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2" r:id="rId2"/>
    <p:sldMasterId id="2147483691" r:id="rId3"/>
    <p:sldMasterId id="2147483702" r:id="rId4"/>
    <p:sldMasterId id="2147483715" r:id="rId5"/>
    <p:sldMasterId id="2147483729" r:id="rId6"/>
  </p:sldMasterIdLst>
  <p:notesMasterIdLst>
    <p:notesMasterId r:id="rId38"/>
  </p:notesMasterIdLst>
  <p:sldIdLst>
    <p:sldId id="472" r:id="rId7"/>
    <p:sldId id="805" r:id="rId8"/>
    <p:sldId id="812" r:id="rId9"/>
    <p:sldId id="797" r:id="rId10"/>
    <p:sldId id="798" r:id="rId11"/>
    <p:sldId id="799" r:id="rId12"/>
    <p:sldId id="822" r:id="rId13"/>
    <p:sldId id="823" r:id="rId14"/>
    <p:sldId id="814" r:id="rId15"/>
    <p:sldId id="815" r:id="rId16"/>
    <p:sldId id="816" r:id="rId17"/>
    <p:sldId id="817" r:id="rId18"/>
    <p:sldId id="824" r:id="rId19"/>
    <p:sldId id="825" r:id="rId20"/>
    <p:sldId id="809" r:id="rId21"/>
    <p:sldId id="810" r:id="rId22"/>
    <p:sldId id="806" r:id="rId23"/>
    <p:sldId id="826" r:id="rId24"/>
    <p:sldId id="832" r:id="rId25"/>
    <p:sldId id="828" r:id="rId26"/>
    <p:sldId id="829" r:id="rId27"/>
    <p:sldId id="836" r:id="rId28"/>
    <p:sldId id="256" r:id="rId29"/>
    <p:sldId id="257" r:id="rId30"/>
    <p:sldId id="258" r:id="rId31"/>
    <p:sldId id="834" r:id="rId32"/>
    <p:sldId id="260" r:id="rId33"/>
    <p:sldId id="261" r:id="rId34"/>
    <p:sldId id="273" r:id="rId35"/>
    <p:sldId id="821" r:id="rId36"/>
    <p:sldId id="813" r:id="rId37"/>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A50036-BB00-2B58-AC14-87F4EC3FA9B4}" name="Roberts, Nicholas P. (ELD)" initials="RNP(" userId="S::Nicholas.P.Roberts@mass.gov::e42477b6-73ba-4779-9746-b20104d57a5b" providerId="AD"/>
  <p188:author id="{C5784F77-BEC9-907E-5D14-6FEEE20296AA}" name="Philbrick, Shannon (ELD)" initials="PS(" userId="S::shannon.philbrick@mass.gov::6bfe0104-2f17-4a97-a9c3-3b4a60c642d5" providerId="AD"/>
  <p188:author id="{14D1DFED-80A6-11E3-D81A-820FA11158B4}" name="Vidler, Lynn (ELD)" initials="VL(" userId="S::Lynn.Vidler@mass.gov::1675df6e-cb8d-4bc7-97a2-e341fd57e1c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FBA"/>
    <a:srgbClr val="D7E0FD"/>
    <a:srgbClr val="FFD03B"/>
    <a:srgbClr val="F45F0C"/>
    <a:srgbClr val="4604BC"/>
    <a:srgbClr val="FFEEB9"/>
    <a:srgbClr val="CAEAFE"/>
    <a:srgbClr val="0039AC"/>
    <a:srgbClr val="DAF0FE"/>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792" autoAdjust="0"/>
  </p:normalViewPr>
  <p:slideViewPr>
    <p:cSldViewPr snapToGrid="0">
      <p:cViewPr varScale="1">
        <p:scale>
          <a:sx n="63" d="100"/>
          <a:sy n="63" d="100"/>
        </p:scale>
        <p:origin x="1332" y="64"/>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7380BCD5-99EA-4839-A35C-595029302E4B}" type="datetimeFigureOut">
              <a:rPr lang="en-US" smtClean="0"/>
              <a:t>1/29/2024</a:t>
            </a:fld>
            <a:endParaRPr lang="en-US" dirty="0"/>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7C17A72-7A47-4F30-B8DD-967509305040}" type="slidenum">
              <a:rPr lang="en-US" smtClean="0"/>
              <a:t>‹#›</a:t>
            </a:fld>
            <a:endParaRPr lang="en-US" dirty="0"/>
          </a:p>
        </p:txBody>
      </p:sp>
    </p:spTree>
    <p:extLst>
      <p:ext uri="{BB962C8B-B14F-4D97-AF65-F5344CB8AC3E}">
        <p14:creationId xmlns:p14="http://schemas.microsoft.com/office/powerpoint/2010/main" val="1240570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84A392C-5817-4A90-AD3D-FFFF30B52D05}" type="slidenum">
              <a:rPr lang="en-US">
                <a:solidFill>
                  <a:srgbClr val="FFFFFF"/>
                </a:solidFill>
              </a:rPr>
              <a:pPr>
                <a:defRPr/>
              </a:pPr>
              <a:t>1</a:t>
            </a:fld>
            <a:endParaRPr lang="en-US" dirty="0">
              <a:solidFill>
                <a:srgbClr val="FFFFFF"/>
              </a:solidFill>
            </a:endParaRPr>
          </a:p>
        </p:txBody>
      </p:sp>
      <p:sp>
        <p:nvSpPr>
          <p:cNvPr id="2" name="Footer Placeholder 1"/>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498373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txBox="1">
            <a:spLocks noGrp="1"/>
          </p:cNvSpPr>
          <p:nvPr>
            <p:ph type="body" idx="1"/>
          </p:nvPr>
        </p:nvSpPr>
        <p:spPr>
          <a:xfrm>
            <a:off x="710248" y="4459526"/>
            <a:ext cx="5681980" cy="4224814"/>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62" name="Google Shape;62;p2: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33941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txBox="1">
            <a:spLocks noGrp="1"/>
          </p:cNvSpPr>
          <p:nvPr>
            <p:ph type="body" idx="1"/>
          </p:nvPr>
        </p:nvSpPr>
        <p:spPr>
          <a:xfrm>
            <a:off x="710248" y="4459526"/>
            <a:ext cx="5681980" cy="4224814"/>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62" name="Google Shape;62;p2: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workgroup’s updates and accomplishments since publishing the Council’s annual report in March 2023.</a:t>
            </a:r>
          </a:p>
        </p:txBody>
      </p:sp>
      <p:sp>
        <p:nvSpPr>
          <p:cNvPr id="4" name="Slide Number Placeholder 3"/>
          <p:cNvSpPr>
            <a:spLocks noGrp="1"/>
          </p:cNvSpPr>
          <p:nvPr>
            <p:ph type="sldNum" sz="quarter" idx="5"/>
          </p:nvPr>
        </p:nvSpPr>
        <p:spPr/>
        <p:txBody>
          <a:bodyPr/>
          <a:lstStyle/>
          <a:p>
            <a:fld id="{17C17A72-7A47-4F30-B8DD-967509305040}" type="slidenum">
              <a:rPr lang="en-US" smtClean="0"/>
              <a:t>18</a:t>
            </a:fld>
            <a:endParaRPr lang="en-US" dirty="0"/>
          </a:p>
        </p:txBody>
      </p:sp>
    </p:spTree>
    <p:extLst>
      <p:ext uri="{BB962C8B-B14F-4D97-AF65-F5344CB8AC3E}">
        <p14:creationId xmlns:p14="http://schemas.microsoft.com/office/powerpoint/2010/main" val="2773186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59164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51136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6200" indent="0" rtl="0" fontAlgn="base">
              <a:spcBef>
                <a:spcPts val="0"/>
              </a:spcBef>
              <a:spcAft>
                <a:spcPts val="0"/>
              </a:spcAft>
              <a:buSzPct val="100000"/>
              <a:buFont typeface="+mj-lt"/>
              <a:buNone/>
            </a:pPr>
            <a:r>
              <a:rPr lang="en-US" sz="2000" b="0" i="0" u="none" strike="noStrike" dirty="0">
                <a:solidFill>
                  <a:srgbClr val="000000"/>
                </a:solidFill>
                <a:effectLst/>
              </a:rPr>
              <a:t>3</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36585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924a0cf1a0_0_30:notes"/>
          <p:cNvSpPr txBox="1">
            <a:spLocks noGrp="1"/>
          </p:cNvSpPr>
          <p:nvPr>
            <p:ph type="body" idx="1"/>
          </p:nvPr>
        </p:nvSpPr>
        <p:spPr>
          <a:xfrm>
            <a:off x="710248" y="4459526"/>
            <a:ext cx="5682000" cy="4224900"/>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5" name="Google Shape;65;g2924a0cf1a0_0_30: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50383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950169c5b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g2950169c5b2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950169c5b2_0_8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2950169c5b2_0_8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95dc286f63_0_2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295dc286f63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defTabSz="942289">
              <a:defRPr/>
            </a:pPr>
            <a:fld id="{9B3A0E2F-76B9-417E-B0DC-AF868851F63D}" type="slidenum">
              <a:rPr lang="en-US">
                <a:solidFill>
                  <a:prstClr val="black"/>
                </a:solidFill>
                <a:latin typeface="Calibri"/>
              </a:rPr>
              <a:pPr defTabSz="942289">
                <a:defRPr/>
              </a:pPr>
              <a:t>2</a:t>
            </a:fld>
            <a:endParaRPr lang="en-US" dirty="0">
              <a:solidFill>
                <a:prstClr val="black"/>
              </a:solidFill>
              <a:latin typeface="Calibri"/>
            </a:endParaRPr>
          </a:p>
        </p:txBody>
      </p:sp>
      <p:sp>
        <p:nvSpPr>
          <p:cNvPr id="6" name="Footer Placeholder 5"/>
          <p:cNvSpPr>
            <a:spLocks noGrp="1"/>
          </p:cNvSpPr>
          <p:nvPr>
            <p:ph type="ftr" sz="quarter" idx="12"/>
          </p:nvPr>
        </p:nvSpPr>
        <p:spPr/>
        <p:txBody>
          <a:bodyPr/>
          <a:lstStyle/>
          <a:p>
            <a:pPr defTabSz="942289">
              <a:defRPr/>
            </a:pPr>
            <a:endParaRPr lang="en-US" dirty="0">
              <a:solidFill>
                <a:prstClr val="black"/>
              </a:solidFill>
              <a:latin typeface="Calibri"/>
            </a:endParaRPr>
          </a:p>
        </p:txBody>
      </p:sp>
    </p:spTree>
    <p:extLst>
      <p:ext uri="{BB962C8B-B14F-4D97-AF65-F5344CB8AC3E}">
        <p14:creationId xmlns:p14="http://schemas.microsoft.com/office/powerpoint/2010/main" val="2331745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95dc286f63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295dc286f63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95dc286f63_0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95dc286f63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95dc286f63_0_43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 name="Google Shape;361;g295dc286f63_0_4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txBox="1">
            <a:spLocks noGrp="1"/>
          </p:cNvSpPr>
          <p:nvPr>
            <p:ph type="body" idx="1"/>
          </p:nvPr>
        </p:nvSpPr>
        <p:spPr>
          <a:xfrm>
            <a:off x="710248" y="4459526"/>
            <a:ext cx="5681980" cy="4224814"/>
          </a:xfrm>
          <a:prstGeom prst="rect">
            <a:avLst/>
          </a:prstGeom>
          <a:noFill/>
          <a:ln>
            <a:noFill/>
          </a:ln>
        </p:spPr>
        <p:txBody>
          <a:bodyPr spcFirstLastPara="1" wrap="square" lIns="94200" tIns="47100" rIns="94200"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Calibri"/>
              <a:buNone/>
              <a:tabLst/>
              <a:defRPr/>
            </a:pPr>
            <a:r>
              <a:rPr lang="en-US" sz="1200" dirty="0">
                <a:effectLst/>
                <a:latin typeface="Calibri" panose="020F0502020204030204" pitchFamily="34" charset="0"/>
                <a:ea typeface="Calibri" panose="020F0502020204030204" pitchFamily="34" charset="0"/>
              </a:rPr>
              <a:t>We are </a:t>
            </a:r>
            <a:r>
              <a:rPr lang="en-US" sz="1200" dirty="0">
                <a:latin typeface="Calibri" panose="020F0502020204030204" pitchFamily="34" charset="0"/>
                <a:ea typeface="Times New Roman" panose="02020603050405020304" pitchFamily="18" charset="0"/>
              </a:rPr>
              <a:t>creating a resource list by connecting with i</a:t>
            </a:r>
            <a:r>
              <a:rPr lang="en-US" sz="1200" dirty="0">
                <a:effectLst/>
                <a:latin typeface="Calibri" panose="020F0502020204030204" pitchFamily="34" charset="0"/>
                <a:ea typeface="Times New Roman" panose="02020603050405020304" pitchFamily="18" charset="0"/>
              </a:rPr>
              <a:t>ndividuals who use person-centered assessment and care planning resources in their work.</a:t>
            </a:r>
          </a:p>
          <a:p>
            <a:pPr marL="0" lvl="0" indent="0" algn="l" rtl="0">
              <a:lnSpc>
                <a:spcPct val="100000"/>
              </a:lnSpc>
              <a:spcBef>
                <a:spcPts val="0"/>
              </a:spcBef>
              <a:spcAft>
                <a:spcPts val="0"/>
              </a:spcAft>
              <a:buClr>
                <a:schemeClr val="dk1"/>
              </a:buClr>
              <a:buSzPts val="1400"/>
              <a:buFont typeface="Calibri"/>
              <a:buNone/>
            </a:pPr>
            <a:endParaRPr dirty="0"/>
          </a:p>
        </p:txBody>
      </p:sp>
      <p:sp>
        <p:nvSpPr>
          <p:cNvPr id="182" name="Google Shape;182;p10: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defTabSz="942289">
              <a:defRPr/>
            </a:pPr>
            <a:fld id="{9B3A0E2F-76B9-417E-B0DC-AF868851F63D}" type="slidenum">
              <a:rPr lang="en-US">
                <a:solidFill>
                  <a:prstClr val="black"/>
                </a:solidFill>
                <a:latin typeface="Calibri"/>
              </a:rPr>
              <a:pPr defTabSz="942289">
                <a:defRPr/>
              </a:pPr>
              <a:t>30</a:t>
            </a:fld>
            <a:endParaRPr lang="en-US" dirty="0">
              <a:solidFill>
                <a:prstClr val="black"/>
              </a:solidFill>
              <a:latin typeface="Calibri"/>
            </a:endParaRPr>
          </a:p>
        </p:txBody>
      </p:sp>
      <p:sp>
        <p:nvSpPr>
          <p:cNvPr id="6" name="Footer Placeholder 5"/>
          <p:cNvSpPr>
            <a:spLocks noGrp="1"/>
          </p:cNvSpPr>
          <p:nvPr>
            <p:ph type="ftr" sz="quarter" idx="12"/>
          </p:nvPr>
        </p:nvSpPr>
        <p:spPr/>
        <p:txBody>
          <a:bodyPr/>
          <a:lstStyle/>
          <a:p>
            <a:pPr defTabSz="942289">
              <a:defRPr/>
            </a:pPr>
            <a:endParaRPr lang="en-US" dirty="0">
              <a:solidFill>
                <a:prstClr val="black"/>
              </a:solidFill>
              <a:latin typeface="Calibri"/>
            </a:endParaRPr>
          </a:p>
        </p:txBody>
      </p:sp>
    </p:spTree>
    <p:extLst>
      <p:ext uri="{BB962C8B-B14F-4D97-AF65-F5344CB8AC3E}">
        <p14:creationId xmlns:p14="http://schemas.microsoft.com/office/powerpoint/2010/main" val="314854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C17A72-7A47-4F30-B8DD-967509305040}" type="slidenum">
              <a:rPr lang="en-US" smtClean="0"/>
              <a:t>31</a:t>
            </a:fld>
            <a:endParaRPr lang="en-US" dirty="0"/>
          </a:p>
        </p:txBody>
      </p:sp>
    </p:spTree>
    <p:extLst>
      <p:ext uri="{BB962C8B-B14F-4D97-AF65-F5344CB8AC3E}">
        <p14:creationId xmlns:p14="http://schemas.microsoft.com/office/powerpoint/2010/main" val="1636817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defTabSz="942289">
              <a:defRPr/>
            </a:pPr>
            <a:fld id="{9B3A0E2F-76B9-417E-B0DC-AF868851F63D}" type="slidenum">
              <a:rPr lang="en-US">
                <a:solidFill>
                  <a:prstClr val="black"/>
                </a:solidFill>
                <a:latin typeface="Calibri"/>
              </a:rPr>
              <a:pPr defTabSz="942289">
                <a:defRPr/>
              </a:pPr>
              <a:t>3</a:t>
            </a:fld>
            <a:endParaRPr lang="en-US" dirty="0">
              <a:solidFill>
                <a:prstClr val="black"/>
              </a:solidFill>
              <a:latin typeface="Calibri"/>
            </a:endParaRPr>
          </a:p>
        </p:txBody>
      </p:sp>
      <p:sp>
        <p:nvSpPr>
          <p:cNvPr id="6" name="Footer Placeholder 5"/>
          <p:cNvSpPr>
            <a:spLocks noGrp="1"/>
          </p:cNvSpPr>
          <p:nvPr>
            <p:ph type="ftr" sz="quarter" idx="12"/>
          </p:nvPr>
        </p:nvSpPr>
        <p:spPr/>
        <p:txBody>
          <a:bodyPr/>
          <a:lstStyle/>
          <a:p>
            <a:pPr defTabSz="942289">
              <a:defRPr/>
            </a:pPr>
            <a:endParaRPr lang="en-US" dirty="0">
              <a:solidFill>
                <a:prstClr val="black"/>
              </a:solidFill>
              <a:latin typeface="Calibri"/>
            </a:endParaRPr>
          </a:p>
        </p:txBody>
      </p:sp>
    </p:spTree>
    <p:extLst>
      <p:ext uri="{BB962C8B-B14F-4D97-AF65-F5344CB8AC3E}">
        <p14:creationId xmlns:p14="http://schemas.microsoft.com/office/powerpoint/2010/main" val="1640581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notes"/>
          <p:cNvSpPr>
            <a:spLocks noGrp="1" noRot="1" noChangeAspect="1"/>
          </p:cNvSpPr>
          <p:nvPr>
            <p:ph type="sldImg" idx="2"/>
          </p:nvPr>
        </p:nvSpPr>
        <p:spPr>
          <a:xfrm>
            <a:off x="1166813"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4" name="Google Shape;174;p1: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endParaRPr dirty="0">
              <a:latin typeface="Calibri" panose="020F0502020204030204" pitchFamily="34" charset="0"/>
            </a:endParaRPr>
          </a:p>
        </p:txBody>
      </p:sp>
      <p:sp>
        <p:nvSpPr>
          <p:cNvPr id="175" name="Google Shape;175;p1:notes"/>
          <p:cNvSpPr txBox="1">
            <a:spLocks noGrp="1"/>
          </p:cNvSpPr>
          <p:nvPr>
            <p:ph type="sldNum" idx="12"/>
          </p:nvPr>
        </p:nvSpPr>
        <p:spPr>
          <a:xfrm>
            <a:off x="3936769" y="8772668"/>
            <a:ext cx="3011699" cy="461804"/>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solidFill>
                  <a:srgbClr val="FFFFFF"/>
                </a:solidFill>
              </a:rPr>
              <a:t>4</a:t>
            </a:fld>
            <a:endParaRPr dirty="0">
              <a:solidFill>
                <a:srgbClr val="FFFFFF"/>
              </a:solidFill>
            </a:endParaRPr>
          </a:p>
        </p:txBody>
      </p:sp>
      <p:sp>
        <p:nvSpPr>
          <p:cNvPr id="176" name="Google Shape;176;p1:notes"/>
          <p:cNvSpPr txBox="1">
            <a:spLocks noGrp="1"/>
          </p:cNvSpPr>
          <p:nvPr>
            <p:ph type="ftr" idx="11"/>
          </p:nvPr>
        </p:nvSpPr>
        <p:spPr>
          <a:xfrm>
            <a:off x="0" y="8772668"/>
            <a:ext cx="3011699" cy="461804"/>
          </a:xfrm>
          <a:prstGeom prst="rect">
            <a:avLst/>
          </a:prstGeom>
          <a:noFill/>
          <a:ln>
            <a:noFill/>
          </a:ln>
        </p:spPr>
        <p:txBody>
          <a:bodyPr spcFirstLastPara="1" wrap="square" lIns="92475" tIns="46225" rIns="92475" bIns="46225" anchor="b"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17499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notes"/>
          <p:cNvSpPr txBox="1">
            <a:spLocks noGrp="1"/>
          </p:cNvSpPr>
          <p:nvPr>
            <p:ph type="body" idx="1"/>
          </p:nvPr>
        </p:nvSpPr>
        <p:spPr>
          <a:xfrm>
            <a:off x="695008" y="4387136"/>
            <a:ext cx="5560060" cy="4156234"/>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dirty="0">
              <a:latin typeface="Calibri" panose="020F0502020204030204" pitchFamily="34" charset="0"/>
            </a:endParaRPr>
          </a:p>
        </p:txBody>
      </p:sp>
      <p:sp>
        <p:nvSpPr>
          <p:cNvPr id="187" name="Google Shape;187;p2:notes"/>
          <p:cNvSpPr>
            <a:spLocks noGrp="1" noRot="1" noChangeAspect="1"/>
          </p:cNvSpPr>
          <p:nvPr>
            <p:ph type="sldImg" idx="2"/>
          </p:nvPr>
        </p:nvSpPr>
        <p:spPr>
          <a:xfrm>
            <a:off x="1166813"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5917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C17A72-7A47-4F30-B8DD-967509305040}" type="slidenum">
              <a:rPr lang="en-US" smtClean="0"/>
              <a:t>6</a:t>
            </a:fld>
            <a:endParaRPr lang="en-US" dirty="0"/>
          </a:p>
        </p:txBody>
      </p:sp>
    </p:spTree>
    <p:extLst>
      <p:ext uri="{BB962C8B-B14F-4D97-AF65-F5344CB8AC3E}">
        <p14:creationId xmlns:p14="http://schemas.microsoft.com/office/powerpoint/2010/main" val="481243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C17A72-7A47-4F30-B8DD-967509305040}" type="slidenum">
              <a:rPr lang="en-US" smtClean="0"/>
              <a:t>13</a:t>
            </a:fld>
            <a:endParaRPr lang="en-US" dirty="0"/>
          </a:p>
        </p:txBody>
      </p:sp>
    </p:spTree>
    <p:extLst>
      <p:ext uri="{BB962C8B-B14F-4D97-AF65-F5344CB8AC3E}">
        <p14:creationId xmlns:p14="http://schemas.microsoft.com/office/powerpoint/2010/main" val="928810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C17A72-7A47-4F30-B8DD-967509305040}" type="slidenum">
              <a:rPr lang="en-US" smtClean="0"/>
              <a:t>14</a:t>
            </a:fld>
            <a:endParaRPr lang="en-US" dirty="0"/>
          </a:p>
        </p:txBody>
      </p:sp>
    </p:spTree>
    <p:extLst>
      <p:ext uri="{BB962C8B-B14F-4D97-AF65-F5344CB8AC3E}">
        <p14:creationId xmlns:p14="http://schemas.microsoft.com/office/powerpoint/2010/main" val="4158073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a:spLocks noGrp="1" noRot="1" noChangeAspect="1"/>
          </p:cNvSpPr>
          <p:nvPr>
            <p:ph type="sldImg" idx="2"/>
          </p:nvPr>
        </p:nvSpPr>
        <p:spPr>
          <a:xfrm>
            <a:off x="1166813"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8" name="Google Shape;48;p1: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Clr>
                <a:schemeClr val="dk1"/>
              </a:buClr>
              <a:buSzPts val="1200"/>
              <a:buFont typeface="Calibri"/>
              <a:buNone/>
            </a:pPr>
            <a:endParaRPr dirty="0">
              <a:latin typeface="Calibri"/>
              <a:ea typeface="Calibri"/>
              <a:cs typeface="Calibri"/>
              <a:sym typeface="Calibri"/>
            </a:endParaRPr>
          </a:p>
        </p:txBody>
      </p:sp>
      <p:sp>
        <p:nvSpPr>
          <p:cNvPr id="49" name="Google Shape;49;p1:notes"/>
          <p:cNvSpPr txBox="1">
            <a:spLocks noGrp="1"/>
          </p:cNvSpPr>
          <p:nvPr>
            <p:ph type="sldNum" idx="12"/>
          </p:nvPr>
        </p:nvSpPr>
        <p:spPr>
          <a:xfrm>
            <a:off x="3936769" y="8772668"/>
            <a:ext cx="3011699" cy="461804"/>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Clr>
                <a:srgbClr val="FFFFFF"/>
              </a:buClr>
              <a:buSzPts val="1200"/>
              <a:buFont typeface="Calibri"/>
              <a:buNone/>
            </a:pPr>
            <a:fld id="{00000000-1234-1234-1234-123412341234}" type="slidenum">
              <a:rPr lang="en-US">
                <a:solidFill>
                  <a:srgbClr val="FFFFFF"/>
                </a:solidFill>
              </a:rPr>
              <a:t>15</a:t>
            </a:fld>
            <a:endParaRPr dirty="0">
              <a:solidFill>
                <a:srgbClr val="FFFFFF"/>
              </a:solidFill>
            </a:endParaRPr>
          </a:p>
        </p:txBody>
      </p:sp>
      <p:sp>
        <p:nvSpPr>
          <p:cNvPr id="50" name="Google Shape;50;p1:notes"/>
          <p:cNvSpPr txBox="1">
            <a:spLocks noGrp="1"/>
          </p:cNvSpPr>
          <p:nvPr>
            <p:ph type="ftr" idx="11"/>
          </p:nvPr>
        </p:nvSpPr>
        <p:spPr>
          <a:xfrm>
            <a:off x="0" y="8772668"/>
            <a:ext cx="3011699" cy="461804"/>
          </a:xfrm>
          <a:prstGeom prst="rect">
            <a:avLst/>
          </a:prstGeom>
          <a:noFill/>
          <a:ln>
            <a:noFill/>
          </a:ln>
        </p:spPr>
        <p:txBody>
          <a:bodyPr spcFirstLastPara="1" wrap="square" lIns="92475" tIns="46225" rIns="92475" bIns="46225" anchor="b"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a:t>Click to edit Master title style</a:t>
            </a:r>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48987203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a:t>Click to edit Master title style</a:t>
            </a:r>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4933116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a:t>Click to edit Master title style</a:t>
            </a:r>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320548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a:t>Click to edit Master title style</a:t>
            </a:r>
          </a:p>
        </p:txBody>
      </p:sp>
    </p:spTree>
    <p:extLst>
      <p:ext uri="{BB962C8B-B14F-4D97-AF65-F5344CB8AC3E}">
        <p14:creationId xmlns:p14="http://schemas.microsoft.com/office/powerpoint/2010/main" val="167450134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a:t>Click to edit Master title style</a:t>
            </a:r>
          </a:p>
        </p:txBody>
      </p:sp>
      <p:sp>
        <p:nvSpPr>
          <p:cNvPr id="3" name="Text Placeholder 2"/>
          <p:cNvSpPr>
            <a:spLocks noGrp="1"/>
          </p:cNvSpPr>
          <p:nvPr>
            <p:ph type="body" sz="half" idx="1"/>
          </p:nvPr>
        </p:nvSpPr>
        <p:spPr>
          <a:xfrm>
            <a:off x="5334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454134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3104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2845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
        <p:cNvGrpSpPr/>
        <p:nvPr/>
      </p:nvGrpSpPr>
      <p:grpSpPr>
        <a:xfrm>
          <a:off x="0" y="0"/>
          <a:ext cx="0" cy="0"/>
          <a:chOff x="0" y="0"/>
          <a:chExt cx="0" cy="0"/>
        </a:xfrm>
      </p:grpSpPr>
      <p:sp>
        <p:nvSpPr>
          <p:cNvPr id="17" name="Google Shape;17;p2"/>
          <p:cNvSpPr txBox="1">
            <a:spLocks noGrp="1"/>
          </p:cNvSpPr>
          <p:nvPr>
            <p:ph type="title"/>
          </p:nvPr>
        </p:nvSpPr>
        <p:spPr>
          <a:xfrm>
            <a:off x="736600" y="109538"/>
            <a:ext cx="5664200" cy="762000"/>
          </a:xfrm>
          <a:prstGeom prst="rect">
            <a:avLst/>
          </a:prstGeom>
          <a:noFill/>
          <a:ln>
            <a:noFill/>
          </a:ln>
        </p:spPr>
        <p:txBody>
          <a:bodyPr spcFirstLastPara="1" wrap="square" lIns="91425" tIns="45700" rIns="91425" bIns="45700" anchor="b" anchorCtr="0">
            <a:noAutofit/>
          </a:bodyPr>
          <a:lstStyle>
            <a:lvl1pPr lvl="0" algn="l">
              <a:spcBef>
                <a:spcPts val="360"/>
              </a:spcBef>
              <a:spcAft>
                <a:spcPts val="0"/>
              </a:spcAft>
              <a:buClr>
                <a:srgbClr val="FFC000"/>
              </a:buClr>
              <a:buSzPts val="1400"/>
              <a:buFont typeface="Calibri"/>
              <a:buNone/>
              <a:defRPr>
                <a:latin typeface="Calibri"/>
                <a:ea typeface="Calibri"/>
                <a:cs typeface="Calibri"/>
                <a:sym typeface="Calibri"/>
              </a:defRPr>
            </a:lvl1pPr>
            <a:lvl2pPr lvl="1" algn="l">
              <a:spcBef>
                <a:spcPts val="270"/>
              </a:spcBef>
              <a:spcAft>
                <a:spcPts val="0"/>
              </a:spcAft>
              <a:buClr>
                <a:srgbClr val="FFC000"/>
              </a:buClr>
              <a:buSzPts val="1400"/>
              <a:buFont typeface="Arial"/>
              <a:buNone/>
              <a:defRPr/>
            </a:lvl2pPr>
            <a:lvl3pPr lvl="2" algn="l">
              <a:spcBef>
                <a:spcPts val="270"/>
              </a:spcBef>
              <a:spcAft>
                <a:spcPts val="0"/>
              </a:spcAft>
              <a:buClr>
                <a:srgbClr val="FFC000"/>
              </a:buClr>
              <a:buSzPts val="1400"/>
              <a:buFont typeface="Arial"/>
              <a:buNone/>
              <a:defRPr/>
            </a:lvl3pPr>
            <a:lvl4pPr lvl="3" algn="l">
              <a:spcBef>
                <a:spcPts val="270"/>
              </a:spcBef>
              <a:spcAft>
                <a:spcPts val="0"/>
              </a:spcAft>
              <a:buClr>
                <a:srgbClr val="FFC000"/>
              </a:buClr>
              <a:buSzPts val="1400"/>
              <a:buFont typeface="Arial"/>
              <a:buNone/>
              <a:defRPr/>
            </a:lvl4pPr>
            <a:lvl5pPr lvl="4" algn="l">
              <a:spcBef>
                <a:spcPts val="270"/>
              </a:spcBef>
              <a:spcAft>
                <a:spcPts val="0"/>
              </a:spcAft>
              <a:buClr>
                <a:srgbClr val="FFC000"/>
              </a:buClr>
              <a:buSzPts val="1400"/>
              <a:buFont typeface="Arial"/>
              <a:buNone/>
              <a:defRPr/>
            </a:lvl5pPr>
            <a:lvl6pPr lvl="5" algn="l">
              <a:spcBef>
                <a:spcPts val="270"/>
              </a:spcBef>
              <a:spcAft>
                <a:spcPts val="0"/>
              </a:spcAft>
              <a:buClr>
                <a:schemeClr val="accent1"/>
              </a:buClr>
              <a:buSzPts val="1400"/>
              <a:buFont typeface="Arial"/>
              <a:buNone/>
              <a:defRPr/>
            </a:lvl6pPr>
            <a:lvl7pPr lvl="6" algn="l">
              <a:spcBef>
                <a:spcPts val="270"/>
              </a:spcBef>
              <a:spcAft>
                <a:spcPts val="0"/>
              </a:spcAft>
              <a:buClr>
                <a:schemeClr val="accent1"/>
              </a:buClr>
              <a:buSzPts val="1400"/>
              <a:buFont typeface="Arial"/>
              <a:buNone/>
              <a:defRPr/>
            </a:lvl7pPr>
            <a:lvl8pPr lvl="7" algn="l">
              <a:spcBef>
                <a:spcPts val="270"/>
              </a:spcBef>
              <a:spcAft>
                <a:spcPts val="0"/>
              </a:spcAft>
              <a:buClr>
                <a:schemeClr val="accent1"/>
              </a:buClr>
              <a:buSzPts val="1400"/>
              <a:buFont typeface="Arial"/>
              <a:buNone/>
              <a:defRPr/>
            </a:lvl8pPr>
            <a:lvl9pPr lvl="8" algn="l">
              <a:spcBef>
                <a:spcPts val="270"/>
              </a:spcBef>
              <a:spcAft>
                <a:spcPts val="0"/>
              </a:spcAft>
              <a:buClr>
                <a:schemeClr val="accent1"/>
              </a:buClr>
              <a:buSzPts val="1400"/>
              <a:buFont typeface="Arial"/>
              <a:buNone/>
              <a:defRPr/>
            </a:lvl9pPr>
          </a:lstStyle>
          <a:p>
            <a:endParaRPr/>
          </a:p>
        </p:txBody>
      </p:sp>
      <p:sp>
        <p:nvSpPr>
          <p:cNvPr id="18" name="Google Shape;18;p2"/>
          <p:cNvSpPr txBox="1">
            <a:spLocks noGrp="1"/>
          </p:cNvSpPr>
          <p:nvPr>
            <p:ph type="body" idx="1"/>
          </p:nvPr>
        </p:nvSpPr>
        <p:spPr>
          <a:xfrm>
            <a:off x="533400" y="1939160"/>
            <a:ext cx="8077200" cy="4461641"/>
          </a:xfrm>
          <a:prstGeom prst="rect">
            <a:avLst/>
          </a:prstGeom>
          <a:noFill/>
          <a:ln>
            <a:noFill/>
          </a:ln>
        </p:spPr>
        <p:txBody>
          <a:bodyPr spcFirstLastPara="1" wrap="square" lIns="45700" tIns="46025" rIns="45700" bIns="46025" anchor="t" anchorCtr="0">
            <a:noAutofit/>
          </a:bodyPr>
          <a:lstStyle>
            <a:lvl1pPr marL="457200" lvl="0" indent="-350520" algn="l">
              <a:spcBef>
                <a:spcPts val="0"/>
              </a:spcBef>
              <a:spcAft>
                <a:spcPts val="0"/>
              </a:spcAft>
              <a:buClr>
                <a:schemeClr val="dk1"/>
              </a:buClr>
              <a:buSzPts val="1920"/>
              <a:buChar char="■"/>
              <a:defRPr sz="1800">
                <a:solidFill>
                  <a:schemeClr val="dk1"/>
                </a:solidFill>
              </a:defRPr>
            </a:lvl1pPr>
            <a:lvl2pPr marL="914400" lvl="1" indent="-403860" algn="l">
              <a:spcBef>
                <a:spcPts val="900"/>
              </a:spcBef>
              <a:spcAft>
                <a:spcPts val="0"/>
              </a:spcAft>
              <a:buClr>
                <a:schemeClr val="dk1"/>
              </a:buClr>
              <a:buSzPts val="2760"/>
              <a:buFont typeface="Arial"/>
              <a:buChar char="•"/>
              <a:defRPr sz="1800">
                <a:solidFill>
                  <a:schemeClr val="dk1"/>
                </a:solidFill>
              </a:defRPr>
            </a:lvl2pPr>
            <a:lvl3pPr marL="1371600" lvl="2" indent="-228600" algn="l">
              <a:lnSpc>
                <a:spcPct val="90000"/>
              </a:lnSpc>
              <a:spcBef>
                <a:spcPts val="900"/>
              </a:spcBef>
              <a:spcAft>
                <a:spcPts val="0"/>
              </a:spcAft>
              <a:buSzPts val="1800"/>
              <a:buFont typeface="Arial"/>
              <a:buNone/>
              <a:defRPr/>
            </a:lvl3pPr>
            <a:lvl4pPr marL="1828800" lvl="3" indent="-342900" algn="l">
              <a:spcBef>
                <a:spcPts val="0"/>
              </a:spcBef>
              <a:spcAft>
                <a:spcPts val="0"/>
              </a:spcAft>
              <a:buSzPts val="1800"/>
              <a:buChar char="⎯"/>
              <a:defRPr/>
            </a:lvl4pPr>
            <a:lvl5pPr marL="2286000" lvl="4" indent="-342900" algn="l">
              <a:spcBef>
                <a:spcPts val="900"/>
              </a:spcBef>
              <a:spcAft>
                <a:spcPts val="0"/>
              </a:spcAft>
              <a:buSzPts val="1800"/>
              <a:buFont typeface="Calibri"/>
              <a:buChar char="–"/>
              <a:defRPr/>
            </a:lvl5pPr>
            <a:lvl6pPr marL="2743200" lvl="5" indent="-342900" algn="l">
              <a:lnSpc>
                <a:spcPct val="90000"/>
              </a:lnSpc>
              <a:spcBef>
                <a:spcPts val="900"/>
              </a:spcBef>
              <a:spcAft>
                <a:spcPts val="0"/>
              </a:spcAft>
              <a:buSzPts val="1800"/>
              <a:buFont typeface="Arial"/>
              <a:buChar char="–"/>
              <a:defRPr/>
            </a:lvl6pPr>
            <a:lvl7pPr marL="3200400" lvl="6" indent="-342900" algn="l">
              <a:lnSpc>
                <a:spcPct val="90000"/>
              </a:lnSpc>
              <a:spcBef>
                <a:spcPts val="338"/>
              </a:spcBef>
              <a:spcAft>
                <a:spcPts val="0"/>
              </a:spcAft>
              <a:buSzPts val="1800"/>
              <a:buFont typeface="Arial"/>
              <a:buChar char="–"/>
              <a:defRPr/>
            </a:lvl7pPr>
            <a:lvl8pPr marL="3657600" lvl="7" indent="-342900" algn="l">
              <a:lnSpc>
                <a:spcPct val="90000"/>
              </a:lnSpc>
              <a:spcBef>
                <a:spcPts val="338"/>
              </a:spcBef>
              <a:spcAft>
                <a:spcPts val="0"/>
              </a:spcAft>
              <a:buSzPts val="1800"/>
              <a:buFont typeface="Arial"/>
              <a:buChar char="–"/>
              <a:defRPr/>
            </a:lvl8pPr>
            <a:lvl9pPr marL="4114800" lvl="8" indent="-342900" algn="l">
              <a:lnSpc>
                <a:spcPct val="90000"/>
              </a:lnSpc>
              <a:spcBef>
                <a:spcPts val="338"/>
              </a:spcBef>
              <a:spcAft>
                <a:spcPts val="0"/>
              </a:spcAft>
              <a:buSzPts val="1800"/>
              <a:buFont typeface="Arial"/>
              <a:buChar char="–"/>
              <a:defRPr/>
            </a:lvl9pPr>
          </a:lstStyle>
          <a:p>
            <a:endParaRPr/>
          </a:p>
        </p:txBody>
      </p:sp>
    </p:spTree>
    <p:extLst>
      <p:ext uri="{BB962C8B-B14F-4D97-AF65-F5344CB8AC3E}">
        <p14:creationId xmlns:p14="http://schemas.microsoft.com/office/powerpoint/2010/main" val="2684220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736600" y="109538"/>
            <a:ext cx="5664200" cy="762000"/>
          </a:xfrm>
          <a:prstGeom prst="rect">
            <a:avLst/>
          </a:prstGeom>
          <a:noFill/>
          <a:ln>
            <a:noFill/>
          </a:ln>
        </p:spPr>
        <p:txBody>
          <a:bodyPr spcFirstLastPara="1" wrap="square" lIns="91425" tIns="45700" rIns="91425" bIns="45700" anchor="b" anchorCtr="0">
            <a:noAutofit/>
          </a:bodyPr>
          <a:lstStyle>
            <a:lvl1pPr lvl="0" algn="l">
              <a:spcBef>
                <a:spcPts val="480"/>
              </a:spcBef>
              <a:spcAft>
                <a:spcPts val="0"/>
              </a:spcAft>
              <a:buSzPts val="1400"/>
              <a:buNone/>
              <a:defRPr>
                <a:latin typeface="Calibri"/>
                <a:ea typeface="Calibri"/>
                <a:cs typeface="Calibri"/>
                <a:sym typeface="Calibri"/>
              </a:defRPr>
            </a:lvl1pPr>
            <a:lvl2pPr lvl="1" algn="l">
              <a:spcBef>
                <a:spcPts val="360"/>
              </a:spcBef>
              <a:spcAft>
                <a:spcPts val="0"/>
              </a:spcAft>
              <a:buSzPts val="1400"/>
              <a:buNone/>
              <a:defRPr/>
            </a:lvl2pPr>
            <a:lvl3pPr lvl="2" algn="l">
              <a:spcBef>
                <a:spcPts val="360"/>
              </a:spcBef>
              <a:spcAft>
                <a:spcPts val="0"/>
              </a:spcAft>
              <a:buSzPts val="1400"/>
              <a:buNone/>
              <a:defRPr/>
            </a:lvl3pPr>
            <a:lvl4pPr lvl="3" algn="l">
              <a:spcBef>
                <a:spcPts val="360"/>
              </a:spcBef>
              <a:spcAft>
                <a:spcPts val="0"/>
              </a:spcAft>
              <a:buSzPts val="1400"/>
              <a:buNone/>
              <a:defRPr/>
            </a:lvl4pPr>
            <a:lvl5pPr lvl="4" algn="l">
              <a:spcBef>
                <a:spcPts val="360"/>
              </a:spcBef>
              <a:spcAft>
                <a:spcPts val="0"/>
              </a:spcAft>
              <a:buSzPts val="1400"/>
              <a:buNone/>
              <a:defRPr/>
            </a:lvl5pPr>
            <a:lvl6pPr lvl="5" algn="l">
              <a:spcBef>
                <a:spcPts val="360"/>
              </a:spcBef>
              <a:spcAft>
                <a:spcPts val="0"/>
              </a:spcAft>
              <a:buSzPts val="1400"/>
              <a:buNone/>
              <a:defRPr/>
            </a:lvl6pPr>
            <a:lvl7pPr lvl="6" algn="l">
              <a:spcBef>
                <a:spcPts val="360"/>
              </a:spcBef>
              <a:spcAft>
                <a:spcPts val="0"/>
              </a:spcAft>
              <a:buSzPts val="1400"/>
              <a:buNone/>
              <a:defRPr/>
            </a:lvl7pPr>
            <a:lvl8pPr lvl="7" algn="l">
              <a:spcBef>
                <a:spcPts val="360"/>
              </a:spcBef>
              <a:spcAft>
                <a:spcPts val="0"/>
              </a:spcAft>
              <a:buSzPts val="1400"/>
              <a:buNone/>
              <a:defRPr/>
            </a:lvl8pPr>
            <a:lvl9pPr lvl="8" algn="l">
              <a:spcBef>
                <a:spcPts val="360"/>
              </a:spcBef>
              <a:spcAft>
                <a:spcPts val="0"/>
              </a:spcAft>
              <a:buSzPts val="1400"/>
              <a:buNone/>
              <a:defRPr/>
            </a:lvl9pPr>
          </a:lstStyle>
          <a:p>
            <a:endParaRPr/>
          </a:p>
        </p:txBody>
      </p:sp>
      <p:sp>
        <p:nvSpPr>
          <p:cNvPr id="21" name="Google Shape;21;p3"/>
          <p:cNvSpPr txBox="1">
            <a:spLocks noGrp="1"/>
          </p:cNvSpPr>
          <p:nvPr>
            <p:ph type="body" idx="1"/>
          </p:nvPr>
        </p:nvSpPr>
        <p:spPr>
          <a:xfrm>
            <a:off x="533400" y="1939158"/>
            <a:ext cx="8077200" cy="4461641"/>
          </a:xfrm>
          <a:prstGeom prst="rect">
            <a:avLst/>
          </a:prstGeom>
          <a:noFill/>
          <a:ln>
            <a:noFill/>
          </a:ln>
        </p:spPr>
        <p:txBody>
          <a:bodyPr spcFirstLastPara="1" wrap="square" lIns="45700" tIns="46025" rIns="45700" bIns="46025" anchor="t" anchorCtr="0">
            <a:noAutofit/>
          </a:bodyPr>
          <a:lstStyle>
            <a:lvl1pPr marL="457200" lvl="0" indent="-350520" algn="l">
              <a:spcBef>
                <a:spcPts val="0"/>
              </a:spcBef>
              <a:spcAft>
                <a:spcPts val="0"/>
              </a:spcAft>
              <a:buClr>
                <a:schemeClr val="dk1"/>
              </a:buClr>
              <a:buSzPts val="1920"/>
              <a:buChar char="■"/>
              <a:defRPr sz="2400">
                <a:solidFill>
                  <a:schemeClr val="dk1"/>
                </a:solidFill>
              </a:defRPr>
            </a:lvl1pPr>
            <a:lvl2pPr marL="914400" lvl="1" indent="-403860" algn="l">
              <a:spcBef>
                <a:spcPts val="1200"/>
              </a:spcBef>
              <a:spcAft>
                <a:spcPts val="0"/>
              </a:spcAft>
              <a:buClr>
                <a:schemeClr val="dk1"/>
              </a:buClr>
              <a:buSzPts val="2760"/>
              <a:buFont typeface="Arial"/>
              <a:buChar char="•"/>
              <a:defRPr sz="2400">
                <a:solidFill>
                  <a:schemeClr val="dk1"/>
                </a:solidFill>
              </a:defRPr>
            </a:lvl2pPr>
            <a:lvl3pPr marL="1371600" lvl="2" indent="-228600" algn="l">
              <a:lnSpc>
                <a:spcPct val="90000"/>
              </a:lnSpc>
              <a:spcBef>
                <a:spcPts val="1200"/>
              </a:spcBef>
              <a:spcAft>
                <a:spcPts val="0"/>
              </a:spcAft>
              <a:buSzPts val="1800"/>
              <a:buFont typeface="Arial"/>
              <a:buNone/>
              <a:defRPr/>
            </a:lvl3pPr>
            <a:lvl4pPr marL="1828800" lvl="3" indent="-342900" algn="l">
              <a:spcBef>
                <a:spcPts val="0"/>
              </a:spcBef>
              <a:spcAft>
                <a:spcPts val="0"/>
              </a:spcAft>
              <a:buSzPts val="1800"/>
              <a:buChar char="⎯"/>
              <a:defRPr/>
            </a:lvl4pPr>
            <a:lvl5pPr marL="2286000" lvl="4" indent="-342900" algn="l">
              <a:spcBef>
                <a:spcPts val="1200"/>
              </a:spcBef>
              <a:spcAft>
                <a:spcPts val="0"/>
              </a:spcAft>
              <a:buSzPts val="1800"/>
              <a:buChar char="–"/>
              <a:defRPr/>
            </a:lvl5pPr>
            <a:lvl6pPr marL="2743200" lvl="5" indent="-342900" algn="l">
              <a:lnSpc>
                <a:spcPct val="90000"/>
              </a:lnSpc>
              <a:spcBef>
                <a:spcPts val="1200"/>
              </a:spcBef>
              <a:spcAft>
                <a:spcPts val="0"/>
              </a:spcAft>
              <a:buSzPts val="1800"/>
              <a:buChar char="–"/>
              <a:defRPr/>
            </a:lvl6pPr>
            <a:lvl7pPr marL="3200400" lvl="6" indent="-342900" algn="l">
              <a:lnSpc>
                <a:spcPct val="90000"/>
              </a:lnSpc>
              <a:spcBef>
                <a:spcPts val="450"/>
              </a:spcBef>
              <a:spcAft>
                <a:spcPts val="0"/>
              </a:spcAft>
              <a:buSzPts val="1800"/>
              <a:buChar char="–"/>
              <a:defRPr/>
            </a:lvl7pPr>
            <a:lvl8pPr marL="3657600" lvl="7" indent="-342900" algn="l">
              <a:lnSpc>
                <a:spcPct val="90000"/>
              </a:lnSpc>
              <a:spcBef>
                <a:spcPts val="450"/>
              </a:spcBef>
              <a:spcAft>
                <a:spcPts val="0"/>
              </a:spcAft>
              <a:buSzPts val="1800"/>
              <a:buChar char="–"/>
              <a:defRPr/>
            </a:lvl8pPr>
            <a:lvl9pPr marL="4114800" lvl="8" indent="-342900" algn="l">
              <a:lnSpc>
                <a:spcPct val="90000"/>
              </a:lnSpc>
              <a:spcBef>
                <a:spcPts val="450"/>
              </a:spcBef>
              <a:spcAft>
                <a:spcPts val="0"/>
              </a:spcAft>
              <a:buSzPts val="1800"/>
              <a:buChar char="–"/>
              <a:defRPr/>
            </a:lvl9pPr>
          </a:lstStyle>
          <a:p>
            <a:endParaRPr/>
          </a:p>
        </p:txBody>
      </p:sp>
    </p:spTree>
    <p:extLst>
      <p:ext uri="{BB962C8B-B14F-4D97-AF65-F5344CB8AC3E}">
        <p14:creationId xmlns:p14="http://schemas.microsoft.com/office/powerpoint/2010/main" val="2505834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851770" y="109538"/>
            <a:ext cx="5549030" cy="762000"/>
          </a:xfrm>
          <a:prstGeom prst="rect">
            <a:avLst/>
          </a:prstGeom>
          <a:noFill/>
          <a:ln>
            <a:noFill/>
          </a:ln>
        </p:spPr>
        <p:txBody>
          <a:bodyPr spcFirstLastPara="1" wrap="square" lIns="91425" tIns="45700" rIns="91425" bIns="45700" anchor="ctr" anchorCtr="0">
            <a:noAutofit/>
          </a:bodyPr>
          <a:lstStyle>
            <a:lvl1pPr lvl="0" algn="l">
              <a:spcBef>
                <a:spcPts val="360"/>
              </a:spcBef>
              <a:spcAft>
                <a:spcPts val="0"/>
              </a:spcAft>
              <a:buSzPts val="1400"/>
              <a:buNone/>
              <a:defRPr/>
            </a:lvl1pPr>
            <a:lvl2pPr lvl="1" algn="l">
              <a:spcBef>
                <a:spcPts val="360"/>
              </a:spcBef>
              <a:spcAft>
                <a:spcPts val="0"/>
              </a:spcAft>
              <a:buSzPts val="1400"/>
              <a:buNone/>
              <a:defRPr/>
            </a:lvl2pPr>
            <a:lvl3pPr lvl="2" algn="l">
              <a:spcBef>
                <a:spcPts val="360"/>
              </a:spcBef>
              <a:spcAft>
                <a:spcPts val="0"/>
              </a:spcAft>
              <a:buSzPts val="1400"/>
              <a:buNone/>
              <a:defRPr/>
            </a:lvl3pPr>
            <a:lvl4pPr lvl="3" algn="l">
              <a:spcBef>
                <a:spcPts val="360"/>
              </a:spcBef>
              <a:spcAft>
                <a:spcPts val="0"/>
              </a:spcAft>
              <a:buSzPts val="1400"/>
              <a:buNone/>
              <a:defRPr/>
            </a:lvl4pPr>
            <a:lvl5pPr lvl="4" algn="l">
              <a:spcBef>
                <a:spcPts val="360"/>
              </a:spcBef>
              <a:spcAft>
                <a:spcPts val="0"/>
              </a:spcAft>
              <a:buSzPts val="1400"/>
              <a:buNone/>
              <a:defRPr/>
            </a:lvl5pPr>
            <a:lvl6pPr lvl="5" algn="l">
              <a:spcBef>
                <a:spcPts val="360"/>
              </a:spcBef>
              <a:spcAft>
                <a:spcPts val="0"/>
              </a:spcAft>
              <a:buSzPts val="1400"/>
              <a:buNone/>
              <a:defRPr/>
            </a:lvl6pPr>
            <a:lvl7pPr lvl="6" algn="l">
              <a:spcBef>
                <a:spcPts val="360"/>
              </a:spcBef>
              <a:spcAft>
                <a:spcPts val="0"/>
              </a:spcAft>
              <a:buSzPts val="1400"/>
              <a:buNone/>
              <a:defRPr/>
            </a:lvl7pPr>
            <a:lvl8pPr lvl="7" algn="l">
              <a:spcBef>
                <a:spcPts val="360"/>
              </a:spcBef>
              <a:spcAft>
                <a:spcPts val="0"/>
              </a:spcAft>
              <a:buSzPts val="1400"/>
              <a:buNone/>
              <a:defRPr/>
            </a:lvl8pPr>
            <a:lvl9pPr lvl="8" algn="l">
              <a:spcBef>
                <a:spcPts val="360"/>
              </a:spcBef>
              <a:spcAft>
                <a:spcPts val="0"/>
              </a:spcAft>
              <a:buSzPts val="1400"/>
              <a:buNone/>
              <a:defRPr/>
            </a:lvl9pPr>
          </a:lstStyle>
          <a:p>
            <a:endParaRPr/>
          </a:p>
        </p:txBody>
      </p:sp>
      <p:sp>
        <p:nvSpPr>
          <p:cNvPr id="24" name="Google Shape;24;p4"/>
          <p:cNvSpPr txBox="1">
            <a:spLocks noGrp="1"/>
          </p:cNvSpPr>
          <p:nvPr>
            <p:ph type="body" idx="1"/>
          </p:nvPr>
        </p:nvSpPr>
        <p:spPr>
          <a:xfrm>
            <a:off x="533400" y="1219200"/>
            <a:ext cx="4000500" cy="5181600"/>
          </a:xfrm>
          <a:prstGeom prst="rect">
            <a:avLst/>
          </a:prstGeom>
          <a:noFill/>
          <a:ln>
            <a:noFill/>
          </a:ln>
        </p:spPr>
        <p:txBody>
          <a:bodyPr spcFirstLastPara="1" wrap="square" lIns="45700" tIns="46025" rIns="45700" bIns="46025" anchor="t" anchorCtr="0">
            <a:noAutofit/>
          </a:bodyPr>
          <a:lstStyle>
            <a:lvl1pPr marL="457200" lvl="0" indent="-370840" algn="l">
              <a:spcBef>
                <a:spcPts val="0"/>
              </a:spcBef>
              <a:spcAft>
                <a:spcPts val="0"/>
              </a:spcAft>
              <a:buSzPts val="2240"/>
              <a:buChar char="■"/>
              <a:defRPr sz="2800"/>
            </a:lvl1pPr>
            <a:lvl2pPr marL="914400" lvl="1" indent="-403860" algn="l">
              <a:spcBef>
                <a:spcPts val="1200"/>
              </a:spcBef>
              <a:spcAft>
                <a:spcPts val="0"/>
              </a:spcAft>
              <a:buSzPts val="2760"/>
              <a:buChar char="•"/>
              <a:defRPr sz="2400"/>
            </a:lvl2pPr>
            <a:lvl3pPr marL="1371600" lvl="2" indent="-355600" algn="l">
              <a:lnSpc>
                <a:spcPct val="90000"/>
              </a:lnSpc>
              <a:spcBef>
                <a:spcPts val="1200"/>
              </a:spcBef>
              <a:spcAft>
                <a:spcPts val="0"/>
              </a:spcAft>
              <a:buSzPts val="2000"/>
              <a:buFont typeface="Arial"/>
              <a:buAutoNum type="alphaUcPeriod"/>
              <a:defRPr sz="2000"/>
            </a:lvl3pPr>
            <a:lvl4pPr marL="1828800" lvl="3" indent="-342900" algn="l">
              <a:spcBef>
                <a:spcPts val="0"/>
              </a:spcBef>
              <a:spcAft>
                <a:spcPts val="0"/>
              </a:spcAft>
              <a:buSzPts val="1800"/>
              <a:buChar char="⎯"/>
              <a:defRPr sz="1800"/>
            </a:lvl4pPr>
            <a:lvl5pPr marL="2286000" lvl="4" indent="-342900" algn="l">
              <a:spcBef>
                <a:spcPts val="1200"/>
              </a:spcBef>
              <a:spcAft>
                <a:spcPts val="0"/>
              </a:spcAft>
              <a:buSzPts val="1800"/>
              <a:buFont typeface="Calibri"/>
              <a:buChar char="–"/>
              <a:defRPr sz="1800"/>
            </a:lvl5pPr>
            <a:lvl6pPr marL="2743200" lvl="5" indent="-342900" algn="l">
              <a:lnSpc>
                <a:spcPct val="90000"/>
              </a:lnSpc>
              <a:spcBef>
                <a:spcPts val="1200"/>
              </a:spcBef>
              <a:spcAft>
                <a:spcPts val="0"/>
              </a:spcAft>
              <a:buSzPts val="1800"/>
              <a:buFont typeface="Arial"/>
              <a:buChar char="–"/>
              <a:defRPr sz="1800"/>
            </a:lvl6pPr>
            <a:lvl7pPr marL="3200400" lvl="6" indent="-342900" algn="l">
              <a:lnSpc>
                <a:spcPct val="90000"/>
              </a:lnSpc>
              <a:spcBef>
                <a:spcPts val="450"/>
              </a:spcBef>
              <a:spcAft>
                <a:spcPts val="0"/>
              </a:spcAft>
              <a:buSzPts val="1800"/>
              <a:buFont typeface="Arial"/>
              <a:buChar char="–"/>
              <a:defRPr sz="1800"/>
            </a:lvl7pPr>
            <a:lvl8pPr marL="3657600" lvl="7" indent="-342900" algn="l">
              <a:lnSpc>
                <a:spcPct val="90000"/>
              </a:lnSpc>
              <a:spcBef>
                <a:spcPts val="450"/>
              </a:spcBef>
              <a:spcAft>
                <a:spcPts val="0"/>
              </a:spcAft>
              <a:buSzPts val="1800"/>
              <a:buFont typeface="Arial"/>
              <a:buChar char="–"/>
              <a:defRPr sz="1800"/>
            </a:lvl8pPr>
            <a:lvl9pPr marL="4114800" lvl="8" indent="-342900" algn="l">
              <a:lnSpc>
                <a:spcPct val="90000"/>
              </a:lnSpc>
              <a:spcBef>
                <a:spcPts val="450"/>
              </a:spcBef>
              <a:spcAft>
                <a:spcPts val="0"/>
              </a:spcAft>
              <a:buSzPts val="1800"/>
              <a:buFont typeface="Arial"/>
              <a:buChar char="–"/>
              <a:defRPr sz="1800"/>
            </a:lvl9pPr>
          </a:lstStyle>
          <a:p>
            <a:endParaRPr/>
          </a:p>
        </p:txBody>
      </p:sp>
      <p:sp>
        <p:nvSpPr>
          <p:cNvPr id="25" name="Google Shape;25;p4"/>
          <p:cNvSpPr txBox="1">
            <a:spLocks noGrp="1"/>
          </p:cNvSpPr>
          <p:nvPr>
            <p:ph type="body" idx="2"/>
          </p:nvPr>
        </p:nvSpPr>
        <p:spPr>
          <a:xfrm>
            <a:off x="4686300" y="1219200"/>
            <a:ext cx="4000500" cy="5181600"/>
          </a:xfrm>
          <a:prstGeom prst="rect">
            <a:avLst/>
          </a:prstGeom>
          <a:noFill/>
          <a:ln>
            <a:noFill/>
          </a:ln>
        </p:spPr>
        <p:txBody>
          <a:bodyPr spcFirstLastPara="1" wrap="square" lIns="45700" tIns="46025" rIns="45700" bIns="46025" anchor="t" anchorCtr="0">
            <a:noAutofit/>
          </a:bodyPr>
          <a:lstStyle>
            <a:lvl1pPr marL="457200" lvl="0" indent="-370840" algn="l">
              <a:spcBef>
                <a:spcPts val="0"/>
              </a:spcBef>
              <a:spcAft>
                <a:spcPts val="0"/>
              </a:spcAft>
              <a:buSzPts val="2240"/>
              <a:buChar char="■"/>
              <a:defRPr sz="2800"/>
            </a:lvl1pPr>
            <a:lvl2pPr marL="914400" lvl="1" indent="-403860" algn="l">
              <a:spcBef>
                <a:spcPts val="1200"/>
              </a:spcBef>
              <a:spcAft>
                <a:spcPts val="0"/>
              </a:spcAft>
              <a:buSzPts val="2760"/>
              <a:buChar char="•"/>
              <a:defRPr sz="2400"/>
            </a:lvl2pPr>
            <a:lvl3pPr marL="1371600" lvl="2" indent="-355600" algn="l">
              <a:lnSpc>
                <a:spcPct val="90000"/>
              </a:lnSpc>
              <a:spcBef>
                <a:spcPts val="1200"/>
              </a:spcBef>
              <a:spcAft>
                <a:spcPts val="0"/>
              </a:spcAft>
              <a:buSzPts val="2000"/>
              <a:buFont typeface="Arial"/>
              <a:buAutoNum type="alphaUcPeriod"/>
              <a:defRPr sz="2000"/>
            </a:lvl3pPr>
            <a:lvl4pPr marL="1828800" lvl="3" indent="-342900" algn="l">
              <a:spcBef>
                <a:spcPts val="0"/>
              </a:spcBef>
              <a:spcAft>
                <a:spcPts val="0"/>
              </a:spcAft>
              <a:buSzPts val="1800"/>
              <a:buChar char="⎯"/>
              <a:defRPr sz="1800"/>
            </a:lvl4pPr>
            <a:lvl5pPr marL="2286000" lvl="4" indent="-342900" algn="l">
              <a:spcBef>
                <a:spcPts val="1200"/>
              </a:spcBef>
              <a:spcAft>
                <a:spcPts val="0"/>
              </a:spcAft>
              <a:buSzPts val="1800"/>
              <a:buFont typeface="Calibri"/>
              <a:buChar char="–"/>
              <a:defRPr sz="1800"/>
            </a:lvl5pPr>
            <a:lvl6pPr marL="2743200" lvl="5" indent="-342900" algn="l">
              <a:lnSpc>
                <a:spcPct val="90000"/>
              </a:lnSpc>
              <a:spcBef>
                <a:spcPts val="1200"/>
              </a:spcBef>
              <a:spcAft>
                <a:spcPts val="0"/>
              </a:spcAft>
              <a:buSzPts val="1800"/>
              <a:buFont typeface="Arial"/>
              <a:buChar char="–"/>
              <a:defRPr sz="1800"/>
            </a:lvl6pPr>
            <a:lvl7pPr marL="3200400" lvl="6" indent="-342900" algn="l">
              <a:lnSpc>
                <a:spcPct val="90000"/>
              </a:lnSpc>
              <a:spcBef>
                <a:spcPts val="450"/>
              </a:spcBef>
              <a:spcAft>
                <a:spcPts val="0"/>
              </a:spcAft>
              <a:buSzPts val="1800"/>
              <a:buFont typeface="Arial"/>
              <a:buChar char="–"/>
              <a:defRPr sz="1800"/>
            </a:lvl7pPr>
            <a:lvl8pPr marL="3657600" lvl="7" indent="-342900" algn="l">
              <a:lnSpc>
                <a:spcPct val="90000"/>
              </a:lnSpc>
              <a:spcBef>
                <a:spcPts val="450"/>
              </a:spcBef>
              <a:spcAft>
                <a:spcPts val="0"/>
              </a:spcAft>
              <a:buSzPts val="1800"/>
              <a:buFont typeface="Arial"/>
              <a:buChar char="–"/>
              <a:defRPr sz="1800"/>
            </a:lvl8pPr>
            <a:lvl9pPr marL="4114800" lvl="8" indent="-342900" algn="l">
              <a:lnSpc>
                <a:spcPct val="90000"/>
              </a:lnSpc>
              <a:spcBef>
                <a:spcPts val="450"/>
              </a:spcBef>
              <a:spcAft>
                <a:spcPts val="0"/>
              </a:spcAft>
              <a:buSzPts val="1800"/>
              <a:buFont typeface="Arial"/>
              <a:buChar char="–"/>
              <a:defRPr sz="1800"/>
            </a:lvl9pPr>
          </a:lstStyle>
          <a:p>
            <a:endParaRPr/>
          </a:p>
        </p:txBody>
      </p:sp>
    </p:spTree>
    <p:extLst>
      <p:ext uri="{BB962C8B-B14F-4D97-AF65-F5344CB8AC3E}">
        <p14:creationId xmlns:p14="http://schemas.microsoft.com/office/powerpoint/2010/main" val="1177336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874386" y="109538"/>
            <a:ext cx="4837482" cy="762000"/>
          </a:xfrm>
          <a:prstGeom prst="rect">
            <a:avLst/>
          </a:prstGeom>
          <a:noFill/>
          <a:ln>
            <a:noFill/>
          </a:ln>
        </p:spPr>
        <p:txBody>
          <a:bodyPr spcFirstLastPara="1" wrap="square" lIns="91425" tIns="45700" rIns="91425" bIns="45700" anchor="ctr" anchorCtr="0">
            <a:noAutofit/>
          </a:bodyPr>
          <a:lstStyle>
            <a:lvl1pPr lvl="0" algn="l">
              <a:spcBef>
                <a:spcPts val="480"/>
              </a:spcBef>
              <a:spcAft>
                <a:spcPts val="0"/>
              </a:spcAft>
              <a:buSzPts val="1400"/>
              <a:buNone/>
              <a:defRPr>
                <a:latin typeface="Arial"/>
                <a:ea typeface="Arial"/>
                <a:cs typeface="Arial"/>
                <a:sym typeface="Arial"/>
              </a:defRPr>
            </a:lvl1pPr>
            <a:lvl2pPr lvl="1" algn="l">
              <a:spcBef>
                <a:spcPts val="360"/>
              </a:spcBef>
              <a:spcAft>
                <a:spcPts val="0"/>
              </a:spcAft>
              <a:buSzPts val="1400"/>
              <a:buNone/>
              <a:defRPr/>
            </a:lvl2pPr>
            <a:lvl3pPr lvl="2" algn="l">
              <a:spcBef>
                <a:spcPts val="360"/>
              </a:spcBef>
              <a:spcAft>
                <a:spcPts val="0"/>
              </a:spcAft>
              <a:buSzPts val="1400"/>
              <a:buNone/>
              <a:defRPr/>
            </a:lvl3pPr>
            <a:lvl4pPr lvl="3" algn="l">
              <a:spcBef>
                <a:spcPts val="360"/>
              </a:spcBef>
              <a:spcAft>
                <a:spcPts val="0"/>
              </a:spcAft>
              <a:buSzPts val="1400"/>
              <a:buNone/>
              <a:defRPr/>
            </a:lvl4pPr>
            <a:lvl5pPr lvl="4" algn="l">
              <a:spcBef>
                <a:spcPts val="360"/>
              </a:spcBef>
              <a:spcAft>
                <a:spcPts val="0"/>
              </a:spcAft>
              <a:buSzPts val="1400"/>
              <a:buNone/>
              <a:defRPr/>
            </a:lvl5pPr>
            <a:lvl6pPr lvl="5" algn="l">
              <a:spcBef>
                <a:spcPts val="360"/>
              </a:spcBef>
              <a:spcAft>
                <a:spcPts val="0"/>
              </a:spcAft>
              <a:buSzPts val="1400"/>
              <a:buNone/>
              <a:defRPr/>
            </a:lvl6pPr>
            <a:lvl7pPr lvl="6" algn="l">
              <a:spcBef>
                <a:spcPts val="360"/>
              </a:spcBef>
              <a:spcAft>
                <a:spcPts val="0"/>
              </a:spcAft>
              <a:buSzPts val="1400"/>
              <a:buNone/>
              <a:defRPr/>
            </a:lvl7pPr>
            <a:lvl8pPr lvl="7" algn="l">
              <a:spcBef>
                <a:spcPts val="360"/>
              </a:spcBef>
              <a:spcAft>
                <a:spcPts val="0"/>
              </a:spcAft>
              <a:buSzPts val="1400"/>
              <a:buNone/>
              <a:defRPr/>
            </a:lvl8pPr>
            <a:lvl9pPr lvl="8" algn="l">
              <a:spcBef>
                <a:spcPts val="360"/>
              </a:spcBef>
              <a:spcAft>
                <a:spcPts val="0"/>
              </a:spcAft>
              <a:buSzPts val="1400"/>
              <a:buNone/>
              <a:defRPr/>
            </a:lvl9pPr>
          </a:lstStyle>
          <a:p>
            <a:endParaRPr/>
          </a:p>
        </p:txBody>
      </p:sp>
    </p:spTree>
    <p:extLst>
      <p:ext uri="{BB962C8B-B14F-4D97-AF65-F5344CB8AC3E}">
        <p14:creationId xmlns:p14="http://schemas.microsoft.com/office/powerpoint/2010/main" val="2505022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a:t>Click to edit Master title style</a:t>
            </a:r>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937445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Text, and Content" type="txAndObj">
  <p:cSld name="Title, Text, and Content">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836613" y="109538"/>
            <a:ext cx="5564187" cy="762000"/>
          </a:xfrm>
          <a:prstGeom prst="rect">
            <a:avLst/>
          </a:prstGeom>
          <a:noFill/>
          <a:ln>
            <a:noFill/>
          </a:ln>
        </p:spPr>
        <p:txBody>
          <a:bodyPr spcFirstLastPara="1" wrap="square" lIns="91425" tIns="45700" rIns="91425" bIns="45700" anchor="b" anchorCtr="0">
            <a:noAutofit/>
          </a:bodyPr>
          <a:lstStyle>
            <a:lvl1pPr lvl="0" algn="l">
              <a:spcBef>
                <a:spcPts val="360"/>
              </a:spcBef>
              <a:spcAft>
                <a:spcPts val="0"/>
              </a:spcAft>
              <a:buSzPts val="1400"/>
              <a:buNone/>
              <a:defRPr/>
            </a:lvl1pPr>
            <a:lvl2pPr lvl="1" algn="l">
              <a:spcBef>
                <a:spcPts val="360"/>
              </a:spcBef>
              <a:spcAft>
                <a:spcPts val="0"/>
              </a:spcAft>
              <a:buSzPts val="1400"/>
              <a:buNone/>
              <a:defRPr/>
            </a:lvl2pPr>
            <a:lvl3pPr lvl="2" algn="l">
              <a:spcBef>
                <a:spcPts val="360"/>
              </a:spcBef>
              <a:spcAft>
                <a:spcPts val="0"/>
              </a:spcAft>
              <a:buSzPts val="1400"/>
              <a:buNone/>
              <a:defRPr/>
            </a:lvl3pPr>
            <a:lvl4pPr lvl="3" algn="l">
              <a:spcBef>
                <a:spcPts val="360"/>
              </a:spcBef>
              <a:spcAft>
                <a:spcPts val="0"/>
              </a:spcAft>
              <a:buSzPts val="1400"/>
              <a:buNone/>
              <a:defRPr/>
            </a:lvl4pPr>
            <a:lvl5pPr lvl="4" algn="l">
              <a:spcBef>
                <a:spcPts val="360"/>
              </a:spcBef>
              <a:spcAft>
                <a:spcPts val="0"/>
              </a:spcAft>
              <a:buSzPts val="1400"/>
              <a:buNone/>
              <a:defRPr/>
            </a:lvl5pPr>
            <a:lvl6pPr lvl="5" algn="l">
              <a:spcBef>
                <a:spcPts val="360"/>
              </a:spcBef>
              <a:spcAft>
                <a:spcPts val="0"/>
              </a:spcAft>
              <a:buSzPts val="1400"/>
              <a:buNone/>
              <a:defRPr/>
            </a:lvl6pPr>
            <a:lvl7pPr lvl="6" algn="l">
              <a:spcBef>
                <a:spcPts val="360"/>
              </a:spcBef>
              <a:spcAft>
                <a:spcPts val="0"/>
              </a:spcAft>
              <a:buSzPts val="1400"/>
              <a:buNone/>
              <a:defRPr/>
            </a:lvl7pPr>
            <a:lvl8pPr lvl="7" algn="l">
              <a:spcBef>
                <a:spcPts val="360"/>
              </a:spcBef>
              <a:spcAft>
                <a:spcPts val="0"/>
              </a:spcAft>
              <a:buSzPts val="1400"/>
              <a:buNone/>
              <a:defRPr/>
            </a:lvl8pPr>
            <a:lvl9pPr lvl="8" algn="l">
              <a:spcBef>
                <a:spcPts val="360"/>
              </a:spcBef>
              <a:spcAft>
                <a:spcPts val="0"/>
              </a:spcAft>
              <a:buSzPts val="1400"/>
              <a:buNone/>
              <a:defRPr/>
            </a:lvl9pPr>
          </a:lstStyle>
          <a:p>
            <a:endParaRPr/>
          </a:p>
        </p:txBody>
      </p:sp>
      <p:sp>
        <p:nvSpPr>
          <p:cNvPr id="30" name="Google Shape;30;p6"/>
          <p:cNvSpPr txBox="1">
            <a:spLocks noGrp="1"/>
          </p:cNvSpPr>
          <p:nvPr>
            <p:ph type="body" idx="1"/>
          </p:nvPr>
        </p:nvSpPr>
        <p:spPr>
          <a:xfrm>
            <a:off x="533400" y="1219200"/>
            <a:ext cx="4000500" cy="5181600"/>
          </a:xfrm>
          <a:prstGeom prst="rect">
            <a:avLst/>
          </a:prstGeom>
          <a:noFill/>
          <a:ln>
            <a:noFill/>
          </a:ln>
        </p:spPr>
        <p:txBody>
          <a:bodyPr spcFirstLastPara="1" wrap="square" lIns="45700" tIns="46025" rIns="45700" bIns="46025" anchor="t" anchorCtr="0">
            <a:noAutofit/>
          </a:bodyPr>
          <a:lstStyle>
            <a:lvl1pPr marL="457200" lvl="0" indent="-320040" algn="l">
              <a:spcBef>
                <a:spcPts val="0"/>
              </a:spcBef>
              <a:spcAft>
                <a:spcPts val="0"/>
              </a:spcAft>
              <a:buSzPts val="1440"/>
              <a:buChar char="■"/>
              <a:defRPr/>
            </a:lvl1pPr>
            <a:lvl2pPr marL="914400" lvl="1" indent="-360044" algn="l">
              <a:spcBef>
                <a:spcPts val="1200"/>
              </a:spcBef>
              <a:spcAft>
                <a:spcPts val="0"/>
              </a:spcAft>
              <a:buSzPts val="2070"/>
              <a:buChar char="•"/>
              <a:defRPr/>
            </a:lvl2pPr>
            <a:lvl3pPr marL="1371600" lvl="2" indent="-342900" algn="l">
              <a:lnSpc>
                <a:spcPct val="90000"/>
              </a:lnSpc>
              <a:spcBef>
                <a:spcPts val="1200"/>
              </a:spcBef>
              <a:spcAft>
                <a:spcPts val="0"/>
              </a:spcAft>
              <a:buSzPts val="1800"/>
              <a:buAutoNum type="alphaUcPeriod"/>
              <a:defRPr/>
            </a:lvl3pPr>
            <a:lvl4pPr marL="1828800" lvl="3" indent="-342900" algn="l">
              <a:spcBef>
                <a:spcPts val="0"/>
              </a:spcBef>
              <a:spcAft>
                <a:spcPts val="0"/>
              </a:spcAft>
              <a:buSzPts val="1800"/>
              <a:buChar char="⎯"/>
              <a:defRPr/>
            </a:lvl4pPr>
            <a:lvl5pPr marL="2286000" lvl="4" indent="-342900" algn="l">
              <a:spcBef>
                <a:spcPts val="1200"/>
              </a:spcBef>
              <a:spcAft>
                <a:spcPts val="0"/>
              </a:spcAft>
              <a:buSzPts val="1800"/>
              <a:buChar char="–"/>
              <a:defRPr/>
            </a:lvl5pPr>
            <a:lvl6pPr marL="2743200" lvl="5" indent="-342900" algn="l">
              <a:lnSpc>
                <a:spcPct val="90000"/>
              </a:lnSpc>
              <a:spcBef>
                <a:spcPts val="1200"/>
              </a:spcBef>
              <a:spcAft>
                <a:spcPts val="0"/>
              </a:spcAft>
              <a:buSzPts val="1800"/>
              <a:buChar char="–"/>
              <a:defRPr/>
            </a:lvl6pPr>
            <a:lvl7pPr marL="3200400" lvl="6" indent="-342900" algn="l">
              <a:lnSpc>
                <a:spcPct val="90000"/>
              </a:lnSpc>
              <a:spcBef>
                <a:spcPts val="450"/>
              </a:spcBef>
              <a:spcAft>
                <a:spcPts val="0"/>
              </a:spcAft>
              <a:buSzPts val="1800"/>
              <a:buChar char="–"/>
              <a:defRPr/>
            </a:lvl7pPr>
            <a:lvl8pPr marL="3657600" lvl="7" indent="-342900" algn="l">
              <a:lnSpc>
                <a:spcPct val="90000"/>
              </a:lnSpc>
              <a:spcBef>
                <a:spcPts val="450"/>
              </a:spcBef>
              <a:spcAft>
                <a:spcPts val="0"/>
              </a:spcAft>
              <a:buSzPts val="1800"/>
              <a:buChar char="–"/>
              <a:defRPr/>
            </a:lvl8pPr>
            <a:lvl9pPr marL="4114800" lvl="8" indent="-342900" algn="l">
              <a:lnSpc>
                <a:spcPct val="90000"/>
              </a:lnSpc>
              <a:spcBef>
                <a:spcPts val="450"/>
              </a:spcBef>
              <a:spcAft>
                <a:spcPts val="0"/>
              </a:spcAft>
              <a:buSzPts val="1800"/>
              <a:buChar char="–"/>
              <a:defRPr/>
            </a:lvl9pPr>
          </a:lstStyle>
          <a:p>
            <a:endParaRPr/>
          </a:p>
        </p:txBody>
      </p:sp>
      <p:sp>
        <p:nvSpPr>
          <p:cNvPr id="31" name="Google Shape;31;p6"/>
          <p:cNvSpPr txBox="1">
            <a:spLocks noGrp="1"/>
          </p:cNvSpPr>
          <p:nvPr>
            <p:ph type="body" idx="2"/>
          </p:nvPr>
        </p:nvSpPr>
        <p:spPr>
          <a:xfrm>
            <a:off x="4686300" y="1219200"/>
            <a:ext cx="4000500" cy="5181600"/>
          </a:xfrm>
          <a:prstGeom prst="rect">
            <a:avLst/>
          </a:prstGeom>
          <a:noFill/>
          <a:ln>
            <a:noFill/>
          </a:ln>
        </p:spPr>
        <p:txBody>
          <a:bodyPr spcFirstLastPara="1" wrap="square" lIns="45700" tIns="46025" rIns="45700" bIns="46025" anchor="t" anchorCtr="0">
            <a:noAutofit/>
          </a:bodyPr>
          <a:lstStyle>
            <a:lvl1pPr marL="457200" lvl="0" indent="-320040" algn="l">
              <a:spcBef>
                <a:spcPts val="0"/>
              </a:spcBef>
              <a:spcAft>
                <a:spcPts val="0"/>
              </a:spcAft>
              <a:buSzPts val="1440"/>
              <a:buChar char="■"/>
              <a:defRPr/>
            </a:lvl1pPr>
            <a:lvl2pPr marL="914400" lvl="1" indent="-360044" algn="l">
              <a:spcBef>
                <a:spcPts val="1200"/>
              </a:spcBef>
              <a:spcAft>
                <a:spcPts val="0"/>
              </a:spcAft>
              <a:buSzPts val="2070"/>
              <a:buChar char="•"/>
              <a:defRPr/>
            </a:lvl2pPr>
            <a:lvl3pPr marL="1371600" lvl="2" indent="-342900" algn="l">
              <a:lnSpc>
                <a:spcPct val="90000"/>
              </a:lnSpc>
              <a:spcBef>
                <a:spcPts val="1200"/>
              </a:spcBef>
              <a:spcAft>
                <a:spcPts val="0"/>
              </a:spcAft>
              <a:buSzPts val="1800"/>
              <a:buAutoNum type="alphaUcPeriod"/>
              <a:defRPr/>
            </a:lvl3pPr>
            <a:lvl4pPr marL="1828800" lvl="3" indent="-342900" algn="l">
              <a:spcBef>
                <a:spcPts val="0"/>
              </a:spcBef>
              <a:spcAft>
                <a:spcPts val="0"/>
              </a:spcAft>
              <a:buSzPts val="1800"/>
              <a:buChar char="⎯"/>
              <a:defRPr/>
            </a:lvl4pPr>
            <a:lvl5pPr marL="2286000" lvl="4" indent="-342900" algn="l">
              <a:spcBef>
                <a:spcPts val="1200"/>
              </a:spcBef>
              <a:spcAft>
                <a:spcPts val="0"/>
              </a:spcAft>
              <a:buSzPts val="1800"/>
              <a:buChar char="–"/>
              <a:defRPr/>
            </a:lvl5pPr>
            <a:lvl6pPr marL="2743200" lvl="5" indent="-342900" algn="l">
              <a:lnSpc>
                <a:spcPct val="90000"/>
              </a:lnSpc>
              <a:spcBef>
                <a:spcPts val="1200"/>
              </a:spcBef>
              <a:spcAft>
                <a:spcPts val="0"/>
              </a:spcAft>
              <a:buSzPts val="1800"/>
              <a:buChar char="–"/>
              <a:defRPr/>
            </a:lvl6pPr>
            <a:lvl7pPr marL="3200400" lvl="6" indent="-342900" algn="l">
              <a:lnSpc>
                <a:spcPct val="90000"/>
              </a:lnSpc>
              <a:spcBef>
                <a:spcPts val="450"/>
              </a:spcBef>
              <a:spcAft>
                <a:spcPts val="0"/>
              </a:spcAft>
              <a:buSzPts val="1800"/>
              <a:buChar char="–"/>
              <a:defRPr/>
            </a:lvl7pPr>
            <a:lvl8pPr marL="3657600" lvl="7" indent="-342900" algn="l">
              <a:lnSpc>
                <a:spcPct val="90000"/>
              </a:lnSpc>
              <a:spcBef>
                <a:spcPts val="450"/>
              </a:spcBef>
              <a:spcAft>
                <a:spcPts val="0"/>
              </a:spcAft>
              <a:buSzPts val="1800"/>
              <a:buChar char="–"/>
              <a:defRPr/>
            </a:lvl8pPr>
            <a:lvl9pPr marL="4114800" lvl="8" indent="-342900" algn="l">
              <a:lnSpc>
                <a:spcPct val="90000"/>
              </a:lnSpc>
              <a:spcBef>
                <a:spcPts val="450"/>
              </a:spcBef>
              <a:spcAft>
                <a:spcPts val="0"/>
              </a:spcAft>
              <a:buSzPts val="1800"/>
              <a:buChar char="–"/>
              <a:defRPr/>
            </a:lvl9pPr>
          </a:lstStyle>
          <a:p>
            <a:endParaRPr/>
          </a:p>
        </p:txBody>
      </p:sp>
    </p:spTree>
    <p:extLst>
      <p:ext uri="{BB962C8B-B14F-4D97-AF65-F5344CB8AC3E}">
        <p14:creationId xmlns:p14="http://schemas.microsoft.com/office/powerpoint/2010/main" val="369607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and Content" type="obj">
  <p:cSld name="1_Title and Conten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736600" y="109538"/>
            <a:ext cx="5664200" cy="762000"/>
          </a:xfrm>
          <a:prstGeom prst="rect">
            <a:avLst/>
          </a:prstGeom>
          <a:noFill/>
          <a:ln>
            <a:noFill/>
          </a:ln>
        </p:spPr>
        <p:txBody>
          <a:bodyPr spcFirstLastPara="1" wrap="square" lIns="91425" tIns="45700" rIns="91425" bIns="45700" anchor="b" anchorCtr="0">
            <a:noAutofit/>
          </a:bodyPr>
          <a:lstStyle>
            <a:lvl1pPr lvl="0" algn="l">
              <a:spcBef>
                <a:spcPts val="360"/>
              </a:spcBef>
              <a:spcAft>
                <a:spcPts val="0"/>
              </a:spcAft>
              <a:buSzPts val="1400"/>
              <a:buNone/>
              <a:defRPr/>
            </a:lvl1pPr>
            <a:lvl2pPr lvl="1" algn="l">
              <a:spcBef>
                <a:spcPts val="360"/>
              </a:spcBef>
              <a:spcAft>
                <a:spcPts val="0"/>
              </a:spcAft>
              <a:buSzPts val="1400"/>
              <a:buNone/>
              <a:defRPr/>
            </a:lvl2pPr>
            <a:lvl3pPr lvl="2" algn="l">
              <a:spcBef>
                <a:spcPts val="360"/>
              </a:spcBef>
              <a:spcAft>
                <a:spcPts val="0"/>
              </a:spcAft>
              <a:buSzPts val="1400"/>
              <a:buNone/>
              <a:defRPr/>
            </a:lvl3pPr>
            <a:lvl4pPr lvl="3" algn="l">
              <a:spcBef>
                <a:spcPts val="360"/>
              </a:spcBef>
              <a:spcAft>
                <a:spcPts val="0"/>
              </a:spcAft>
              <a:buSzPts val="1400"/>
              <a:buNone/>
              <a:defRPr/>
            </a:lvl4pPr>
            <a:lvl5pPr lvl="4" algn="l">
              <a:spcBef>
                <a:spcPts val="360"/>
              </a:spcBef>
              <a:spcAft>
                <a:spcPts val="0"/>
              </a:spcAft>
              <a:buSzPts val="1400"/>
              <a:buNone/>
              <a:defRPr/>
            </a:lvl5pPr>
            <a:lvl6pPr lvl="5" algn="l">
              <a:spcBef>
                <a:spcPts val="360"/>
              </a:spcBef>
              <a:spcAft>
                <a:spcPts val="0"/>
              </a:spcAft>
              <a:buSzPts val="1400"/>
              <a:buNone/>
              <a:defRPr/>
            </a:lvl6pPr>
            <a:lvl7pPr lvl="6" algn="l">
              <a:spcBef>
                <a:spcPts val="360"/>
              </a:spcBef>
              <a:spcAft>
                <a:spcPts val="0"/>
              </a:spcAft>
              <a:buSzPts val="1400"/>
              <a:buNone/>
              <a:defRPr/>
            </a:lvl7pPr>
            <a:lvl8pPr lvl="7" algn="l">
              <a:spcBef>
                <a:spcPts val="360"/>
              </a:spcBef>
              <a:spcAft>
                <a:spcPts val="0"/>
              </a:spcAft>
              <a:buSzPts val="1400"/>
              <a:buNone/>
              <a:defRPr/>
            </a:lvl8pPr>
            <a:lvl9pPr lvl="8" algn="l">
              <a:spcBef>
                <a:spcPts val="360"/>
              </a:spcBef>
              <a:spcAft>
                <a:spcPts val="0"/>
              </a:spcAft>
              <a:buSzPts val="1400"/>
              <a:buNone/>
              <a:defRPr/>
            </a:lvl9pPr>
          </a:lstStyle>
          <a:p>
            <a:endParaRPr/>
          </a:p>
        </p:txBody>
      </p:sp>
      <p:sp>
        <p:nvSpPr>
          <p:cNvPr id="34" name="Google Shape;34;p7"/>
          <p:cNvSpPr txBox="1">
            <a:spLocks noGrp="1"/>
          </p:cNvSpPr>
          <p:nvPr>
            <p:ph type="body" idx="1"/>
          </p:nvPr>
        </p:nvSpPr>
        <p:spPr>
          <a:xfrm>
            <a:off x="533400" y="1219200"/>
            <a:ext cx="8153400" cy="5181600"/>
          </a:xfrm>
          <a:prstGeom prst="rect">
            <a:avLst/>
          </a:prstGeom>
          <a:noFill/>
          <a:ln>
            <a:noFill/>
          </a:ln>
        </p:spPr>
        <p:txBody>
          <a:bodyPr spcFirstLastPara="1" wrap="square" lIns="45700" tIns="46025" rIns="45700" bIns="46025" anchor="t" anchorCtr="0">
            <a:noAutofit/>
          </a:bodyPr>
          <a:lstStyle>
            <a:lvl1pPr marL="457200" lvl="0" indent="-320040" algn="l">
              <a:spcBef>
                <a:spcPts val="0"/>
              </a:spcBef>
              <a:spcAft>
                <a:spcPts val="0"/>
              </a:spcAft>
              <a:buSzPts val="1440"/>
              <a:buChar char="■"/>
              <a:defRPr/>
            </a:lvl1pPr>
            <a:lvl2pPr marL="914400" lvl="1" indent="-360044" algn="l">
              <a:spcBef>
                <a:spcPts val="1200"/>
              </a:spcBef>
              <a:spcAft>
                <a:spcPts val="0"/>
              </a:spcAft>
              <a:buSzPts val="2070"/>
              <a:buChar char="•"/>
              <a:defRPr/>
            </a:lvl2pPr>
            <a:lvl3pPr marL="1371600" lvl="2" indent="-342900" algn="l">
              <a:lnSpc>
                <a:spcPct val="90000"/>
              </a:lnSpc>
              <a:spcBef>
                <a:spcPts val="1200"/>
              </a:spcBef>
              <a:spcAft>
                <a:spcPts val="0"/>
              </a:spcAft>
              <a:buSzPts val="1800"/>
              <a:buAutoNum type="alphaUcPeriod"/>
              <a:defRPr/>
            </a:lvl3pPr>
            <a:lvl4pPr marL="1828800" lvl="3" indent="-342900" algn="l">
              <a:spcBef>
                <a:spcPts val="0"/>
              </a:spcBef>
              <a:spcAft>
                <a:spcPts val="0"/>
              </a:spcAft>
              <a:buSzPts val="1800"/>
              <a:buChar char="⎯"/>
              <a:defRPr/>
            </a:lvl4pPr>
            <a:lvl5pPr marL="2286000" lvl="4" indent="-342900" algn="l">
              <a:spcBef>
                <a:spcPts val="1200"/>
              </a:spcBef>
              <a:spcAft>
                <a:spcPts val="0"/>
              </a:spcAft>
              <a:buSzPts val="1800"/>
              <a:buChar char="–"/>
              <a:defRPr/>
            </a:lvl5pPr>
            <a:lvl6pPr marL="2743200" lvl="5" indent="-342900" algn="l">
              <a:lnSpc>
                <a:spcPct val="90000"/>
              </a:lnSpc>
              <a:spcBef>
                <a:spcPts val="1200"/>
              </a:spcBef>
              <a:spcAft>
                <a:spcPts val="0"/>
              </a:spcAft>
              <a:buSzPts val="1800"/>
              <a:buChar char="–"/>
              <a:defRPr/>
            </a:lvl6pPr>
            <a:lvl7pPr marL="3200400" lvl="6" indent="-342900" algn="l">
              <a:lnSpc>
                <a:spcPct val="90000"/>
              </a:lnSpc>
              <a:spcBef>
                <a:spcPts val="450"/>
              </a:spcBef>
              <a:spcAft>
                <a:spcPts val="0"/>
              </a:spcAft>
              <a:buSzPts val="1800"/>
              <a:buChar char="–"/>
              <a:defRPr/>
            </a:lvl7pPr>
            <a:lvl8pPr marL="3657600" lvl="7" indent="-342900" algn="l">
              <a:lnSpc>
                <a:spcPct val="90000"/>
              </a:lnSpc>
              <a:spcBef>
                <a:spcPts val="450"/>
              </a:spcBef>
              <a:spcAft>
                <a:spcPts val="0"/>
              </a:spcAft>
              <a:buSzPts val="1800"/>
              <a:buChar char="–"/>
              <a:defRPr/>
            </a:lvl8pPr>
            <a:lvl9pPr marL="4114800" lvl="8" indent="-342900" algn="l">
              <a:lnSpc>
                <a:spcPct val="90000"/>
              </a:lnSpc>
              <a:spcBef>
                <a:spcPts val="450"/>
              </a:spcBef>
              <a:spcAft>
                <a:spcPts val="0"/>
              </a:spcAft>
              <a:buSzPts val="1800"/>
              <a:buChar char="–"/>
              <a:defRPr/>
            </a:lvl9pPr>
          </a:lstStyle>
          <a:p>
            <a:endParaRPr/>
          </a:p>
        </p:txBody>
      </p:sp>
    </p:spTree>
    <p:extLst>
      <p:ext uri="{BB962C8B-B14F-4D97-AF65-F5344CB8AC3E}">
        <p14:creationId xmlns:p14="http://schemas.microsoft.com/office/powerpoint/2010/main" val="23389431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Tree>
    <p:extLst>
      <p:ext uri="{BB962C8B-B14F-4D97-AF65-F5344CB8AC3E}">
        <p14:creationId xmlns:p14="http://schemas.microsoft.com/office/powerpoint/2010/main" val="7860099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6"/>
        <p:cNvGrpSpPr/>
        <p:nvPr/>
      </p:nvGrpSpPr>
      <p:grpSpPr>
        <a:xfrm>
          <a:off x="0" y="0"/>
          <a:ext cx="0" cy="0"/>
          <a:chOff x="0" y="0"/>
          <a:chExt cx="0" cy="0"/>
        </a:xfrm>
      </p:grpSpPr>
      <p:sp>
        <p:nvSpPr>
          <p:cNvPr id="37" name="Google Shape;37;p9"/>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Autofit/>
          </a:bodyPr>
          <a:lstStyle>
            <a:lvl1pPr lvl="0" algn="ctr">
              <a:spcBef>
                <a:spcPts val="1200"/>
              </a:spcBef>
              <a:spcAft>
                <a:spcPts val="0"/>
              </a:spcAft>
              <a:buSzPts val="1400"/>
              <a:buNone/>
              <a:defRPr sz="6000"/>
            </a:lvl1pPr>
            <a:lvl2pPr lvl="1" algn="l">
              <a:spcBef>
                <a:spcPts val="360"/>
              </a:spcBef>
              <a:spcAft>
                <a:spcPts val="0"/>
              </a:spcAft>
              <a:buSzPts val="1400"/>
              <a:buNone/>
              <a:defRPr/>
            </a:lvl2pPr>
            <a:lvl3pPr lvl="2" algn="l">
              <a:spcBef>
                <a:spcPts val="360"/>
              </a:spcBef>
              <a:spcAft>
                <a:spcPts val="0"/>
              </a:spcAft>
              <a:buSzPts val="1400"/>
              <a:buNone/>
              <a:defRPr/>
            </a:lvl3pPr>
            <a:lvl4pPr lvl="3" algn="l">
              <a:spcBef>
                <a:spcPts val="360"/>
              </a:spcBef>
              <a:spcAft>
                <a:spcPts val="0"/>
              </a:spcAft>
              <a:buSzPts val="1400"/>
              <a:buNone/>
              <a:defRPr/>
            </a:lvl4pPr>
            <a:lvl5pPr lvl="4" algn="l">
              <a:spcBef>
                <a:spcPts val="360"/>
              </a:spcBef>
              <a:spcAft>
                <a:spcPts val="0"/>
              </a:spcAft>
              <a:buSzPts val="1400"/>
              <a:buNone/>
              <a:defRPr/>
            </a:lvl5pPr>
            <a:lvl6pPr lvl="5" algn="l">
              <a:spcBef>
                <a:spcPts val="360"/>
              </a:spcBef>
              <a:spcAft>
                <a:spcPts val="0"/>
              </a:spcAft>
              <a:buSzPts val="1400"/>
              <a:buNone/>
              <a:defRPr/>
            </a:lvl6pPr>
            <a:lvl7pPr lvl="6" algn="l">
              <a:spcBef>
                <a:spcPts val="360"/>
              </a:spcBef>
              <a:spcAft>
                <a:spcPts val="0"/>
              </a:spcAft>
              <a:buSzPts val="1400"/>
              <a:buNone/>
              <a:defRPr/>
            </a:lvl7pPr>
            <a:lvl8pPr lvl="7" algn="l">
              <a:spcBef>
                <a:spcPts val="360"/>
              </a:spcBef>
              <a:spcAft>
                <a:spcPts val="0"/>
              </a:spcAft>
              <a:buSzPts val="1400"/>
              <a:buNone/>
              <a:defRPr/>
            </a:lvl8pPr>
            <a:lvl9pPr lvl="8" algn="l">
              <a:spcBef>
                <a:spcPts val="360"/>
              </a:spcBef>
              <a:spcAft>
                <a:spcPts val="0"/>
              </a:spcAft>
              <a:buSzPts val="1400"/>
              <a:buNone/>
              <a:defRPr/>
            </a:lvl9pPr>
          </a:lstStyle>
          <a:p>
            <a:endParaRPr/>
          </a:p>
        </p:txBody>
      </p:sp>
      <p:sp>
        <p:nvSpPr>
          <p:cNvPr id="38" name="Google Shape;38;p9"/>
          <p:cNvSpPr txBox="1">
            <a:spLocks noGrp="1"/>
          </p:cNvSpPr>
          <p:nvPr>
            <p:ph type="subTitle" idx="1"/>
          </p:nvPr>
        </p:nvSpPr>
        <p:spPr>
          <a:xfrm>
            <a:off x="1143000" y="3602038"/>
            <a:ext cx="6858000" cy="1655762"/>
          </a:xfrm>
          <a:prstGeom prst="rect">
            <a:avLst/>
          </a:prstGeom>
          <a:noFill/>
          <a:ln>
            <a:noFill/>
          </a:ln>
        </p:spPr>
        <p:txBody>
          <a:bodyPr spcFirstLastPara="1" wrap="square" lIns="45700" tIns="46025" rIns="45700" bIns="46025" anchor="t" anchorCtr="0">
            <a:noAutofit/>
          </a:bodyPr>
          <a:lstStyle>
            <a:lvl1pPr lvl="0" algn="ctr">
              <a:spcBef>
                <a:spcPts val="0"/>
              </a:spcBef>
              <a:spcAft>
                <a:spcPts val="0"/>
              </a:spcAft>
              <a:buSzPts val="1920"/>
              <a:buNone/>
              <a:defRPr sz="2400"/>
            </a:lvl1pPr>
            <a:lvl2pPr lvl="1" algn="ctr">
              <a:spcBef>
                <a:spcPts val="1200"/>
              </a:spcBef>
              <a:spcAft>
                <a:spcPts val="0"/>
              </a:spcAft>
              <a:buSzPts val="2300"/>
              <a:buNone/>
              <a:defRPr sz="2000"/>
            </a:lvl2pPr>
            <a:lvl3pPr lvl="2" algn="ctr">
              <a:lnSpc>
                <a:spcPct val="90000"/>
              </a:lnSpc>
              <a:spcBef>
                <a:spcPts val="1200"/>
              </a:spcBef>
              <a:spcAft>
                <a:spcPts val="0"/>
              </a:spcAft>
              <a:buSzPts val="1800"/>
              <a:buFont typeface="Arial"/>
              <a:buNone/>
              <a:defRPr sz="1800"/>
            </a:lvl3pPr>
            <a:lvl4pPr lvl="3" algn="ctr">
              <a:spcBef>
                <a:spcPts val="0"/>
              </a:spcBef>
              <a:spcAft>
                <a:spcPts val="0"/>
              </a:spcAft>
              <a:buSzPts val="1600"/>
              <a:buNone/>
              <a:defRPr sz="1600"/>
            </a:lvl4pPr>
            <a:lvl5pPr lvl="4" algn="ctr">
              <a:spcBef>
                <a:spcPts val="1200"/>
              </a:spcBef>
              <a:spcAft>
                <a:spcPts val="0"/>
              </a:spcAft>
              <a:buSzPts val="1600"/>
              <a:buFont typeface="Calibri"/>
              <a:buNone/>
              <a:defRPr sz="1600"/>
            </a:lvl5pPr>
            <a:lvl6pPr lvl="5" algn="ctr">
              <a:lnSpc>
                <a:spcPct val="90000"/>
              </a:lnSpc>
              <a:spcBef>
                <a:spcPts val="1200"/>
              </a:spcBef>
              <a:spcAft>
                <a:spcPts val="0"/>
              </a:spcAft>
              <a:buSzPts val="1600"/>
              <a:buFont typeface="Arial"/>
              <a:buNone/>
              <a:defRPr sz="1600"/>
            </a:lvl6pPr>
            <a:lvl7pPr lvl="6" algn="ctr">
              <a:lnSpc>
                <a:spcPct val="90000"/>
              </a:lnSpc>
              <a:spcBef>
                <a:spcPts val="400"/>
              </a:spcBef>
              <a:spcAft>
                <a:spcPts val="0"/>
              </a:spcAft>
              <a:buSzPts val="1600"/>
              <a:buFont typeface="Arial"/>
              <a:buNone/>
              <a:defRPr sz="1600"/>
            </a:lvl7pPr>
            <a:lvl8pPr lvl="7" algn="ctr">
              <a:lnSpc>
                <a:spcPct val="90000"/>
              </a:lnSpc>
              <a:spcBef>
                <a:spcPts val="400"/>
              </a:spcBef>
              <a:spcAft>
                <a:spcPts val="0"/>
              </a:spcAft>
              <a:buSzPts val="1600"/>
              <a:buFont typeface="Arial"/>
              <a:buNone/>
              <a:defRPr sz="1600"/>
            </a:lvl8pPr>
            <a:lvl9pPr lvl="8" algn="ctr">
              <a:lnSpc>
                <a:spcPct val="90000"/>
              </a:lnSpc>
              <a:spcBef>
                <a:spcPts val="400"/>
              </a:spcBef>
              <a:spcAft>
                <a:spcPts val="0"/>
              </a:spcAft>
              <a:buSzPts val="1600"/>
              <a:buFont typeface="Arial"/>
              <a:buNone/>
              <a:defRPr sz="1600"/>
            </a:lvl9pPr>
          </a:lstStyle>
          <a:p>
            <a:endParaRPr/>
          </a:p>
        </p:txBody>
      </p:sp>
      <p:sp>
        <p:nvSpPr>
          <p:cNvPr id="39" name="Google Shape;39;p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0" name="Google Shape;40;p9"/>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1" name="Google Shape;41;p9"/>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14575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6"/>
        <p:cNvGrpSpPr/>
        <p:nvPr/>
      </p:nvGrpSpPr>
      <p:grpSpPr>
        <a:xfrm>
          <a:off x="0" y="0"/>
          <a:ext cx="0" cy="0"/>
          <a:chOff x="0" y="0"/>
          <a:chExt cx="0" cy="0"/>
        </a:xfrm>
      </p:grpSpPr>
      <p:sp>
        <p:nvSpPr>
          <p:cNvPr id="17" name="Google Shape;17;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ctr" rtl="0">
              <a:spcBef>
                <a:spcPts val="600"/>
              </a:spcBef>
              <a:spcAft>
                <a:spcPts val="0"/>
              </a:spcAft>
              <a:buSzPts val="1400"/>
              <a:buNone/>
              <a:defRPr sz="1200" b="1"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8" name="Google Shape;18;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ctr" rtl="0">
              <a:spcBef>
                <a:spcPts val="600"/>
              </a:spcBef>
              <a:spcAft>
                <a:spcPts val="0"/>
              </a:spcAft>
              <a:buSzPts val="1400"/>
              <a:buNone/>
              <a:defRPr sz="1200" b="1"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9" name="Google Shape;19;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spcAft>
                <a:spcPts val="0"/>
              </a:spcAft>
              <a:buNone/>
              <a:defRPr sz="1200" b="1" i="0" u="none" strike="noStrike" cap="none">
                <a:solidFill>
                  <a:srgbClr val="FFFFFF"/>
                </a:solidFill>
                <a:latin typeface="Arial"/>
                <a:ea typeface="Arial"/>
                <a:cs typeface="Arial"/>
                <a:sym typeface="Arial"/>
              </a:defRPr>
            </a:lvl1pPr>
            <a:lvl2pPr marL="0" marR="0" lvl="1" indent="0" algn="ctr" rtl="0">
              <a:spcBef>
                <a:spcPts val="0"/>
              </a:spcBef>
              <a:spcAft>
                <a:spcPts val="0"/>
              </a:spcAft>
              <a:buNone/>
              <a:defRPr sz="1200" b="1" i="0" u="none" strike="noStrike" cap="none">
                <a:solidFill>
                  <a:srgbClr val="FFFFFF"/>
                </a:solidFill>
                <a:latin typeface="Arial"/>
                <a:ea typeface="Arial"/>
                <a:cs typeface="Arial"/>
                <a:sym typeface="Arial"/>
              </a:defRPr>
            </a:lvl2pPr>
            <a:lvl3pPr marL="0" marR="0" lvl="2" indent="0" algn="ctr" rtl="0">
              <a:spcBef>
                <a:spcPts val="0"/>
              </a:spcBef>
              <a:spcAft>
                <a:spcPts val="0"/>
              </a:spcAft>
              <a:buNone/>
              <a:defRPr sz="1200" b="1" i="0" u="none" strike="noStrike" cap="none">
                <a:solidFill>
                  <a:srgbClr val="FFFFFF"/>
                </a:solidFill>
                <a:latin typeface="Arial"/>
                <a:ea typeface="Arial"/>
                <a:cs typeface="Arial"/>
                <a:sym typeface="Arial"/>
              </a:defRPr>
            </a:lvl3pPr>
            <a:lvl4pPr marL="0" marR="0" lvl="3" indent="0" algn="ctr" rtl="0">
              <a:spcBef>
                <a:spcPts val="0"/>
              </a:spcBef>
              <a:spcAft>
                <a:spcPts val="0"/>
              </a:spcAft>
              <a:buNone/>
              <a:defRPr sz="1200" b="1" i="0" u="none" strike="noStrike" cap="none">
                <a:solidFill>
                  <a:srgbClr val="FFFFFF"/>
                </a:solidFill>
                <a:latin typeface="Arial"/>
                <a:ea typeface="Arial"/>
                <a:cs typeface="Arial"/>
                <a:sym typeface="Arial"/>
              </a:defRPr>
            </a:lvl4pPr>
            <a:lvl5pPr marL="0" marR="0" lvl="4" indent="0" algn="ctr" rtl="0">
              <a:spcBef>
                <a:spcPts val="0"/>
              </a:spcBef>
              <a:spcAft>
                <a:spcPts val="0"/>
              </a:spcAft>
              <a:buNone/>
              <a:defRPr sz="1200" b="1" i="0" u="none" strike="noStrike" cap="none">
                <a:solidFill>
                  <a:srgbClr val="FFFFFF"/>
                </a:solidFill>
                <a:latin typeface="Arial"/>
                <a:ea typeface="Arial"/>
                <a:cs typeface="Arial"/>
                <a:sym typeface="Arial"/>
              </a:defRPr>
            </a:lvl5pPr>
            <a:lvl6pPr marL="0" marR="0" lvl="5" indent="0" algn="ctr" rtl="0">
              <a:spcBef>
                <a:spcPts val="0"/>
              </a:spcBef>
              <a:spcAft>
                <a:spcPts val="0"/>
              </a:spcAft>
              <a:buNone/>
              <a:defRPr sz="1200" b="1" i="0" u="none" strike="noStrike" cap="none">
                <a:solidFill>
                  <a:srgbClr val="FFFFFF"/>
                </a:solidFill>
                <a:latin typeface="Arial"/>
                <a:ea typeface="Arial"/>
                <a:cs typeface="Arial"/>
                <a:sym typeface="Arial"/>
              </a:defRPr>
            </a:lvl6pPr>
            <a:lvl7pPr marL="0" marR="0" lvl="6" indent="0" algn="ctr" rtl="0">
              <a:spcBef>
                <a:spcPts val="0"/>
              </a:spcBef>
              <a:spcAft>
                <a:spcPts val="0"/>
              </a:spcAft>
              <a:buNone/>
              <a:defRPr sz="1200" b="1" i="0" u="none" strike="noStrike" cap="none">
                <a:solidFill>
                  <a:srgbClr val="FFFFFF"/>
                </a:solidFill>
                <a:latin typeface="Arial"/>
                <a:ea typeface="Arial"/>
                <a:cs typeface="Arial"/>
                <a:sym typeface="Arial"/>
              </a:defRPr>
            </a:lvl7pPr>
            <a:lvl8pPr marL="0" marR="0" lvl="7" indent="0" algn="ctr" rtl="0">
              <a:spcBef>
                <a:spcPts val="0"/>
              </a:spcBef>
              <a:spcAft>
                <a:spcPts val="0"/>
              </a:spcAft>
              <a:buNone/>
              <a:defRPr sz="1200" b="1" i="0" u="none" strike="noStrike" cap="none">
                <a:solidFill>
                  <a:srgbClr val="FFFFFF"/>
                </a:solidFill>
                <a:latin typeface="Arial"/>
                <a:ea typeface="Arial"/>
                <a:cs typeface="Arial"/>
                <a:sym typeface="Arial"/>
              </a:defRPr>
            </a:lvl8pPr>
            <a:lvl9pPr marL="0" marR="0" lvl="8" indent="0" algn="ctr" rtl="0">
              <a:spcBef>
                <a:spcPts val="0"/>
              </a:spcBef>
              <a:spcAft>
                <a:spcPts val="0"/>
              </a:spcAft>
              <a:buNone/>
              <a:defRPr sz="1200" b="1"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7371514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a:t>Click to edit Master title style</a:t>
            </a:r>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55905705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785351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793354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66352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52372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a:t>Click to edit Master title style</a:t>
            </a:r>
          </a:p>
        </p:txBody>
      </p:sp>
    </p:spTree>
    <p:extLst>
      <p:ext uri="{BB962C8B-B14F-4D97-AF65-F5344CB8AC3E}">
        <p14:creationId xmlns:p14="http://schemas.microsoft.com/office/powerpoint/2010/main" val="770756895"/>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149510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275963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279184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992715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026529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933315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379616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365125"/>
            <a:ext cx="7886700" cy="1325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628650" y="1825625"/>
            <a:ext cx="7886700" cy="43512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53" name="Google Shape;53;p13"/>
          <p:cNvSpPr txBox="1">
            <a:spLocks noGrp="1"/>
          </p:cNvSpPr>
          <p:nvPr>
            <p:ph type="dt" idx="10"/>
          </p:nvPr>
        </p:nvSpPr>
        <p:spPr>
          <a:xfrm>
            <a:off x="628650" y="6356351"/>
            <a:ext cx="20574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 name="Google Shape;54;p13"/>
          <p:cNvSpPr txBox="1">
            <a:spLocks noGrp="1"/>
          </p:cNvSpPr>
          <p:nvPr>
            <p:ph type="ftr" idx="11"/>
          </p:nvPr>
        </p:nvSpPr>
        <p:spPr>
          <a:xfrm>
            <a:off x="3028950" y="6356351"/>
            <a:ext cx="30861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 name="Google Shape;55;p13"/>
          <p:cNvSpPr txBox="1">
            <a:spLocks noGrp="1"/>
          </p:cNvSpPr>
          <p:nvPr>
            <p:ph type="sldNum" idx="12"/>
          </p:nvPr>
        </p:nvSpPr>
        <p:spPr>
          <a:xfrm>
            <a:off x="6457950" y="6356351"/>
            <a:ext cx="2057400" cy="3652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961427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60"/>
        <p:cNvGrpSpPr/>
        <p:nvPr/>
      </p:nvGrpSpPr>
      <p:grpSpPr>
        <a:xfrm>
          <a:off x="0" y="0"/>
          <a:ext cx="0" cy="0"/>
          <a:chOff x="0" y="0"/>
          <a:chExt cx="0" cy="0"/>
        </a:xfrm>
      </p:grpSpPr>
      <p:sp>
        <p:nvSpPr>
          <p:cNvPr id="61" name="Google Shape;61;p15"/>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2" name="Google Shape;62;p15"/>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3" name="Google Shape;63;p1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505654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6" name="Google Shape;66;p1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04565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a:t>Click to edit Master title style</a:t>
            </a:r>
          </a:p>
        </p:txBody>
      </p:sp>
      <p:sp>
        <p:nvSpPr>
          <p:cNvPr id="3" name="Text Placeholder 2"/>
          <p:cNvSpPr>
            <a:spLocks noGrp="1"/>
          </p:cNvSpPr>
          <p:nvPr>
            <p:ph type="body" sz="half" idx="1"/>
          </p:nvPr>
        </p:nvSpPr>
        <p:spPr>
          <a:xfrm>
            <a:off x="5334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2843417"/>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9" name="Google Shape;69;p17"/>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0" name="Google Shape;70;p1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272623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3" name="Google Shape;73;p18"/>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4" name="Google Shape;74;p18"/>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5" name="Google Shape;75;p1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698121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6"/>
        <p:cNvGrpSpPr/>
        <p:nvPr/>
      </p:nvGrpSpPr>
      <p:grpSpPr>
        <a:xfrm>
          <a:off x="0" y="0"/>
          <a:ext cx="0" cy="0"/>
          <a:chOff x="0" y="0"/>
          <a:chExt cx="0" cy="0"/>
        </a:xfrm>
      </p:grpSpPr>
      <p:sp>
        <p:nvSpPr>
          <p:cNvPr id="77" name="Google Shape;77;p19"/>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8" name="Google Shape;78;p1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857757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9"/>
        <p:cNvGrpSpPr/>
        <p:nvPr/>
      </p:nvGrpSpPr>
      <p:grpSpPr>
        <a:xfrm>
          <a:off x="0" y="0"/>
          <a:ext cx="0" cy="0"/>
          <a:chOff x="0" y="0"/>
          <a:chExt cx="0" cy="0"/>
        </a:xfrm>
      </p:grpSpPr>
      <p:sp>
        <p:nvSpPr>
          <p:cNvPr id="80" name="Google Shape;80;p20"/>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1" name="Google Shape;81;p20"/>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2" name="Google Shape;82;p2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626743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3"/>
        <p:cNvGrpSpPr/>
        <p:nvPr/>
      </p:nvGrpSpPr>
      <p:grpSpPr>
        <a:xfrm>
          <a:off x="0" y="0"/>
          <a:ext cx="0" cy="0"/>
          <a:chOff x="0" y="0"/>
          <a:chExt cx="0" cy="0"/>
        </a:xfrm>
      </p:grpSpPr>
      <p:sp>
        <p:nvSpPr>
          <p:cNvPr id="84" name="Google Shape;84;p21"/>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5" name="Google Shape;85;p2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659011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6"/>
        <p:cNvGrpSpPr/>
        <p:nvPr/>
      </p:nvGrpSpPr>
      <p:grpSpPr>
        <a:xfrm>
          <a:off x="0" y="0"/>
          <a:ext cx="0" cy="0"/>
          <a:chOff x="0" y="0"/>
          <a:chExt cx="0" cy="0"/>
        </a:xfrm>
      </p:grpSpPr>
      <p:sp>
        <p:nvSpPr>
          <p:cNvPr id="87" name="Google Shape;87;p22"/>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 name="Google Shape;88;p22"/>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9" name="Google Shape;89;p22"/>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0" name="Google Shape;90;p22"/>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91" name="Google Shape;91;p2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775233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92"/>
        <p:cNvGrpSpPr/>
        <p:nvPr/>
      </p:nvGrpSpPr>
      <p:grpSpPr>
        <a:xfrm>
          <a:off x="0" y="0"/>
          <a:ext cx="0" cy="0"/>
          <a:chOff x="0" y="0"/>
          <a:chExt cx="0" cy="0"/>
        </a:xfrm>
      </p:grpSpPr>
      <p:sp>
        <p:nvSpPr>
          <p:cNvPr id="93" name="Google Shape;93;p23"/>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94" name="Google Shape;94;p2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899824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5"/>
        <p:cNvGrpSpPr/>
        <p:nvPr/>
      </p:nvGrpSpPr>
      <p:grpSpPr>
        <a:xfrm>
          <a:off x="0" y="0"/>
          <a:ext cx="0" cy="0"/>
          <a:chOff x="0" y="0"/>
          <a:chExt cx="0" cy="0"/>
        </a:xfrm>
      </p:grpSpPr>
      <p:sp>
        <p:nvSpPr>
          <p:cNvPr id="96" name="Google Shape;96;p24"/>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7" name="Google Shape;97;p24"/>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98" name="Google Shape;98;p2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244277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9"/>
        <p:cNvGrpSpPr/>
        <p:nvPr/>
      </p:nvGrpSpPr>
      <p:grpSpPr>
        <a:xfrm>
          <a:off x="0" y="0"/>
          <a:ext cx="0" cy="0"/>
          <a:chOff x="0" y="0"/>
          <a:chExt cx="0" cy="0"/>
        </a:xfrm>
      </p:grpSpPr>
      <p:sp>
        <p:nvSpPr>
          <p:cNvPr id="100" name="Google Shape;100;p2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608045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1"/>
        <p:cNvGrpSpPr/>
        <p:nvPr/>
      </p:nvGrpSpPr>
      <p:grpSpPr>
        <a:xfrm>
          <a:off x="0" y="0"/>
          <a:ext cx="0" cy="0"/>
          <a:chOff x="0" y="0"/>
          <a:chExt cx="0" cy="0"/>
        </a:xfrm>
      </p:grpSpPr>
      <p:sp>
        <p:nvSpPr>
          <p:cNvPr id="102" name="Google Shape;102;p26"/>
          <p:cNvSpPr txBox="1">
            <a:spLocks noGrp="1"/>
          </p:cNvSpPr>
          <p:nvPr>
            <p:ph type="body" idx="1"/>
          </p:nvPr>
        </p:nvSpPr>
        <p:spPr>
          <a:xfrm>
            <a:off x="457201" y="2400300"/>
            <a:ext cx="8229600" cy="37768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0"/>
              </a:spcBef>
              <a:spcAft>
                <a:spcPts val="0"/>
              </a:spcAft>
              <a:buClr>
                <a:schemeClr val="dk1"/>
              </a:buClr>
              <a:buSzPts val="900"/>
              <a:buNone/>
              <a:defRPr>
                <a:latin typeface="Raleway"/>
                <a:ea typeface="Raleway"/>
                <a:cs typeface="Raleway"/>
                <a:sym typeface="Raleway"/>
              </a:defRPr>
            </a:lvl1pPr>
            <a:lvl2pPr marL="914400" lvl="1" indent="-285750" algn="l" rtl="0">
              <a:lnSpc>
                <a:spcPct val="100000"/>
              </a:lnSpc>
              <a:spcBef>
                <a:spcPts val="500"/>
              </a:spcBef>
              <a:spcAft>
                <a:spcPts val="0"/>
              </a:spcAft>
              <a:buClr>
                <a:schemeClr val="dk1"/>
              </a:buClr>
              <a:buSzPts val="900"/>
              <a:buChar char="•"/>
              <a:defRPr>
                <a:latin typeface="Raleway"/>
                <a:ea typeface="Raleway"/>
                <a:cs typeface="Raleway"/>
                <a:sym typeface="Raleway"/>
              </a:defRPr>
            </a:lvl2pPr>
            <a:lvl3pPr marL="1371600" lvl="2" indent="-285750" algn="l" rtl="0">
              <a:lnSpc>
                <a:spcPct val="100000"/>
              </a:lnSpc>
              <a:spcBef>
                <a:spcPts val="500"/>
              </a:spcBef>
              <a:spcAft>
                <a:spcPts val="0"/>
              </a:spcAft>
              <a:buClr>
                <a:schemeClr val="dk1"/>
              </a:buClr>
              <a:buSzPts val="900"/>
              <a:buChar char="•"/>
              <a:defRPr>
                <a:latin typeface="Raleway"/>
                <a:ea typeface="Raleway"/>
                <a:cs typeface="Raleway"/>
                <a:sym typeface="Raleway"/>
              </a:defRPr>
            </a:lvl3pPr>
            <a:lvl4pPr marL="1828800" lvl="3" indent="-285750" algn="l" rtl="0">
              <a:lnSpc>
                <a:spcPct val="100000"/>
              </a:lnSpc>
              <a:spcBef>
                <a:spcPts val="500"/>
              </a:spcBef>
              <a:spcAft>
                <a:spcPts val="0"/>
              </a:spcAft>
              <a:buClr>
                <a:schemeClr val="dk1"/>
              </a:buClr>
              <a:buSzPts val="900"/>
              <a:buChar char="•"/>
              <a:defRPr>
                <a:latin typeface="Raleway"/>
                <a:ea typeface="Raleway"/>
                <a:cs typeface="Raleway"/>
                <a:sym typeface="Raleway"/>
              </a:defRPr>
            </a:lvl4pPr>
            <a:lvl5pPr marL="2286000" lvl="4" indent="-285750" algn="l" rtl="0">
              <a:lnSpc>
                <a:spcPct val="100000"/>
              </a:lnSpc>
              <a:spcBef>
                <a:spcPts val="500"/>
              </a:spcBef>
              <a:spcAft>
                <a:spcPts val="0"/>
              </a:spcAft>
              <a:buClr>
                <a:schemeClr val="dk1"/>
              </a:buClr>
              <a:buSzPts val="900"/>
              <a:buChar char="•"/>
              <a:defRPr>
                <a:latin typeface="Raleway"/>
                <a:ea typeface="Raleway"/>
                <a:cs typeface="Raleway"/>
                <a:sym typeface="Raleway"/>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3" name="Google Shape;103;p26"/>
          <p:cNvSpPr txBox="1">
            <a:spLocks noGrp="1"/>
          </p:cNvSpPr>
          <p:nvPr>
            <p:ph type="dt" idx="10"/>
          </p:nvPr>
        </p:nvSpPr>
        <p:spPr>
          <a:xfrm>
            <a:off x="457200" y="6400801"/>
            <a:ext cx="1791600" cy="2904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4" name="Google Shape;104;p26"/>
          <p:cNvSpPr txBox="1">
            <a:spLocks noGrp="1"/>
          </p:cNvSpPr>
          <p:nvPr>
            <p:ph type="sldNum" idx="12"/>
          </p:nvPr>
        </p:nvSpPr>
        <p:spPr>
          <a:xfrm>
            <a:off x="6895272" y="6400801"/>
            <a:ext cx="1791600" cy="2904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Raleway"/>
                <a:ea typeface="Raleway"/>
                <a:cs typeface="Raleway"/>
                <a:sym typeface="Raleway"/>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Raleway"/>
                <a:ea typeface="Raleway"/>
                <a:cs typeface="Raleway"/>
                <a:sym typeface="Raleway"/>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Raleway"/>
                <a:ea typeface="Raleway"/>
                <a:cs typeface="Raleway"/>
                <a:sym typeface="Raleway"/>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Raleway"/>
                <a:ea typeface="Raleway"/>
                <a:cs typeface="Raleway"/>
                <a:sym typeface="Raleway"/>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Raleway"/>
                <a:ea typeface="Raleway"/>
                <a:cs typeface="Raleway"/>
                <a:sym typeface="Raleway"/>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Raleway"/>
                <a:ea typeface="Raleway"/>
                <a:cs typeface="Raleway"/>
                <a:sym typeface="Raleway"/>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Raleway"/>
                <a:ea typeface="Raleway"/>
                <a:cs typeface="Raleway"/>
                <a:sym typeface="Raleway"/>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Raleway"/>
                <a:ea typeface="Raleway"/>
                <a:cs typeface="Raleway"/>
                <a:sym typeface="Raleway"/>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Raleway"/>
                <a:ea typeface="Raleway"/>
                <a:cs typeface="Raleway"/>
                <a:sym typeface="Raleway"/>
              </a:defRPr>
            </a:lvl9pPr>
          </a:lstStyle>
          <a:p>
            <a:fld id="{00000000-1234-1234-1234-123412341234}" type="slidenum">
              <a:rPr lang="en" smtClean="0"/>
              <a:pPr/>
              <a:t>‹#›</a:t>
            </a:fld>
            <a:endParaRPr lang="en"/>
          </a:p>
        </p:txBody>
      </p:sp>
      <p:sp>
        <p:nvSpPr>
          <p:cNvPr id="105" name="Google Shape;105;p26"/>
          <p:cNvSpPr txBox="1">
            <a:spLocks noGrp="1"/>
          </p:cNvSpPr>
          <p:nvPr>
            <p:ph type="title"/>
          </p:nvPr>
        </p:nvSpPr>
        <p:spPr>
          <a:xfrm>
            <a:off x="457199" y="652399"/>
            <a:ext cx="8229600" cy="4040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700"/>
              <a:buFont typeface="Raleway"/>
              <a:buNone/>
              <a:defRPr b="1">
                <a:latin typeface="Raleway"/>
                <a:ea typeface="Raleway"/>
                <a:cs typeface="Raleway"/>
                <a:sym typeface="Raleway"/>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6" name="Google Shape;106;p26"/>
          <p:cNvSpPr txBox="1">
            <a:spLocks noGrp="1"/>
          </p:cNvSpPr>
          <p:nvPr>
            <p:ph type="body" idx="2"/>
          </p:nvPr>
        </p:nvSpPr>
        <p:spPr>
          <a:xfrm>
            <a:off x="457200" y="457200"/>
            <a:ext cx="8229600" cy="195200"/>
          </a:xfrm>
          <a:prstGeom prst="rect">
            <a:avLst/>
          </a:prstGeom>
          <a:noFill/>
          <a:ln>
            <a:noFill/>
          </a:ln>
        </p:spPr>
        <p:txBody>
          <a:bodyPr spcFirstLastPara="1" wrap="square" lIns="68575" tIns="34275" rIns="68575" bIns="34275" anchor="ctr" anchorCtr="0">
            <a:noAutofit/>
          </a:bodyPr>
          <a:lstStyle>
            <a:lvl1pPr marL="457200" lvl="0" indent="-228600" algn="l" rtl="0">
              <a:lnSpc>
                <a:spcPct val="100000"/>
              </a:lnSpc>
              <a:spcBef>
                <a:spcPts val="0"/>
              </a:spcBef>
              <a:spcAft>
                <a:spcPts val="0"/>
              </a:spcAft>
              <a:buClr>
                <a:srgbClr val="80A82D"/>
              </a:buClr>
              <a:buSzPts val="900"/>
              <a:buNone/>
              <a:defRPr b="1">
                <a:solidFill>
                  <a:srgbClr val="80A82D"/>
                </a:solidFill>
                <a:latin typeface="Raleway"/>
                <a:ea typeface="Raleway"/>
                <a:cs typeface="Raleway"/>
                <a:sym typeface="Raleway"/>
              </a:defRPr>
            </a:lvl1pPr>
            <a:lvl2pPr marL="914400" lvl="1" indent="-228600" algn="l" rtl="0">
              <a:lnSpc>
                <a:spcPct val="100000"/>
              </a:lnSpc>
              <a:spcBef>
                <a:spcPts val="500"/>
              </a:spcBef>
              <a:spcAft>
                <a:spcPts val="0"/>
              </a:spcAft>
              <a:buClr>
                <a:schemeClr val="dk1"/>
              </a:buClr>
              <a:buSzPts val="900"/>
              <a:buNone/>
              <a:defRPr/>
            </a:lvl2pPr>
            <a:lvl3pPr marL="1371600" lvl="2" indent="-317500" algn="l" rtl="0">
              <a:lnSpc>
                <a:spcPct val="100000"/>
              </a:lnSpc>
              <a:spcBef>
                <a:spcPts val="500"/>
              </a:spcBef>
              <a:spcAft>
                <a:spcPts val="0"/>
              </a:spcAft>
              <a:buClr>
                <a:schemeClr val="dk1"/>
              </a:buClr>
              <a:buSzPts val="1400"/>
              <a:buChar char="•"/>
              <a:defRPr/>
            </a:lvl3pPr>
            <a:lvl4pPr marL="1828800" lvl="3" indent="-317500" algn="l" rtl="0">
              <a:lnSpc>
                <a:spcPct val="100000"/>
              </a:lnSpc>
              <a:spcBef>
                <a:spcPts val="500"/>
              </a:spcBef>
              <a:spcAft>
                <a:spcPts val="0"/>
              </a:spcAft>
              <a:buClr>
                <a:schemeClr val="dk1"/>
              </a:buClr>
              <a:buSzPts val="1400"/>
              <a:buChar char="•"/>
              <a:defRPr/>
            </a:lvl4pPr>
            <a:lvl5pPr marL="2286000" lvl="4" indent="-317500" algn="l" rtl="0">
              <a:lnSpc>
                <a:spcPct val="100000"/>
              </a:lnSpc>
              <a:spcBef>
                <a:spcPts val="500"/>
              </a:spcBef>
              <a:spcAft>
                <a:spcPts val="0"/>
              </a:spcAft>
              <a:buClr>
                <a:schemeClr val="dk1"/>
              </a:buClr>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3445920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94770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Content 1" type="obj">
  <p:cSld name="Title and Content 1">
    <p:spTree>
      <p:nvGrpSpPr>
        <p:cNvPr id="1" name="Shape 107"/>
        <p:cNvGrpSpPr/>
        <p:nvPr/>
      </p:nvGrpSpPr>
      <p:grpSpPr>
        <a:xfrm>
          <a:off x="0" y="0"/>
          <a:ext cx="0" cy="0"/>
          <a:chOff x="0" y="0"/>
          <a:chExt cx="0" cy="0"/>
        </a:xfrm>
      </p:grpSpPr>
      <p:sp>
        <p:nvSpPr>
          <p:cNvPr id="108" name="Google Shape;108;p27"/>
          <p:cNvSpPr txBox="1">
            <a:spLocks noGrp="1"/>
          </p:cNvSpPr>
          <p:nvPr>
            <p:ph type="title"/>
          </p:nvPr>
        </p:nvSpPr>
        <p:spPr>
          <a:xfrm>
            <a:off x="800100" y="0"/>
            <a:ext cx="7543800" cy="13436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109" name="Google Shape;109;p27"/>
          <p:cNvSpPr txBox="1">
            <a:spLocks noGrp="1"/>
          </p:cNvSpPr>
          <p:nvPr>
            <p:ph type="body" idx="1"/>
          </p:nvPr>
        </p:nvSpPr>
        <p:spPr>
          <a:xfrm>
            <a:off x="800100" y="1526959"/>
            <a:ext cx="7543800" cy="4650000"/>
          </a:xfrm>
          <a:prstGeom prst="rect">
            <a:avLst/>
          </a:prstGeom>
          <a:noFill/>
          <a:ln>
            <a:noFill/>
          </a:ln>
        </p:spPr>
        <p:txBody>
          <a:bodyPr spcFirstLastPara="1" wrap="square" lIns="91425" tIns="137150" rIns="91425" bIns="45700" anchor="t" anchorCtr="0">
            <a:normAutofit/>
          </a:bodyPr>
          <a:lstStyle>
            <a:lvl1pPr marL="457200" marR="0" lvl="0" indent="-228600" algn="l" rtl="0">
              <a:lnSpc>
                <a:spcPct val="100000"/>
              </a:lnSpc>
              <a:spcBef>
                <a:spcPts val="600"/>
              </a:spcBef>
              <a:spcAft>
                <a:spcPts val="0"/>
              </a:spcAft>
              <a:buClr>
                <a:schemeClr val="lt2"/>
              </a:buClr>
              <a:buSzPts val="1600"/>
              <a:buFont typeface="Noto Sans Symbols"/>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1200"/>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1200"/>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1200"/>
              </a:spcBef>
              <a:spcAft>
                <a:spcPts val="120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pic>
        <p:nvPicPr>
          <p:cNvPr id="110" name="Google Shape;110;p27"/>
          <p:cNvPicPr preferRelativeResize="0"/>
          <p:nvPr/>
        </p:nvPicPr>
        <p:blipFill rotWithShape="1">
          <a:blip r:embed="rId2">
            <a:alphaModFix/>
          </a:blip>
          <a:srcRect/>
          <a:stretch/>
        </p:blipFill>
        <p:spPr>
          <a:xfrm>
            <a:off x="144029" y="6311574"/>
            <a:ext cx="685800" cy="409903"/>
          </a:xfrm>
          <a:prstGeom prst="rect">
            <a:avLst/>
          </a:prstGeom>
          <a:noFill/>
          <a:ln>
            <a:noFill/>
          </a:ln>
        </p:spPr>
      </p:pic>
      <p:sp>
        <p:nvSpPr>
          <p:cNvPr id="111" name="Google Shape;111;p27"/>
          <p:cNvSpPr txBox="1">
            <a:spLocks noGrp="1"/>
          </p:cNvSpPr>
          <p:nvPr>
            <p:ph type="ftr" idx="11"/>
          </p:nvPr>
        </p:nvSpPr>
        <p:spPr>
          <a:xfrm>
            <a:off x="4881032" y="6356351"/>
            <a:ext cx="3462900" cy="3652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12" name="Google Shape;112;p27"/>
          <p:cNvSpPr txBox="1">
            <a:spLocks noGrp="1"/>
          </p:cNvSpPr>
          <p:nvPr>
            <p:ph type="sldNum" idx="12"/>
          </p:nvPr>
        </p:nvSpPr>
        <p:spPr>
          <a:xfrm>
            <a:off x="8343900" y="6356351"/>
            <a:ext cx="682800" cy="365200"/>
          </a:xfrm>
          <a:prstGeom prst="rect">
            <a:avLst/>
          </a:prstGeom>
          <a:noFill/>
          <a:ln>
            <a:noFill/>
          </a:ln>
        </p:spPr>
        <p:txBody>
          <a:bodyPr spcFirstLastPara="1" wrap="square" lIns="91425" tIns="45700" rIns="91425" bIns="45700" anchor="ctr" anchorCtr="0">
            <a:normAutofit/>
          </a:bodyPr>
          <a:lstStyle>
            <a:lvl1pPr marL="0" marR="0" lvl="0" indent="0" algn="r" rtl="0">
              <a:spcBef>
                <a:spcPts val="0"/>
              </a:spcBef>
              <a:buNone/>
              <a:defRPr sz="900" b="0" i="0" u="none" strike="noStrike" cap="none">
                <a:solidFill>
                  <a:schemeClr val="dk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dk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dk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dk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dk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dk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dk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dk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dk1"/>
                </a:solidFill>
                <a:latin typeface="Trebuchet MS"/>
                <a:ea typeface="Trebuchet MS"/>
                <a:cs typeface="Trebuchet MS"/>
                <a:sym typeface="Trebuchet M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086766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9"/>
        <p:cNvGrpSpPr/>
        <p:nvPr/>
      </p:nvGrpSpPr>
      <p:grpSpPr>
        <a:xfrm>
          <a:off x="0" y="0"/>
          <a:ext cx="0" cy="0"/>
          <a:chOff x="0" y="0"/>
          <a:chExt cx="0" cy="0"/>
        </a:xfrm>
      </p:grpSpPr>
      <p:sp>
        <p:nvSpPr>
          <p:cNvPr id="120" name="Google Shape;120;p29"/>
          <p:cNvSpPr txBox="1">
            <a:spLocks noGrp="1"/>
          </p:cNvSpPr>
          <p:nvPr>
            <p:ph type="ctrTitle"/>
          </p:nvPr>
        </p:nvSpPr>
        <p:spPr>
          <a:xfrm>
            <a:off x="1063256" y="1899920"/>
            <a:ext cx="7280700" cy="17068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3200"/>
              <a:buFont typeface="Trebuchet MS"/>
              <a:buNone/>
              <a:defRPr sz="3200" b="0" i="0" u="none" strike="noStrike" cap="none">
                <a:solidFill>
                  <a:schemeClr val="dk2"/>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1" name="Google Shape;121;p29"/>
          <p:cNvSpPr txBox="1">
            <a:spLocks noGrp="1"/>
          </p:cNvSpPr>
          <p:nvPr>
            <p:ph type="subTitle" idx="1"/>
          </p:nvPr>
        </p:nvSpPr>
        <p:spPr>
          <a:xfrm>
            <a:off x="1063256" y="3606800"/>
            <a:ext cx="7280700" cy="1651200"/>
          </a:xfrm>
          <a:prstGeom prst="rect">
            <a:avLst/>
          </a:prstGeom>
          <a:noFill/>
          <a:ln>
            <a:noFill/>
          </a:ln>
        </p:spPr>
        <p:txBody>
          <a:bodyPr spcFirstLastPara="1" wrap="square" lIns="91425" tIns="137150" rIns="91425" bIns="45700" anchor="t" anchorCtr="0">
            <a:noAutofit/>
          </a:bodyPr>
          <a:lstStyle>
            <a:lvl1pPr marR="0" lvl="0" algn="l" rtl="0">
              <a:lnSpc>
                <a:spcPct val="100000"/>
              </a:lnSpc>
              <a:spcBef>
                <a:spcPts val="600"/>
              </a:spcBef>
              <a:spcAft>
                <a:spcPts val="0"/>
              </a:spcAft>
              <a:buClr>
                <a:schemeClr val="lt2"/>
              </a:buClr>
              <a:buSzPts val="2400"/>
              <a:buFont typeface="Arial"/>
              <a:buNone/>
              <a:defRPr sz="2400" b="0" i="0" u="none" strike="noStrike" cap="none">
                <a:solidFill>
                  <a:schemeClr val="dk1"/>
                </a:solidFill>
                <a:latin typeface="Trebuchet MS"/>
                <a:ea typeface="Trebuchet MS"/>
                <a:cs typeface="Trebuchet MS"/>
                <a:sym typeface="Trebuchet MS"/>
              </a:defRPr>
            </a:lvl1pPr>
            <a:lvl2pPr marR="0" lvl="1" algn="ctr" rtl="0">
              <a:lnSpc>
                <a:spcPct val="100000"/>
              </a:lnSpc>
              <a:spcBef>
                <a:spcPts val="600"/>
              </a:spcBef>
              <a:spcAft>
                <a:spcPts val="0"/>
              </a:spcAft>
              <a:buClr>
                <a:schemeClr val="lt2"/>
              </a:buClr>
              <a:buSzPts val="1500"/>
              <a:buFont typeface="Noto Sans Symbols"/>
              <a:buNone/>
              <a:defRPr sz="1500" b="0" i="0" u="none" strike="noStrike" cap="none">
                <a:solidFill>
                  <a:schemeClr val="dk2"/>
                </a:solidFill>
                <a:latin typeface="Trebuchet MS"/>
                <a:ea typeface="Trebuchet MS"/>
                <a:cs typeface="Trebuchet MS"/>
                <a:sym typeface="Trebuchet MS"/>
              </a:defRPr>
            </a:lvl2pPr>
            <a:lvl3pPr marR="0" lvl="2" algn="ctr" rtl="0">
              <a:lnSpc>
                <a:spcPct val="100000"/>
              </a:lnSpc>
              <a:spcBef>
                <a:spcPts val="600"/>
              </a:spcBef>
              <a:spcAft>
                <a:spcPts val="0"/>
              </a:spcAft>
              <a:buClr>
                <a:schemeClr val="lt2"/>
              </a:buClr>
              <a:buSzPts val="1350"/>
              <a:buFont typeface="Trebuchet MS"/>
              <a:buNone/>
              <a:defRPr sz="1350" b="0" i="0" u="none" strike="noStrike" cap="none">
                <a:solidFill>
                  <a:schemeClr val="dk2"/>
                </a:solidFill>
                <a:latin typeface="Trebuchet MS"/>
                <a:ea typeface="Trebuchet MS"/>
                <a:cs typeface="Trebuchet MS"/>
                <a:sym typeface="Trebuchet MS"/>
              </a:defRPr>
            </a:lvl3pPr>
            <a:lvl4pPr marR="0" lvl="3" algn="ctr" rtl="0">
              <a:lnSpc>
                <a:spcPct val="100000"/>
              </a:lnSpc>
              <a:spcBef>
                <a:spcPts val="600"/>
              </a:spcBef>
              <a:spcAft>
                <a:spcPts val="0"/>
              </a:spcAft>
              <a:buClr>
                <a:schemeClr val="lt2"/>
              </a:buClr>
              <a:buSzPts val="1200"/>
              <a:buFont typeface="Trebuchet MS"/>
              <a:buNone/>
              <a:defRPr sz="1200" b="0" i="0" u="none" strike="noStrike" cap="none">
                <a:solidFill>
                  <a:schemeClr val="dk2"/>
                </a:solidFill>
                <a:latin typeface="Trebuchet MS"/>
                <a:ea typeface="Trebuchet MS"/>
                <a:cs typeface="Trebuchet MS"/>
                <a:sym typeface="Trebuchet MS"/>
              </a:defRPr>
            </a:lvl4pPr>
            <a:lvl5pPr marR="0" lvl="4" algn="ctr" rtl="0">
              <a:lnSpc>
                <a:spcPct val="100000"/>
              </a:lnSpc>
              <a:spcBef>
                <a:spcPts val="600"/>
              </a:spcBef>
              <a:spcAft>
                <a:spcPts val="0"/>
              </a:spcAft>
              <a:buClr>
                <a:schemeClr val="lt2"/>
              </a:buClr>
              <a:buSzPts val="1200"/>
              <a:buFont typeface="Trebuchet MS"/>
              <a:buNone/>
              <a:defRPr sz="1200" b="0" i="0" u="none" strike="noStrike" cap="none">
                <a:solidFill>
                  <a:schemeClr val="dk2"/>
                </a:solidFill>
                <a:latin typeface="Trebuchet MS"/>
                <a:ea typeface="Trebuchet MS"/>
                <a:cs typeface="Trebuchet MS"/>
                <a:sym typeface="Trebuchet MS"/>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9pPr>
          </a:lstStyle>
          <a:p>
            <a:endParaRPr/>
          </a:p>
        </p:txBody>
      </p:sp>
      <p:sp>
        <p:nvSpPr>
          <p:cNvPr id="122" name="Google Shape;122;p29"/>
          <p:cNvSpPr txBox="1">
            <a:spLocks noGrp="1"/>
          </p:cNvSpPr>
          <p:nvPr>
            <p:ph type="ftr" idx="11"/>
          </p:nvPr>
        </p:nvSpPr>
        <p:spPr>
          <a:xfrm>
            <a:off x="4881032" y="6356351"/>
            <a:ext cx="3462900" cy="3652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23" name="Google Shape;123;p29"/>
          <p:cNvSpPr txBox="1">
            <a:spLocks noGrp="1"/>
          </p:cNvSpPr>
          <p:nvPr>
            <p:ph type="sldNum" idx="12"/>
          </p:nvPr>
        </p:nvSpPr>
        <p:spPr>
          <a:xfrm>
            <a:off x="8343900" y="6356351"/>
            <a:ext cx="682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dk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dk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dk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dk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dk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dk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dk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dk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dk1"/>
                </a:solidFill>
                <a:latin typeface="Trebuchet MS"/>
                <a:ea typeface="Trebuchet MS"/>
                <a:cs typeface="Trebuchet MS"/>
                <a:sym typeface="Trebuchet MS"/>
              </a:defRPr>
            </a:lvl9pPr>
          </a:lstStyle>
          <a:p>
            <a:fld id="{00000000-1234-1234-1234-123412341234}" type="slidenum">
              <a:rPr lang="en" smtClean="0"/>
              <a:pPr/>
              <a:t>‹#›</a:t>
            </a:fld>
            <a:endParaRPr lang="en"/>
          </a:p>
        </p:txBody>
      </p:sp>
      <p:pic>
        <p:nvPicPr>
          <p:cNvPr id="124" name="Google Shape;124;p29"/>
          <p:cNvPicPr preferRelativeResize="0"/>
          <p:nvPr/>
        </p:nvPicPr>
        <p:blipFill rotWithShape="1">
          <a:blip r:embed="rId2">
            <a:alphaModFix/>
          </a:blip>
          <a:srcRect/>
          <a:stretch/>
        </p:blipFill>
        <p:spPr>
          <a:xfrm>
            <a:off x="144030" y="445671"/>
            <a:ext cx="1521737" cy="909544"/>
          </a:xfrm>
          <a:prstGeom prst="rect">
            <a:avLst/>
          </a:prstGeom>
          <a:noFill/>
          <a:ln>
            <a:noFill/>
          </a:ln>
        </p:spPr>
      </p:pic>
      <p:pic>
        <p:nvPicPr>
          <p:cNvPr id="125" name="Google Shape;125;p29"/>
          <p:cNvPicPr preferRelativeResize="0"/>
          <p:nvPr/>
        </p:nvPicPr>
        <p:blipFill rotWithShape="1">
          <a:blip r:embed="rId3">
            <a:alphaModFix/>
          </a:blip>
          <a:srcRect l="563" r="563"/>
          <a:stretch/>
        </p:blipFill>
        <p:spPr>
          <a:xfrm>
            <a:off x="144030" y="1928125"/>
            <a:ext cx="855430" cy="207377"/>
          </a:xfrm>
          <a:prstGeom prst="rect">
            <a:avLst/>
          </a:prstGeom>
          <a:noFill/>
          <a:ln>
            <a:noFill/>
          </a:ln>
        </p:spPr>
      </p:pic>
      <p:pic>
        <p:nvPicPr>
          <p:cNvPr id="126" name="Google Shape;126;p29"/>
          <p:cNvPicPr preferRelativeResize="0"/>
          <p:nvPr/>
        </p:nvPicPr>
        <p:blipFill rotWithShape="1">
          <a:blip r:embed="rId4">
            <a:alphaModFix/>
          </a:blip>
          <a:srcRect/>
          <a:stretch/>
        </p:blipFill>
        <p:spPr>
          <a:xfrm>
            <a:off x="144029" y="1534913"/>
            <a:ext cx="855430" cy="328984"/>
          </a:xfrm>
          <a:prstGeom prst="rect">
            <a:avLst/>
          </a:prstGeom>
          <a:noFill/>
          <a:ln>
            <a:noFill/>
          </a:ln>
        </p:spPr>
      </p:pic>
    </p:spTree>
    <p:extLst>
      <p:ext uri="{BB962C8B-B14F-4D97-AF65-F5344CB8AC3E}">
        <p14:creationId xmlns:p14="http://schemas.microsoft.com/office/powerpoint/2010/main" val="32775452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27"/>
        <p:cNvGrpSpPr/>
        <p:nvPr/>
      </p:nvGrpSpPr>
      <p:grpSpPr>
        <a:xfrm>
          <a:off x="0" y="0"/>
          <a:ext cx="0" cy="0"/>
          <a:chOff x="0" y="0"/>
          <a:chExt cx="0" cy="0"/>
        </a:xfrm>
      </p:grpSpPr>
      <p:sp>
        <p:nvSpPr>
          <p:cNvPr id="128" name="Google Shape;128;p30"/>
          <p:cNvSpPr txBox="1">
            <a:spLocks noGrp="1"/>
          </p:cNvSpPr>
          <p:nvPr>
            <p:ph type="title"/>
          </p:nvPr>
        </p:nvSpPr>
        <p:spPr>
          <a:xfrm>
            <a:off x="800100" y="0"/>
            <a:ext cx="7543800" cy="13436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9" name="Google Shape;129;p30"/>
          <p:cNvSpPr txBox="1">
            <a:spLocks noGrp="1"/>
          </p:cNvSpPr>
          <p:nvPr>
            <p:ph type="body" idx="1"/>
          </p:nvPr>
        </p:nvSpPr>
        <p:spPr>
          <a:xfrm>
            <a:off x="800100" y="1526959"/>
            <a:ext cx="7543800" cy="4650000"/>
          </a:xfrm>
          <a:prstGeom prst="rect">
            <a:avLst/>
          </a:prstGeom>
          <a:noFill/>
          <a:ln>
            <a:noFill/>
          </a:ln>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Noto Sans Symbols"/>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pic>
        <p:nvPicPr>
          <p:cNvPr id="130" name="Google Shape;130;p30"/>
          <p:cNvPicPr preferRelativeResize="0"/>
          <p:nvPr/>
        </p:nvPicPr>
        <p:blipFill rotWithShape="1">
          <a:blip r:embed="rId2">
            <a:alphaModFix/>
          </a:blip>
          <a:srcRect/>
          <a:stretch/>
        </p:blipFill>
        <p:spPr>
          <a:xfrm>
            <a:off x="144029" y="6311574"/>
            <a:ext cx="685800" cy="409903"/>
          </a:xfrm>
          <a:prstGeom prst="rect">
            <a:avLst/>
          </a:prstGeom>
          <a:noFill/>
          <a:ln>
            <a:noFill/>
          </a:ln>
        </p:spPr>
      </p:pic>
      <p:sp>
        <p:nvSpPr>
          <p:cNvPr id="131" name="Google Shape;131;p30"/>
          <p:cNvSpPr txBox="1">
            <a:spLocks noGrp="1"/>
          </p:cNvSpPr>
          <p:nvPr>
            <p:ph type="ftr" idx="11"/>
          </p:nvPr>
        </p:nvSpPr>
        <p:spPr>
          <a:xfrm>
            <a:off x="4881032" y="6356351"/>
            <a:ext cx="3462900" cy="3652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2" name="Google Shape;132;p30"/>
          <p:cNvSpPr txBox="1">
            <a:spLocks noGrp="1"/>
          </p:cNvSpPr>
          <p:nvPr>
            <p:ph type="sldNum" idx="12"/>
          </p:nvPr>
        </p:nvSpPr>
        <p:spPr>
          <a:xfrm>
            <a:off x="8343900" y="6356351"/>
            <a:ext cx="682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dk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dk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dk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dk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dk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dk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dk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dk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dk1"/>
                </a:solidFill>
                <a:latin typeface="Trebuchet MS"/>
                <a:ea typeface="Trebuchet MS"/>
                <a:cs typeface="Trebuchet MS"/>
                <a:sym typeface="Trebuchet M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016087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33"/>
        <p:cNvGrpSpPr/>
        <p:nvPr/>
      </p:nvGrpSpPr>
      <p:grpSpPr>
        <a:xfrm>
          <a:off x="0" y="0"/>
          <a:ext cx="0" cy="0"/>
          <a:chOff x="0" y="0"/>
          <a:chExt cx="0" cy="0"/>
        </a:xfrm>
      </p:grpSpPr>
      <p:sp>
        <p:nvSpPr>
          <p:cNvPr id="134" name="Google Shape;134;p31"/>
          <p:cNvSpPr txBox="1">
            <a:spLocks noGrp="1"/>
          </p:cNvSpPr>
          <p:nvPr>
            <p:ph type="ftr" idx="11"/>
          </p:nvPr>
        </p:nvSpPr>
        <p:spPr>
          <a:xfrm>
            <a:off x="4881032" y="6356351"/>
            <a:ext cx="3462900" cy="3652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5" name="Google Shape;135;p31"/>
          <p:cNvSpPr txBox="1">
            <a:spLocks noGrp="1"/>
          </p:cNvSpPr>
          <p:nvPr>
            <p:ph type="sldNum" idx="12"/>
          </p:nvPr>
        </p:nvSpPr>
        <p:spPr>
          <a:xfrm>
            <a:off x="8343900" y="6356351"/>
            <a:ext cx="682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dk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dk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dk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dk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dk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dk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dk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dk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dk1"/>
                </a:solidFill>
                <a:latin typeface="Trebuchet MS"/>
                <a:ea typeface="Trebuchet MS"/>
                <a:cs typeface="Trebuchet MS"/>
                <a:sym typeface="Trebuchet MS"/>
              </a:defRPr>
            </a:lvl9pPr>
          </a:lstStyle>
          <a:p>
            <a:fld id="{00000000-1234-1234-1234-123412341234}" type="slidenum">
              <a:rPr lang="en" smtClean="0"/>
              <a:pPr/>
              <a:t>‹#›</a:t>
            </a:fld>
            <a:endParaRPr lang="en"/>
          </a:p>
        </p:txBody>
      </p:sp>
      <p:sp>
        <p:nvSpPr>
          <p:cNvPr id="136" name="Google Shape;136;p31"/>
          <p:cNvSpPr txBox="1">
            <a:spLocks noGrp="1"/>
          </p:cNvSpPr>
          <p:nvPr>
            <p:ph type="ctrTitle"/>
          </p:nvPr>
        </p:nvSpPr>
        <p:spPr>
          <a:xfrm>
            <a:off x="800099" y="1899920"/>
            <a:ext cx="7543800" cy="17068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3200"/>
              <a:buFont typeface="Trebuchet MS"/>
              <a:buNone/>
              <a:defRPr sz="3200" b="0" i="0" u="none" strike="noStrike" cap="none">
                <a:solidFill>
                  <a:schemeClr val="dk2"/>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7" name="Google Shape;137;p31"/>
          <p:cNvSpPr txBox="1">
            <a:spLocks noGrp="1"/>
          </p:cNvSpPr>
          <p:nvPr>
            <p:ph type="subTitle" idx="1"/>
          </p:nvPr>
        </p:nvSpPr>
        <p:spPr>
          <a:xfrm>
            <a:off x="800099" y="3606800"/>
            <a:ext cx="7543800" cy="1651200"/>
          </a:xfrm>
          <a:prstGeom prst="rect">
            <a:avLst/>
          </a:prstGeom>
          <a:noFill/>
          <a:ln>
            <a:noFill/>
          </a:ln>
        </p:spPr>
        <p:txBody>
          <a:bodyPr spcFirstLastPara="1" wrap="square" lIns="91425" tIns="137150" rIns="91425" bIns="45700" anchor="t" anchorCtr="0">
            <a:noAutofit/>
          </a:bodyPr>
          <a:lstStyle>
            <a:lvl1pPr marR="0" lvl="0" algn="l" rtl="0">
              <a:lnSpc>
                <a:spcPct val="100000"/>
              </a:lnSpc>
              <a:spcBef>
                <a:spcPts val="600"/>
              </a:spcBef>
              <a:spcAft>
                <a:spcPts val="0"/>
              </a:spcAft>
              <a:buClr>
                <a:schemeClr val="lt2"/>
              </a:buClr>
              <a:buSzPts val="2400"/>
              <a:buFont typeface="Arial"/>
              <a:buNone/>
              <a:defRPr sz="2400" b="0" i="0" u="none" strike="noStrike" cap="none">
                <a:solidFill>
                  <a:schemeClr val="dk1"/>
                </a:solidFill>
                <a:latin typeface="Trebuchet MS"/>
                <a:ea typeface="Trebuchet MS"/>
                <a:cs typeface="Trebuchet MS"/>
                <a:sym typeface="Trebuchet MS"/>
              </a:defRPr>
            </a:lvl1pPr>
            <a:lvl2pPr marR="0" lvl="1" algn="ctr" rtl="0">
              <a:lnSpc>
                <a:spcPct val="100000"/>
              </a:lnSpc>
              <a:spcBef>
                <a:spcPts val="600"/>
              </a:spcBef>
              <a:spcAft>
                <a:spcPts val="0"/>
              </a:spcAft>
              <a:buClr>
                <a:schemeClr val="lt2"/>
              </a:buClr>
              <a:buSzPts val="1500"/>
              <a:buFont typeface="Noto Sans Symbols"/>
              <a:buNone/>
              <a:defRPr sz="1500" b="0" i="0" u="none" strike="noStrike" cap="none">
                <a:solidFill>
                  <a:schemeClr val="dk2"/>
                </a:solidFill>
                <a:latin typeface="Trebuchet MS"/>
                <a:ea typeface="Trebuchet MS"/>
                <a:cs typeface="Trebuchet MS"/>
                <a:sym typeface="Trebuchet MS"/>
              </a:defRPr>
            </a:lvl2pPr>
            <a:lvl3pPr marR="0" lvl="2" algn="ctr" rtl="0">
              <a:lnSpc>
                <a:spcPct val="100000"/>
              </a:lnSpc>
              <a:spcBef>
                <a:spcPts val="600"/>
              </a:spcBef>
              <a:spcAft>
                <a:spcPts val="0"/>
              </a:spcAft>
              <a:buClr>
                <a:schemeClr val="lt2"/>
              </a:buClr>
              <a:buSzPts val="1350"/>
              <a:buFont typeface="Trebuchet MS"/>
              <a:buNone/>
              <a:defRPr sz="1350" b="0" i="0" u="none" strike="noStrike" cap="none">
                <a:solidFill>
                  <a:schemeClr val="dk2"/>
                </a:solidFill>
                <a:latin typeface="Trebuchet MS"/>
                <a:ea typeface="Trebuchet MS"/>
                <a:cs typeface="Trebuchet MS"/>
                <a:sym typeface="Trebuchet MS"/>
              </a:defRPr>
            </a:lvl3pPr>
            <a:lvl4pPr marR="0" lvl="3" algn="ctr" rtl="0">
              <a:lnSpc>
                <a:spcPct val="100000"/>
              </a:lnSpc>
              <a:spcBef>
                <a:spcPts val="600"/>
              </a:spcBef>
              <a:spcAft>
                <a:spcPts val="0"/>
              </a:spcAft>
              <a:buClr>
                <a:schemeClr val="lt2"/>
              </a:buClr>
              <a:buSzPts val="1200"/>
              <a:buFont typeface="Trebuchet MS"/>
              <a:buNone/>
              <a:defRPr sz="1200" b="0" i="0" u="none" strike="noStrike" cap="none">
                <a:solidFill>
                  <a:schemeClr val="dk2"/>
                </a:solidFill>
                <a:latin typeface="Trebuchet MS"/>
                <a:ea typeface="Trebuchet MS"/>
                <a:cs typeface="Trebuchet MS"/>
                <a:sym typeface="Trebuchet MS"/>
              </a:defRPr>
            </a:lvl4pPr>
            <a:lvl5pPr marR="0" lvl="4" algn="ctr" rtl="0">
              <a:lnSpc>
                <a:spcPct val="100000"/>
              </a:lnSpc>
              <a:spcBef>
                <a:spcPts val="600"/>
              </a:spcBef>
              <a:spcAft>
                <a:spcPts val="0"/>
              </a:spcAft>
              <a:buClr>
                <a:schemeClr val="lt2"/>
              </a:buClr>
              <a:buSzPts val="1200"/>
              <a:buFont typeface="Trebuchet MS"/>
              <a:buNone/>
              <a:defRPr sz="1200" b="0" i="0" u="none" strike="noStrike" cap="none">
                <a:solidFill>
                  <a:schemeClr val="dk2"/>
                </a:solidFill>
                <a:latin typeface="Trebuchet MS"/>
                <a:ea typeface="Trebuchet MS"/>
                <a:cs typeface="Trebuchet MS"/>
                <a:sym typeface="Trebuchet MS"/>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9pPr>
          </a:lstStyle>
          <a:p>
            <a:endParaRPr/>
          </a:p>
        </p:txBody>
      </p:sp>
      <p:pic>
        <p:nvPicPr>
          <p:cNvPr id="138" name="Google Shape;138;p31"/>
          <p:cNvPicPr preferRelativeResize="0"/>
          <p:nvPr/>
        </p:nvPicPr>
        <p:blipFill rotWithShape="1">
          <a:blip r:embed="rId2">
            <a:alphaModFix/>
          </a:blip>
          <a:srcRect/>
          <a:stretch/>
        </p:blipFill>
        <p:spPr>
          <a:xfrm>
            <a:off x="144029" y="6311574"/>
            <a:ext cx="685800" cy="409903"/>
          </a:xfrm>
          <a:prstGeom prst="rect">
            <a:avLst/>
          </a:prstGeom>
          <a:noFill/>
          <a:ln>
            <a:noFill/>
          </a:ln>
        </p:spPr>
      </p:pic>
    </p:spTree>
    <p:extLst>
      <p:ext uri="{BB962C8B-B14F-4D97-AF65-F5344CB8AC3E}">
        <p14:creationId xmlns:p14="http://schemas.microsoft.com/office/powerpoint/2010/main" val="2996695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39"/>
        <p:cNvGrpSpPr/>
        <p:nvPr/>
      </p:nvGrpSpPr>
      <p:grpSpPr>
        <a:xfrm>
          <a:off x="0" y="0"/>
          <a:ext cx="0" cy="0"/>
          <a:chOff x="0" y="0"/>
          <a:chExt cx="0" cy="0"/>
        </a:xfrm>
      </p:grpSpPr>
      <p:sp>
        <p:nvSpPr>
          <p:cNvPr id="140" name="Google Shape;140;p32"/>
          <p:cNvSpPr txBox="1">
            <a:spLocks noGrp="1"/>
          </p:cNvSpPr>
          <p:nvPr>
            <p:ph type="title"/>
          </p:nvPr>
        </p:nvSpPr>
        <p:spPr>
          <a:xfrm>
            <a:off x="800100" y="0"/>
            <a:ext cx="7543800" cy="13436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41" name="Google Shape;141;p32"/>
          <p:cNvSpPr txBox="1">
            <a:spLocks noGrp="1"/>
          </p:cNvSpPr>
          <p:nvPr>
            <p:ph type="body" idx="1"/>
          </p:nvPr>
        </p:nvSpPr>
        <p:spPr>
          <a:xfrm>
            <a:off x="800100" y="1526959"/>
            <a:ext cx="3714900" cy="4650000"/>
          </a:xfrm>
          <a:prstGeom prst="rect">
            <a:avLst/>
          </a:prstGeom>
          <a:noFill/>
          <a:ln>
            <a:noFill/>
          </a:ln>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142" name="Google Shape;142;p32"/>
          <p:cNvSpPr txBox="1">
            <a:spLocks noGrp="1"/>
          </p:cNvSpPr>
          <p:nvPr>
            <p:ph type="body" idx="2"/>
          </p:nvPr>
        </p:nvSpPr>
        <p:spPr>
          <a:xfrm>
            <a:off x="4629150" y="1526959"/>
            <a:ext cx="3714600" cy="4650000"/>
          </a:xfrm>
          <a:prstGeom prst="rect">
            <a:avLst/>
          </a:prstGeom>
          <a:noFill/>
          <a:ln>
            <a:noFill/>
          </a:ln>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143" name="Google Shape;143;p32"/>
          <p:cNvSpPr txBox="1">
            <a:spLocks noGrp="1"/>
          </p:cNvSpPr>
          <p:nvPr>
            <p:ph type="ftr" idx="11"/>
          </p:nvPr>
        </p:nvSpPr>
        <p:spPr>
          <a:xfrm>
            <a:off x="4881032" y="6356351"/>
            <a:ext cx="3462900" cy="3652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4" name="Google Shape;144;p32"/>
          <p:cNvSpPr txBox="1">
            <a:spLocks noGrp="1"/>
          </p:cNvSpPr>
          <p:nvPr>
            <p:ph type="sldNum" idx="12"/>
          </p:nvPr>
        </p:nvSpPr>
        <p:spPr>
          <a:xfrm>
            <a:off x="8343900" y="6356351"/>
            <a:ext cx="682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dk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dk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dk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dk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dk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dk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dk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dk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dk1"/>
                </a:solidFill>
                <a:latin typeface="Trebuchet MS"/>
                <a:ea typeface="Trebuchet MS"/>
                <a:cs typeface="Trebuchet MS"/>
                <a:sym typeface="Trebuchet MS"/>
              </a:defRPr>
            </a:lvl9pPr>
          </a:lstStyle>
          <a:p>
            <a:fld id="{00000000-1234-1234-1234-123412341234}" type="slidenum">
              <a:rPr lang="en" smtClean="0"/>
              <a:pPr/>
              <a:t>‹#›</a:t>
            </a:fld>
            <a:endParaRPr lang="en"/>
          </a:p>
        </p:txBody>
      </p:sp>
      <p:pic>
        <p:nvPicPr>
          <p:cNvPr id="145" name="Google Shape;145;p32"/>
          <p:cNvPicPr preferRelativeResize="0"/>
          <p:nvPr/>
        </p:nvPicPr>
        <p:blipFill rotWithShape="1">
          <a:blip r:embed="rId2">
            <a:alphaModFix/>
          </a:blip>
          <a:srcRect/>
          <a:stretch/>
        </p:blipFill>
        <p:spPr>
          <a:xfrm>
            <a:off x="144029" y="6311574"/>
            <a:ext cx="685800" cy="409903"/>
          </a:xfrm>
          <a:prstGeom prst="rect">
            <a:avLst/>
          </a:prstGeom>
          <a:noFill/>
          <a:ln>
            <a:noFill/>
          </a:ln>
        </p:spPr>
      </p:pic>
    </p:spTree>
    <p:extLst>
      <p:ext uri="{BB962C8B-B14F-4D97-AF65-F5344CB8AC3E}">
        <p14:creationId xmlns:p14="http://schemas.microsoft.com/office/powerpoint/2010/main" val="34043061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wo Content Caption">
  <p:cSld name="Two Content Caption">
    <p:spTree>
      <p:nvGrpSpPr>
        <p:cNvPr id="1" name="Shape 146"/>
        <p:cNvGrpSpPr/>
        <p:nvPr/>
      </p:nvGrpSpPr>
      <p:grpSpPr>
        <a:xfrm>
          <a:off x="0" y="0"/>
          <a:ext cx="0" cy="0"/>
          <a:chOff x="0" y="0"/>
          <a:chExt cx="0" cy="0"/>
        </a:xfrm>
      </p:grpSpPr>
      <p:sp>
        <p:nvSpPr>
          <p:cNvPr id="147" name="Google Shape;147;p33"/>
          <p:cNvSpPr txBox="1">
            <a:spLocks noGrp="1"/>
          </p:cNvSpPr>
          <p:nvPr>
            <p:ph type="title"/>
          </p:nvPr>
        </p:nvSpPr>
        <p:spPr>
          <a:xfrm>
            <a:off x="800100" y="0"/>
            <a:ext cx="7543800" cy="13436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48" name="Google Shape;148;p33"/>
          <p:cNvSpPr txBox="1">
            <a:spLocks noGrp="1"/>
          </p:cNvSpPr>
          <p:nvPr>
            <p:ph type="body" idx="1"/>
          </p:nvPr>
        </p:nvSpPr>
        <p:spPr>
          <a:xfrm>
            <a:off x="800100" y="1526959"/>
            <a:ext cx="3714900" cy="4051600"/>
          </a:xfrm>
          <a:prstGeom prst="rect">
            <a:avLst/>
          </a:prstGeom>
          <a:solidFill>
            <a:schemeClr val="lt1"/>
          </a:solidFill>
          <a:ln>
            <a:noFill/>
          </a:ln>
          <a:effectLst>
            <a:outerShdw blurRad="25400" dist="25400" dir="2700000" algn="tl" rotWithShape="0">
              <a:schemeClr val="dk1">
                <a:alpha val="40000"/>
              </a:schemeClr>
            </a:outerShdw>
          </a:effectLst>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149" name="Google Shape;149;p33"/>
          <p:cNvSpPr txBox="1">
            <a:spLocks noGrp="1"/>
          </p:cNvSpPr>
          <p:nvPr>
            <p:ph type="body" idx="2"/>
          </p:nvPr>
        </p:nvSpPr>
        <p:spPr>
          <a:xfrm>
            <a:off x="4629150" y="1526959"/>
            <a:ext cx="3714600" cy="4650000"/>
          </a:xfrm>
          <a:prstGeom prst="rect">
            <a:avLst/>
          </a:prstGeom>
          <a:noFill/>
          <a:ln>
            <a:noFill/>
          </a:ln>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150" name="Google Shape;150;p33"/>
          <p:cNvSpPr txBox="1">
            <a:spLocks noGrp="1"/>
          </p:cNvSpPr>
          <p:nvPr>
            <p:ph type="ftr" idx="11"/>
          </p:nvPr>
        </p:nvSpPr>
        <p:spPr>
          <a:xfrm>
            <a:off x="4881032" y="6356351"/>
            <a:ext cx="3462900" cy="3652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51" name="Google Shape;151;p33"/>
          <p:cNvSpPr txBox="1">
            <a:spLocks noGrp="1"/>
          </p:cNvSpPr>
          <p:nvPr>
            <p:ph type="sldNum" idx="12"/>
          </p:nvPr>
        </p:nvSpPr>
        <p:spPr>
          <a:xfrm>
            <a:off x="8343900" y="6356351"/>
            <a:ext cx="682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dk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dk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dk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dk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dk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dk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dk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dk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dk1"/>
                </a:solidFill>
                <a:latin typeface="Trebuchet MS"/>
                <a:ea typeface="Trebuchet MS"/>
                <a:cs typeface="Trebuchet MS"/>
                <a:sym typeface="Trebuchet MS"/>
              </a:defRPr>
            </a:lvl9pPr>
          </a:lstStyle>
          <a:p>
            <a:fld id="{00000000-1234-1234-1234-123412341234}" type="slidenum">
              <a:rPr lang="en" smtClean="0"/>
              <a:pPr/>
              <a:t>‹#›</a:t>
            </a:fld>
            <a:endParaRPr lang="en"/>
          </a:p>
        </p:txBody>
      </p:sp>
      <p:sp>
        <p:nvSpPr>
          <p:cNvPr id="152" name="Google Shape;152;p33"/>
          <p:cNvSpPr txBox="1">
            <a:spLocks noGrp="1"/>
          </p:cNvSpPr>
          <p:nvPr>
            <p:ph type="body" idx="3"/>
          </p:nvPr>
        </p:nvSpPr>
        <p:spPr>
          <a:xfrm>
            <a:off x="800100" y="5578415"/>
            <a:ext cx="3714900" cy="598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00"/>
              </a:spcBef>
              <a:spcAft>
                <a:spcPts val="0"/>
              </a:spcAft>
              <a:buClr>
                <a:schemeClr val="lt2"/>
              </a:buClr>
              <a:buSzPts val="1200"/>
              <a:buFont typeface="Arial"/>
              <a:buNone/>
              <a:defRPr sz="1200" b="0" i="1" u="none" strike="noStrike" cap="none">
                <a:solidFill>
                  <a:schemeClr val="dk1"/>
                </a:solidFill>
                <a:latin typeface="Trebuchet MS"/>
                <a:ea typeface="Trebuchet MS"/>
                <a:cs typeface="Trebuchet MS"/>
                <a:sym typeface="Trebuchet MS"/>
              </a:defRPr>
            </a:lvl1pPr>
            <a:lvl2pPr marL="914400" marR="0" lvl="1" indent="-317500" algn="l" rtl="0">
              <a:lnSpc>
                <a:spcPct val="100000"/>
              </a:lnSpc>
              <a:spcBef>
                <a:spcPts val="600"/>
              </a:spcBef>
              <a:spcAft>
                <a:spcPts val="0"/>
              </a:spcAft>
              <a:buClr>
                <a:schemeClr val="lt2"/>
              </a:buClr>
              <a:buSzPts val="1400"/>
              <a:buFont typeface="Noto Sans Symbols"/>
              <a:buChar char="▪"/>
              <a:defRPr sz="1400" b="0" i="1" u="none" strike="noStrike" cap="none">
                <a:solidFill>
                  <a:schemeClr val="dk1"/>
                </a:solidFill>
                <a:latin typeface="Trebuchet MS"/>
                <a:ea typeface="Trebuchet MS"/>
                <a:cs typeface="Trebuchet MS"/>
                <a:sym typeface="Trebuchet MS"/>
              </a:defRPr>
            </a:lvl2pPr>
            <a:lvl3pPr marL="1371600" marR="0" lvl="2" indent="-317500" algn="l" rtl="0">
              <a:lnSpc>
                <a:spcPct val="100000"/>
              </a:lnSpc>
              <a:spcBef>
                <a:spcPts val="600"/>
              </a:spcBef>
              <a:spcAft>
                <a:spcPts val="0"/>
              </a:spcAft>
              <a:buClr>
                <a:schemeClr val="lt2"/>
              </a:buClr>
              <a:buSzPts val="1400"/>
              <a:buFont typeface="Trebuchet MS"/>
              <a:buChar char="▪"/>
              <a:defRPr sz="1400" b="0" i="1" u="none" strike="noStrike" cap="none">
                <a:solidFill>
                  <a:schemeClr val="dk1"/>
                </a:solidFill>
                <a:latin typeface="Trebuchet MS"/>
                <a:ea typeface="Trebuchet MS"/>
                <a:cs typeface="Trebuchet MS"/>
                <a:sym typeface="Trebuchet MS"/>
              </a:defRPr>
            </a:lvl3pPr>
            <a:lvl4pPr marL="1828800" marR="0" lvl="3" indent="-317500" algn="l" rtl="0">
              <a:lnSpc>
                <a:spcPct val="100000"/>
              </a:lnSpc>
              <a:spcBef>
                <a:spcPts val="600"/>
              </a:spcBef>
              <a:spcAft>
                <a:spcPts val="0"/>
              </a:spcAft>
              <a:buClr>
                <a:schemeClr val="lt2"/>
              </a:buClr>
              <a:buSzPts val="1400"/>
              <a:buFont typeface="Trebuchet MS"/>
              <a:buChar char="▫"/>
              <a:defRPr sz="1400" b="0" i="1" u="none" strike="noStrike" cap="none">
                <a:solidFill>
                  <a:schemeClr val="dk1"/>
                </a:solidFill>
                <a:latin typeface="Trebuchet MS"/>
                <a:ea typeface="Trebuchet MS"/>
                <a:cs typeface="Trebuchet MS"/>
                <a:sym typeface="Trebuchet MS"/>
              </a:defRPr>
            </a:lvl4pPr>
            <a:lvl5pPr marL="2286000" marR="0" lvl="4" indent="-317500" algn="l" rtl="0">
              <a:lnSpc>
                <a:spcPct val="100000"/>
              </a:lnSpc>
              <a:spcBef>
                <a:spcPts val="600"/>
              </a:spcBef>
              <a:spcAft>
                <a:spcPts val="0"/>
              </a:spcAft>
              <a:buClr>
                <a:schemeClr val="lt2"/>
              </a:buClr>
              <a:buSzPts val="1400"/>
              <a:buFont typeface="Trebuchet MS"/>
              <a:buChar char="&gt;"/>
              <a:defRPr sz="1400" b="0" i="1" u="none" strike="noStrike" cap="none">
                <a:solidFill>
                  <a:schemeClr val="dk1"/>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pic>
        <p:nvPicPr>
          <p:cNvPr id="153" name="Google Shape;153;p33"/>
          <p:cNvPicPr preferRelativeResize="0"/>
          <p:nvPr/>
        </p:nvPicPr>
        <p:blipFill rotWithShape="1">
          <a:blip r:embed="rId2">
            <a:alphaModFix/>
          </a:blip>
          <a:srcRect/>
          <a:stretch/>
        </p:blipFill>
        <p:spPr>
          <a:xfrm>
            <a:off x="144029" y="6311574"/>
            <a:ext cx="685800" cy="409903"/>
          </a:xfrm>
          <a:prstGeom prst="rect">
            <a:avLst/>
          </a:prstGeom>
          <a:noFill/>
          <a:ln>
            <a:noFill/>
          </a:ln>
        </p:spPr>
      </p:pic>
    </p:spTree>
    <p:extLst>
      <p:ext uri="{BB962C8B-B14F-4D97-AF65-F5344CB8AC3E}">
        <p14:creationId xmlns:p14="http://schemas.microsoft.com/office/powerpoint/2010/main" val="27751017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Full Caption">
  <p:cSld name="Full Caption">
    <p:spTree>
      <p:nvGrpSpPr>
        <p:cNvPr id="1" name="Shape 154"/>
        <p:cNvGrpSpPr/>
        <p:nvPr/>
      </p:nvGrpSpPr>
      <p:grpSpPr>
        <a:xfrm>
          <a:off x="0" y="0"/>
          <a:ext cx="0" cy="0"/>
          <a:chOff x="0" y="0"/>
          <a:chExt cx="0" cy="0"/>
        </a:xfrm>
      </p:grpSpPr>
      <p:sp>
        <p:nvSpPr>
          <p:cNvPr id="155" name="Google Shape;155;p34"/>
          <p:cNvSpPr txBox="1">
            <a:spLocks noGrp="1"/>
          </p:cNvSpPr>
          <p:nvPr>
            <p:ph type="title"/>
          </p:nvPr>
        </p:nvSpPr>
        <p:spPr>
          <a:xfrm>
            <a:off x="800100" y="0"/>
            <a:ext cx="7543800" cy="13436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56" name="Google Shape;156;p34"/>
          <p:cNvSpPr txBox="1">
            <a:spLocks noGrp="1"/>
          </p:cNvSpPr>
          <p:nvPr>
            <p:ph type="body" idx="1"/>
          </p:nvPr>
        </p:nvSpPr>
        <p:spPr>
          <a:xfrm>
            <a:off x="800099" y="1526959"/>
            <a:ext cx="7543800" cy="4234800"/>
          </a:xfrm>
          <a:prstGeom prst="rect">
            <a:avLst/>
          </a:prstGeom>
          <a:solidFill>
            <a:schemeClr val="lt1"/>
          </a:solidFill>
          <a:ln>
            <a:noFill/>
          </a:ln>
          <a:effectLst>
            <a:outerShdw blurRad="25400" dist="25400" dir="2700000" algn="tl" rotWithShape="0">
              <a:schemeClr val="dk1">
                <a:alpha val="40000"/>
              </a:schemeClr>
            </a:outerShdw>
          </a:effectLst>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157" name="Google Shape;157;p34"/>
          <p:cNvSpPr txBox="1">
            <a:spLocks noGrp="1"/>
          </p:cNvSpPr>
          <p:nvPr>
            <p:ph type="ftr" idx="11"/>
          </p:nvPr>
        </p:nvSpPr>
        <p:spPr>
          <a:xfrm>
            <a:off x="4881032" y="6356351"/>
            <a:ext cx="3462900" cy="3652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58" name="Google Shape;158;p34"/>
          <p:cNvSpPr txBox="1">
            <a:spLocks noGrp="1"/>
          </p:cNvSpPr>
          <p:nvPr>
            <p:ph type="sldNum" idx="12"/>
          </p:nvPr>
        </p:nvSpPr>
        <p:spPr>
          <a:xfrm>
            <a:off x="8343900" y="6356351"/>
            <a:ext cx="682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dk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dk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dk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dk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dk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dk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dk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dk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dk1"/>
                </a:solidFill>
                <a:latin typeface="Trebuchet MS"/>
                <a:ea typeface="Trebuchet MS"/>
                <a:cs typeface="Trebuchet MS"/>
                <a:sym typeface="Trebuchet MS"/>
              </a:defRPr>
            </a:lvl9pPr>
          </a:lstStyle>
          <a:p>
            <a:fld id="{00000000-1234-1234-1234-123412341234}" type="slidenum">
              <a:rPr lang="en" smtClean="0"/>
              <a:pPr/>
              <a:t>‹#›</a:t>
            </a:fld>
            <a:endParaRPr lang="en"/>
          </a:p>
        </p:txBody>
      </p:sp>
      <p:sp>
        <p:nvSpPr>
          <p:cNvPr id="159" name="Google Shape;159;p34"/>
          <p:cNvSpPr txBox="1">
            <a:spLocks noGrp="1"/>
          </p:cNvSpPr>
          <p:nvPr>
            <p:ph type="body" idx="2"/>
          </p:nvPr>
        </p:nvSpPr>
        <p:spPr>
          <a:xfrm>
            <a:off x="800100" y="5761871"/>
            <a:ext cx="7543800" cy="415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600"/>
              </a:spcBef>
              <a:spcAft>
                <a:spcPts val="0"/>
              </a:spcAft>
              <a:buClr>
                <a:schemeClr val="lt2"/>
              </a:buClr>
              <a:buSzPts val="1200"/>
              <a:buFont typeface="Arial"/>
              <a:buNone/>
              <a:defRPr sz="1200" b="0" i="1" u="none" strike="noStrike" cap="none">
                <a:solidFill>
                  <a:schemeClr val="dk1"/>
                </a:solidFill>
                <a:latin typeface="Trebuchet MS"/>
                <a:ea typeface="Trebuchet MS"/>
                <a:cs typeface="Trebuchet MS"/>
                <a:sym typeface="Trebuchet MS"/>
              </a:defRPr>
            </a:lvl1pPr>
            <a:lvl2pPr marL="914400" marR="0" lvl="1" indent="-317500" algn="l" rtl="0">
              <a:lnSpc>
                <a:spcPct val="100000"/>
              </a:lnSpc>
              <a:spcBef>
                <a:spcPts val="600"/>
              </a:spcBef>
              <a:spcAft>
                <a:spcPts val="0"/>
              </a:spcAft>
              <a:buClr>
                <a:schemeClr val="lt2"/>
              </a:buClr>
              <a:buSzPts val="1400"/>
              <a:buFont typeface="Noto Sans Symbols"/>
              <a:buChar char="▪"/>
              <a:defRPr sz="1400" b="0" i="1" u="none" strike="noStrike" cap="none">
                <a:solidFill>
                  <a:schemeClr val="dk1"/>
                </a:solidFill>
                <a:latin typeface="Trebuchet MS"/>
                <a:ea typeface="Trebuchet MS"/>
                <a:cs typeface="Trebuchet MS"/>
                <a:sym typeface="Trebuchet MS"/>
              </a:defRPr>
            </a:lvl2pPr>
            <a:lvl3pPr marL="1371600" marR="0" lvl="2" indent="-317500" algn="l" rtl="0">
              <a:lnSpc>
                <a:spcPct val="100000"/>
              </a:lnSpc>
              <a:spcBef>
                <a:spcPts val="600"/>
              </a:spcBef>
              <a:spcAft>
                <a:spcPts val="0"/>
              </a:spcAft>
              <a:buClr>
                <a:schemeClr val="lt2"/>
              </a:buClr>
              <a:buSzPts val="1400"/>
              <a:buFont typeface="Trebuchet MS"/>
              <a:buChar char="▪"/>
              <a:defRPr sz="1400" b="0" i="1" u="none" strike="noStrike" cap="none">
                <a:solidFill>
                  <a:schemeClr val="dk1"/>
                </a:solidFill>
                <a:latin typeface="Trebuchet MS"/>
                <a:ea typeface="Trebuchet MS"/>
                <a:cs typeface="Trebuchet MS"/>
                <a:sym typeface="Trebuchet MS"/>
              </a:defRPr>
            </a:lvl3pPr>
            <a:lvl4pPr marL="1828800" marR="0" lvl="3" indent="-317500" algn="l" rtl="0">
              <a:lnSpc>
                <a:spcPct val="100000"/>
              </a:lnSpc>
              <a:spcBef>
                <a:spcPts val="600"/>
              </a:spcBef>
              <a:spcAft>
                <a:spcPts val="0"/>
              </a:spcAft>
              <a:buClr>
                <a:schemeClr val="lt2"/>
              </a:buClr>
              <a:buSzPts val="1400"/>
              <a:buFont typeface="Trebuchet MS"/>
              <a:buChar char="▫"/>
              <a:defRPr sz="1400" b="0" i="1" u="none" strike="noStrike" cap="none">
                <a:solidFill>
                  <a:schemeClr val="dk1"/>
                </a:solidFill>
                <a:latin typeface="Trebuchet MS"/>
                <a:ea typeface="Trebuchet MS"/>
                <a:cs typeface="Trebuchet MS"/>
                <a:sym typeface="Trebuchet MS"/>
              </a:defRPr>
            </a:lvl4pPr>
            <a:lvl5pPr marL="2286000" marR="0" lvl="4" indent="-317500" algn="l" rtl="0">
              <a:lnSpc>
                <a:spcPct val="100000"/>
              </a:lnSpc>
              <a:spcBef>
                <a:spcPts val="600"/>
              </a:spcBef>
              <a:spcAft>
                <a:spcPts val="0"/>
              </a:spcAft>
              <a:buClr>
                <a:schemeClr val="lt2"/>
              </a:buClr>
              <a:buSzPts val="1400"/>
              <a:buFont typeface="Trebuchet MS"/>
              <a:buChar char="&gt;"/>
              <a:defRPr sz="1400" b="0" i="1" u="none" strike="noStrike" cap="none">
                <a:solidFill>
                  <a:schemeClr val="dk1"/>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pic>
        <p:nvPicPr>
          <p:cNvPr id="160" name="Google Shape;160;p34"/>
          <p:cNvPicPr preferRelativeResize="0"/>
          <p:nvPr/>
        </p:nvPicPr>
        <p:blipFill rotWithShape="1">
          <a:blip r:embed="rId2">
            <a:alphaModFix/>
          </a:blip>
          <a:srcRect/>
          <a:stretch/>
        </p:blipFill>
        <p:spPr>
          <a:xfrm>
            <a:off x="144029" y="6311574"/>
            <a:ext cx="685800" cy="409903"/>
          </a:xfrm>
          <a:prstGeom prst="rect">
            <a:avLst/>
          </a:prstGeom>
          <a:noFill/>
          <a:ln>
            <a:noFill/>
          </a:ln>
        </p:spPr>
      </p:pic>
    </p:spTree>
    <p:extLst>
      <p:ext uri="{BB962C8B-B14F-4D97-AF65-F5344CB8AC3E}">
        <p14:creationId xmlns:p14="http://schemas.microsoft.com/office/powerpoint/2010/main" val="36750917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61"/>
        <p:cNvGrpSpPr/>
        <p:nvPr/>
      </p:nvGrpSpPr>
      <p:grpSpPr>
        <a:xfrm>
          <a:off x="0" y="0"/>
          <a:ext cx="0" cy="0"/>
          <a:chOff x="0" y="0"/>
          <a:chExt cx="0" cy="0"/>
        </a:xfrm>
      </p:grpSpPr>
      <p:sp>
        <p:nvSpPr>
          <p:cNvPr id="162" name="Google Shape;162;p35"/>
          <p:cNvSpPr txBox="1">
            <a:spLocks noGrp="1"/>
          </p:cNvSpPr>
          <p:nvPr>
            <p:ph type="body" idx="1"/>
          </p:nvPr>
        </p:nvSpPr>
        <p:spPr>
          <a:xfrm>
            <a:off x="800100" y="1510191"/>
            <a:ext cx="3698100" cy="562000"/>
          </a:xfrm>
          <a:prstGeom prst="rect">
            <a:avLst/>
          </a:prstGeom>
          <a:noFill/>
          <a:ln>
            <a:noFill/>
          </a:ln>
        </p:spPr>
        <p:txBody>
          <a:bodyPr spcFirstLastPara="1" wrap="square" lIns="91425" tIns="137150" rIns="91425" bIns="45700" anchor="b"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dk2"/>
                </a:solidFill>
                <a:latin typeface="Trebuchet MS"/>
                <a:ea typeface="Trebuchet MS"/>
                <a:cs typeface="Trebuchet MS"/>
                <a:sym typeface="Trebuchet MS"/>
              </a:defRPr>
            </a:lvl1pPr>
            <a:lvl2pPr marL="914400" marR="0" lvl="1" indent="-228600" algn="l" rtl="0">
              <a:lnSpc>
                <a:spcPct val="100000"/>
              </a:lnSpc>
              <a:spcBef>
                <a:spcPts val="600"/>
              </a:spcBef>
              <a:spcAft>
                <a:spcPts val="0"/>
              </a:spcAft>
              <a:buClr>
                <a:schemeClr val="lt2"/>
              </a:buClr>
              <a:buSzPts val="1500"/>
              <a:buFont typeface="Noto Sans Symbols"/>
              <a:buNone/>
              <a:defRPr sz="1500" b="1" i="0" u="none" strike="noStrike" cap="none">
                <a:solidFill>
                  <a:schemeClr val="dk2"/>
                </a:solidFill>
                <a:latin typeface="Trebuchet MS"/>
                <a:ea typeface="Trebuchet MS"/>
                <a:cs typeface="Trebuchet MS"/>
                <a:sym typeface="Trebuchet MS"/>
              </a:defRPr>
            </a:lvl2pPr>
            <a:lvl3pPr marL="1371600" marR="0" lvl="2" indent="-228600" algn="l" rtl="0">
              <a:lnSpc>
                <a:spcPct val="100000"/>
              </a:lnSpc>
              <a:spcBef>
                <a:spcPts val="600"/>
              </a:spcBef>
              <a:spcAft>
                <a:spcPts val="0"/>
              </a:spcAft>
              <a:buClr>
                <a:schemeClr val="lt2"/>
              </a:buClr>
              <a:buSzPts val="1350"/>
              <a:buFont typeface="Trebuchet MS"/>
              <a:buNone/>
              <a:defRPr sz="1350" b="1" i="0" u="none" strike="noStrike" cap="none">
                <a:solidFill>
                  <a:schemeClr val="dk2"/>
                </a:solidFill>
                <a:latin typeface="Trebuchet MS"/>
                <a:ea typeface="Trebuchet MS"/>
                <a:cs typeface="Trebuchet MS"/>
                <a:sym typeface="Trebuchet MS"/>
              </a:defRPr>
            </a:lvl3pPr>
            <a:lvl4pPr marL="1828800" marR="0" lvl="3"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4pPr>
            <a:lvl5pPr marL="2286000" marR="0" lvl="4"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163" name="Google Shape;163;p35"/>
          <p:cNvSpPr txBox="1">
            <a:spLocks noGrp="1"/>
          </p:cNvSpPr>
          <p:nvPr>
            <p:ph type="body" idx="2"/>
          </p:nvPr>
        </p:nvSpPr>
        <p:spPr>
          <a:xfrm>
            <a:off x="800100" y="2072005"/>
            <a:ext cx="3698100" cy="4117600"/>
          </a:xfrm>
          <a:prstGeom prst="rect">
            <a:avLst/>
          </a:prstGeom>
          <a:noFill/>
          <a:ln>
            <a:noFill/>
          </a:ln>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164" name="Google Shape;164;p35"/>
          <p:cNvSpPr txBox="1">
            <a:spLocks noGrp="1"/>
          </p:cNvSpPr>
          <p:nvPr>
            <p:ph type="body" idx="3"/>
          </p:nvPr>
        </p:nvSpPr>
        <p:spPr>
          <a:xfrm>
            <a:off x="4629150" y="1510191"/>
            <a:ext cx="3714600" cy="562000"/>
          </a:xfrm>
          <a:prstGeom prst="rect">
            <a:avLst/>
          </a:prstGeom>
          <a:noFill/>
          <a:ln>
            <a:noFill/>
          </a:ln>
        </p:spPr>
        <p:txBody>
          <a:bodyPr spcFirstLastPara="1" wrap="square" lIns="91425" tIns="137150" rIns="91425" bIns="45700" anchor="b"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dk2"/>
                </a:solidFill>
                <a:latin typeface="Trebuchet MS"/>
                <a:ea typeface="Trebuchet MS"/>
                <a:cs typeface="Trebuchet MS"/>
                <a:sym typeface="Trebuchet MS"/>
              </a:defRPr>
            </a:lvl1pPr>
            <a:lvl2pPr marL="914400" marR="0" lvl="1" indent="-228600" algn="l" rtl="0">
              <a:lnSpc>
                <a:spcPct val="100000"/>
              </a:lnSpc>
              <a:spcBef>
                <a:spcPts val="600"/>
              </a:spcBef>
              <a:spcAft>
                <a:spcPts val="0"/>
              </a:spcAft>
              <a:buClr>
                <a:schemeClr val="lt2"/>
              </a:buClr>
              <a:buSzPts val="1500"/>
              <a:buFont typeface="Noto Sans Symbols"/>
              <a:buNone/>
              <a:defRPr sz="1500" b="1" i="0" u="none" strike="noStrike" cap="none">
                <a:solidFill>
                  <a:schemeClr val="dk2"/>
                </a:solidFill>
                <a:latin typeface="Trebuchet MS"/>
                <a:ea typeface="Trebuchet MS"/>
                <a:cs typeface="Trebuchet MS"/>
                <a:sym typeface="Trebuchet MS"/>
              </a:defRPr>
            </a:lvl2pPr>
            <a:lvl3pPr marL="1371600" marR="0" lvl="2" indent="-228600" algn="l" rtl="0">
              <a:lnSpc>
                <a:spcPct val="100000"/>
              </a:lnSpc>
              <a:spcBef>
                <a:spcPts val="600"/>
              </a:spcBef>
              <a:spcAft>
                <a:spcPts val="0"/>
              </a:spcAft>
              <a:buClr>
                <a:schemeClr val="lt2"/>
              </a:buClr>
              <a:buSzPts val="1350"/>
              <a:buFont typeface="Trebuchet MS"/>
              <a:buNone/>
              <a:defRPr sz="1350" b="1" i="0" u="none" strike="noStrike" cap="none">
                <a:solidFill>
                  <a:schemeClr val="dk2"/>
                </a:solidFill>
                <a:latin typeface="Trebuchet MS"/>
                <a:ea typeface="Trebuchet MS"/>
                <a:cs typeface="Trebuchet MS"/>
                <a:sym typeface="Trebuchet MS"/>
              </a:defRPr>
            </a:lvl3pPr>
            <a:lvl4pPr marL="1828800" marR="0" lvl="3"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4pPr>
            <a:lvl5pPr marL="2286000" marR="0" lvl="4"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165" name="Google Shape;165;p35"/>
          <p:cNvSpPr txBox="1">
            <a:spLocks noGrp="1"/>
          </p:cNvSpPr>
          <p:nvPr>
            <p:ph type="body" idx="4"/>
          </p:nvPr>
        </p:nvSpPr>
        <p:spPr>
          <a:xfrm>
            <a:off x="4629150" y="2072005"/>
            <a:ext cx="3714600" cy="4117600"/>
          </a:xfrm>
          <a:prstGeom prst="rect">
            <a:avLst/>
          </a:prstGeom>
          <a:noFill/>
          <a:ln>
            <a:noFill/>
          </a:ln>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166" name="Google Shape;166;p35"/>
          <p:cNvSpPr txBox="1">
            <a:spLocks noGrp="1"/>
          </p:cNvSpPr>
          <p:nvPr>
            <p:ph type="ftr" idx="11"/>
          </p:nvPr>
        </p:nvSpPr>
        <p:spPr>
          <a:xfrm>
            <a:off x="4881032" y="6356351"/>
            <a:ext cx="3462900" cy="3652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67" name="Google Shape;167;p35"/>
          <p:cNvSpPr txBox="1">
            <a:spLocks noGrp="1"/>
          </p:cNvSpPr>
          <p:nvPr>
            <p:ph type="sldNum" idx="12"/>
          </p:nvPr>
        </p:nvSpPr>
        <p:spPr>
          <a:xfrm>
            <a:off x="8343900" y="6356351"/>
            <a:ext cx="682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dk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dk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dk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dk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dk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dk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dk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dk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dk1"/>
                </a:solidFill>
                <a:latin typeface="Trebuchet MS"/>
                <a:ea typeface="Trebuchet MS"/>
                <a:cs typeface="Trebuchet MS"/>
                <a:sym typeface="Trebuchet MS"/>
              </a:defRPr>
            </a:lvl9pPr>
          </a:lstStyle>
          <a:p>
            <a:fld id="{00000000-1234-1234-1234-123412341234}" type="slidenum">
              <a:rPr lang="en" smtClean="0"/>
              <a:pPr/>
              <a:t>‹#›</a:t>
            </a:fld>
            <a:endParaRPr lang="en"/>
          </a:p>
        </p:txBody>
      </p:sp>
      <p:sp>
        <p:nvSpPr>
          <p:cNvPr id="168" name="Google Shape;168;p35"/>
          <p:cNvSpPr txBox="1">
            <a:spLocks noGrp="1"/>
          </p:cNvSpPr>
          <p:nvPr>
            <p:ph type="title"/>
          </p:nvPr>
        </p:nvSpPr>
        <p:spPr>
          <a:xfrm>
            <a:off x="800100" y="0"/>
            <a:ext cx="7543800" cy="13436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169" name="Google Shape;169;p35"/>
          <p:cNvPicPr preferRelativeResize="0"/>
          <p:nvPr/>
        </p:nvPicPr>
        <p:blipFill rotWithShape="1">
          <a:blip r:embed="rId2">
            <a:alphaModFix/>
          </a:blip>
          <a:srcRect/>
          <a:stretch/>
        </p:blipFill>
        <p:spPr>
          <a:xfrm>
            <a:off x="144029" y="6311574"/>
            <a:ext cx="685800" cy="409903"/>
          </a:xfrm>
          <a:prstGeom prst="rect">
            <a:avLst/>
          </a:prstGeom>
          <a:noFill/>
          <a:ln>
            <a:noFill/>
          </a:ln>
        </p:spPr>
      </p:pic>
    </p:spTree>
    <p:extLst>
      <p:ext uri="{BB962C8B-B14F-4D97-AF65-F5344CB8AC3E}">
        <p14:creationId xmlns:p14="http://schemas.microsoft.com/office/powerpoint/2010/main" val="26204567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olor Comparison">
  <p:cSld name="Color Comparison">
    <p:spTree>
      <p:nvGrpSpPr>
        <p:cNvPr id="1" name="Shape 170"/>
        <p:cNvGrpSpPr/>
        <p:nvPr/>
      </p:nvGrpSpPr>
      <p:grpSpPr>
        <a:xfrm>
          <a:off x="0" y="0"/>
          <a:ext cx="0" cy="0"/>
          <a:chOff x="0" y="0"/>
          <a:chExt cx="0" cy="0"/>
        </a:xfrm>
      </p:grpSpPr>
      <p:sp>
        <p:nvSpPr>
          <p:cNvPr id="171" name="Google Shape;171;p36"/>
          <p:cNvSpPr txBox="1">
            <a:spLocks noGrp="1"/>
          </p:cNvSpPr>
          <p:nvPr>
            <p:ph type="body" idx="1"/>
          </p:nvPr>
        </p:nvSpPr>
        <p:spPr>
          <a:xfrm>
            <a:off x="800100" y="1705713"/>
            <a:ext cx="3698100" cy="562000"/>
          </a:xfrm>
          <a:prstGeom prst="rect">
            <a:avLst/>
          </a:prstGeom>
          <a:solidFill>
            <a:schemeClr val="accent1"/>
          </a:solidFill>
          <a:ln w="9525" cap="flat" cmpd="sng">
            <a:solidFill>
              <a:schemeClr val="accent1"/>
            </a:solidFill>
            <a:prstDash val="solid"/>
            <a:round/>
            <a:headEnd type="none" w="sm" len="sm"/>
            <a:tailEnd type="none" w="sm" len="sm"/>
          </a:ln>
          <a:effectLst>
            <a:outerShdw blurRad="25400" dist="25400" dir="2700000" algn="tl" rotWithShape="0">
              <a:schemeClr val="dk1">
                <a:alpha val="40000"/>
              </a:schemeClr>
            </a:outerShdw>
          </a:effectLst>
        </p:spPr>
        <p:txBody>
          <a:bodyPr spcFirstLastPara="1" wrap="square" lIns="91425" tIns="45700" rIns="91425" bIns="45700" anchor="ctr"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dk2"/>
                </a:solidFill>
                <a:latin typeface="Trebuchet MS"/>
                <a:ea typeface="Trebuchet MS"/>
                <a:cs typeface="Trebuchet MS"/>
                <a:sym typeface="Trebuchet MS"/>
              </a:defRPr>
            </a:lvl1pPr>
            <a:lvl2pPr marL="914400" marR="0" lvl="1" indent="-228600" algn="l" rtl="0">
              <a:lnSpc>
                <a:spcPct val="100000"/>
              </a:lnSpc>
              <a:spcBef>
                <a:spcPts val="600"/>
              </a:spcBef>
              <a:spcAft>
                <a:spcPts val="0"/>
              </a:spcAft>
              <a:buClr>
                <a:schemeClr val="lt2"/>
              </a:buClr>
              <a:buSzPts val="1500"/>
              <a:buFont typeface="Noto Sans Symbols"/>
              <a:buNone/>
              <a:defRPr sz="1500" b="1" i="0" u="none" strike="noStrike" cap="none">
                <a:solidFill>
                  <a:schemeClr val="dk2"/>
                </a:solidFill>
                <a:latin typeface="Trebuchet MS"/>
                <a:ea typeface="Trebuchet MS"/>
                <a:cs typeface="Trebuchet MS"/>
                <a:sym typeface="Trebuchet MS"/>
              </a:defRPr>
            </a:lvl2pPr>
            <a:lvl3pPr marL="1371600" marR="0" lvl="2" indent="-228600" algn="l" rtl="0">
              <a:lnSpc>
                <a:spcPct val="100000"/>
              </a:lnSpc>
              <a:spcBef>
                <a:spcPts val="600"/>
              </a:spcBef>
              <a:spcAft>
                <a:spcPts val="0"/>
              </a:spcAft>
              <a:buClr>
                <a:schemeClr val="lt2"/>
              </a:buClr>
              <a:buSzPts val="1350"/>
              <a:buFont typeface="Trebuchet MS"/>
              <a:buNone/>
              <a:defRPr sz="1350" b="1" i="0" u="none" strike="noStrike" cap="none">
                <a:solidFill>
                  <a:schemeClr val="dk2"/>
                </a:solidFill>
                <a:latin typeface="Trebuchet MS"/>
                <a:ea typeface="Trebuchet MS"/>
                <a:cs typeface="Trebuchet MS"/>
                <a:sym typeface="Trebuchet MS"/>
              </a:defRPr>
            </a:lvl3pPr>
            <a:lvl4pPr marL="1828800" marR="0" lvl="3"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4pPr>
            <a:lvl5pPr marL="2286000" marR="0" lvl="4"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172" name="Google Shape;172;p36"/>
          <p:cNvSpPr txBox="1">
            <a:spLocks noGrp="1"/>
          </p:cNvSpPr>
          <p:nvPr>
            <p:ph type="body" idx="2"/>
          </p:nvPr>
        </p:nvSpPr>
        <p:spPr>
          <a:xfrm>
            <a:off x="800100" y="2267528"/>
            <a:ext cx="3698100" cy="3922000"/>
          </a:xfrm>
          <a:prstGeom prst="rect">
            <a:avLst/>
          </a:prstGeom>
          <a:solidFill>
            <a:schemeClr val="lt1"/>
          </a:solidFill>
          <a:ln w="9525" cap="flat" cmpd="sng">
            <a:solidFill>
              <a:schemeClr val="accent1"/>
            </a:solidFill>
            <a:prstDash val="solid"/>
            <a:round/>
            <a:headEnd type="none" w="sm" len="sm"/>
            <a:tailEnd type="none" w="sm" len="sm"/>
          </a:ln>
          <a:effectLst>
            <a:outerShdw blurRad="25400" dist="25400" dir="2700000" algn="tl" rotWithShape="0">
              <a:schemeClr val="dk1">
                <a:alpha val="40000"/>
              </a:schemeClr>
            </a:outerShdw>
          </a:effectLst>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173" name="Google Shape;173;p36"/>
          <p:cNvSpPr txBox="1">
            <a:spLocks noGrp="1"/>
          </p:cNvSpPr>
          <p:nvPr>
            <p:ph type="body" idx="3"/>
          </p:nvPr>
        </p:nvSpPr>
        <p:spPr>
          <a:xfrm>
            <a:off x="4629150" y="1705713"/>
            <a:ext cx="3714600" cy="562000"/>
          </a:xfrm>
          <a:prstGeom prst="rect">
            <a:avLst/>
          </a:prstGeom>
          <a:solidFill>
            <a:schemeClr val="accent1"/>
          </a:solidFill>
          <a:ln w="9525" cap="flat" cmpd="sng">
            <a:solidFill>
              <a:schemeClr val="accent1"/>
            </a:solidFill>
            <a:prstDash val="solid"/>
            <a:round/>
            <a:headEnd type="none" w="sm" len="sm"/>
            <a:tailEnd type="none" w="sm" len="sm"/>
          </a:ln>
          <a:effectLst>
            <a:outerShdw blurRad="25400" dist="25400" dir="2700000" algn="tl" rotWithShape="0">
              <a:schemeClr val="dk1">
                <a:alpha val="40000"/>
              </a:schemeClr>
            </a:outerShdw>
          </a:effectLst>
        </p:spPr>
        <p:txBody>
          <a:bodyPr spcFirstLastPara="1" wrap="square" lIns="91425" tIns="45700" rIns="91425" bIns="45700" anchor="ctr"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dk2"/>
                </a:solidFill>
                <a:latin typeface="Trebuchet MS"/>
                <a:ea typeface="Trebuchet MS"/>
                <a:cs typeface="Trebuchet MS"/>
                <a:sym typeface="Trebuchet MS"/>
              </a:defRPr>
            </a:lvl1pPr>
            <a:lvl2pPr marL="914400" marR="0" lvl="1" indent="-228600" algn="l" rtl="0">
              <a:lnSpc>
                <a:spcPct val="100000"/>
              </a:lnSpc>
              <a:spcBef>
                <a:spcPts val="600"/>
              </a:spcBef>
              <a:spcAft>
                <a:spcPts val="0"/>
              </a:spcAft>
              <a:buClr>
                <a:schemeClr val="lt2"/>
              </a:buClr>
              <a:buSzPts val="1500"/>
              <a:buFont typeface="Noto Sans Symbols"/>
              <a:buNone/>
              <a:defRPr sz="1500" b="1" i="0" u="none" strike="noStrike" cap="none">
                <a:solidFill>
                  <a:schemeClr val="dk2"/>
                </a:solidFill>
                <a:latin typeface="Trebuchet MS"/>
                <a:ea typeface="Trebuchet MS"/>
                <a:cs typeface="Trebuchet MS"/>
                <a:sym typeface="Trebuchet MS"/>
              </a:defRPr>
            </a:lvl2pPr>
            <a:lvl3pPr marL="1371600" marR="0" lvl="2" indent="-228600" algn="l" rtl="0">
              <a:lnSpc>
                <a:spcPct val="100000"/>
              </a:lnSpc>
              <a:spcBef>
                <a:spcPts val="600"/>
              </a:spcBef>
              <a:spcAft>
                <a:spcPts val="0"/>
              </a:spcAft>
              <a:buClr>
                <a:schemeClr val="lt2"/>
              </a:buClr>
              <a:buSzPts val="1350"/>
              <a:buFont typeface="Trebuchet MS"/>
              <a:buNone/>
              <a:defRPr sz="1350" b="1" i="0" u="none" strike="noStrike" cap="none">
                <a:solidFill>
                  <a:schemeClr val="dk2"/>
                </a:solidFill>
                <a:latin typeface="Trebuchet MS"/>
                <a:ea typeface="Trebuchet MS"/>
                <a:cs typeface="Trebuchet MS"/>
                <a:sym typeface="Trebuchet MS"/>
              </a:defRPr>
            </a:lvl3pPr>
            <a:lvl4pPr marL="1828800" marR="0" lvl="3"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4pPr>
            <a:lvl5pPr marL="2286000" marR="0" lvl="4"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174" name="Google Shape;174;p36"/>
          <p:cNvSpPr txBox="1">
            <a:spLocks noGrp="1"/>
          </p:cNvSpPr>
          <p:nvPr>
            <p:ph type="body" idx="4"/>
          </p:nvPr>
        </p:nvSpPr>
        <p:spPr>
          <a:xfrm>
            <a:off x="4629150" y="2267528"/>
            <a:ext cx="3714600" cy="3922000"/>
          </a:xfrm>
          <a:prstGeom prst="rect">
            <a:avLst/>
          </a:prstGeom>
          <a:solidFill>
            <a:schemeClr val="lt1"/>
          </a:solidFill>
          <a:ln w="9525" cap="flat" cmpd="sng">
            <a:solidFill>
              <a:schemeClr val="accent1"/>
            </a:solidFill>
            <a:prstDash val="solid"/>
            <a:round/>
            <a:headEnd type="none" w="sm" len="sm"/>
            <a:tailEnd type="none" w="sm" len="sm"/>
          </a:ln>
          <a:effectLst>
            <a:outerShdw blurRad="25400" dist="25400" dir="2700000" algn="tl" rotWithShape="0">
              <a:schemeClr val="dk1">
                <a:alpha val="40000"/>
              </a:schemeClr>
            </a:outerShdw>
          </a:effectLst>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175" name="Google Shape;175;p36"/>
          <p:cNvSpPr txBox="1">
            <a:spLocks noGrp="1"/>
          </p:cNvSpPr>
          <p:nvPr>
            <p:ph type="ftr" idx="11"/>
          </p:nvPr>
        </p:nvSpPr>
        <p:spPr>
          <a:xfrm>
            <a:off x="4881032" y="6356351"/>
            <a:ext cx="3462900" cy="3652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76" name="Google Shape;176;p36"/>
          <p:cNvSpPr txBox="1">
            <a:spLocks noGrp="1"/>
          </p:cNvSpPr>
          <p:nvPr>
            <p:ph type="sldNum" idx="12"/>
          </p:nvPr>
        </p:nvSpPr>
        <p:spPr>
          <a:xfrm>
            <a:off x="8343900" y="6356351"/>
            <a:ext cx="682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dk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dk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dk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dk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dk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dk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dk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dk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dk1"/>
                </a:solidFill>
                <a:latin typeface="Trebuchet MS"/>
                <a:ea typeface="Trebuchet MS"/>
                <a:cs typeface="Trebuchet MS"/>
                <a:sym typeface="Trebuchet MS"/>
              </a:defRPr>
            </a:lvl9pPr>
          </a:lstStyle>
          <a:p>
            <a:fld id="{00000000-1234-1234-1234-123412341234}" type="slidenum">
              <a:rPr lang="en" smtClean="0"/>
              <a:pPr/>
              <a:t>‹#›</a:t>
            </a:fld>
            <a:endParaRPr lang="en"/>
          </a:p>
        </p:txBody>
      </p:sp>
      <p:sp>
        <p:nvSpPr>
          <p:cNvPr id="177" name="Google Shape;177;p36"/>
          <p:cNvSpPr txBox="1">
            <a:spLocks noGrp="1"/>
          </p:cNvSpPr>
          <p:nvPr>
            <p:ph type="title"/>
          </p:nvPr>
        </p:nvSpPr>
        <p:spPr>
          <a:xfrm>
            <a:off x="800100" y="0"/>
            <a:ext cx="7543800" cy="13436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178" name="Google Shape;178;p36"/>
          <p:cNvPicPr preferRelativeResize="0"/>
          <p:nvPr/>
        </p:nvPicPr>
        <p:blipFill rotWithShape="1">
          <a:blip r:embed="rId2">
            <a:alphaModFix/>
          </a:blip>
          <a:srcRect/>
          <a:stretch/>
        </p:blipFill>
        <p:spPr>
          <a:xfrm>
            <a:off x="144029" y="6311574"/>
            <a:ext cx="685800" cy="409903"/>
          </a:xfrm>
          <a:prstGeom prst="rect">
            <a:avLst/>
          </a:prstGeom>
          <a:noFill/>
          <a:ln>
            <a:noFill/>
          </a:ln>
        </p:spPr>
      </p:pic>
    </p:spTree>
    <p:extLst>
      <p:ext uri="{BB962C8B-B14F-4D97-AF65-F5344CB8AC3E}">
        <p14:creationId xmlns:p14="http://schemas.microsoft.com/office/powerpoint/2010/main" val="39201276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hree Sections">
  <p:cSld name="Three Sections">
    <p:spTree>
      <p:nvGrpSpPr>
        <p:cNvPr id="1" name="Shape 179"/>
        <p:cNvGrpSpPr/>
        <p:nvPr/>
      </p:nvGrpSpPr>
      <p:grpSpPr>
        <a:xfrm>
          <a:off x="0" y="0"/>
          <a:ext cx="0" cy="0"/>
          <a:chOff x="0" y="0"/>
          <a:chExt cx="0" cy="0"/>
        </a:xfrm>
      </p:grpSpPr>
      <p:sp>
        <p:nvSpPr>
          <p:cNvPr id="180" name="Google Shape;180;p37"/>
          <p:cNvSpPr txBox="1">
            <a:spLocks noGrp="1"/>
          </p:cNvSpPr>
          <p:nvPr>
            <p:ph type="body" idx="1"/>
          </p:nvPr>
        </p:nvSpPr>
        <p:spPr>
          <a:xfrm>
            <a:off x="800099" y="1705712"/>
            <a:ext cx="2286000" cy="914400"/>
          </a:xfrm>
          <a:prstGeom prst="rect">
            <a:avLst/>
          </a:prstGeom>
          <a:solidFill>
            <a:schemeClr val="accent1"/>
          </a:solidFill>
          <a:ln>
            <a:noFill/>
          </a:ln>
          <a:effectLst>
            <a:outerShdw blurRad="25400" dist="25400" dir="2700000" algn="tl" rotWithShape="0">
              <a:schemeClr val="dk1">
                <a:alpha val="40000"/>
              </a:schemeClr>
            </a:outerShdw>
          </a:effectLst>
        </p:spPr>
        <p:txBody>
          <a:bodyPr spcFirstLastPara="1" wrap="square" lIns="91425" tIns="45700" rIns="91425" bIns="45700" anchor="ctr"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dk2"/>
                </a:solidFill>
                <a:latin typeface="Trebuchet MS"/>
                <a:ea typeface="Trebuchet MS"/>
                <a:cs typeface="Trebuchet MS"/>
                <a:sym typeface="Trebuchet MS"/>
              </a:defRPr>
            </a:lvl1pPr>
            <a:lvl2pPr marL="914400" marR="0" lvl="1" indent="-228600" algn="l" rtl="0">
              <a:lnSpc>
                <a:spcPct val="100000"/>
              </a:lnSpc>
              <a:spcBef>
                <a:spcPts val="600"/>
              </a:spcBef>
              <a:spcAft>
                <a:spcPts val="0"/>
              </a:spcAft>
              <a:buClr>
                <a:schemeClr val="lt2"/>
              </a:buClr>
              <a:buSzPts val="1500"/>
              <a:buFont typeface="Noto Sans Symbols"/>
              <a:buNone/>
              <a:defRPr sz="1500" b="1" i="0" u="none" strike="noStrike" cap="none">
                <a:solidFill>
                  <a:schemeClr val="dk2"/>
                </a:solidFill>
                <a:latin typeface="Trebuchet MS"/>
                <a:ea typeface="Trebuchet MS"/>
                <a:cs typeface="Trebuchet MS"/>
                <a:sym typeface="Trebuchet MS"/>
              </a:defRPr>
            </a:lvl2pPr>
            <a:lvl3pPr marL="1371600" marR="0" lvl="2" indent="-228600" algn="l" rtl="0">
              <a:lnSpc>
                <a:spcPct val="100000"/>
              </a:lnSpc>
              <a:spcBef>
                <a:spcPts val="600"/>
              </a:spcBef>
              <a:spcAft>
                <a:spcPts val="0"/>
              </a:spcAft>
              <a:buClr>
                <a:schemeClr val="lt2"/>
              </a:buClr>
              <a:buSzPts val="1350"/>
              <a:buFont typeface="Trebuchet MS"/>
              <a:buNone/>
              <a:defRPr sz="1350" b="1" i="0" u="none" strike="noStrike" cap="none">
                <a:solidFill>
                  <a:schemeClr val="dk2"/>
                </a:solidFill>
                <a:latin typeface="Trebuchet MS"/>
                <a:ea typeface="Trebuchet MS"/>
                <a:cs typeface="Trebuchet MS"/>
                <a:sym typeface="Trebuchet MS"/>
              </a:defRPr>
            </a:lvl3pPr>
            <a:lvl4pPr marL="1828800" marR="0" lvl="3"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4pPr>
            <a:lvl5pPr marL="2286000" marR="0" lvl="4"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181" name="Google Shape;181;p37"/>
          <p:cNvSpPr txBox="1">
            <a:spLocks noGrp="1"/>
          </p:cNvSpPr>
          <p:nvPr>
            <p:ph type="body" idx="2"/>
          </p:nvPr>
        </p:nvSpPr>
        <p:spPr>
          <a:xfrm>
            <a:off x="800100" y="2620112"/>
            <a:ext cx="2286000" cy="3569600"/>
          </a:xfrm>
          <a:prstGeom prst="rect">
            <a:avLst/>
          </a:prstGeom>
          <a:noFill/>
          <a:ln>
            <a:noFill/>
          </a:ln>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182" name="Google Shape;182;p37"/>
          <p:cNvSpPr txBox="1">
            <a:spLocks noGrp="1"/>
          </p:cNvSpPr>
          <p:nvPr>
            <p:ph type="ftr" idx="11"/>
          </p:nvPr>
        </p:nvSpPr>
        <p:spPr>
          <a:xfrm>
            <a:off x="4881032" y="6356351"/>
            <a:ext cx="3462900" cy="3652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83" name="Google Shape;183;p37"/>
          <p:cNvSpPr txBox="1">
            <a:spLocks noGrp="1"/>
          </p:cNvSpPr>
          <p:nvPr>
            <p:ph type="sldNum" idx="12"/>
          </p:nvPr>
        </p:nvSpPr>
        <p:spPr>
          <a:xfrm>
            <a:off x="8343900" y="6356351"/>
            <a:ext cx="682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dk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dk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dk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dk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dk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dk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dk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dk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dk1"/>
                </a:solidFill>
                <a:latin typeface="Trebuchet MS"/>
                <a:ea typeface="Trebuchet MS"/>
                <a:cs typeface="Trebuchet MS"/>
                <a:sym typeface="Trebuchet MS"/>
              </a:defRPr>
            </a:lvl9pPr>
          </a:lstStyle>
          <a:p>
            <a:fld id="{00000000-1234-1234-1234-123412341234}" type="slidenum">
              <a:rPr lang="en" smtClean="0"/>
              <a:pPr/>
              <a:t>‹#›</a:t>
            </a:fld>
            <a:endParaRPr lang="en"/>
          </a:p>
        </p:txBody>
      </p:sp>
      <p:sp>
        <p:nvSpPr>
          <p:cNvPr id="184" name="Google Shape;184;p37"/>
          <p:cNvSpPr txBox="1">
            <a:spLocks noGrp="1"/>
          </p:cNvSpPr>
          <p:nvPr>
            <p:ph type="title"/>
          </p:nvPr>
        </p:nvSpPr>
        <p:spPr>
          <a:xfrm>
            <a:off x="800100" y="0"/>
            <a:ext cx="7543800" cy="13436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85" name="Google Shape;185;p37"/>
          <p:cNvSpPr txBox="1">
            <a:spLocks noGrp="1"/>
          </p:cNvSpPr>
          <p:nvPr>
            <p:ph type="body" idx="3"/>
          </p:nvPr>
        </p:nvSpPr>
        <p:spPr>
          <a:xfrm>
            <a:off x="3428998" y="1705712"/>
            <a:ext cx="2286000" cy="914400"/>
          </a:xfrm>
          <a:prstGeom prst="rect">
            <a:avLst/>
          </a:prstGeom>
          <a:solidFill>
            <a:schemeClr val="accent1"/>
          </a:solidFill>
          <a:ln>
            <a:noFill/>
          </a:ln>
          <a:effectLst>
            <a:outerShdw blurRad="25400" dist="25400" dir="2700000" algn="tl" rotWithShape="0">
              <a:schemeClr val="dk1">
                <a:alpha val="40000"/>
              </a:schemeClr>
            </a:outerShdw>
          </a:effectLst>
        </p:spPr>
        <p:txBody>
          <a:bodyPr spcFirstLastPara="1" wrap="square" lIns="91425" tIns="45700" rIns="91425" bIns="45700" anchor="ctr"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dk2"/>
                </a:solidFill>
                <a:latin typeface="Trebuchet MS"/>
                <a:ea typeface="Trebuchet MS"/>
                <a:cs typeface="Trebuchet MS"/>
                <a:sym typeface="Trebuchet MS"/>
              </a:defRPr>
            </a:lvl1pPr>
            <a:lvl2pPr marL="914400" marR="0" lvl="1" indent="-228600" algn="l" rtl="0">
              <a:lnSpc>
                <a:spcPct val="100000"/>
              </a:lnSpc>
              <a:spcBef>
                <a:spcPts val="600"/>
              </a:spcBef>
              <a:spcAft>
                <a:spcPts val="0"/>
              </a:spcAft>
              <a:buClr>
                <a:schemeClr val="lt2"/>
              </a:buClr>
              <a:buSzPts val="1500"/>
              <a:buFont typeface="Noto Sans Symbols"/>
              <a:buNone/>
              <a:defRPr sz="1500" b="1" i="0" u="none" strike="noStrike" cap="none">
                <a:solidFill>
                  <a:schemeClr val="dk2"/>
                </a:solidFill>
                <a:latin typeface="Trebuchet MS"/>
                <a:ea typeface="Trebuchet MS"/>
                <a:cs typeface="Trebuchet MS"/>
                <a:sym typeface="Trebuchet MS"/>
              </a:defRPr>
            </a:lvl2pPr>
            <a:lvl3pPr marL="1371600" marR="0" lvl="2" indent="-228600" algn="l" rtl="0">
              <a:lnSpc>
                <a:spcPct val="100000"/>
              </a:lnSpc>
              <a:spcBef>
                <a:spcPts val="600"/>
              </a:spcBef>
              <a:spcAft>
                <a:spcPts val="0"/>
              </a:spcAft>
              <a:buClr>
                <a:schemeClr val="lt2"/>
              </a:buClr>
              <a:buSzPts val="1350"/>
              <a:buFont typeface="Trebuchet MS"/>
              <a:buNone/>
              <a:defRPr sz="1350" b="1" i="0" u="none" strike="noStrike" cap="none">
                <a:solidFill>
                  <a:schemeClr val="dk2"/>
                </a:solidFill>
                <a:latin typeface="Trebuchet MS"/>
                <a:ea typeface="Trebuchet MS"/>
                <a:cs typeface="Trebuchet MS"/>
                <a:sym typeface="Trebuchet MS"/>
              </a:defRPr>
            </a:lvl3pPr>
            <a:lvl4pPr marL="1828800" marR="0" lvl="3"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4pPr>
            <a:lvl5pPr marL="2286000" marR="0" lvl="4"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186" name="Google Shape;186;p37"/>
          <p:cNvSpPr txBox="1">
            <a:spLocks noGrp="1"/>
          </p:cNvSpPr>
          <p:nvPr>
            <p:ph type="body" idx="4"/>
          </p:nvPr>
        </p:nvSpPr>
        <p:spPr>
          <a:xfrm>
            <a:off x="3428999" y="2620112"/>
            <a:ext cx="2286000" cy="3569600"/>
          </a:xfrm>
          <a:prstGeom prst="rect">
            <a:avLst/>
          </a:prstGeom>
          <a:noFill/>
          <a:ln>
            <a:noFill/>
          </a:ln>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187" name="Google Shape;187;p37"/>
          <p:cNvSpPr txBox="1">
            <a:spLocks noGrp="1"/>
          </p:cNvSpPr>
          <p:nvPr>
            <p:ph type="body" idx="5"/>
          </p:nvPr>
        </p:nvSpPr>
        <p:spPr>
          <a:xfrm>
            <a:off x="6057898" y="1705712"/>
            <a:ext cx="2286000" cy="914400"/>
          </a:xfrm>
          <a:prstGeom prst="rect">
            <a:avLst/>
          </a:prstGeom>
          <a:solidFill>
            <a:schemeClr val="accent1"/>
          </a:solidFill>
          <a:ln>
            <a:noFill/>
          </a:ln>
          <a:effectLst>
            <a:outerShdw blurRad="25400" dist="25400" dir="2700000" algn="tl" rotWithShape="0">
              <a:schemeClr val="dk1">
                <a:alpha val="40000"/>
              </a:schemeClr>
            </a:outerShdw>
          </a:effectLst>
        </p:spPr>
        <p:txBody>
          <a:bodyPr spcFirstLastPara="1" wrap="square" lIns="91425" tIns="45700" rIns="91425" bIns="45700" anchor="ctr"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dk2"/>
                </a:solidFill>
                <a:latin typeface="Trebuchet MS"/>
                <a:ea typeface="Trebuchet MS"/>
                <a:cs typeface="Trebuchet MS"/>
                <a:sym typeface="Trebuchet MS"/>
              </a:defRPr>
            </a:lvl1pPr>
            <a:lvl2pPr marL="914400" marR="0" lvl="1" indent="-228600" algn="l" rtl="0">
              <a:lnSpc>
                <a:spcPct val="100000"/>
              </a:lnSpc>
              <a:spcBef>
                <a:spcPts val="600"/>
              </a:spcBef>
              <a:spcAft>
                <a:spcPts val="0"/>
              </a:spcAft>
              <a:buClr>
                <a:schemeClr val="lt2"/>
              </a:buClr>
              <a:buSzPts val="1500"/>
              <a:buFont typeface="Noto Sans Symbols"/>
              <a:buNone/>
              <a:defRPr sz="1500" b="1" i="0" u="none" strike="noStrike" cap="none">
                <a:solidFill>
                  <a:schemeClr val="dk2"/>
                </a:solidFill>
                <a:latin typeface="Trebuchet MS"/>
                <a:ea typeface="Trebuchet MS"/>
                <a:cs typeface="Trebuchet MS"/>
                <a:sym typeface="Trebuchet MS"/>
              </a:defRPr>
            </a:lvl2pPr>
            <a:lvl3pPr marL="1371600" marR="0" lvl="2" indent="-228600" algn="l" rtl="0">
              <a:lnSpc>
                <a:spcPct val="100000"/>
              </a:lnSpc>
              <a:spcBef>
                <a:spcPts val="600"/>
              </a:spcBef>
              <a:spcAft>
                <a:spcPts val="0"/>
              </a:spcAft>
              <a:buClr>
                <a:schemeClr val="lt2"/>
              </a:buClr>
              <a:buSzPts val="1350"/>
              <a:buFont typeface="Trebuchet MS"/>
              <a:buNone/>
              <a:defRPr sz="1350" b="1" i="0" u="none" strike="noStrike" cap="none">
                <a:solidFill>
                  <a:schemeClr val="dk2"/>
                </a:solidFill>
                <a:latin typeface="Trebuchet MS"/>
                <a:ea typeface="Trebuchet MS"/>
                <a:cs typeface="Trebuchet MS"/>
                <a:sym typeface="Trebuchet MS"/>
              </a:defRPr>
            </a:lvl3pPr>
            <a:lvl4pPr marL="1828800" marR="0" lvl="3"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4pPr>
            <a:lvl5pPr marL="2286000" marR="0" lvl="4"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188" name="Google Shape;188;p37"/>
          <p:cNvSpPr txBox="1">
            <a:spLocks noGrp="1"/>
          </p:cNvSpPr>
          <p:nvPr>
            <p:ph type="body" idx="6"/>
          </p:nvPr>
        </p:nvSpPr>
        <p:spPr>
          <a:xfrm>
            <a:off x="6057899" y="2620112"/>
            <a:ext cx="2286000" cy="3569600"/>
          </a:xfrm>
          <a:prstGeom prst="rect">
            <a:avLst/>
          </a:prstGeom>
          <a:noFill/>
          <a:ln>
            <a:noFill/>
          </a:ln>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pic>
        <p:nvPicPr>
          <p:cNvPr id="189" name="Google Shape;189;p37"/>
          <p:cNvPicPr preferRelativeResize="0"/>
          <p:nvPr/>
        </p:nvPicPr>
        <p:blipFill rotWithShape="1">
          <a:blip r:embed="rId2">
            <a:alphaModFix/>
          </a:blip>
          <a:srcRect/>
          <a:stretch/>
        </p:blipFill>
        <p:spPr>
          <a:xfrm>
            <a:off x="144029" y="6311574"/>
            <a:ext cx="685800" cy="409903"/>
          </a:xfrm>
          <a:prstGeom prst="rect">
            <a:avLst/>
          </a:prstGeom>
          <a:noFill/>
          <a:ln>
            <a:noFill/>
          </a:ln>
        </p:spPr>
      </p:pic>
    </p:spTree>
    <p:extLst>
      <p:ext uri="{BB962C8B-B14F-4D97-AF65-F5344CB8AC3E}">
        <p14:creationId xmlns:p14="http://schemas.microsoft.com/office/powerpoint/2010/main" val="537799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1852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hree Sections Horizontal">
  <p:cSld name="Three Sections Horizontal">
    <p:spTree>
      <p:nvGrpSpPr>
        <p:cNvPr id="1" name="Shape 190"/>
        <p:cNvGrpSpPr/>
        <p:nvPr/>
      </p:nvGrpSpPr>
      <p:grpSpPr>
        <a:xfrm>
          <a:off x="0" y="0"/>
          <a:ext cx="0" cy="0"/>
          <a:chOff x="0" y="0"/>
          <a:chExt cx="0" cy="0"/>
        </a:xfrm>
      </p:grpSpPr>
      <p:sp>
        <p:nvSpPr>
          <p:cNvPr id="191" name="Google Shape;191;p38"/>
          <p:cNvSpPr txBox="1">
            <a:spLocks noGrp="1"/>
          </p:cNvSpPr>
          <p:nvPr>
            <p:ph type="body" idx="1"/>
          </p:nvPr>
        </p:nvSpPr>
        <p:spPr>
          <a:xfrm>
            <a:off x="800099" y="1705712"/>
            <a:ext cx="2286000" cy="1219200"/>
          </a:xfrm>
          <a:prstGeom prst="rect">
            <a:avLst/>
          </a:prstGeom>
          <a:solidFill>
            <a:schemeClr val="accent1"/>
          </a:solidFill>
          <a:ln>
            <a:noFill/>
          </a:ln>
          <a:effectLst>
            <a:outerShdw blurRad="25400" dist="25400" dir="2700000" algn="tl" rotWithShape="0">
              <a:schemeClr val="dk1">
                <a:alpha val="40000"/>
              </a:schemeClr>
            </a:outerShdw>
          </a:effectLst>
        </p:spPr>
        <p:txBody>
          <a:bodyPr spcFirstLastPara="1" wrap="square" lIns="91425" tIns="45700" rIns="91425" bIns="45700" anchor="ctr"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dk2"/>
                </a:solidFill>
                <a:latin typeface="Trebuchet MS"/>
                <a:ea typeface="Trebuchet MS"/>
                <a:cs typeface="Trebuchet MS"/>
                <a:sym typeface="Trebuchet MS"/>
              </a:defRPr>
            </a:lvl1pPr>
            <a:lvl2pPr marL="914400" marR="0" lvl="1" indent="-228600" algn="l" rtl="0">
              <a:lnSpc>
                <a:spcPct val="100000"/>
              </a:lnSpc>
              <a:spcBef>
                <a:spcPts val="600"/>
              </a:spcBef>
              <a:spcAft>
                <a:spcPts val="0"/>
              </a:spcAft>
              <a:buClr>
                <a:schemeClr val="lt2"/>
              </a:buClr>
              <a:buSzPts val="1500"/>
              <a:buFont typeface="Noto Sans Symbols"/>
              <a:buNone/>
              <a:defRPr sz="1500" b="1" i="0" u="none" strike="noStrike" cap="none">
                <a:solidFill>
                  <a:schemeClr val="dk2"/>
                </a:solidFill>
                <a:latin typeface="Trebuchet MS"/>
                <a:ea typeface="Trebuchet MS"/>
                <a:cs typeface="Trebuchet MS"/>
                <a:sym typeface="Trebuchet MS"/>
              </a:defRPr>
            </a:lvl2pPr>
            <a:lvl3pPr marL="1371600" marR="0" lvl="2" indent="-228600" algn="l" rtl="0">
              <a:lnSpc>
                <a:spcPct val="100000"/>
              </a:lnSpc>
              <a:spcBef>
                <a:spcPts val="600"/>
              </a:spcBef>
              <a:spcAft>
                <a:spcPts val="0"/>
              </a:spcAft>
              <a:buClr>
                <a:schemeClr val="lt2"/>
              </a:buClr>
              <a:buSzPts val="1350"/>
              <a:buFont typeface="Trebuchet MS"/>
              <a:buNone/>
              <a:defRPr sz="1350" b="1" i="0" u="none" strike="noStrike" cap="none">
                <a:solidFill>
                  <a:schemeClr val="dk2"/>
                </a:solidFill>
                <a:latin typeface="Trebuchet MS"/>
                <a:ea typeface="Trebuchet MS"/>
                <a:cs typeface="Trebuchet MS"/>
                <a:sym typeface="Trebuchet MS"/>
              </a:defRPr>
            </a:lvl3pPr>
            <a:lvl4pPr marL="1828800" marR="0" lvl="3"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4pPr>
            <a:lvl5pPr marL="2286000" marR="0" lvl="4"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192" name="Google Shape;192;p38"/>
          <p:cNvSpPr txBox="1">
            <a:spLocks noGrp="1"/>
          </p:cNvSpPr>
          <p:nvPr>
            <p:ph type="body" idx="2"/>
          </p:nvPr>
        </p:nvSpPr>
        <p:spPr>
          <a:xfrm>
            <a:off x="3321170" y="1705713"/>
            <a:ext cx="5022600" cy="1219200"/>
          </a:xfrm>
          <a:prstGeom prst="rect">
            <a:avLst/>
          </a:prstGeom>
          <a:noFill/>
          <a:ln>
            <a:noFill/>
          </a:ln>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193" name="Google Shape;193;p38"/>
          <p:cNvSpPr txBox="1">
            <a:spLocks noGrp="1"/>
          </p:cNvSpPr>
          <p:nvPr>
            <p:ph type="ftr" idx="11"/>
          </p:nvPr>
        </p:nvSpPr>
        <p:spPr>
          <a:xfrm>
            <a:off x="4881032" y="6356351"/>
            <a:ext cx="3462900" cy="3652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94" name="Google Shape;194;p38"/>
          <p:cNvSpPr txBox="1">
            <a:spLocks noGrp="1"/>
          </p:cNvSpPr>
          <p:nvPr>
            <p:ph type="sldNum" idx="12"/>
          </p:nvPr>
        </p:nvSpPr>
        <p:spPr>
          <a:xfrm>
            <a:off x="8343900" y="6356351"/>
            <a:ext cx="682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dk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dk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dk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dk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dk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dk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dk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dk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dk1"/>
                </a:solidFill>
                <a:latin typeface="Trebuchet MS"/>
                <a:ea typeface="Trebuchet MS"/>
                <a:cs typeface="Trebuchet MS"/>
                <a:sym typeface="Trebuchet MS"/>
              </a:defRPr>
            </a:lvl9pPr>
          </a:lstStyle>
          <a:p>
            <a:fld id="{00000000-1234-1234-1234-123412341234}" type="slidenum">
              <a:rPr lang="en" smtClean="0"/>
              <a:pPr/>
              <a:t>‹#›</a:t>
            </a:fld>
            <a:endParaRPr lang="en"/>
          </a:p>
        </p:txBody>
      </p:sp>
      <p:sp>
        <p:nvSpPr>
          <p:cNvPr id="195" name="Google Shape;195;p38"/>
          <p:cNvSpPr txBox="1">
            <a:spLocks noGrp="1"/>
          </p:cNvSpPr>
          <p:nvPr>
            <p:ph type="title"/>
          </p:nvPr>
        </p:nvSpPr>
        <p:spPr>
          <a:xfrm>
            <a:off x="800100" y="0"/>
            <a:ext cx="7543800" cy="13436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96" name="Google Shape;196;p38"/>
          <p:cNvSpPr txBox="1">
            <a:spLocks noGrp="1"/>
          </p:cNvSpPr>
          <p:nvPr>
            <p:ph type="body" idx="3"/>
          </p:nvPr>
        </p:nvSpPr>
        <p:spPr>
          <a:xfrm>
            <a:off x="800098" y="3338087"/>
            <a:ext cx="2286000" cy="1219200"/>
          </a:xfrm>
          <a:prstGeom prst="rect">
            <a:avLst/>
          </a:prstGeom>
          <a:solidFill>
            <a:schemeClr val="accent1"/>
          </a:solidFill>
          <a:ln>
            <a:noFill/>
          </a:ln>
          <a:effectLst>
            <a:outerShdw blurRad="25400" dist="25400" dir="2700000" algn="tl" rotWithShape="0">
              <a:schemeClr val="dk1">
                <a:alpha val="40000"/>
              </a:schemeClr>
            </a:outerShdw>
          </a:effectLst>
        </p:spPr>
        <p:txBody>
          <a:bodyPr spcFirstLastPara="1" wrap="square" lIns="91425" tIns="45700" rIns="91425" bIns="45700" anchor="ctr"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dk2"/>
                </a:solidFill>
                <a:latin typeface="Trebuchet MS"/>
                <a:ea typeface="Trebuchet MS"/>
                <a:cs typeface="Trebuchet MS"/>
                <a:sym typeface="Trebuchet MS"/>
              </a:defRPr>
            </a:lvl1pPr>
            <a:lvl2pPr marL="914400" marR="0" lvl="1" indent="-228600" algn="l" rtl="0">
              <a:lnSpc>
                <a:spcPct val="100000"/>
              </a:lnSpc>
              <a:spcBef>
                <a:spcPts val="600"/>
              </a:spcBef>
              <a:spcAft>
                <a:spcPts val="0"/>
              </a:spcAft>
              <a:buClr>
                <a:schemeClr val="lt2"/>
              </a:buClr>
              <a:buSzPts val="1500"/>
              <a:buFont typeface="Noto Sans Symbols"/>
              <a:buNone/>
              <a:defRPr sz="1500" b="1" i="0" u="none" strike="noStrike" cap="none">
                <a:solidFill>
                  <a:schemeClr val="dk2"/>
                </a:solidFill>
                <a:latin typeface="Trebuchet MS"/>
                <a:ea typeface="Trebuchet MS"/>
                <a:cs typeface="Trebuchet MS"/>
                <a:sym typeface="Trebuchet MS"/>
              </a:defRPr>
            </a:lvl2pPr>
            <a:lvl3pPr marL="1371600" marR="0" lvl="2" indent="-228600" algn="l" rtl="0">
              <a:lnSpc>
                <a:spcPct val="100000"/>
              </a:lnSpc>
              <a:spcBef>
                <a:spcPts val="600"/>
              </a:spcBef>
              <a:spcAft>
                <a:spcPts val="0"/>
              </a:spcAft>
              <a:buClr>
                <a:schemeClr val="lt2"/>
              </a:buClr>
              <a:buSzPts val="1350"/>
              <a:buFont typeface="Trebuchet MS"/>
              <a:buNone/>
              <a:defRPr sz="1350" b="1" i="0" u="none" strike="noStrike" cap="none">
                <a:solidFill>
                  <a:schemeClr val="dk2"/>
                </a:solidFill>
                <a:latin typeface="Trebuchet MS"/>
                <a:ea typeface="Trebuchet MS"/>
                <a:cs typeface="Trebuchet MS"/>
                <a:sym typeface="Trebuchet MS"/>
              </a:defRPr>
            </a:lvl3pPr>
            <a:lvl4pPr marL="1828800" marR="0" lvl="3"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4pPr>
            <a:lvl5pPr marL="2286000" marR="0" lvl="4"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197" name="Google Shape;197;p38"/>
          <p:cNvSpPr txBox="1">
            <a:spLocks noGrp="1"/>
          </p:cNvSpPr>
          <p:nvPr>
            <p:ph type="body" idx="4"/>
          </p:nvPr>
        </p:nvSpPr>
        <p:spPr>
          <a:xfrm>
            <a:off x="3321170" y="3287124"/>
            <a:ext cx="5022600" cy="1270000"/>
          </a:xfrm>
          <a:prstGeom prst="rect">
            <a:avLst/>
          </a:prstGeom>
          <a:noFill/>
          <a:ln>
            <a:noFill/>
          </a:ln>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198" name="Google Shape;198;p38"/>
          <p:cNvSpPr txBox="1">
            <a:spLocks noGrp="1"/>
          </p:cNvSpPr>
          <p:nvPr>
            <p:ph type="body" idx="5"/>
          </p:nvPr>
        </p:nvSpPr>
        <p:spPr>
          <a:xfrm>
            <a:off x="800099" y="4970463"/>
            <a:ext cx="2286000" cy="1219200"/>
          </a:xfrm>
          <a:prstGeom prst="rect">
            <a:avLst/>
          </a:prstGeom>
          <a:solidFill>
            <a:schemeClr val="accent1"/>
          </a:solidFill>
          <a:ln>
            <a:noFill/>
          </a:ln>
          <a:effectLst>
            <a:outerShdw blurRad="25400" dist="25400" dir="2700000" algn="tl" rotWithShape="0">
              <a:schemeClr val="dk1">
                <a:alpha val="40000"/>
              </a:schemeClr>
            </a:outerShdw>
          </a:effectLst>
        </p:spPr>
        <p:txBody>
          <a:bodyPr spcFirstLastPara="1" wrap="square" lIns="91425" tIns="45700" rIns="91425" bIns="45700" anchor="ctr"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dk2"/>
                </a:solidFill>
                <a:latin typeface="Trebuchet MS"/>
                <a:ea typeface="Trebuchet MS"/>
                <a:cs typeface="Trebuchet MS"/>
                <a:sym typeface="Trebuchet MS"/>
              </a:defRPr>
            </a:lvl1pPr>
            <a:lvl2pPr marL="914400" marR="0" lvl="1" indent="-228600" algn="l" rtl="0">
              <a:lnSpc>
                <a:spcPct val="100000"/>
              </a:lnSpc>
              <a:spcBef>
                <a:spcPts val="600"/>
              </a:spcBef>
              <a:spcAft>
                <a:spcPts val="0"/>
              </a:spcAft>
              <a:buClr>
                <a:schemeClr val="lt2"/>
              </a:buClr>
              <a:buSzPts val="1500"/>
              <a:buFont typeface="Noto Sans Symbols"/>
              <a:buNone/>
              <a:defRPr sz="1500" b="1" i="0" u="none" strike="noStrike" cap="none">
                <a:solidFill>
                  <a:schemeClr val="dk2"/>
                </a:solidFill>
                <a:latin typeface="Trebuchet MS"/>
                <a:ea typeface="Trebuchet MS"/>
                <a:cs typeface="Trebuchet MS"/>
                <a:sym typeface="Trebuchet MS"/>
              </a:defRPr>
            </a:lvl2pPr>
            <a:lvl3pPr marL="1371600" marR="0" lvl="2" indent="-228600" algn="l" rtl="0">
              <a:lnSpc>
                <a:spcPct val="100000"/>
              </a:lnSpc>
              <a:spcBef>
                <a:spcPts val="600"/>
              </a:spcBef>
              <a:spcAft>
                <a:spcPts val="0"/>
              </a:spcAft>
              <a:buClr>
                <a:schemeClr val="lt2"/>
              </a:buClr>
              <a:buSzPts val="1350"/>
              <a:buFont typeface="Trebuchet MS"/>
              <a:buNone/>
              <a:defRPr sz="1350" b="1" i="0" u="none" strike="noStrike" cap="none">
                <a:solidFill>
                  <a:schemeClr val="dk2"/>
                </a:solidFill>
                <a:latin typeface="Trebuchet MS"/>
                <a:ea typeface="Trebuchet MS"/>
                <a:cs typeface="Trebuchet MS"/>
                <a:sym typeface="Trebuchet MS"/>
              </a:defRPr>
            </a:lvl3pPr>
            <a:lvl4pPr marL="1828800" marR="0" lvl="3"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4pPr>
            <a:lvl5pPr marL="2286000" marR="0" lvl="4"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199" name="Google Shape;199;p38"/>
          <p:cNvSpPr txBox="1">
            <a:spLocks noGrp="1"/>
          </p:cNvSpPr>
          <p:nvPr>
            <p:ph type="body" idx="6"/>
          </p:nvPr>
        </p:nvSpPr>
        <p:spPr>
          <a:xfrm>
            <a:off x="3321171" y="4970463"/>
            <a:ext cx="5022600" cy="1219200"/>
          </a:xfrm>
          <a:prstGeom prst="rect">
            <a:avLst/>
          </a:prstGeom>
          <a:noFill/>
          <a:ln>
            <a:noFill/>
          </a:ln>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pic>
        <p:nvPicPr>
          <p:cNvPr id="200" name="Google Shape;200;p38"/>
          <p:cNvPicPr preferRelativeResize="0"/>
          <p:nvPr/>
        </p:nvPicPr>
        <p:blipFill rotWithShape="1">
          <a:blip r:embed="rId2">
            <a:alphaModFix/>
          </a:blip>
          <a:srcRect/>
          <a:stretch/>
        </p:blipFill>
        <p:spPr>
          <a:xfrm>
            <a:off x="144029" y="6311574"/>
            <a:ext cx="685800" cy="409903"/>
          </a:xfrm>
          <a:prstGeom prst="rect">
            <a:avLst/>
          </a:prstGeom>
          <a:noFill/>
          <a:ln>
            <a:noFill/>
          </a:ln>
        </p:spPr>
      </p:pic>
    </p:spTree>
    <p:extLst>
      <p:ext uri="{BB962C8B-B14F-4D97-AF65-F5344CB8AC3E}">
        <p14:creationId xmlns:p14="http://schemas.microsoft.com/office/powerpoint/2010/main" val="37689592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Arrows">
  <p:cSld name="Arrows">
    <p:spTree>
      <p:nvGrpSpPr>
        <p:cNvPr id="1" name="Shape 201"/>
        <p:cNvGrpSpPr/>
        <p:nvPr/>
      </p:nvGrpSpPr>
      <p:grpSpPr>
        <a:xfrm>
          <a:off x="0" y="0"/>
          <a:ext cx="0" cy="0"/>
          <a:chOff x="0" y="0"/>
          <a:chExt cx="0" cy="0"/>
        </a:xfrm>
      </p:grpSpPr>
      <p:sp>
        <p:nvSpPr>
          <p:cNvPr id="202" name="Google Shape;202;p39"/>
          <p:cNvSpPr>
            <a:spLocks noGrp="1"/>
          </p:cNvSpPr>
          <p:nvPr>
            <p:ph type="body" idx="1"/>
          </p:nvPr>
        </p:nvSpPr>
        <p:spPr>
          <a:xfrm>
            <a:off x="800099" y="1705712"/>
            <a:ext cx="2057400" cy="914400"/>
          </a:xfrm>
          <a:prstGeom prst="homePlate">
            <a:avLst>
              <a:gd name="adj" fmla="val 50000"/>
            </a:avLst>
          </a:prstGeom>
          <a:solidFill>
            <a:schemeClr val="accent1"/>
          </a:solidFill>
          <a:ln>
            <a:noFill/>
          </a:ln>
          <a:effectLst>
            <a:outerShdw blurRad="25400" dist="25400" dir="2700000" algn="tl" rotWithShape="0">
              <a:schemeClr val="dk1">
                <a:alpha val="40000"/>
              </a:schemeClr>
            </a:outerShdw>
          </a:effectLst>
        </p:spPr>
        <p:txBody>
          <a:bodyPr spcFirstLastPara="1" wrap="square" lIns="91425" tIns="45700" rIns="91425" bIns="45700" anchor="ctr"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dk2"/>
                </a:solidFill>
                <a:latin typeface="Trebuchet MS"/>
                <a:ea typeface="Trebuchet MS"/>
                <a:cs typeface="Trebuchet MS"/>
                <a:sym typeface="Trebuchet MS"/>
              </a:defRPr>
            </a:lvl1pPr>
            <a:lvl2pPr marL="914400" marR="0" lvl="1" indent="-228600" algn="l" rtl="0">
              <a:lnSpc>
                <a:spcPct val="100000"/>
              </a:lnSpc>
              <a:spcBef>
                <a:spcPts val="600"/>
              </a:spcBef>
              <a:spcAft>
                <a:spcPts val="0"/>
              </a:spcAft>
              <a:buClr>
                <a:schemeClr val="lt2"/>
              </a:buClr>
              <a:buSzPts val="1500"/>
              <a:buFont typeface="Noto Sans Symbols"/>
              <a:buNone/>
              <a:defRPr sz="1500" b="1" i="0" u="none" strike="noStrike" cap="none">
                <a:solidFill>
                  <a:schemeClr val="dk2"/>
                </a:solidFill>
                <a:latin typeface="Trebuchet MS"/>
                <a:ea typeface="Trebuchet MS"/>
                <a:cs typeface="Trebuchet MS"/>
                <a:sym typeface="Trebuchet MS"/>
              </a:defRPr>
            </a:lvl2pPr>
            <a:lvl3pPr marL="1371600" marR="0" lvl="2" indent="-228600" algn="l" rtl="0">
              <a:lnSpc>
                <a:spcPct val="100000"/>
              </a:lnSpc>
              <a:spcBef>
                <a:spcPts val="600"/>
              </a:spcBef>
              <a:spcAft>
                <a:spcPts val="0"/>
              </a:spcAft>
              <a:buClr>
                <a:schemeClr val="lt2"/>
              </a:buClr>
              <a:buSzPts val="1350"/>
              <a:buFont typeface="Trebuchet MS"/>
              <a:buNone/>
              <a:defRPr sz="1350" b="1" i="0" u="none" strike="noStrike" cap="none">
                <a:solidFill>
                  <a:schemeClr val="dk2"/>
                </a:solidFill>
                <a:latin typeface="Trebuchet MS"/>
                <a:ea typeface="Trebuchet MS"/>
                <a:cs typeface="Trebuchet MS"/>
                <a:sym typeface="Trebuchet MS"/>
              </a:defRPr>
            </a:lvl3pPr>
            <a:lvl4pPr marL="1828800" marR="0" lvl="3"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4pPr>
            <a:lvl5pPr marL="2286000" marR="0" lvl="4"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203" name="Google Shape;203;p39"/>
          <p:cNvSpPr txBox="1">
            <a:spLocks noGrp="1"/>
          </p:cNvSpPr>
          <p:nvPr>
            <p:ph type="body" idx="2"/>
          </p:nvPr>
        </p:nvSpPr>
        <p:spPr>
          <a:xfrm>
            <a:off x="800101" y="2620112"/>
            <a:ext cx="1701600" cy="3569600"/>
          </a:xfrm>
          <a:prstGeom prst="rect">
            <a:avLst/>
          </a:prstGeom>
          <a:noFill/>
          <a:ln>
            <a:noFill/>
          </a:ln>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204" name="Google Shape;204;p39"/>
          <p:cNvSpPr txBox="1">
            <a:spLocks noGrp="1"/>
          </p:cNvSpPr>
          <p:nvPr>
            <p:ph type="ftr" idx="11"/>
          </p:nvPr>
        </p:nvSpPr>
        <p:spPr>
          <a:xfrm>
            <a:off x="4881032" y="6356351"/>
            <a:ext cx="3462900" cy="3652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05" name="Google Shape;205;p39"/>
          <p:cNvSpPr txBox="1">
            <a:spLocks noGrp="1"/>
          </p:cNvSpPr>
          <p:nvPr>
            <p:ph type="sldNum" idx="12"/>
          </p:nvPr>
        </p:nvSpPr>
        <p:spPr>
          <a:xfrm>
            <a:off x="8343900" y="6356351"/>
            <a:ext cx="682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dk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dk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dk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dk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dk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dk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dk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dk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dk1"/>
                </a:solidFill>
                <a:latin typeface="Trebuchet MS"/>
                <a:ea typeface="Trebuchet MS"/>
                <a:cs typeface="Trebuchet MS"/>
                <a:sym typeface="Trebuchet MS"/>
              </a:defRPr>
            </a:lvl9pPr>
          </a:lstStyle>
          <a:p>
            <a:fld id="{00000000-1234-1234-1234-123412341234}" type="slidenum">
              <a:rPr lang="en" smtClean="0"/>
              <a:pPr/>
              <a:t>‹#›</a:t>
            </a:fld>
            <a:endParaRPr lang="en"/>
          </a:p>
        </p:txBody>
      </p:sp>
      <p:sp>
        <p:nvSpPr>
          <p:cNvPr id="206" name="Google Shape;206;p39"/>
          <p:cNvSpPr txBox="1">
            <a:spLocks noGrp="1"/>
          </p:cNvSpPr>
          <p:nvPr>
            <p:ph type="title"/>
          </p:nvPr>
        </p:nvSpPr>
        <p:spPr>
          <a:xfrm>
            <a:off x="800100" y="0"/>
            <a:ext cx="7543800" cy="13436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07" name="Google Shape;207;p39"/>
          <p:cNvSpPr>
            <a:spLocks noGrp="1"/>
          </p:cNvSpPr>
          <p:nvPr>
            <p:ph type="body" idx="3"/>
          </p:nvPr>
        </p:nvSpPr>
        <p:spPr>
          <a:xfrm>
            <a:off x="2628899" y="1705712"/>
            <a:ext cx="2057400" cy="914400"/>
          </a:xfrm>
          <a:prstGeom prst="chevron">
            <a:avLst>
              <a:gd name="adj" fmla="val 50000"/>
            </a:avLst>
          </a:prstGeom>
          <a:solidFill>
            <a:schemeClr val="accent1"/>
          </a:solidFill>
          <a:ln>
            <a:noFill/>
          </a:ln>
          <a:effectLst>
            <a:outerShdw blurRad="25400" dist="25400" dir="2700000" algn="tl" rotWithShape="0">
              <a:schemeClr val="dk1">
                <a:alpha val="40000"/>
              </a:schemeClr>
            </a:outerShdw>
          </a:effectLst>
        </p:spPr>
        <p:txBody>
          <a:bodyPr spcFirstLastPara="1" wrap="square" lIns="91425" tIns="45700" rIns="91425" bIns="45700" anchor="ctr"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dk2"/>
                </a:solidFill>
                <a:latin typeface="Trebuchet MS"/>
                <a:ea typeface="Trebuchet MS"/>
                <a:cs typeface="Trebuchet MS"/>
                <a:sym typeface="Trebuchet MS"/>
              </a:defRPr>
            </a:lvl1pPr>
            <a:lvl2pPr marL="914400" marR="0" lvl="1" indent="-228600" algn="l" rtl="0">
              <a:lnSpc>
                <a:spcPct val="100000"/>
              </a:lnSpc>
              <a:spcBef>
                <a:spcPts val="600"/>
              </a:spcBef>
              <a:spcAft>
                <a:spcPts val="0"/>
              </a:spcAft>
              <a:buClr>
                <a:schemeClr val="lt2"/>
              </a:buClr>
              <a:buSzPts val="1500"/>
              <a:buFont typeface="Noto Sans Symbols"/>
              <a:buNone/>
              <a:defRPr sz="1500" b="1" i="0" u="none" strike="noStrike" cap="none">
                <a:solidFill>
                  <a:schemeClr val="dk2"/>
                </a:solidFill>
                <a:latin typeface="Trebuchet MS"/>
                <a:ea typeface="Trebuchet MS"/>
                <a:cs typeface="Trebuchet MS"/>
                <a:sym typeface="Trebuchet MS"/>
              </a:defRPr>
            </a:lvl2pPr>
            <a:lvl3pPr marL="1371600" marR="0" lvl="2" indent="-228600" algn="l" rtl="0">
              <a:lnSpc>
                <a:spcPct val="100000"/>
              </a:lnSpc>
              <a:spcBef>
                <a:spcPts val="600"/>
              </a:spcBef>
              <a:spcAft>
                <a:spcPts val="0"/>
              </a:spcAft>
              <a:buClr>
                <a:schemeClr val="lt2"/>
              </a:buClr>
              <a:buSzPts val="1350"/>
              <a:buFont typeface="Trebuchet MS"/>
              <a:buNone/>
              <a:defRPr sz="1350" b="1" i="0" u="none" strike="noStrike" cap="none">
                <a:solidFill>
                  <a:schemeClr val="dk2"/>
                </a:solidFill>
                <a:latin typeface="Trebuchet MS"/>
                <a:ea typeface="Trebuchet MS"/>
                <a:cs typeface="Trebuchet MS"/>
                <a:sym typeface="Trebuchet MS"/>
              </a:defRPr>
            </a:lvl3pPr>
            <a:lvl4pPr marL="1828800" marR="0" lvl="3"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4pPr>
            <a:lvl5pPr marL="2286000" marR="0" lvl="4"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208" name="Google Shape;208;p39"/>
          <p:cNvSpPr txBox="1">
            <a:spLocks noGrp="1"/>
          </p:cNvSpPr>
          <p:nvPr>
            <p:ph type="body" idx="4"/>
          </p:nvPr>
        </p:nvSpPr>
        <p:spPr>
          <a:xfrm>
            <a:off x="2628900" y="2620112"/>
            <a:ext cx="1701600" cy="3569600"/>
          </a:xfrm>
          <a:prstGeom prst="rect">
            <a:avLst/>
          </a:prstGeom>
          <a:noFill/>
          <a:ln>
            <a:noFill/>
          </a:ln>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209" name="Google Shape;209;p39"/>
          <p:cNvSpPr>
            <a:spLocks noGrp="1"/>
          </p:cNvSpPr>
          <p:nvPr>
            <p:ph type="body" idx="5"/>
          </p:nvPr>
        </p:nvSpPr>
        <p:spPr>
          <a:xfrm>
            <a:off x="4457699" y="1705712"/>
            <a:ext cx="2057400" cy="914400"/>
          </a:xfrm>
          <a:prstGeom prst="chevron">
            <a:avLst>
              <a:gd name="adj" fmla="val 50000"/>
            </a:avLst>
          </a:prstGeom>
          <a:solidFill>
            <a:schemeClr val="accent1"/>
          </a:solidFill>
          <a:ln>
            <a:noFill/>
          </a:ln>
          <a:effectLst>
            <a:outerShdw blurRad="25400" dist="25400" dir="2700000" algn="tl" rotWithShape="0">
              <a:schemeClr val="dk1">
                <a:alpha val="40000"/>
              </a:schemeClr>
            </a:outerShdw>
          </a:effectLst>
        </p:spPr>
        <p:txBody>
          <a:bodyPr spcFirstLastPara="1" wrap="square" lIns="91425" tIns="45700" rIns="91425" bIns="45700" anchor="ctr"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dk2"/>
                </a:solidFill>
                <a:latin typeface="Trebuchet MS"/>
                <a:ea typeface="Trebuchet MS"/>
                <a:cs typeface="Trebuchet MS"/>
                <a:sym typeface="Trebuchet MS"/>
              </a:defRPr>
            </a:lvl1pPr>
            <a:lvl2pPr marL="914400" marR="0" lvl="1" indent="-228600" algn="l" rtl="0">
              <a:lnSpc>
                <a:spcPct val="100000"/>
              </a:lnSpc>
              <a:spcBef>
                <a:spcPts val="600"/>
              </a:spcBef>
              <a:spcAft>
                <a:spcPts val="0"/>
              </a:spcAft>
              <a:buClr>
                <a:schemeClr val="lt2"/>
              </a:buClr>
              <a:buSzPts val="1500"/>
              <a:buFont typeface="Noto Sans Symbols"/>
              <a:buNone/>
              <a:defRPr sz="1500" b="1" i="0" u="none" strike="noStrike" cap="none">
                <a:solidFill>
                  <a:schemeClr val="dk2"/>
                </a:solidFill>
                <a:latin typeface="Trebuchet MS"/>
                <a:ea typeface="Trebuchet MS"/>
                <a:cs typeface="Trebuchet MS"/>
                <a:sym typeface="Trebuchet MS"/>
              </a:defRPr>
            </a:lvl2pPr>
            <a:lvl3pPr marL="1371600" marR="0" lvl="2" indent="-228600" algn="l" rtl="0">
              <a:lnSpc>
                <a:spcPct val="100000"/>
              </a:lnSpc>
              <a:spcBef>
                <a:spcPts val="600"/>
              </a:spcBef>
              <a:spcAft>
                <a:spcPts val="0"/>
              </a:spcAft>
              <a:buClr>
                <a:schemeClr val="lt2"/>
              </a:buClr>
              <a:buSzPts val="1350"/>
              <a:buFont typeface="Trebuchet MS"/>
              <a:buNone/>
              <a:defRPr sz="1350" b="1" i="0" u="none" strike="noStrike" cap="none">
                <a:solidFill>
                  <a:schemeClr val="dk2"/>
                </a:solidFill>
                <a:latin typeface="Trebuchet MS"/>
                <a:ea typeface="Trebuchet MS"/>
                <a:cs typeface="Trebuchet MS"/>
                <a:sym typeface="Trebuchet MS"/>
              </a:defRPr>
            </a:lvl3pPr>
            <a:lvl4pPr marL="1828800" marR="0" lvl="3"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4pPr>
            <a:lvl5pPr marL="2286000" marR="0" lvl="4"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210" name="Google Shape;210;p39"/>
          <p:cNvSpPr txBox="1">
            <a:spLocks noGrp="1"/>
          </p:cNvSpPr>
          <p:nvPr>
            <p:ph type="body" idx="6"/>
          </p:nvPr>
        </p:nvSpPr>
        <p:spPr>
          <a:xfrm>
            <a:off x="4457700" y="2620112"/>
            <a:ext cx="1701600" cy="3569600"/>
          </a:xfrm>
          <a:prstGeom prst="rect">
            <a:avLst/>
          </a:prstGeom>
          <a:noFill/>
          <a:ln>
            <a:noFill/>
          </a:ln>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211" name="Google Shape;211;p39"/>
          <p:cNvSpPr>
            <a:spLocks noGrp="1"/>
          </p:cNvSpPr>
          <p:nvPr>
            <p:ph type="body" idx="7"/>
          </p:nvPr>
        </p:nvSpPr>
        <p:spPr>
          <a:xfrm>
            <a:off x="6286499" y="1705712"/>
            <a:ext cx="2057400" cy="914400"/>
          </a:xfrm>
          <a:prstGeom prst="chevron">
            <a:avLst>
              <a:gd name="adj" fmla="val 50000"/>
            </a:avLst>
          </a:prstGeom>
          <a:solidFill>
            <a:schemeClr val="accent1"/>
          </a:solidFill>
          <a:ln>
            <a:noFill/>
          </a:ln>
          <a:effectLst>
            <a:outerShdw blurRad="25400" dist="25400" dir="2700000" algn="tl" rotWithShape="0">
              <a:schemeClr val="dk1">
                <a:alpha val="40000"/>
              </a:schemeClr>
            </a:outerShdw>
          </a:effectLst>
        </p:spPr>
        <p:txBody>
          <a:bodyPr spcFirstLastPara="1" wrap="square" lIns="91425" tIns="45700" rIns="91425" bIns="45700" anchor="ctr"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dk2"/>
                </a:solidFill>
                <a:latin typeface="Trebuchet MS"/>
                <a:ea typeface="Trebuchet MS"/>
                <a:cs typeface="Trebuchet MS"/>
                <a:sym typeface="Trebuchet MS"/>
              </a:defRPr>
            </a:lvl1pPr>
            <a:lvl2pPr marL="914400" marR="0" lvl="1" indent="-228600" algn="l" rtl="0">
              <a:lnSpc>
                <a:spcPct val="100000"/>
              </a:lnSpc>
              <a:spcBef>
                <a:spcPts val="600"/>
              </a:spcBef>
              <a:spcAft>
                <a:spcPts val="0"/>
              </a:spcAft>
              <a:buClr>
                <a:schemeClr val="lt2"/>
              </a:buClr>
              <a:buSzPts val="1500"/>
              <a:buFont typeface="Noto Sans Symbols"/>
              <a:buNone/>
              <a:defRPr sz="1500" b="1" i="0" u="none" strike="noStrike" cap="none">
                <a:solidFill>
                  <a:schemeClr val="dk2"/>
                </a:solidFill>
                <a:latin typeface="Trebuchet MS"/>
                <a:ea typeface="Trebuchet MS"/>
                <a:cs typeface="Trebuchet MS"/>
                <a:sym typeface="Trebuchet MS"/>
              </a:defRPr>
            </a:lvl2pPr>
            <a:lvl3pPr marL="1371600" marR="0" lvl="2" indent="-228600" algn="l" rtl="0">
              <a:lnSpc>
                <a:spcPct val="100000"/>
              </a:lnSpc>
              <a:spcBef>
                <a:spcPts val="600"/>
              </a:spcBef>
              <a:spcAft>
                <a:spcPts val="0"/>
              </a:spcAft>
              <a:buClr>
                <a:schemeClr val="lt2"/>
              </a:buClr>
              <a:buSzPts val="1350"/>
              <a:buFont typeface="Trebuchet MS"/>
              <a:buNone/>
              <a:defRPr sz="1350" b="1" i="0" u="none" strike="noStrike" cap="none">
                <a:solidFill>
                  <a:schemeClr val="dk2"/>
                </a:solidFill>
                <a:latin typeface="Trebuchet MS"/>
                <a:ea typeface="Trebuchet MS"/>
                <a:cs typeface="Trebuchet MS"/>
                <a:sym typeface="Trebuchet MS"/>
              </a:defRPr>
            </a:lvl3pPr>
            <a:lvl4pPr marL="1828800" marR="0" lvl="3"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4pPr>
            <a:lvl5pPr marL="2286000" marR="0" lvl="4"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212" name="Google Shape;212;p39"/>
          <p:cNvSpPr txBox="1">
            <a:spLocks noGrp="1"/>
          </p:cNvSpPr>
          <p:nvPr>
            <p:ph type="body" idx="8"/>
          </p:nvPr>
        </p:nvSpPr>
        <p:spPr>
          <a:xfrm>
            <a:off x="6286499" y="2620112"/>
            <a:ext cx="1701600" cy="3569600"/>
          </a:xfrm>
          <a:prstGeom prst="rect">
            <a:avLst/>
          </a:prstGeom>
          <a:noFill/>
          <a:ln>
            <a:noFill/>
          </a:ln>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pic>
        <p:nvPicPr>
          <p:cNvPr id="213" name="Google Shape;213;p39"/>
          <p:cNvPicPr preferRelativeResize="0"/>
          <p:nvPr/>
        </p:nvPicPr>
        <p:blipFill rotWithShape="1">
          <a:blip r:embed="rId2">
            <a:alphaModFix/>
          </a:blip>
          <a:srcRect/>
          <a:stretch/>
        </p:blipFill>
        <p:spPr>
          <a:xfrm>
            <a:off x="144029" y="6311574"/>
            <a:ext cx="685800" cy="409903"/>
          </a:xfrm>
          <a:prstGeom prst="rect">
            <a:avLst/>
          </a:prstGeom>
          <a:noFill/>
          <a:ln>
            <a:noFill/>
          </a:ln>
        </p:spPr>
      </p:pic>
    </p:spTree>
    <p:extLst>
      <p:ext uri="{BB962C8B-B14F-4D97-AF65-F5344CB8AC3E}">
        <p14:creationId xmlns:p14="http://schemas.microsoft.com/office/powerpoint/2010/main" val="33434815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214"/>
        <p:cNvGrpSpPr/>
        <p:nvPr/>
      </p:nvGrpSpPr>
      <p:grpSpPr>
        <a:xfrm>
          <a:off x="0" y="0"/>
          <a:ext cx="0" cy="0"/>
          <a:chOff x="0" y="0"/>
          <a:chExt cx="0" cy="0"/>
        </a:xfrm>
      </p:grpSpPr>
      <p:sp>
        <p:nvSpPr>
          <p:cNvPr id="215" name="Google Shape;215;p40"/>
          <p:cNvSpPr txBox="1">
            <a:spLocks noGrp="1"/>
          </p:cNvSpPr>
          <p:nvPr>
            <p:ph type="body" idx="1"/>
          </p:nvPr>
        </p:nvSpPr>
        <p:spPr>
          <a:xfrm>
            <a:off x="800099" y="1510191"/>
            <a:ext cx="7543800" cy="562000"/>
          </a:xfrm>
          <a:prstGeom prst="rect">
            <a:avLst/>
          </a:prstGeom>
          <a:noFill/>
          <a:ln>
            <a:noFill/>
          </a:ln>
        </p:spPr>
        <p:txBody>
          <a:bodyPr spcFirstLastPara="1" wrap="square" lIns="91425" tIns="137150" rIns="91425" bIns="45700" anchor="b"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dk2"/>
                </a:solidFill>
                <a:latin typeface="Trebuchet MS"/>
                <a:ea typeface="Trebuchet MS"/>
                <a:cs typeface="Trebuchet MS"/>
                <a:sym typeface="Trebuchet MS"/>
              </a:defRPr>
            </a:lvl1pPr>
            <a:lvl2pPr marL="914400" marR="0" lvl="1" indent="-228600" algn="l" rtl="0">
              <a:lnSpc>
                <a:spcPct val="100000"/>
              </a:lnSpc>
              <a:spcBef>
                <a:spcPts val="600"/>
              </a:spcBef>
              <a:spcAft>
                <a:spcPts val="0"/>
              </a:spcAft>
              <a:buClr>
                <a:schemeClr val="lt2"/>
              </a:buClr>
              <a:buSzPts val="1500"/>
              <a:buFont typeface="Noto Sans Symbols"/>
              <a:buNone/>
              <a:defRPr sz="1500" b="1" i="0" u="none" strike="noStrike" cap="none">
                <a:solidFill>
                  <a:schemeClr val="dk2"/>
                </a:solidFill>
                <a:latin typeface="Trebuchet MS"/>
                <a:ea typeface="Trebuchet MS"/>
                <a:cs typeface="Trebuchet MS"/>
                <a:sym typeface="Trebuchet MS"/>
              </a:defRPr>
            </a:lvl2pPr>
            <a:lvl3pPr marL="1371600" marR="0" lvl="2" indent="-228600" algn="l" rtl="0">
              <a:lnSpc>
                <a:spcPct val="100000"/>
              </a:lnSpc>
              <a:spcBef>
                <a:spcPts val="600"/>
              </a:spcBef>
              <a:spcAft>
                <a:spcPts val="0"/>
              </a:spcAft>
              <a:buClr>
                <a:schemeClr val="lt2"/>
              </a:buClr>
              <a:buSzPts val="1350"/>
              <a:buFont typeface="Trebuchet MS"/>
              <a:buNone/>
              <a:defRPr sz="1350" b="1" i="0" u="none" strike="noStrike" cap="none">
                <a:solidFill>
                  <a:schemeClr val="dk2"/>
                </a:solidFill>
                <a:latin typeface="Trebuchet MS"/>
                <a:ea typeface="Trebuchet MS"/>
                <a:cs typeface="Trebuchet MS"/>
                <a:sym typeface="Trebuchet MS"/>
              </a:defRPr>
            </a:lvl3pPr>
            <a:lvl4pPr marL="1828800" marR="0" lvl="3"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4pPr>
            <a:lvl5pPr marL="2286000" marR="0" lvl="4"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216" name="Google Shape;216;p40"/>
          <p:cNvSpPr txBox="1">
            <a:spLocks noGrp="1"/>
          </p:cNvSpPr>
          <p:nvPr>
            <p:ph type="ftr" idx="11"/>
          </p:nvPr>
        </p:nvSpPr>
        <p:spPr>
          <a:xfrm>
            <a:off x="4881032" y="6356351"/>
            <a:ext cx="3462900" cy="3652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17" name="Google Shape;217;p40"/>
          <p:cNvSpPr txBox="1">
            <a:spLocks noGrp="1"/>
          </p:cNvSpPr>
          <p:nvPr>
            <p:ph type="sldNum" idx="12"/>
          </p:nvPr>
        </p:nvSpPr>
        <p:spPr>
          <a:xfrm>
            <a:off x="8343900" y="6356351"/>
            <a:ext cx="682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dk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dk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dk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dk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dk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dk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dk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dk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dk1"/>
                </a:solidFill>
                <a:latin typeface="Trebuchet MS"/>
                <a:ea typeface="Trebuchet MS"/>
                <a:cs typeface="Trebuchet MS"/>
                <a:sym typeface="Trebuchet MS"/>
              </a:defRPr>
            </a:lvl9pPr>
          </a:lstStyle>
          <a:p>
            <a:fld id="{00000000-1234-1234-1234-123412341234}" type="slidenum">
              <a:rPr lang="en" smtClean="0"/>
              <a:pPr/>
              <a:t>‹#›</a:t>
            </a:fld>
            <a:endParaRPr lang="en"/>
          </a:p>
        </p:txBody>
      </p:sp>
      <p:sp>
        <p:nvSpPr>
          <p:cNvPr id="218" name="Google Shape;218;p40"/>
          <p:cNvSpPr txBox="1">
            <a:spLocks noGrp="1"/>
          </p:cNvSpPr>
          <p:nvPr>
            <p:ph type="title"/>
          </p:nvPr>
        </p:nvSpPr>
        <p:spPr>
          <a:xfrm>
            <a:off x="800100" y="0"/>
            <a:ext cx="7543800" cy="13436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219" name="Google Shape;219;p40"/>
          <p:cNvPicPr preferRelativeResize="0"/>
          <p:nvPr/>
        </p:nvPicPr>
        <p:blipFill rotWithShape="1">
          <a:blip r:embed="rId2">
            <a:alphaModFix/>
          </a:blip>
          <a:srcRect/>
          <a:stretch/>
        </p:blipFill>
        <p:spPr>
          <a:xfrm>
            <a:off x="144029" y="6311574"/>
            <a:ext cx="685800" cy="409903"/>
          </a:xfrm>
          <a:prstGeom prst="rect">
            <a:avLst/>
          </a:prstGeom>
          <a:noFill/>
          <a:ln>
            <a:noFill/>
          </a:ln>
        </p:spPr>
      </p:pic>
    </p:spTree>
    <p:extLst>
      <p:ext uri="{BB962C8B-B14F-4D97-AF65-F5344CB8AC3E}">
        <p14:creationId xmlns:p14="http://schemas.microsoft.com/office/powerpoint/2010/main" val="61701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hart/Graph">
  <p:cSld name="Chart/Graph">
    <p:spTree>
      <p:nvGrpSpPr>
        <p:cNvPr id="1" name="Shape 220"/>
        <p:cNvGrpSpPr/>
        <p:nvPr/>
      </p:nvGrpSpPr>
      <p:grpSpPr>
        <a:xfrm>
          <a:off x="0" y="0"/>
          <a:ext cx="0" cy="0"/>
          <a:chOff x="0" y="0"/>
          <a:chExt cx="0" cy="0"/>
        </a:xfrm>
      </p:grpSpPr>
      <p:sp>
        <p:nvSpPr>
          <p:cNvPr id="221" name="Google Shape;221;p41"/>
          <p:cNvSpPr txBox="1">
            <a:spLocks noGrp="1"/>
          </p:cNvSpPr>
          <p:nvPr>
            <p:ph type="body" idx="1"/>
          </p:nvPr>
        </p:nvSpPr>
        <p:spPr>
          <a:xfrm>
            <a:off x="800099" y="1510191"/>
            <a:ext cx="7543800" cy="562000"/>
          </a:xfrm>
          <a:prstGeom prst="rect">
            <a:avLst/>
          </a:prstGeom>
          <a:noFill/>
          <a:ln>
            <a:noFill/>
          </a:ln>
        </p:spPr>
        <p:txBody>
          <a:bodyPr spcFirstLastPara="1" wrap="square" lIns="91425" tIns="137150" rIns="91425" bIns="45700" anchor="b"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1" i="0" u="none" strike="noStrike" cap="none">
                <a:solidFill>
                  <a:schemeClr val="dk2"/>
                </a:solidFill>
                <a:latin typeface="Trebuchet MS"/>
                <a:ea typeface="Trebuchet MS"/>
                <a:cs typeface="Trebuchet MS"/>
                <a:sym typeface="Trebuchet MS"/>
              </a:defRPr>
            </a:lvl1pPr>
            <a:lvl2pPr marL="914400" marR="0" lvl="1" indent="-228600" algn="l" rtl="0">
              <a:lnSpc>
                <a:spcPct val="100000"/>
              </a:lnSpc>
              <a:spcBef>
                <a:spcPts val="600"/>
              </a:spcBef>
              <a:spcAft>
                <a:spcPts val="0"/>
              </a:spcAft>
              <a:buClr>
                <a:schemeClr val="lt2"/>
              </a:buClr>
              <a:buSzPts val="1500"/>
              <a:buFont typeface="Noto Sans Symbols"/>
              <a:buNone/>
              <a:defRPr sz="1500" b="1" i="0" u="none" strike="noStrike" cap="none">
                <a:solidFill>
                  <a:schemeClr val="dk2"/>
                </a:solidFill>
                <a:latin typeface="Trebuchet MS"/>
                <a:ea typeface="Trebuchet MS"/>
                <a:cs typeface="Trebuchet MS"/>
                <a:sym typeface="Trebuchet MS"/>
              </a:defRPr>
            </a:lvl2pPr>
            <a:lvl3pPr marL="1371600" marR="0" lvl="2" indent="-228600" algn="l" rtl="0">
              <a:lnSpc>
                <a:spcPct val="100000"/>
              </a:lnSpc>
              <a:spcBef>
                <a:spcPts val="600"/>
              </a:spcBef>
              <a:spcAft>
                <a:spcPts val="0"/>
              </a:spcAft>
              <a:buClr>
                <a:schemeClr val="lt2"/>
              </a:buClr>
              <a:buSzPts val="1350"/>
              <a:buFont typeface="Trebuchet MS"/>
              <a:buNone/>
              <a:defRPr sz="1350" b="1" i="0" u="none" strike="noStrike" cap="none">
                <a:solidFill>
                  <a:schemeClr val="dk2"/>
                </a:solidFill>
                <a:latin typeface="Trebuchet MS"/>
                <a:ea typeface="Trebuchet MS"/>
                <a:cs typeface="Trebuchet MS"/>
                <a:sym typeface="Trebuchet MS"/>
              </a:defRPr>
            </a:lvl3pPr>
            <a:lvl4pPr marL="1828800" marR="0" lvl="3"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4pPr>
            <a:lvl5pPr marL="2286000" marR="0" lvl="4" indent="-228600" algn="l" rtl="0">
              <a:lnSpc>
                <a:spcPct val="100000"/>
              </a:lnSpc>
              <a:spcBef>
                <a:spcPts val="600"/>
              </a:spcBef>
              <a:spcAft>
                <a:spcPts val="0"/>
              </a:spcAft>
              <a:buClr>
                <a:schemeClr val="lt2"/>
              </a:buClr>
              <a:buSzPts val="1200"/>
              <a:buFont typeface="Trebuchet MS"/>
              <a:buNone/>
              <a:defRPr sz="1200" b="1" i="0" u="none" strike="noStrike" cap="none">
                <a:solidFill>
                  <a:schemeClr val="dk2"/>
                </a:solidFill>
                <a:latin typeface="Trebuchet MS"/>
                <a:ea typeface="Trebuchet MS"/>
                <a:cs typeface="Trebuchet MS"/>
                <a:sym typeface="Trebuchet MS"/>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222" name="Google Shape;222;p41"/>
          <p:cNvSpPr txBox="1">
            <a:spLocks noGrp="1"/>
          </p:cNvSpPr>
          <p:nvPr>
            <p:ph type="ftr" idx="11"/>
          </p:nvPr>
        </p:nvSpPr>
        <p:spPr>
          <a:xfrm>
            <a:off x="4881032" y="6356351"/>
            <a:ext cx="3462900" cy="3652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23" name="Google Shape;223;p41"/>
          <p:cNvSpPr txBox="1">
            <a:spLocks noGrp="1"/>
          </p:cNvSpPr>
          <p:nvPr>
            <p:ph type="sldNum" idx="12"/>
          </p:nvPr>
        </p:nvSpPr>
        <p:spPr>
          <a:xfrm>
            <a:off x="8343900" y="6356351"/>
            <a:ext cx="682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dk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dk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dk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dk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dk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dk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dk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dk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dk1"/>
                </a:solidFill>
                <a:latin typeface="Trebuchet MS"/>
                <a:ea typeface="Trebuchet MS"/>
                <a:cs typeface="Trebuchet MS"/>
                <a:sym typeface="Trebuchet MS"/>
              </a:defRPr>
            </a:lvl9pPr>
          </a:lstStyle>
          <a:p>
            <a:fld id="{00000000-1234-1234-1234-123412341234}" type="slidenum">
              <a:rPr lang="en" smtClean="0"/>
              <a:pPr/>
              <a:t>‹#›</a:t>
            </a:fld>
            <a:endParaRPr lang="en"/>
          </a:p>
        </p:txBody>
      </p:sp>
      <p:sp>
        <p:nvSpPr>
          <p:cNvPr id="224" name="Google Shape;224;p41"/>
          <p:cNvSpPr txBox="1">
            <a:spLocks noGrp="1"/>
          </p:cNvSpPr>
          <p:nvPr>
            <p:ph type="title"/>
          </p:nvPr>
        </p:nvSpPr>
        <p:spPr>
          <a:xfrm>
            <a:off x="800100" y="0"/>
            <a:ext cx="7543800" cy="13436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25" name="Google Shape;225;p41"/>
          <p:cNvSpPr>
            <a:spLocks noGrp="1"/>
          </p:cNvSpPr>
          <p:nvPr>
            <p:ph type="chart" idx="2"/>
          </p:nvPr>
        </p:nvSpPr>
        <p:spPr>
          <a:xfrm>
            <a:off x="800100" y="2072005"/>
            <a:ext cx="7543800" cy="4117600"/>
          </a:xfrm>
          <a:prstGeom prst="rect">
            <a:avLst/>
          </a:prstGeom>
          <a:noFill/>
          <a:ln>
            <a:noFill/>
          </a:ln>
        </p:spPr>
        <p:txBody>
          <a:bodyPr spcFirstLastPara="1" wrap="square" lIns="91425" tIns="137150" rIns="91425" bIns="45700" anchor="t" anchorCtr="0">
            <a:noAutofit/>
          </a:bodyPr>
          <a:lstStyle>
            <a:lvl1pPr marR="0" lvl="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R="0" lvl="1"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R="0" lvl="2"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R="0" lvl="3"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R="0" lvl="4"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pic>
        <p:nvPicPr>
          <p:cNvPr id="226" name="Google Shape;226;p41"/>
          <p:cNvPicPr preferRelativeResize="0"/>
          <p:nvPr/>
        </p:nvPicPr>
        <p:blipFill rotWithShape="1">
          <a:blip r:embed="rId2">
            <a:alphaModFix/>
          </a:blip>
          <a:srcRect/>
          <a:stretch/>
        </p:blipFill>
        <p:spPr>
          <a:xfrm>
            <a:off x="144029" y="6311574"/>
            <a:ext cx="685800" cy="409903"/>
          </a:xfrm>
          <a:prstGeom prst="rect">
            <a:avLst/>
          </a:prstGeom>
          <a:noFill/>
          <a:ln>
            <a:noFill/>
          </a:ln>
        </p:spPr>
      </p:pic>
    </p:spTree>
    <p:extLst>
      <p:ext uri="{BB962C8B-B14F-4D97-AF65-F5344CB8AC3E}">
        <p14:creationId xmlns:p14="http://schemas.microsoft.com/office/powerpoint/2010/main" val="40023344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27"/>
        <p:cNvGrpSpPr/>
        <p:nvPr/>
      </p:nvGrpSpPr>
      <p:grpSpPr>
        <a:xfrm>
          <a:off x="0" y="0"/>
          <a:ext cx="0" cy="0"/>
          <a:chOff x="0" y="0"/>
          <a:chExt cx="0" cy="0"/>
        </a:xfrm>
      </p:grpSpPr>
      <p:sp>
        <p:nvSpPr>
          <p:cNvPr id="228" name="Google Shape;228;p42"/>
          <p:cNvSpPr txBox="1">
            <a:spLocks noGrp="1"/>
          </p:cNvSpPr>
          <p:nvPr>
            <p:ph type="title"/>
          </p:nvPr>
        </p:nvSpPr>
        <p:spPr>
          <a:xfrm>
            <a:off x="800100" y="0"/>
            <a:ext cx="7543800" cy="13436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29" name="Google Shape;229;p42"/>
          <p:cNvSpPr txBox="1">
            <a:spLocks noGrp="1"/>
          </p:cNvSpPr>
          <p:nvPr>
            <p:ph type="ftr" idx="11"/>
          </p:nvPr>
        </p:nvSpPr>
        <p:spPr>
          <a:xfrm>
            <a:off x="4881032" y="6356351"/>
            <a:ext cx="3462900" cy="3652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30" name="Google Shape;230;p42"/>
          <p:cNvSpPr txBox="1">
            <a:spLocks noGrp="1"/>
          </p:cNvSpPr>
          <p:nvPr>
            <p:ph type="sldNum" idx="12"/>
          </p:nvPr>
        </p:nvSpPr>
        <p:spPr>
          <a:xfrm>
            <a:off x="8343900" y="6356351"/>
            <a:ext cx="682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dk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dk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dk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dk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dk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dk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dk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dk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dk1"/>
                </a:solidFill>
                <a:latin typeface="Trebuchet MS"/>
                <a:ea typeface="Trebuchet MS"/>
                <a:cs typeface="Trebuchet MS"/>
                <a:sym typeface="Trebuchet MS"/>
              </a:defRPr>
            </a:lvl9pPr>
          </a:lstStyle>
          <a:p>
            <a:fld id="{00000000-1234-1234-1234-123412341234}" type="slidenum">
              <a:rPr lang="en" smtClean="0"/>
              <a:pPr/>
              <a:t>‹#›</a:t>
            </a:fld>
            <a:endParaRPr lang="en"/>
          </a:p>
        </p:txBody>
      </p:sp>
      <p:pic>
        <p:nvPicPr>
          <p:cNvPr id="231" name="Google Shape;231;p42"/>
          <p:cNvPicPr preferRelativeResize="0"/>
          <p:nvPr/>
        </p:nvPicPr>
        <p:blipFill rotWithShape="1">
          <a:blip r:embed="rId2">
            <a:alphaModFix/>
          </a:blip>
          <a:srcRect/>
          <a:stretch/>
        </p:blipFill>
        <p:spPr>
          <a:xfrm>
            <a:off x="144029" y="6311574"/>
            <a:ext cx="685800" cy="409903"/>
          </a:xfrm>
          <a:prstGeom prst="rect">
            <a:avLst/>
          </a:prstGeom>
          <a:noFill/>
          <a:ln>
            <a:noFill/>
          </a:ln>
        </p:spPr>
      </p:pic>
    </p:spTree>
    <p:extLst>
      <p:ext uri="{BB962C8B-B14F-4D97-AF65-F5344CB8AC3E}">
        <p14:creationId xmlns:p14="http://schemas.microsoft.com/office/powerpoint/2010/main" val="30230322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2"/>
        <p:cNvGrpSpPr/>
        <p:nvPr/>
      </p:nvGrpSpPr>
      <p:grpSpPr>
        <a:xfrm>
          <a:off x="0" y="0"/>
          <a:ext cx="0" cy="0"/>
          <a:chOff x="0" y="0"/>
          <a:chExt cx="0" cy="0"/>
        </a:xfrm>
      </p:grpSpPr>
      <p:sp>
        <p:nvSpPr>
          <p:cNvPr id="233" name="Google Shape;233;p43"/>
          <p:cNvSpPr txBox="1">
            <a:spLocks noGrp="1"/>
          </p:cNvSpPr>
          <p:nvPr>
            <p:ph type="ftr" idx="11"/>
          </p:nvPr>
        </p:nvSpPr>
        <p:spPr>
          <a:xfrm>
            <a:off x="4881032" y="6356351"/>
            <a:ext cx="3462900" cy="3652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34" name="Google Shape;234;p43"/>
          <p:cNvSpPr txBox="1">
            <a:spLocks noGrp="1"/>
          </p:cNvSpPr>
          <p:nvPr>
            <p:ph type="sldNum" idx="12"/>
          </p:nvPr>
        </p:nvSpPr>
        <p:spPr>
          <a:xfrm>
            <a:off x="8343900" y="6356351"/>
            <a:ext cx="682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dk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dk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dk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dk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dk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dk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dk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dk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dk1"/>
                </a:solidFill>
                <a:latin typeface="Trebuchet MS"/>
                <a:ea typeface="Trebuchet MS"/>
                <a:cs typeface="Trebuchet MS"/>
                <a:sym typeface="Trebuchet MS"/>
              </a:defRPr>
            </a:lvl9pPr>
          </a:lstStyle>
          <a:p>
            <a:fld id="{00000000-1234-1234-1234-123412341234}" type="slidenum">
              <a:rPr lang="en" smtClean="0"/>
              <a:pPr/>
              <a:t>‹#›</a:t>
            </a:fld>
            <a:endParaRPr lang="en"/>
          </a:p>
        </p:txBody>
      </p:sp>
      <p:pic>
        <p:nvPicPr>
          <p:cNvPr id="235" name="Google Shape;235;p43"/>
          <p:cNvPicPr preferRelativeResize="0"/>
          <p:nvPr/>
        </p:nvPicPr>
        <p:blipFill rotWithShape="1">
          <a:blip r:embed="rId2">
            <a:alphaModFix/>
          </a:blip>
          <a:srcRect/>
          <a:stretch/>
        </p:blipFill>
        <p:spPr>
          <a:xfrm>
            <a:off x="144029" y="6311574"/>
            <a:ext cx="685800" cy="409903"/>
          </a:xfrm>
          <a:prstGeom prst="rect">
            <a:avLst/>
          </a:prstGeom>
          <a:noFill/>
          <a:ln>
            <a:noFill/>
          </a:ln>
        </p:spPr>
      </p:pic>
    </p:spTree>
    <p:extLst>
      <p:ext uri="{BB962C8B-B14F-4D97-AF65-F5344CB8AC3E}">
        <p14:creationId xmlns:p14="http://schemas.microsoft.com/office/powerpoint/2010/main" val="31781828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Blank 2">
  <p:cSld name="Blank 2">
    <p:spTree>
      <p:nvGrpSpPr>
        <p:cNvPr id="1" name="Shape 236"/>
        <p:cNvGrpSpPr/>
        <p:nvPr/>
      </p:nvGrpSpPr>
      <p:grpSpPr>
        <a:xfrm>
          <a:off x="0" y="0"/>
          <a:ext cx="0" cy="0"/>
          <a:chOff x="0" y="0"/>
          <a:chExt cx="0" cy="0"/>
        </a:xfrm>
      </p:grpSpPr>
      <p:sp>
        <p:nvSpPr>
          <p:cNvPr id="237" name="Google Shape;237;p44"/>
          <p:cNvSpPr txBox="1">
            <a:spLocks noGrp="1"/>
          </p:cNvSpPr>
          <p:nvPr>
            <p:ph type="ftr" idx="11"/>
          </p:nvPr>
        </p:nvSpPr>
        <p:spPr>
          <a:xfrm>
            <a:off x="4881032" y="6356351"/>
            <a:ext cx="3462900" cy="3652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38" name="Google Shape;238;p44"/>
          <p:cNvSpPr txBox="1">
            <a:spLocks noGrp="1"/>
          </p:cNvSpPr>
          <p:nvPr>
            <p:ph type="sldNum" idx="12"/>
          </p:nvPr>
        </p:nvSpPr>
        <p:spPr>
          <a:xfrm>
            <a:off x="8343900" y="6356351"/>
            <a:ext cx="682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dk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dk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dk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dk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dk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dk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dk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dk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dk1"/>
                </a:solidFill>
                <a:latin typeface="Trebuchet MS"/>
                <a:ea typeface="Trebuchet MS"/>
                <a:cs typeface="Trebuchet MS"/>
                <a:sym typeface="Trebuchet MS"/>
              </a:defRPr>
            </a:lvl9pPr>
          </a:lstStyle>
          <a:p>
            <a:fld id="{00000000-1234-1234-1234-123412341234}" type="slidenum">
              <a:rPr lang="en" smtClean="0"/>
              <a:pPr/>
              <a:t>‹#›</a:t>
            </a:fld>
            <a:endParaRPr lang="en"/>
          </a:p>
        </p:txBody>
      </p:sp>
      <p:pic>
        <p:nvPicPr>
          <p:cNvPr id="239" name="Google Shape;239;p44"/>
          <p:cNvPicPr preferRelativeResize="0"/>
          <p:nvPr/>
        </p:nvPicPr>
        <p:blipFill rotWithShape="1">
          <a:blip r:embed="rId2">
            <a:alphaModFix/>
          </a:blip>
          <a:srcRect/>
          <a:stretch/>
        </p:blipFill>
        <p:spPr>
          <a:xfrm>
            <a:off x="144029" y="6311574"/>
            <a:ext cx="685800" cy="409903"/>
          </a:xfrm>
          <a:prstGeom prst="rect">
            <a:avLst/>
          </a:prstGeom>
          <a:noFill/>
          <a:ln>
            <a:noFill/>
          </a:ln>
        </p:spPr>
      </p:pic>
    </p:spTree>
    <p:extLst>
      <p:ext uri="{BB962C8B-B14F-4D97-AF65-F5344CB8AC3E}">
        <p14:creationId xmlns:p14="http://schemas.microsoft.com/office/powerpoint/2010/main" val="42891722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Black">
  <p:cSld name="Black">
    <p:bg>
      <p:bgPr>
        <a:solidFill>
          <a:srgbClr val="000000"/>
        </a:solidFill>
        <a:effectLst/>
      </p:bgPr>
    </p:bg>
    <p:spTree>
      <p:nvGrpSpPr>
        <p:cNvPr id="1" name="Shape 240"/>
        <p:cNvGrpSpPr/>
        <p:nvPr/>
      </p:nvGrpSpPr>
      <p:grpSpPr>
        <a:xfrm>
          <a:off x="0" y="0"/>
          <a:ext cx="0" cy="0"/>
          <a:chOff x="0" y="0"/>
          <a:chExt cx="0" cy="0"/>
        </a:xfrm>
      </p:grpSpPr>
      <p:sp>
        <p:nvSpPr>
          <p:cNvPr id="241" name="Google Shape;241;p45"/>
          <p:cNvSpPr txBox="1">
            <a:spLocks noGrp="1"/>
          </p:cNvSpPr>
          <p:nvPr>
            <p:ph type="ftr" idx="11"/>
          </p:nvPr>
        </p:nvSpPr>
        <p:spPr>
          <a:xfrm>
            <a:off x="4881032" y="6356351"/>
            <a:ext cx="3462900" cy="3652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42" name="Google Shape;242;p45"/>
          <p:cNvSpPr txBox="1">
            <a:spLocks noGrp="1"/>
          </p:cNvSpPr>
          <p:nvPr>
            <p:ph type="sldNum" idx="12"/>
          </p:nvPr>
        </p:nvSpPr>
        <p:spPr>
          <a:xfrm>
            <a:off x="8343900" y="6356351"/>
            <a:ext cx="682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dk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dk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dk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dk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dk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dk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dk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dk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dk1"/>
                </a:solidFill>
                <a:latin typeface="Trebuchet MS"/>
                <a:ea typeface="Trebuchet MS"/>
                <a:cs typeface="Trebuchet MS"/>
                <a:sym typeface="Trebuchet MS"/>
              </a:defRPr>
            </a:lvl9pPr>
          </a:lstStyle>
          <a:p>
            <a:fld id="{00000000-1234-1234-1234-123412341234}" type="slidenum">
              <a:rPr lang="en" smtClean="0"/>
              <a:pPr/>
              <a:t>‹#›</a:t>
            </a:fld>
            <a:endParaRPr lang="en"/>
          </a:p>
        </p:txBody>
      </p:sp>
      <p:pic>
        <p:nvPicPr>
          <p:cNvPr id="243" name="Google Shape;243;p45"/>
          <p:cNvPicPr preferRelativeResize="0"/>
          <p:nvPr/>
        </p:nvPicPr>
        <p:blipFill rotWithShape="1">
          <a:blip r:embed="rId2">
            <a:alphaModFix/>
          </a:blip>
          <a:srcRect/>
          <a:stretch/>
        </p:blipFill>
        <p:spPr>
          <a:xfrm>
            <a:off x="144029" y="6311574"/>
            <a:ext cx="685800" cy="409903"/>
          </a:xfrm>
          <a:prstGeom prst="rect">
            <a:avLst/>
          </a:prstGeom>
          <a:noFill/>
          <a:ln>
            <a:noFill/>
          </a:ln>
        </p:spPr>
      </p:pic>
    </p:spTree>
    <p:extLst>
      <p:ext uri="{BB962C8B-B14F-4D97-AF65-F5344CB8AC3E}">
        <p14:creationId xmlns:p14="http://schemas.microsoft.com/office/powerpoint/2010/main" val="10495239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4"/>
        <p:cNvGrpSpPr/>
        <p:nvPr/>
      </p:nvGrpSpPr>
      <p:grpSpPr>
        <a:xfrm>
          <a:off x="0" y="0"/>
          <a:ext cx="0" cy="0"/>
          <a:chOff x="0" y="0"/>
          <a:chExt cx="0" cy="0"/>
        </a:xfrm>
      </p:grpSpPr>
      <p:sp>
        <p:nvSpPr>
          <p:cNvPr id="245" name="Google Shape;245;p46"/>
          <p:cNvSpPr txBox="1">
            <a:spLocks noGrp="1"/>
          </p:cNvSpPr>
          <p:nvPr>
            <p:ph type="title"/>
          </p:nvPr>
        </p:nvSpPr>
        <p:spPr>
          <a:xfrm>
            <a:off x="311700" y="593367"/>
            <a:ext cx="8520600" cy="763600"/>
          </a:xfrm>
          <a:prstGeom prst="rect">
            <a:avLst/>
          </a:prstGeom>
        </p:spPr>
        <p:txBody>
          <a:bodyPr spcFirstLastPara="1" wrap="square" lIns="91425" tIns="45700" rIns="91425" bIns="45700" anchor="b" anchorCtr="0">
            <a:noAutofit/>
          </a:bodyPr>
          <a:lstStyle>
            <a:lvl1pPr lvl="0" rtl="0">
              <a:spcBef>
                <a:spcPts val="0"/>
              </a:spcBef>
              <a:spcAft>
                <a:spcPts val="0"/>
              </a:spcAft>
              <a:buSzPts val="2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6" name="Google Shape;246;p46"/>
          <p:cNvSpPr txBox="1">
            <a:spLocks noGrp="1"/>
          </p:cNvSpPr>
          <p:nvPr>
            <p:ph type="body" idx="1"/>
          </p:nvPr>
        </p:nvSpPr>
        <p:spPr>
          <a:xfrm>
            <a:off x="311700" y="1536633"/>
            <a:ext cx="8520600" cy="4555200"/>
          </a:xfrm>
          <a:prstGeom prst="rect">
            <a:avLst/>
          </a:prstGeom>
        </p:spPr>
        <p:txBody>
          <a:bodyPr spcFirstLastPara="1" wrap="square" lIns="91425" tIns="137150" rIns="91425" bIns="45700" anchor="t" anchorCtr="0">
            <a:noAutofit/>
          </a:bodyPr>
          <a:lstStyle>
            <a:lvl1pPr marL="457200" lvl="0" indent="-228600" rtl="0">
              <a:spcBef>
                <a:spcPts val="600"/>
              </a:spcBef>
              <a:spcAft>
                <a:spcPts val="0"/>
              </a:spcAft>
              <a:buSzPts val="1600"/>
              <a:buNone/>
              <a:defRPr/>
            </a:lvl1pPr>
            <a:lvl2pPr marL="914400" lvl="1" indent="-330200" rtl="0">
              <a:spcBef>
                <a:spcPts val="600"/>
              </a:spcBef>
              <a:spcAft>
                <a:spcPts val="0"/>
              </a:spcAft>
              <a:buSzPts val="1600"/>
              <a:buChar char="▪"/>
              <a:defRPr/>
            </a:lvl2pPr>
            <a:lvl3pPr marL="1371600" lvl="2" indent="-330200" rtl="0">
              <a:spcBef>
                <a:spcPts val="600"/>
              </a:spcBef>
              <a:spcAft>
                <a:spcPts val="0"/>
              </a:spcAft>
              <a:buSzPts val="1600"/>
              <a:buChar char="▪"/>
              <a:defRPr/>
            </a:lvl3pPr>
            <a:lvl4pPr marL="1828800" lvl="3" indent="-330200" rtl="0">
              <a:spcBef>
                <a:spcPts val="600"/>
              </a:spcBef>
              <a:spcAft>
                <a:spcPts val="0"/>
              </a:spcAft>
              <a:buSzPts val="1600"/>
              <a:buChar char="▫"/>
              <a:defRPr/>
            </a:lvl4pPr>
            <a:lvl5pPr marL="2286000" lvl="4" indent="-330200" rtl="0">
              <a:spcBef>
                <a:spcPts val="600"/>
              </a:spcBef>
              <a:spcAft>
                <a:spcPts val="0"/>
              </a:spcAft>
              <a:buSzPts val="1600"/>
              <a:buChar char="&gt;"/>
              <a:defRPr/>
            </a:lvl5pPr>
            <a:lvl6pPr marL="2743200" lvl="5" indent="-314325" rtl="0">
              <a:spcBef>
                <a:spcPts val="375"/>
              </a:spcBef>
              <a:spcAft>
                <a:spcPts val="0"/>
              </a:spcAft>
              <a:buSzPts val="1350"/>
              <a:buChar char="•"/>
              <a:defRPr/>
            </a:lvl6pPr>
            <a:lvl7pPr marL="3200400" lvl="6" indent="-314325" rtl="0">
              <a:spcBef>
                <a:spcPts val="375"/>
              </a:spcBef>
              <a:spcAft>
                <a:spcPts val="0"/>
              </a:spcAft>
              <a:buSzPts val="1350"/>
              <a:buChar char="•"/>
              <a:defRPr/>
            </a:lvl7pPr>
            <a:lvl8pPr marL="3657600" lvl="7" indent="-314325" rtl="0">
              <a:spcBef>
                <a:spcPts val="375"/>
              </a:spcBef>
              <a:spcAft>
                <a:spcPts val="0"/>
              </a:spcAft>
              <a:buSzPts val="1350"/>
              <a:buChar char="•"/>
              <a:defRPr/>
            </a:lvl8pPr>
            <a:lvl9pPr marL="4114800" lvl="8" indent="-314325" rtl="0">
              <a:spcBef>
                <a:spcPts val="375"/>
              </a:spcBef>
              <a:spcAft>
                <a:spcPts val="0"/>
              </a:spcAft>
              <a:buSzPts val="1350"/>
              <a:buChar char="•"/>
              <a:defRPr/>
            </a:lvl9pPr>
          </a:lstStyle>
          <a:p>
            <a:endParaRPr/>
          </a:p>
        </p:txBody>
      </p:sp>
      <p:sp>
        <p:nvSpPr>
          <p:cNvPr id="247" name="Google Shape;247;p46"/>
          <p:cNvSpPr txBox="1">
            <a:spLocks noGrp="1"/>
          </p:cNvSpPr>
          <p:nvPr>
            <p:ph type="sldNum" idx="12"/>
          </p:nvPr>
        </p:nvSpPr>
        <p:spPr>
          <a:xfrm>
            <a:off x="8472458" y="6217623"/>
            <a:ext cx="548700" cy="5248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581484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8"/>
        <p:cNvGrpSpPr/>
        <p:nvPr/>
      </p:nvGrpSpPr>
      <p:grpSpPr>
        <a:xfrm>
          <a:off x="0" y="0"/>
          <a:ext cx="0" cy="0"/>
          <a:chOff x="0" y="0"/>
          <a:chExt cx="0" cy="0"/>
        </a:xfrm>
      </p:grpSpPr>
      <p:sp>
        <p:nvSpPr>
          <p:cNvPr id="249" name="Google Shape;249;p47"/>
          <p:cNvSpPr txBox="1">
            <a:spLocks noGrp="1"/>
          </p:cNvSpPr>
          <p:nvPr>
            <p:ph type="title"/>
          </p:nvPr>
        </p:nvSpPr>
        <p:spPr>
          <a:xfrm>
            <a:off x="311700" y="593367"/>
            <a:ext cx="8520600" cy="763600"/>
          </a:xfrm>
          <a:prstGeom prst="rect">
            <a:avLst/>
          </a:prstGeom>
        </p:spPr>
        <p:txBody>
          <a:bodyPr spcFirstLastPara="1" wrap="square" lIns="91425" tIns="45700" rIns="91425" bIns="45700" anchor="b" anchorCtr="0">
            <a:noAutofit/>
          </a:bodyPr>
          <a:lstStyle>
            <a:lvl1pPr lvl="0" rtl="0">
              <a:spcBef>
                <a:spcPts val="0"/>
              </a:spcBef>
              <a:spcAft>
                <a:spcPts val="0"/>
              </a:spcAft>
              <a:buSzPts val="2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0" name="Google Shape;250;p47"/>
          <p:cNvSpPr txBox="1">
            <a:spLocks noGrp="1"/>
          </p:cNvSpPr>
          <p:nvPr>
            <p:ph type="body" idx="1"/>
          </p:nvPr>
        </p:nvSpPr>
        <p:spPr>
          <a:xfrm>
            <a:off x="311700" y="1536633"/>
            <a:ext cx="3999900" cy="4555200"/>
          </a:xfrm>
          <a:prstGeom prst="rect">
            <a:avLst/>
          </a:prstGeom>
        </p:spPr>
        <p:txBody>
          <a:bodyPr spcFirstLastPara="1" wrap="square" lIns="91425" tIns="137150" rIns="91425" bIns="45700" anchor="t" anchorCtr="0">
            <a:noAutofit/>
          </a:bodyPr>
          <a:lstStyle>
            <a:lvl1pPr marL="457200" lvl="0" indent="-228600" rtl="0">
              <a:spcBef>
                <a:spcPts val="600"/>
              </a:spcBef>
              <a:spcAft>
                <a:spcPts val="0"/>
              </a:spcAft>
              <a:buSzPts val="1400"/>
              <a:buNone/>
              <a:defRPr sz="1400"/>
            </a:lvl1pPr>
            <a:lvl2pPr marL="914400" lvl="1" indent="-304800" rtl="0">
              <a:spcBef>
                <a:spcPts val="600"/>
              </a:spcBef>
              <a:spcAft>
                <a:spcPts val="0"/>
              </a:spcAft>
              <a:buSzPts val="1200"/>
              <a:buChar char="▪"/>
              <a:defRPr sz="1200"/>
            </a:lvl2pPr>
            <a:lvl3pPr marL="1371600" lvl="2" indent="-304800" rtl="0">
              <a:spcBef>
                <a:spcPts val="600"/>
              </a:spcBef>
              <a:spcAft>
                <a:spcPts val="0"/>
              </a:spcAft>
              <a:buSzPts val="1200"/>
              <a:buChar char="▪"/>
              <a:defRPr sz="1200"/>
            </a:lvl3pPr>
            <a:lvl4pPr marL="1828800" lvl="3" indent="-304800" rtl="0">
              <a:spcBef>
                <a:spcPts val="600"/>
              </a:spcBef>
              <a:spcAft>
                <a:spcPts val="0"/>
              </a:spcAft>
              <a:buSzPts val="1200"/>
              <a:buChar char="▫"/>
              <a:defRPr sz="1200"/>
            </a:lvl4pPr>
            <a:lvl5pPr marL="2286000" lvl="4" indent="-304800" rtl="0">
              <a:spcBef>
                <a:spcPts val="600"/>
              </a:spcBef>
              <a:spcAft>
                <a:spcPts val="0"/>
              </a:spcAft>
              <a:buSzPts val="1200"/>
              <a:buChar char="&gt;"/>
              <a:defRPr sz="1200"/>
            </a:lvl5pPr>
            <a:lvl6pPr marL="2743200" lvl="5" indent="-304800" rtl="0">
              <a:spcBef>
                <a:spcPts val="375"/>
              </a:spcBef>
              <a:spcAft>
                <a:spcPts val="0"/>
              </a:spcAft>
              <a:buSzPts val="1200"/>
              <a:buChar char="•"/>
              <a:defRPr sz="1200"/>
            </a:lvl6pPr>
            <a:lvl7pPr marL="3200400" lvl="6" indent="-304800" rtl="0">
              <a:spcBef>
                <a:spcPts val="375"/>
              </a:spcBef>
              <a:spcAft>
                <a:spcPts val="0"/>
              </a:spcAft>
              <a:buSzPts val="1200"/>
              <a:buChar char="•"/>
              <a:defRPr sz="1200"/>
            </a:lvl7pPr>
            <a:lvl8pPr marL="3657600" lvl="7" indent="-304800" rtl="0">
              <a:spcBef>
                <a:spcPts val="375"/>
              </a:spcBef>
              <a:spcAft>
                <a:spcPts val="0"/>
              </a:spcAft>
              <a:buSzPts val="1200"/>
              <a:buChar char="•"/>
              <a:defRPr sz="1200"/>
            </a:lvl8pPr>
            <a:lvl9pPr marL="4114800" lvl="8" indent="-304800" rtl="0">
              <a:spcBef>
                <a:spcPts val="375"/>
              </a:spcBef>
              <a:spcAft>
                <a:spcPts val="0"/>
              </a:spcAft>
              <a:buSzPts val="1200"/>
              <a:buChar char="•"/>
              <a:defRPr sz="1200"/>
            </a:lvl9pPr>
          </a:lstStyle>
          <a:p>
            <a:endParaRPr/>
          </a:p>
        </p:txBody>
      </p:sp>
      <p:sp>
        <p:nvSpPr>
          <p:cNvPr id="251" name="Google Shape;251;p47"/>
          <p:cNvSpPr txBox="1">
            <a:spLocks noGrp="1"/>
          </p:cNvSpPr>
          <p:nvPr>
            <p:ph type="body" idx="2"/>
          </p:nvPr>
        </p:nvSpPr>
        <p:spPr>
          <a:xfrm>
            <a:off x="4832400" y="1536633"/>
            <a:ext cx="3999900" cy="4555200"/>
          </a:xfrm>
          <a:prstGeom prst="rect">
            <a:avLst/>
          </a:prstGeom>
        </p:spPr>
        <p:txBody>
          <a:bodyPr spcFirstLastPara="1" wrap="square" lIns="91425" tIns="137150" rIns="91425" bIns="45700" anchor="t" anchorCtr="0">
            <a:noAutofit/>
          </a:bodyPr>
          <a:lstStyle>
            <a:lvl1pPr marL="457200" lvl="0" indent="-228600" rtl="0">
              <a:spcBef>
                <a:spcPts val="600"/>
              </a:spcBef>
              <a:spcAft>
                <a:spcPts val="0"/>
              </a:spcAft>
              <a:buSzPts val="1400"/>
              <a:buNone/>
              <a:defRPr sz="1400"/>
            </a:lvl1pPr>
            <a:lvl2pPr marL="914400" lvl="1" indent="-304800" rtl="0">
              <a:spcBef>
                <a:spcPts val="600"/>
              </a:spcBef>
              <a:spcAft>
                <a:spcPts val="0"/>
              </a:spcAft>
              <a:buSzPts val="1200"/>
              <a:buChar char="▪"/>
              <a:defRPr sz="1200"/>
            </a:lvl2pPr>
            <a:lvl3pPr marL="1371600" lvl="2" indent="-304800" rtl="0">
              <a:spcBef>
                <a:spcPts val="600"/>
              </a:spcBef>
              <a:spcAft>
                <a:spcPts val="0"/>
              </a:spcAft>
              <a:buSzPts val="1200"/>
              <a:buChar char="▪"/>
              <a:defRPr sz="1200"/>
            </a:lvl3pPr>
            <a:lvl4pPr marL="1828800" lvl="3" indent="-304800" rtl="0">
              <a:spcBef>
                <a:spcPts val="600"/>
              </a:spcBef>
              <a:spcAft>
                <a:spcPts val="0"/>
              </a:spcAft>
              <a:buSzPts val="1200"/>
              <a:buChar char="▫"/>
              <a:defRPr sz="1200"/>
            </a:lvl4pPr>
            <a:lvl5pPr marL="2286000" lvl="4" indent="-304800" rtl="0">
              <a:spcBef>
                <a:spcPts val="600"/>
              </a:spcBef>
              <a:spcAft>
                <a:spcPts val="0"/>
              </a:spcAft>
              <a:buSzPts val="1200"/>
              <a:buChar char="&gt;"/>
              <a:defRPr sz="1200"/>
            </a:lvl5pPr>
            <a:lvl6pPr marL="2743200" lvl="5" indent="-304800" rtl="0">
              <a:spcBef>
                <a:spcPts val="375"/>
              </a:spcBef>
              <a:spcAft>
                <a:spcPts val="0"/>
              </a:spcAft>
              <a:buSzPts val="1200"/>
              <a:buChar char="•"/>
              <a:defRPr sz="1200"/>
            </a:lvl6pPr>
            <a:lvl7pPr marL="3200400" lvl="6" indent="-304800" rtl="0">
              <a:spcBef>
                <a:spcPts val="375"/>
              </a:spcBef>
              <a:spcAft>
                <a:spcPts val="0"/>
              </a:spcAft>
              <a:buSzPts val="1200"/>
              <a:buChar char="•"/>
              <a:defRPr sz="1200"/>
            </a:lvl7pPr>
            <a:lvl8pPr marL="3657600" lvl="7" indent="-304800" rtl="0">
              <a:spcBef>
                <a:spcPts val="375"/>
              </a:spcBef>
              <a:spcAft>
                <a:spcPts val="0"/>
              </a:spcAft>
              <a:buSzPts val="1200"/>
              <a:buChar char="•"/>
              <a:defRPr sz="1200"/>
            </a:lvl8pPr>
            <a:lvl9pPr marL="4114800" lvl="8" indent="-304800" rtl="0">
              <a:spcBef>
                <a:spcPts val="375"/>
              </a:spcBef>
              <a:spcAft>
                <a:spcPts val="0"/>
              </a:spcAft>
              <a:buSzPts val="1200"/>
              <a:buChar char="•"/>
              <a:defRPr sz="1200"/>
            </a:lvl9pPr>
          </a:lstStyle>
          <a:p>
            <a:endParaRPr/>
          </a:p>
        </p:txBody>
      </p:sp>
      <p:sp>
        <p:nvSpPr>
          <p:cNvPr id="252" name="Google Shape;252;p47"/>
          <p:cNvSpPr txBox="1">
            <a:spLocks noGrp="1"/>
          </p:cNvSpPr>
          <p:nvPr>
            <p:ph type="sldNum" idx="12"/>
          </p:nvPr>
        </p:nvSpPr>
        <p:spPr>
          <a:xfrm>
            <a:off x="8472458" y="6217623"/>
            <a:ext cx="548700" cy="5248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58166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1EBC43-3397-4789-BD95-C046A6C09390}" type="datetimeFigureOut">
              <a:rPr lang="en-US" smtClean="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FC8AFD-670D-4EE3-963C-AC4C78C4502B}" type="slidenum">
              <a:rPr lang="en-US" smtClean="0"/>
              <a:t>‹#›</a:t>
            </a:fld>
            <a:endParaRPr lang="en-US" dirty="0"/>
          </a:p>
        </p:txBody>
      </p:sp>
    </p:spTree>
    <p:extLst>
      <p:ext uri="{BB962C8B-B14F-4D97-AF65-F5344CB8AC3E}">
        <p14:creationId xmlns:p14="http://schemas.microsoft.com/office/powerpoint/2010/main" val="890859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AEDD70FA-59E1-4157-923E-C4A67B08AD84}" type="slidenum">
              <a:rPr lang="en-US"/>
              <a:pPr fontAlgn="base">
                <a:spcAft>
                  <a:spcPct val="0"/>
                </a:spcAft>
                <a:defRPr/>
              </a:pPr>
              <a:t>‹#›</a:t>
            </a:fld>
            <a:endParaRPr lang="en-US" dirty="0"/>
          </a:p>
        </p:txBody>
      </p:sp>
    </p:spTree>
    <p:extLst>
      <p:ext uri="{BB962C8B-B14F-4D97-AF65-F5344CB8AC3E}">
        <p14:creationId xmlns:p14="http://schemas.microsoft.com/office/powerpoint/2010/main" val="4097118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p:cSld name="2_Title and Content">
    <p:spTree>
      <p:nvGrpSpPr>
        <p:cNvPr id="1" name="Shape 16"/>
        <p:cNvGrpSpPr/>
        <p:nvPr/>
      </p:nvGrpSpPr>
      <p:grpSpPr>
        <a:xfrm>
          <a:off x="0" y="0"/>
          <a:ext cx="0" cy="0"/>
          <a:chOff x="0" y="0"/>
          <a:chExt cx="0" cy="0"/>
        </a:xfrm>
      </p:grpSpPr>
      <p:sp>
        <p:nvSpPr>
          <p:cNvPr id="17" name="Google Shape;17;p7"/>
          <p:cNvSpPr txBox="1">
            <a:spLocks noGrp="1"/>
          </p:cNvSpPr>
          <p:nvPr>
            <p:ph type="title"/>
          </p:nvPr>
        </p:nvSpPr>
        <p:spPr>
          <a:xfrm>
            <a:off x="736600" y="109538"/>
            <a:ext cx="5664200" cy="762000"/>
          </a:xfrm>
          <a:prstGeom prst="rect">
            <a:avLst/>
          </a:prstGeom>
          <a:noFill/>
          <a:ln>
            <a:noFill/>
          </a:ln>
        </p:spPr>
        <p:txBody>
          <a:bodyPr spcFirstLastPara="1" wrap="square" lIns="91425" tIns="45700" rIns="91425" bIns="45700" anchor="b" anchorCtr="0">
            <a:noAutofit/>
          </a:bodyPr>
          <a:lstStyle>
            <a:lvl1pPr lvl="0" algn="l">
              <a:spcBef>
                <a:spcPts val="360"/>
              </a:spcBef>
              <a:spcAft>
                <a:spcPts val="0"/>
              </a:spcAft>
              <a:buSzPts val="1400"/>
              <a:buNone/>
              <a:defRPr>
                <a:latin typeface="Calibri"/>
                <a:ea typeface="Calibri"/>
                <a:cs typeface="Calibri"/>
                <a:sym typeface="Calibri"/>
              </a:defRPr>
            </a:lvl1pPr>
            <a:lvl2pPr lvl="1" algn="l">
              <a:spcBef>
                <a:spcPts val="270"/>
              </a:spcBef>
              <a:spcAft>
                <a:spcPts val="0"/>
              </a:spcAft>
              <a:buSzPts val="1400"/>
              <a:buNone/>
              <a:defRPr/>
            </a:lvl2pPr>
            <a:lvl3pPr lvl="2" algn="l">
              <a:spcBef>
                <a:spcPts val="270"/>
              </a:spcBef>
              <a:spcAft>
                <a:spcPts val="0"/>
              </a:spcAft>
              <a:buSzPts val="1400"/>
              <a:buNone/>
              <a:defRPr/>
            </a:lvl3pPr>
            <a:lvl4pPr lvl="3" algn="l">
              <a:spcBef>
                <a:spcPts val="270"/>
              </a:spcBef>
              <a:spcAft>
                <a:spcPts val="0"/>
              </a:spcAft>
              <a:buSzPts val="1400"/>
              <a:buNone/>
              <a:defRPr/>
            </a:lvl4pPr>
            <a:lvl5pPr lvl="4" algn="l">
              <a:spcBef>
                <a:spcPts val="270"/>
              </a:spcBef>
              <a:spcAft>
                <a:spcPts val="0"/>
              </a:spcAft>
              <a:buSzPts val="1400"/>
              <a:buNone/>
              <a:defRPr/>
            </a:lvl5pPr>
            <a:lvl6pPr lvl="5" algn="l">
              <a:spcBef>
                <a:spcPts val="270"/>
              </a:spcBef>
              <a:spcAft>
                <a:spcPts val="0"/>
              </a:spcAft>
              <a:buSzPts val="1400"/>
              <a:buNone/>
              <a:defRPr/>
            </a:lvl6pPr>
            <a:lvl7pPr lvl="6" algn="l">
              <a:spcBef>
                <a:spcPts val="270"/>
              </a:spcBef>
              <a:spcAft>
                <a:spcPts val="0"/>
              </a:spcAft>
              <a:buSzPts val="1400"/>
              <a:buNone/>
              <a:defRPr/>
            </a:lvl7pPr>
            <a:lvl8pPr lvl="7" algn="l">
              <a:spcBef>
                <a:spcPts val="270"/>
              </a:spcBef>
              <a:spcAft>
                <a:spcPts val="0"/>
              </a:spcAft>
              <a:buSzPts val="1400"/>
              <a:buNone/>
              <a:defRPr/>
            </a:lvl8pPr>
            <a:lvl9pPr lvl="8" algn="l">
              <a:spcBef>
                <a:spcPts val="270"/>
              </a:spcBef>
              <a:spcAft>
                <a:spcPts val="0"/>
              </a:spcAft>
              <a:buSzPts val="1400"/>
              <a:buNone/>
              <a:defRPr/>
            </a:lvl9pPr>
          </a:lstStyle>
          <a:p>
            <a:endParaRPr/>
          </a:p>
        </p:txBody>
      </p:sp>
      <p:sp>
        <p:nvSpPr>
          <p:cNvPr id="18" name="Google Shape;18;p7"/>
          <p:cNvSpPr txBox="1">
            <a:spLocks noGrp="1"/>
          </p:cNvSpPr>
          <p:nvPr>
            <p:ph type="body" idx="1"/>
          </p:nvPr>
        </p:nvSpPr>
        <p:spPr>
          <a:xfrm>
            <a:off x="533400" y="1939160"/>
            <a:ext cx="8077200" cy="4461641"/>
          </a:xfrm>
          <a:prstGeom prst="rect">
            <a:avLst/>
          </a:prstGeom>
          <a:noFill/>
          <a:ln>
            <a:noFill/>
          </a:ln>
        </p:spPr>
        <p:txBody>
          <a:bodyPr spcFirstLastPara="1" wrap="square" lIns="45700" tIns="46025" rIns="45700" bIns="46025" anchor="t" anchorCtr="0">
            <a:noAutofit/>
          </a:bodyPr>
          <a:lstStyle>
            <a:lvl1pPr marL="342900" lvl="0" indent="-262890" algn="l">
              <a:spcBef>
                <a:spcPts val="0"/>
              </a:spcBef>
              <a:spcAft>
                <a:spcPts val="0"/>
              </a:spcAft>
              <a:buClr>
                <a:schemeClr val="dk1"/>
              </a:buClr>
              <a:buSzPts val="1920"/>
              <a:buChar char="■"/>
              <a:defRPr sz="1800">
                <a:solidFill>
                  <a:schemeClr val="dk1"/>
                </a:solidFill>
              </a:defRPr>
            </a:lvl1pPr>
            <a:lvl2pPr marL="685800" lvl="1" indent="-302895" algn="l">
              <a:spcBef>
                <a:spcPts val="900"/>
              </a:spcBef>
              <a:spcAft>
                <a:spcPts val="0"/>
              </a:spcAft>
              <a:buClr>
                <a:schemeClr val="dk1"/>
              </a:buClr>
              <a:buSzPts val="2760"/>
              <a:buFont typeface="Arial"/>
              <a:buChar char="•"/>
              <a:defRPr sz="1800">
                <a:solidFill>
                  <a:schemeClr val="dk1"/>
                </a:solidFill>
              </a:defRPr>
            </a:lvl2pPr>
            <a:lvl3pPr marL="1028700" lvl="2" indent="-171450" algn="l">
              <a:lnSpc>
                <a:spcPct val="90000"/>
              </a:lnSpc>
              <a:spcBef>
                <a:spcPts val="900"/>
              </a:spcBef>
              <a:spcAft>
                <a:spcPts val="0"/>
              </a:spcAft>
              <a:buSzPts val="1800"/>
              <a:buFont typeface="Arial"/>
              <a:buNone/>
              <a:defRPr/>
            </a:lvl3pPr>
            <a:lvl4pPr marL="1371600" lvl="3" indent="-257175" algn="l">
              <a:spcBef>
                <a:spcPts val="0"/>
              </a:spcBef>
              <a:spcAft>
                <a:spcPts val="0"/>
              </a:spcAft>
              <a:buSzPts val="1800"/>
              <a:buChar char="⎯"/>
              <a:defRPr/>
            </a:lvl4pPr>
            <a:lvl5pPr marL="1714500" lvl="4" indent="-257175" algn="l">
              <a:spcBef>
                <a:spcPts val="900"/>
              </a:spcBef>
              <a:spcAft>
                <a:spcPts val="0"/>
              </a:spcAft>
              <a:buSzPts val="1800"/>
              <a:buChar char="–"/>
              <a:defRPr/>
            </a:lvl5pPr>
            <a:lvl6pPr marL="2057400" lvl="5" indent="-257175" algn="l">
              <a:lnSpc>
                <a:spcPct val="90000"/>
              </a:lnSpc>
              <a:spcBef>
                <a:spcPts val="900"/>
              </a:spcBef>
              <a:spcAft>
                <a:spcPts val="0"/>
              </a:spcAft>
              <a:buSzPts val="1800"/>
              <a:buChar char="–"/>
              <a:defRPr/>
            </a:lvl6pPr>
            <a:lvl7pPr marL="2400300" lvl="6" indent="-257175" algn="l">
              <a:lnSpc>
                <a:spcPct val="90000"/>
              </a:lnSpc>
              <a:spcBef>
                <a:spcPts val="338"/>
              </a:spcBef>
              <a:spcAft>
                <a:spcPts val="0"/>
              </a:spcAft>
              <a:buSzPts val="1800"/>
              <a:buChar char="–"/>
              <a:defRPr/>
            </a:lvl7pPr>
            <a:lvl8pPr marL="2743200" lvl="7" indent="-257175" algn="l">
              <a:lnSpc>
                <a:spcPct val="90000"/>
              </a:lnSpc>
              <a:spcBef>
                <a:spcPts val="338"/>
              </a:spcBef>
              <a:spcAft>
                <a:spcPts val="0"/>
              </a:spcAft>
              <a:buSzPts val="1800"/>
              <a:buChar char="–"/>
              <a:defRPr/>
            </a:lvl8pPr>
            <a:lvl9pPr marL="3086100" lvl="8" indent="-257175" algn="l">
              <a:lnSpc>
                <a:spcPct val="90000"/>
              </a:lnSpc>
              <a:spcBef>
                <a:spcPts val="338"/>
              </a:spcBef>
              <a:spcAft>
                <a:spcPts val="0"/>
              </a:spcAft>
              <a:buSzPts val="1800"/>
              <a:buChar char="–"/>
              <a:defRPr/>
            </a:lvl9pPr>
          </a:lstStyle>
          <a:p>
            <a:endParaRPr/>
          </a:p>
        </p:txBody>
      </p:sp>
    </p:spTree>
    <p:extLst>
      <p:ext uri="{BB962C8B-B14F-4D97-AF65-F5344CB8AC3E}">
        <p14:creationId xmlns:p14="http://schemas.microsoft.com/office/powerpoint/2010/main" val="1821051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1.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png"/><Relationship Id="rId5" Type="http://schemas.openxmlformats.org/officeDocument/2006/relationships/slideLayout" Target="../slideLayouts/slideLayout14.xml"/><Relationship Id="rId10" Type="http://schemas.openxmlformats.org/officeDocument/2006/relationships/image" Target="../media/image1.jpeg"/><Relationship Id="rId4" Type="http://schemas.openxmlformats.org/officeDocument/2006/relationships/slideLayout" Target="../slideLayouts/slideLayout13.xml"/><Relationship Id="rId9" Type="http://schemas.openxmlformats.org/officeDocument/2006/relationships/tags" Target="../tags/tag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3.jp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3.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theme" Target="../theme/theme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3"/>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4">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11"/>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2"/>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282963606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1" r:id="rId7"/>
    <p:sldLayoutId id="2147483689" r:id="rId8"/>
    <p:sldLayoutId id="2147483690" r:id="rId9"/>
  </p:sldLayoutIdLst>
  <p:transition/>
  <p:hf sldNum="0" hdr="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0"/>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1">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8"/>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9"/>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160634531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Lst>
  <p:transition/>
  <p:hf hdr="0" ft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top blue"/>
          <p:cNvPicPr preferRelativeResize="0"/>
          <p:nvPr/>
        </p:nvPicPr>
        <p:blipFill rotWithShape="1">
          <a:blip r:embed="rId12">
            <a:alphaModFix/>
          </a:blip>
          <a:srcRect l="23065"/>
          <a:stretch/>
        </p:blipFill>
        <p:spPr>
          <a:xfrm>
            <a:off x="0" y="0"/>
            <a:ext cx="9150350" cy="930275"/>
          </a:xfrm>
          <a:prstGeom prst="rect">
            <a:avLst/>
          </a:prstGeom>
          <a:noFill/>
          <a:ln>
            <a:noFill/>
          </a:ln>
        </p:spPr>
      </p:pic>
      <p:sp>
        <p:nvSpPr>
          <p:cNvPr id="11" name="Google Shape;11;p1"/>
          <p:cNvSpPr txBox="1">
            <a:spLocks noGrp="1"/>
          </p:cNvSpPr>
          <p:nvPr>
            <p:ph type="title"/>
          </p:nvPr>
        </p:nvSpPr>
        <p:spPr>
          <a:xfrm>
            <a:off x="736600" y="109538"/>
            <a:ext cx="5664200" cy="762000"/>
          </a:xfrm>
          <a:prstGeom prst="rect">
            <a:avLst/>
          </a:prstGeom>
          <a:noFill/>
          <a:ln>
            <a:noFill/>
          </a:ln>
        </p:spPr>
        <p:txBody>
          <a:bodyPr spcFirstLastPara="1" wrap="square" lIns="91425" tIns="45700" rIns="91425" bIns="45700" anchor="b" anchorCtr="0">
            <a:noAutofit/>
          </a:bodyPr>
          <a:lstStyle>
            <a:lvl1pPr marR="0" lvl="0" algn="l" rtl="0">
              <a:spcBef>
                <a:spcPts val="480"/>
              </a:spcBef>
              <a:spcAft>
                <a:spcPts val="0"/>
              </a:spcAft>
              <a:buSzPts val="1400"/>
              <a:buNone/>
              <a:defRPr sz="2400" b="1" i="0" u="none" strike="noStrike" cap="none">
                <a:solidFill>
                  <a:srgbClr val="FFC000"/>
                </a:solidFill>
                <a:latin typeface="Arial"/>
                <a:ea typeface="Arial"/>
                <a:cs typeface="Arial"/>
                <a:sym typeface="Arial"/>
              </a:defRPr>
            </a:lvl1pPr>
            <a:lvl2pPr marR="0" lvl="1" algn="l" rtl="0">
              <a:spcBef>
                <a:spcPts val="480"/>
              </a:spcBef>
              <a:spcAft>
                <a:spcPts val="0"/>
              </a:spcAft>
              <a:buSzPts val="1400"/>
              <a:buNone/>
              <a:defRPr sz="2400" b="1" i="0" u="none" strike="noStrike" cap="none">
                <a:solidFill>
                  <a:srgbClr val="FFC000"/>
                </a:solidFill>
                <a:latin typeface="Arial"/>
                <a:ea typeface="Arial"/>
                <a:cs typeface="Arial"/>
                <a:sym typeface="Arial"/>
              </a:defRPr>
            </a:lvl2pPr>
            <a:lvl3pPr marR="0" lvl="2" algn="l" rtl="0">
              <a:spcBef>
                <a:spcPts val="480"/>
              </a:spcBef>
              <a:spcAft>
                <a:spcPts val="0"/>
              </a:spcAft>
              <a:buSzPts val="1400"/>
              <a:buNone/>
              <a:defRPr sz="2400" b="1" i="0" u="none" strike="noStrike" cap="none">
                <a:solidFill>
                  <a:srgbClr val="FFC000"/>
                </a:solidFill>
                <a:latin typeface="Arial"/>
                <a:ea typeface="Arial"/>
                <a:cs typeface="Arial"/>
                <a:sym typeface="Arial"/>
              </a:defRPr>
            </a:lvl3pPr>
            <a:lvl4pPr marR="0" lvl="3" algn="l" rtl="0">
              <a:spcBef>
                <a:spcPts val="480"/>
              </a:spcBef>
              <a:spcAft>
                <a:spcPts val="0"/>
              </a:spcAft>
              <a:buSzPts val="1400"/>
              <a:buNone/>
              <a:defRPr sz="2400" b="1" i="0" u="none" strike="noStrike" cap="none">
                <a:solidFill>
                  <a:srgbClr val="FFC000"/>
                </a:solidFill>
                <a:latin typeface="Arial"/>
                <a:ea typeface="Arial"/>
                <a:cs typeface="Arial"/>
                <a:sym typeface="Arial"/>
              </a:defRPr>
            </a:lvl4pPr>
            <a:lvl5pPr marR="0" lvl="4" algn="l" rtl="0">
              <a:spcBef>
                <a:spcPts val="480"/>
              </a:spcBef>
              <a:spcAft>
                <a:spcPts val="0"/>
              </a:spcAft>
              <a:buSzPts val="1400"/>
              <a:buNone/>
              <a:defRPr sz="2400" b="1" i="0" u="none" strike="noStrike" cap="none">
                <a:solidFill>
                  <a:srgbClr val="FFC000"/>
                </a:solidFill>
                <a:latin typeface="Arial"/>
                <a:ea typeface="Arial"/>
                <a:cs typeface="Arial"/>
                <a:sym typeface="Arial"/>
              </a:defRPr>
            </a:lvl5pPr>
            <a:lvl6pPr marR="0" lvl="5" algn="l" rtl="0">
              <a:spcBef>
                <a:spcPts val="480"/>
              </a:spcBef>
              <a:spcAft>
                <a:spcPts val="0"/>
              </a:spcAft>
              <a:buSzPts val="1400"/>
              <a:buNone/>
              <a:defRPr sz="2400" b="1" i="0" u="none" strike="noStrike" cap="none">
                <a:solidFill>
                  <a:schemeClr val="accent1"/>
                </a:solidFill>
                <a:latin typeface="Arial"/>
                <a:ea typeface="Arial"/>
                <a:cs typeface="Arial"/>
                <a:sym typeface="Arial"/>
              </a:defRPr>
            </a:lvl6pPr>
            <a:lvl7pPr marR="0" lvl="6" algn="l" rtl="0">
              <a:spcBef>
                <a:spcPts val="480"/>
              </a:spcBef>
              <a:spcAft>
                <a:spcPts val="0"/>
              </a:spcAft>
              <a:buSzPts val="1400"/>
              <a:buNone/>
              <a:defRPr sz="2400" b="1" i="0" u="none" strike="noStrike" cap="none">
                <a:solidFill>
                  <a:schemeClr val="accent1"/>
                </a:solidFill>
                <a:latin typeface="Arial"/>
                <a:ea typeface="Arial"/>
                <a:cs typeface="Arial"/>
                <a:sym typeface="Arial"/>
              </a:defRPr>
            </a:lvl7pPr>
            <a:lvl8pPr marR="0" lvl="7" algn="l" rtl="0">
              <a:spcBef>
                <a:spcPts val="480"/>
              </a:spcBef>
              <a:spcAft>
                <a:spcPts val="0"/>
              </a:spcAft>
              <a:buSzPts val="1400"/>
              <a:buNone/>
              <a:defRPr sz="2400" b="1" i="0" u="none" strike="noStrike" cap="none">
                <a:solidFill>
                  <a:schemeClr val="accent1"/>
                </a:solidFill>
                <a:latin typeface="Arial"/>
                <a:ea typeface="Arial"/>
                <a:cs typeface="Arial"/>
                <a:sym typeface="Arial"/>
              </a:defRPr>
            </a:lvl8pPr>
            <a:lvl9pPr marR="0" lvl="8" algn="l" rtl="0">
              <a:spcBef>
                <a:spcPts val="480"/>
              </a:spcBef>
              <a:spcAft>
                <a:spcPts val="0"/>
              </a:spcAft>
              <a:buSzPts val="1400"/>
              <a:buNone/>
              <a:defRPr sz="2400" b="1" i="0" u="none" strike="noStrike" cap="none">
                <a:solidFill>
                  <a:schemeClr val="accent1"/>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533400" y="1219200"/>
            <a:ext cx="8153400" cy="5181600"/>
          </a:xfrm>
          <a:prstGeom prst="rect">
            <a:avLst/>
          </a:prstGeom>
          <a:noFill/>
          <a:ln>
            <a:noFill/>
          </a:ln>
        </p:spPr>
        <p:txBody>
          <a:bodyPr spcFirstLastPara="1" wrap="square" lIns="45700" tIns="46025" rIns="45700" bIns="46025" anchor="t" anchorCtr="0">
            <a:noAutofit/>
          </a:bodyPr>
          <a:lstStyle>
            <a:lvl1pPr marL="457200" marR="0" lvl="0" indent="-320040" algn="l" rtl="0">
              <a:spcBef>
                <a:spcPts val="0"/>
              </a:spcBef>
              <a:spcAft>
                <a:spcPts val="0"/>
              </a:spcAft>
              <a:buClr>
                <a:srgbClr val="FFC000"/>
              </a:buClr>
              <a:buSzPts val="1440"/>
              <a:buFont typeface="Noto Sans Symbols"/>
              <a:buChar char="■"/>
              <a:defRPr sz="1800" b="1" i="0" u="none" strike="noStrike" cap="none">
                <a:solidFill>
                  <a:srgbClr val="003366"/>
                </a:solidFill>
                <a:latin typeface="Calibri"/>
                <a:ea typeface="Calibri"/>
                <a:cs typeface="Calibri"/>
                <a:sym typeface="Calibri"/>
              </a:defRPr>
            </a:lvl1pPr>
            <a:lvl2pPr marL="914400" marR="0" lvl="1" indent="-360044" algn="l" rtl="0">
              <a:spcBef>
                <a:spcPts val="1200"/>
              </a:spcBef>
              <a:spcAft>
                <a:spcPts val="0"/>
              </a:spcAft>
              <a:buClr>
                <a:srgbClr val="FFC000"/>
              </a:buClr>
              <a:buSzPts val="2070"/>
              <a:buFont typeface="Calibri"/>
              <a:buChar char="•"/>
              <a:defRPr sz="1800" b="1" i="0" u="none" strike="noStrike" cap="none">
                <a:solidFill>
                  <a:srgbClr val="003366"/>
                </a:solidFill>
                <a:latin typeface="Calibri"/>
                <a:ea typeface="Calibri"/>
                <a:cs typeface="Calibri"/>
                <a:sym typeface="Calibri"/>
              </a:defRPr>
            </a:lvl2pPr>
            <a:lvl3pPr marL="1371600" marR="0" lvl="2" indent="-342900" algn="l" rtl="0">
              <a:lnSpc>
                <a:spcPct val="90000"/>
              </a:lnSpc>
              <a:spcBef>
                <a:spcPts val="1200"/>
              </a:spcBef>
              <a:spcAft>
                <a:spcPts val="0"/>
              </a:spcAft>
              <a:buClr>
                <a:schemeClr val="dk1"/>
              </a:buClr>
              <a:buSzPts val="1800"/>
              <a:buFont typeface="Arial"/>
              <a:buAutoNum type="alphaUcPeriod"/>
              <a:defRPr sz="1800" b="0" i="0" u="none" strike="noStrike" cap="none">
                <a:solidFill>
                  <a:schemeClr val="dk1"/>
                </a:solidFill>
                <a:latin typeface="Arial"/>
                <a:ea typeface="Arial"/>
                <a:cs typeface="Arial"/>
                <a:sym typeface="Arial"/>
              </a:defRPr>
            </a:lvl3pPr>
            <a:lvl4pPr marL="1828800" marR="0" lvl="3" indent="-342900" algn="l" rtl="0">
              <a:spcBef>
                <a:spcPts val="0"/>
              </a:spcBef>
              <a:spcAft>
                <a:spcPts val="0"/>
              </a:spcAft>
              <a:buClr>
                <a:srgbClr val="FFC000"/>
              </a:buClr>
              <a:buSzPts val="1800"/>
              <a:buFont typeface="Noto Sans Symbols"/>
              <a:buChar char="⎯"/>
              <a:defRPr sz="1800" b="1" i="0" u="none" strike="noStrike" cap="none">
                <a:solidFill>
                  <a:srgbClr val="003366"/>
                </a:solidFill>
                <a:latin typeface="Calibri"/>
                <a:ea typeface="Calibri"/>
                <a:cs typeface="Calibri"/>
                <a:sym typeface="Calibri"/>
              </a:defRPr>
            </a:lvl4pPr>
            <a:lvl5pPr marL="2286000" marR="0" lvl="4" indent="-330200" algn="l" rtl="0">
              <a:spcBef>
                <a:spcPts val="1200"/>
              </a:spcBef>
              <a:spcAft>
                <a:spcPts val="0"/>
              </a:spcAft>
              <a:buClr>
                <a:schemeClr val="dk1"/>
              </a:buClr>
              <a:buSzPts val="1600"/>
              <a:buFont typeface="Calibri"/>
              <a:buChar char="–"/>
              <a:defRPr sz="1600" b="1" i="0" u="none" strike="noStrike" cap="none">
                <a:solidFill>
                  <a:srgbClr val="003366"/>
                </a:solidFill>
                <a:latin typeface="Calibri"/>
                <a:ea typeface="Calibri"/>
                <a:cs typeface="Calibri"/>
                <a:sym typeface="Calibri"/>
              </a:defRPr>
            </a:lvl5pPr>
            <a:lvl6pPr marL="2743200" marR="0" lvl="5" indent="-330200" algn="l" rtl="0">
              <a:lnSpc>
                <a:spcPct val="90000"/>
              </a:lnSpc>
              <a:spcBef>
                <a:spcPts val="1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cxnSp>
        <p:nvCxnSpPr>
          <p:cNvPr id="13" name="Google Shape;13;p1"/>
          <p:cNvCxnSpPr/>
          <p:nvPr/>
        </p:nvCxnSpPr>
        <p:spPr>
          <a:xfrm>
            <a:off x="-17463" y="6856413"/>
            <a:ext cx="9161463" cy="0"/>
          </a:xfrm>
          <a:prstGeom prst="straightConnector1">
            <a:avLst/>
          </a:prstGeom>
          <a:noFill/>
          <a:ln w="9525" cap="flat" cmpd="sng">
            <a:solidFill>
              <a:schemeClr val="lt2"/>
            </a:solidFill>
            <a:prstDash val="solid"/>
            <a:round/>
            <a:headEnd type="none" w="med" len="med"/>
            <a:tailEnd type="none" w="med" len="med"/>
          </a:ln>
        </p:spPr>
      </p:cxnSp>
      <p:pic>
        <p:nvPicPr>
          <p:cNvPr id="14" name="Google Shape;14;p1" descr="best ver2b seal"/>
          <p:cNvPicPr preferRelativeResize="0"/>
          <p:nvPr/>
        </p:nvPicPr>
        <p:blipFill rotWithShape="1">
          <a:blip r:embed="rId13">
            <a:alphaModFix/>
          </a:blip>
          <a:srcRect/>
          <a:stretch/>
        </p:blipFill>
        <p:spPr>
          <a:xfrm>
            <a:off x="25400" y="157163"/>
            <a:ext cx="762000" cy="731837"/>
          </a:xfrm>
          <a:prstGeom prst="rect">
            <a:avLst/>
          </a:prstGeom>
          <a:noFill/>
          <a:ln>
            <a:noFill/>
          </a:ln>
        </p:spPr>
      </p:pic>
      <p:sp>
        <p:nvSpPr>
          <p:cNvPr id="15" name="Google Shape;15;p1"/>
          <p:cNvSpPr txBox="1"/>
          <p:nvPr/>
        </p:nvSpPr>
        <p:spPr>
          <a:xfrm>
            <a:off x="4038600" y="6445250"/>
            <a:ext cx="1066800" cy="244475"/>
          </a:xfrm>
          <a:prstGeom prst="rect">
            <a:avLst/>
          </a:prstGeom>
          <a:noFill/>
          <a:ln>
            <a:noFill/>
          </a:ln>
        </p:spPr>
        <p:txBody>
          <a:bodyPr spcFirstLastPara="1" wrap="square" lIns="45700" tIns="45700" rIns="45700" bIns="45700" anchor="t" anchorCtr="0">
            <a:spAutoFit/>
          </a:bodyPr>
          <a:lstStyle/>
          <a:p>
            <a:pPr marL="0" marR="0" lvl="0" indent="0" algn="ctr" rtl="0">
              <a:spcBef>
                <a:spcPts val="0"/>
              </a:spcBef>
              <a:spcAft>
                <a:spcPts val="0"/>
              </a:spcAft>
              <a:buNone/>
            </a:pPr>
            <a:fld id="{00000000-1234-1234-1234-123412341234}" type="slidenum">
              <a:rPr lang="en-US" sz="1000" b="0" i="0" u="none" strike="noStrike" cap="none">
                <a:solidFill>
                  <a:srgbClr val="000000"/>
                </a:solidFill>
                <a:latin typeface="Arial"/>
                <a:ea typeface="Arial"/>
                <a:cs typeface="Arial"/>
                <a:sym typeface="Arial"/>
              </a:rPr>
              <a:t>‹#›</a:t>
            </a:fld>
            <a:endParaRPr sz="10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132694008"/>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29084513"/>
      </p:ext>
    </p:extLst>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8" name="Google Shape;58;p14"/>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59" name="Google Shape;59;p14"/>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58916426"/>
      </p:ext>
    </p:extLst>
  </p:cSld>
  <p:clrMap bg1="lt1" tx1="dk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4" name="Google Shape;114;p28"/>
          <p:cNvSpPr txBox="1">
            <a:spLocks noGrp="1"/>
          </p:cNvSpPr>
          <p:nvPr>
            <p:ph type="title"/>
          </p:nvPr>
        </p:nvSpPr>
        <p:spPr>
          <a:xfrm>
            <a:off x="800100" y="0"/>
            <a:ext cx="7543800" cy="13436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5" name="Google Shape;115;p28"/>
          <p:cNvSpPr txBox="1">
            <a:spLocks noGrp="1"/>
          </p:cNvSpPr>
          <p:nvPr>
            <p:ph type="body" idx="1"/>
          </p:nvPr>
        </p:nvSpPr>
        <p:spPr>
          <a:xfrm>
            <a:off x="800100" y="1404461"/>
            <a:ext cx="7543800" cy="4772400"/>
          </a:xfrm>
          <a:prstGeom prst="rect">
            <a:avLst/>
          </a:prstGeom>
          <a:noFill/>
          <a:ln>
            <a:noFill/>
          </a:ln>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116" name="Google Shape;116;p28"/>
          <p:cNvSpPr txBox="1">
            <a:spLocks noGrp="1"/>
          </p:cNvSpPr>
          <p:nvPr>
            <p:ph type="ftr" idx="11"/>
          </p:nvPr>
        </p:nvSpPr>
        <p:spPr>
          <a:xfrm>
            <a:off x="4881032" y="6356351"/>
            <a:ext cx="3462900" cy="3652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lt2"/>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17" name="Google Shape;117;p28"/>
          <p:cNvSpPr txBox="1">
            <a:spLocks noGrp="1"/>
          </p:cNvSpPr>
          <p:nvPr>
            <p:ph type="sldNum" idx="12"/>
          </p:nvPr>
        </p:nvSpPr>
        <p:spPr>
          <a:xfrm>
            <a:off x="8343900" y="6356351"/>
            <a:ext cx="682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lt2"/>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lt2"/>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lt2"/>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lt2"/>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lt2"/>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lt2"/>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lt2"/>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lt2"/>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lt2"/>
                </a:solidFill>
                <a:latin typeface="Trebuchet MS"/>
                <a:ea typeface="Trebuchet MS"/>
                <a:cs typeface="Trebuchet MS"/>
                <a:sym typeface="Trebuchet MS"/>
              </a:defRPr>
            </a:lvl9pPr>
          </a:lstStyle>
          <a:p>
            <a:fld id="{00000000-1234-1234-1234-123412341234}" type="slidenum">
              <a:rPr lang="en" smtClean="0"/>
              <a:pPr/>
              <a:t>‹#›</a:t>
            </a:fld>
            <a:endParaRPr lang="en"/>
          </a:p>
        </p:txBody>
      </p:sp>
      <p:sp>
        <p:nvSpPr>
          <p:cNvPr id="118" name="Google Shape;118;p28"/>
          <p:cNvSpPr/>
          <p:nvPr/>
        </p:nvSpPr>
        <p:spPr>
          <a:xfrm>
            <a:off x="0" y="1343503"/>
            <a:ext cx="9144000" cy="60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Tree>
    <p:extLst>
      <p:ext uri="{BB962C8B-B14F-4D97-AF65-F5344CB8AC3E}">
        <p14:creationId xmlns:p14="http://schemas.microsoft.com/office/powerpoint/2010/main" val="421049766"/>
      </p:ext>
    </p:extLst>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ocs.google.com/spreadsheets/d/1XyQuSsZJl7A_9A5IuFOqcj5CHvezQq-Z/edit?usp=sharing&amp;ouid=101202900828004008453&amp;rtpof=true&amp;sd=true"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0.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40.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40.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hyperlink" Target="mailto:rbroudy@ariadnelabs.org" TargetMode="External"/><Relationship Id="rId2" Type="http://schemas.openxmlformats.org/officeDocument/2006/relationships/notesSlide" Target="../notesSlides/notesSlide22.xml"/><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s://www.americantrails.org/resources/age-and-dementia-friendly-design-considerations-for-physical-infrastructure" TargetMode="External"/><Relationship Id="rId2" Type="http://schemas.openxmlformats.org/officeDocument/2006/relationships/hyperlink" Target="https://www.mass.gov/doc/af-df-design-considerations-for-physical-infrastructure-0/download" TargetMode="External"/><Relationship Id="rId1" Type="http://schemas.openxmlformats.org/officeDocument/2006/relationships/slideLayout" Target="../slideLayouts/slideLayout9.xml"/><Relationship Id="rId5" Type="http://schemas.openxmlformats.org/officeDocument/2006/relationships/image" Target="../media/image1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0" y="-69526"/>
            <a:ext cx="9144000" cy="3352800"/>
          </a:xfrm>
          <a:prstGeom prst="rect">
            <a:avLst/>
          </a:prstGeom>
          <a:solidFill>
            <a:srgbClr val="003366"/>
          </a:solidFill>
          <a:ln w="9525">
            <a:solidFill>
              <a:srgbClr val="000000"/>
            </a:solidFill>
            <a:miter lim="800000"/>
            <a:headEnd/>
            <a:tailEnd/>
          </a:ln>
        </p:spPr>
        <p:txBody>
          <a:bodyPr/>
          <a:lstStyle/>
          <a:p>
            <a:pPr algn="ctr" eaLnBrk="0" fontAlgn="base" hangingPunct="0">
              <a:spcBef>
                <a:spcPct val="50000"/>
              </a:spcBef>
              <a:spcAft>
                <a:spcPct val="0"/>
              </a:spcAft>
            </a:pPr>
            <a:endParaRPr lang="en-US" sz="1200" b="1" dirty="0">
              <a:solidFill>
                <a:srgbClr val="FFFFFF"/>
              </a:solidFill>
            </a:endParaRPr>
          </a:p>
        </p:txBody>
      </p:sp>
      <p:sp>
        <p:nvSpPr>
          <p:cNvPr id="31746" name="Rectangle 3"/>
          <p:cNvSpPr>
            <a:spLocks noChangeArrowheads="1"/>
          </p:cNvSpPr>
          <p:nvPr/>
        </p:nvSpPr>
        <p:spPr bwMode="white">
          <a:xfrm>
            <a:off x="313928" y="1192161"/>
            <a:ext cx="6553200" cy="626806"/>
          </a:xfrm>
          <a:prstGeom prst="rect">
            <a:avLst/>
          </a:prstGeom>
          <a:noFill/>
          <a:ln w="9525">
            <a:noFill/>
            <a:miter lim="800000"/>
            <a:headEnd/>
            <a:tailEnd/>
          </a:ln>
        </p:spPr>
        <p:txBody>
          <a:bodyPr lIns="64008" tIns="32004" rIns="64008" bIns="32004" anchor="ctr"/>
          <a:lstStyle/>
          <a:p>
            <a:pPr algn="ctr" fontAlgn="base">
              <a:spcBef>
                <a:spcPct val="0"/>
              </a:spcBef>
              <a:spcAft>
                <a:spcPts val="1000"/>
              </a:spcAft>
            </a:pPr>
            <a:r>
              <a:rPr lang="en-US" sz="2800" b="1" dirty="0">
                <a:solidFill>
                  <a:srgbClr val="FFFFFF"/>
                </a:solidFill>
                <a:latin typeface="Calibri" pitchFamily="34" charset="0"/>
              </a:rPr>
              <a:t>Advisory Council on Alzheimer’s Disease and All Other Dementias </a:t>
            </a:r>
          </a:p>
        </p:txBody>
      </p:sp>
      <p:pic>
        <p:nvPicPr>
          <p:cNvPr id="31747" name="Picture 4"/>
          <p:cNvPicPr>
            <a:picLocks noChangeAspect="1" noChangeArrowheads="1"/>
          </p:cNvPicPr>
          <p:nvPr/>
        </p:nvPicPr>
        <p:blipFill>
          <a:blip r:embed="rId3"/>
          <a:srcRect/>
          <a:stretch>
            <a:fillRect/>
          </a:stretch>
        </p:blipFill>
        <p:spPr bwMode="auto">
          <a:xfrm>
            <a:off x="7053236" y="634181"/>
            <a:ext cx="1487488" cy="1543050"/>
          </a:xfrm>
          <a:prstGeom prst="rect">
            <a:avLst/>
          </a:prstGeom>
          <a:noFill/>
          <a:ln w="9525">
            <a:noFill/>
            <a:miter lim="800000"/>
            <a:headEnd/>
            <a:tailEnd/>
          </a:ln>
        </p:spPr>
      </p:pic>
      <p:sp>
        <p:nvSpPr>
          <p:cNvPr id="10" name="TextBox 9"/>
          <p:cNvSpPr txBox="1"/>
          <p:nvPr/>
        </p:nvSpPr>
        <p:spPr>
          <a:xfrm>
            <a:off x="457199" y="3976234"/>
            <a:ext cx="8250903" cy="2062103"/>
          </a:xfrm>
          <a:prstGeom prst="rect">
            <a:avLst/>
          </a:prstGeom>
          <a:noFill/>
        </p:spPr>
        <p:txBody>
          <a:bodyPr wrap="square">
            <a:spAutoFit/>
          </a:bodyPr>
          <a:lstStyle/>
          <a:p>
            <a:pPr algn="r" fontAlgn="base">
              <a:spcBef>
                <a:spcPct val="0"/>
              </a:spcBef>
              <a:spcAft>
                <a:spcPct val="0"/>
              </a:spcAft>
              <a:defRPr/>
            </a:pPr>
            <a:r>
              <a:rPr lang="en-US" sz="2400" b="1" dirty="0">
                <a:solidFill>
                  <a:srgbClr val="003366"/>
                </a:solidFill>
                <a:latin typeface="Calibri" panose="020F0502020204030204" pitchFamily="34" charset="0"/>
              </a:rPr>
              <a:t>Executive Office of Elder Affairs</a:t>
            </a:r>
          </a:p>
          <a:p>
            <a:pPr algn="r" fontAlgn="base">
              <a:spcBef>
                <a:spcPct val="0"/>
              </a:spcBef>
              <a:spcAft>
                <a:spcPct val="0"/>
              </a:spcAft>
              <a:defRPr/>
            </a:pPr>
            <a:r>
              <a:rPr lang="en-US" sz="2400" b="1" dirty="0">
                <a:solidFill>
                  <a:srgbClr val="003366"/>
                </a:solidFill>
                <a:latin typeface="Calibri" panose="020F0502020204030204" pitchFamily="34" charset="0"/>
              </a:rPr>
              <a:t>Elizabeth Chen, Secretary</a:t>
            </a:r>
          </a:p>
          <a:p>
            <a:pPr algn="r" fontAlgn="base">
              <a:spcBef>
                <a:spcPct val="0"/>
              </a:spcBef>
              <a:spcAft>
                <a:spcPct val="0"/>
              </a:spcAft>
              <a:defRPr/>
            </a:pPr>
            <a:endParaRPr lang="en-US" sz="2000" b="1" i="1" dirty="0">
              <a:solidFill>
                <a:srgbClr val="003366"/>
              </a:solidFill>
              <a:latin typeface="Calibri" panose="020F0502020204030204" pitchFamily="34" charset="0"/>
            </a:endParaRPr>
          </a:p>
          <a:p>
            <a:pPr algn="r" fontAlgn="base">
              <a:spcBef>
                <a:spcPct val="0"/>
              </a:spcBef>
              <a:spcAft>
                <a:spcPct val="0"/>
              </a:spcAft>
              <a:defRPr/>
            </a:pPr>
            <a:r>
              <a:rPr lang="en-US" sz="2000" b="1" dirty="0">
                <a:solidFill>
                  <a:srgbClr val="003366"/>
                </a:solidFill>
                <a:latin typeface="Calibri" pitchFamily="34" charset="0"/>
              </a:rPr>
              <a:t>November 7, 2023</a:t>
            </a:r>
          </a:p>
          <a:p>
            <a:pPr algn="r" fontAlgn="base">
              <a:spcBef>
                <a:spcPct val="0"/>
              </a:spcBef>
              <a:spcAft>
                <a:spcPct val="0"/>
              </a:spcAft>
              <a:defRPr/>
            </a:pPr>
            <a:r>
              <a:rPr lang="en-US" sz="2000" b="1" dirty="0">
                <a:solidFill>
                  <a:srgbClr val="003366"/>
                </a:solidFill>
                <a:latin typeface="Calibri" pitchFamily="34" charset="0"/>
              </a:rPr>
              <a:t>3:00-5:00 pm</a:t>
            </a:r>
          </a:p>
          <a:p>
            <a:pPr algn="r" fontAlgn="base">
              <a:spcBef>
                <a:spcPct val="0"/>
              </a:spcBef>
              <a:spcAft>
                <a:spcPct val="0"/>
              </a:spcAft>
              <a:defRPr/>
            </a:pPr>
            <a:r>
              <a:rPr lang="en-US" sz="2000" b="1" dirty="0">
                <a:solidFill>
                  <a:srgbClr val="003366"/>
                </a:solidFill>
                <a:latin typeface="Calibri" pitchFamily="34" charset="0"/>
              </a:rPr>
              <a:t>Video Conference</a:t>
            </a:r>
          </a:p>
        </p:txBody>
      </p:sp>
      <p:sp>
        <p:nvSpPr>
          <p:cNvPr id="2" name="Rectangle 1"/>
          <p:cNvSpPr/>
          <p:nvPr/>
        </p:nvSpPr>
        <p:spPr bwMode="auto">
          <a:xfrm>
            <a:off x="4406900" y="6471593"/>
            <a:ext cx="368300" cy="230832"/>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eaLnBrk="0" fontAlgn="base" hangingPunct="0">
              <a:spcBef>
                <a:spcPct val="0"/>
              </a:spcBef>
              <a:spcAft>
                <a:spcPct val="0"/>
              </a:spcAft>
            </a:pPr>
            <a:endParaRPr lang="en-US" sz="1600" dirty="0">
              <a:solidFill>
                <a:srgbClr val="000000"/>
              </a:solidFill>
            </a:endParaRPr>
          </a:p>
        </p:txBody>
      </p:sp>
      <p:sp>
        <p:nvSpPr>
          <p:cNvPr id="3" name="Date Placeholder 2"/>
          <p:cNvSpPr>
            <a:spLocks noGrp="1"/>
          </p:cNvSpPr>
          <p:nvPr>
            <p:ph type="dt" sz="half" idx="10"/>
          </p:nvPr>
        </p:nvSpPr>
        <p:spPr/>
        <p:txBody>
          <a:bodyPr/>
          <a:lstStyle/>
          <a:p>
            <a:pPr fontAlgn="base">
              <a:spcAft>
                <a:spcPct val="0"/>
              </a:spcAft>
              <a:defRPr/>
            </a:pPr>
            <a:fld id="{A001941D-D565-49DC-B324-0C0E3E630F9B}" type="datetime1">
              <a:rPr lang="en-US" smtClean="0"/>
              <a:t>1/29/2024</a:t>
            </a:fld>
            <a:endParaRPr lang="en-US" dirty="0"/>
          </a:p>
        </p:txBody>
      </p:sp>
    </p:spTree>
    <p:extLst>
      <p:ext uri="{BB962C8B-B14F-4D97-AF65-F5344CB8AC3E}">
        <p14:creationId xmlns:p14="http://schemas.microsoft.com/office/powerpoint/2010/main" val="1722369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84D064-748B-4799-9F1E-2D7427048E32}"/>
              </a:ext>
            </a:extLst>
          </p:cNvPr>
          <p:cNvSpPr>
            <a:spLocks noGrp="1"/>
          </p:cNvSpPr>
          <p:nvPr>
            <p:ph sz="half" idx="1"/>
          </p:nvPr>
        </p:nvSpPr>
        <p:spPr>
          <a:xfrm>
            <a:off x="346588" y="1103416"/>
            <a:ext cx="8354960" cy="5828326"/>
          </a:xfrm>
        </p:spPr>
        <p:txBody>
          <a:bodyPr/>
          <a:lstStyle/>
          <a:p>
            <a:pPr marL="457200" marR="0" lvl="0" indent="-457200">
              <a:spcBef>
                <a:spcPts val="0"/>
              </a:spcBef>
              <a:spcAft>
                <a:spcPts val="0"/>
              </a:spcAft>
              <a:buSzPct val="100000"/>
              <a:buFont typeface="+mj-lt"/>
              <a:buAutoNum type="arabicPeriod" startAt="5"/>
            </a:pPr>
            <a:r>
              <a:rPr lang="en-US" sz="2000" dirty="0">
                <a:effectLst/>
                <a:ea typeface="Times New Roman" panose="02020603050405020304" pitchFamily="18" charset="0"/>
              </a:rPr>
              <a:t>Senior Center Construction and Renovation </a:t>
            </a:r>
            <a:r>
              <a:rPr lang="en-US" sz="2000" b="0" dirty="0">
                <a:ea typeface="Times New Roman" panose="02020603050405020304" pitchFamily="18" charset="0"/>
              </a:rPr>
              <a:t>-</a:t>
            </a:r>
            <a:r>
              <a:rPr lang="en-US" sz="2000" b="0" dirty="0">
                <a:effectLst/>
                <a:ea typeface="Times New Roman" panose="02020603050405020304" pitchFamily="18" charset="0"/>
              </a:rPr>
              <a:t> Explore options around legislative </a:t>
            </a:r>
            <a:r>
              <a:rPr lang="en-US" sz="2000" b="0" dirty="0">
                <a:ea typeface="Times New Roman" panose="02020603050405020304" pitchFamily="18" charset="0"/>
              </a:rPr>
              <a:t>l</a:t>
            </a:r>
            <a:r>
              <a:rPr lang="en-US" sz="2000" b="0" dirty="0">
                <a:effectLst/>
                <a:ea typeface="Times New Roman" panose="02020603050405020304" pitchFamily="18" charset="0"/>
              </a:rPr>
              <a:t>anguage to ensure that sen</a:t>
            </a:r>
            <a:r>
              <a:rPr lang="en-US" sz="2000" b="0" dirty="0">
                <a:ea typeface="Times New Roman" panose="02020603050405020304" pitchFamily="18" charset="0"/>
              </a:rPr>
              <a:t>ior centers are age and dementia friendly </a:t>
            </a:r>
            <a:r>
              <a:rPr lang="en-US" sz="2000" b="0" dirty="0">
                <a:effectLst/>
                <a:ea typeface="Times New Roman" panose="02020603050405020304" pitchFamily="18" charset="0"/>
              </a:rPr>
              <a:t>(to discuss further with you later today).</a:t>
            </a:r>
          </a:p>
          <a:p>
            <a:pPr marL="457200" marR="0" lvl="0" indent="-457200">
              <a:spcBef>
                <a:spcPts val="0"/>
              </a:spcBef>
              <a:spcAft>
                <a:spcPts val="0"/>
              </a:spcAft>
              <a:buSzPct val="100000"/>
              <a:buFont typeface="+mj-lt"/>
              <a:buAutoNum type="arabicPeriod" startAt="5"/>
            </a:pPr>
            <a:endParaRPr lang="en-US" sz="2000" b="0" dirty="0">
              <a:effectLst/>
              <a:ea typeface="Calibri" panose="020F0502020204030204" pitchFamily="34" charset="0"/>
            </a:endParaRPr>
          </a:p>
          <a:p>
            <a:pPr marL="457200" marR="0" lvl="0" indent="-457200">
              <a:spcBef>
                <a:spcPts val="0"/>
              </a:spcBef>
              <a:spcAft>
                <a:spcPts val="0"/>
              </a:spcAft>
              <a:buSzPct val="100000"/>
              <a:buFont typeface="+mj-lt"/>
              <a:buAutoNum type="arabicPeriod" startAt="5"/>
            </a:pPr>
            <a:r>
              <a:rPr lang="en-US" sz="2000" dirty="0">
                <a:effectLst/>
                <a:ea typeface="Times New Roman" panose="02020603050405020304" pitchFamily="18" charset="0"/>
              </a:rPr>
              <a:t>Physical Space at Supportive and Social </a:t>
            </a:r>
            <a:r>
              <a:rPr lang="en-US" sz="2000" dirty="0">
                <a:ea typeface="Times New Roman" panose="02020603050405020304" pitchFamily="18" charset="0"/>
              </a:rPr>
              <a:t>D</a:t>
            </a:r>
            <a:r>
              <a:rPr lang="en-US" sz="2000" dirty="0">
                <a:effectLst/>
                <a:ea typeface="Times New Roman" panose="02020603050405020304" pitchFamily="18" charset="0"/>
              </a:rPr>
              <a:t>ay </a:t>
            </a:r>
            <a:r>
              <a:rPr lang="en-US" sz="2000" dirty="0">
                <a:ea typeface="Times New Roman" panose="02020603050405020304" pitchFamily="18" charset="0"/>
              </a:rPr>
              <a:t>P</a:t>
            </a:r>
            <a:r>
              <a:rPr lang="en-US" sz="2000" dirty="0">
                <a:effectLst/>
                <a:ea typeface="Times New Roman" panose="02020603050405020304" pitchFamily="18" charset="0"/>
              </a:rPr>
              <a:t>rograms </a:t>
            </a:r>
            <a:r>
              <a:rPr lang="en-US" sz="2000" b="0" dirty="0">
                <a:effectLst/>
                <a:ea typeface="Times New Roman" panose="02020603050405020304" pitchFamily="18" charset="0"/>
              </a:rPr>
              <a:t>- Proposed language for upcoming RFR</a:t>
            </a:r>
            <a:endParaRPr lang="en-US" sz="2000" b="0" dirty="0">
              <a:ea typeface="Times New Roman" panose="02020603050405020304" pitchFamily="18" charset="0"/>
            </a:endParaRPr>
          </a:p>
          <a:p>
            <a:pPr marL="457200" marR="0" lvl="0" indent="-457200">
              <a:spcBef>
                <a:spcPts val="0"/>
              </a:spcBef>
              <a:spcAft>
                <a:spcPts val="0"/>
              </a:spcAft>
              <a:buSzPct val="100000"/>
              <a:buFont typeface="+mj-lt"/>
              <a:buAutoNum type="arabicPeriod" startAt="5"/>
            </a:pPr>
            <a:endParaRPr lang="en-US" sz="2000" b="0" dirty="0">
              <a:effectLst/>
              <a:ea typeface="Calibri" panose="020F0502020204030204" pitchFamily="34" charset="0"/>
            </a:endParaRPr>
          </a:p>
          <a:p>
            <a:pPr marL="457200" marR="0" lvl="0" indent="-457200">
              <a:spcBef>
                <a:spcPts val="0"/>
              </a:spcBef>
              <a:spcAft>
                <a:spcPts val="0"/>
              </a:spcAft>
              <a:buSzPct val="100000"/>
              <a:buFont typeface="+mj-lt"/>
              <a:buAutoNum type="arabicPeriod" startAt="5"/>
            </a:pPr>
            <a:r>
              <a:rPr lang="en-US" sz="2000" dirty="0">
                <a:effectLst/>
                <a:ea typeface="Times New Roman" panose="02020603050405020304" pitchFamily="18" charset="0"/>
              </a:rPr>
              <a:t>Layman’s Assessment </a:t>
            </a:r>
            <a:r>
              <a:rPr lang="en-US" sz="2000" dirty="0">
                <a:ea typeface="Times New Roman" panose="02020603050405020304" pitchFamily="18" charset="0"/>
              </a:rPr>
              <a:t>T</a:t>
            </a:r>
            <a:r>
              <a:rPr lang="en-US" sz="2000" dirty="0">
                <a:effectLst/>
                <a:ea typeface="Times New Roman" panose="02020603050405020304" pitchFamily="18" charset="0"/>
              </a:rPr>
              <a:t>ool for Citizen </a:t>
            </a:r>
            <a:r>
              <a:rPr lang="en-US" sz="2000" dirty="0">
                <a:ea typeface="Times New Roman" panose="02020603050405020304" pitchFamily="18" charset="0"/>
              </a:rPr>
              <a:t>A</a:t>
            </a:r>
            <a:r>
              <a:rPr lang="en-US" sz="2000" dirty="0">
                <a:effectLst/>
                <a:ea typeface="Times New Roman" panose="02020603050405020304" pitchFamily="18" charset="0"/>
              </a:rPr>
              <a:t>dvocacy of AF/DF Physical Infrastructure </a:t>
            </a:r>
            <a:r>
              <a:rPr lang="en-US" sz="2000" b="0" dirty="0">
                <a:effectLst/>
                <a:ea typeface="Times New Roman" panose="02020603050405020304" pitchFamily="18" charset="0"/>
              </a:rPr>
              <a:t>- Boston University’s </a:t>
            </a:r>
            <a:r>
              <a:rPr lang="en-US" sz="2000" b="0" dirty="0" err="1">
                <a:effectLst/>
                <a:ea typeface="Times New Roman" panose="02020603050405020304" pitchFamily="18" charset="0"/>
              </a:rPr>
              <a:t>MetroBridge</a:t>
            </a:r>
            <a:r>
              <a:rPr lang="en-US" sz="2000" b="0" dirty="0">
                <a:effectLst/>
                <a:ea typeface="Times New Roman" panose="02020603050405020304" pitchFamily="18" charset="0"/>
              </a:rPr>
              <a:t> program</a:t>
            </a:r>
            <a:endParaRPr lang="en-US" sz="2000" b="0" dirty="0">
              <a:effectLst/>
              <a:ea typeface="Calibri" panose="020F0502020204030204" pitchFamily="34" charset="0"/>
            </a:endParaRPr>
          </a:p>
          <a:p>
            <a:pPr marL="0" indent="0">
              <a:buNone/>
            </a:pPr>
            <a:endParaRPr lang="en-US" dirty="0"/>
          </a:p>
        </p:txBody>
      </p:sp>
      <p:sp>
        <p:nvSpPr>
          <p:cNvPr id="4" name="Google Shape;72;p4">
            <a:extLst>
              <a:ext uri="{FF2B5EF4-FFF2-40B4-BE49-F238E27FC236}">
                <a16:creationId xmlns:a16="http://schemas.microsoft.com/office/drawing/2014/main" id="{7BCC87E7-0522-44A6-87E2-F1E830D74D1E}"/>
              </a:ext>
            </a:extLst>
          </p:cNvPr>
          <p:cNvSpPr txBox="1">
            <a:spLocks noGrp="1"/>
          </p:cNvSpPr>
          <p:nvPr>
            <p:ph type="title"/>
          </p:nvPr>
        </p:nvSpPr>
        <p:spPr>
          <a:xfrm>
            <a:off x="1828713" y="74407"/>
            <a:ext cx="4336112" cy="765586"/>
          </a:xfrm>
          <a:prstGeom prst="rect">
            <a:avLst/>
          </a:prstGeom>
          <a:noFill/>
          <a:ln>
            <a:noFill/>
          </a:ln>
        </p:spPr>
        <p:txBody>
          <a:bodyPr spcFirstLastPara="1" wrap="square" lIns="91425" tIns="45700" rIns="91425" bIns="45700" anchor="b" anchorCtr="0">
            <a:noAutofit/>
          </a:bodyPr>
          <a:lstStyle/>
          <a:p>
            <a:pPr marL="0" lvl="0" indent="0" rtl="0">
              <a:lnSpc>
                <a:spcPct val="100000"/>
              </a:lnSpc>
              <a:spcBef>
                <a:spcPts val="0"/>
              </a:spcBef>
              <a:spcAft>
                <a:spcPts val="0"/>
              </a:spcAft>
              <a:buSzPts val="1400"/>
              <a:buNone/>
            </a:pPr>
            <a:r>
              <a:rPr lang="en-US" kern="1200" dirty="0">
                <a:ea typeface="+mn-ea"/>
                <a:sym typeface="Arial"/>
              </a:rPr>
              <a:t>Next Steps: Remaining Projects </a:t>
            </a:r>
            <a:br>
              <a:rPr lang="en-US" kern="1200" dirty="0">
                <a:ea typeface="+mn-ea"/>
                <a:sym typeface="Arial"/>
              </a:rPr>
            </a:br>
            <a:r>
              <a:rPr lang="en-US" i="1" kern="1200" dirty="0">
                <a:ea typeface="+mn-ea"/>
                <a:sym typeface="Arial"/>
              </a:rPr>
              <a:t>(Continued)</a:t>
            </a:r>
            <a:endParaRPr i="1" kern="1200" dirty="0">
              <a:ea typeface="+mn-ea"/>
            </a:endParaRPr>
          </a:p>
        </p:txBody>
      </p:sp>
      <p:pic>
        <p:nvPicPr>
          <p:cNvPr id="6" name="Picture 4" descr="What's Next?” Group Coaching">
            <a:extLst>
              <a:ext uri="{FF2B5EF4-FFF2-40B4-BE49-F238E27FC236}">
                <a16:creationId xmlns:a16="http://schemas.microsoft.com/office/drawing/2014/main" id="{6056EBF2-2357-4814-9350-483BB0F0F6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0" y="14748"/>
            <a:ext cx="1700893" cy="884903"/>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62209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AE6A1-6A5D-42C0-AD10-84E84881325E}"/>
              </a:ext>
            </a:extLst>
          </p:cNvPr>
          <p:cNvSpPr>
            <a:spLocks noGrp="1"/>
          </p:cNvSpPr>
          <p:nvPr>
            <p:ph type="title"/>
          </p:nvPr>
        </p:nvSpPr>
        <p:spPr>
          <a:xfrm>
            <a:off x="1503516" y="0"/>
            <a:ext cx="5664200" cy="762000"/>
          </a:xfrm>
        </p:spPr>
        <p:txBody>
          <a:bodyPr/>
          <a:lstStyle/>
          <a:p>
            <a:r>
              <a:rPr lang="en-US" dirty="0"/>
              <a:t>Challenges</a:t>
            </a:r>
          </a:p>
        </p:txBody>
      </p:sp>
      <p:sp>
        <p:nvSpPr>
          <p:cNvPr id="3" name="Text Placeholder 2">
            <a:extLst>
              <a:ext uri="{FF2B5EF4-FFF2-40B4-BE49-F238E27FC236}">
                <a16:creationId xmlns:a16="http://schemas.microsoft.com/office/drawing/2014/main" id="{FECE1496-7212-4884-B940-36149759983C}"/>
              </a:ext>
            </a:extLst>
          </p:cNvPr>
          <p:cNvSpPr>
            <a:spLocks noGrp="1"/>
          </p:cNvSpPr>
          <p:nvPr>
            <p:ph type="body" idx="1"/>
          </p:nvPr>
        </p:nvSpPr>
        <p:spPr>
          <a:xfrm>
            <a:off x="353962" y="1721747"/>
            <a:ext cx="7580670" cy="2878645"/>
          </a:xfrm>
        </p:spPr>
        <p:txBody>
          <a:bodyPr/>
          <a:lstStyle/>
          <a:p>
            <a:pPr marL="801687" indent="-457200">
              <a:lnSpc>
                <a:spcPct val="107000"/>
              </a:lnSpc>
              <a:buClr>
                <a:schemeClr val="dk1"/>
              </a:buClr>
              <a:buSzPct val="90000"/>
              <a:buFont typeface="+mj-lt"/>
              <a:buAutoNum type="arabicPeriod"/>
            </a:pPr>
            <a:r>
              <a:rPr lang="en-US" sz="2000" b="0" dirty="0">
                <a:solidFill>
                  <a:schemeClr val="tx1"/>
                </a:solidFill>
                <a:latin typeface="Calibri" panose="020F0502020204030204" pitchFamily="34" charset="0"/>
                <a:ea typeface="Calibri"/>
                <a:cs typeface="Calibri" panose="020F0502020204030204" pitchFamily="34" charset="0"/>
                <a:sym typeface="Calibri"/>
              </a:rPr>
              <a:t>Bringing our ambitious projects to a close and fully incorporated into the work of procurement officials, planners, architects, dementia experts, and everyone else who works with older adults</a:t>
            </a:r>
          </a:p>
          <a:p>
            <a:pPr marL="801687" indent="-457200">
              <a:lnSpc>
                <a:spcPct val="107000"/>
              </a:lnSpc>
              <a:buClr>
                <a:schemeClr val="dk1"/>
              </a:buClr>
              <a:buSzPct val="90000"/>
              <a:buFont typeface="+mj-lt"/>
              <a:buAutoNum type="arabicPeriod"/>
            </a:pPr>
            <a:endParaRPr lang="en-US" sz="2000" b="0" dirty="0">
              <a:solidFill>
                <a:schemeClr val="tx1"/>
              </a:solidFill>
              <a:latin typeface="Calibri" panose="020F0502020204030204" pitchFamily="34" charset="0"/>
              <a:ea typeface="Calibri"/>
              <a:cs typeface="Calibri" panose="020F0502020204030204" pitchFamily="34" charset="0"/>
              <a:sym typeface="Calibri"/>
            </a:endParaRPr>
          </a:p>
          <a:p>
            <a:pPr marL="801687" marR="0" lvl="0" indent="-457200" algn="l" rtl="0">
              <a:lnSpc>
                <a:spcPct val="107000"/>
              </a:lnSpc>
              <a:spcAft>
                <a:spcPts val="0"/>
              </a:spcAft>
              <a:buClr>
                <a:schemeClr val="dk1"/>
              </a:buClr>
              <a:buSzPct val="90000"/>
              <a:buFont typeface="+mj-lt"/>
              <a:buAutoNum type="arabicPeriod"/>
            </a:pPr>
            <a:r>
              <a:rPr lang="en-US" sz="2000" b="0" dirty="0">
                <a:solidFill>
                  <a:schemeClr val="tx1"/>
                </a:solidFill>
                <a:latin typeface="Calibri" panose="020F0502020204030204" pitchFamily="34" charset="0"/>
                <a:ea typeface="Calibri"/>
                <a:cs typeface="Calibri" panose="020F0502020204030204" pitchFamily="34" charset="0"/>
                <a:sym typeface="Calibri"/>
              </a:rPr>
              <a:t>Reaching the long-term goal of having </a:t>
            </a:r>
            <a:r>
              <a:rPr lang="en-US" sz="2000" b="0" i="1" dirty="0">
                <a:solidFill>
                  <a:schemeClr val="tx1"/>
                </a:solidFill>
                <a:latin typeface="Calibri" panose="020F0502020204030204" pitchFamily="34" charset="0"/>
                <a:ea typeface="Calibri"/>
                <a:cs typeface="Calibri" panose="020F0502020204030204" pitchFamily="34" charset="0"/>
                <a:sym typeface="Calibri"/>
              </a:rPr>
              <a:t>many</a:t>
            </a:r>
            <a:r>
              <a:rPr lang="en-US" sz="2000" b="0" dirty="0">
                <a:solidFill>
                  <a:schemeClr val="tx1"/>
                </a:solidFill>
                <a:latin typeface="Calibri" panose="020F0502020204030204" pitchFamily="34" charset="0"/>
                <a:ea typeface="Calibri"/>
                <a:cs typeface="Calibri" panose="020F0502020204030204" pitchFamily="34" charset="0"/>
                <a:sym typeface="Calibri"/>
              </a:rPr>
              <a:t> of the state’s procurement processes reflect the needs of older adults and all people living with dementia</a:t>
            </a:r>
            <a:endParaRPr lang="en-US" dirty="0"/>
          </a:p>
        </p:txBody>
      </p:sp>
      <p:pic>
        <p:nvPicPr>
          <p:cNvPr id="4" name="Picture 3" descr="Person running fast to jump over precipice between two mountains">
            <a:extLst>
              <a:ext uri="{FF2B5EF4-FFF2-40B4-BE49-F238E27FC236}">
                <a16:creationId xmlns:a16="http://schemas.microsoft.com/office/drawing/2014/main" id="{EAB20791-6150-4733-8F27-88E584DC65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79871" cy="914177"/>
          </a:xfrm>
          <a:prstGeom prst="rect">
            <a:avLst/>
          </a:prstGeom>
          <a:ln w="38100">
            <a:solidFill>
              <a:srgbClr val="FFC000"/>
            </a:solidFill>
          </a:ln>
        </p:spPr>
      </p:pic>
    </p:spTree>
    <p:extLst>
      <p:ext uri="{BB962C8B-B14F-4D97-AF65-F5344CB8AC3E}">
        <p14:creationId xmlns:p14="http://schemas.microsoft.com/office/powerpoint/2010/main" val="782473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AE6A1-6A5D-42C0-AD10-84E84881325E}"/>
              </a:ext>
            </a:extLst>
          </p:cNvPr>
          <p:cNvSpPr>
            <a:spLocks noGrp="1"/>
          </p:cNvSpPr>
          <p:nvPr>
            <p:ph type="title"/>
          </p:nvPr>
        </p:nvSpPr>
        <p:spPr>
          <a:xfrm>
            <a:off x="1364226" y="223793"/>
            <a:ext cx="1841090" cy="461893"/>
          </a:xfrm>
        </p:spPr>
        <p:txBody>
          <a:bodyPr/>
          <a:lstStyle/>
          <a:p>
            <a:r>
              <a:rPr lang="en-US" dirty="0"/>
              <a:t>Solutions</a:t>
            </a:r>
          </a:p>
        </p:txBody>
      </p:sp>
      <p:sp>
        <p:nvSpPr>
          <p:cNvPr id="3" name="Text Placeholder 2">
            <a:extLst>
              <a:ext uri="{FF2B5EF4-FFF2-40B4-BE49-F238E27FC236}">
                <a16:creationId xmlns:a16="http://schemas.microsoft.com/office/drawing/2014/main" id="{FECE1496-7212-4884-B940-36149759983C}"/>
              </a:ext>
            </a:extLst>
          </p:cNvPr>
          <p:cNvSpPr>
            <a:spLocks noGrp="1"/>
          </p:cNvSpPr>
          <p:nvPr>
            <p:ph type="body" idx="1"/>
          </p:nvPr>
        </p:nvSpPr>
        <p:spPr>
          <a:xfrm>
            <a:off x="425245" y="1486878"/>
            <a:ext cx="8077200" cy="4461641"/>
          </a:xfrm>
        </p:spPr>
        <p:txBody>
          <a:bodyPr/>
          <a:lstStyle/>
          <a:p>
            <a:pPr marL="801687" indent="-457200">
              <a:lnSpc>
                <a:spcPct val="107000"/>
              </a:lnSpc>
              <a:buSzPct val="90000"/>
              <a:buFont typeface="+mj-lt"/>
              <a:buAutoNum type="arabicPeriod"/>
            </a:pPr>
            <a:r>
              <a:rPr lang="en-US" sz="2000" b="0" dirty="0">
                <a:solidFill>
                  <a:schemeClr val="tx1"/>
                </a:solidFill>
                <a:sym typeface="Calibri"/>
              </a:rPr>
              <a:t>Identified seven specific initiatives that we can realistically accomplish within the next twelve months (listed on Slides 6 and 7)</a:t>
            </a:r>
          </a:p>
          <a:p>
            <a:pPr marL="801687" indent="-457200">
              <a:lnSpc>
                <a:spcPct val="107000"/>
              </a:lnSpc>
              <a:buSzPct val="90000"/>
              <a:buFont typeface="+mj-lt"/>
              <a:buAutoNum type="arabicPeriod"/>
            </a:pPr>
            <a:endParaRPr lang="en-US" sz="2000" b="0" dirty="0">
              <a:solidFill>
                <a:schemeClr val="tx1"/>
              </a:solidFill>
              <a:sym typeface="Calibri"/>
            </a:endParaRPr>
          </a:p>
          <a:p>
            <a:pPr marL="801687" indent="-457200">
              <a:lnSpc>
                <a:spcPct val="107000"/>
              </a:lnSpc>
              <a:buSzPct val="90000"/>
              <a:buFont typeface="+mj-lt"/>
              <a:buAutoNum type="arabicPeriod"/>
            </a:pPr>
            <a:r>
              <a:rPr lang="en-US" sz="2000" b="0" dirty="0">
                <a:solidFill>
                  <a:schemeClr val="tx1"/>
                </a:solidFill>
                <a:sym typeface="Calibri"/>
              </a:rPr>
              <a:t>At Dementia Friendly Massachusetts (</a:t>
            </a:r>
            <a:r>
              <a:rPr lang="en-US" sz="2000" b="0" dirty="0" err="1">
                <a:solidFill>
                  <a:schemeClr val="tx1"/>
                </a:solidFill>
                <a:sym typeface="Calibri"/>
              </a:rPr>
              <a:t>DFM</a:t>
            </a:r>
            <a:r>
              <a:rPr lang="en-US" sz="2000" b="0" dirty="0">
                <a:solidFill>
                  <a:schemeClr val="tx1"/>
                </a:solidFill>
                <a:sym typeface="Calibri"/>
              </a:rPr>
              <a:t>) and the MA Healthy Aging Collaborative (</a:t>
            </a:r>
            <a:r>
              <a:rPr lang="en-US" sz="2000" b="0" dirty="0" err="1">
                <a:solidFill>
                  <a:schemeClr val="tx1"/>
                </a:solidFill>
                <a:sym typeface="Calibri"/>
              </a:rPr>
              <a:t>MHAC</a:t>
            </a:r>
            <a:r>
              <a:rPr lang="en-US" sz="2000" b="0" dirty="0">
                <a:solidFill>
                  <a:schemeClr val="tx1"/>
                </a:solidFill>
                <a:sym typeface="Calibri"/>
              </a:rPr>
              <a:t>), with the help of this team, we’ve successfully operationalized much of this team’s work: </a:t>
            </a:r>
          </a:p>
          <a:p>
            <a:pPr marL="628650" indent="-284163">
              <a:lnSpc>
                <a:spcPct val="107000"/>
              </a:lnSpc>
              <a:buSzPts val="2000"/>
              <a:buFont typeface="Arial" panose="020B0604020202020204" pitchFamily="34" charset="0"/>
              <a:buChar char="•"/>
            </a:pPr>
            <a:endParaRPr lang="en-US" sz="2000" b="0" dirty="0">
              <a:solidFill>
                <a:schemeClr val="tx1"/>
              </a:solidFill>
              <a:sym typeface="Calibri"/>
            </a:endParaRPr>
          </a:p>
          <a:p>
            <a:pPr marL="1139825" lvl="2" indent="-342900">
              <a:lnSpc>
                <a:spcPct val="107000"/>
              </a:lnSpc>
              <a:spcBef>
                <a:spcPts val="0"/>
              </a:spcBef>
              <a:buSzPct val="90000"/>
              <a:buFont typeface="Courier New" panose="02070309020205020404" pitchFamily="49" charset="0"/>
              <a:buChar char="o"/>
            </a:pPr>
            <a:r>
              <a:rPr lang="en-US" b="0" dirty="0">
                <a:solidFill>
                  <a:schemeClr val="tx1"/>
                </a:solidFill>
                <a:latin typeface="Calibri" panose="020F0502020204030204" pitchFamily="34" charset="0"/>
                <a:sym typeface="Calibri"/>
              </a:rPr>
              <a:t>As part of our day-to-day jobs at </a:t>
            </a:r>
            <a:r>
              <a:rPr lang="en-US" b="0" dirty="0" err="1">
                <a:solidFill>
                  <a:schemeClr val="tx1"/>
                </a:solidFill>
                <a:latin typeface="Calibri" panose="020F0502020204030204" pitchFamily="34" charset="0"/>
                <a:sym typeface="Calibri"/>
              </a:rPr>
              <a:t>DFM</a:t>
            </a:r>
            <a:r>
              <a:rPr lang="en-US" b="0" dirty="0">
                <a:solidFill>
                  <a:schemeClr val="tx1"/>
                </a:solidFill>
                <a:latin typeface="Calibri" panose="020F0502020204030204" pitchFamily="34" charset="0"/>
                <a:sym typeface="Calibri"/>
              </a:rPr>
              <a:t> and </a:t>
            </a:r>
            <a:r>
              <a:rPr lang="en-US" b="0" dirty="0" err="1">
                <a:solidFill>
                  <a:schemeClr val="tx1"/>
                </a:solidFill>
                <a:latin typeface="Calibri" panose="020F0502020204030204" pitchFamily="34" charset="0"/>
                <a:sym typeface="Calibri"/>
              </a:rPr>
              <a:t>MHAC</a:t>
            </a:r>
            <a:r>
              <a:rPr lang="en-US" b="0" dirty="0">
                <a:solidFill>
                  <a:schemeClr val="tx1"/>
                </a:solidFill>
                <a:latin typeface="Calibri" panose="020F0502020204030204" pitchFamily="34" charset="0"/>
                <a:sym typeface="Calibri"/>
              </a:rPr>
              <a:t>, we will continue to build partnerships with the design, planning, and procurement communities to share the PI guide and raise</a:t>
            </a:r>
            <a:r>
              <a:rPr lang="en-US" b="0" dirty="0">
                <a:solidFill>
                  <a:schemeClr val="tx1"/>
                </a:solidFill>
                <a:latin typeface="Calibri" panose="020F0502020204030204" pitchFamily="34" charset="0"/>
              </a:rPr>
              <a:t> awareness of the importance of age and dementia friendly design</a:t>
            </a:r>
          </a:p>
          <a:p>
            <a:pPr marL="344487" marR="0" lvl="0" indent="0" algn="l" rtl="0">
              <a:lnSpc>
                <a:spcPct val="107000"/>
              </a:lnSpc>
              <a:spcAft>
                <a:spcPts val="0"/>
              </a:spcAft>
              <a:buClr>
                <a:schemeClr val="dk1"/>
              </a:buClr>
              <a:buSzPts val="2000"/>
              <a:buNone/>
            </a:pPr>
            <a:r>
              <a:rPr lang="en-US" sz="2000" b="0" dirty="0">
                <a:solidFill>
                  <a:schemeClr val="tx1"/>
                </a:solidFill>
                <a:ea typeface="Calibri"/>
                <a:sym typeface="Calibri"/>
              </a:rPr>
              <a:t> </a:t>
            </a:r>
          </a:p>
          <a:p>
            <a:pPr marL="80010" indent="0">
              <a:buNone/>
            </a:pPr>
            <a:endParaRPr lang="en-US" dirty="0"/>
          </a:p>
        </p:txBody>
      </p:sp>
      <p:pic>
        <p:nvPicPr>
          <p:cNvPr id="6" name="Picture 5" descr="Bulb - Free education icons">
            <a:extLst>
              <a:ext uri="{FF2B5EF4-FFF2-40B4-BE49-F238E27FC236}">
                <a16:creationId xmlns:a16="http://schemas.microsoft.com/office/drawing/2014/main" id="{10959E2A-9239-44FB-9841-85F29537443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flipH="1">
            <a:off x="-72513" y="-803058"/>
            <a:ext cx="436219" cy="495300"/>
          </a:xfrm>
          <a:prstGeom prst="rect">
            <a:avLst/>
          </a:prstGeom>
          <a:noFill/>
          <a:ln>
            <a:noFill/>
          </a:ln>
        </p:spPr>
      </p:pic>
      <p:pic>
        <p:nvPicPr>
          <p:cNvPr id="1028" name="Picture 4" descr="Problem solving - Free education icons">
            <a:extLst>
              <a:ext uri="{FF2B5EF4-FFF2-40B4-BE49-F238E27FC236}">
                <a16:creationId xmlns:a16="http://schemas.microsoft.com/office/drawing/2014/main" id="{8B3004BA-736D-4621-88B2-08CF4CCB7A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07" y="0"/>
            <a:ext cx="909481" cy="909481"/>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785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ECE1496-7212-4884-B940-36149759983C}"/>
              </a:ext>
            </a:extLst>
          </p:cNvPr>
          <p:cNvSpPr>
            <a:spLocks noGrp="1"/>
          </p:cNvSpPr>
          <p:nvPr>
            <p:ph type="body" idx="1"/>
          </p:nvPr>
        </p:nvSpPr>
        <p:spPr>
          <a:xfrm>
            <a:off x="369938" y="1494503"/>
            <a:ext cx="8404123" cy="4940935"/>
          </a:xfrm>
        </p:spPr>
        <p:txBody>
          <a:bodyPr/>
          <a:lstStyle/>
          <a:p>
            <a:pPr marL="688975" indent="-403225">
              <a:spcAft>
                <a:spcPts val="2000"/>
              </a:spcAft>
              <a:buNone/>
            </a:pPr>
            <a:r>
              <a:rPr lang="en-US" sz="2000" dirty="0"/>
              <a:t>(1)  We plan to continue to seize opportunities that align with a </a:t>
            </a:r>
            <a:r>
              <a:rPr lang="en-US" sz="2000" u="sng" dirty="0"/>
              <a:t>broad interpretation of our team’s charge</a:t>
            </a:r>
            <a:r>
              <a:rPr lang="en-US" sz="2000" dirty="0"/>
              <a:t>. Part of our charge, as indicated in the state plan, is to:</a:t>
            </a:r>
          </a:p>
          <a:p>
            <a:pPr marL="914400" lvl="2" indent="-285750">
              <a:lnSpc>
                <a:spcPct val="100000"/>
              </a:lnSpc>
              <a:spcAft>
                <a:spcPts val="2000"/>
              </a:spcAft>
              <a:buClr>
                <a:schemeClr val="accent6"/>
              </a:buClr>
              <a:buSzPct val="100000"/>
              <a:buFont typeface="Wingdings" panose="05000000000000000000" pitchFamily="2" charset="2"/>
              <a:buChar char="Ø"/>
            </a:pPr>
            <a:r>
              <a:rPr lang="en-US" sz="2000" b="0" dirty="0">
                <a:solidFill>
                  <a:schemeClr val="accent6"/>
                </a:solidFill>
                <a:effectLst/>
                <a:ea typeface="Calibri" panose="020F0502020204030204" pitchFamily="34" charset="0"/>
                <a:cs typeface="Calibri" panose="020F0502020204030204" pitchFamily="34" charset="0"/>
                <a:sym typeface="Wingdings" panose="05000000000000000000" pitchFamily="2" charset="2"/>
              </a:rPr>
              <a:t>“</a:t>
            </a:r>
            <a:r>
              <a:rPr lang="en-US" sz="2000" b="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Incorporate age and dementia friendly scoring into all state-funded physical infrastructure projects”</a:t>
            </a:r>
          </a:p>
          <a:p>
            <a:pPr marL="460375" lvl="4" indent="168275">
              <a:spcAft>
                <a:spcPts val="1500"/>
              </a:spcAft>
              <a:buNone/>
            </a:pPr>
            <a:r>
              <a:rPr lang="en-US" sz="2000" dirty="0">
                <a:solidFill>
                  <a:schemeClr val="dk1"/>
                </a:solidFill>
              </a:rPr>
              <a:t>We interpret </a:t>
            </a:r>
            <a:r>
              <a:rPr lang="en-US" sz="2000" dirty="0">
                <a:solidFill>
                  <a:schemeClr val="tx1"/>
                </a:solidFill>
              </a:rPr>
              <a:t>“scoring” </a:t>
            </a:r>
            <a:r>
              <a:rPr lang="en-US" sz="2000" dirty="0">
                <a:solidFill>
                  <a:schemeClr val="dk1"/>
                </a:solidFill>
              </a:rPr>
              <a:t>as:</a:t>
            </a:r>
          </a:p>
          <a:p>
            <a:pPr marL="973138" lvl="5" indent="-284163">
              <a:lnSpc>
                <a:spcPct val="100000"/>
              </a:lnSpc>
              <a:spcAft>
                <a:spcPts val="1500"/>
              </a:spcAft>
              <a:buClr>
                <a:schemeClr val="accent6"/>
              </a:buClr>
              <a:buFont typeface="Wingdings" panose="05000000000000000000" pitchFamily="2" charset="2"/>
              <a:buChar char="Ø"/>
            </a:pPr>
            <a:r>
              <a:rPr lang="en-US" sz="2000" dirty="0">
                <a:solidFill>
                  <a:schemeClr val="accent6"/>
                </a:solidFill>
                <a:latin typeface="Calibri" panose="020F0502020204030204" pitchFamily="34" charset="0"/>
                <a:cs typeface="Calibri" panose="020F0502020204030204" pitchFamily="34" charset="0"/>
              </a:rPr>
              <a:t>Any approach that results in explicit preference for (or specific requirements around) the inclusion of age and dementia friendly characteristics in proposed infrastructure projects that receive funding from the state or </a:t>
            </a:r>
            <a:r>
              <a:rPr lang="en-US" sz="2000">
                <a:solidFill>
                  <a:schemeClr val="accent6"/>
                </a:solidFill>
                <a:latin typeface="Calibri" panose="020F0502020204030204" pitchFamily="34" charset="0"/>
                <a:cs typeface="Calibri" panose="020F0502020204030204" pitchFamily="34" charset="0"/>
              </a:rPr>
              <a:t>a municipality.</a:t>
            </a:r>
            <a:endParaRPr lang="en-US" sz="2000" dirty="0">
              <a:solidFill>
                <a:schemeClr val="accent6"/>
              </a:solidFill>
              <a:latin typeface="Calibri" panose="020F0502020204030204" pitchFamily="34" charset="0"/>
              <a:cs typeface="Calibri" panose="020F0502020204030204" pitchFamily="34" charset="0"/>
            </a:endParaRPr>
          </a:p>
          <a:p>
            <a:pPr marL="628650" lvl="2" indent="0">
              <a:spcAft>
                <a:spcPts val="2000"/>
              </a:spcAft>
              <a:tabLst>
                <a:tab pos="1376363" algn="l"/>
              </a:tabLst>
            </a:pPr>
            <a:r>
              <a:rPr lang="en-US" sz="2000" b="1" dirty="0">
                <a:latin typeface="Calibri" panose="020F0502020204030204" pitchFamily="34" charset="0"/>
              </a:rPr>
              <a:t>Question: </a:t>
            </a:r>
            <a:r>
              <a:rPr lang="en-US" sz="2000" dirty="0">
                <a:latin typeface="Calibri" panose="020F0502020204030204" pitchFamily="34" charset="0"/>
              </a:rPr>
              <a:t>Do you agree that we continue our work with this broad interpretation of our charge?</a:t>
            </a:r>
          </a:p>
        </p:txBody>
      </p:sp>
      <p:pic>
        <p:nvPicPr>
          <p:cNvPr id="5" name="Google Shape;277;p7" descr="Free Discussion Clip Art with No Background - ClipartKey">
            <a:extLst>
              <a:ext uri="{FF2B5EF4-FFF2-40B4-BE49-F238E27FC236}">
                <a16:creationId xmlns:a16="http://schemas.microsoft.com/office/drawing/2014/main" id="{675B9880-7D91-4A50-8902-5B2147DB7F6C}"/>
              </a:ext>
            </a:extLst>
          </p:cNvPr>
          <p:cNvPicPr preferRelativeResize="0"/>
          <p:nvPr/>
        </p:nvPicPr>
        <p:blipFill rotWithShape="1">
          <a:blip r:embed="rId3">
            <a:alphaModFix/>
          </a:blip>
          <a:srcRect/>
          <a:stretch/>
        </p:blipFill>
        <p:spPr>
          <a:xfrm>
            <a:off x="0" y="1"/>
            <a:ext cx="1280159" cy="894733"/>
          </a:xfrm>
          <a:prstGeom prst="rect">
            <a:avLst/>
          </a:prstGeom>
          <a:solidFill>
            <a:schemeClr val="accent2"/>
          </a:solidFill>
          <a:ln w="38100" cap="flat" cmpd="sng">
            <a:solidFill>
              <a:srgbClr val="FFC000"/>
            </a:solidFill>
            <a:prstDash val="solid"/>
            <a:round/>
            <a:headEnd type="none" w="sm" len="sm"/>
            <a:tailEnd type="none" w="sm" len="sm"/>
          </a:ln>
          <a:effectLst>
            <a:outerShdw blurRad="50800" dist="38100" dir="2700000" algn="tl" rotWithShape="0">
              <a:srgbClr val="000000">
                <a:alpha val="40000"/>
              </a:srgbClr>
            </a:outerShdw>
          </a:effectLst>
        </p:spPr>
      </p:pic>
      <p:sp>
        <p:nvSpPr>
          <p:cNvPr id="8" name="Google Shape;276;p7">
            <a:extLst>
              <a:ext uri="{FF2B5EF4-FFF2-40B4-BE49-F238E27FC236}">
                <a16:creationId xmlns:a16="http://schemas.microsoft.com/office/drawing/2014/main" id="{F2A6B623-8B2E-4543-8FD6-A29C01F30C5E}"/>
              </a:ext>
            </a:extLst>
          </p:cNvPr>
          <p:cNvSpPr txBox="1">
            <a:spLocks/>
          </p:cNvSpPr>
          <p:nvPr/>
        </p:nvSpPr>
        <p:spPr>
          <a:xfrm>
            <a:off x="1409731" y="304575"/>
            <a:ext cx="3162270" cy="426019"/>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360"/>
              </a:spcBef>
              <a:spcAft>
                <a:spcPts val="0"/>
              </a:spcAft>
              <a:buClr>
                <a:srgbClr val="FFC000"/>
              </a:buClr>
              <a:buSzPts val="1400"/>
              <a:buFont typeface="Calibri"/>
              <a:buNone/>
              <a:defRPr sz="2400" b="1" i="0" u="none" strike="noStrike" cap="none">
                <a:solidFill>
                  <a:srgbClr val="FFC000"/>
                </a:solidFill>
                <a:latin typeface="Calibri" panose="020F0502020204030204" pitchFamily="34" charset="0"/>
                <a:ea typeface="Calibri" panose="020F0502020204030204" pitchFamily="34" charset="0"/>
                <a:cs typeface="Calibri"/>
                <a:sym typeface="Calibri"/>
              </a:defRPr>
            </a:lvl1pPr>
            <a:lvl2pPr marR="0" lvl="1" algn="l" rtl="0">
              <a:lnSpc>
                <a:spcPct val="100000"/>
              </a:lnSpc>
              <a:spcBef>
                <a:spcPts val="270"/>
              </a:spcBef>
              <a:spcAft>
                <a:spcPts val="0"/>
              </a:spcAft>
              <a:buClr>
                <a:srgbClr val="FFC000"/>
              </a:buClr>
              <a:buSzPts val="1400"/>
              <a:buFont typeface="Arial"/>
              <a:buNone/>
              <a:defRPr sz="2400" b="1" i="0" u="none" strike="noStrike" cap="none">
                <a:solidFill>
                  <a:srgbClr val="FFC000"/>
                </a:solidFill>
                <a:latin typeface="Arial"/>
                <a:ea typeface="Arial"/>
                <a:cs typeface="Arial"/>
                <a:sym typeface="Arial"/>
              </a:defRPr>
            </a:lvl2pPr>
            <a:lvl3pPr marR="0" lvl="2" algn="l" rtl="0">
              <a:lnSpc>
                <a:spcPct val="100000"/>
              </a:lnSpc>
              <a:spcBef>
                <a:spcPts val="270"/>
              </a:spcBef>
              <a:spcAft>
                <a:spcPts val="0"/>
              </a:spcAft>
              <a:buClr>
                <a:srgbClr val="FFC000"/>
              </a:buClr>
              <a:buSzPts val="1400"/>
              <a:buFont typeface="Arial"/>
              <a:buNone/>
              <a:defRPr sz="2400" b="1" i="0" u="none" strike="noStrike" cap="none">
                <a:solidFill>
                  <a:srgbClr val="FFC000"/>
                </a:solidFill>
                <a:latin typeface="Arial"/>
                <a:ea typeface="Arial"/>
                <a:cs typeface="Arial"/>
                <a:sym typeface="Arial"/>
              </a:defRPr>
            </a:lvl3pPr>
            <a:lvl4pPr marR="0" lvl="3" algn="l" rtl="0">
              <a:lnSpc>
                <a:spcPct val="100000"/>
              </a:lnSpc>
              <a:spcBef>
                <a:spcPts val="270"/>
              </a:spcBef>
              <a:spcAft>
                <a:spcPts val="0"/>
              </a:spcAft>
              <a:buClr>
                <a:srgbClr val="FFC000"/>
              </a:buClr>
              <a:buSzPts val="1400"/>
              <a:buFont typeface="Arial"/>
              <a:buNone/>
              <a:defRPr sz="2400" b="1" i="0" u="none" strike="noStrike" cap="none">
                <a:solidFill>
                  <a:srgbClr val="FFC000"/>
                </a:solidFill>
                <a:latin typeface="Arial"/>
                <a:ea typeface="Arial"/>
                <a:cs typeface="Arial"/>
                <a:sym typeface="Arial"/>
              </a:defRPr>
            </a:lvl4pPr>
            <a:lvl5pPr marR="0" lvl="4" algn="l" rtl="0">
              <a:lnSpc>
                <a:spcPct val="100000"/>
              </a:lnSpc>
              <a:spcBef>
                <a:spcPts val="270"/>
              </a:spcBef>
              <a:spcAft>
                <a:spcPts val="0"/>
              </a:spcAft>
              <a:buClr>
                <a:srgbClr val="FFC000"/>
              </a:buClr>
              <a:buSzPts val="1400"/>
              <a:buFont typeface="Arial"/>
              <a:buNone/>
              <a:defRPr sz="2400" b="1" i="0" u="none" strike="noStrike" cap="none">
                <a:solidFill>
                  <a:srgbClr val="FFC000"/>
                </a:solidFill>
                <a:latin typeface="Arial"/>
                <a:ea typeface="Arial"/>
                <a:cs typeface="Arial"/>
                <a:sym typeface="Arial"/>
              </a:defRPr>
            </a:lvl5pPr>
            <a:lvl6pPr marR="0" lvl="5" algn="l" rtl="0">
              <a:lnSpc>
                <a:spcPct val="100000"/>
              </a:lnSpc>
              <a:spcBef>
                <a:spcPts val="270"/>
              </a:spcBef>
              <a:spcAft>
                <a:spcPts val="0"/>
              </a:spcAft>
              <a:buClr>
                <a:schemeClr val="accent1"/>
              </a:buClr>
              <a:buSzPts val="1400"/>
              <a:buFont typeface="Arial"/>
              <a:buNone/>
              <a:defRPr sz="2400" b="1" i="0" u="none" strike="noStrike" cap="none">
                <a:solidFill>
                  <a:schemeClr val="accent1"/>
                </a:solidFill>
                <a:latin typeface="Arial"/>
                <a:ea typeface="Arial"/>
                <a:cs typeface="Arial"/>
                <a:sym typeface="Arial"/>
              </a:defRPr>
            </a:lvl6pPr>
            <a:lvl7pPr marR="0" lvl="6" algn="l" rtl="0">
              <a:lnSpc>
                <a:spcPct val="100000"/>
              </a:lnSpc>
              <a:spcBef>
                <a:spcPts val="270"/>
              </a:spcBef>
              <a:spcAft>
                <a:spcPts val="0"/>
              </a:spcAft>
              <a:buClr>
                <a:schemeClr val="accent1"/>
              </a:buClr>
              <a:buSzPts val="1400"/>
              <a:buFont typeface="Arial"/>
              <a:buNone/>
              <a:defRPr sz="2400" b="1" i="0" u="none" strike="noStrike" cap="none">
                <a:solidFill>
                  <a:schemeClr val="accent1"/>
                </a:solidFill>
                <a:latin typeface="Arial"/>
                <a:ea typeface="Arial"/>
                <a:cs typeface="Arial"/>
                <a:sym typeface="Arial"/>
              </a:defRPr>
            </a:lvl7pPr>
            <a:lvl8pPr marR="0" lvl="7" algn="l" rtl="0">
              <a:lnSpc>
                <a:spcPct val="100000"/>
              </a:lnSpc>
              <a:spcBef>
                <a:spcPts val="270"/>
              </a:spcBef>
              <a:spcAft>
                <a:spcPts val="0"/>
              </a:spcAft>
              <a:buClr>
                <a:schemeClr val="accent1"/>
              </a:buClr>
              <a:buSzPts val="1400"/>
              <a:buFont typeface="Arial"/>
              <a:buNone/>
              <a:defRPr sz="2400" b="1" i="0" u="none" strike="noStrike" cap="none">
                <a:solidFill>
                  <a:schemeClr val="accent1"/>
                </a:solidFill>
                <a:latin typeface="Arial"/>
                <a:ea typeface="Arial"/>
                <a:cs typeface="Arial"/>
                <a:sym typeface="Arial"/>
              </a:defRPr>
            </a:lvl8pPr>
            <a:lvl9pPr marR="0" lvl="8" algn="l" rtl="0">
              <a:lnSpc>
                <a:spcPct val="100000"/>
              </a:lnSpc>
              <a:spcBef>
                <a:spcPts val="270"/>
              </a:spcBef>
              <a:spcAft>
                <a:spcPts val="0"/>
              </a:spcAft>
              <a:buClr>
                <a:schemeClr val="accent1"/>
              </a:buClr>
              <a:buSzPts val="1400"/>
              <a:buFont typeface="Arial"/>
              <a:buNone/>
              <a:defRPr sz="2400" b="1" i="0" u="none" strike="noStrike" cap="none">
                <a:solidFill>
                  <a:schemeClr val="accent1"/>
                </a:solidFill>
                <a:latin typeface="Arial"/>
                <a:ea typeface="Arial"/>
                <a:cs typeface="Arial"/>
                <a:sym typeface="Arial"/>
              </a:defRPr>
            </a:lvl9pPr>
          </a:lstStyle>
          <a:p>
            <a:pPr algn="ctr">
              <a:spcBef>
                <a:spcPts val="0"/>
              </a:spcBef>
              <a:buFont typeface="Arial"/>
              <a:buNone/>
            </a:pPr>
            <a:r>
              <a:rPr lang="en-US" dirty="0">
                <a:ea typeface="Arial"/>
                <a:cs typeface="Calibri" panose="020F0502020204030204" pitchFamily="34" charset="0"/>
                <a:sym typeface="Arial"/>
              </a:rPr>
              <a:t>DISCUSSION </a:t>
            </a:r>
            <a:r>
              <a:rPr lang="en-US" i="1" dirty="0">
                <a:ea typeface="Arial"/>
                <a:cs typeface="Calibri" panose="020F0502020204030204" pitchFamily="34" charset="0"/>
                <a:sym typeface="Arial"/>
              </a:rPr>
              <a:t>(15 mins)</a:t>
            </a:r>
            <a:endParaRPr lang="en-US" i="1" dirty="0">
              <a:cs typeface="Calibri" panose="020F0502020204030204" pitchFamily="34" charset="0"/>
            </a:endParaRPr>
          </a:p>
        </p:txBody>
      </p:sp>
      <p:sp>
        <p:nvSpPr>
          <p:cNvPr id="9" name="TextBox 8">
            <a:extLst>
              <a:ext uri="{FF2B5EF4-FFF2-40B4-BE49-F238E27FC236}">
                <a16:creationId xmlns:a16="http://schemas.microsoft.com/office/drawing/2014/main" id="{6361E289-4992-416D-B831-0F2C147813CD}"/>
              </a:ext>
            </a:extLst>
          </p:cNvPr>
          <p:cNvSpPr txBox="1"/>
          <p:nvPr/>
        </p:nvSpPr>
        <p:spPr>
          <a:xfrm>
            <a:off x="109137" y="963786"/>
            <a:ext cx="2093586" cy="461665"/>
          </a:xfrm>
          <a:prstGeom prst="rect">
            <a:avLst/>
          </a:prstGeom>
        </p:spPr>
        <p:txBody>
          <a:bodyPr wrap="none" rtlCol="0">
            <a:spAutoFit/>
          </a:bodyPr>
          <a:lstStyle/>
          <a:p>
            <a:r>
              <a:rPr lang="en-US" sz="2400" b="1" dirty="0">
                <a:latin typeface="Calibri" panose="020F0502020204030204" pitchFamily="34" charset="0"/>
                <a:cs typeface="Calibri" panose="020F0502020204030204" pitchFamily="34" charset="0"/>
              </a:rPr>
              <a:t>Our Questions </a:t>
            </a:r>
            <a:endParaRPr lang="en-US" sz="2400" dirty="0">
              <a:solidFill>
                <a:schemeClr val="dk1"/>
              </a:solidFill>
              <a:latin typeface="Book Antiqua" pitchFamily="18" charset="0"/>
            </a:endParaRPr>
          </a:p>
        </p:txBody>
      </p:sp>
    </p:spTree>
    <p:extLst>
      <p:ext uri="{BB962C8B-B14F-4D97-AF65-F5344CB8AC3E}">
        <p14:creationId xmlns:p14="http://schemas.microsoft.com/office/powerpoint/2010/main" val="4262020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ECE1496-7212-4884-B940-36149759983C}"/>
              </a:ext>
            </a:extLst>
          </p:cNvPr>
          <p:cNvSpPr>
            <a:spLocks noGrp="1"/>
          </p:cNvSpPr>
          <p:nvPr>
            <p:ph type="body" idx="1"/>
          </p:nvPr>
        </p:nvSpPr>
        <p:spPr>
          <a:xfrm>
            <a:off x="385916" y="1868615"/>
            <a:ext cx="8077200" cy="3241152"/>
          </a:xfrm>
        </p:spPr>
        <p:txBody>
          <a:bodyPr/>
          <a:lstStyle/>
          <a:p>
            <a:pPr marL="461963" lvl="3" indent="-403225">
              <a:spcAft>
                <a:spcPts val="2000"/>
              </a:spcAft>
              <a:buNone/>
            </a:pPr>
            <a:r>
              <a:rPr lang="en-US" sz="2000" dirty="0">
                <a:solidFill>
                  <a:schemeClr val="tx1"/>
                </a:solidFill>
                <a:ea typeface="Calibri" panose="020F0502020204030204" pitchFamily="34" charset="0"/>
                <a:cs typeface="Calibri" panose="020F0502020204030204" pitchFamily="34" charset="0"/>
                <a:sym typeface="Wingdings" panose="05000000000000000000" pitchFamily="2" charset="2"/>
              </a:rPr>
              <a:t>(2)  </a:t>
            </a:r>
            <a:r>
              <a:rPr lang="en-US" sz="2000" u="sng" dirty="0">
                <a:solidFill>
                  <a:schemeClr val="tx1"/>
                </a:solidFill>
                <a:ea typeface="Calibri" panose="020F0502020204030204" pitchFamily="34" charset="0"/>
                <a:cs typeface="Calibri" panose="020F0502020204030204" pitchFamily="34" charset="0"/>
                <a:sym typeface="Wingdings" panose="05000000000000000000" pitchFamily="2" charset="2"/>
              </a:rPr>
              <a:t>Current </a:t>
            </a:r>
            <a:r>
              <a:rPr lang="en-US" sz="2000" u="sng" dirty="0">
                <a:solidFill>
                  <a:schemeClr val="tx1"/>
                </a:solidFill>
                <a:sym typeface="Wingdings" panose="05000000000000000000" pitchFamily="2" charset="2"/>
              </a:rPr>
              <a:t>S</a:t>
            </a:r>
            <a:r>
              <a:rPr lang="en-US" sz="2000" u="sng" dirty="0">
                <a:solidFill>
                  <a:schemeClr val="tx1"/>
                </a:solidFill>
                <a:ea typeface="Calibri" panose="020F0502020204030204" pitchFamily="34" charset="0"/>
                <a:cs typeface="Calibri" panose="020F0502020204030204" pitchFamily="34" charset="0"/>
                <a:sym typeface="Wingdings" panose="05000000000000000000" pitchFamily="2" charset="2"/>
              </a:rPr>
              <a:t>tate Budget Earmarks</a:t>
            </a:r>
            <a:r>
              <a:rPr lang="en-US" sz="2000" dirty="0">
                <a:solidFill>
                  <a:schemeClr val="tx1"/>
                </a:solidFill>
                <a:ea typeface="Calibri" panose="020F0502020204030204" pitchFamily="34" charset="0"/>
                <a:cs typeface="Calibri" panose="020F0502020204030204" pitchFamily="34" charset="0"/>
                <a:sym typeface="Wingdings" panose="05000000000000000000" pitchFamily="2" charset="2"/>
              </a:rPr>
              <a:t>: Recent annual s</a:t>
            </a:r>
            <a:r>
              <a:rPr lang="en-US" sz="2000" dirty="0">
                <a:solidFill>
                  <a:schemeClr val="tx1"/>
                </a:solidFill>
                <a:effectLst/>
                <a:ea typeface="Calibri" panose="020F0502020204030204" pitchFamily="34" charset="0"/>
                <a:cs typeface="Calibri" panose="020F0502020204030204" pitchFamily="34" charset="0"/>
                <a:sym typeface="Wingdings" panose="05000000000000000000" pitchFamily="2" charset="2"/>
              </a:rPr>
              <a:t>tate budgets have included earmarked funding for the construction and modernization of specific senior centers and other specific projects that serve older adults. </a:t>
            </a:r>
          </a:p>
          <a:p>
            <a:pPr marL="1031875" lvl="3" indent="-342900">
              <a:spcAft>
                <a:spcPts val="2000"/>
              </a:spcAft>
              <a:buClr>
                <a:schemeClr val="tx1"/>
              </a:buClr>
              <a:buFont typeface="Wingdings" panose="05000000000000000000" pitchFamily="2" charset="2"/>
              <a:buChar char="Ø"/>
            </a:pPr>
            <a:r>
              <a:rPr lang="en-US" sz="2000" dirty="0">
                <a:solidFill>
                  <a:schemeClr val="tx1"/>
                </a:solidFill>
                <a:ea typeface="Calibri" panose="020F0502020204030204" pitchFamily="34" charset="0"/>
                <a:cs typeface="Calibri" panose="020F0502020204030204" pitchFamily="34" charset="0"/>
                <a:sym typeface="Wingdings" panose="05000000000000000000" pitchFamily="2" charset="2"/>
              </a:rPr>
              <a:t>Question: </a:t>
            </a:r>
            <a:r>
              <a:rPr lang="en-US" sz="2000" b="0" dirty="0">
                <a:solidFill>
                  <a:schemeClr val="tx1"/>
                </a:solidFill>
                <a:ea typeface="Calibri" panose="020F0502020204030204" pitchFamily="34" charset="0"/>
                <a:cs typeface="Calibri" panose="020F0502020204030204" pitchFamily="34" charset="0"/>
                <a:sym typeface="Wingdings" panose="05000000000000000000" pitchFamily="2" charset="2"/>
              </a:rPr>
              <a:t>If this practice continues, how likely would it be for the legislature to consider James and my recommendation that in future budgets, language be included that requires that this Council’s PI guide be considered in the implementation of these state-funded projects? </a:t>
            </a:r>
            <a:endParaRPr lang="en-US" sz="2000" b="0" dirty="0">
              <a:latin typeface="Calibri" panose="020F0502020204030204" pitchFamily="34" charset="0"/>
            </a:endParaRPr>
          </a:p>
        </p:txBody>
      </p:sp>
      <p:sp>
        <p:nvSpPr>
          <p:cNvPr id="8" name="Google Shape;276;p7">
            <a:extLst>
              <a:ext uri="{FF2B5EF4-FFF2-40B4-BE49-F238E27FC236}">
                <a16:creationId xmlns:a16="http://schemas.microsoft.com/office/drawing/2014/main" id="{F2A6B623-8B2E-4543-8FD6-A29C01F30C5E}"/>
              </a:ext>
            </a:extLst>
          </p:cNvPr>
          <p:cNvSpPr txBox="1">
            <a:spLocks/>
          </p:cNvSpPr>
          <p:nvPr/>
        </p:nvSpPr>
        <p:spPr>
          <a:xfrm>
            <a:off x="1409730" y="304575"/>
            <a:ext cx="3535895" cy="426019"/>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360"/>
              </a:spcBef>
              <a:spcAft>
                <a:spcPts val="0"/>
              </a:spcAft>
              <a:buClr>
                <a:srgbClr val="FFC000"/>
              </a:buClr>
              <a:buSzPts val="1400"/>
              <a:buFont typeface="Calibri"/>
              <a:buNone/>
              <a:defRPr sz="2400" b="1" i="0" u="none" strike="noStrike" cap="none">
                <a:solidFill>
                  <a:srgbClr val="FFC000"/>
                </a:solidFill>
                <a:latin typeface="Calibri" panose="020F0502020204030204" pitchFamily="34" charset="0"/>
                <a:ea typeface="Calibri" panose="020F0502020204030204" pitchFamily="34" charset="0"/>
                <a:cs typeface="Calibri"/>
                <a:sym typeface="Calibri"/>
              </a:defRPr>
            </a:lvl1pPr>
            <a:lvl2pPr marR="0" lvl="1" algn="l" rtl="0">
              <a:lnSpc>
                <a:spcPct val="100000"/>
              </a:lnSpc>
              <a:spcBef>
                <a:spcPts val="270"/>
              </a:spcBef>
              <a:spcAft>
                <a:spcPts val="0"/>
              </a:spcAft>
              <a:buClr>
                <a:srgbClr val="FFC000"/>
              </a:buClr>
              <a:buSzPts val="1400"/>
              <a:buFont typeface="Arial"/>
              <a:buNone/>
              <a:defRPr sz="2400" b="1" i="0" u="none" strike="noStrike" cap="none">
                <a:solidFill>
                  <a:srgbClr val="FFC000"/>
                </a:solidFill>
                <a:latin typeface="Arial"/>
                <a:ea typeface="Arial"/>
                <a:cs typeface="Arial"/>
                <a:sym typeface="Arial"/>
              </a:defRPr>
            </a:lvl2pPr>
            <a:lvl3pPr marR="0" lvl="2" algn="l" rtl="0">
              <a:lnSpc>
                <a:spcPct val="100000"/>
              </a:lnSpc>
              <a:spcBef>
                <a:spcPts val="270"/>
              </a:spcBef>
              <a:spcAft>
                <a:spcPts val="0"/>
              </a:spcAft>
              <a:buClr>
                <a:srgbClr val="FFC000"/>
              </a:buClr>
              <a:buSzPts val="1400"/>
              <a:buFont typeface="Arial"/>
              <a:buNone/>
              <a:defRPr sz="2400" b="1" i="0" u="none" strike="noStrike" cap="none">
                <a:solidFill>
                  <a:srgbClr val="FFC000"/>
                </a:solidFill>
                <a:latin typeface="Arial"/>
                <a:ea typeface="Arial"/>
                <a:cs typeface="Arial"/>
                <a:sym typeface="Arial"/>
              </a:defRPr>
            </a:lvl3pPr>
            <a:lvl4pPr marR="0" lvl="3" algn="l" rtl="0">
              <a:lnSpc>
                <a:spcPct val="100000"/>
              </a:lnSpc>
              <a:spcBef>
                <a:spcPts val="270"/>
              </a:spcBef>
              <a:spcAft>
                <a:spcPts val="0"/>
              </a:spcAft>
              <a:buClr>
                <a:srgbClr val="FFC000"/>
              </a:buClr>
              <a:buSzPts val="1400"/>
              <a:buFont typeface="Arial"/>
              <a:buNone/>
              <a:defRPr sz="2400" b="1" i="0" u="none" strike="noStrike" cap="none">
                <a:solidFill>
                  <a:srgbClr val="FFC000"/>
                </a:solidFill>
                <a:latin typeface="Arial"/>
                <a:ea typeface="Arial"/>
                <a:cs typeface="Arial"/>
                <a:sym typeface="Arial"/>
              </a:defRPr>
            </a:lvl4pPr>
            <a:lvl5pPr marR="0" lvl="4" algn="l" rtl="0">
              <a:lnSpc>
                <a:spcPct val="100000"/>
              </a:lnSpc>
              <a:spcBef>
                <a:spcPts val="270"/>
              </a:spcBef>
              <a:spcAft>
                <a:spcPts val="0"/>
              </a:spcAft>
              <a:buClr>
                <a:srgbClr val="FFC000"/>
              </a:buClr>
              <a:buSzPts val="1400"/>
              <a:buFont typeface="Arial"/>
              <a:buNone/>
              <a:defRPr sz="2400" b="1" i="0" u="none" strike="noStrike" cap="none">
                <a:solidFill>
                  <a:srgbClr val="FFC000"/>
                </a:solidFill>
                <a:latin typeface="Arial"/>
                <a:ea typeface="Arial"/>
                <a:cs typeface="Arial"/>
                <a:sym typeface="Arial"/>
              </a:defRPr>
            </a:lvl5pPr>
            <a:lvl6pPr marR="0" lvl="5" algn="l" rtl="0">
              <a:lnSpc>
                <a:spcPct val="100000"/>
              </a:lnSpc>
              <a:spcBef>
                <a:spcPts val="270"/>
              </a:spcBef>
              <a:spcAft>
                <a:spcPts val="0"/>
              </a:spcAft>
              <a:buClr>
                <a:schemeClr val="accent1"/>
              </a:buClr>
              <a:buSzPts val="1400"/>
              <a:buFont typeface="Arial"/>
              <a:buNone/>
              <a:defRPr sz="2400" b="1" i="0" u="none" strike="noStrike" cap="none">
                <a:solidFill>
                  <a:schemeClr val="accent1"/>
                </a:solidFill>
                <a:latin typeface="Arial"/>
                <a:ea typeface="Arial"/>
                <a:cs typeface="Arial"/>
                <a:sym typeface="Arial"/>
              </a:defRPr>
            </a:lvl6pPr>
            <a:lvl7pPr marR="0" lvl="6" algn="l" rtl="0">
              <a:lnSpc>
                <a:spcPct val="100000"/>
              </a:lnSpc>
              <a:spcBef>
                <a:spcPts val="270"/>
              </a:spcBef>
              <a:spcAft>
                <a:spcPts val="0"/>
              </a:spcAft>
              <a:buClr>
                <a:schemeClr val="accent1"/>
              </a:buClr>
              <a:buSzPts val="1400"/>
              <a:buFont typeface="Arial"/>
              <a:buNone/>
              <a:defRPr sz="2400" b="1" i="0" u="none" strike="noStrike" cap="none">
                <a:solidFill>
                  <a:schemeClr val="accent1"/>
                </a:solidFill>
                <a:latin typeface="Arial"/>
                <a:ea typeface="Arial"/>
                <a:cs typeface="Arial"/>
                <a:sym typeface="Arial"/>
              </a:defRPr>
            </a:lvl7pPr>
            <a:lvl8pPr marR="0" lvl="7" algn="l" rtl="0">
              <a:lnSpc>
                <a:spcPct val="100000"/>
              </a:lnSpc>
              <a:spcBef>
                <a:spcPts val="270"/>
              </a:spcBef>
              <a:spcAft>
                <a:spcPts val="0"/>
              </a:spcAft>
              <a:buClr>
                <a:schemeClr val="accent1"/>
              </a:buClr>
              <a:buSzPts val="1400"/>
              <a:buFont typeface="Arial"/>
              <a:buNone/>
              <a:defRPr sz="2400" b="1" i="0" u="none" strike="noStrike" cap="none">
                <a:solidFill>
                  <a:schemeClr val="accent1"/>
                </a:solidFill>
                <a:latin typeface="Arial"/>
                <a:ea typeface="Arial"/>
                <a:cs typeface="Arial"/>
                <a:sym typeface="Arial"/>
              </a:defRPr>
            </a:lvl8pPr>
            <a:lvl9pPr marR="0" lvl="8" algn="l" rtl="0">
              <a:lnSpc>
                <a:spcPct val="100000"/>
              </a:lnSpc>
              <a:spcBef>
                <a:spcPts val="270"/>
              </a:spcBef>
              <a:spcAft>
                <a:spcPts val="0"/>
              </a:spcAft>
              <a:buClr>
                <a:schemeClr val="accent1"/>
              </a:buClr>
              <a:buSzPts val="1400"/>
              <a:buFont typeface="Arial"/>
              <a:buNone/>
              <a:defRPr sz="2400" b="1" i="0" u="none" strike="noStrike" cap="none">
                <a:solidFill>
                  <a:schemeClr val="accent1"/>
                </a:solidFill>
                <a:latin typeface="Arial"/>
                <a:ea typeface="Arial"/>
                <a:cs typeface="Arial"/>
                <a:sym typeface="Arial"/>
              </a:defRPr>
            </a:lvl9pPr>
          </a:lstStyle>
          <a:p>
            <a:pPr algn="ctr">
              <a:spcBef>
                <a:spcPts val="0"/>
              </a:spcBef>
              <a:buFont typeface="Arial"/>
              <a:buNone/>
            </a:pPr>
            <a:r>
              <a:rPr lang="en-US" dirty="0">
                <a:ea typeface="Arial"/>
                <a:cs typeface="Calibri" panose="020F0502020204030204" pitchFamily="34" charset="0"/>
                <a:sym typeface="Arial"/>
              </a:rPr>
              <a:t>DISCUSSION </a:t>
            </a:r>
            <a:r>
              <a:rPr lang="en-US" i="1" dirty="0">
                <a:ea typeface="Arial"/>
                <a:cs typeface="Calibri" panose="020F0502020204030204" pitchFamily="34" charset="0"/>
                <a:sym typeface="Arial"/>
              </a:rPr>
              <a:t>(Continued)</a:t>
            </a:r>
            <a:endParaRPr lang="en-US" i="1" dirty="0">
              <a:cs typeface="Calibri" panose="020F0502020204030204" pitchFamily="34" charset="0"/>
            </a:endParaRPr>
          </a:p>
        </p:txBody>
      </p:sp>
      <p:sp>
        <p:nvSpPr>
          <p:cNvPr id="2" name="TextBox 1">
            <a:extLst>
              <a:ext uri="{FF2B5EF4-FFF2-40B4-BE49-F238E27FC236}">
                <a16:creationId xmlns:a16="http://schemas.microsoft.com/office/drawing/2014/main" id="{AD67A260-FC0E-4C96-898E-7ADD975D1395}"/>
              </a:ext>
            </a:extLst>
          </p:cNvPr>
          <p:cNvSpPr txBox="1"/>
          <p:nvPr/>
        </p:nvSpPr>
        <p:spPr>
          <a:xfrm>
            <a:off x="20647" y="1068772"/>
            <a:ext cx="3586303" cy="461665"/>
          </a:xfrm>
          <a:prstGeom prst="rect">
            <a:avLst/>
          </a:prstGeom>
        </p:spPr>
        <p:txBody>
          <a:bodyPr wrap="none" rtlCol="0">
            <a:spAutoFit/>
          </a:bodyPr>
          <a:lstStyle/>
          <a:p>
            <a:r>
              <a:rPr lang="en-US" sz="2400" b="1" dirty="0">
                <a:latin typeface="Calibri" panose="020F0502020204030204" pitchFamily="34" charset="0"/>
                <a:cs typeface="Calibri" panose="020F0502020204030204" pitchFamily="34" charset="0"/>
              </a:rPr>
              <a:t>Our Questions </a:t>
            </a:r>
            <a:r>
              <a:rPr lang="en-US" sz="2400" b="1" i="1" dirty="0">
                <a:latin typeface="Calibri" panose="020F0502020204030204" pitchFamily="34" charset="0"/>
                <a:cs typeface="Calibri" panose="020F0502020204030204" pitchFamily="34" charset="0"/>
              </a:rPr>
              <a:t>(Continued)</a:t>
            </a:r>
            <a:endParaRPr lang="en-US" sz="2400" dirty="0">
              <a:solidFill>
                <a:schemeClr val="dk1"/>
              </a:solidFill>
              <a:latin typeface="Book Antiqua" pitchFamily="18" charset="0"/>
            </a:endParaRPr>
          </a:p>
        </p:txBody>
      </p:sp>
      <p:pic>
        <p:nvPicPr>
          <p:cNvPr id="6" name="Google Shape;277;p7" descr="Free Discussion Clip Art with No Background - ClipartKey">
            <a:extLst>
              <a:ext uri="{FF2B5EF4-FFF2-40B4-BE49-F238E27FC236}">
                <a16:creationId xmlns:a16="http://schemas.microsoft.com/office/drawing/2014/main" id="{19DE3F4D-46CB-4D25-8D8F-1D2737147FA6}"/>
              </a:ext>
            </a:extLst>
          </p:cNvPr>
          <p:cNvPicPr preferRelativeResize="0"/>
          <p:nvPr/>
        </p:nvPicPr>
        <p:blipFill rotWithShape="1">
          <a:blip r:embed="rId3">
            <a:alphaModFix/>
          </a:blip>
          <a:srcRect/>
          <a:stretch/>
        </p:blipFill>
        <p:spPr>
          <a:xfrm>
            <a:off x="20647" y="4949"/>
            <a:ext cx="1280159" cy="889786"/>
          </a:xfrm>
          <a:prstGeom prst="rect">
            <a:avLst/>
          </a:prstGeom>
          <a:solidFill>
            <a:schemeClr val="accent2"/>
          </a:solidFill>
          <a:ln w="38100" cap="flat" cmpd="sng">
            <a:solidFill>
              <a:srgbClr val="FFC000"/>
            </a:solidFill>
            <a:prstDash val="solid"/>
            <a:round/>
            <a:headEnd type="none" w="sm" len="sm"/>
            <a:tailEnd type="none" w="sm" len="sm"/>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818638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6" name="Google Shape;56;p1"/>
          <p:cNvSpPr/>
          <p:nvPr/>
        </p:nvSpPr>
        <p:spPr>
          <a:xfrm>
            <a:off x="4406900" y="6471593"/>
            <a:ext cx="368300" cy="230832"/>
          </a:xfrm>
          <a:prstGeom prst="rect">
            <a:avLst/>
          </a:prstGeom>
          <a:solidFill>
            <a:schemeClr val="lt1"/>
          </a:solidFill>
          <a:ln>
            <a:noFill/>
          </a:ln>
        </p:spPr>
        <p:txBody>
          <a:bodyPr spcFirstLastPara="1" wrap="square" lIns="45700" tIns="45700" rIns="45700" bIns="45700" anchor="ctr" anchorCtr="0">
            <a:noAutofit/>
          </a:bodyPr>
          <a:lstStyle/>
          <a:p>
            <a:pPr marL="0" marR="0" lvl="0" indent="0" algn="ctr" rtl="0">
              <a:spcBef>
                <a:spcPts val="0"/>
              </a:spcBef>
              <a:spcAft>
                <a:spcPts val="0"/>
              </a:spcAft>
              <a:buClr>
                <a:schemeClr val="dk1"/>
              </a:buClr>
              <a:buSzPts val="1600"/>
              <a:buFont typeface="Arial"/>
              <a:buNone/>
            </a:pPr>
            <a:endParaRPr sz="1600" b="0" i="0" u="none" strike="noStrike" cap="none" dirty="0">
              <a:solidFill>
                <a:srgbClr val="000000"/>
              </a:solidFill>
              <a:latin typeface="Arial"/>
              <a:ea typeface="Arial"/>
              <a:cs typeface="Arial"/>
              <a:sym typeface="Arial"/>
            </a:endParaRPr>
          </a:p>
        </p:txBody>
      </p:sp>
      <p:sp>
        <p:nvSpPr>
          <p:cNvPr id="58" name="Google Shape;58;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FFFFFF"/>
              </a:buClr>
              <a:buSzPts val="1200"/>
              <a:buFont typeface="Arial"/>
              <a:buNone/>
            </a:pPr>
            <a:fld id="{00000000-1234-1234-1234-123412341234}" type="slidenum">
              <a:rPr lang="en-US"/>
              <a:t>15</a:t>
            </a:fld>
            <a:endParaRPr dirty="0"/>
          </a:p>
        </p:txBody>
      </p:sp>
      <p:sp>
        <p:nvSpPr>
          <p:cNvPr id="3" name="Google Shape;184;p1">
            <a:extLst>
              <a:ext uri="{FF2B5EF4-FFF2-40B4-BE49-F238E27FC236}">
                <a16:creationId xmlns:a16="http://schemas.microsoft.com/office/drawing/2014/main" id="{A8AD3EEF-C775-91AB-8614-7328807623DB}"/>
              </a:ext>
            </a:extLst>
          </p:cNvPr>
          <p:cNvSpPr txBox="1"/>
          <p:nvPr/>
        </p:nvSpPr>
        <p:spPr>
          <a:xfrm>
            <a:off x="1156837" y="5768537"/>
            <a:ext cx="3618363" cy="587813"/>
          </a:xfrm>
          <a:prstGeom prst="rect">
            <a:avLst/>
          </a:prstGeom>
          <a:noFill/>
          <a:ln>
            <a:noFill/>
          </a:ln>
        </p:spPr>
        <p:txBody>
          <a:bodyPr spcFirstLastPara="1" wrap="square" lIns="91425" tIns="45700" rIns="91425" bIns="45700" anchor="t" anchorCtr="0">
            <a:spAutoFit/>
          </a:bodyPr>
          <a:lstStyle/>
          <a:p>
            <a:pPr marL="0" marR="0">
              <a:lnSpc>
                <a:spcPct val="115000"/>
              </a:lnSpc>
              <a:spcBef>
                <a:spcPts val="0"/>
              </a:spcBef>
            </a:pPr>
            <a:r>
              <a:rPr lang="en-US" sz="1400" b="1" i="0" strike="noStrike" cap="none" dirty="0">
                <a:solidFill>
                  <a:srgbClr val="003366"/>
                </a:solidFill>
                <a:latin typeface="Calibri" panose="020F0502020204030204" pitchFamily="34" charset="0"/>
                <a:ea typeface="Calibri"/>
                <a:cs typeface="Calibri"/>
                <a:sym typeface="Calibri"/>
              </a:rPr>
              <a:t>Susan Antkowiak</a:t>
            </a:r>
            <a:r>
              <a:rPr lang="en-US" sz="1400" b="1" dirty="0">
                <a:solidFill>
                  <a:srgbClr val="003366"/>
                </a:solidFill>
                <a:latin typeface="Calibri" panose="020F0502020204030204" pitchFamily="34" charset="0"/>
                <a:cs typeface="Calibri"/>
                <a:sym typeface="Calibri"/>
              </a:rPr>
              <a:t>, </a:t>
            </a:r>
            <a:r>
              <a:rPr lang="en-US" sz="1400" dirty="0">
                <a:solidFill>
                  <a:srgbClr val="003366"/>
                </a:solidFill>
                <a:latin typeface="Calibri" panose="020F0502020204030204" pitchFamily="34" charset="0"/>
                <a:cs typeface="Calibri"/>
              </a:rPr>
              <a:t>VP of Programs &amp; Services</a:t>
            </a:r>
          </a:p>
          <a:p>
            <a:pPr marL="0" marR="0">
              <a:lnSpc>
                <a:spcPct val="115000"/>
              </a:lnSpc>
              <a:spcBef>
                <a:spcPts val="0"/>
              </a:spcBef>
            </a:pPr>
            <a:r>
              <a:rPr lang="en-US" sz="1400" dirty="0">
                <a:solidFill>
                  <a:srgbClr val="003366"/>
                </a:solidFill>
                <a:latin typeface="Calibri" panose="020F0502020204030204" pitchFamily="34" charset="0"/>
                <a:cs typeface="Calibri"/>
              </a:rPr>
              <a:t>Alzheimer’s Association, MA/NH Chapter</a:t>
            </a:r>
          </a:p>
        </p:txBody>
      </p:sp>
      <p:sp>
        <p:nvSpPr>
          <p:cNvPr id="4" name="Google Shape;184;p1">
            <a:extLst>
              <a:ext uri="{FF2B5EF4-FFF2-40B4-BE49-F238E27FC236}">
                <a16:creationId xmlns:a16="http://schemas.microsoft.com/office/drawing/2014/main" id="{B0AE40C9-DBEB-E820-1990-28F48E3B84A0}"/>
              </a:ext>
            </a:extLst>
          </p:cNvPr>
          <p:cNvSpPr txBox="1"/>
          <p:nvPr/>
        </p:nvSpPr>
        <p:spPr>
          <a:xfrm>
            <a:off x="2966018" y="5430023"/>
            <a:ext cx="3505197"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3366"/>
              </a:buClr>
              <a:buSzPts val="1800"/>
              <a:buFont typeface="Noto Sans Symbols"/>
              <a:buNone/>
            </a:pPr>
            <a:r>
              <a:rPr lang="en-US" sz="1600" b="1" dirty="0">
                <a:solidFill>
                  <a:srgbClr val="003366"/>
                </a:solidFill>
                <a:latin typeface="Calibri" panose="020F0502020204030204" pitchFamily="34" charset="0"/>
                <a:ea typeface="Calibri"/>
                <a:cs typeface="Calibri"/>
                <a:sym typeface="Calibri"/>
              </a:rPr>
              <a:t>Implementation Team Co-leads</a:t>
            </a:r>
            <a:endParaRPr lang="en-US" sz="1800" b="1" i="0" strike="noStrike" cap="none" dirty="0">
              <a:solidFill>
                <a:srgbClr val="003366"/>
              </a:solidFill>
              <a:latin typeface="Calibri" panose="020F0502020204030204" pitchFamily="34" charset="0"/>
              <a:ea typeface="Calibri"/>
              <a:cs typeface="Calibri"/>
              <a:sym typeface="Calibri"/>
            </a:endParaRPr>
          </a:p>
        </p:txBody>
      </p:sp>
      <p:sp>
        <p:nvSpPr>
          <p:cNvPr id="5" name="Google Shape;184;p1">
            <a:extLst>
              <a:ext uri="{FF2B5EF4-FFF2-40B4-BE49-F238E27FC236}">
                <a16:creationId xmlns:a16="http://schemas.microsoft.com/office/drawing/2014/main" id="{639B8ED5-9D17-43E2-0574-B8C043E460BD}"/>
              </a:ext>
            </a:extLst>
          </p:cNvPr>
          <p:cNvSpPr txBox="1"/>
          <p:nvPr/>
        </p:nvSpPr>
        <p:spPr>
          <a:xfrm>
            <a:off x="4881951" y="5768537"/>
            <a:ext cx="3505197" cy="587813"/>
          </a:xfrm>
          <a:prstGeom prst="rect">
            <a:avLst/>
          </a:prstGeom>
          <a:noFill/>
          <a:ln>
            <a:noFill/>
          </a:ln>
        </p:spPr>
        <p:txBody>
          <a:bodyPr spcFirstLastPara="1" wrap="square" lIns="91425" tIns="45700" rIns="91425" bIns="45700" anchor="t" anchorCtr="0">
            <a:spAutoFit/>
          </a:bodyPr>
          <a:lstStyle/>
          <a:p>
            <a:pPr marL="0" marR="0">
              <a:lnSpc>
                <a:spcPct val="115000"/>
              </a:lnSpc>
              <a:spcBef>
                <a:spcPts val="0"/>
              </a:spcBef>
              <a:spcAft>
                <a:spcPts val="0"/>
              </a:spcAft>
            </a:pPr>
            <a:r>
              <a:rPr lang="en-US" sz="1400" b="1" dirty="0">
                <a:solidFill>
                  <a:srgbClr val="003366"/>
                </a:solidFill>
                <a:latin typeface="Calibri" panose="020F0502020204030204" pitchFamily="34" charset="0"/>
                <a:ea typeface="Calibri"/>
                <a:cs typeface="Calibri"/>
                <a:sym typeface="Calibri"/>
              </a:rPr>
              <a:t>Linda Pellegrini</a:t>
            </a:r>
            <a:r>
              <a:rPr lang="en-US" sz="1400" b="1" dirty="0">
                <a:solidFill>
                  <a:srgbClr val="003366"/>
                </a:solidFill>
                <a:latin typeface="Calibri" panose="020F0502020204030204" pitchFamily="34" charset="0"/>
                <a:cs typeface="Calibri"/>
                <a:sym typeface="Calibri"/>
              </a:rPr>
              <a:t>, </a:t>
            </a:r>
            <a:r>
              <a:rPr lang="en-US" sz="1400" dirty="0">
                <a:solidFill>
                  <a:srgbClr val="003366"/>
                </a:solidFill>
                <a:latin typeface="Calibri" panose="020F0502020204030204" pitchFamily="34" charset="0"/>
                <a:cs typeface="Calibri"/>
              </a:rPr>
              <a:t>Geriatric Nurse Practitioner</a:t>
            </a:r>
          </a:p>
          <a:p>
            <a:pPr marL="0" marR="0">
              <a:lnSpc>
                <a:spcPct val="115000"/>
              </a:lnSpc>
              <a:spcBef>
                <a:spcPts val="0"/>
              </a:spcBef>
              <a:spcAft>
                <a:spcPts val="0"/>
              </a:spcAft>
            </a:pPr>
            <a:r>
              <a:rPr lang="en-US" sz="1400" dirty="0">
                <a:solidFill>
                  <a:srgbClr val="003366"/>
                </a:solidFill>
                <a:latin typeface="Calibri" panose="020F0502020204030204" pitchFamily="34" charset="0"/>
                <a:cs typeface="Calibri"/>
              </a:rPr>
              <a:t>UMass Memorial Medical Center</a:t>
            </a:r>
          </a:p>
        </p:txBody>
      </p:sp>
      <p:sp>
        <p:nvSpPr>
          <p:cNvPr id="13" name="Google Shape;52;p1">
            <a:extLst>
              <a:ext uri="{FF2B5EF4-FFF2-40B4-BE49-F238E27FC236}">
                <a16:creationId xmlns:a16="http://schemas.microsoft.com/office/drawing/2014/main" id="{1E8D3D30-540C-40BF-A60A-78D6985BDF9C}"/>
              </a:ext>
            </a:extLst>
          </p:cNvPr>
          <p:cNvSpPr/>
          <p:nvPr/>
        </p:nvSpPr>
        <p:spPr>
          <a:xfrm>
            <a:off x="0" y="-13515"/>
            <a:ext cx="9142782" cy="1966215"/>
          </a:xfrm>
          <a:prstGeom prst="rect">
            <a:avLst/>
          </a:prstGeom>
          <a:solidFill>
            <a:srgbClr val="003366"/>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200"/>
              <a:buFont typeface="Arial"/>
              <a:buNone/>
            </a:pPr>
            <a:endParaRPr sz="1200" b="1" i="0" u="none" strike="noStrike" cap="none" dirty="0">
              <a:solidFill>
                <a:srgbClr val="FFFFFF"/>
              </a:solidFill>
              <a:latin typeface="Arial"/>
              <a:ea typeface="Arial"/>
              <a:cs typeface="Arial"/>
              <a:sym typeface="Arial"/>
            </a:endParaRPr>
          </a:p>
        </p:txBody>
      </p:sp>
      <p:sp>
        <p:nvSpPr>
          <p:cNvPr id="14" name="Google Shape;53;p1">
            <a:extLst>
              <a:ext uri="{FF2B5EF4-FFF2-40B4-BE49-F238E27FC236}">
                <a16:creationId xmlns:a16="http://schemas.microsoft.com/office/drawing/2014/main" id="{F619E14E-7309-4BEB-8FB2-5845F2182F90}"/>
              </a:ext>
            </a:extLst>
          </p:cNvPr>
          <p:cNvSpPr/>
          <p:nvPr/>
        </p:nvSpPr>
        <p:spPr>
          <a:xfrm>
            <a:off x="836789" y="510390"/>
            <a:ext cx="5800895" cy="1045848"/>
          </a:xfrm>
          <a:prstGeom prst="rect">
            <a:avLst/>
          </a:prstGeom>
          <a:noFill/>
          <a:ln>
            <a:noFill/>
          </a:ln>
        </p:spPr>
        <p:txBody>
          <a:bodyPr spcFirstLastPara="1" wrap="square" lIns="64000" tIns="32000" rIns="64000" bIns="32000" anchor="ctr" anchorCtr="0">
            <a:noAutofit/>
          </a:bodyPr>
          <a:lstStyle/>
          <a:p>
            <a:pPr marL="0" marR="0" lvl="0" indent="0" rtl="0">
              <a:spcBef>
                <a:spcPts val="0"/>
              </a:spcBef>
              <a:spcAft>
                <a:spcPts val="0"/>
              </a:spcAft>
              <a:buClr>
                <a:srgbClr val="FFC000"/>
              </a:buClr>
              <a:buSzPts val="2400"/>
              <a:buFont typeface="Arial"/>
              <a:buNone/>
            </a:pPr>
            <a:r>
              <a:rPr lang="en-US" sz="3200" b="1" i="0" u="none" strike="noStrike" cap="none" dirty="0">
                <a:solidFill>
                  <a:srgbClr val="FFC000"/>
                </a:solidFill>
                <a:latin typeface="Calibri" panose="020F0502020204030204" pitchFamily="34" charset="0"/>
                <a:cs typeface="Calibri" panose="020F0502020204030204" pitchFamily="34" charset="0"/>
                <a:sym typeface="Arial"/>
              </a:rPr>
              <a:t>4. Person-Directed Care Planning </a:t>
            </a:r>
            <a:endParaRPr sz="2400" b="0" i="0" u="none" strike="noStrike" cap="none" dirty="0">
              <a:solidFill>
                <a:schemeClr val="dk1"/>
              </a:solidFill>
              <a:latin typeface="Calibri" panose="020F0502020204030204" pitchFamily="34" charset="0"/>
              <a:cs typeface="Calibri" panose="020F0502020204030204" pitchFamily="34" charset="0"/>
              <a:sym typeface="Arial"/>
            </a:endParaRPr>
          </a:p>
        </p:txBody>
      </p:sp>
      <p:pic>
        <p:nvPicPr>
          <p:cNvPr id="16" name="Google Shape;180;p1">
            <a:extLst>
              <a:ext uri="{FF2B5EF4-FFF2-40B4-BE49-F238E27FC236}">
                <a16:creationId xmlns:a16="http://schemas.microsoft.com/office/drawing/2014/main" id="{42D0337C-8999-46D8-B8B2-7B8D2AE455BB}"/>
              </a:ext>
            </a:extLst>
          </p:cNvPr>
          <p:cNvPicPr preferRelativeResize="0"/>
          <p:nvPr/>
        </p:nvPicPr>
        <p:blipFill rotWithShape="1">
          <a:blip r:embed="rId3">
            <a:alphaModFix/>
          </a:blip>
          <a:srcRect/>
          <a:stretch/>
        </p:blipFill>
        <p:spPr>
          <a:xfrm>
            <a:off x="7172960" y="165358"/>
            <a:ext cx="1711856" cy="1608471"/>
          </a:xfrm>
          <a:prstGeom prst="rect">
            <a:avLst/>
          </a:prstGeom>
          <a:noFill/>
          <a:ln>
            <a:noFill/>
          </a:ln>
        </p:spPr>
      </p:pic>
      <p:sp>
        <p:nvSpPr>
          <p:cNvPr id="17" name="Google Shape;181;p1">
            <a:extLst>
              <a:ext uri="{FF2B5EF4-FFF2-40B4-BE49-F238E27FC236}">
                <a16:creationId xmlns:a16="http://schemas.microsoft.com/office/drawing/2014/main" id="{03ED2C9B-FB98-4708-9769-7C00945386A4}"/>
              </a:ext>
            </a:extLst>
          </p:cNvPr>
          <p:cNvSpPr txBox="1"/>
          <p:nvPr/>
        </p:nvSpPr>
        <p:spPr>
          <a:xfrm>
            <a:off x="444770" y="2812425"/>
            <a:ext cx="8253242" cy="1774804"/>
          </a:xfrm>
          <a:prstGeom prst="rect">
            <a:avLst/>
          </a:prstGeom>
          <a:noFill/>
          <a:ln>
            <a:noFill/>
          </a:ln>
        </p:spPr>
        <p:txBody>
          <a:bodyPr spcFirstLastPara="1" wrap="square" lIns="91425" tIns="45700" rIns="91425" bIns="45700" anchor="t" anchorCtr="0">
            <a:spAutoFit/>
          </a:bodyPr>
          <a:lstStyle/>
          <a:p>
            <a:pPr marL="0" marR="0" lvl="0" indent="0" algn="ctr" rtl="0">
              <a:spcAft>
                <a:spcPts val="0"/>
              </a:spcAft>
              <a:buNone/>
            </a:pPr>
            <a:r>
              <a:rPr lang="en-US" sz="2400" b="1" i="0" u="none" strike="noStrike" cap="none" dirty="0">
                <a:solidFill>
                  <a:srgbClr val="00359E"/>
                </a:solidFill>
                <a:latin typeface="Calibri" panose="020F0502020204030204" pitchFamily="34" charset="0"/>
                <a:ea typeface="Calibri"/>
                <a:cs typeface="Calibri"/>
                <a:sym typeface="Calibri"/>
              </a:rPr>
              <a:t>Care Planning Implementation Team</a:t>
            </a:r>
          </a:p>
          <a:p>
            <a:pPr marL="0" marR="0" lvl="0" indent="0" algn="ctr" rtl="0">
              <a:spcBef>
                <a:spcPts val="1600"/>
              </a:spcBef>
              <a:spcAft>
                <a:spcPts val="0"/>
              </a:spcAft>
              <a:buNone/>
            </a:pPr>
            <a:r>
              <a:rPr lang="en-US" sz="2400" b="1" i="0" u="none" strike="noStrike" cap="none" dirty="0">
                <a:solidFill>
                  <a:srgbClr val="00359E"/>
                </a:solidFill>
                <a:latin typeface="Calibri" panose="020F0502020204030204" pitchFamily="34" charset="0"/>
                <a:ea typeface="Calibri"/>
                <a:cs typeface="Calibri"/>
                <a:sym typeface="Calibri"/>
              </a:rPr>
              <a:t>Status and Discussion </a:t>
            </a:r>
            <a:endParaRPr dirty="0"/>
          </a:p>
          <a:p>
            <a:pPr marL="0" marR="0" lvl="0" indent="0" algn="ctr" rtl="0">
              <a:spcBef>
                <a:spcPts val="0"/>
              </a:spcBef>
              <a:spcAft>
                <a:spcPts val="0"/>
              </a:spcAft>
              <a:buNone/>
            </a:pPr>
            <a:endParaRPr sz="2400" b="1" i="0" u="none" strike="noStrike" cap="none" dirty="0">
              <a:solidFill>
                <a:srgbClr val="00359E"/>
              </a:solidFill>
              <a:latin typeface="Calibri" panose="020F0502020204030204" pitchFamily="34" charset="0"/>
              <a:ea typeface="Calibri"/>
              <a:cs typeface="Calibri"/>
              <a:sym typeface="Calibri"/>
            </a:endParaRPr>
          </a:p>
          <a:p>
            <a:pPr marL="0" marR="0" lvl="0" indent="0" algn="ctr" rtl="0">
              <a:spcBef>
                <a:spcPts val="0"/>
              </a:spcBef>
              <a:spcAft>
                <a:spcPts val="0"/>
              </a:spcAft>
              <a:buNone/>
            </a:pPr>
            <a:r>
              <a:rPr lang="en-US" sz="2400" b="1" dirty="0">
                <a:solidFill>
                  <a:srgbClr val="00359E"/>
                </a:solidFill>
                <a:latin typeface="Calibri" panose="020F0502020204030204" pitchFamily="34" charset="0"/>
                <a:ea typeface="Calibri"/>
                <a:cs typeface="Calibri"/>
                <a:sym typeface="Calibri"/>
              </a:rPr>
              <a:t>November 7, </a:t>
            </a:r>
            <a:r>
              <a:rPr lang="en-US" sz="2400" b="1" i="0" u="none" strike="noStrike" cap="none" dirty="0">
                <a:solidFill>
                  <a:srgbClr val="00359E"/>
                </a:solidFill>
                <a:latin typeface="Calibri" panose="020F0502020204030204" pitchFamily="34" charset="0"/>
                <a:ea typeface="Calibri"/>
                <a:cs typeface="Calibri"/>
                <a:sym typeface="Calibri"/>
              </a:rPr>
              <a:t>2023</a:t>
            </a:r>
            <a:endParaRPr sz="2000" b="1" i="0" u="none" strike="noStrike" cap="none" dirty="0">
              <a:solidFill>
                <a:srgbClr val="003366"/>
              </a:solidFill>
              <a:latin typeface="Calibri" panose="020F0502020204030204" pitchFamily="34" charset="0"/>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2"/>
          <p:cNvSpPr txBox="1">
            <a:spLocks noGrp="1"/>
          </p:cNvSpPr>
          <p:nvPr>
            <p:ph type="title"/>
          </p:nvPr>
        </p:nvSpPr>
        <p:spPr>
          <a:xfrm>
            <a:off x="1056336" y="122715"/>
            <a:ext cx="554903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C000"/>
              </a:buClr>
              <a:buSzPts val="1400"/>
              <a:buFont typeface="Arial"/>
              <a:buNone/>
            </a:pPr>
            <a:r>
              <a:rPr lang="en-US" dirty="0">
                <a:latin typeface="Calibri" panose="020F0502020204030204" pitchFamily="34" charset="0"/>
                <a:cs typeface="Calibri" panose="020F0502020204030204" pitchFamily="34" charset="0"/>
              </a:rPr>
              <a:t>Implementation Team Members</a:t>
            </a:r>
            <a:endParaRPr dirty="0">
              <a:latin typeface="Calibri" panose="020F0502020204030204" pitchFamily="34" charset="0"/>
              <a:cs typeface="Calibri" panose="020F0502020204030204" pitchFamily="34" charset="0"/>
            </a:endParaRPr>
          </a:p>
        </p:txBody>
      </p:sp>
      <p:sp>
        <p:nvSpPr>
          <p:cNvPr id="2" name="Google Shape;184;p1">
            <a:extLst>
              <a:ext uri="{FF2B5EF4-FFF2-40B4-BE49-F238E27FC236}">
                <a16:creationId xmlns:a16="http://schemas.microsoft.com/office/drawing/2014/main" id="{84CF2D81-EBAC-0C99-D957-3AB04DA83040}"/>
              </a:ext>
            </a:extLst>
          </p:cNvPr>
          <p:cNvSpPr txBox="1"/>
          <p:nvPr/>
        </p:nvSpPr>
        <p:spPr>
          <a:xfrm>
            <a:off x="1056336" y="1220428"/>
            <a:ext cx="3618363" cy="587813"/>
          </a:xfrm>
          <a:prstGeom prst="rect">
            <a:avLst/>
          </a:prstGeom>
          <a:noFill/>
          <a:ln>
            <a:noFill/>
          </a:ln>
        </p:spPr>
        <p:txBody>
          <a:bodyPr spcFirstLastPara="1" wrap="square" lIns="91425" tIns="45700" rIns="91425" bIns="45700" anchor="t" anchorCtr="0">
            <a:spAutoFit/>
          </a:bodyPr>
          <a:lstStyle/>
          <a:p>
            <a:pPr marL="0" marR="0">
              <a:lnSpc>
                <a:spcPct val="115000"/>
              </a:lnSpc>
              <a:spcBef>
                <a:spcPts val="0"/>
              </a:spcBef>
            </a:pPr>
            <a:r>
              <a:rPr lang="en-US" sz="1400" b="1" i="0" strike="noStrike" cap="none" dirty="0">
                <a:latin typeface="Calibri" panose="020F0502020204030204" pitchFamily="34" charset="0"/>
                <a:ea typeface="Calibri"/>
                <a:cs typeface="Calibri"/>
                <a:sym typeface="Calibri"/>
              </a:rPr>
              <a:t>Susan Antkowiak</a:t>
            </a:r>
            <a:r>
              <a:rPr lang="en-US" sz="1400" b="1" dirty="0">
                <a:latin typeface="Calibri" panose="020F0502020204030204" pitchFamily="34" charset="0"/>
                <a:cs typeface="Calibri"/>
                <a:sym typeface="Calibri"/>
              </a:rPr>
              <a:t>, </a:t>
            </a:r>
            <a:r>
              <a:rPr lang="en-US" sz="1400" dirty="0">
                <a:latin typeface="Calibri" panose="020F0502020204030204" pitchFamily="34" charset="0"/>
                <a:cs typeface="Calibri"/>
              </a:rPr>
              <a:t>VP of Programs &amp; Services</a:t>
            </a:r>
          </a:p>
          <a:p>
            <a:pPr marL="0" marR="0">
              <a:lnSpc>
                <a:spcPct val="115000"/>
              </a:lnSpc>
              <a:spcBef>
                <a:spcPts val="0"/>
              </a:spcBef>
            </a:pPr>
            <a:r>
              <a:rPr lang="en-US" sz="1400" dirty="0">
                <a:latin typeface="Calibri" panose="020F0502020204030204" pitchFamily="34" charset="0"/>
                <a:cs typeface="Calibri"/>
              </a:rPr>
              <a:t>Alzheimer’s Association, MA/NH Chapter</a:t>
            </a:r>
          </a:p>
        </p:txBody>
      </p:sp>
      <p:sp>
        <p:nvSpPr>
          <p:cNvPr id="3" name="Google Shape;184;p1">
            <a:extLst>
              <a:ext uri="{FF2B5EF4-FFF2-40B4-BE49-F238E27FC236}">
                <a16:creationId xmlns:a16="http://schemas.microsoft.com/office/drawing/2014/main" id="{4C16E87F-AD3B-7306-8850-677B72B67306}"/>
              </a:ext>
            </a:extLst>
          </p:cNvPr>
          <p:cNvSpPr txBox="1"/>
          <p:nvPr/>
        </p:nvSpPr>
        <p:spPr>
          <a:xfrm>
            <a:off x="2922100" y="921794"/>
            <a:ext cx="3505197"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3366"/>
              </a:buClr>
              <a:buSzPts val="1800"/>
              <a:buFont typeface="Noto Sans Symbols"/>
              <a:buNone/>
            </a:pPr>
            <a:r>
              <a:rPr lang="en-US" sz="1600" b="1" u="sng" dirty="0">
                <a:latin typeface="Calibri" panose="020F0502020204030204" pitchFamily="34" charset="0"/>
                <a:ea typeface="Calibri"/>
                <a:cs typeface="Calibri"/>
                <a:sym typeface="Calibri"/>
              </a:rPr>
              <a:t>Implementation Team Co-leads</a:t>
            </a:r>
            <a:endParaRPr lang="en-US" sz="1800" b="1" i="0" u="sng" strike="noStrike" cap="none" dirty="0">
              <a:latin typeface="Calibri" panose="020F0502020204030204" pitchFamily="34" charset="0"/>
              <a:ea typeface="Calibri"/>
              <a:cs typeface="Calibri"/>
              <a:sym typeface="Calibri"/>
            </a:endParaRPr>
          </a:p>
        </p:txBody>
      </p:sp>
      <p:sp>
        <p:nvSpPr>
          <p:cNvPr id="4" name="Google Shape;184;p1">
            <a:extLst>
              <a:ext uri="{FF2B5EF4-FFF2-40B4-BE49-F238E27FC236}">
                <a16:creationId xmlns:a16="http://schemas.microsoft.com/office/drawing/2014/main" id="{0D7EF479-9D96-5780-42CD-5AEFC8B92772}"/>
              </a:ext>
            </a:extLst>
          </p:cNvPr>
          <p:cNvSpPr txBox="1"/>
          <p:nvPr/>
        </p:nvSpPr>
        <p:spPr>
          <a:xfrm>
            <a:off x="4674698" y="1260308"/>
            <a:ext cx="3505197" cy="587813"/>
          </a:xfrm>
          <a:prstGeom prst="rect">
            <a:avLst/>
          </a:prstGeom>
          <a:noFill/>
          <a:ln>
            <a:noFill/>
          </a:ln>
        </p:spPr>
        <p:txBody>
          <a:bodyPr spcFirstLastPara="1" wrap="square" lIns="91425" tIns="45700" rIns="91425" bIns="45700" anchor="t" anchorCtr="0">
            <a:spAutoFit/>
          </a:bodyPr>
          <a:lstStyle/>
          <a:p>
            <a:pPr marL="0" marR="0">
              <a:lnSpc>
                <a:spcPct val="115000"/>
              </a:lnSpc>
              <a:spcBef>
                <a:spcPts val="0"/>
              </a:spcBef>
              <a:spcAft>
                <a:spcPts val="0"/>
              </a:spcAft>
            </a:pPr>
            <a:r>
              <a:rPr lang="en-US" sz="1400" b="1" dirty="0">
                <a:latin typeface="Calibri" panose="020F0502020204030204" pitchFamily="34" charset="0"/>
                <a:ea typeface="Calibri"/>
                <a:cs typeface="Calibri"/>
                <a:sym typeface="Calibri"/>
              </a:rPr>
              <a:t>Linda Pellegrini</a:t>
            </a:r>
            <a:r>
              <a:rPr lang="en-US" sz="1400" b="1" dirty="0">
                <a:latin typeface="Calibri" panose="020F0502020204030204" pitchFamily="34" charset="0"/>
                <a:cs typeface="Calibri"/>
                <a:sym typeface="Calibri"/>
              </a:rPr>
              <a:t>, </a:t>
            </a:r>
            <a:r>
              <a:rPr lang="en-US" sz="1400" dirty="0">
                <a:latin typeface="Calibri" panose="020F0502020204030204" pitchFamily="34" charset="0"/>
                <a:cs typeface="Calibri"/>
              </a:rPr>
              <a:t>Geriatric Nurse Practitioner</a:t>
            </a:r>
          </a:p>
          <a:p>
            <a:pPr marL="0" marR="0">
              <a:lnSpc>
                <a:spcPct val="115000"/>
              </a:lnSpc>
              <a:spcBef>
                <a:spcPts val="0"/>
              </a:spcBef>
              <a:spcAft>
                <a:spcPts val="0"/>
              </a:spcAft>
            </a:pPr>
            <a:r>
              <a:rPr lang="en-US" sz="1400" dirty="0">
                <a:latin typeface="Calibri" panose="020F0502020204030204" pitchFamily="34" charset="0"/>
                <a:cs typeface="Calibri"/>
              </a:rPr>
              <a:t>UMass Memorial Medical Center</a:t>
            </a:r>
          </a:p>
        </p:txBody>
      </p:sp>
      <p:sp>
        <p:nvSpPr>
          <p:cNvPr id="9" name="TextBox 8">
            <a:extLst>
              <a:ext uri="{FF2B5EF4-FFF2-40B4-BE49-F238E27FC236}">
                <a16:creationId xmlns:a16="http://schemas.microsoft.com/office/drawing/2014/main" id="{BA4F45F1-8AA2-EF85-0C1B-B8E5C8F71112}"/>
              </a:ext>
            </a:extLst>
          </p:cNvPr>
          <p:cNvSpPr txBox="1"/>
          <p:nvPr/>
        </p:nvSpPr>
        <p:spPr>
          <a:xfrm>
            <a:off x="3615179" y="1808241"/>
            <a:ext cx="1290546" cy="276999"/>
          </a:xfrm>
          <a:prstGeom prst="rect">
            <a:avLst/>
          </a:prstGeom>
        </p:spPr>
        <p:txBody>
          <a:bodyPr wrap="none" rtlCol="0">
            <a:spAutoFit/>
          </a:bodyPr>
          <a:lstStyle/>
          <a:p>
            <a:pPr marL="0" indent="0" algn="ctr">
              <a:buFont typeface="Wingdings" pitchFamily="2" charset="2"/>
              <a:buNone/>
            </a:pPr>
            <a:r>
              <a:rPr lang="en-US" sz="1200" b="1" u="sng" dirty="0">
                <a:solidFill>
                  <a:schemeClr val="dk1"/>
                </a:solidFill>
                <a:latin typeface="+mj-lt"/>
              </a:rPr>
              <a:t>Team Members</a:t>
            </a:r>
          </a:p>
        </p:txBody>
      </p:sp>
      <p:sp>
        <p:nvSpPr>
          <p:cNvPr id="10" name="TextBox 9">
            <a:extLst>
              <a:ext uri="{FF2B5EF4-FFF2-40B4-BE49-F238E27FC236}">
                <a16:creationId xmlns:a16="http://schemas.microsoft.com/office/drawing/2014/main" id="{6E94DE96-807F-DEAF-4BD4-B4953DF5B30A}"/>
              </a:ext>
            </a:extLst>
          </p:cNvPr>
          <p:cNvSpPr txBox="1"/>
          <p:nvPr/>
        </p:nvSpPr>
        <p:spPr>
          <a:xfrm>
            <a:off x="732586" y="2235304"/>
            <a:ext cx="3839414" cy="4109266"/>
          </a:xfrm>
          <a:prstGeom prst="rect">
            <a:avLst/>
          </a:prstGeom>
        </p:spPr>
        <p:txBody>
          <a:bodyPr wrap="square" rtlCol="0">
            <a:spAutoFit/>
          </a:bodyPr>
          <a:lstStyle/>
          <a:p>
            <a:pPr marL="0" marR="0">
              <a:lnSpc>
                <a:spcPct val="115000"/>
              </a:lnSpc>
              <a:spcBef>
                <a:spcPts val="0"/>
              </a:spcBef>
              <a:spcAft>
                <a:spcPts val="0"/>
              </a:spcAft>
            </a:pPr>
            <a:r>
              <a:rPr lang="en-US" sz="1200" b="1" dirty="0">
                <a:effectLst/>
                <a:latin typeface="+mj-lt"/>
              </a:rPr>
              <a:t>Rachel Broudy, MD</a:t>
            </a:r>
          </a:p>
          <a:p>
            <a:pPr>
              <a:lnSpc>
                <a:spcPct val="115000"/>
              </a:lnSpc>
            </a:pPr>
            <a:r>
              <a:rPr lang="en-US" sz="1200" dirty="0">
                <a:effectLst/>
                <a:latin typeface="+mj-lt"/>
                <a:ea typeface="Calibri" panose="020F0502020204030204" pitchFamily="34" charset="0"/>
              </a:rPr>
              <a:t>Faculty Lead on Elder Care Work at </a:t>
            </a:r>
            <a:r>
              <a:rPr lang="en-US" sz="1200" dirty="0">
                <a:latin typeface="+mj-lt"/>
              </a:rPr>
              <a:t>Ariadne Labs</a:t>
            </a:r>
          </a:p>
          <a:p>
            <a:pPr>
              <a:lnSpc>
                <a:spcPct val="115000"/>
              </a:lnSpc>
            </a:pPr>
            <a:r>
              <a:rPr lang="en-US" sz="1200" dirty="0">
                <a:effectLst/>
                <a:latin typeface="+mj-lt"/>
              </a:rPr>
              <a:t>Medical Director, </a:t>
            </a:r>
            <a:r>
              <a:rPr lang="en-US" sz="1200" dirty="0">
                <a:latin typeface="+mj-lt"/>
              </a:rPr>
              <a:t>Pioneer Valley Hospice and Palliative Care</a:t>
            </a:r>
          </a:p>
          <a:p>
            <a:pPr>
              <a:lnSpc>
                <a:spcPct val="115000"/>
              </a:lnSpc>
            </a:pPr>
            <a:r>
              <a:rPr lang="en-US" sz="1200" dirty="0">
                <a:latin typeface="+mj-lt"/>
              </a:rPr>
              <a:t>Board Member, Life Path Aging Services Access Point (ASAP), Franklin County</a:t>
            </a:r>
            <a:endParaRPr lang="en-US" sz="1200" dirty="0">
              <a:effectLst/>
              <a:latin typeface="+mj-lt"/>
            </a:endParaRPr>
          </a:p>
          <a:p>
            <a:pPr marL="0" marR="0">
              <a:lnSpc>
                <a:spcPct val="115000"/>
              </a:lnSpc>
              <a:spcBef>
                <a:spcPts val="0"/>
              </a:spcBef>
              <a:spcAft>
                <a:spcPts val="0"/>
              </a:spcAft>
            </a:pPr>
            <a:endParaRPr lang="en-US" sz="1200" dirty="0">
              <a:effectLst/>
              <a:latin typeface="+mj-lt"/>
            </a:endParaRPr>
          </a:p>
          <a:p>
            <a:pPr marL="0" marR="0">
              <a:lnSpc>
                <a:spcPct val="115000"/>
              </a:lnSpc>
              <a:spcBef>
                <a:spcPts val="0"/>
              </a:spcBef>
              <a:spcAft>
                <a:spcPts val="0"/>
              </a:spcAft>
            </a:pPr>
            <a:r>
              <a:rPr lang="en-US" sz="1200" b="1" dirty="0">
                <a:effectLst/>
                <a:latin typeface="+mj-lt"/>
              </a:rPr>
              <a:t>Deb Dowd-Foley</a:t>
            </a:r>
          </a:p>
          <a:p>
            <a:pPr marL="0" marR="0">
              <a:lnSpc>
                <a:spcPct val="115000"/>
              </a:lnSpc>
              <a:spcBef>
                <a:spcPts val="0"/>
              </a:spcBef>
              <a:spcAft>
                <a:spcPts val="0"/>
              </a:spcAft>
            </a:pPr>
            <a:r>
              <a:rPr lang="en-US" sz="1200" dirty="0">
                <a:effectLst/>
                <a:latin typeface="+mj-lt"/>
              </a:rPr>
              <a:t>Caregiver Specialist</a:t>
            </a:r>
          </a:p>
          <a:p>
            <a:pPr marL="0" marR="0">
              <a:lnSpc>
                <a:spcPct val="115000"/>
              </a:lnSpc>
              <a:spcBef>
                <a:spcPts val="0"/>
              </a:spcBef>
              <a:spcAft>
                <a:spcPts val="0"/>
              </a:spcAft>
            </a:pPr>
            <a:r>
              <a:rPr lang="en-US" sz="1200" dirty="0">
                <a:latin typeface="+mj-lt"/>
              </a:rPr>
              <a:t>Elder Services of Worcester Area, Inc. </a:t>
            </a:r>
          </a:p>
          <a:p>
            <a:pPr marL="0" marR="0">
              <a:lnSpc>
                <a:spcPct val="115000"/>
              </a:lnSpc>
              <a:spcBef>
                <a:spcPts val="0"/>
              </a:spcBef>
              <a:spcAft>
                <a:spcPts val="0"/>
              </a:spcAft>
            </a:pPr>
            <a:endParaRPr lang="en-US" sz="1200" b="1" dirty="0">
              <a:effectLst/>
              <a:latin typeface="+mj-lt"/>
            </a:endParaRP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Laurie Herndon, MSN, GNP, BC</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rPr>
              <a:t>Project Director, Hinda and Arthur Marcus Institute for Aging Research, Hebrew </a:t>
            </a:r>
            <a:r>
              <a:rPr kumimoji="0" lang="en-US" sz="1200" b="0" i="0" u="none" strike="noStrike" kern="1200" cap="none" spc="0" normalizeH="0" baseline="0" noProof="0" dirty="0" err="1">
                <a:ln>
                  <a:noFill/>
                </a:ln>
                <a:solidFill>
                  <a:srgbClr val="000000"/>
                </a:solidFill>
                <a:effectLst/>
                <a:uLnTx/>
                <a:uFillTx/>
                <a:latin typeface="Arial"/>
                <a:ea typeface="Calibri" panose="020F0502020204030204" pitchFamily="34" charset="0"/>
                <a:cs typeface="+mn-cs"/>
              </a:rPr>
              <a:t>SeniorLife</a:t>
            </a:r>
            <a:endParaRPr kumimoji="0" lang="en-US" sz="12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endParaRPr>
          </a:p>
          <a:p>
            <a:pPr marL="0" marR="0" lvl="0" indent="0" algn="l" defTabSz="457200" rtl="0" eaLnBrk="1" fontAlgn="auto" latinLnBrk="0" hangingPunct="1">
              <a:lnSpc>
                <a:spcPct val="115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endParaRPr>
          </a:p>
          <a:p>
            <a:pPr marL="0" marR="0">
              <a:lnSpc>
                <a:spcPct val="115000"/>
              </a:lnSpc>
              <a:spcBef>
                <a:spcPts val="0"/>
              </a:spcBef>
              <a:spcAft>
                <a:spcPts val="0"/>
              </a:spcAft>
            </a:pPr>
            <a:r>
              <a:rPr lang="en-US" sz="1200" b="1" dirty="0">
                <a:effectLst/>
                <a:latin typeface="+mj-lt"/>
              </a:rPr>
              <a:t>Judy Johanson</a:t>
            </a:r>
          </a:p>
          <a:p>
            <a:pPr marL="0" marR="0">
              <a:lnSpc>
                <a:spcPct val="115000"/>
              </a:lnSpc>
              <a:spcBef>
                <a:spcPts val="0"/>
              </a:spcBef>
              <a:spcAft>
                <a:spcPts val="0"/>
              </a:spcAft>
            </a:pPr>
            <a:r>
              <a:rPr lang="en-US" sz="1200" dirty="0">
                <a:effectLst/>
                <a:latin typeface="+mj-lt"/>
              </a:rPr>
              <a:t>Dementia Advocate</a:t>
            </a:r>
          </a:p>
          <a:p>
            <a:pPr marL="0" marR="0">
              <a:lnSpc>
                <a:spcPct val="115000"/>
              </a:lnSpc>
              <a:spcBef>
                <a:spcPts val="0"/>
              </a:spcBef>
              <a:spcAft>
                <a:spcPts val="0"/>
              </a:spcAft>
            </a:pPr>
            <a:r>
              <a:rPr lang="en-US" sz="1200" dirty="0">
                <a:latin typeface="+mj-lt"/>
              </a:rPr>
              <a:t>Massachusetts Alzheimer’s Disease Research Center, Massachusetts General Hospital (</a:t>
            </a:r>
            <a:r>
              <a:rPr lang="en-US" sz="1200" dirty="0" err="1">
                <a:latin typeface="+mj-lt"/>
              </a:rPr>
              <a:t>MGH</a:t>
            </a:r>
            <a:r>
              <a:rPr lang="en-US" sz="1200" dirty="0">
                <a:latin typeface="+mj-lt"/>
              </a:rPr>
              <a:t>)</a:t>
            </a:r>
            <a:endParaRPr kumimoji="0" lang="en-US" sz="12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endParaRPr>
          </a:p>
        </p:txBody>
      </p:sp>
      <p:sp>
        <p:nvSpPr>
          <p:cNvPr id="11" name="TextBox 10">
            <a:extLst>
              <a:ext uri="{FF2B5EF4-FFF2-40B4-BE49-F238E27FC236}">
                <a16:creationId xmlns:a16="http://schemas.microsoft.com/office/drawing/2014/main" id="{107905F7-41C9-FCE0-431E-ED7CA2429064}"/>
              </a:ext>
            </a:extLst>
          </p:cNvPr>
          <p:cNvSpPr txBox="1"/>
          <p:nvPr/>
        </p:nvSpPr>
        <p:spPr>
          <a:xfrm>
            <a:off x="4905725" y="2218393"/>
            <a:ext cx="3755713" cy="3717813"/>
          </a:xfrm>
          <a:prstGeom prst="rect">
            <a:avLst/>
          </a:prstGeom>
        </p:spPr>
        <p:txBody>
          <a:bodyPr wrap="square" rtlCol="0">
            <a:spAutoFit/>
          </a:bodyPr>
          <a:lstStyle/>
          <a:p>
            <a:pPr marL="0" marR="0">
              <a:lnSpc>
                <a:spcPct val="115000"/>
              </a:lnSpc>
              <a:spcBef>
                <a:spcPts val="0"/>
              </a:spcBef>
              <a:spcAft>
                <a:spcPts val="0"/>
              </a:spcAft>
            </a:pPr>
            <a:r>
              <a:rPr lang="en-US" sz="1200" b="1" dirty="0">
                <a:latin typeface="+mj-lt"/>
              </a:rPr>
              <a:t>Aaron </a:t>
            </a:r>
            <a:r>
              <a:rPr lang="en-US" sz="1200" b="1" dirty="0" err="1">
                <a:latin typeface="+mj-lt"/>
              </a:rPr>
              <a:t>Madow</a:t>
            </a:r>
            <a:endParaRPr lang="en-US" sz="1200" b="1" dirty="0">
              <a:latin typeface="+mj-lt"/>
            </a:endParaRPr>
          </a:p>
          <a:p>
            <a:pPr marL="0" marR="0">
              <a:lnSpc>
                <a:spcPct val="115000"/>
              </a:lnSpc>
              <a:spcBef>
                <a:spcPts val="0"/>
              </a:spcBef>
              <a:spcAft>
                <a:spcPts val="0"/>
              </a:spcAft>
            </a:pPr>
            <a:r>
              <a:rPr lang="en-US" sz="1200" dirty="0">
                <a:effectLst/>
                <a:latin typeface="+mj-lt"/>
              </a:rPr>
              <a:t>Graduate Student (</a:t>
            </a:r>
            <a:r>
              <a:rPr lang="en-US" sz="1200" dirty="0">
                <a:latin typeface="+mj-lt"/>
              </a:rPr>
              <a:t>MPH Candidate)</a:t>
            </a:r>
          </a:p>
          <a:p>
            <a:pPr marL="0" marR="0">
              <a:spcBef>
                <a:spcPts val="0"/>
              </a:spcBef>
              <a:spcAft>
                <a:spcPts val="0"/>
              </a:spcAft>
            </a:pPr>
            <a:r>
              <a:rPr lang="en-US" sz="1200" dirty="0">
                <a:effectLst/>
                <a:latin typeface="+mj-lt"/>
              </a:rPr>
              <a:t>University of Massachusetts</a:t>
            </a:r>
          </a:p>
          <a:p>
            <a:pPr marL="0" marR="0">
              <a:spcBef>
                <a:spcPts val="0"/>
              </a:spcBef>
              <a:spcAft>
                <a:spcPts val="0"/>
              </a:spcAft>
            </a:pPr>
            <a:endParaRPr lang="en-US" sz="1200" dirty="0">
              <a:effectLst/>
              <a:latin typeface="+mj-lt"/>
            </a:endParaRPr>
          </a:p>
          <a:p>
            <a:pPr marL="0" marR="0" lvl="0" indent="0" algn="l" rtl="0">
              <a:lnSpc>
                <a:spcPct val="107000"/>
              </a:lnSpc>
              <a:spcBef>
                <a:spcPts val="800"/>
              </a:spcBef>
              <a:spcAft>
                <a:spcPts val="0"/>
              </a:spcAft>
              <a:buClr>
                <a:srgbClr val="000000"/>
              </a:buClr>
              <a:buSzPts val="1400"/>
              <a:buFont typeface="Arial"/>
              <a:buNone/>
            </a:pPr>
            <a:r>
              <a:rPr lang="en-US" sz="1200" b="1" u="none" strike="noStrike" cap="none" dirty="0">
                <a:latin typeface="Arial Heading"/>
                <a:ea typeface="Calibri"/>
                <a:cs typeface="Calibri"/>
                <a:sym typeface="Calibri"/>
              </a:rPr>
              <a:t>Gad A. Marshall, MD</a:t>
            </a:r>
            <a:endParaRPr lang="en-US" sz="1200" b="0" u="none" strike="noStrike" cap="none" dirty="0">
              <a:latin typeface="Arial Heading"/>
              <a:ea typeface="Arial"/>
              <a:cs typeface="Arial"/>
              <a:sym typeface="Arial"/>
            </a:endParaRPr>
          </a:p>
          <a:p>
            <a:pPr marL="0" marR="0" lvl="0" indent="0" algn="l" rtl="0">
              <a:lnSpc>
                <a:spcPct val="107000"/>
              </a:lnSpc>
              <a:spcBef>
                <a:spcPts val="0"/>
              </a:spcBef>
              <a:spcAft>
                <a:spcPts val="0"/>
              </a:spcAft>
              <a:buClr>
                <a:schemeClr val="dk1"/>
              </a:buClr>
              <a:buSzPts val="1400"/>
              <a:buFont typeface="Calibri"/>
              <a:buNone/>
            </a:pPr>
            <a:r>
              <a:rPr lang="en-US" sz="1200" b="0" i="0" u="none" strike="noStrike" cap="none" dirty="0">
                <a:solidFill>
                  <a:schemeClr val="dk1"/>
                </a:solidFill>
                <a:latin typeface="Arial Heading"/>
                <a:ea typeface="Calibri"/>
                <a:cs typeface="Calibri"/>
                <a:sym typeface="Calibri"/>
              </a:rPr>
              <a:t>Medical Director of Clinical Trials, Center for Alzheimer Research and Treatment, Brigham and Women’s Hospital (</a:t>
            </a:r>
            <a:r>
              <a:rPr lang="en-US" sz="1200" b="0" i="0" u="none" strike="noStrike" cap="none" dirty="0" err="1">
                <a:solidFill>
                  <a:schemeClr val="dk1"/>
                </a:solidFill>
                <a:latin typeface="Arial Heading"/>
                <a:ea typeface="Calibri"/>
                <a:cs typeface="Calibri"/>
                <a:sym typeface="Calibri"/>
              </a:rPr>
              <a:t>BWH</a:t>
            </a:r>
            <a:r>
              <a:rPr lang="en-US" sz="1200" b="0" i="0" u="none" strike="noStrike" cap="none" dirty="0">
                <a:solidFill>
                  <a:schemeClr val="dk1"/>
                </a:solidFill>
                <a:latin typeface="Arial Heading"/>
                <a:ea typeface="Calibri"/>
                <a:cs typeface="Calibri"/>
                <a:sym typeface="Calibri"/>
              </a:rPr>
              <a:t>)</a:t>
            </a:r>
          </a:p>
          <a:p>
            <a:pPr marL="0" marR="0" lvl="0" indent="0" algn="l" rtl="0">
              <a:lnSpc>
                <a:spcPct val="107000"/>
              </a:lnSpc>
              <a:spcBef>
                <a:spcPts val="0"/>
              </a:spcBef>
              <a:spcAft>
                <a:spcPts val="0"/>
              </a:spcAft>
              <a:buClr>
                <a:schemeClr val="dk1"/>
              </a:buClr>
              <a:buSzPts val="1400"/>
              <a:buFont typeface="Calibri"/>
              <a:buNone/>
            </a:pPr>
            <a:r>
              <a:rPr lang="en-US" sz="1200" b="0" i="0" u="none" strike="noStrike" cap="none" dirty="0">
                <a:solidFill>
                  <a:schemeClr val="dk1"/>
                </a:solidFill>
                <a:latin typeface="Arial Heading"/>
                <a:ea typeface="Calibri"/>
                <a:cs typeface="Calibri"/>
                <a:sym typeface="Calibri"/>
              </a:rPr>
              <a:t>Associate Neurologist, </a:t>
            </a:r>
            <a:r>
              <a:rPr lang="en-US" sz="1200" b="0" i="0" u="none" strike="noStrike" cap="none" dirty="0" err="1">
                <a:solidFill>
                  <a:schemeClr val="dk1"/>
                </a:solidFill>
                <a:latin typeface="Arial Heading"/>
                <a:ea typeface="Calibri"/>
                <a:cs typeface="Calibri"/>
                <a:sym typeface="Calibri"/>
              </a:rPr>
              <a:t>BWH</a:t>
            </a:r>
            <a:r>
              <a:rPr lang="en-US" sz="1200" b="0" i="0" u="none" strike="noStrike" cap="none" dirty="0">
                <a:solidFill>
                  <a:schemeClr val="dk1"/>
                </a:solidFill>
                <a:latin typeface="Arial Heading"/>
                <a:ea typeface="Calibri"/>
                <a:cs typeface="Calibri"/>
                <a:sym typeface="Calibri"/>
              </a:rPr>
              <a:t> </a:t>
            </a:r>
          </a:p>
          <a:p>
            <a:pPr marL="0" marR="0" lvl="0" indent="0" algn="l" rtl="0">
              <a:lnSpc>
                <a:spcPct val="107000"/>
              </a:lnSpc>
              <a:spcBef>
                <a:spcPts val="0"/>
              </a:spcBef>
              <a:spcAft>
                <a:spcPts val="0"/>
              </a:spcAft>
              <a:buClr>
                <a:schemeClr val="dk1"/>
              </a:buClr>
              <a:buSzPts val="1400"/>
              <a:buFont typeface="Calibri"/>
              <a:buNone/>
            </a:pPr>
            <a:r>
              <a:rPr lang="en-US" sz="1200" b="0" i="0" u="none" strike="noStrike" cap="none" dirty="0">
                <a:solidFill>
                  <a:schemeClr val="dk1"/>
                </a:solidFill>
                <a:latin typeface="Arial Heading"/>
                <a:ea typeface="Calibri"/>
                <a:cs typeface="Calibri"/>
                <a:sym typeface="Calibri"/>
              </a:rPr>
              <a:t>Assistant in Neurology, (</a:t>
            </a:r>
            <a:r>
              <a:rPr lang="en-US" sz="1200" b="0" i="0" u="none" strike="noStrike" cap="none" dirty="0" err="1">
                <a:solidFill>
                  <a:schemeClr val="dk1"/>
                </a:solidFill>
                <a:latin typeface="Arial Heading"/>
                <a:ea typeface="Calibri"/>
                <a:cs typeface="Calibri"/>
                <a:sym typeface="Calibri"/>
              </a:rPr>
              <a:t>MGH</a:t>
            </a:r>
            <a:r>
              <a:rPr lang="en-US" sz="1200" b="0" i="0" u="none" strike="noStrike" cap="none" dirty="0">
                <a:solidFill>
                  <a:schemeClr val="dk1"/>
                </a:solidFill>
                <a:latin typeface="Arial Heading"/>
                <a:ea typeface="Calibri"/>
                <a:cs typeface="Calibri"/>
                <a:sym typeface="Calibri"/>
              </a:rPr>
              <a:t>)</a:t>
            </a:r>
            <a:endParaRPr lang="en-US" sz="1200" dirty="0">
              <a:solidFill>
                <a:schemeClr val="dk1"/>
              </a:solidFill>
              <a:latin typeface="Arial Heading"/>
              <a:ea typeface="Calibri"/>
              <a:cs typeface="Calibri"/>
              <a:sym typeface="Calibri"/>
            </a:endParaRPr>
          </a:p>
          <a:p>
            <a:pPr marL="0" marR="0" lvl="0" indent="0" algn="l" rtl="0">
              <a:lnSpc>
                <a:spcPct val="107000"/>
              </a:lnSpc>
              <a:spcBef>
                <a:spcPts val="0"/>
              </a:spcBef>
              <a:spcAft>
                <a:spcPts val="0"/>
              </a:spcAft>
              <a:buClr>
                <a:schemeClr val="dk1"/>
              </a:buClr>
              <a:buSzPts val="1400"/>
              <a:buFont typeface="Calibri"/>
              <a:buNone/>
            </a:pPr>
            <a:r>
              <a:rPr lang="en-US" sz="1200" b="0" i="0" u="none" strike="noStrike" cap="none" dirty="0">
                <a:solidFill>
                  <a:schemeClr val="dk1"/>
                </a:solidFill>
                <a:latin typeface="Arial Heading"/>
                <a:ea typeface="Calibri"/>
                <a:cs typeface="Calibri"/>
                <a:sym typeface="Calibri"/>
              </a:rPr>
              <a:t>Associate Professor of Neurology, Harvard </a:t>
            </a:r>
          </a:p>
          <a:p>
            <a:pPr marL="0" marR="0" lvl="0" indent="0" algn="l" rtl="0">
              <a:lnSpc>
                <a:spcPct val="107000"/>
              </a:lnSpc>
              <a:spcBef>
                <a:spcPts val="0"/>
              </a:spcBef>
              <a:spcAft>
                <a:spcPts val="0"/>
              </a:spcAft>
              <a:buClr>
                <a:schemeClr val="dk1"/>
              </a:buClr>
              <a:buSzPts val="1400"/>
              <a:buFont typeface="Calibri"/>
              <a:buNone/>
            </a:pPr>
            <a:r>
              <a:rPr lang="en-US" sz="1200" b="0" i="0" u="none" strike="noStrike" cap="none" dirty="0">
                <a:solidFill>
                  <a:schemeClr val="dk1"/>
                </a:solidFill>
                <a:latin typeface="Arial Heading"/>
                <a:ea typeface="Calibri"/>
                <a:cs typeface="Calibri"/>
                <a:sym typeface="Calibri"/>
              </a:rPr>
              <a:t>Medical School</a:t>
            </a:r>
          </a:p>
          <a:p>
            <a:pPr marL="0" marR="0" lvl="0" indent="0" algn="l" rtl="0">
              <a:lnSpc>
                <a:spcPct val="107000"/>
              </a:lnSpc>
              <a:spcBef>
                <a:spcPts val="0"/>
              </a:spcBef>
              <a:spcAft>
                <a:spcPts val="0"/>
              </a:spcAft>
              <a:buClr>
                <a:schemeClr val="dk1"/>
              </a:buClr>
              <a:buSzPts val="1400"/>
              <a:buFont typeface="Calibri"/>
              <a:buNone/>
            </a:pPr>
            <a:endParaRPr lang="en-US" sz="1200" dirty="0">
              <a:solidFill>
                <a:schemeClr val="dk1"/>
              </a:solidFill>
              <a:latin typeface="Arial Heading"/>
              <a:ea typeface="Arial"/>
              <a:cs typeface="Calibri"/>
              <a:sym typeface="Calibri"/>
            </a:endParaRPr>
          </a:p>
          <a:p>
            <a:pPr marL="0" marR="0" lvl="0" indent="0" algn="l" rtl="0">
              <a:spcBef>
                <a:spcPts val="0"/>
              </a:spcBef>
              <a:spcAft>
                <a:spcPts val="0"/>
              </a:spcAft>
              <a:buSzPts val="880"/>
              <a:buNone/>
            </a:pPr>
            <a:r>
              <a:rPr lang="en-US" sz="1200" b="1" i="0" u="none" strike="noStrike" cap="none" dirty="0">
                <a:solidFill>
                  <a:schemeClr val="dk1"/>
                </a:solidFill>
                <a:latin typeface="Arial Heading"/>
                <a:ea typeface="Arial"/>
                <a:cs typeface="Calibri"/>
                <a:sym typeface="Calibri"/>
              </a:rPr>
              <a:t>Pam Mirick, RN</a:t>
            </a:r>
            <a:endParaRPr lang="en-US" sz="1600" dirty="0">
              <a:latin typeface="Calibri" panose="020F0502020204030204" pitchFamily="34" charset="0"/>
            </a:endParaRPr>
          </a:p>
          <a:p>
            <a:pPr>
              <a:lnSpc>
                <a:spcPct val="107000"/>
              </a:lnSpc>
              <a:buClr>
                <a:schemeClr val="dk1"/>
              </a:buClr>
              <a:buSzPts val="1400"/>
            </a:pPr>
            <a:r>
              <a:rPr lang="en-US" sz="1200" dirty="0">
                <a:solidFill>
                  <a:schemeClr val="dk1"/>
                </a:solidFill>
                <a:latin typeface="Arial Heading"/>
                <a:cs typeface="Calibri"/>
              </a:rPr>
              <a:t>Former Family Caregiver, Retired Nurse</a:t>
            </a:r>
          </a:p>
          <a:p>
            <a:pPr marL="0" marR="0" lvl="0" indent="0" algn="l" rtl="0">
              <a:lnSpc>
                <a:spcPct val="107000"/>
              </a:lnSpc>
              <a:spcBef>
                <a:spcPts val="0"/>
              </a:spcBef>
              <a:spcAft>
                <a:spcPts val="0"/>
              </a:spcAft>
              <a:buClr>
                <a:schemeClr val="dk1"/>
              </a:buClr>
              <a:buSzPts val="1400"/>
              <a:buFont typeface="Calibri"/>
              <a:buNone/>
            </a:pPr>
            <a:endParaRPr lang="en-US" sz="1600" b="1" i="0" u="none" strike="noStrike" cap="none" dirty="0">
              <a:solidFill>
                <a:schemeClr val="dk1"/>
              </a:solidFill>
              <a:latin typeface="Arial Heading"/>
              <a:ea typeface="Arial"/>
              <a:cs typeface="Arial"/>
              <a:sym typeface="Arial"/>
            </a:endParaRPr>
          </a:p>
          <a:p>
            <a:pPr marL="0" marR="0">
              <a:lnSpc>
                <a:spcPct val="115000"/>
              </a:lnSpc>
              <a:spcBef>
                <a:spcPts val="0"/>
              </a:spcBef>
              <a:spcAft>
                <a:spcPts val="0"/>
              </a:spcAft>
            </a:pPr>
            <a:endParaRPr lang="en-US" sz="1200" dirty="0">
              <a:effectLst/>
              <a:latin typeface="+mj-lt"/>
            </a:endParaRPr>
          </a:p>
        </p:txBody>
      </p:sp>
    </p:spTree>
    <p:extLst>
      <p:ext uri="{BB962C8B-B14F-4D97-AF65-F5344CB8AC3E}">
        <p14:creationId xmlns:p14="http://schemas.microsoft.com/office/powerpoint/2010/main" val="273816899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2"/>
          <p:cNvSpPr txBox="1">
            <a:spLocks noGrp="1"/>
          </p:cNvSpPr>
          <p:nvPr>
            <p:ph type="title"/>
          </p:nvPr>
        </p:nvSpPr>
        <p:spPr>
          <a:xfrm>
            <a:off x="1396479" y="145026"/>
            <a:ext cx="4372524"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C000"/>
              </a:buClr>
              <a:buSzPts val="1400"/>
              <a:buFont typeface="Arial"/>
              <a:buNone/>
            </a:pPr>
            <a:r>
              <a:rPr lang="en-US" dirty="0">
                <a:latin typeface="Calibri" panose="020F0502020204030204" pitchFamily="34" charset="0"/>
                <a:cs typeface="Calibri" panose="020F0502020204030204" pitchFamily="34" charset="0"/>
              </a:rPr>
              <a:t>Our Team’s Charge</a:t>
            </a:r>
            <a:endParaRPr dirty="0">
              <a:latin typeface="Calibri" panose="020F0502020204030204" pitchFamily="34" charset="0"/>
              <a:cs typeface="Calibri" panose="020F0502020204030204" pitchFamily="34" charset="0"/>
            </a:endParaRPr>
          </a:p>
        </p:txBody>
      </p:sp>
      <p:sp>
        <p:nvSpPr>
          <p:cNvPr id="66" name="Google Shape;66;p2"/>
          <p:cNvSpPr/>
          <p:nvPr/>
        </p:nvSpPr>
        <p:spPr>
          <a:xfrm>
            <a:off x="387145" y="1498053"/>
            <a:ext cx="8369710" cy="712563"/>
          </a:xfrm>
          <a:prstGeom prst="roundRect">
            <a:avLst>
              <a:gd name="adj" fmla="val 0"/>
            </a:avLst>
          </a:prstGeom>
          <a:solidFill>
            <a:srgbClr val="0039AC"/>
          </a:solidFill>
          <a:ln w="38100" cap="flat" cmpd="sng">
            <a:solidFill>
              <a:srgbClr val="FFC000"/>
            </a:solidFill>
            <a:prstDash val="solid"/>
            <a:round/>
            <a:headEnd type="none" w="sm" len="sm"/>
            <a:tailEnd type="none" w="sm" len="sm"/>
          </a:ln>
        </p:spPr>
        <p:txBody>
          <a:bodyPr spcFirstLastPara="1" wrap="square" lIns="182875" tIns="91425" rIns="182875" bIns="0" anchor="t" anchorCtr="0">
            <a:noAutofit/>
          </a:bodyPr>
          <a:lstStyle/>
          <a:p>
            <a:pPr marL="0" marR="0" lvl="0" indent="0" algn="ctr" rtl="0">
              <a:lnSpc>
                <a:spcPct val="107000"/>
              </a:lnSpc>
              <a:spcBef>
                <a:spcPts val="500"/>
              </a:spcBef>
              <a:spcAft>
                <a:spcPts val="0"/>
              </a:spcAft>
              <a:buClr>
                <a:srgbClr val="000000"/>
              </a:buClr>
              <a:buSzPts val="2000"/>
              <a:buFont typeface="Arial"/>
              <a:buNone/>
            </a:pPr>
            <a:r>
              <a:rPr lang="en-US" sz="2400" b="1" i="0" u="none" strike="noStrike" cap="none" dirty="0">
                <a:solidFill>
                  <a:schemeClr val="lt1"/>
                </a:solidFill>
                <a:latin typeface="Calibri"/>
                <a:ea typeface="Calibri"/>
                <a:cs typeface="Calibri"/>
                <a:sym typeface="Calibri"/>
              </a:rPr>
              <a:t>Develop a person-directed care plan framework and template</a:t>
            </a:r>
            <a:endParaRPr sz="2400" b="0" i="0" u="none" strike="noStrike" cap="none" dirty="0">
              <a:solidFill>
                <a:schemeClr val="lt1"/>
              </a:solidFill>
              <a:latin typeface="Arial"/>
              <a:ea typeface="Arial"/>
              <a:cs typeface="Arial"/>
              <a:sym typeface="Arial"/>
            </a:endParaRPr>
          </a:p>
          <a:p>
            <a:pPr marL="0" marR="0" lvl="0" indent="0" algn="l" rtl="0">
              <a:lnSpc>
                <a:spcPct val="107000"/>
              </a:lnSpc>
              <a:spcBef>
                <a:spcPts val="500"/>
              </a:spcBef>
              <a:spcAft>
                <a:spcPts val="0"/>
              </a:spcAft>
              <a:buClr>
                <a:srgbClr val="000000"/>
              </a:buClr>
              <a:buSzPts val="1600"/>
              <a:buFont typeface="Arial"/>
              <a:buNone/>
            </a:pPr>
            <a:endParaRPr sz="1600" b="1" i="0" u="none" strike="noStrike" cap="none" dirty="0">
              <a:solidFill>
                <a:srgbClr val="7676DE"/>
              </a:solidFill>
              <a:latin typeface="Calibri"/>
              <a:ea typeface="Calibri"/>
              <a:cs typeface="Calibri"/>
              <a:sym typeface="Calibri"/>
            </a:endParaRPr>
          </a:p>
          <a:p>
            <a:pPr marL="457200" marR="0" lvl="1" indent="0" algn="l" rtl="0">
              <a:lnSpc>
                <a:spcPct val="107000"/>
              </a:lnSpc>
              <a:spcBef>
                <a:spcPts val="0"/>
              </a:spcBef>
              <a:spcAft>
                <a:spcPts val="0"/>
              </a:spcAft>
              <a:buClr>
                <a:srgbClr val="000000"/>
              </a:buClr>
              <a:buSzPts val="1600"/>
              <a:buFont typeface="Arial"/>
              <a:buNone/>
            </a:pPr>
            <a:endParaRPr sz="1600" b="1" i="0" u="none" strike="noStrike" cap="none" dirty="0">
              <a:solidFill>
                <a:schemeClr val="accent6"/>
              </a:solidFill>
              <a:latin typeface="Calibri"/>
              <a:ea typeface="Calibri"/>
              <a:cs typeface="Calibri"/>
              <a:sym typeface="Calibri"/>
            </a:endParaRPr>
          </a:p>
        </p:txBody>
      </p:sp>
      <p:sp>
        <p:nvSpPr>
          <p:cNvPr id="67" name="Google Shape;67;p2"/>
          <p:cNvSpPr txBox="1"/>
          <p:nvPr/>
        </p:nvSpPr>
        <p:spPr>
          <a:xfrm>
            <a:off x="229777" y="1002709"/>
            <a:ext cx="828374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400"/>
              <a:buFont typeface="Noto Sans"/>
              <a:buNone/>
            </a:pPr>
            <a:r>
              <a:rPr lang="en-US" sz="2400" b="1" i="0" u="none" strike="noStrike" cap="none" dirty="0">
                <a:solidFill>
                  <a:schemeClr val="dk1"/>
                </a:solidFill>
                <a:latin typeface="Calibri"/>
                <a:ea typeface="Calibri"/>
                <a:cs typeface="Calibri"/>
                <a:sym typeface="Calibri"/>
              </a:rPr>
              <a:t>Our team’s charge as described by the Council in the State Plan:</a:t>
            </a:r>
            <a:endParaRPr sz="1800" b="0" i="0" u="none" strike="noStrike" cap="none" dirty="0">
              <a:solidFill>
                <a:schemeClr val="dk1"/>
              </a:solidFill>
              <a:latin typeface="Arial"/>
              <a:ea typeface="Arial"/>
              <a:cs typeface="Arial"/>
              <a:sym typeface="Arial"/>
            </a:endParaRPr>
          </a:p>
        </p:txBody>
      </p:sp>
      <p:pic>
        <p:nvPicPr>
          <p:cNvPr id="6" name="Picture 5" descr="A doctor talking to a patient&#10;&#10;Description automatically generated with medium confidence">
            <a:extLst>
              <a:ext uri="{FF2B5EF4-FFF2-40B4-BE49-F238E27FC236}">
                <a16:creationId xmlns:a16="http://schemas.microsoft.com/office/drawing/2014/main" id="{E6C52A0E-7267-4932-BC8C-61A87C1066F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8697" y="2411683"/>
            <a:ext cx="6479458" cy="3920291"/>
          </a:xfrm>
          <a:prstGeom prst="rect">
            <a:avLst/>
          </a:prstGeom>
          <a:noFill/>
          <a:ln w="57150">
            <a:solidFill>
              <a:srgbClr val="0039AC"/>
            </a:solidFill>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8C19E-1FAF-4F6B-9D96-EF1CE0860E99}"/>
              </a:ext>
            </a:extLst>
          </p:cNvPr>
          <p:cNvSpPr>
            <a:spLocks noGrp="1"/>
          </p:cNvSpPr>
          <p:nvPr>
            <p:ph type="title"/>
          </p:nvPr>
        </p:nvSpPr>
        <p:spPr>
          <a:xfrm>
            <a:off x="1157961" y="301373"/>
            <a:ext cx="4268019" cy="394673"/>
          </a:xfrm>
        </p:spPr>
        <p:txBody>
          <a:bodyPr/>
          <a:lstStyle/>
          <a:p>
            <a:r>
              <a:rPr lang="en-US" dirty="0"/>
              <a:t>Updates and Accomplishments</a:t>
            </a:r>
          </a:p>
        </p:txBody>
      </p:sp>
      <p:sp>
        <p:nvSpPr>
          <p:cNvPr id="3" name="Text Placeholder 2">
            <a:extLst>
              <a:ext uri="{FF2B5EF4-FFF2-40B4-BE49-F238E27FC236}">
                <a16:creationId xmlns:a16="http://schemas.microsoft.com/office/drawing/2014/main" id="{E64F7D23-98AE-4080-A846-E9195CA66749}"/>
              </a:ext>
            </a:extLst>
          </p:cNvPr>
          <p:cNvSpPr>
            <a:spLocks noGrp="1"/>
          </p:cNvSpPr>
          <p:nvPr>
            <p:ph type="body" idx="1"/>
          </p:nvPr>
        </p:nvSpPr>
        <p:spPr>
          <a:xfrm>
            <a:off x="424872" y="1306934"/>
            <a:ext cx="8294255" cy="4659758"/>
          </a:xfrm>
        </p:spPr>
        <p:txBody>
          <a:bodyPr/>
          <a:lstStyle/>
          <a:p>
            <a:pPr marL="651510" indent="-457200" rtl="0" fontAlgn="base">
              <a:spcBef>
                <a:spcPts val="0"/>
              </a:spcBef>
              <a:spcAft>
                <a:spcPts val="0"/>
              </a:spcAft>
              <a:buFont typeface="+mj-lt"/>
              <a:buAutoNum type="arabicPeriod"/>
            </a:pPr>
            <a:r>
              <a:rPr lang="en-US" sz="2000" b="0" dirty="0">
                <a:solidFill>
                  <a:srgbClr val="000000"/>
                </a:solidFill>
              </a:rPr>
              <a:t>D</a:t>
            </a:r>
            <a:r>
              <a:rPr lang="en-US" sz="2000" b="0" i="0" u="none" strike="noStrike" dirty="0">
                <a:solidFill>
                  <a:srgbClr val="000000"/>
                </a:solidFill>
                <a:effectLst/>
              </a:rPr>
              <a:t>eveloped a coded analysis of focus group themes and responses</a:t>
            </a:r>
            <a:r>
              <a:rPr lang="en-US" sz="2000" dirty="0">
                <a:solidFill>
                  <a:srgbClr val="000000"/>
                </a:solidFill>
              </a:rPr>
              <a:t> </a:t>
            </a:r>
            <a:r>
              <a:rPr lang="en-US" i="0" u="sng" strike="noStrike" dirty="0">
                <a:solidFill>
                  <a:srgbClr val="0070C0"/>
                </a:solidFill>
                <a:effectLst/>
                <a:hlinkClick r:id="rId3">
                  <a:extLst>
                    <a:ext uri="{A12FA001-AC4F-418D-AE19-62706E023703}">
                      <ahyp:hlinkClr xmlns:ahyp="http://schemas.microsoft.com/office/drawing/2018/hyperlinkcolor" val="tx"/>
                    </a:ext>
                  </a:extLst>
                </a:hlinkClick>
              </a:rPr>
              <a:t>Focus Groups Coded Analysis</a:t>
            </a:r>
            <a:endParaRPr lang="en-US" i="0" u="sng" strike="noStrike" dirty="0">
              <a:solidFill>
                <a:srgbClr val="0070C0"/>
              </a:solidFill>
              <a:effectLst/>
            </a:endParaRPr>
          </a:p>
          <a:p>
            <a:pPr marL="651510" indent="-457200" rtl="0" fontAlgn="base">
              <a:spcBef>
                <a:spcPts val="0"/>
              </a:spcBef>
              <a:spcAft>
                <a:spcPts val="0"/>
              </a:spcAft>
              <a:buFont typeface="+mj-lt"/>
              <a:buAutoNum type="arabicPeriod"/>
            </a:pPr>
            <a:endParaRPr lang="en-US" i="0" u="none" strike="noStrike" dirty="0">
              <a:solidFill>
                <a:srgbClr val="0070C0"/>
              </a:solidFill>
              <a:effectLst/>
            </a:endParaRPr>
          </a:p>
          <a:p>
            <a:pPr marL="651510" indent="-457200" rtl="0" fontAlgn="base">
              <a:spcBef>
                <a:spcPts val="0"/>
              </a:spcBef>
              <a:spcAft>
                <a:spcPts val="0"/>
              </a:spcAft>
              <a:buFont typeface="+mj-lt"/>
              <a:buAutoNum type="arabicPeriod"/>
            </a:pPr>
            <a:r>
              <a:rPr lang="en-US" sz="2000" b="0" i="0" u="none" strike="noStrike" dirty="0">
                <a:solidFill>
                  <a:srgbClr val="222222"/>
                </a:solidFill>
                <a:effectLst/>
              </a:rPr>
              <a:t>Reviewed transcripts of focus group discussions to further develop themes</a:t>
            </a:r>
          </a:p>
          <a:p>
            <a:pPr marL="651510" indent="-457200" rtl="0" fontAlgn="base">
              <a:spcBef>
                <a:spcPts val="0"/>
              </a:spcBef>
              <a:spcAft>
                <a:spcPts val="0"/>
              </a:spcAft>
              <a:buFont typeface="+mj-lt"/>
              <a:buAutoNum type="arabicPeriod"/>
            </a:pPr>
            <a:endParaRPr lang="en-US" sz="2000" b="0" dirty="0">
              <a:solidFill>
                <a:srgbClr val="222222"/>
              </a:solidFill>
            </a:endParaRPr>
          </a:p>
          <a:p>
            <a:pPr marL="651510" indent="-457200" rtl="0" fontAlgn="base">
              <a:spcBef>
                <a:spcPts val="0"/>
              </a:spcBef>
              <a:spcAft>
                <a:spcPts val="0"/>
              </a:spcAft>
              <a:buFont typeface="+mj-lt"/>
              <a:buAutoNum type="arabicPeriod"/>
            </a:pPr>
            <a:r>
              <a:rPr lang="en-US" sz="2000" b="0" dirty="0">
                <a:solidFill>
                  <a:srgbClr val="000000"/>
                </a:solidFill>
              </a:rPr>
              <a:t>Welcomed </a:t>
            </a:r>
            <a:r>
              <a:rPr lang="en-US" sz="2000" b="0" i="0" u="none" strike="noStrike" dirty="0">
                <a:solidFill>
                  <a:srgbClr val="000000"/>
                </a:solidFill>
                <a:effectLst/>
              </a:rPr>
              <a:t>new workgroup member: Rachel Broudy, MD, Ariadne Labs</a:t>
            </a:r>
          </a:p>
          <a:p>
            <a:pPr marL="651510" indent="-457200" rtl="0" fontAlgn="base">
              <a:spcBef>
                <a:spcPts val="0"/>
              </a:spcBef>
              <a:spcAft>
                <a:spcPts val="0"/>
              </a:spcAft>
              <a:buFont typeface="+mj-lt"/>
              <a:buAutoNum type="arabicPeriod"/>
            </a:pPr>
            <a:endParaRPr lang="en-US" sz="2000" b="0" dirty="0">
              <a:solidFill>
                <a:srgbClr val="000000"/>
              </a:solidFill>
            </a:endParaRPr>
          </a:p>
          <a:p>
            <a:pPr marL="651510" indent="-457200" rtl="0" fontAlgn="base">
              <a:spcBef>
                <a:spcPts val="0"/>
              </a:spcBef>
              <a:spcAft>
                <a:spcPts val="0"/>
              </a:spcAft>
              <a:buFont typeface="+mj-lt"/>
              <a:buAutoNum type="arabicPeriod"/>
            </a:pPr>
            <a:r>
              <a:rPr lang="en-US" sz="2000" b="0" i="0" u="none" strike="noStrike" dirty="0">
                <a:solidFill>
                  <a:srgbClr val="222222"/>
                </a:solidFill>
                <a:effectLst/>
              </a:rPr>
              <a:t>In September 2023, explored collaboration with Ariadne Labs and reviewed person-driven care planning models</a:t>
            </a:r>
          </a:p>
          <a:p>
            <a:pPr marL="194310" indent="0" rtl="0" fontAlgn="base">
              <a:spcBef>
                <a:spcPts val="0"/>
              </a:spcBef>
              <a:spcAft>
                <a:spcPts val="0"/>
              </a:spcAft>
              <a:buNone/>
            </a:pPr>
            <a:endParaRPr lang="en-US" sz="2000" b="0" dirty="0">
              <a:solidFill>
                <a:srgbClr val="222222"/>
              </a:solidFill>
            </a:endParaRPr>
          </a:p>
          <a:p>
            <a:pPr marL="651510" indent="-457200" rtl="0" fontAlgn="base">
              <a:spcBef>
                <a:spcPts val="0"/>
              </a:spcBef>
              <a:spcAft>
                <a:spcPts val="0"/>
              </a:spcAft>
              <a:buFont typeface="+mj-lt"/>
              <a:buAutoNum type="arabicPeriod" startAt="5"/>
            </a:pPr>
            <a:r>
              <a:rPr lang="en-US" sz="2000" b="0" i="0" u="none" strike="noStrike" dirty="0">
                <a:solidFill>
                  <a:srgbClr val="222222"/>
                </a:solidFill>
                <a:effectLst/>
              </a:rPr>
              <a:t>Re-assessed o</a:t>
            </a:r>
            <a:r>
              <a:rPr lang="en-US" sz="2000" b="0" i="0" u="none" strike="noStrike" dirty="0">
                <a:solidFill>
                  <a:srgbClr val="000000"/>
                </a:solidFill>
                <a:effectLst/>
              </a:rPr>
              <a:t>riginal vision of person-centered/person-directed care plan and d</a:t>
            </a:r>
            <a:r>
              <a:rPr lang="en-US" sz="2000" b="0" dirty="0">
                <a:solidFill>
                  <a:srgbClr val="000000"/>
                </a:solidFill>
              </a:rPr>
              <a:t>iscovered </a:t>
            </a:r>
            <a:r>
              <a:rPr lang="en-US" sz="2000" b="0" i="0" u="none" strike="noStrike" dirty="0">
                <a:solidFill>
                  <a:srgbClr val="000000"/>
                </a:solidFill>
                <a:effectLst/>
              </a:rPr>
              <a:t>no readily accessible plan for people living with dementia that meets our workgroup’s recommendations (see next slide) </a:t>
            </a:r>
            <a:endParaRPr lang="en-US" sz="2000" b="0" dirty="0">
              <a:solidFill>
                <a:schemeClr val="tx1"/>
              </a:solidFill>
            </a:endParaRPr>
          </a:p>
        </p:txBody>
      </p:sp>
      <p:pic>
        <p:nvPicPr>
          <p:cNvPr id="2050" name="Picture 2" descr="Greatest Accomplishments and Disappointments 2016 - Driver's point of view  - Blog #5">
            <a:extLst>
              <a:ext uri="{FF2B5EF4-FFF2-40B4-BE49-F238E27FC236}">
                <a16:creationId xmlns:a16="http://schemas.microsoft.com/office/drawing/2014/main" id="{A0173279-0742-4B74-8FBD-3C9801A12B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80" y="0"/>
            <a:ext cx="966613" cy="904568"/>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089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93F76-5B56-4217-AAB0-389605A3872D}"/>
              </a:ext>
            </a:extLst>
          </p:cNvPr>
          <p:cNvSpPr>
            <a:spLocks noGrp="1"/>
          </p:cNvSpPr>
          <p:nvPr>
            <p:ph type="title"/>
          </p:nvPr>
        </p:nvSpPr>
        <p:spPr>
          <a:xfrm>
            <a:off x="1237673" y="83418"/>
            <a:ext cx="5846617" cy="788120"/>
          </a:xfrm>
        </p:spPr>
        <p:txBody>
          <a:bodyPr/>
          <a:lstStyle/>
          <a:p>
            <a:r>
              <a:rPr lang="en-US" dirty="0"/>
              <a:t>Original Vision of Essential Characteristics of Every Person-Directed Care Plan</a:t>
            </a:r>
          </a:p>
        </p:txBody>
      </p:sp>
      <p:sp>
        <p:nvSpPr>
          <p:cNvPr id="5" name="Rectangle: Rounded Corners 4">
            <a:extLst>
              <a:ext uri="{FF2B5EF4-FFF2-40B4-BE49-F238E27FC236}">
                <a16:creationId xmlns:a16="http://schemas.microsoft.com/office/drawing/2014/main" id="{9540F4B0-08A1-47A4-9480-D69D6A9ED1F5}"/>
              </a:ext>
            </a:extLst>
          </p:cNvPr>
          <p:cNvSpPr/>
          <p:nvPr/>
        </p:nvSpPr>
        <p:spPr>
          <a:xfrm>
            <a:off x="400596" y="2813429"/>
            <a:ext cx="2216728" cy="305979"/>
          </a:xfrm>
          <a:prstGeom prst="roundRect">
            <a:avLst/>
          </a:prstGeom>
          <a:solidFill>
            <a:srgbClr val="FFCC99"/>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230188" algn="l"/>
              </a:tabLst>
              <a:defRPr/>
            </a:pP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Updated frequently</a:t>
            </a:r>
            <a:endParaRPr kumimoji="0" lang="en-US" sz="1400" b="1"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6" name="Rectangle: Rounded Corners 5">
            <a:extLst>
              <a:ext uri="{FF2B5EF4-FFF2-40B4-BE49-F238E27FC236}">
                <a16:creationId xmlns:a16="http://schemas.microsoft.com/office/drawing/2014/main" id="{0CFA5695-2C3F-4D2A-9EA3-FBB1146CD3F8}"/>
              </a:ext>
            </a:extLst>
          </p:cNvPr>
          <p:cNvSpPr/>
          <p:nvPr/>
        </p:nvSpPr>
        <p:spPr>
          <a:xfrm>
            <a:off x="379245" y="3253192"/>
            <a:ext cx="2238079" cy="305979"/>
          </a:xfrm>
          <a:prstGeom prst="roundRect">
            <a:avLst/>
          </a:prstGeom>
          <a:solidFill>
            <a:srgbClr val="FFCC99"/>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Reflects ongoing changes</a:t>
            </a:r>
            <a:endParaRPr kumimoji="0" lang="en-US" sz="1400" b="1"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7" name="Rectangle: Rounded Corners 6">
            <a:extLst>
              <a:ext uri="{FF2B5EF4-FFF2-40B4-BE49-F238E27FC236}">
                <a16:creationId xmlns:a16="http://schemas.microsoft.com/office/drawing/2014/main" id="{8E924B95-4AE9-4CB8-8DC6-F7CB237E9210}"/>
              </a:ext>
            </a:extLst>
          </p:cNvPr>
          <p:cNvSpPr/>
          <p:nvPr/>
        </p:nvSpPr>
        <p:spPr>
          <a:xfrm>
            <a:off x="3113263" y="2705688"/>
            <a:ext cx="2530197" cy="914400"/>
          </a:xfrm>
          <a:prstGeom prst="roundRect">
            <a:avLst/>
          </a:prstGeom>
          <a:solidFill>
            <a:srgbClr val="FFCC99"/>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1" indent="0" algn="l"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Reflects best practices in care planning based on goals of care and what matters most to patient </a:t>
            </a:r>
          </a:p>
        </p:txBody>
      </p:sp>
      <p:sp>
        <p:nvSpPr>
          <p:cNvPr id="8" name="Rectangle: Rounded Corners 7">
            <a:extLst>
              <a:ext uri="{FF2B5EF4-FFF2-40B4-BE49-F238E27FC236}">
                <a16:creationId xmlns:a16="http://schemas.microsoft.com/office/drawing/2014/main" id="{1797E473-4A6C-4A8E-9C86-9F18F8F21DA0}"/>
              </a:ext>
            </a:extLst>
          </p:cNvPr>
          <p:cNvSpPr/>
          <p:nvPr/>
        </p:nvSpPr>
        <p:spPr>
          <a:xfrm>
            <a:off x="376119" y="3692955"/>
            <a:ext cx="2214489" cy="645041"/>
          </a:xfrm>
          <a:prstGeom prst="roundRect">
            <a:avLst/>
          </a:prstGeom>
          <a:solidFill>
            <a:srgbClr val="FFCC99"/>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Shared across care providers and settings</a:t>
            </a: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9" name="Rectangle: Rounded Corners 8">
            <a:extLst>
              <a:ext uri="{FF2B5EF4-FFF2-40B4-BE49-F238E27FC236}">
                <a16:creationId xmlns:a16="http://schemas.microsoft.com/office/drawing/2014/main" id="{C8EFA553-D7C4-4603-97B7-FD506151E584}"/>
              </a:ext>
            </a:extLst>
          </p:cNvPr>
          <p:cNvSpPr/>
          <p:nvPr/>
        </p:nvSpPr>
        <p:spPr>
          <a:xfrm>
            <a:off x="400596" y="1967301"/>
            <a:ext cx="2216728" cy="735747"/>
          </a:xfrm>
          <a:prstGeom prst="roundRect">
            <a:avLst/>
          </a:prstGeom>
          <a:solidFill>
            <a:srgbClr val="FFCC99"/>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Established early upon diagnosis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5" name="Rectangle: Rounded Corners 14">
            <a:extLst>
              <a:ext uri="{FF2B5EF4-FFF2-40B4-BE49-F238E27FC236}">
                <a16:creationId xmlns:a16="http://schemas.microsoft.com/office/drawing/2014/main" id="{81DDF9F6-63C8-4D3F-ACFC-F4BE87B59DCB}"/>
              </a:ext>
            </a:extLst>
          </p:cNvPr>
          <p:cNvSpPr/>
          <p:nvPr/>
        </p:nvSpPr>
        <p:spPr>
          <a:xfrm>
            <a:off x="3111613" y="5033343"/>
            <a:ext cx="2539927" cy="720615"/>
          </a:xfrm>
          <a:prstGeom prst="roundRect">
            <a:avLst/>
          </a:prstGeom>
          <a:solidFill>
            <a:srgbClr val="FFCC99"/>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Reflects discussion of values, beliefs, interests, abilities, concerns, likes and dislikes</a:t>
            </a:r>
            <a:endParaRPr kumimoji="0" lang="en-US" sz="1400" b="1"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6" name="Rectangle: Rounded Corners 15">
            <a:extLst>
              <a:ext uri="{FF2B5EF4-FFF2-40B4-BE49-F238E27FC236}">
                <a16:creationId xmlns:a16="http://schemas.microsoft.com/office/drawing/2014/main" id="{FC994821-945E-41E2-A297-245278791482}"/>
              </a:ext>
            </a:extLst>
          </p:cNvPr>
          <p:cNvSpPr/>
          <p:nvPr/>
        </p:nvSpPr>
        <p:spPr>
          <a:xfrm>
            <a:off x="376119" y="5524539"/>
            <a:ext cx="2211364" cy="914400"/>
          </a:xfrm>
          <a:prstGeom prst="roundRect">
            <a:avLst/>
          </a:prstGeom>
          <a:solidFill>
            <a:srgbClr val="FFCC99"/>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1" indent="0" algn="l"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Reflects ongoing quality of care advocacy from care partners (including medication review)</a:t>
            </a:r>
            <a:endParaRPr kumimoji="0" lang="en-US" sz="1400" b="1"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7" name="Rectangle: Rounded Corners 16">
            <a:extLst>
              <a:ext uri="{FF2B5EF4-FFF2-40B4-BE49-F238E27FC236}">
                <a16:creationId xmlns:a16="http://schemas.microsoft.com/office/drawing/2014/main" id="{C4C97A45-5B43-416C-8691-C40F104186C5}"/>
              </a:ext>
            </a:extLst>
          </p:cNvPr>
          <p:cNvSpPr/>
          <p:nvPr/>
        </p:nvSpPr>
        <p:spPr>
          <a:xfrm>
            <a:off x="3121944" y="5997271"/>
            <a:ext cx="2503103" cy="441668"/>
          </a:xfrm>
          <a:prstGeom prst="roundRect">
            <a:avLst/>
          </a:prstGeom>
          <a:solidFill>
            <a:srgbClr val="FFCC99"/>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Allows for choice/success, dignity and respect</a:t>
            </a:r>
            <a:endParaRPr kumimoji="0" lang="en-US" sz="1400" b="1"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8" name="Rectangle: Rounded Corners 17">
            <a:extLst>
              <a:ext uri="{FF2B5EF4-FFF2-40B4-BE49-F238E27FC236}">
                <a16:creationId xmlns:a16="http://schemas.microsoft.com/office/drawing/2014/main" id="{4C046F2B-9A08-4B9B-A34D-1E0A83D7396E}"/>
              </a:ext>
            </a:extLst>
          </p:cNvPr>
          <p:cNvSpPr/>
          <p:nvPr/>
        </p:nvSpPr>
        <p:spPr>
          <a:xfrm>
            <a:off x="3103533" y="2016273"/>
            <a:ext cx="2515031" cy="502925"/>
          </a:xfrm>
          <a:prstGeom prst="roundRect">
            <a:avLst/>
          </a:prstGeom>
          <a:solidFill>
            <a:srgbClr val="FFCC99"/>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54100" marR="0" lvl="0" indent="-1054100" algn="l"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Available in multiple</a:t>
            </a:r>
          </a:p>
          <a:p>
            <a:pPr marL="1054100" marR="0" lvl="0" indent="-1054100" algn="l"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languages</a:t>
            </a:r>
            <a:endPar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9" name="Rectangle: Rounded Corners 18">
            <a:extLst>
              <a:ext uri="{FF2B5EF4-FFF2-40B4-BE49-F238E27FC236}">
                <a16:creationId xmlns:a16="http://schemas.microsoft.com/office/drawing/2014/main" id="{6B0EEB38-6314-4FBD-97B2-D00684A501CA}"/>
              </a:ext>
            </a:extLst>
          </p:cNvPr>
          <p:cNvSpPr/>
          <p:nvPr/>
        </p:nvSpPr>
        <p:spPr>
          <a:xfrm>
            <a:off x="6178318" y="2023710"/>
            <a:ext cx="2492713" cy="762000"/>
          </a:xfrm>
          <a:prstGeom prst="roundRect">
            <a:avLst/>
          </a:prstGeom>
          <a:solidFill>
            <a:srgbClr val="FFCC99"/>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1" indent="0" algn="l"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Reflects wishes for future and how to live the best life possible </a:t>
            </a:r>
          </a:p>
        </p:txBody>
      </p:sp>
      <p:sp>
        <p:nvSpPr>
          <p:cNvPr id="20" name="Rectangle: Rounded Corners 19">
            <a:extLst>
              <a:ext uri="{FF2B5EF4-FFF2-40B4-BE49-F238E27FC236}">
                <a16:creationId xmlns:a16="http://schemas.microsoft.com/office/drawing/2014/main" id="{F3548C8D-11E8-4D14-BF3F-A1AA34FE3391}"/>
              </a:ext>
            </a:extLst>
          </p:cNvPr>
          <p:cNvSpPr/>
          <p:nvPr/>
        </p:nvSpPr>
        <p:spPr>
          <a:xfrm>
            <a:off x="6159577" y="5379393"/>
            <a:ext cx="2530197" cy="1059546"/>
          </a:xfrm>
          <a:prstGeom prst="roundRect">
            <a:avLst/>
          </a:prstGeom>
          <a:solidFill>
            <a:srgbClr val="FFCC99"/>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1" indent="0" algn="l"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Includes advance care plan and plan for when/if person living with dementia or their  caregiver becomes ill or hospitalized</a:t>
            </a:r>
            <a:endParaRPr kumimoji="0" lang="en-US" sz="1400" b="1"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1" name="Rectangle: Rounded Corners 20">
            <a:extLst>
              <a:ext uri="{FF2B5EF4-FFF2-40B4-BE49-F238E27FC236}">
                <a16:creationId xmlns:a16="http://schemas.microsoft.com/office/drawing/2014/main" id="{B8118EF4-16E1-422D-B3A2-2CE6449BE906}"/>
              </a:ext>
            </a:extLst>
          </p:cNvPr>
          <p:cNvSpPr/>
          <p:nvPr/>
        </p:nvSpPr>
        <p:spPr>
          <a:xfrm>
            <a:off x="6192813" y="2981955"/>
            <a:ext cx="2530197" cy="1573778"/>
          </a:xfrm>
          <a:prstGeom prst="roundRect">
            <a:avLst/>
          </a:prstGeom>
          <a:solidFill>
            <a:srgbClr val="FFCC99"/>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 Includes discussion of natural history and prognosis to help patients and families understand prognosis and progression of disease as they work with providers in setting goals</a:t>
            </a:r>
            <a:endParaRPr kumimoji="0" lang="en-US" sz="1400" b="1"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2" name="Rectangle: Rounded Corners 21">
            <a:extLst>
              <a:ext uri="{FF2B5EF4-FFF2-40B4-BE49-F238E27FC236}">
                <a16:creationId xmlns:a16="http://schemas.microsoft.com/office/drawing/2014/main" id="{3905EF49-D9AB-4B89-8C6A-FB66555D1B3B}"/>
              </a:ext>
            </a:extLst>
          </p:cNvPr>
          <p:cNvSpPr/>
          <p:nvPr/>
        </p:nvSpPr>
        <p:spPr>
          <a:xfrm>
            <a:off x="346725" y="4471780"/>
            <a:ext cx="2238079" cy="914400"/>
          </a:xfrm>
          <a:prstGeom prst="roundRect">
            <a:avLst/>
          </a:prstGeom>
          <a:solidFill>
            <a:srgbClr val="FFCC99"/>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Calibri"/>
                <a:ea typeface="+mn-ea"/>
                <a:cs typeface="Calibri"/>
                <a:sym typeface="Calibri"/>
              </a:rPr>
              <a:t>H</a:t>
            </a: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elps the person living with dementia and care partners navigate care through all stages</a:t>
            </a:r>
            <a:endParaRPr kumimoji="0" lang="en-US" sz="1400" b="1"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3" name="Rectangle: Rounded Corners 22">
            <a:extLst>
              <a:ext uri="{FF2B5EF4-FFF2-40B4-BE49-F238E27FC236}">
                <a16:creationId xmlns:a16="http://schemas.microsoft.com/office/drawing/2014/main" id="{617F401D-7C4D-4CFA-A455-F6593DA6F907}"/>
              </a:ext>
            </a:extLst>
          </p:cNvPr>
          <p:cNvSpPr/>
          <p:nvPr/>
        </p:nvSpPr>
        <p:spPr>
          <a:xfrm>
            <a:off x="3103533" y="3766793"/>
            <a:ext cx="2539927" cy="1097074"/>
          </a:xfrm>
          <a:prstGeom prst="roundRect">
            <a:avLst/>
          </a:prstGeom>
          <a:solidFill>
            <a:srgbClr val="FFCC99"/>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1" indent="0" algn="l"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Calibri"/>
                <a:ea typeface="+mn-ea"/>
                <a:cs typeface="Calibri"/>
                <a:sym typeface="Calibri"/>
              </a:rPr>
              <a:t>Integrates personally meaningful goals with clinical goals and ensures quality of life and a positive approach to care</a:t>
            </a:r>
            <a:endParaRPr kumimoji="0" lang="en-US" sz="1400" b="1" i="0" u="none" strike="noStrike" kern="0" cap="none" spc="0" normalizeH="0" baseline="0" noProof="0" dirty="0">
              <a:ln>
                <a:noFill/>
              </a:ln>
              <a:solidFill>
                <a:srgbClr val="000000"/>
              </a:solidFill>
              <a:effectLst/>
              <a:uLnTx/>
              <a:uFillTx/>
              <a:latin typeface="Calibri"/>
              <a:ea typeface="+mn-ea"/>
              <a:cs typeface="Calibri"/>
              <a:sym typeface="Arial"/>
            </a:endParaRPr>
          </a:p>
        </p:txBody>
      </p:sp>
      <p:sp>
        <p:nvSpPr>
          <p:cNvPr id="24" name="TextBox 23">
            <a:extLst>
              <a:ext uri="{FF2B5EF4-FFF2-40B4-BE49-F238E27FC236}">
                <a16:creationId xmlns:a16="http://schemas.microsoft.com/office/drawing/2014/main" id="{288F8C66-198A-4B32-9502-CA96A7246FB9}"/>
              </a:ext>
            </a:extLst>
          </p:cNvPr>
          <p:cNvSpPr txBox="1"/>
          <p:nvPr/>
        </p:nvSpPr>
        <p:spPr>
          <a:xfrm>
            <a:off x="101601" y="1007478"/>
            <a:ext cx="8913090" cy="822305"/>
          </a:xfrm>
          <a:prstGeom prst="ellipse">
            <a:avLst/>
          </a:prstGeom>
          <a:solidFill>
            <a:srgbClr val="FFF1E2"/>
          </a:solidFill>
          <a:ln w="38100">
            <a:solidFill>
              <a:schemeClr val="accent2">
                <a:lumMod val="75000"/>
              </a:schemeClr>
            </a:solidFill>
          </a:ln>
          <a:effectLst>
            <a:glow rad="228600">
              <a:srgbClr val="FFCC99">
                <a:alpha val="40000"/>
              </a:srgbClr>
            </a:glo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Calibri"/>
                <a:ea typeface="Calibri"/>
                <a:cs typeface="Calibri"/>
                <a:sym typeface="Calibri"/>
              </a:rPr>
              <a:t>Includes voice of person living with dementia and care partners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Calibri"/>
                <a:ea typeface="Calibri"/>
                <a:cs typeface="Calibri"/>
                <a:sym typeface="Calibri"/>
              </a:rPr>
              <a:t>in its development and implementation</a:t>
            </a:r>
            <a:endParaRPr kumimoji="0" lang="en-US" sz="1600" b="0" i="0" u="none" strike="noStrike" kern="0" cap="none" spc="0" normalizeH="0" baseline="0" noProof="0" dirty="0">
              <a:ln>
                <a:noFill/>
              </a:ln>
              <a:solidFill>
                <a:srgbClr val="000000"/>
              </a:solidFill>
              <a:effectLst/>
              <a:uLnTx/>
              <a:uFillTx/>
              <a:latin typeface="Arial"/>
              <a:cs typeface="Arial"/>
              <a:sym typeface="Arial"/>
            </a:endParaRPr>
          </a:p>
        </p:txBody>
      </p:sp>
      <p:sp>
        <p:nvSpPr>
          <p:cNvPr id="28" name="Rectangle: Rounded Corners 27">
            <a:extLst>
              <a:ext uri="{FF2B5EF4-FFF2-40B4-BE49-F238E27FC236}">
                <a16:creationId xmlns:a16="http://schemas.microsoft.com/office/drawing/2014/main" id="{4507303E-6E2D-43CE-8E07-64608E9FF0FB}"/>
              </a:ext>
            </a:extLst>
          </p:cNvPr>
          <p:cNvSpPr/>
          <p:nvPr/>
        </p:nvSpPr>
        <p:spPr>
          <a:xfrm>
            <a:off x="6211002" y="4743911"/>
            <a:ext cx="2493821" cy="480198"/>
          </a:xfrm>
          <a:prstGeom prst="roundRect">
            <a:avLst/>
          </a:prstGeom>
          <a:solidFill>
            <a:srgbClr val="FFCC99"/>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1" indent="0" algn="l"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Includes goals around diet and exercise</a:t>
            </a:r>
          </a:p>
        </p:txBody>
      </p:sp>
      <p:pic>
        <p:nvPicPr>
          <p:cNvPr id="1026" name="Picture 2" descr="8 Essential Qualities of Effective HR Professionals in Today's Competitive  Workplace | Blog | Workast">
            <a:extLst>
              <a:ext uri="{FF2B5EF4-FFF2-40B4-BE49-F238E27FC236}">
                <a16:creationId xmlns:a16="http://schemas.microsoft.com/office/drawing/2014/main" id="{C05D178D-9D16-4C3B-BA95-219ECEEEF5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59"/>
            <a:ext cx="934029" cy="932432"/>
          </a:xfrm>
          <a:prstGeom prst="rect">
            <a:avLst/>
          </a:prstGeom>
          <a:noFill/>
          <a:ln w="9525">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635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91048" y="218806"/>
            <a:ext cx="1901313" cy="472772"/>
          </a:xfrm>
        </p:spPr>
        <p:txBody>
          <a:bodyPr/>
          <a:lstStyle/>
          <a:p>
            <a:r>
              <a:rPr lang="en-US" dirty="0"/>
              <a:t>Agenda</a:t>
            </a:r>
          </a:p>
        </p:txBody>
      </p:sp>
      <p:sp>
        <p:nvSpPr>
          <p:cNvPr id="5" name="TextBox 4">
            <a:extLst>
              <a:ext uri="{FF2B5EF4-FFF2-40B4-BE49-F238E27FC236}">
                <a16:creationId xmlns:a16="http://schemas.microsoft.com/office/drawing/2014/main" id="{8838BD27-9ECC-44F9-B280-F14EBE27AA41}"/>
              </a:ext>
            </a:extLst>
          </p:cNvPr>
          <p:cNvSpPr txBox="1"/>
          <p:nvPr/>
        </p:nvSpPr>
        <p:spPr>
          <a:xfrm>
            <a:off x="248575" y="1528960"/>
            <a:ext cx="8646850" cy="4503028"/>
          </a:xfrm>
          <a:prstGeom prst="rect">
            <a:avLst/>
          </a:prstGeom>
        </p:spPr>
        <p:txBody>
          <a:bodyPr wrap="square" rtlCol="0">
            <a:spAutoFit/>
          </a:bodyPr>
          <a:lstStyle/>
          <a:p>
            <a:pPr marL="457200" marR="0" lvl="0" indent="-457200" algn="l" defTabSz="914400" rtl="0" eaLnBrk="1" fontAlgn="auto" latinLnBrk="0" hangingPunct="1">
              <a:lnSpc>
                <a:spcPct val="107000"/>
              </a:lnSpc>
              <a:spcBef>
                <a:spcPts val="0"/>
              </a:spcBef>
              <a:buClr>
                <a:srgbClr val="000000"/>
              </a:buClr>
              <a:buSzPct val="100000"/>
              <a:buFont typeface="+mj-lt"/>
              <a:buAutoNum type="arabicPeriod"/>
              <a:tabLst/>
              <a:defRPr/>
            </a:pPr>
            <a:r>
              <a:rPr lang="en-US" sz="2400" b="1" dirty="0">
                <a:solidFill>
                  <a:srgbClr val="000000"/>
                </a:solidFill>
                <a:latin typeface="Calibri" panose="020F0502020204030204" pitchFamily="34" charset="0"/>
                <a:cs typeface="Times New Roman" panose="02020603050405020304" pitchFamily="18" charset="0"/>
              </a:rPr>
              <a:t>Welcome, Logistics, Introductions </a:t>
            </a:r>
            <a:r>
              <a:rPr lang="en-US" sz="2400" b="1" i="1" dirty="0">
                <a:solidFill>
                  <a:srgbClr val="0070C0"/>
                </a:solidFill>
                <a:latin typeface="Calibri" panose="020F0502020204030204" pitchFamily="34" charset="0"/>
                <a:cs typeface="Times New Roman" panose="02020603050405020304" pitchFamily="18" charset="0"/>
              </a:rPr>
              <a:t>(10 min)</a:t>
            </a:r>
          </a:p>
          <a:p>
            <a:pPr marR="0" lvl="0" algn="l" defTabSz="914400" rtl="0" eaLnBrk="1" fontAlgn="auto" latinLnBrk="0" hangingPunct="1">
              <a:lnSpc>
                <a:spcPct val="107000"/>
              </a:lnSpc>
              <a:spcBef>
                <a:spcPts val="0"/>
              </a:spcBef>
              <a:buClr>
                <a:srgbClr val="000000"/>
              </a:buClr>
              <a:buSzPct val="100000"/>
              <a:tabLst/>
              <a:defRPr/>
            </a:pPr>
            <a:endParaRPr lang="en-US" sz="2400" b="1" i="1" dirty="0">
              <a:solidFill>
                <a:srgbClr val="0070C0"/>
              </a:solidFill>
              <a:latin typeface="Calibri" panose="020F0502020204030204" pitchFamily="34" charset="0"/>
              <a:cs typeface="Times New Roman" panose="02020603050405020304" pitchFamily="18" charset="0"/>
            </a:endParaRPr>
          </a:p>
          <a:p>
            <a:pPr marL="457200" indent="-457200" defTabSz="914400">
              <a:buClr>
                <a:srgbClr val="000000"/>
              </a:buClr>
              <a:buSzPct val="100000"/>
              <a:buFont typeface="+mj-lt"/>
              <a:buAutoNum type="arabicPeriod" startAt="2"/>
              <a:defRPr/>
            </a:pPr>
            <a:r>
              <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Challenges Around Dementia in Asian Communities </a:t>
            </a:r>
            <a:r>
              <a:rPr lang="en-US" sz="2400" b="1" i="1" dirty="0">
                <a:solidFill>
                  <a:srgbClr val="0070C0"/>
                </a:solidFill>
                <a:latin typeface="Calibri" panose="020F0502020204030204" pitchFamily="34" charset="0"/>
                <a:cs typeface="Times New Roman" panose="02020603050405020304" pitchFamily="18" charset="0"/>
              </a:rPr>
              <a:t>(30 min) </a:t>
            </a:r>
          </a:p>
          <a:p>
            <a:pPr defTabSz="914400">
              <a:buClr>
                <a:srgbClr val="000000"/>
              </a:buClr>
              <a:buSzPct val="100000"/>
              <a:defRPr/>
            </a:pPr>
            <a:endParaRPr lang="en-US" sz="2400" b="1" i="1" dirty="0">
              <a:solidFill>
                <a:srgbClr val="0070C0"/>
              </a:solidFill>
              <a:latin typeface="Calibri" panose="020F0502020204030204" pitchFamily="34" charset="0"/>
              <a:cs typeface="Times New Roman" panose="02020603050405020304" pitchFamily="18" charset="0"/>
            </a:endParaRPr>
          </a:p>
          <a:p>
            <a:pPr marL="457200" indent="-457200" defTabSz="914400">
              <a:lnSpc>
                <a:spcPct val="107000"/>
              </a:lnSpc>
              <a:spcAft>
                <a:spcPts val="2400"/>
              </a:spcAft>
              <a:buClr>
                <a:srgbClr val="000000"/>
              </a:buClr>
              <a:buSzPct val="100000"/>
              <a:buFont typeface="+mj-lt"/>
              <a:buAutoNum type="arabicPeriod" startAt="3"/>
              <a:defRPr/>
            </a:pPr>
            <a:r>
              <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Physical Infrastructure Team Update and Discussion </a:t>
            </a:r>
            <a:r>
              <a:rPr lang="en-US" sz="2400" b="1" i="1" dirty="0">
                <a:solidFill>
                  <a:srgbClr val="0070C0"/>
                </a:solidFill>
                <a:latin typeface="Calibri" panose="020F0502020204030204" pitchFamily="34" charset="0"/>
                <a:cs typeface="Times New Roman" panose="02020603050405020304" pitchFamily="18" charset="0"/>
              </a:rPr>
              <a:t>(25 min)</a:t>
            </a:r>
            <a:endParaRPr lang="en-US" sz="3600" b="1" dirty="0">
              <a:solidFill>
                <a:srgbClr val="2790C1"/>
              </a:solidFill>
              <a:highlight>
                <a:srgbClr val="FFFF00"/>
              </a:highlight>
              <a:latin typeface="Calibri" panose="020F0502020204030204" pitchFamily="34" charset="0"/>
              <a:cs typeface="Times New Roman" panose="02020603050405020304" pitchFamily="18" charset="0"/>
            </a:endParaRPr>
          </a:p>
          <a:p>
            <a:pPr marL="457200" indent="-457200" defTabSz="914400">
              <a:lnSpc>
                <a:spcPct val="107000"/>
              </a:lnSpc>
              <a:spcAft>
                <a:spcPts val="2400"/>
              </a:spcAft>
              <a:buClr>
                <a:srgbClr val="000000"/>
              </a:buClr>
              <a:buSzPct val="100000"/>
              <a:buFont typeface="+mj-lt"/>
              <a:buAutoNum type="arabicPeriod" startAt="3"/>
              <a:defRPr/>
            </a:pPr>
            <a:r>
              <a:rPr lang="en-US" sz="2400" b="1" dirty="0">
                <a:latin typeface="Calibri" panose="020F0502020204030204" pitchFamily="34" charset="0"/>
                <a:ea typeface="Calibri" panose="020F0502020204030204" pitchFamily="34" charset="0"/>
                <a:cs typeface="Times New Roman" panose="02020603050405020304" pitchFamily="18" charset="0"/>
              </a:rPr>
              <a:t>Care Planning Team Update and Discussion </a:t>
            </a:r>
            <a:r>
              <a:rPr lang="en-US" sz="2400" b="1" i="1" dirty="0">
                <a:solidFill>
                  <a:srgbClr val="0070C0"/>
                </a:solidFill>
                <a:latin typeface="Calibri" panose="020F0502020204030204" pitchFamily="34" charset="0"/>
                <a:cs typeface="Times New Roman" panose="02020603050405020304" pitchFamily="18" charset="0"/>
              </a:rPr>
              <a:t>(25 min)</a:t>
            </a:r>
            <a:endParaRPr lang="en-US" sz="1050" b="1" i="1" dirty="0">
              <a:solidFill>
                <a:srgbClr val="0070C0"/>
              </a:solidFill>
              <a:highlight>
                <a:srgbClr val="FFFF00"/>
              </a:highlight>
              <a:latin typeface="Calibri" panose="020F0502020204030204" pitchFamily="34" charset="0"/>
              <a:cs typeface="Times New Roman" panose="02020603050405020304" pitchFamily="18" charset="0"/>
            </a:endParaRPr>
          </a:p>
          <a:p>
            <a:pPr marL="457200" indent="-457200" defTabSz="914400">
              <a:lnSpc>
                <a:spcPct val="107000"/>
              </a:lnSpc>
              <a:spcAft>
                <a:spcPts val="2400"/>
              </a:spcAft>
              <a:buClr>
                <a:srgbClr val="000000"/>
              </a:buClr>
              <a:buSzPct val="100000"/>
              <a:buFont typeface="+mj-lt"/>
              <a:buAutoNum type="arabicPeriod" startAt="3"/>
              <a:defRPr/>
            </a:pPr>
            <a:r>
              <a:rPr lang="en-US" sz="2400" b="1" dirty="0">
                <a:latin typeface="Calibri" panose="020F0502020204030204" pitchFamily="34" charset="0"/>
                <a:cs typeface="Times New Roman" panose="02020603050405020304" pitchFamily="18" charset="0"/>
              </a:rPr>
              <a:t>Discussion of Council’s Role Around Early Dementia Detection and Diagnosis </a:t>
            </a:r>
            <a:r>
              <a:rPr lang="en-US" sz="2400" b="1" i="1" dirty="0">
                <a:solidFill>
                  <a:srgbClr val="0070C0"/>
                </a:solidFill>
                <a:latin typeface="Calibri" panose="020F0502020204030204" pitchFamily="34" charset="0"/>
                <a:cs typeface="Times New Roman" panose="02020603050405020304" pitchFamily="18" charset="0"/>
              </a:rPr>
              <a:t>(25 min) </a:t>
            </a:r>
          </a:p>
          <a:p>
            <a:pPr marL="457200" indent="-457200" defTabSz="914400">
              <a:lnSpc>
                <a:spcPct val="107000"/>
              </a:lnSpc>
              <a:spcAft>
                <a:spcPts val="2400"/>
              </a:spcAft>
              <a:buClr>
                <a:srgbClr val="000000"/>
              </a:buClr>
              <a:buSzPct val="100000"/>
              <a:buFont typeface="+mj-lt"/>
              <a:buAutoNum type="arabicPeriod" startAt="3"/>
              <a:defRPr/>
            </a:pPr>
            <a:r>
              <a:rPr lang="en-US" sz="2400" b="1" dirty="0">
                <a:solidFill>
                  <a:srgbClr val="000000"/>
                </a:solidFill>
                <a:latin typeface="Calibri" panose="020F0502020204030204" pitchFamily="34" charset="0"/>
                <a:cs typeface="Times New Roman" panose="02020603050405020304" pitchFamily="18" charset="0"/>
              </a:rPr>
              <a:t>Next Steps and Vote to Adjourn </a:t>
            </a:r>
            <a:r>
              <a:rPr lang="en-US" sz="2400" b="1" i="1" dirty="0">
                <a:solidFill>
                  <a:srgbClr val="0070C0"/>
                </a:solidFill>
                <a:latin typeface="Calibri" panose="020F0502020204030204" pitchFamily="34" charset="0"/>
                <a:cs typeface="Times New Roman" panose="02020603050405020304" pitchFamily="18" charset="0"/>
              </a:rPr>
              <a:t>(5 min)</a:t>
            </a:r>
            <a:endParaRPr lang="en-US" sz="1200" b="1" i="1" dirty="0">
              <a:solidFill>
                <a:srgbClr val="0070C0"/>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595746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84D064-748B-4799-9F1E-2D7427048E32}"/>
              </a:ext>
            </a:extLst>
          </p:cNvPr>
          <p:cNvSpPr>
            <a:spLocks noGrp="1"/>
          </p:cNvSpPr>
          <p:nvPr>
            <p:ph sz="half" idx="1"/>
          </p:nvPr>
        </p:nvSpPr>
        <p:spPr>
          <a:xfrm>
            <a:off x="718975" y="1089067"/>
            <a:ext cx="7706050" cy="5768933"/>
          </a:xfrm>
        </p:spPr>
        <p:txBody>
          <a:bodyPr/>
          <a:lstStyle/>
          <a:p>
            <a:pPr marL="533400" indent="-457200" rtl="0" fontAlgn="base">
              <a:spcBef>
                <a:spcPts val="0"/>
              </a:spcBef>
              <a:spcAft>
                <a:spcPts val="0"/>
              </a:spcAft>
              <a:buSzPct val="100000"/>
              <a:buFont typeface="+mj-lt"/>
              <a:buAutoNum type="arabicPeriod"/>
            </a:pPr>
            <a:r>
              <a:rPr lang="en-US" sz="2000" dirty="0">
                <a:solidFill>
                  <a:srgbClr val="000000"/>
                </a:solidFill>
              </a:rPr>
              <a:t>Collect Models -</a:t>
            </a:r>
            <a:r>
              <a:rPr lang="en-US" sz="2000" b="0" i="0" u="none" strike="noStrike" dirty="0">
                <a:solidFill>
                  <a:srgbClr val="000000"/>
                </a:solidFill>
                <a:effectLst/>
              </a:rPr>
              <a:t> Complete outreach to collect person-driven care planning models </a:t>
            </a:r>
          </a:p>
          <a:p>
            <a:pPr marL="76200" indent="0" rtl="0" fontAlgn="base">
              <a:spcBef>
                <a:spcPts val="0"/>
              </a:spcBef>
              <a:spcAft>
                <a:spcPts val="1000"/>
              </a:spcAft>
              <a:buSzPct val="100000"/>
              <a:buNone/>
            </a:pPr>
            <a:r>
              <a:rPr lang="en-US" sz="2000" b="0" dirty="0">
                <a:solidFill>
                  <a:srgbClr val="000000"/>
                </a:solidFill>
              </a:rPr>
              <a:t>        </a:t>
            </a:r>
            <a:r>
              <a:rPr lang="en-US" sz="2000" b="0" i="0" u="none" strike="noStrike" dirty="0">
                <a:solidFill>
                  <a:srgbClr val="0070C0"/>
                </a:solidFill>
                <a:effectLst/>
              </a:rPr>
              <a:t>(November 2023 to January 2024)</a:t>
            </a:r>
          </a:p>
          <a:p>
            <a:pPr marL="533400" indent="-457200" fontAlgn="base">
              <a:spcAft>
                <a:spcPts val="0"/>
              </a:spcAft>
              <a:buSzPct val="100000"/>
              <a:buFont typeface="+mj-lt"/>
              <a:buAutoNum type="arabicPeriod" startAt="2"/>
            </a:pPr>
            <a:r>
              <a:rPr lang="en-US" sz="2000" i="0" u="none" strike="noStrike" dirty="0">
                <a:solidFill>
                  <a:srgbClr val="000000"/>
                </a:solidFill>
                <a:effectLst/>
              </a:rPr>
              <a:t>Recommend Model(s) - </a:t>
            </a:r>
            <a:r>
              <a:rPr lang="en-US" sz="2000" b="0" i="0" u="none" strike="noStrike" dirty="0">
                <a:solidFill>
                  <a:srgbClr val="000000"/>
                </a:solidFill>
                <a:effectLst/>
              </a:rPr>
              <a:t>Review and recommend person-driven care planning models to add to resource list </a:t>
            </a:r>
          </a:p>
          <a:p>
            <a:pPr marL="76200" indent="0" fontAlgn="base">
              <a:spcAft>
                <a:spcPts val="1000"/>
              </a:spcAft>
              <a:buSzPct val="100000"/>
              <a:buNone/>
            </a:pPr>
            <a:r>
              <a:rPr lang="en-US" sz="2000" b="0" dirty="0">
                <a:solidFill>
                  <a:srgbClr val="000000"/>
                </a:solidFill>
              </a:rPr>
              <a:t>        </a:t>
            </a:r>
            <a:r>
              <a:rPr lang="en-US" sz="2000" b="0" dirty="0">
                <a:solidFill>
                  <a:srgbClr val="0070C0"/>
                </a:solidFill>
              </a:rPr>
              <a:t>(January 2024 to March 2024)</a:t>
            </a:r>
          </a:p>
          <a:p>
            <a:pPr marL="533400" indent="-457200" fontAlgn="base">
              <a:spcAft>
                <a:spcPts val="1000"/>
              </a:spcAft>
              <a:buSzPct val="100000"/>
              <a:buFont typeface="+mj-lt"/>
              <a:buAutoNum type="arabicPeriod" startAt="3"/>
            </a:pPr>
            <a:r>
              <a:rPr lang="en-US" sz="2000" dirty="0">
                <a:solidFill>
                  <a:srgbClr val="000000"/>
                </a:solidFill>
              </a:rPr>
              <a:t>Recommend Distribution Approach - </a:t>
            </a:r>
            <a:r>
              <a:rPr lang="en-US" sz="2000" b="0" dirty="0">
                <a:solidFill>
                  <a:srgbClr val="000000"/>
                </a:solidFill>
              </a:rPr>
              <a:t>Identify </a:t>
            </a:r>
            <a:r>
              <a:rPr lang="en-US" sz="2000" b="0" i="0" u="none" strike="noStrike" dirty="0">
                <a:solidFill>
                  <a:srgbClr val="000000"/>
                </a:solidFill>
                <a:effectLst/>
              </a:rPr>
              <a:t>an approach for distributing care planning resources to families and providers </a:t>
            </a:r>
            <a:r>
              <a:rPr lang="en-US" sz="2000" b="0" dirty="0">
                <a:solidFill>
                  <a:srgbClr val="0070C0"/>
                </a:solidFill>
              </a:rPr>
              <a:t>(March 2024 to June 2024)</a:t>
            </a:r>
          </a:p>
          <a:p>
            <a:pPr marL="990600" lvl="1" indent="-457200" fontAlgn="base">
              <a:spcBef>
                <a:spcPts val="0"/>
              </a:spcBef>
              <a:spcAft>
                <a:spcPts val="800"/>
              </a:spcAft>
              <a:buSzPct val="100000"/>
              <a:buFont typeface="+mj-lt"/>
              <a:buAutoNum type="alphaLcParenR"/>
            </a:pPr>
            <a:r>
              <a:rPr lang="en-US" sz="2000" b="0" dirty="0">
                <a:solidFill>
                  <a:srgbClr val="000000"/>
                </a:solidFill>
              </a:rPr>
              <a:t>R</a:t>
            </a:r>
            <a:r>
              <a:rPr lang="en-US" sz="2000" b="0" i="0" u="none" strike="noStrike" dirty="0">
                <a:solidFill>
                  <a:srgbClr val="000000"/>
                </a:solidFill>
                <a:effectLst/>
              </a:rPr>
              <a:t>esearch existing approaches</a:t>
            </a:r>
            <a:endParaRPr lang="en-US" sz="2000" b="0" dirty="0">
              <a:solidFill>
                <a:srgbClr val="000000"/>
              </a:solidFill>
            </a:endParaRPr>
          </a:p>
          <a:p>
            <a:pPr marL="990600" lvl="1" indent="-457200" fontAlgn="base">
              <a:spcBef>
                <a:spcPts val="0"/>
              </a:spcBef>
              <a:spcAft>
                <a:spcPts val="800"/>
              </a:spcAft>
              <a:buSzPct val="100000"/>
              <a:buFont typeface="+mj-lt"/>
              <a:buAutoNum type="alphaLcParenR"/>
            </a:pPr>
            <a:r>
              <a:rPr lang="en-US" sz="2000" b="0" dirty="0">
                <a:solidFill>
                  <a:srgbClr val="000000"/>
                </a:solidFill>
              </a:rPr>
              <a:t>Explore distribution opportunities</a:t>
            </a:r>
          </a:p>
          <a:p>
            <a:pPr marL="990600" lvl="1" indent="-457200" fontAlgn="base">
              <a:spcBef>
                <a:spcPts val="0"/>
              </a:spcBef>
              <a:spcAft>
                <a:spcPts val="1000"/>
              </a:spcAft>
              <a:buSzPct val="100000"/>
              <a:buFont typeface="+mj-lt"/>
              <a:buAutoNum type="alphaLcParenR"/>
            </a:pPr>
            <a:r>
              <a:rPr lang="en-US" sz="2000" b="0" dirty="0">
                <a:solidFill>
                  <a:srgbClr val="000000"/>
                </a:solidFill>
              </a:rPr>
              <a:t>Decide on a recommended distribution approach</a:t>
            </a:r>
          </a:p>
          <a:p>
            <a:pPr marL="533400" indent="-457200" fontAlgn="base">
              <a:buSzPct val="100000"/>
              <a:buFont typeface="+mj-lt"/>
              <a:buAutoNum type="arabicPeriod" startAt="3"/>
            </a:pPr>
            <a:r>
              <a:rPr lang="en-US" sz="2000" i="0" u="none" strike="noStrike" dirty="0">
                <a:solidFill>
                  <a:srgbClr val="000000"/>
                </a:solidFill>
                <a:effectLst/>
              </a:rPr>
              <a:t>Promote Recommended Model(s) -</a:t>
            </a:r>
            <a:r>
              <a:rPr lang="en-US" sz="2000" b="0" i="0" u="none" strike="noStrike" dirty="0">
                <a:solidFill>
                  <a:srgbClr val="000000"/>
                </a:solidFill>
                <a:effectLst/>
              </a:rPr>
              <a:t> Identify approaches for promoting use of recommended care planning model(s) among persons living with dementia, caregivers and providers</a:t>
            </a:r>
            <a:endParaRPr lang="en-US" sz="2000" b="0" dirty="0">
              <a:solidFill>
                <a:srgbClr val="000000"/>
              </a:solidFill>
            </a:endParaRPr>
          </a:p>
        </p:txBody>
      </p:sp>
      <p:sp>
        <p:nvSpPr>
          <p:cNvPr id="6" name="Google Shape;72;p4">
            <a:extLst>
              <a:ext uri="{FF2B5EF4-FFF2-40B4-BE49-F238E27FC236}">
                <a16:creationId xmlns:a16="http://schemas.microsoft.com/office/drawing/2014/main" id="{5201A9A2-5430-472F-8FEA-BB16AAC5A3FE}"/>
              </a:ext>
            </a:extLst>
          </p:cNvPr>
          <p:cNvSpPr txBox="1">
            <a:spLocks noGrp="1"/>
          </p:cNvSpPr>
          <p:nvPr>
            <p:ph type="title"/>
          </p:nvPr>
        </p:nvSpPr>
        <p:spPr>
          <a:xfrm>
            <a:off x="1891466" y="204164"/>
            <a:ext cx="3693143" cy="476573"/>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1400"/>
              <a:buNone/>
            </a:pPr>
            <a:r>
              <a:rPr lang="en-US" kern="1200" dirty="0">
                <a:ea typeface="+mn-ea"/>
                <a:sym typeface="Arial"/>
              </a:rPr>
              <a:t>Next Steps</a:t>
            </a:r>
            <a:endParaRPr kern="1200" dirty="0">
              <a:ea typeface="+mn-ea"/>
            </a:endParaRPr>
          </a:p>
        </p:txBody>
      </p:sp>
      <p:sp>
        <p:nvSpPr>
          <p:cNvPr id="9" name="AutoShape 4" descr="Overcoming obstacles Stock Photos, Royalty Free Overcoming ...">
            <a:extLst>
              <a:ext uri="{FF2B5EF4-FFF2-40B4-BE49-F238E27FC236}">
                <a16:creationId xmlns:a16="http://schemas.microsoft.com/office/drawing/2014/main" id="{BB2FAEAA-827C-40D6-A1DC-789E0910DD9C}"/>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4" descr="What's Next?” Group Coaching">
            <a:extLst>
              <a:ext uri="{FF2B5EF4-FFF2-40B4-BE49-F238E27FC236}">
                <a16:creationId xmlns:a16="http://schemas.microsoft.com/office/drawing/2014/main" id="{F5417244-8D01-4108-A969-698D26CC3E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00893" cy="884903"/>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62280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72;p4">
            <a:extLst>
              <a:ext uri="{FF2B5EF4-FFF2-40B4-BE49-F238E27FC236}">
                <a16:creationId xmlns:a16="http://schemas.microsoft.com/office/drawing/2014/main" id="{5201A9A2-5430-472F-8FEA-BB16AAC5A3FE}"/>
              </a:ext>
            </a:extLst>
          </p:cNvPr>
          <p:cNvSpPr txBox="1">
            <a:spLocks noGrp="1"/>
          </p:cNvSpPr>
          <p:nvPr>
            <p:ph type="title"/>
          </p:nvPr>
        </p:nvSpPr>
        <p:spPr>
          <a:xfrm>
            <a:off x="1405329" y="265095"/>
            <a:ext cx="3693143" cy="476573"/>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1400"/>
              <a:buNone/>
            </a:pPr>
            <a:r>
              <a:rPr lang="en-US" sz="2800" kern="1200" dirty="0">
                <a:ea typeface="+mn-ea"/>
              </a:rPr>
              <a:t>Challenges</a:t>
            </a:r>
            <a:endParaRPr sz="2800" kern="1200" dirty="0">
              <a:ea typeface="+mn-ea"/>
            </a:endParaRPr>
          </a:p>
        </p:txBody>
      </p:sp>
      <p:sp>
        <p:nvSpPr>
          <p:cNvPr id="9" name="AutoShape 4" descr="Overcoming obstacles Stock Photos, Royalty Free Overcoming ...">
            <a:extLst>
              <a:ext uri="{FF2B5EF4-FFF2-40B4-BE49-F238E27FC236}">
                <a16:creationId xmlns:a16="http://schemas.microsoft.com/office/drawing/2014/main" id="{BB2FAEAA-827C-40D6-A1DC-789E0910DD9C}"/>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descr="Overcoming obstacles Stock Photos, Royalty Free Overcoming ...">
            <a:extLst>
              <a:ext uri="{FF2B5EF4-FFF2-40B4-BE49-F238E27FC236}">
                <a16:creationId xmlns:a16="http://schemas.microsoft.com/office/drawing/2014/main" id="{AE64B336-12DB-4B2E-B179-00BFD700BB0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55342" cy="915358"/>
          </a:xfrm>
          <a:prstGeom prst="rect">
            <a:avLst/>
          </a:prstGeom>
          <a:noFill/>
          <a:ln>
            <a:noFill/>
          </a:ln>
        </p:spPr>
      </p:pic>
      <p:sp>
        <p:nvSpPr>
          <p:cNvPr id="10" name="TextBox 9">
            <a:extLst>
              <a:ext uri="{FF2B5EF4-FFF2-40B4-BE49-F238E27FC236}">
                <a16:creationId xmlns:a16="http://schemas.microsoft.com/office/drawing/2014/main" id="{3EA519DD-3BC6-49B1-A446-C949606C9F95}"/>
              </a:ext>
            </a:extLst>
          </p:cNvPr>
          <p:cNvSpPr txBox="1"/>
          <p:nvPr/>
        </p:nvSpPr>
        <p:spPr>
          <a:xfrm>
            <a:off x="1405329" y="3429000"/>
            <a:ext cx="6245302" cy="1687890"/>
          </a:xfrm>
          <a:prstGeom prst="ellipse">
            <a:avLst/>
          </a:prstGeom>
          <a:solidFill>
            <a:srgbClr val="FFF1E2"/>
          </a:solidFill>
          <a:ln w="38100">
            <a:solidFill>
              <a:schemeClr val="tx1"/>
            </a:solidFill>
          </a:ln>
        </p:spPr>
        <p:txBody>
          <a:bodyPr wrap="square" rtlCol="0">
            <a:spAutoFit/>
          </a:bodyPr>
          <a:lstStyle/>
          <a:p>
            <a:pPr algn="ctr"/>
            <a:r>
              <a:rPr lang="en-US" sz="2400" b="1" dirty="0">
                <a:latin typeface="Calibri"/>
                <a:cs typeface="Calibri"/>
                <a:sym typeface="Calibri"/>
              </a:rPr>
              <a:t>Identify accessible and reliable resources for person-driven care planning models</a:t>
            </a:r>
          </a:p>
        </p:txBody>
      </p:sp>
      <p:pic>
        <p:nvPicPr>
          <p:cNvPr id="19" name="Picture 18">
            <a:extLst>
              <a:ext uri="{FF2B5EF4-FFF2-40B4-BE49-F238E27FC236}">
                <a16:creationId xmlns:a16="http://schemas.microsoft.com/office/drawing/2014/main" id="{BC09671F-0F87-4245-B344-65792EE65B0C}"/>
              </a:ext>
            </a:extLst>
          </p:cNvPr>
          <p:cNvPicPr>
            <a:picLocks noChangeAspect="1"/>
          </p:cNvPicPr>
          <p:nvPr/>
        </p:nvPicPr>
        <p:blipFill>
          <a:blip r:embed="rId4"/>
          <a:stretch>
            <a:fillRect/>
          </a:stretch>
        </p:blipFill>
        <p:spPr>
          <a:xfrm>
            <a:off x="3447676" y="1115992"/>
            <a:ext cx="2160608" cy="2160608"/>
          </a:xfrm>
          <a:prstGeom prst="rect">
            <a:avLst/>
          </a:prstGeom>
        </p:spPr>
      </p:pic>
    </p:spTree>
    <p:extLst>
      <p:ext uri="{BB962C8B-B14F-4D97-AF65-F5344CB8AC3E}">
        <p14:creationId xmlns:p14="http://schemas.microsoft.com/office/powerpoint/2010/main" val="337712854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a:off x="1524000" y="105241"/>
            <a:ext cx="5334000" cy="7530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FFC000"/>
              </a:buClr>
              <a:buSzPts val="1400"/>
              <a:buFont typeface="Arial"/>
              <a:buNone/>
            </a:pPr>
            <a:br>
              <a:rPr lang="en-US" dirty="0">
                <a:latin typeface="Arial"/>
                <a:ea typeface="Arial"/>
                <a:cs typeface="Arial"/>
                <a:sym typeface="Arial"/>
              </a:rPr>
            </a:br>
            <a:r>
              <a:rPr lang="en-US" dirty="0">
                <a:latin typeface="Calibri" panose="020F0502020204030204" pitchFamily="34" charset="0"/>
                <a:ea typeface="Arial"/>
                <a:cs typeface="Calibri" panose="020F0502020204030204" pitchFamily="34" charset="0"/>
                <a:sym typeface="Arial"/>
              </a:rPr>
              <a:t>Care Planning </a:t>
            </a:r>
            <a:br>
              <a:rPr lang="en-US" dirty="0">
                <a:latin typeface="Calibri" panose="020F0502020204030204" pitchFamily="34" charset="0"/>
                <a:ea typeface="Arial"/>
                <a:cs typeface="Calibri" panose="020F0502020204030204" pitchFamily="34" charset="0"/>
                <a:sym typeface="Arial"/>
              </a:rPr>
            </a:br>
            <a:r>
              <a:rPr lang="en-US" dirty="0">
                <a:latin typeface="Calibri" panose="020F0502020204030204" pitchFamily="34" charset="0"/>
                <a:ea typeface="Arial"/>
                <a:cs typeface="Calibri" panose="020F0502020204030204" pitchFamily="34" charset="0"/>
                <a:sym typeface="Arial"/>
              </a:rPr>
              <a:t>Implementation Status</a:t>
            </a:r>
            <a:endParaRPr dirty="0">
              <a:latin typeface="Calibri" panose="020F0502020204030204" pitchFamily="34" charset="0"/>
              <a:cs typeface="Calibri" panose="020F0502020204030204" pitchFamily="34" charset="0"/>
            </a:endParaRPr>
          </a:p>
        </p:txBody>
      </p:sp>
      <p:sp>
        <p:nvSpPr>
          <p:cNvPr id="68" name="Google Shape;68;p13"/>
          <p:cNvSpPr txBox="1"/>
          <p:nvPr/>
        </p:nvSpPr>
        <p:spPr>
          <a:xfrm>
            <a:off x="1246954" y="4945016"/>
            <a:ext cx="7214140" cy="2044815"/>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endParaRPr sz="700" b="1" i="0" u="none" strike="noStrike" cap="none" dirty="0">
              <a:solidFill>
                <a:schemeClr val="dk1"/>
              </a:solidFill>
              <a:latin typeface="Calibri"/>
              <a:ea typeface="Calibri"/>
              <a:cs typeface="Calibri"/>
              <a:sym typeface="Calibri"/>
            </a:endParaRPr>
          </a:p>
          <a:p>
            <a:pPr marL="457200" marR="0" lvl="0" indent="0" algn="l" rtl="0">
              <a:lnSpc>
                <a:spcPct val="107000"/>
              </a:lnSpc>
              <a:spcBef>
                <a:spcPts val="0"/>
              </a:spcBef>
              <a:spcAft>
                <a:spcPts val="0"/>
              </a:spcAft>
              <a:buNone/>
            </a:pPr>
            <a:r>
              <a:rPr lang="en-US" sz="1600" b="1" dirty="0">
                <a:solidFill>
                  <a:schemeClr val="dk1"/>
                </a:solidFill>
                <a:latin typeface="Calibri" panose="020F0502020204030204" pitchFamily="34" charset="0"/>
                <a:ea typeface="Calibri"/>
                <a:cs typeface="Calibri" panose="020F0502020204030204" pitchFamily="34" charset="0"/>
                <a:sym typeface="Calibri"/>
              </a:rPr>
              <a:t>Rachel Broudy, MD</a:t>
            </a:r>
          </a:p>
          <a:p>
            <a:pPr marL="457200" marR="0" lvl="0" indent="0" algn="l" rtl="0">
              <a:lnSpc>
                <a:spcPct val="107000"/>
              </a:lnSpc>
              <a:spcBef>
                <a:spcPts val="0"/>
              </a:spcBef>
              <a:spcAft>
                <a:spcPts val="0"/>
              </a:spcAft>
              <a:buNone/>
            </a:pPr>
            <a:r>
              <a:rPr lang="en-US" sz="1600" dirty="0">
                <a:solidFill>
                  <a:schemeClr val="dk1"/>
                </a:solidFill>
                <a:latin typeface="Calibri" panose="020F0502020204030204" pitchFamily="34" charset="0"/>
                <a:ea typeface="Calibri"/>
                <a:cs typeface="Calibri" panose="020F0502020204030204" pitchFamily="34" charset="0"/>
                <a:sym typeface="Calibri"/>
              </a:rPr>
              <a:t>Faculty Lead on Elder Care Work, Ariadne Labs</a:t>
            </a:r>
          </a:p>
          <a:p>
            <a:pPr marL="457200" marR="0" lvl="0" indent="0" algn="l" rtl="0">
              <a:lnSpc>
                <a:spcPct val="107000"/>
              </a:lnSpc>
              <a:spcBef>
                <a:spcPts val="0"/>
              </a:spcBef>
              <a:spcAft>
                <a:spcPts val="0"/>
              </a:spcAft>
              <a:buNone/>
            </a:pPr>
            <a:r>
              <a:rPr lang="en-US" sz="1600" dirty="0">
                <a:solidFill>
                  <a:schemeClr val="dk1"/>
                </a:solidFill>
                <a:latin typeface="Calibri" panose="020F0502020204030204" pitchFamily="34" charset="0"/>
                <a:ea typeface="Calibri"/>
                <a:cs typeface="Calibri" panose="020F0502020204030204" pitchFamily="34" charset="0"/>
                <a:sym typeface="Calibri"/>
              </a:rPr>
              <a:t>Medical Director, Pioneer Valley Hospice and Palliative Care</a:t>
            </a:r>
          </a:p>
          <a:p>
            <a:pPr marL="457200" marR="0" lvl="0" indent="0" algn="l" rtl="0">
              <a:lnSpc>
                <a:spcPct val="107000"/>
              </a:lnSpc>
              <a:spcBef>
                <a:spcPts val="0"/>
              </a:spcBef>
              <a:spcAft>
                <a:spcPts val="0"/>
              </a:spcAft>
              <a:buNone/>
            </a:pPr>
            <a:r>
              <a:rPr lang="en-US" sz="1600" dirty="0">
                <a:solidFill>
                  <a:schemeClr val="dk1"/>
                </a:solidFill>
                <a:latin typeface="Calibri" panose="020F0502020204030204" pitchFamily="34" charset="0"/>
                <a:ea typeface="Calibri"/>
                <a:cs typeface="Calibri" panose="020F0502020204030204" pitchFamily="34" charset="0"/>
                <a:sym typeface="Calibri"/>
              </a:rPr>
              <a:t>Board Member, Life Path Aging Services Access Point (ASAP), Franklin County</a:t>
            </a:r>
            <a:r>
              <a:rPr lang="en-US" sz="1600" dirty="0">
                <a:solidFill>
                  <a:srgbClr val="222222"/>
                </a:solidFill>
                <a:highlight>
                  <a:schemeClr val="lt1"/>
                </a:highlight>
                <a:latin typeface="Calibri" panose="020F0502020204030204" pitchFamily="34" charset="0"/>
                <a:cs typeface="Calibri" panose="020F0502020204030204" pitchFamily="34" charset="0"/>
              </a:rPr>
              <a:t> </a:t>
            </a:r>
            <a:endParaRPr sz="1600" dirty="0">
              <a:solidFill>
                <a:srgbClr val="222222"/>
              </a:solidFill>
              <a:highlight>
                <a:schemeClr val="lt1"/>
              </a:highlight>
              <a:latin typeface="Calibri" panose="020F0502020204030204" pitchFamily="34" charset="0"/>
              <a:cs typeface="Calibri" panose="020F0502020204030204" pitchFamily="34" charset="0"/>
            </a:endParaRPr>
          </a:p>
          <a:p>
            <a:pPr marL="914400" marR="0" lvl="0" indent="0" algn="l" rtl="0">
              <a:lnSpc>
                <a:spcPct val="107000"/>
              </a:lnSpc>
              <a:spcBef>
                <a:spcPts val="0"/>
              </a:spcBef>
              <a:spcAft>
                <a:spcPts val="0"/>
              </a:spcAft>
              <a:buNone/>
            </a:pPr>
            <a:endParaRPr dirty="0">
              <a:solidFill>
                <a:schemeClr val="dk1"/>
              </a:solidFill>
              <a:latin typeface="Calibri"/>
              <a:ea typeface="Calibri"/>
              <a:cs typeface="Calibri"/>
              <a:sym typeface="Calibri"/>
            </a:endParaRPr>
          </a:p>
          <a:p>
            <a:pPr marL="457200" marR="0" lvl="0" indent="0" algn="l" rtl="0">
              <a:lnSpc>
                <a:spcPct val="107000"/>
              </a:lnSpc>
              <a:spcBef>
                <a:spcPts val="2000"/>
              </a:spcBef>
              <a:spcAft>
                <a:spcPts val="0"/>
              </a:spcAft>
              <a:buClr>
                <a:schemeClr val="dk1"/>
              </a:buClr>
              <a:buSzPts val="1800"/>
              <a:buFont typeface="Arial"/>
              <a:buNone/>
            </a:pPr>
            <a:endParaRPr sz="1800" i="0" u="none" strike="noStrike" cap="none" dirty="0">
              <a:solidFill>
                <a:schemeClr val="dk1"/>
              </a:solidFill>
              <a:latin typeface="Calibri"/>
              <a:ea typeface="Calibri"/>
              <a:cs typeface="Calibri"/>
              <a:sym typeface="Calibri"/>
            </a:endParaRPr>
          </a:p>
        </p:txBody>
      </p:sp>
      <p:pic>
        <p:nvPicPr>
          <p:cNvPr id="69" name="Google Shape;69;p13" descr="A doctor talking to a patient&#10;&#10;Description automatically generated with medium confidence"/>
          <p:cNvPicPr preferRelativeResize="0"/>
          <p:nvPr/>
        </p:nvPicPr>
        <p:blipFill rotWithShape="1">
          <a:blip r:embed="rId3">
            <a:alphaModFix/>
          </a:blip>
          <a:srcRect/>
          <a:stretch/>
        </p:blipFill>
        <p:spPr>
          <a:xfrm>
            <a:off x="0" y="-24275"/>
            <a:ext cx="1907458" cy="967311"/>
          </a:xfrm>
          <a:prstGeom prst="rect">
            <a:avLst/>
          </a:prstGeom>
          <a:noFill/>
          <a:ln>
            <a:noFill/>
          </a:ln>
        </p:spPr>
      </p:pic>
      <p:pic>
        <p:nvPicPr>
          <p:cNvPr id="6" name="Google Shape;258;p48">
            <a:extLst>
              <a:ext uri="{FF2B5EF4-FFF2-40B4-BE49-F238E27FC236}">
                <a16:creationId xmlns:a16="http://schemas.microsoft.com/office/drawing/2014/main" id="{F14904A1-9208-4F86-AF4C-F4A37CCAF371}"/>
              </a:ext>
            </a:extLst>
          </p:cNvPr>
          <p:cNvPicPr preferRelativeResize="0"/>
          <p:nvPr/>
        </p:nvPicPr>
        <p:blipFill rotWithShape="1">
          <a:blip r:embed="rId4">
            <a:alphaModFix/>
          </a:blip>
          <a:srcRect/>
          <a:stretch/>
        </p:blipFill>
        <p:spPr>
          <a:xfrm>
            <a:off x="3156203" y="1596537"/>
            <a:ext cx="2831594" cy="2697093"/>
          </a:xfrm>
          <a:prstGeom prst="rect">
            <a:avLst/>
          </a:prstGeom>
          <a:noFill/>
          <a:ln>
            <a:noFill/>
          </a:ln>
        </p:spPr>
      </p:pic>
    </p:spTree>
    <p:extLst>
      <p:ext uri="{BB962C8B-B14F-4D97-AF65-F5344CB8AC3E}">
        <p14:creationId xmlns:p14="http://schemas.microsoft.com/office/powerpoint/2010/main" val="3235304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6"/>
        <p:cNvGrpSpPr/>
        <p:nvPr/>
      </p:nvGrpSpPr>
      <p:grpSpPr>
        <a:xfrm>
          <a:off x="0" y="0"/>
          <a:ext cx="0" cy="0"/>
          <a:chOff x="0" y="0"/>
          <a:chExt cx="0" cy="0"/>
        </a:xfrm>
      </p:grpSpPr>
      <p:sp>
        <p:nvSpPr>
          <p:cNvPr id="257" name="Google Shape;257;p48"/>
          <p:cNvSpPr/>
          <p:nvPr/>
        </p:nvSpPr>
        <p:spPr>
          <a:xfrm>
            <a:off x="4113600" y="851300"/>
            <a:ext cx="5030400" cy="5143500"/>
          </a:xfrm>
          <a:prstGeom prst="rect">
            <a:avLst/>
          </a:prstGeom>
          <a:solidFill>
            <a:srgbClr val="5B6770"/>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pic>
        <p:nvPicPr>
          <p:cNvPr id="258" name="Google Shape;258;p48"/>
          <p:cNvPicPr preferRelativeResize="0"/>
          <p:nvPr/>
        </p:nvPicPr>
        <p:blipFill rotWithShape="1">
          <a:blip r:embed="rId3">
            <a:alphaModFix/>
          </a:blip>
          <a:srcRect/>
          <a:stretch/>
        </p:blipFill>
        <p:spPr>
          <a:xfrm>
            <a:off x="696054" y="1949604"/>
            <a:ext cx="2831594" cy="2697093"/>
          </a:xfrm>
          <a:prstGeom prst="rect">
            <a:avLst/>
          </a:prstGeom>
          <a:noFill/>
          <a:ln>
            <a:noFill/>
          </a:ln>
        </p:spPr>
      </p:pic>
      <p:sp>
        <p:nvSpPr>
          <p:cNvPr id="259" name="Google Shape;259;p48"/>
          <p:cNvSpPr/>
          <p:nvPr/>
        </p:nvSpPr>
        <p:spPr>
          <a:xfrm flipH="1">
            <a:off x="7419600" y="4324250"/>
            <a:ext cx="1724400" cy="1676400"/>
          </a:xfrm>
          <a:prstGeom prst="rtTriangle">
            <a:avLst/>
          </a:prstGeom>
          <a:solidFill>
            <a:srgbClr val="FAAF3F"/>
          </a:solidFill>
          <a:ln>
            <a:noFill/>
          </a:ln>
        </p:spPr>
        <p:txBody>
          <a:bodyPr spcFirstLastPara="1" wrap="square" lIns="68575" tIns="34275" rIns="68575" bIns="34275" anchor="ctr" anchorCtr="0">
            <a:noAutofit/>
          </a:bodyPr>
          <a:lstStyle/>
          <a:p>
            <a:pPr algn="ctr" defTabSz="914400">
              <a:buClr>
                <a:srgbClr val="000000"/>
              </a:buClr>
            </a:pPr>
            <a:endParaRPr sz="1400" kern="0">
              <a:solidFill>
                <a:srgbClr val="FFFFFF"/>
              </a:solidFill>
              <a:latin typeface="Calibri"/>
              <a:ea typeface="Calibri"/>
              <a:cs typeface="Calibri"/>
              <a:sym typeface="Calibri"/>
            </a:endParaRPr>
          </a:p>
        </p:txBody>
      </p:sp>
      <p:sp>
        <p:nvSpPr>
          <p:cNvPr id="260" name="Google Shape;260;p48"/>
          <p:cNvSpPr txBox="1">
            <a:spLocks noGrp="1"/>
          </p:cNvSpPr>
          <p:nvPr>
            <p:ph type="title"/>
          </p:nvPr>
        </p:nvSpPr>
        <p:spPr>
          <a:xfrm>
            <a:off x="4421850" y="2019700"/>
            <a:ext cx="4315500" cy="2408100"/>
          </a:xfrm>
          <a:prstGeom prst="rect">
            <a:avLst/>
          </a:prstGeom>
          <a:noFill/>
          <a:ln>
            <a:noFill/>
          </a:ln>
        </p:spPr>
        <p:txBody>
          <a:bodyPr spcFirstLastPara="1" wrap="square" lIns="68575" tIns="34275" rIns="68575" bIns="34275" anchor="b" anchorCtr="0">
            <a:normAutofit/>
          </a:bodyPr>
          <a:lstStyle/>
          <a:p>
            <a:pPr>
              <a:buSzPts val="2600"/>
            </a:pPr>
            <a:r>
              <a:rPr lang="en" sz="2600" dirty="0">
                <a:solidFill>
                  <a:schemeClr val="lt1"/>
                </a:solidFill>
                <a:latin typeface="Source Sans Pro"/>
                <a:ea typeface="Source Sans Pro"/>
                <a:cs typeface="Source Sans Pro"/>
                <a:sym typeface="Source Sans Pro"/>
              </a:rPr>
              <a:t>We are a joint center for health systems innovation at Brigham &amp; Women’s Hospital and the Harvard T.H. Chan School of Public Health </a:t>
            </a:r>
            <a:endParaRPr sz="2600" dirty="0">
              <a:solidFill>
                <a:schemeClr val="lt1"/>
              </a:solidFill>
              <a:latin typeface="Source Sans Pro"/>
              <a:ea typeface="Source Sans Pro"/>
              <a:cs typeface="Source Sans Pro"/>
              <a:sym typeface="Source Sans Pr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9"/>
          <p:cNvSpPr txBox="1">
            <a:spLocks noGrp="1"/>
          </p:cNvSpPr>
          <p:nvPr>
            <p:ph type="title"/>
          </p:nvPr>
        </p:nvSpPr>
        <p:spPr>
          <a:xfrm>
            <a:off x="311700" y="1073675"/>
            <a:ext cx="8520600" cy="710700"/>
          </a:xfrm>
          <a:prstGeom prst="rect">
            <a:avLst/>
          </a:prstGeom>
        </p:spPr>
        <p:txBody>
          <a:bodyPr spcFirstLastPara="1" wrap="square" lIns="91425" tIns="91425" rIns="91425" bIns="91425" anchor="ctr" anchorCtr="0">
            <a:noAutofit/>
          </a:bodyPr>
          <a:lstStyle/>
          <a:p>
            <a:r>
              <a:rPr lang="en" sz="1800" b="1">
                <a:latin typeface="Source Sans Pro"/>
                <a:ea typeface="Source Sans Pro"/>
                <a:cs typeface="Source Sans Pro"/>
                <a:sym typeface="Source Sans Pro"/>
              </a:rPr>
              <a:t>WHAT USERS FEEL</a:t>
            </a:r>
            <a:endParaRPr sz="1600">
              <a:latin typeface="Source Sans Pro"/>
              <a:ea typeface="Source Sans Pro"/>
              <a:cs typeface="Source Sans Pro"/>
              <a:sym typeface="Source Sans Pro"/>
            </a:endParaRPr>
          </a:p>
        </p:txBody>
      </p:sp>
      <p:pic>
        <p:nvPicPr>
          <p:cNvPr id="266" name="Google Shape;266;p49"/>
          <p:cNvPicPr preferRelativeResize="0"/>
          <p:nvPr/>
        </p:nvPicPr>
        <p:blipFill rotWithShape="1">
          <a:blip r:embed="rId3">
            <a:alphaModFix/>
          </a:blip>
          <a:srcRect t="13016" b="25554"/>
          <a:stretch/>
        </p:blipFill>
        <p:spPr>
          <a:xfrm>
            <a:off x="8270725" y="975073"/>
            <a:ext cx="671943" cy="411600"/>
          </a:xfrm>
          <a:prstGeom prst="rect">
            <a:avLst/>
          </a:prstGeom>
          <a:noFill/>
          <a:ln>
            <a:noFill/>
          </a:ln>
        </p:spPr>
      </p:pic>
      <p:pic>
        <p:nvPicPr>
          <p:cNvPr id="267" name="Google Shape;267;p49"/>
          <p:cNvPicPr preferRelativeResize="0"/>
          <p:nvPr/>
        </p:nvPicPr>
        <p:blipFill>
          <a:blip r:embed="rId4">
            <a:alphaModFix/>
          </a:blip>
          <a:stretch>
            <a:fillRect/>
          </a:stretch>
        </p:blipFill>
        <p:spPr>
          <a:xfrm>
            <a:off x="6589325" y="957090"/>
            <a:ext cx="849700" cy="447566"/>
          </a:xfrm>
          <a:prstGeom prst="rect">
            <a:avLst/>
          </a:prstGeom>
          <a:noFill/>
          <a:ln>
            <a:noFill/>
          </a:ln>
        </p:spPr>
      </p:pic>
      <p:pic>
        <p:nvPicPr>
          <p:cNvPr id="268" name="Google Shape;268;p49"/>
          <p:cNvPicPr preferRelativeResize="0"/>
          <p:nvPr/>
        </p:nvPicPr>
        <p:blipFill>
          <a:blip r:embed="rId5">
            <a:alphaModFix/>
          </a:blip>
          <a:stretch>
            <a:fillRect/>
          </a:stretch>
        </p:blipFill>
        <p:spPr>
          <a:xfrm>
            <a:off x="7430023" y="975074"/>
            <a:ext cx="849705" cy="411601"/>
          </a:xfrm>
          <a:prstGeom prst="rect">
            <a:avLst/>
          </a:prstGeom>
          <a:noFill/>
          <a:ln>
            <a:noFill/>
          </a:ln>
        </p:spPr>
      </p:pic>
      <p:pic>
        <p:nvPicPr>
          <p:cNvPr id="269" name="Google Shape;269;p49"/>
          <p:cNvPicPr preferRelativeResize="0"/>
          <p:nvPr/>
        </p:nvPicPr>
        <p:blipFill>
          <a:blip r:embed="rId6">
            <a:alphaModFix/>
          </a:blip>
          <a:stretch>
            <a:fillRect/>
          </a:stretch>
        </p:blipFill>
        <p:spPr>
          <a:xfrm>
            <a:off x="3141123" y="3051490"/>
            <a:ext cx="1043625" cy="1043649"/>
          </a:xfrm>
          <a:prstGeom prst="rect">
            <a:avLst/>
          </a:prstGeom>
          <a:noFill/>
          <a:ln>
            <a:noFill/>
          </a:ln>
        </p:spPr>
      </p:pic>
      <p:pic>
        <p:nvPicPr>
          <p:cNvPr id="270" name="Google Shape;270;p49"/>
          <p:cNvPicPr preferRelativeResize="0"/>
          <p:nvPr/>
        </p:nvPicPr>
        <p:blipFill>
          <a:blip r:embed="rId6">
            <a:alphaModFix/>
          </a:blip>
          <a:stretch>
            <a:fillRect/>
          </a:stretch>
        </p:blipFill>
        <p:spPr>
          <a:xfrm>
            <a:off x="4139923" y="3051490"/>
            <a:ext cx="1043625" cy="1043649"/>
          </a:xfrm>
          <a:prstGeom prst="rect">
            <a:avLst/>
          </a:prstGeom>
          <a:noFill/>
          <a:ln>
            <a:noFill/>
          </a:ln>
        </p:spPr>
      </p:pic>
      <p:sp>
        <p:nvSpPr>
          <p:cNvPr id="271" name="Google Shape;271;p49"/>
          <p:cNvSpPr/>
          <p:nvPr/>
        </p:nvSpPr>
        <p:spPr>
          <a:xfrm>
            <a:off x="4185475" y="4276215"/>
            <a:ext cx="975900" cy="568500"/>
          </a:xfrm>
          <a:prstGeom prst="rect">
            <a:avLst/>
          </a:prstGeom>
          <a:noFill/>
          <a:ln>
            <a:noFill/>
          </a:ln>
        </p:spPr>
        <p:txBody>
          <a:bodyPr spcFirstLastPara="1" wrap="square" lIns="91425" tIns="91425" rIns="91425" bIns="91425" anchor="ctr" anchorCtr="0">
            <a:noAutofit/>
          </a:bodyPr>
          <a:lstStyle/>
          <a:p>
            <a:pPr algn="ctr" defTabSz="914400">
              <a:buClr>
                <a:srgbClr val="000000"/>
              </a:buClr>
            </a:pPr>
            <a:r>
              <a:rPr lang="en" sz="1000" b="1" kern="0">
                <a:solidFill>
                  <a:srgbClr val="000000"/>
                </a:solidFill>
                <a:latin typeface="Source Sans Pro"/>
                <a:ea typeface="Source Sans Pro"/>
                <a:cs typeface="Source Sans Pro"/>
                <a:sym typeface="Source Sans Pro"/>
              </a:rPr>
              <a:t>Care </a:t>
            </a:r>
            <a:endParaRPr sz="1000" b="1" kern="0">
              <a:solidFill>
                <a:srgbClr val="000000"/>
              </a:solidFill>
              <a:latin typeface="Source Sans Pro"/>
              <a:ea typeface="Source Sans Pro"/>
              <a:cs typeface="Source Sans Pro"/>
              <a:sym typeface="Source Sans Pro"/>
            </a:endParaRPr>
          </a:p>
          <a:p>
            <a:pPr algn="ctr" defTabSz="914400">
              <a:buClr>
                <a:srgbClr val="000000"/>
              </a:buClr>
            </a:pPr>
            <a:r>
              <a:rPr lang="en" sz="1000" b="1" kern="0">
                <a:solidFill>
                  <a:srgbClr val="000000"/>
                </a:solidFill>
                <a:latin typeface="Source Sans Pro"/>
                <a:ea typeface="Source Sans Pro"/>
                <a:cs typeface="Source Sans Pro"/>
                <a:sym typeface="Source Sans Pro"/>
              </a:rPr>
              <a:t>Partner</a:t>
            </a:r>
            <a:endParaRPr sz="1000" b="1" kern="0">
              <a:solidFill>
                <a:srgbClr val="000000"/>
              </a:solidFill>
              <a:latin typeface="Source Sans Pro"/>
              <a:ea typeface="Source Sans Pro"/>
              <a:cs typeface="Source Sans Pro"/>
              <a:sym typeface="Source Sans Pro"/>
            </a:endParaRPr>
          </a:p>
        </p:txBody>
      </p:sp>
      <p:sp>
        <p:nvSpPr>
          <p:cNvPr id="272" name="Google Shape;272;p49"/>
          <p:cNvSpPr/>
          <p:nvPr/>
        </p:nvSpPr>
        <p:spPr>
          <a:xfrm>
            <a:off x="3175825" y="4276215"/>
            <a:ext cx="975900" cy="568500"/>
          </a:xfrm>
          <a:prstGeom prst="rect">
            <a:avLst/>
          </a:prstGeom>
          <a:noFill/>
          <a:ln>
            <a:noFill/>
          </a:ln>
        </p:spPr>
        <p:txBody>
          <a:bodyPr spcFirstLastPara="1" wrap="square" lIns="91425" tIns="91425" rIns="91425" bIns="91425" anchor="ctr" anchorCtr="0">
            <a:noAutofit/>
          </a:bodyPr>
          <a:lstStyle/>
          <a:p>
            <a:pPr algn="ctr" defTabSz="914400">
              <a:buClr>
                <a:srgbClr val="000000"/>
              </a:buClr>
            </a:pPr>
            <a:r>
              <a:rPr lang="en" sz="1000" b="1" kern="0">
                <a:solidFill>
                  <a:srgbClr val="000000"/>
                </a:solidFill>
                <a:latin typeface="Source Sans Pro"/>
                <a:ea typeface="Source Sans Pro"/>
                <a:cs typeface="Source Sans Pro"/>
                <a:sym typeface="Source Sans Pro"/>
              </a:rPr>
              <a:t>Person Living with Dementia</a:t>
            </a:r>
            <a:endParaRPr sz="1000" b="1" kern="0">
              <a:solidFill>
                <a:srgbClr val="000000"/>
              </a:solidFill>
              <a:latin typeface="Source Sans Pro"/>
              <a:ea typeface="Source Sans Pro"/>
              <a:cs typeface="Source Sans Pro"/>
              <a:sym typeface="Source Sans Pro"/>
            </a:endParaRPr>
          </a:p>
        </p:txBody>
      </p:sp>
      <p:sp>
        <p:nvSpPr>
          <p:cNvPr id="273" name="Google Shape;273;p49"/>
          <p:cNvSpPr/>
          <p:nvPr/>
        </p:nvSpPr>
        <p:spPr>
          <a:xfrm>
            <a:off x="8235787" y="2315051"/>
            <a:ext cx="849600" cy="568500"/>
          </a:xfrm>
          <a:prstGeom prst="roundRect">
            <a:avLst>
              <a:gd name="adj" fmla="val 17423"/>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n" sz="1000" kern="0">
                <a:solidFill>
                  <a:srgbClr val="FFFFFF"/>
                </a:solidFill>
                <a:latin typeface="Source Sans Pro"/>
                <a:ea typeface="Source Sans Pro"/>
                <a:cs typeface="Source Sans Pro"/>
                <a:sym typeface="Source Sans Pro"/>
              </a:rPr>
              <a:t>Feel I have enough help</a:t>
            </a:r>
            <a:endParaRPr sz="1000" kern="0">
              <a:solidFill>
                <a:srgbClr val="FFFFFF"/>
              </a:solidFill>
              <a:latin typeface="Source Sans Pro"/>
              <a:ea typeface="Source Sans Pro"/>
              <a:cs typeface="Source Sans Pro"/>
              <a:sym typeface="Source Sans Pro"/>
            </a:endParaRPr>
          </a:p>
        </p:txBody>
      </p:sp>
      <p:sp>
        <p:nvSpPr>
          <p:cNvPr id="274" name="Google Shape;274;p49"/>
          <p:cNvSpPr/>
          <p:nvPr/>
        </p:nvSpPr>
        <p:spPr>
          <a:xfrm>
            <a:off x="3085325" y="1767442"/>
            <a:ext cx="904800" cy="618600"/>
          </a:xfrm>
          <a:prstGeom prst="roundRect">
            <a:avLst>
              <a:gd name="adj" fmla="val 17423"/>
            </a:avLst>
          </a:prstGeom>
          <a:solidFill>
            <a:schemeClr val="accent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n" sz="1000" kern="0" dirty="0">
                <a:solidFill>
                  <a:srgbClr val="FFFFFF"/>
                </a:solidFill>
                <a:latin typeface="Source Sans Pro"/>
                <a:ea typeface="Source Sans Pro"/>
                <a:cs typeface="Source Sans Pro"/>
                <a:sym typeface="Source Sans Pro"/>
              </a:rPr>
              <a:t>Maintain my sense of identity</a:t>
            </a:r>
            <a:endParaRPr sz="1000" kern="0" dirty="0">
              <a:solidFill>
                <a:srgbClr val="FFFFFF"/>
              </a:solidFill>
              <a:latin typeface="Source Sans Pro"/>
              <a:ea typeface="Source Sans Pro"/>
              <a:cs typeface="Source Sans Pro"/>
              <a:sym typeface="Source Sans Pro"/>
            </a:endParaRPr>
          </a:p>
        </p:txBody>
      </p:sp>
      <p:sp>
        <p:nvSpPr>
          <p:cNvPr id="275" name="Google Shape;275;p49"/>
          <p:cNvSpPr/>
          <p:nvPr/>
        </p:nvSpPr>
        <p:spPr>
          <a:xfrm>
            <a:off x="4838075" y="1775440"/>
            <a:ext cx="975900" cy="526200"/>
          </a:xfrm>
          <a:prstGeom prst="roundRect">
            <a:avLst>
              <a:gd name="adj" fmla="val 17423"/>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n" sz="1000" kern="0">
                <a:solidFill>
                  <a:srgbClr val="FFFFFF"/>
                </a:solidFill>
                <a:latin typeface="Source Sans Pro"/>
                <a:ea typeface="Source Sans Pro"/>
                <a:cs typeface="Source Sans Pro"/>
                <a:sym typeface="Source Sans Pro"/>
              </a:rPr>
              <a:t>Feel we’re all in this together </a:t>
            </a:r>
            <a:endParaRPr sz="1000" kern="0">
              <a:solidFill>
                <a:srgbClr val="FFFFFF"/>
              </a:solidFill>
              <a:latin typeface="Source Sans Pro"/>
              <a:ea typeface="Source Sans Pro"/>
              <a:cs typeface="Source Sans Pro"/>
              <a:sym typeface="Source Sans Pro"/>
            </a:endParaRPr>
          </a:p>
        </p:txBody>
      </p:sp>
      <p:sp>
        <p:nvSpPr>
          <p:cNvPr id="276" name="Google Shape;276;p49"/>
          <p:cNvSpPr/>
          <p:nvPr/>
        </p:nvSpPr>
        <p:spPr>
          <a:xfrm>
            <a:off x="5406775" y="3178891"/>
            <a:ext cx="975900" cy="447600"/>
          </a:xfrm>
          <a:prstGeom prst="roundRect">
            <a:avLst>
              <a:gd name="adj" fmla="val 17423"/>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n" sz="1000" kern="0">
                <a:solidFill>
                  <a:srgbClr val="FFFFFF"/>
                </a:solidFill>
                <a:latin typeface="Source Sans Pro"/>
                <a:ea typeface="Source Sans Pro"/>
                <a:cs typeface="Source Sans Pro"/>
                <a:sym typeface="Source Sans Pro"/>
              </a:rPr>
              <a:t>Enjoy time with PLWD</a:t>
            </a:r>
            <a:endParaRPr sz="1000" kern="0">
              <a:solidFill>
                <a:srgbClr val="FFFFFF"/>
              </a:solidFill>
              <a:latin typeface="Source Sans Pro"/>
              <a:ea typeface="Source Sans Pro"/>
              <a:cs typeface="Source Sans Pro"/>
              <a:sym typeface="Source Sans Pro"/>
            </a:endParaRPr>
          </a:p>
        </p:txBody>
      </p:sp>
      <p:sp>
        <p:nvSpPr>
          <p:cNvPr id="277" name="Google Shape;277;p49"/>
          <p:cNvSpPr/>
          <p:nvPr/>
        </p:nvSpPr>
        <p:spPr>
          <a:xfrm>
            <a:off x="5019175" y="3780616"/>
            <a:ext cx="975900" cy="447600"/>
          </a:xfrm>
          <a:prstGeom prst="roundRect">
            <a:avLst>
              <a:gd name="adj" fmla="val 17423"/>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n" sz="1000" kern="0">
                <a:solidFill>
                  <a:srgbClr val="FFFFFF"/>
                </a:solidFill>
                <a:latin typeface="Source Sans Pro"/>
                <a:ea typeface="Source Sans Pro"/>
                <a:cs typeface="Source Sans Pro"/>
                <a:sym typeface="Source Sans Pro"/>
              </a:rPr>
              <a:t>Feel seen and heard</a:t>
            </a:r>
            <a:endParaRPr sz="1000" kern="0">
              <a:solidFill>
                <a:srgbClr val="FFFFFF"/>
              </a:solidFill>
              <a:latin typeface="Source Sans Pro"/>
              <a:ea typeface="Source Sans Pro"/>
              <a:cs typeface="Source Sans Pro"/>
              <a:sym typeface="Source Sans Pro"/>
            </a:endParaRPr>
          </a:p>
        </p:txBody>
      </p:sp>
      <p:sp>
        <p:nvSpPr>
          <p:cNvPr id="278" name="Google Shape;278;p49"/>
          <p:cNvSpPr/>
          <p:nvPr/>
        </p:nvSpPr>
        <p:spPr>
          <a:xfrm>
            <a:off x="6097000" y="3886124"/>
            <a:ext cx="1091100" cy="710700"/>
          </a:xfrm>
          <a:prstGeom prst="roundRect">
            <a:avLst>
              <a:gd name="adj" fmla="val 17423"/>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n" sz="1000" kern="0">
                <a:solidFill>
                  <a:srgbClr val="FFFFFF"/>
                </a:solidFill>
                <a:latin typeface="Source Sans Pro"/>
                <a:ea typeface="Source Sans Pro"/>
                <a:cs typeface="Source Sans Pro"/>
                <a:sym typeface="Source Sans Pro"/>
              </a:rPr>
              <a:t>We each contribute our strengths to care</a:t>
            </a:r>
            <a:endParaRPr sz="1000" kern="0">
              <a:solidFill>
                <a:srgbClr val="FFFFFF"/>
              </a:solidFill>
              <a:latin typeface="Source Sans Pro"/>
              <a:ea typeface="Source Sans Pro"/>
              <a:cs typeface="Source Sans Pro"/>
              <a:sym typeface="Source Sans Pro"/>
            </a:endParaRPr>
          </a:p>
        </p:txBody>
      </p:sp>
      <p:sp>
        <p:nvSpPr>
          <p:cNvPr id="279" name="Google Shape;279;p49"/>
          <p:cNvSpPr/>
          <p:nvPr/>
        </p:nvSpPr>
        <p:spPr>
          <a:xfrm>
            <a:off x="8060123" y="3383065"/>
            <a:ext cx="849600" cy="447600"/>
          </a:xfrm>
          <a:prstGeom prst="roundRect">
            <a:avLst>
              <a:gd name="adj" fmla="val 17423"/>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n" sz="1000" kern="0">
                <a:solidFill>
                  <a:srgbClr val="FFFFFF"/>
                </a:solidFill>
                <a:latin typeface="Source Sans Pro"/>
                <a:ea typeface="Source Sans Pro"/>
                <a:cs typeface="Source Sans Pro"/>
                <a:sym typeface="Source Sans Pro"/>
              </a:rPr>
              <a:t>Rested</a:t>
            </a:r>
            <a:endParaRPr sz="1000" kern="0">
              <a:solidFill>
                <a:srgbClr val="FFFFFF"/>
              </a:solidFill>
              <a:latin typeface="Source Sans Pro"/>
              <a:ea typeface="Source Sans Pro"/>
              <a:cs typeface="Source Sans Pro"/>
              <a:sym typeface="Source Sans Pro"/>
            </a:endParaRPr>
          </a:p>
        </p:txBody>
      </p:sp>
      <p:sp>
        <p:nvSpPr>
          <p:cNvPr id="280" name="Google Shape;280;p49"/>
          <p:cNvSpPr/>
          <p:nvPr/>
        </p:nvSpPr>
        <p:spPr>
          <a:xfrm>
            <a:off x="5159400" y="4326028"/>
            <a:ext cx="1130400" cy="618600"/>
          </a:xfrm>
          <a:prstGeom prst="roundRect">
            <a:avLst>
              <a:gd name="adj" fmla="val 17423"/>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n" sz="1000" kern="0">
                <a:solidFill>
                  <a:srgbClr val="FFFFFF"/>
                </a:solidFill>
                <a:latin typeface="Source Sans Pro"/>
                <a:ea typeface="Source Sans Pro"/>
                <a:cs typeface="Source Sans Pro"/>
                <a:sym typeface="Source Sans Pro"/>
              </a:rPr>
              <a:t>Feel good about the care PLWD receives</a:t>
            </a:r>
            <a:endParaRPr sz="1000" kern="0">
              <a:solidFill>
                <a:srgbClr val="FFFFFF"/>
              </a:solidFill>
              <a:latin typeface="Source Sans Pro"/>
              <a:ea typeface="Source Sans Pro"/>
              <a:cs typeface="Source Sans Pro"/>
              <a:sym typeface="Source Sans Pro"/>
            </a:endParaRPr>
          </a:p>
        </p:txBody>
      </p:sp>
      <p:sp>
        <p:nvSpPr>
          <p:cNvPr id="281" name="Google Shape;281;p49"/>
          <p:cNvSpPr/>
          <p:nvPr/>
        </p:nvSpPr>
        <p:spPr>
          <a:xfrm>
            <a:off x="1080525" y="2449959"/>
            <a:ext cx="1130400" cy="748200"/>
          </a:xfrm>
          <a:prstGeom prst="roundRect">
            <a:avLst>
              <a:gd name="adj" fmla="val 17423"/>
            </a:avLst>
          </a:prstGeom>
          <a:solidFill>
            <a:schemeClr val="accent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n" sz="1000" kern="0">
                <a:solidFill>
                  <a:srgbClr val="FFFFFF"/>
                </a:solidFill>
                <a:latin typeface="Source Sans Pro"/>
                <a:ea typeface="Source Sans Pro"/>
                <a:cs typeface="Source Sans Pro"/>
                <a:sym typeface="Source Sans Pro"/>
              </a:rPr>
              <a:t>My environment adapts to meet my needs</a:t>
            </a:r>
            <a:endParaRPr sz="1000" kern="0">
              <a:solidFill>
                <a:srgbClr val="FFFFFF"/>
              </a:solidFill>
              <a:latin typeface="Source Sans Pro"/>
              <a:ea typeface="Source Sans Pro"/>
              <a:cs typeface="Source Sans Pro"/>
              <a:sym typeface="Source Sans Pro"/>
            </a:endParaRPr>
          </a:p>
        </p:txBody>
      </p:sp>
      <p:sp>
        <p:nvSpPr>
          <p:cNvPr id="282" name="Google Shape;282;p49"/>
          <p:cNvSpPr/>
          <p:nvPr/>
        </p:nvSpPr>
        <p:spPr>
          <a:xfrm>
            <a:off x="1435200" y="1756740"/>
            <a:ext cx="1265700" cy="710700"/>
          </a:xfrm>
          <a:prstGeom prst="roundRect">
            <a:avLst>
              <a:gd name="adj" fmla="val 17423"/>
            </a:avLst>
          </a:prstGeom>
          <a:solidFill>
            <a:schemeClr val="accent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n" sz="1000" kern="0">
                <a:solidFill>
                  <a:srgbClr val="FFFFFF"/>
                </a:solidFill>
                <a:latin typeface="Source Sans Pro"/>
                <a:ea typeface="Source Sans Pro"/>
                <a:cs typeface="Source Sans Pro"/>
                <a:sym typeface="Source Sans Pro"/>
              </a:rPr>
              <a:t>Accept that my brain is changing and that will bring limitations</a:t>
            </a:r>
            <a:endParaRPr sz="1000" kern="0">
              <a:solidFill>
                <a:srgbClr val="FFFFFF"/>
              </a:solidFill>
              <a:latin typeface="Source Sans Pro"/>
              <a:ea typeface="Source Sans Pro"/>
              <a:cs typeface="Source Sans Pro"/>
              <a:sym typeface="Source Sans Pro"/>
            </a:endParaRPr>
          </a:p>
        </p:txBody>
      </p:sp>
      <p:sp>
        <p:nvSpPr>
          <p:cNvPr id="283" name="Google Shape;283;p49"/>
          <p:cNvSpPr/>
          <p:nvPr/>
        </p:nvSpPr>
        <p:spPr>
          <a:xfrm>
            <a:off x="2618950" y="2318534"/>
            <a:ext cx="904800" cy="710700"/>
          </a:xfrm>
          <a:prstGeom prst="roundRect">
            <a:avLst>
              <a:gd name="adj" fmla="val 17423"/>
            </a:avLst>
          </a:prstGeom>
          <a:solidFill>
            <a:schemeClr val="accent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n" sz="1000" kern="0">
                <a:solidFill>
                  <a:srgbClr val="FFFFFF"/>
                </a:solidFill>
                <a:latin typeface="Source Sans Pro"/>
                <a:ea typeface="Source Sans Pro"/>
                <a:cs typeface="Source Sans Pro"/>
                <a:sym typeface="Source Sans Pro"/>
              </a:rPr>
              <a:t>Still feel valued and worthy as a person</a:t>
            </a:r>
            <a:endParaRPr sz="1000" kern="0">
              <a:solidFill>
                <a:srgbClr val="FFFFFF"/>
              </a:solidFill>
              <a:latin typeface="Source Sans Pro"/>
              <a:ea typeface="Source Sans Pro"/>
              <a:cs typeface="Source Sans Pro"/>
              <a:sym typeface="Source Sans Pro"/>
            </a:endParaRPr>
          </a:p>
        </p:txBody>
      </p:sp>
      <p:sp>
        <p:nvSpPr>
          <p:cNvPr id="284" name="Google Shape;284;p49"/>
          <p:cNvSpPr/>
          <p:nvPr/>
        </p:nvSpPr>
        <p:spPr>
          <a:xfrm>
            <a:off x="2097425" y="2989240"/>
            <a:ext cx="1043700" cy="930900"/>
          </a:xfrm>
          <a:prstGeom prst="roundRect">
            <a:avLst>
              <a:gd name="adj" fmla="val 17423"/>
            </a:avLst>
          </a:prstGeom>
          <a:solidFill>
            <a:schemeClr val="accent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n" sz="1000" kern="0">
                <a:solidFill>
                  <a:srgbClr val="FFFFFF"/>
                </a:solidFill>
                <a:latin typeface="Source Sans Pro"/>
                <a:ea typeface="Source Sans Pro"/>
                <a:cs typeface="Source Sans Pro"/>
                <a:sym typeface="Source Sans Pro"/>
              </a:rPr>
              <a:t>Continue to do what I can for myself for as long as possible</a:t>
            </a:r>
            <a:endParaRPr sz="1000" kern="0">
              <a:solidFill>
                <a:srgbClr val="FFFFFF"/>
              </a:solidFill>
              <a:latin typeface="Source Sans Pro"/>
              <a:ea typeface="Source Sans Pro"/>
              <a:cs typeface="Source Sans Pro"/>
              <a:sym typeface="Source Sans Pro"/>
            </a:endParaRPr>
          </a:p>
        </p:txBody>
      </p:sp>
      <p:sp>
        <p:nvSpPr>
          <p:cNvPr id="285" name="Google Shape;285;p49"/>
          <p:cNvSpPr/>
          <p:nvPr/>
        </p:nvSpPr>
        <p:spPr>
          <a:xfrm>
            <a:off x="1130250" y="3270140"/>
            <a:ext cx="1043700" cy="673500"/>
          </a:xfrm>
          <a:prstGeom prst="roundRect">
            <a:avLst>
              <a:gd name="adj" fmla="val 17423"/>
            </a:avLst>
          </a:prstGeom>
          <a:solidFill>
            <a:schemeClr val="accent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n" sz="1000" kern="0">
                <a:solidFill>
                  <a:srgbClr val="FFFFFF"/>
                </a:solidFill>
                <a:latin typeface="Source Sans Pro"/>
                <a:ea typeface="Source Sans Pro"/>
                <a:cs typeface="Source Sans Pro"/>
                <a:sym typeface="Source Sans Pro"/>
              </a:rPr>
              <a:t>Continue to engage in the world</a:t>
            </a:r>
            <a:endParaRPr sz="1000" kern="0">
              <a:solidFill>
                <a:srgbClr val="FFFFFF"/>
              </a:solidFill>
              <a:latin typeface="Source Sans Pro"/>
              <a:ea typeface="Source Sans Pro"/>
              <a:cs typeface="Source Sans Pro"/>
              <a:sym typeface="Source Sans Pro"/>
            </a:endParaRPr>
          </a:p>
        </p:txBody>
      </p:sp>
      <p:sp>
        <p:nvSpPr>
          <p:cNvPr id="286" name="Google Shape;286;p49"/>
          <p:cNvSpPr/>
          <p:nvPr/>
        </p:nvSpPr>
        <p:spPr>
          <a:xfrm>
            <a:off x="3015863" y="5038540"/>
            <a:ext cx="1043700" cy="673500"/>
          </a:xfrm>
          <a:prstGeom prst="roundRect">
            <a:avLst>
              <a:gd name="adj" fmla="val 17423"/>
            </a:avLst>
          </a:prstGeom>
          <a:solidFill>
            <a:schemeClr val="accent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n" sz="1000" kern="0">
                <a:solidFill>
                  <a:srgbClr val="FFFFFF"/>
                </a:solidFill>
                <a:latin typeface="Source Sans Pro"/>
                <a:ea typeface="Source Sans Pro"/>
                <a:cs typeface="Source Sans Pro"/>
                <a:sym typeface="Source Sans Pro"/>
              </a:rPr>
              <a:t>Know my family will be ok</a:t>
            </a:r>
            <a:endParaRPr sz="1000" kern="0">
              <a:solidFill>
                <a:srgbClr val="FFFFFF"/>
              </a:solidFill>
              <a:latin typeface="Source Sans Pro"/>
              <a:ea typeface="Source Sans Pro"/>
              <a:cs typeface="Source Sans Pro"/>
              <a:sym typeface="Source Sans Pro"/>
            </a:endParaRPr>
          </a:p>
        </p:txBody>
      </p:sp>
      <p:sp>
        <p:nvSpPr>
          <p:cNvPr id="287" name="Google Shape;287;p49"/>
          <p:cNvSpPr/>
          <p:nvPr/>
        </p:nvSpPr>
        <p:spPr>
          <a:xfrm>
            <a:off x="5689069" y="2042051"/>
            <a:ext cx="1043700" cy="480600"/>
          </a:xfrm>
          <a:prstGeom prst="roundRect">
            <a:avLst>
              <a:gd name="adj" fmla="val 17423"/>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n" sz="1000" kern="0">
                <a:solidFill>
                  <a:srgbClr val="FFFFFF"/>
                </a:solidFill>
                <a:latin typeface="Source Sans Pro"/>
                <a:ea typeface="Source Sans Pro"/>
                <a:cs typeface="Source Sans Pro"/>
                <a:sym typeface="Source Sans Pro"/>
              </a:rPr>
              <a:t>Know what to expect</a:t>
            </a:r>
            <a:endParaRPr sz="1000" kern="0">
              <a:solidFill>
                <a:srgbClr val="FFFFFF"/>
              </a:solidFill>
              <a:latin typeface="Source Sans Pro"/>
              <a:ea typeface="Source Sans Pro"/>
              <a:cs typeface="Source Sans Pro"/>
              <a:sym typeface="Source Sans Pro"/>
            </a:endParaRPr>
          </a:p>
        </p:txBody>
      </p:sp>
      <p:sp>
        <p:nvSpPr>
          <p:cNvPr id="288" name="Google Shape;288;p49"/>
          <p:cNvSpPr/>
          <p:nvPr/>
        </p:nvSpPr>
        <p:spPr>
          <a:xfrm>
            <a:off x="6600625" y="2224767"/>
            <a:ext cx="1043700" cy="618600"/>
          </a:xfrm>
          <a:prstGeom prst="roundRect">
            <a:avLst>
              <a:gd name="adj" fmla="val 17423"/>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n" sz="1000" kern="0">
                <a:solidFill>
                  <a:srgbClr val="FFFFFF"/>
                </a:solidFill>
                <a:latin typeface="Source Sans Pro"/>
                <a:ea typeface="Source Sans Pro"/>
                <a:cs typeface="Source Sans Pro"/>
                <a:sym typeface="Source Sans Pro"/>
              </a:rPr>
              <a:t>Feel capable of getting the care we need</a:t>
            </a:r>
            <a:endParaRPr sz="1000" kern="0">
              <a:solidFill>
                <a:srgbClr val="FFFFFF"/>
              </a:solidFill>
              <a:latin typeface="Source Sans Pro"/>
              <a:ea typeface="Source Sans Pro"/>
              <a:cs typeface="Source Sans Pro"/>
              <a:sym typeface="Source Sans Pro"/>
            </a:endParaRPr>
          </a:p>
        </p:txBody>
      </p:sp>
      <p:sp>
        <p:nvSpPr>
          <p:cNvPr id="289" name="Google Shape;289;p49"/>
          <p:cNvSpPr/>
          <p:nvPr/>
        </p:nvSpPr>
        <p:spPr>
          <a:xfrm>
            <a:off x="6260950" y="2791839"/>
            <a:ext cx="818700" cy="526200"/>
          </a:xfrm>
          <a:prstGeom prst="roundRect">
            <a:avLst>
              <a:gd name="adj" fmla="val 17423"/>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n" sz="1000" kern="0">
                <a:solidFill>
                  <a:srgbClr val="FFFFFF"/>
                </a:solidFill>
                <a:latin typeface="Source Sans Pro"/>
                <a:ea typeface="Source Sans Pro"/>
                <a:cs typeface="Source Sans Pro"/>
                <a:sym typeface="Source Sans Pro"/>
              </a:rPr>
              <a:t>Take it all a step at a time</a:t>
            </a:r>
            <a:endParaRPr sz="1000" kern="0">
              <a:solidFill>
                <a:srgbClr val="FFFFFF"/>
              </a:solidFill>
              <a:latin typeface="Source Sans Pro"/>
              <a:ea typeface="Source Sans Pro"/>
              <a:cs typeface="Source Sans Pro"/>
              <a:sym typeface="Source Sans Pro"/>
            </a:endParaRPr>
          </a:p>
        </p:txBody>
      </p:sp>
      <p:sp>
        <p:nvSpPr>
          <p:cNvPr id="290" name="Google Shape;290;p49"/>
          <p:cNvSpPr/>
          <p:nvPr/>
        </p:nvSpPr>
        <p:spPr>
          <a:xfrm>
            <a:off x="7986325" y="4406400"/>
            <a:ext cx="904800" cy="748200"/>
          </a:xfrm>
          <a:prstGeom prst="roundRect">
            <a:avLst>
              <a:gd name="adj" fmla="val 17423"/>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n" sz="1000" kern="0">
                <a:solidFill>
                  <a:srgbClr val="FFFFFF"/>
                </a:solidFill>
                <a:latin typeface="Source Sans Pro"/>
                <a:ea typeface="Source Sans Pro"/>
                <a:cs typeface="Source Sans Pro"/>
                <a:sym typeface="Source Sans Pro"/>
              </a:rPr>
              <a:t>Have somewhere to turn in crisis</a:t>
            </a:r>
            <a:endParaRPr sz="1000" kern="0">
              <a:solidFill>
                <a:srgbClr val="FFFFFF"/>
              </a:solidFill>
              <a:latin typeface="Source Sans Pro"/>
              <a:ea typeface="Source Sans Pro"/>
              <a:cs typeface="Source Sans Pro"/>
              <a:sym typeface="Source Sans Pro"/>
            </a:endParaRPr>
          </a:p>
        </p:txBody>
      </p:sp>
      <p:sp>
        <p:nvSpPr>
          <p:cNvPr id="291" name="Google Shape;291;p49"/>
          <p:cNvSpPr/>
          <p:nvPr/>
        </p:nvSpPr>
        <p:spPr>
          <a:xfrm>
            <a:off x="1801763" y="3909828"/>
            <a:ext cx="1043700" cy="673500"/>
          </a:xfrm>
          <a:prstGeom prst="roundRect">
            <a:avLst>
              <a:gd name="adj" fmla="val 17423"/>
            </a:avLst>
          </a:prstGeom>
          <a:solidFill>
            <a:schemeClr val="accent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n" sz="1000" kern="0">
                <a:solidFill>
                  <a:srgbClr val="FFFFFF"/>
                </a:solidFill>
                <a:latin typeface="Source Sans Pro"/>
                <a:ea typeface="Source Sans Pro"/>
                <a:cs typeface="Source Sans Pro"/>
                <a:sym typeface="Source Sans Pro"/>
              </a:rPr>
              <a:t>Continue to do things that bring me joy </a:t>
            </a:r>
            <a:endParaRPr sz="1000" kern="0">
              <a:solidFill>
                <a:srgbClr val="FFFFFF"/>
              </a:solidFill>
              <a:latin typeface="Source Sans Pro"/>
              <a:ea typeface="Source Sans Pro"/>
              <a:cs typeface="Source Sans Pro"/>
              <a:sym typeface="Source Sans Pro"/>
            </a:endParaRPr>
          </a:p>
        </p:txBody>
      </p:sp>
      <p:sp>
        <p:nvSpPr>
          <p:cNvPr id="292" name="Google Shape;292;p49"/>
          <p:cNvSpPr/>
          <p:nvPr/>
        </p:nvSpPr>
        <p:spPr>
          <a:xfrm>
            <a:off x="2175550" y="4493715"/>
            <a:ext cx="849600" cy="568500"/>
          </a:xfrm>
          <a:prstGeom prst="roundRect">
            <a:avLst>
              <a:gd name="adj" fmla="val 17423"/>
            </a:avLst>
          </a:prstGeom>
          <a:solidFill>
            <a:schemeClr val="accent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n" sz="1000" kern="0">
                <a:solidFill>
                  <a:srgbClr val="FFFFFF"/>
                </a:solidFill>
                <a:latin typeface="Source Sans Pro"/>
                <a:ea typeface="Source Sans Pro"/>
                <a:cs typeface="Source Sans Pro"/>
                <a:sym typeface="Source Sans Pro"/>
              </a:rPr>
              <a:t>Feel seen and heard</a:t>
            </a:r>
            <a:endParaRPr sz="1000" kern="0">
              <a:solidFill>
                <a:srgbClr val="FFFFFF"/>
              </a:solidFill>
              <a:latin typeface="Source Sans Pro"/>
              <a:ea typeface="Source Sans Pro"/>
              <a:cs typeface="Source Sans Pro"/>
              <a:sym typeface="Source Sans Pro"/>
            </a:endParaRPr>
          </a:p>
        </p:txBody>
      </p:sp>
      <p:sp>
        <p:nvSpPr>
          <p:cNvPr id="293" name="Google Shape;293;p49"/>
          <p:cNvSpPr/>
          <p:nvPr/>
        </p:nvSpPr>
        <p:spPr>
          <a:xfrm>
            <a:off x="2131325" y="5185769"/>
            <a:ext cx="975900" cy="568500"/>
          </a:xfrm>
          <a:prstGeom prst="roundRect">
            <a:avLst>
              <a:gd name="adj" fmla="val 17423"/>
            </a:avLst>
          </a:prstGeom>
          <a:solidFill>
            <a:schemeClr val="accent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n" sz="1000" kern="0">
                <a:solidFill>
                  <a:srgbClr val="FFFFFF"/>
                </a:solidFill>
                <a:latin typeface="Source Sans Pro"/>
                <a:ea typeface="Source Sans Pro"/>
                <a:cs typeface="Source Sans Pro"/>
                <a:sym typeface="Source Sans Pro"/>
              </a:rPr>
              <a:t>Feel a sense of peace</a:t>
            </a:r>
            <a:endParaRPr sz="1000" kern="0">
              <a:solidFill>
                <a:srgbClr val="FFFFFF"/>
              </a:solidFill>
              <a:latin typeface="Source Sans Pro"/>
              <a:ea typeface="Source Sans Pro"/>
              <a:cs typeface="Source Sans Pro"/>
              <a:sym typeface="Source Sans Pro"/>
            </a:endParaRPr>
          </a:p>
        </p:txBody>
      </p:sp>
      <p:sp>
        <p:nvSpPr>
          <p:cNvPr id="294" name="Google Shape;294;p49"/>
          <p:cNvSpPr/>
          <p:nvPr/>
        </p:nvSpPr>
        <p:spPr>
          <a:xfrm>
            <a:off x="910475" y="4475640"/>
            <a:ext cx="1043700" cy="673500"/>
          </a:xfrm>
          <a:prstGeom prst="roundRect">
            <a:avLst>
              <a:gd name="adj" fmla="val 17423"/>
            </a:avLst>
          </a:prstGeom>
          <a:solidFill>
            <a:schemeClr val="accent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n" sz="1000" kern="0">
                <a:solidFill>
                  <a:srgbClr val="FFFFFF"/>
                </a:solidFill>
                <a:latin typeface="Source Sans Pro"/>
                <a:ea typeface="Source Sans Pro"/>
                <a:cs typeface="Source Sans Pro"/>
                <a:sym typeface="Source Sans Pro"/>
              </a:rPr>
              <a:t>Accept what is out of my control</a:t>
            </a:r>
            <a:endParaRPr sz="1000" kern="0">
              <a:solidFill>
                <a:srgbClr val="FFFFFF"/>
              </a:solidFill>
              <a:latin typeface="Source Sans Pro"/>
              <a:ea typeface="Source Sans Pro"/>
              <a:cs typeface="Source Sans Pro"/>
              <a:sym typeface="Source Sans Pro"/>
            </a:endParaRPr>
          </a:p>
        </p:txBody>
      </p:sp>
      <p:sp>
        <p:nvSpPr>
          <p:cNvPr id="295" name="Google Shape;295;p49"/>
          <p:cNvSpPr/>
          <p:nvPr/>
        </p:nvSpPr>
        <p:spPr>
          <a:xfrm>
            <a:off x="402325" y="2984390"/>
            <a:ext cx="818700" cy="673500"/>
          </a:xfrm>
          <a:prstGeom prst="roundRect">
            <a:avLst>
              <a:gd name="adj" fmla="val 17423"/>
            </a:avLst>
          </a:prstGeom>
          <a:solidFill>
            <a:schemeClr val="accent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n" sz="1000" kern="0">
                <a:solidFill>
                  <a:srgbClr val="FFFFFF"/>
                </a:solidFill>
                <a:latin typeface="Source Sans Pro"/>
                <a:ea typeface="Source Sans Pro"/>
                <a:cs typeface="Source Sans Pro"/>
                <a:sym typeface="Source Sans Pro"/>
              </a:rPr>
              <a:t>Grieve the losses</a:t>
            </a:r>
            <a:endParaRPr sz="1000" kern="0">
              <a:solidFill>
                <a:srgbClr val="FFFFFF"/>
              </a:solidFill>
              <a:latin typeface="Source Sans Pro"/>
              <a:ea typeface="Source Sans Pro"/>
              <a:cs typeface="Source Sans Pro"/>
              <a:sym typeface="Source Sans Pro"/>
            </a:endParaRPr>
          </a:p>
        </p:txBody>
      </p:sp>
      <p:sp>
        <p:nvSpPr>
          <p:cNvPr id="296" name="Google Shape;296;p49"/>
          <p:cNvSpPr/>
          <p:nvPr/>
        </p:nvSpPr>
        <p:spPr>
          <a:xfrm>
            <a:off x="7500325" y="3771327"/>
            <a:ext cx="1043700" cy="618600"/>
          </a:xfrm>
          <a:prstGeom prst="roundRect">
            <a:avLst>
              <a:gd name="adj" fmla="val 17423"/>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n" sz="1000" kern="0">
                <a:solidFill>
                  <a:srgbClr val="FFFFFF"/>
                </a:solidFill>
                <a:latin typeface="Source Sans Pro"/>
                <a:ea typeface="Source Sans Pro"/>
                <a:cs typeface="Source Sans Pro"/>
                <a:sym typeface="Source Sans Pro"/>
              </a:rPr>
              <a:t>Accept what is out of my control</a:t>
            </a:r>
            <a:endParaRPr sz="1000" kern="0">
              <a:solidFill>
                <a:srgbClr val="FFFFFF"/>
              </a:solidFill>
              <a:latin typeface="Source Sans Pro"/>
              <a:ea typeface="Source Sans Pro"/>
              <a:cs typeface="Source Sans Pro"/>
              <a:sym typeface="Source Sans Pro"/>
            </a:endParaRPr>
          </a:p>
        </p:txBody>
      </p:sp>
      <p:sp>
        <p:nvSpPr>
          <p:cNvPr id="297" name="Google Shape;297;p49"/>
          <p:cNvSpPr/>
          <p:nvPr/>
        </p:nvSpPr>
        <p:spPr>
          <a:xfrm>
            <a:off x="5395275" y="2467440"/>
            <a:ext cx="849600" cy="618600"/>
          </a:xfrm>
          <a:prstGeom prst="roundRect">
            <a:avLst>
              <a:gd name="adj" fmla="val 17423"/>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n" sz="1000" kern="0">
                <a:solidFill>
                  <a:srgbClr val="FFFFFF"/>
                </a:solidFill>
                <a:latin typeface="Source Sans Pro"/>
                <a:ea typeface="Source Sans Pro"/>
                <a:cs typeface="Source Sans Pro"/>
                <a:sym typeface="Source Sans Pro"/>
              </a:rPr>
              <a:t>Grieve the losses</a:t>
            </a:r>
            <a:endParaRPr sz="1000" kern="0">
              <a:solidFill>
                <a:srgbClr val="FFFFFF"/>
              </a:solidFill>
              <a:latin typeface="Source Sans Pro"/>
              <a:ea typeface="Source Sans Pro"/>
              <a:cs typeface="Source Sans Pro"/>
              <a:sym typeface="Source Sans Pro"/>
            </a:endParaRPr>
          </a:p>
        </p:txBody>
      </p:sp>
      <p:sp>
        <p:nvSpPr>
          <p:cNvPr id="298" name="Google Shape;298;p49"/>
          <p:cNvSpPr/>
          <p:nvPr/>
        </p:nvSpPr>
        <p:spPr>
          <a:xfrm>
            <a:off x="5777904" y="4964889"/>
            <a:ext cx="1130400" cy="673500"/>
          </a:xfrm>
          <a:prstGeom prst="roundRect">
            <a:avLst>
              <a:gd name="adj" fmla="val 17423"/>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n" sz="1000" kern="0">
                <a:solidFill>
                  <a:srgbClr val="FFFFFF"/>
                </a:solidFill>
                <a:latin typeface="Source Sans Pro"/>
                <a:ea typeface="Source Sans Pro"/>
                <a:cs typeface="Source Sans Pro"/>
                <a:sym typeface="Source Sans Pro"/>
              </a:rPr>
              <a:t>Feel better equipped to navigate the system  </a:t>
            </a:r>
            <a:endParaRPr sz="1000" kern="0">
              <a:solidFill>
                <a:srgbClr val="FFFFFF"/>
              </a:solidFill>
              <a:latin typeface="Source Sans Pro"/>
              <a:ea typeface="Source Sans Pro"/>
              <a:cs typeface="Source Sans Pro"/>
              <a:sym typeface="Source Sans Pro"/>
            </a:endParaRPr>
          </a:p>
        </p:txBody>
      </p:sp>
      <p:sp>
        <p:nvSpPr>
          <p:cNvPr id="299" name="Google Shape;299;p49"/>
          <p:cNvSpPr/>
          <p:nvPr/>
        </p:nvSpPr>
        <p:spPr>
          <a:xfrm>
            <a:off x="6600625" y="1714056"/>
            <a:ext cx="975900" cy="447600"/>
          </a:xfrm>
          <a:prstGeom prst="roundRect">
            <a:avLst>
              <a:gd name="adj" fmla="val 17423"/>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n" sz="1000" kern="0">
                <a:solidFill>
                  <a:srgbClr val="FFFFFF"/>
                </a:solidFill>
                <a:latin typeface="Source Sans Pro"/>
                <a:ea typeface="Source Sans Pro"/>
                <a:cs typeface="Source Sans Pro"/>
                <a:sym typeface="Source Sans Pro"/>
              </a:rPr>
              <a:t>Know what I will need</a:t>
            </a:r>
            <a:endParaRPr sz="1000" kern="0">
              <a:solidFill>
                <a:srgbClr val="FFFFFF"/>
              </a:solidFill>
              <a:latin typeface="Source Sans Pro"/>
              <a:ea typeface="Source Sans Pro"/>
              <a:cs typeface="Source Sans Pro"/>
              <a:sym typeface="Source Sans Pro"/>
            </a:endParaRPr>
          </a:p>
        </p:txBody>
      </p:sp>
      <p:sp>
        <p:nvSpPr>
          <p:cNvPr id="300" name="Google Shape;300;p49"/>
          <p:cNvSpPr/>
          <p:nvPr/>
        </p:nvSpPr>
        <p:spPr>
          <a:xfrm>
            <a:off x="7492900" y="1867942"/>
            <a:ext cx="975900" cy="568500"/>
          </a:xfrm>
          <a:prstGeom prst="roundRect">
            <a:avLst>
              <a:gd name="adj" fmla="val 17423"/>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n" sz="1000" kern="0">
                <a:solidFill>
                  <a:srgbClr val="FFFFFF"/>
                </a:solidFill>
                <a:latin typeface="Source Sans Pro"/>
                <a:ea typeface="Source Sans Pro"/>
                <a:cs typeface="Source Sans Pro"/>
                <a:sym typeface="Source Sans Pro"/>
              </a:rPr>
              <a:t>Know how to ask for what I need</a:t>
            </a:r>
            <a:endParaRPr sz="1000" kern="0">
              <a:solidFill>
                <a:srgbClr val="FFFFFF"/>
              </a:solidFill>
              <a:latin typeface="Source Sans Pro"/>
              <a:ea typeface="Source Sans Pro"/>
              <a:cs typeface="Source Sans Pro"/>
              <a:sym typeface="Source Sans Pro"/>
            </a:endParaRPr>
          </a:p>
        </p:txBody>
      </p:sp>
      <p:sp>
        <p:nvSpPr>
          <p:cNvPr id="301" name="Google Shape;301;p49"/>
          <p:cNvSpPr/>
          <p:nvPr/>
        </p:nvSpPr>
        <p:spPr>
          <a:xfrm>
            <a:off x="7653025" y="5227900"/>
            <a:ext cx="1217400" cy="673500"/>
          </a:xfrm>
          <a:prstGeom prst="roundRect">
            <a:avLst>
              <a:gd name="adj" fmla="val 17423"/>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n" sz="1000" kern="0">
                <a:solidFill>
                  <a:srgbClr val="FFFFFF"/>
                </a:solidFill>
                <a:latin typeface="Source Sans Pro"/>
                <a:ea typeface="Source Sans Pro"/>
                <a:cs typeface="Source Sans Pro"/>
                <a:sym typeface="Source Sans Pro"/>
              </a:rPr>
              <a:t>Can easily find and understand information I need</a:t>
            </a:r>
            <a:endParaRPr sz="1000" kern="0">
              <a:solidFill>
                <a:srgbClr val="FFFFFF"/>
              </a:solidFill>
              <a:latin typeface="Source Sans Pro"/>
              <a:ea typeface="Source Sans Pro"/>
              <a:cs typeface="Source Sans Pro"/>
              <a:sym typeface="Source Sans Pro"/>
            </a:endParaRPr>
          </a:p>
        </p:txBody>
      </p:sp>
      <p:sp>
        <p:nvSpPr>
          <p:cNvPr id="302" name="Google Shape;302;p49"/>
          <p:cNvSpPr/>
          <p:nvPr/>
        </p:nvSpPr>
        <p:spPr>
          <a:xfrm>
            <a:off x="6600625" y="3297590"/>
            <a:ext cx="1043700" cy="618600"/>
          </a:xfrm>
          <a:prstGeom prst="roundRect">
            <a:avLst>
              <a:gd name="adj" fmla="val 17423"/>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n" sz="1000" kern="0">
                <a:solidFill>
                  <a:srgbClr val="FFFFFF"/>
                </a:solidFill>
                <a:latin typeface="Source Sans Pro"/>
                <a:ea typeface="Source Sans Pro"/>
                <a:cs typeface="Source Sans Pro"/>
                <a:sym typeface="Source Sans Pro"/>
              </a:rPr>
              <a:t>Feel safer - know we’re going to be ok</a:t>
            </a:r>
            <a:endParaRPr sz="1000" kern="0">
              <a:solidFill>
                <a:srgbClr val="FFFFFF"/>
              </a:solidFill>
              <a:latin typeface="Source Sans Pro"/>
              <a:ea typeface="Source Sans Pro"/>
              <a:cs typeface="Source Sans Pro"/>
              <a:sym typeface="Source Sans Pro"/>
            </a:endParaRPr>
          </a:p>
        </p:txBody>
      </p:sp>
      <p:sp>
        <p:nvSpPr>
          <p:cNvPr id="303" name="Google Shape;303;p49"/>
          <p:cNvSpPr/>
          <p:nvPr/>
        </p:nvSpPr>
        <p:spPr>
          <a:xfrm>
            <a:off x="6721100" y="4518590"/>
            <a:ext cx="1217400" cy="794700"/>
          </a:xfrm>
          <a:prstGeom prst="roundRect">
            <a:avLst>
              <a:gd name="adj" fmla="val 17423"/>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n" sz="1000" kern="0">
                <a:solidFill>
                  <a:srgbClr val="FFFFFF"/>
                </a:solidFill>
                <a:latin typeface="Source Sans Pro"/>
                <a:ea typeface="Source Sans Pro"/>
                <a:cs typeface="Source Sans Pro"/>
                <a:sym typeface="Source Sans Pro"/>
              </a:rPr>
              <a:t>Feel good about how I handled what was in my control</a:t>
            </a:r>
            <a:endParaRPr sz="1000" kern="0">
              <a:solidFill>
                <a:srgbClr val="FFFFFF"/>
              </a:solidFill>
              <a:latin typeface="Source Sans Pro"/>
              <a:ea typeface="Source Sans Pro"/>
              <a:cs typeface="Source Sans Pro"/>
              <a:sym typeface="Source Sans Pro"/>
            </a:endParaRPr>
          </a:p>
        </p:txBody>
      </p:sp>
      <p:sp>
        <p:nvSpPr>
          <p:cNvPr id="304" name="Google Shape;304;p49"/>
          <p:cNvSpPr/>
          <p:nvPr/>
        </p:nvSpPr>
        <p:spPr>
          <a:xfrm>
            <a:off x="4403125" y="4887690"/>
            <a:ext cx="1130400" cy="618600"/>
          </a:xfrm>
          <a:prstGeom prst="roundRect">
            <a:avLst>
              <a:gd name="adj" fmla="val 17423"/>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n" sz="1000" kern="0">
                <a:solidFill>
                  <a:srgbClr val="FFFFFF"/>
                </a:solidFill>
                <a:latin typeface="Source Sans Pro"/>
                <a:ea typeface="Source Sans Pro"/>
                <a:cs typeface="Source Sans Pro"/>
                <a:sym typeface="Source Sans Pro"/>
              </a:rPr>
              <a:t>Can be present in my daily life</a:t>
            </a:r>
            <a:endParaRPr sz="1000" kern="0">
              <a:solidFill>
                <a:srgbClr val="FFFFFF"/>
              </a:solidFill>
              <a:latin typeface="Source Sans Pro"/>
              <a:ea typeface="Source Sans Pro"/>
              <a:cs typeface="Source Sans Pro"/>
              <a:sym typeface="Source Sans Pro"/>
            </a:endParaRPr>
          </a:p>
        </p:txBody>
      </p:sp>
      <p:sp>
        <p:nvSpPr>
          <p:cNvPr id="305" name="Google Shape;305;p49"/>
          <p:cNvSpPr/>
          <p:nvPr/>
        </p:nvSpPr>
        <p:spPr>
          <a:xfrm>
            <a:off x="134925" y="1825778"/>
            <a:ext cx="1217400" cy="748200"/>
          </a:xfrm>
          <a:prstGeom prst="roundRect">
            <a:avLst>
              <a:gd name="adj" fmla="val 17423"/>
            </a:avLst>
          </a:prstGeom>
          <a:solidFill>
            <a:schemeClr val="accent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n" sz="1000" kern="0">
                <a:solidFill>
                  <a:srgbClr val="FFFFFF"/>
                </a:solidFill>
                <a:latin typeface="Source Sans Pro"/>
                <a:ea typeface="Source Sans Pro"/>
                <a:cs typeface="Source Sans Pro"/>
                <a:sym typeface="Source Sans Pro"/>
              </a:rPr>
              <a:t>Maintain a sense of purpose - a reason to keep living</a:t>
            </a:r>
            <a:endParaRPr sz="1000" kern="0">
              <a:solidFill>
                <a:srgbClr val="FFFFFF"/>
              </a:solidFill>
              <a:latin typeface="Source Sans Pro"/>
              <a:ea typeface="Source Sans Pro"/>
              <a:cs typeface="Source Sans Pro"/>
              <a:sym typeface="Source Sans Pro"/>
            </a:endParaRPr>
          </a:p>
        </p:txBody>
      </p:sp>
      <p:sp>
        <p:nvSpPr>
          <p:cNvPr id="306" name="Google Shape;306;p49"/>
          <p:cNvSpPr/>
          <p:nvPr/>
        </p:nvSpPr>
        <p:spPr>
          <a:xfrm>
            <a:off x="1259575" y="5120668"/>
            <a:ext cx="975900" cy="568500"/>
          </a:xfrm>
          <a:prstGeom prst="roundRect">
            <a:avLst>
              <a:gd name="adj" fmla="val 17423"/>
            </a:avLst>
          </a:prstGeom>
          <a:solidFill>
            <a:schemeClr val="accent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n" sz="1000" kern="0">
                <a:solidFill>
                  <a:srgbClr val="FFFFFF"/>
                </a:solidFill>
                <a:latin typeface="Source Sans Pro"/>
                <a:ea typeface="Source Sans Pro"/>
                <a:cs typeface="Source Sans Pro"/>
                <a:sym typeface="Source Sans Pro"/>
              </a:rPr>
              <a:t>Feel respected and valued</a:t>
            </a:r>
            <a:endParaRPr sz="1000" kern="0">
              <a:solidFill>
                <a:srgbClr val="FFFFFF"/>
              </a:solidFill>
              <a:latin typeface="Source Sans Pro"/>
              <a:ea typeface="Source Sans Pro"/>
              <a:cs typeface="Source Sans Pro"/>
              <a:sym typeface="Source Sans Pro"/>
            </a:endParaRPr>
          </a:p>
        </p:txBody>
      </p:sp>
      <p:sp>
        <p:nvSpPr>
          <p:cNvPr id="307" name="Google Shape;307;p49"/>
          <p:cNvSpPr/>
          <p:nvPr/>
        </p:nvSpPr>
        <p:spPr>
          <a:xfrm>
            <a:off x="7450200" y="2707125"/>
            <a:ext cx="1043700" cy="673500"/>
          </a:xfrm>
          <a:prstGeom prst="roundRect">
            <a:avLst>
              <a:gd name="adj" fmla="val 17423"/>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n" sz="1000" kern="0">
                <a:solidFill>
                  <a:srgbClr val="FFFFFF"/>
                </a:solidFill>
                <a:latin typeface="Source Sans Pro"/>
                <a:ea typeface="Source Sans Pro"/>
                <a:cs typeface="Source Sans Pro"/>
                <a:sym typeface="Source Sans Pro"/>
              </a:rPr>
              <a:t>Feel confident in the decisions we made</a:t>
            </a:r>
            <a:endParaRPr sz="1000" kern="0">
              <a:solidFill>
                <a:srgbClr val="FFFFFF"/>
              </a:solidFill>
              <a:latin typeface="Source Sans Pro"/>
              <a:ea typeface="Source Sans Pro"/>
              <a:cs typeface="Source Sans Pro"/>
              <a:sym typeface="Source Sans Pro"/>
            </a:endParaRPr>
          </a:p>
        </p:txBody>
      </p:sp>
      <p:sp>
        <p:nvSpPr>
          <p:cNvPr id="308" name="Google Shape;308;p49"/>
          <p:cNvSpPr/>
          <p:nvPr/>
        </p:nvSpPr>
        <p:spPr>
          <a:xfrm>
            <a:off x="719025" y="3906453"/>
            <a:ext cx="904800" cy="618600"/>
          </a:xfrm>
          <a:prstGeom prst="roundRect">
            <a:avLst>
              <a:gd name="adj" fmla="val 17423"/>
            </a:avLst>
          </a:prstGeom>
          <a:solidFill>
            <a:schemeClr val="accent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n" sz="1000" kern="0">
                <a:solidFill>
                  <a:srgbClr val="FFFFFF"/>
                </a:solidFill>
                <a:latin typeface="Source Sans Pro"/>
                <a:ea typeface="Source Sans Pro"/>
                <a:cs typeface="Source Sans Pro"/>
                <a:sym typeface="Source Sans Pro"/>
              </a:rPr>
              <a:t>Feel less alone  </a:t>
            </a:r>
            <a:endParaRPr sz="1000" kern="0">
              <a:solidFill>
                <a:srgbClr val="FFFFFF"/>
              </a:solidFill>
              <a:latin typeface="Source Sans Pro"/>
              <a:ea typeface="Source Sans Pro"/>
              <a:cs typeface="Source Sans Pro"/>
              <a:sym typeface="Source Sans Pro"/>
            </a:endParaRPr>
          </a:p>
        </p:txBody>
      </p:sp>
      <p:sp>
        <p:nvSpPr>
          <p:cNvPr id="309" name="Google Shape;309;p49"/>
          <p:cNvSpPr/>
          <p:nvPr/>
        </p:nvSpPr>
        <p:spPr>
          <a:xfrm>
            <a:off x="179425" y="5002228"/>
            <a:ext cx="904800" cy="618600"/>
          </a:xfrm>
          <a:prstGeom prst="roundRect">
            <a:avLst>
              <a:gd name="adj" fmla="val 17423"/>
            </a:avLst>
          </a:prstGeom>
          <a:solidFill>
            <a:schemeClr val="accent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n" sz="1000" kern="0">
                <a:solidFill>
                  <a:srgbClr val="FFFFFF"/>
                </a:solidFill>
                <a:latin typeface="Source Sans Pro"/>
                <a:ea typeface="Source Sans Pro"/>
                <a:cs typeface="Source Sans Pro"/>
                <a:sym typeface="Source Sans Pro"/>
              </a:rPr>
              <a:t>Feel less scared</a:t>
            </a:r>
            <a:endParaRPr sz="1000" kern="0">
              <a:solidFill>
                <a:srgbClr val="FFFFFF"/>
              </a:solidFill>
              <a:latin typeface="Source Sans Pro"/>
              <a:ea typeface="Source Sans Pro"/>
              <a:cs typeface="Source Sans Pro"/>
              <a:sym typeface="Source Sans Pro"/>
            </a:endParaRPr>
          </a:p>
        </p:txBody>
      </p:sp>
      <p:sp>
        <p:nvSpPr>
          <p:cNvPr id="310" name="Google Shape;310;p49"/>
          <p:cNvSpPr/>
          <p:nvPr/>
        </p:nvSpPr>
        <p:spPr>
          <a:xfrm>
            <a:off x="4170600" y="2295700"/>
            <a:ext cx="1217400" cy="673500"/>
          </a:xfrm>
          <a:prstGeom prst="roundRect">
            <a:avLst>
              <a:gd name="adj" fmla="val 17423"/>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n" sz="1000" kern="0">
                <a:solidFill>
                  <a:srgbClr val="FFFFFF"/>
                </a:solidFill>
                <a:latin typeface="Source Sans Pro"/>
                <a:ea typeface="Source Sans Pro"/>
                <a:cs typeface="Source Sans Pro"/>
                <a:sym typeface="Source Sans Pro"/>
              </a:rPr>
              <a:t>Feel comfortable talking about this as a family</a:t>
            </a:r>
            <a:endParaRPr sz="1000" kern="0">
              <a:solidFill>
                <a:srgbClr val="FFFFFF"/>
              </a:solidFill>
              <a:latin typeface="Source Sans Pro"/>
              <a:ea typeface="Source Sans Pro"/>
              <a:cs typeface="Source Sans Pro"/>
              <a:sym typeface="Source Sans Pro"/>
            </a:endParaRPr>
          </a:p>
        </p:txBody>
      </p:sp>
      <p:sp>
        <p:nvSpPr>
          <p:cNvPr id="311" name="Google Shape;311;p49"/>
          <p:cNvSpPr/>
          <p:nvPr/>
        </p:nvSpPr>
        <p:spPr>
          <a:xfrm>
            <a:off x="4912150" y="5419363"/>
            <a:ext cx="975900" cy="447600"/>
          </a:xfrm>
          <a:prstGeom prst="roundRect">
            <a:avLst>
              <a:gd name="adj" fmla="val 17423"/>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n" sz="1000" kern="0">
                <a:solidFill>
                  <a:srgbClr val="FFFFFF"/>
                </a:solidFill>
                <a:latin typeface="Source Sans Pro"/>
                <a:ea typeface="Source Sans Pro"/>
                <a:cs typeface="Source Sans Pro"/>
                <a:sym typeface="Source Sans Pro"/>
              </a:rPr>
              <a:t>Maintain my own life</a:t>
            </a:r>
            <a:endParaRPr sz="1000" kern="0">
              <a:solidFill>
                <a:srgbClr val="FFFFFF"/>
              </a:solidFill>
              <a:latin typeface="Source Sans Pro"/>
              <a:ea typeface="Source Sans Pro"/>
              <a:cs typeface="Source Sans Pro"/>
              <a:sym typeface="Source Sans Pr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50"/>
          <p:cNvPicPr preferRelativeResize="0"/>
          <p:nvPr/>
        </p:nvPicPr>
        <p:blipFill rotWithShape="1">
          <a:blip r:embed="rId3">
            <a:alphaModFix/>
          </a:blip>
          <a:srcRect t="13016" b="25554"/>
          <a:stretch/>
        </p:blipFill>
        <p:spPr>
          <a:xfrm>
            <a:off x="8256875" y="997475"/>
            <a:ext cx="671932" cy="411600"/>
          </a:xfrm>
          <a:prstGeom prst="rect">
            <a:avLst/>
          </a:prstGeom>
          <a:noFill/>
          <a:ln>
            <a:noFill/>
          </a:ln>
        </p:spPr>
      </p:pic>
      <p:grpSp>
        <p:nvGrpSpPr>
          <p:cNvPr id="317" name="Google Shape;317;p50"/>
          <p:cNvGrpSpPr/>
          <p:nvPr/>
        </p:nvGrpSpPr>
        <p:grpSpPr>
          <a:xfrm>
            <a:off x="6814950" y="2178850"/>
            <a:ext cx="1375200" cy="3359700"/>
            <a:chOff x="3466975" y="836700"/>
            <a:chExt cx="1375200" cy="3359700"/>
          </a:xfrm>
        </p:grpSpPr>
        <p:sp>
          <p:nvSpPr>
            <p:cNvPr id="318" name="Google Shape;318;p50"/>
            <p:cNvSpPr txBox="1"/>
            <p:nvPr/>
          </p:nvSpPr>
          <p:spPr>
            <a:xfrm>
              <a:off x="3633100" y="836700"/>
              <a:ext cx="1116900" cy="333600"/>
            </a:xfrm>
            <a:prstGeom prst="rect">
              <a:avLst/>
            </a:prstGeom>
            <a:noFill/>
            <a:ln>
              <a:noFill/>
            </a:ln>
          </p:spPr>
          <p:txBody>
            <a:bodyPr spcFirstLastPara="1" wrap="square" lIns="91425" tIns="91425" rIns="91425" bIns="91425" anchor="t" anchorCtr="0">
              <a:noAutofit/>
            </a:bodyPr>
            <a:lstStyle/>
            <a:p>
              <a:pPr algn="ctr" defTabSz="914400">
                <a:buClr>
                  <a:srgbClr val="000000"/>
                </a:buClr>
              </a:pPr>
              <a:r>
                <a:rPr lang="en" sz="1200" b="1" kern="0">
                  <a:solidFill>
                    <a:srgbClr val="000000"/>
                  </a:solidFill>
                  <a:latin typeface="Source Sans Pro"/>
                  <a:ea typeface="Source Sans Pro"/>
                  <a:cs typeface="Source Sans Pro"/>
                  <a:sym typeface="Source Sans Pro"/>
                </a:rPr>
                <a:t>Process offers roadmap for families</a:t>
              </a:r>
              <a:endParaRPr sz="1200" b="1" kern="0">
                <a:solidFill>
                  <a:srgbClr val="000000"/>
                </a:solidFill>
                <a:latin typeface="Source Sans Pro"/>
                <a:ea typeface="Source Sans Pro"/>
                <a:cs typeface="Source Sans Pro"/>
                <a:sym typeface="Source Sans Pro"/>
              </a:endParaRPr>
            </a:p>
          </p:txBody>
        </p:sp>
        <p:sp>
          <p:nvSpPr>
            <p:cNvPr id="319" name="Google Shape;319;p50"/>
            <p:cNvSpPr txBox="1"/>
            <p:nvPr/>
          </p:nvSpPr>
          <p:spPr>
            <a:xfrm>
              <a:off x="3706600" y="1845388"/>
              <a:ext cx="969900" cy="333600"/>
            </a:xfrm>
            <a:prstGeom prst="rect">
              <a:avLst/>
            </a:prstGeom>
            <a:noFill/>
            <a:ln>
              <a:noFill/>
            </a:ln>
          </p:spPr>
          <p:txBody>
            <a:bodyPr spcFirstLastPara="1" wrap="square" lIns="91425" tIns="91425" rIns="91425" bIns="91425" anchor="t" anchorCtr="0">
              <a:noAutofit/>
            </a:bodyPr>
            <a:lstStyle/>
            <a:p>
              <a:pPr algn="ctr" defTabSz="914400">
                <a:buClr>
                  <a:srgbClr val="000000"/>
                </a:buClr>
              </a:pPr>
              <a:r>
                <a:rPr lang="en" sz="1200" b="1" kern="0">
                  <a:solidFill>
                    <a:srgbClr val="000000"/>
                  </a:solidFill>
                  <a:latin typeface="Source Sans Pro"/>
                  <a:ea typeface="Source Sans Pro"/>
                  <a:cs typeface="Source Sans Pro"/>
                  <a:sym typeface="Source Sans Pro"/>
                </a:rPr>
                <a:t>Family centered goals drive care plan</a:t>
              </a:r>
              <a:endParaRPr sz="1200" b="1" kern="0">
                <a:solidFill>
                  <a:srgbClr val="000000"/>
                </a:solidFill>
                <a:latin typeface="Source Sans Pro"/>
                <a:ea typeface="Source Sans Pro"/>
                <a:cs typeface="Source Sans Pro"/>
                <a:sym typeface="Source Sans Pro"/>
              </a:endParaRPr>
            </a:p>
          </p:txBody>
        </p:sp>
        <p:sp>
          <p:nvSpPr>
            <p:cNvPr id="320" name="Google Shape;320;p50"/>
            <p:cNvSpPr txBox="1"/>
            <p:nvPr/>
          </p:nvSpPr>
          <p:spPr>
            <a:xfrm>
              <a:off x="3466975" y="2854100"/>
              <a:ext cx="1375200" cy="333600"/>
            </a:xfrm>
            <a:prstGeom prst="rect">
              <a:avLst/>
            </a:prstGeom>
            <a:noFill/>
            <a:ln>
              <a:noFill/>
            </a:ln>
          </p:spPr>
          <p:txBody>
            <a:bodyPr spcFirstLastPara="1" wrap="square" lIns="91425" tIns="91425" rIns="91425" bIns="91425" anchor="t" anchorCtr="0">
              <a:noAutofit/>
            </a:bodyPr>
            <a:lstStyle/>
            <a:p>
              <a:pPr algn="ctr" defTabSz="914400">
                <a:buClr>
                  <a:srgbClr val="000000"/>
                </a:buClr>
              </a:pPr>
              <a:r>
                <a:rPr lang="en" sz="1200" b="1" kern="0">
                  <a:solidFill>
                    <a:srgbClr val="000000"/>
                  </a:solidFill>
                  <a:latin typeface="Source Sans Pro"/>
                  <a:ea typeface="Source Sans Pro"/>
                  <a:cs typeface="Source Sans Pro"/>
                  <a:sym typeface="Source Sans Pro"/>
                </a:rPr>
                <a:t>Focus on quality of life and living with dementia</a:t>
              </a:r>
              <a:endParaRPr sz="1200" b="1" kern="0">
                <a:solidFill>
                  <a:srgbClr val="000000"/>
                </a:solidFill>
                <a:latin typeface="Source Sans Pro"/>
                <a:ea typeface="Source Sans Pro"/>
                <a:cs typeface="Source Sans Pro"/>
                <a:sym typeface="Source Sans Pro"/>
              </a:endParaRPr>
            </a:p>
          </p:txBody>
        </p:sp>
        <p:sp>
          <p:nvSpPr>
            <p:cNvPr id="321" name="Google Shape;321;p50"/>
            <p:cNvSpPr txBox="1"/>
            <p:nvPr/>
          </p:nvSpPr>
          <p:spPr>
            <a:xfrm>
              <a:off x="3539725" y="3862800"/>
              <a:ext cx="1229700" cy="333600"/>
            </a:xfrm>
            <a:prstGeom prst="rect">
              <a:avLst/>
            </a:prstGeom>
            <a:noFill/>
            <a:ln>
              <a:noFill/>
            </a:ln>
          </p:spPr>
          <p:txBody>
            <a:bodyPr spcFirstLastPara="1" wrap="square" lIns="91425" tIns="91425" rIns="91425" bIns="91425" anchor="t" anchorCtr="0">
              <a:noAutofit/>
            </a:bodyPr>
            <a:lstStyle/>
            <a:p>
              <a:pPr algn="ctr" defTabSz="914400">
                <a:buClr>
                  <a:srgbClr val="000000"/>
                </a:buClr>
              </a:pPr>
              <a:r>
                <a:rPr lang="en" sz="1200" b="1" kern="0">
                  <a:solidFill>
                    <a:srgbClr val="000000"/>
                  </a:solidFill>
                  <a:latin typeface="Source Sans Pro"/>
                  <a:ea typeface="Source Sans Pro"/>
                  <a:cs typeface="Source Sans Pro"/>
                  <a:sym typeface="Source Sans Pro"/>
                </a:rPr>
                <a:t>Strengths- based</a:t>
              </a:r>
              <a:endParaRPr sz="1200" b="1" kern="0">
                <a:solidFill>
                  <a:srgbClr val="000000"/>
                </a:solidFill>
                <a:latin typeface="Source Sans Pro"/>
                <a:ea typeface="Source Sans Pro"/>
                <a:cs typeface="Source Sans Pro"/>
                <a:sym typeface="Source Sans Pro"/>
              </a:endParaRPr>
            </a:p>
          </p:txBody>
        </p:sp>
      </p:grpSp>
      <p:grpSp>
        <p:nvGrpSpPr>
          <p:cNvPr id="322" name="Google Shape;322;p50"/>
          <p:cNvGrpSpPr/>
          <p:nvPr/>
        </p:nvGrpSpPr>
        <p:grpSpPr>
          <a:xfrm>
            <a:off x="3438025" y="2918113"/>
            <a:ext cx="2291214" cy="2026137"/>
            <a:chOff x="-1" y="1681000"/>
            <a:chExt cx="1669251" cy="1669251"/>
          </a:xfrm>
        </p:grpSpPr>
        <p:pic>
          <p:nvPicPr>
            <p:cNvPr id="323" name="Google Shape;323;p50"/>
            <p:cNvPicPr preferRelativeResize="0"/>
            <p:nvPr/>
          </p:nvPicPr>
          <p:blipFill>
            <a:blip r:embed="rId4">
              <a:alphaModFix/>
            </a:blip>
            <a:stretch>
              <a:fillRect/>
            </a:stretch>
          </p:blipFill>
          <p:spPr>
            <a:xfrm flipH="1">
              <a:off x="-1" y="1681000"/>
              <a:ext cx="1669251" cy="1669251"/>
            </a:xfrm>
            <a:prstGeom prst="rect">
              <a:avLst/>
            </a:prstGeom>
            <a:noFill/>
            <a:ln>
              <a:noFill/>
            </a:ln>
          </p:spPr>
        </p:pic>
        <p:sp>
          <p:nvSpPr>
            <p:cNvPr id="324" name="Google Shape;324;p50"/>
            <p:cNvSpPr txBox="1"/>
            <p:nvPr/>
          </p:nvSpPr>
          <p:spPr>
            <a:xfrm>
              <a:off x="293220" y="2049460"/>
              <a:ext cx="813600" cy="638100"/>
            </a:xfrm>
            <a:prstGeom prst="rect">
              <a:avLst/>
            </a:prstGeom>
            <a:solidFill>
              <a:schemeClr val="lt1"/>
            </a:solidFill>
            <a:ln>
              <a:noFill/>
            </a:ln>
          </p:spPr>
          <p:txBody>
            <a:bodyPr spcFirstLastPara="1" wrap="square" lIns="91425" tIns="91425" rIns="91425" bIns="91425" anchor="t" anchorCtr="0">
              <a:noAutofit/>
            </a:bodyPr>
            <a:lstStyle/>
            <a:p>
              <a:pPr algn="ctr" defTabSz="914400">
                <a:buClr>
                  <a:srgbClr val="000000"/>
                </a:buClr>
              </a:pPr>
              <a:endParaRPr sz="900" b="1" kern="0">
                <a:solidFill>
                  <a:srgbClr val="000000"/>
                </a:solidFill>
                <a:latin typeface="Source Sans Pro"/>
                <a:ea typeface="Source Sans Pro"/>
                <a:cs typeface="Source Sans Pro"/>
                <a:sym typeface="Source Sans Pro"/>
              </a:endParaRPr>
            </a:p>
            <a:p>
              <a:pPr algn="ctr" defTabSz="914400">
                <a:buClr>
                  <a:srgbClr val="000000"/>
                </a:buClr>
              </a:pPr>
              <a:r>
                <a:rPr lang="en" sz="1200" b="1" kern="0">
                  <a:solidFill>
                    <a:srgbClr val="000000"/>
                  </a:solidFill>
                  <a:latin typeface="Source Sans Pro"/>
                  <a:ea typeface="Source Sans Pro"/>
                  <a:cs typeface="Source Sans Pro"/>
                  <a:sym typeface="Source Sans Pro"/>
                </a:rPr>
                <a:t>ASSESSMENT &amp; PLANNING TOOL</a:t>
              </a:r>
              <a:endParaRPr sz="1000" b="1" kern="0">
                <a:solidFill>
                  <a:srgbClr val="000000"/>
                </a:solidFill>
                <a:latin typeface="Source Sans Pro"/>
                <a:ea typeface="Source Sans Pro"/>
                <a:cs typeface="Source Sans Pro"/>
                <a:sym typeface="Source Sans Pro"/>
              </a:endParaRPr>
            </a:p>
          </p:txBody>
        </p:sp>
      </p:grpSp>
      <p:cxnSp>
        <p:nvCxnSpPr>
          <p:cNvPr id="325" name="Google Shape;325;p50"/>
          <p:cNvCxnSpPr/>
          <p:nvPr/>
        </p:nvCxnSpPr>
        <p:spPr>
          <a:xfrm rot="10800000" flipH="1">
            <a:off x="5798500" y="2701650"/>
            <a:ext cx="1116900" cy="311700"/>
          </a:xfrm>
          <a:prstGeom prst="straightConnector1">
            <a:avLst/>
          </a:prstGeom>
          <a:noFill/>
          <a:ln w="9525" cap="flat" cmpd="sng">
            <a:solidFill>
              <a:srgbClr val="92226E"/>
            </a:solidFill>
            <a:prstDash val="solid"/>
            <a:round/>
            <a:headEnd type="none" w="med" len="med"/>
            <a:tailEnd type="triangle" w="med" len="med"/>
          </a:ln>
        </p:spPr>
      </p:cxnSp>
      <p:cxnSp>
        <p:nvCxnSpPr>
          <p:cNvPr id="326" name="Google Shape;326;p50"/>
          <p:cNvCxnSpPr/>
          <p:nvPr/>
        </p:nvCxnSpPr>
        <p:spPr>
          <a:xfrm rot="10800000" flipH="1">
            <a:off x="5718550" y="3495088"/>
            <a:ext cx="1276800" cy="190200"/>
          </a:xfrm>
          <a:prstGeom prst="straightConnector1">
            <a:avLst/>
          </a:prstGeom>
          <a:noFill/>
          <a:ln w="9525" cap="flat" cmpd="sng">
            <a:solidFill>
              <a:srgbClr val="92226E"/>
            </a:solidFill>
            <a:prstDash val="solid"/>
            <a:round/>
            <a:headEnd type="none" w="med" len="med"/>
            <a:tailEnd type="triangle" w="med" len="med"/>
          </a:ln>
        </p:spPr>
      </p:cxnSp>
      <p:cxnSp>
        <p:nvCxnSpPr>
          <p:cNvPr id="327" name="Google Shape;327;p50"/>
          <p:cNvCxnSpPr>
            <a:endCxn id="320" idx="1"/>
          </p:cNvCxnSpPr>
          <p:nvPr/>
        </p:nvCxnSpPr>
        <p:spPr>
          <a:xfrm>
            <a:off x="5585250" y="4201350"/>
            <a:ext cx="1229700" cy="161700"/>
          </a:xfrm>
          <a:prstGeom prst="straightConnector1">
            <a:avLst/>
          </a:prstGeom>
          <a:noFill/>
          <a:ln w="9525" cap="flat" cmpd="sng">
            <a:solidFill>
              <a:srgbClr val="92226E"/>
            </a:solidFill>
            <a:prstDash val="solid"/>
            <a:round/>
            <a:headEnd type="none" w="med" len="med"/>
            <a:tailEnd type="triangle" w="med" len="med"/>
          </a:ln>
        </p:spPr>
      </p:cxnSp>
      <p:cxnSp>
        <p:nvCxnSpPr>
          <p:cNvPr id="328" name="Google Shape;328;p50"/>
          <p:cNvCxnSpPr/>
          <p:nvPr/>
        </p:nvCxnSpPr>
        <p:spPr>
          <a:xfrm>
            <a:off x="5571625" y="4881975"/>
            <a:ext cx="1274700" cy="434700"/>
          </a:xfrm>
          <a:prstGeom prst="straightConnector1">
            <a:avLst/>
          </a:prstGeom>
          <a:noFill/>
          <a:ln w="9525" cap="flat" cmpd="sng">
            <a:solidFill>
              <a:srgbClr val="92226E"/>
            </a:solidFill>
            <a:prstDash val="solid"/>
            <a:round/>
            <a:headEnd type="none" w="med" len="med"/>
            <a:tailEnd type="triangle" w="med" len="med"/>
          </a:ln>
        </p:spPr>
      </p:cxnSp>
      <p:sp>
        <p:nvSpPr>
          <p:cNvPr id="329" name="Google Shape;329;p50"/>
          <p:cNvSpPr txBox="1"/>
          <p:nvPr/>
        </p:nvSpPr>
        <p:spPr>
          <a:xfrm>
            <a:off x="499925" y="2324563"/>
            <a:ext cx="1713300" cy="333600"/>
          </a:xfrm>
          <a:prstGeom prst="rect">
            <a:avLst/>
          </a:prstGeom>
          <a:noFill/>
          <a:ln>
            <a:noFill/>
          </a:ln>
        </p:spPr>
        <p:txBody>
          <a:bodyPr spcFirstLastPara="1" wrap="square" lIns="91425" tIns="91425" rIns="91425" bIns="91425" anchor="t" anchorCtr="0">
            <a:noAutofit/>
          </a:bodyPr>
          <a:lstStyle/>
          <a:p>
            <a:pPr algn="ctr" defTabSz="914400">
              <a:buClr>
                <a:srgbClr val="000000"/>
              </a:buClr>
            </a:pPr>
            <a:r>
              <a:rPr lang="en" sz="1200" b="1" kern="0">
                <a:solidFill>
                  <a:srgbClr val="000000"/>
                </a:solidFill>
                <a:latin typeface="Source Sans Pro"/>
                <a:ea typeface="Source Sans Pro"/>
                <a:cs typeface="Source Sans Pro"/>
                <a:sym typeface="Source Sans Pro"/>
              </a:rPr>
              <a:t>Goals and quality of life</a:t>
            </a:r>
            <a:endParaRPr sz="1200" b="1" kern="0">
              <a:solidFill>
                <a:srgbClr val="000000"/>
              </a:solidFill>
              <a:latin typeface="Source Sans Pro"/>
              <a:ea typeface="Source Sans Pro"/>
              <a:cs typeface="Source Sans Pro"/>
              <a:sym typeface="Source Sans Pro"/>
            </a:endParaRPr>
          </a:p>
        </p:txBody>
      </p:sp>
      <p:sp>
        <p:nvSpPr>
          <p:cNvPr id="330" name="Google Shape;330;p50"/>
          <p:cNvSpPr txBox="1"/>
          <p:nvPr/>
        </p:nvSpPr>
        <p:spPr>
          <a:xfrm>
            <a:off x="626275" y="3198350"/>
            <a:ext cx="1116900" cy="333600"/>
          </a:xfrm>
          <a:prstGeom prst="rect">
            <a:avLst/>
          </a:prstGeom>
          <a:noFill/>
          <a:ln>
            <a:noFill/>
          </a:ln>
        </p:spPr>
        <p:txBody>
          <a:bodyPr spcFirstLastPara="1" wrap="square" lIns="91425" tIns="91425" rIns="91425" bIns="91425" anchor="t" anchorCtr="0">
            <a:noAutofit/>
          </a:bodyPr>
          <a:lstStyle/>
          <a:p>
            <a:pPr algn="ctr" defTabSz="914400">
              <a:buClr>
                <a:srgbClr val="000000"/>
              </a:buClr>
            </a:pPr>
            <a:r>
              <a:rPr lang="en" sz="1200" b="1" kern="0">
                <a:solidFill>
                  <a:srgbClr val="000000"/>
                </a:solidFill>
                <a:latin typeface="Source Sans Pro"/>
                <a:ea typeface="Source Sans Pro"/>
                <a:cs typeface="Source Sans Pro"/>
                <a:sym typeface="Source Sans Pro"/>
              </a:rPr>
              <a:t>Family strengths and challenges</a:t>
            </a:r>
            <a:endParaRPr sz="1200" b="1" kern="0">
              <a:solidFill>
                <a:srgbClr val="000000"/>
              </a:solidFill>
              <a:latin typeface="Source Sans Pro"/>
              <a:ea typeface="Source Sans Pro"/>
              <a:cs typeface="Source Sans Pro"/>
              <a:sym typeface="Source Sans Pro"/>
            </a:endParaRPr>
          </a:p>
        </p:txBody>
      </p:sp>
      <p:sp>
        <p:nvSpPr>
          <p:cNvPr id="331" name="Google Shape;331;p50"/>
          <p:cNvSpPr txBox="1"/>
          <p:nvPr/>
        </p:nvSpPr>
        <p:spPr>
          <a:xfrm>
            <a:off x="627475" y="4213525"/>
            <a:ext cx="1164300" cy="333600"/>
          </a:xfrm>
          <a:prstGeom prst="rect">
            <a:avLst/>
          </a:prstGeom>
          <a:noFill/>
          <a:ln>
            <a:noFill/>
          </a:ln>
        </p:spPr>
        <p:txBody>
          <a:bodyPr spcFirstLastPara="1" wrap="square" lIns="91425" tIns="91425" rIns="91425" bIns="91425" anchor="t" anchorCtr="0">
            <a:noAutofit/>
          </a:bodyPr>
          <a:lstStyle/>
          <a:p>
            <a:pPr algn="ctr" defTabSz="914400">
              <a:buClr>
                <a:srgbClr val="000000"/>
              </a:buClr>
              <a:buSzPts val="1100"/>
            </a:pPr>
            <a:r>
              <a:rPr lang="en" sz="1200" b="1" kern="0">
                <a:solidFill>
                  <a:srgbClr val="000000"/>
                </a:solidFill>
                <a:latin typeface="Source Sans Pro"/>
                <a:ea typeface="Source Sans Pro"/>
                <a:cs typeface="Source Sans Pro"/>
                <a:sym typeface="Source Sans Pro"/>
              </a:rPr>
              <a:t>Community Supports</a:t>
            </a:r>
            <a:endParaRPr sz="1200" b="1" kern="0">
              <a:solidFill>
                <a:srgbClr val="000000"/>
              </a:solidFill>
              <a:latin typeface="Source Sans Pro"/>
              <a:ea typeface="Source Sans Pro"/>
              <a:cs typeface="Source Sans Pro"/>
              <a:sym typeface="Source Sans Pro"/>
            </a:endParaRPr>
          </a:p>
        </p:txBody>
      </p:sp>
      <p:sp>
        <p:nvSpPr>
          <p:cNvPr id="332" name="Google Shape;332;p50"/>
          <p:cNvSpPr txBox="1"/>
          <p:nvPr/>
        </p:nvSpPr>
        <p:spPr>
          <a:xfrm>
            <a:off x="627475" y="5128075"/>
            <a:ext cx="1164300" cy="333600"/>
          </a:xfrm>
          <a:prstGeom prst="rect">
            <a:avLst/>
          </a:prstGeom>
          <a:noFill/>
          <a:ln>
            <a:noFill/>
          </a:ln>
        </p:spPr>
        <p:txBody>
          <a:bodyPr spcFirstLastPara="1" wrap="square" lIns="91425" tIns="91425" rIns="91425" bIns="91425" anchor="t" anchorCtr="0">
            <a:noAutofit/>
          </a:bodyPr>
          <a:lstStyle/>
          <a:p>
            <a:pPr algn="ctr" defTabSz="914400">
              <a:buClr>
                <a:srgbClr val="000000"/>
              </a:buClr>
            </a:pPr>
            <a:r>
              <a:rPr lang="en" sz="1200" b="1" kern="0">
                <a:solidFill>
                  <a:srgbClr val="000000"/>
                </a:solidFill>
                <a:latin typeface="Source Sans Pro"/>
                <a:ea typeface="Source Sans Pro"/>
                <a:cs typeface="Source Sans Pro"/>
                <a:sym typeface="Source Sans Pro"/>
              </a:rPr>
              <a:t>Medical Care</a:t>
            </a:r>
            <a:endParaRPr sz="1200" b="1" kern="0">
              <a:solidFill>
                <a:srgbClr val="000000"/>
              </a:solidFill>
              <a:latin typeface="Source Sans Pro"/>
              <a:ea typeface="Source Sans Pro"/>
              <a:cs typeface="Source Sans Pro"/>
              <a:sym typeface="Source Sans Pro"/>
            </a:endParaRPr>
          </a:p>
        </p:txBody>
      </p:sp>
      <p:cxnSp>
        <p:nvCxnSpPr>
          <p:cNvPr id="333" name="Google Shape;333;p50"/>
          <p:cNvCxnSpPr/>
          <p:nvPr/>
        </p:nvCxnSpPr>
        <p:spPr>
          <a:xfrm flipH="1">
            <a:off x="2263563" y="4896675"/>
            <a:ext cx="1116900" cy="311700"/>
          </a:xfrm>
          <a:prstGeom prst="straightConnector1">
            <a:avLst/>
          </a:prstGeom>
          <a:noFill/>
          <a:ln w="9525" cap="flat" cmpd="sng">
            <a:solidFill>
              <a:srgbClr val="92226E"/>
            </a:solidFill>
            <a:prstDash val="solid"/>
            <a:round/>
            <a:headEnd type="none" w="med" len="med"/>
            <a:tailEnd type="triangle" w="med" len="med"/>
          </a:ln>
        </p:spPr>
      </p:cxnSp>
      <p:cxnSp>
        <p:nvCxnSpPr>
          <p:cNvPr id="334" name="Google Shape;334;p50"/>
          <p:cNvCxnSpPr/>
          <p:nvPr/>
        </p:nvCxnSpPr>
        <p:spPr>
          <a:xfrm flipH="1">
            <a:off x="2064188" y="4285363"/>
            <a:ext cx="1276800" cy="190200"/>
          </a:xfrm>
          <a:prstGeom prst="straightConnector1">
            <a:avLst/>
          </a:prstGeom>
          <a:noFill/>
          <a:ln w="9525" cap="flat" cmpd="sng">
            <a:solidFill>
              <a:srgbClr val="92226E"/>
            </a:solidFill>
            <a:prstDash val="solid"/>
            <a:round/>
            <a:headEnd type="none" w="med" len="med"/>
            <a:tailEnd type="triangle" w="med" len="med"/>
          </a:ln>
        </p:spPr>
      </p:cxnSp>
      <p:cxnSp>
        <p:nvCxnSpPr>
          <p:cNvPr id="335" name="Google Shape;335;p50"/>
          <p:cNvCxnSpPr/>
          <p:nvPr/>
        </p:nvCxnSpPr>
        <p:spPr>
          <a:xfrm rot="10800000">
            <a:off x="2150763" y="3607600"/>
            <a:ext cx="1229700" cy="161700"/>
          </a:xfrm>
          <a:prstGeom prst="straightConnector1">
            <a:avLst/>
          </a:prstGeom>
          <a:noFill/>
          <a:ln w="9525" cap="flat" cmpd="sng">
            <a:solidFill>
              <a:srgbClr val="92226E"/>
            </a:solidFill>
            <a:prstDash val="solid"/>
            <a:round/>
            <a:headEnd type="none" w="med" len="med"/>
            <a:tailEnd type="triangle" w="med" len="med"/>
          </a:ln>
        </p:spPr>
      </p:cxnSp>
      <p:cxnSp>
        <p:nvCxnSpPr>
          <p:cNvPr id="336" name="Google Shape;336;p50"/>
          <p:cNvCxnSpPr/>
          <p:nvPr/>
        </p:nvCxnSpPr>
        <p:spPr>
          <a:xfrm rot="10800000">
            <a:off x="2213213" y="2653975"/>
            <a:ext cx="1274700" cy="434700"/>
          </a:xfrm>
          <a:prstGeom prst="straightConnector1">
            <a:avLst/>
          </a:prstGeom>
          <a:noFill/>
          <a:ln w="9525" cap="flat" cmpd="sng">
            <a:solidFill>
              <a:srgbClr val="92226E"/>
            </a:solidFill>
            <a:prstDash val="solid"/>
            <a:round/>
            <a:headEnd type="none" w="med" len="med"/>
            <a:tailEnd type="triangle" w="med" len="med"/>
          </a:ln>
        </p:spPr>
      </p:cxnSp>
      <p:sp>
        <p:nvSpPr>
          <p:cNvPr id="337" name="Google Shape;337;p50"/>
          <p:cNvSpPr txBox="1">
            <a:spLocks noGrp="1"/>
          </p:cNvSpPr>
          <p:nvPr>
            <p:ph type="title"/>
          </p:nvPr>
        </p:nvSpPr>
        <p:spPr>
          <a:xfrm>
            <a:off x="311700" y="1073675"/>
            <a:ext cx="8520600" cy="710700"/>
          </a:xfrm>
          <a:prstGeom prst="rect">
            <a:avLst/>
          </a:prstGeom>
        </p:spPr>
        <p:txBody>
          <a:bodyPr spcFirstLastPara="1" wrap="square" lIns="91425" tIns="91425" rIns="91425" bIns="91425" anchor="ctr" anchorCtr="0">
            <a:noAutofit/>
          </a:bodyPr>
          <a:lstStyle/>
          <a:p>
            <a:r>
              <a:rPr lang="en" sz="1800" b="1">
                <a:latin typeface="Source Sans Pro"/>
                <a:ea typeface="Source Sans Pro"/>
                <a:cs typeface="Source Sans Pro"/>
                <a:sym typeface="Source Sans Pro"/>
              </a:rPr>
              <a:t>BEST BET TOOL: ASSESSMENT &amp; PLANNING TOOL</a:t>
            </a:r>
            <a:br>
              <a:rPr lang="en" sz="1800">
                <a:latin typeface="Source Sans Pro"/>
                <a:ea typeface="Source Sans Pro"/>
                <a:cs typeface="Source Sans Pro"/>
                <a:sym typeface="Source Sans Pro"/>
              </a:rPr>
            </a:br>
            <a:r>
              <a:rPr lang="en" sz="1600">
                <a:latin typeface="Source Sans Pro"/>
                <a:ea typeface="Source Sans Pro"/>
                <a:cs typeface="Source Sans Pro"/>
                <a:sym typeface="Source Sans Pro"/>
              </a:rPr>
              <a:t>Our best bet is a holistic strengths-based assessment and care planning tool that supports families in living well with dementia </a:t>
            </a:r>
            <a:endParaRPr sz="1600">
              <a:latin typeface="Source Sans Pro"/>
              <a:ea typeface="Source Sans Pro"/>
              <a:cs typeface="Source Sans Pro"/>
              <a:sym typeface="Source Sans Pro"/>
            </a:endParaRPr>
          </a:p>
        </p:txBody>
      </p:sp>
      <p:sp>
        <p:nvSpPr>
          <p:cNvPr id="338" name="Google Shape;338;p50"/>
          <p:cNvSpPr txBox="1"/>
          <p:nvPr/>
        </p:nvSpPr>
        <p:spPr>
          <a:xfrm>
            <a:off x="331675" y="1874950"/>
            <a:ext cx="1853100" cy="213300"/>
          </a:xfrm>
          <a:prstGeom prst="rect">
            <a:avLst/>
          </a:prstGeom>
          <a:noFill/>
          <a:ln>
            <a:noFill/>
          </a:ln>
        </p:spPr>
        <p:txBody>
          <a:bodyPr spcFirstLastPara="1" wrap="square" lIns="91425" tIns="91425" rIns="91425" bIns="91425" anchor="t" anchorCtr="0">
            <a:noAutofit/>
          </a:bodyPr>
          <a:lstStyle/>
          <a:p>
            <a:pPr algn="ctr" defTabSz="914400">
              <a:buClr>
                <a:srgbClr val="000000"/>
              </a:buClr>
            </a:pPr>
            <a:r>
              <a:rPr lang="en" sz="1400" kern="0">
                <a:solidFill>
                  <a:srgbClr val="92226E"/>
                </a:solidFill>
                <a:latin typeface="Source Sans Pro"/>
                <a:ea typeface="Source Sans Pro"/>
                <a:cs typeface="Source Sans Pro"/>
                <a:sym typeface="Source Sans Pro"/>
              </a:rPr>
              <a:t>ASSESSMENT AREAS</a:t>
            </a:r>
            <a:endParaRPr sz="1400" kern="0">
              <a:solidFill>
                <a:srgbClr val="92226E"/>
              </a:solidFill>
              <a:latin typeface="Source Sans Pro"/>
              <a:ea typeface="Source Sans Pro"/>
              <a:cs typeface="Source Sans Pro"/>
              <a:sym typeface="Source Sans Pro"/>
            </a:endParaRPr>
          </a:p>
        </p:txBody>
      </p:sp>
      <p:sp>
        <p:nvSpPr>
          <p:cNvPr id="339" name="Google Shape;339;p50"/>
          <p:cNvSpPr txBox="1"/>
          <p:nvPr/>
        </p:nvSpPr>
        <p:spPr>
          <a:xfrm>
            <a:off x="6327225" y="1874950"/>
            <a:ext cx="2219400" cy="213300"/>
          </a:xfrm>
          <a:prstGeom prst="rect">
            <a:avLst/>
          </a:prstGeom>
          <a:noFill/>
          <a:ln>
            <a:noFill/>
          </a:ln>
        </p:spPr>
        <p:txBody>
          <a:bodyPr spcFirstLastPara="1" wrap="square" lIns="91425" tIns="91425" rIns="91425" bIns="91425" anchor="t" anchorCtr="0">
            <a:noAutofit/>
          </a:bodyPr>
          <a:lstStyle/>
          <a:p>
            <a:pPr defTabSz="914400">
              <a:buClr>
                <a:srgbClr val="000000"/>
              </a:buClr>
            </a:pPr>
            <a:r>
              <a:rPr lang="en" sz="1400" kern="0">
                <a:solidFill>
                  <a:srgbClr val="92226E"/>
                </a:solidFill>
                <a:latin typeface="Source Sans Pro"/>
                <a:ea typeface="Source Sans Pro"/>
                <a:cs typeface="Source Sans Pro"/>
                <a:sym typeface="Source Sans Pro"/>
              </a:rPr>
              <a:t>FUNCTIONAL PRINCIPLES</a:t>
            </a:r>
            <a:endParaRPr sz="1400" kern="0">
              <a:solidFill>
                <a:srgbClr val="92226E"/>
              </a:solidFill>
              <a:latin typeface="Source Sans Pro"/>
              <a:ea typeface="Source Sans Pro"/>
              <a:cs typeface="Source Sans Pro"/>
              <a:sym typeface="Source Sans Pr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51"/>
          <p:cNvPicPr preferRelativeResize="0"/>
          <p:nvPr/>
        </p:nvPicPr>
        <p:blipFill rotWithShape="1">
          <a:blip r:embed="rId3">
            <a:alphaModFix/>
          </a:blip>
          <a:srcRect t="13016" b="25554"/>
          <a:stretch/>
        </p:blipFill>
        <p:spPr>
          <a:xfrm>
            <a:off x="8256875" y="997475"/>
            <a:ext cx="671932" cy="411600"/>
          </a:xfrm>
          <a:prstGeom prst="rect">
            <a:avLst/>
          </a:prstGeom>
          <a:noFill/>
          <a:ln>
            <a:noFill/>
          </a:ln>
        </p:spPr>
      </p:pic>
      <p:sp>
        <p:nvSpPr>
          <p:cNvPr id="345" name="Google Shape;345;p51"/>
          <p:cNvSpPr txBox="1">
            <a:spLocks noGrp="1"/>
          </p:cNvSpPr>
          <p:nvPr>
            <p:ph type="title"/>
          </p:nvPr>
        </p:nvSpPr>
        <p:spPr>
          <a:xfrm>
            <a:off x="311700" y="1073675"/>
            <a:ext cx="8520600" cy="710700"/>
          </a:xfrm>
          <a:prstGeom prst="rect">
            <a:avLst/>
          </a:prstGeom>
        </p:spPr>
        <p:txBody>
          <a:bodyPr spcFirstLastPara="1" wrap="square" lIns="91425" tIns="91425" rIns="91425" bIns="91425" anchor="ctr" anchorCtr="0">
            <a:noAutofit/>
          </a:bodyPr>
          <a:lstStyle/>
          <a:p>
            <a:r>
              <a:rPr lang="en" sz="1800" b="1">
                <a:latin typeface="Source Sans Pro"/>
                <a:ea typeface="Source Sans Pro"/>
                <a:cs typeface="Source Sans Pro"/>
                <a:sym typeface="Source Sans Pro"/>
              </a:rPr>
              <a:t>BEST BET TOOL: FULL SOLUTION</a:t>
            </a:r>
            <a:br>
              <a:rPr lang="en" sz="1800">
                <a:latin typeface="Source Sans Pro"/>
                <a:ea typeface="Source Sans Pro"/>
                <a:cs typeface="Source Sans Pro"/>
                <a:sym typeface="Source Sans Pro"/>
              </a:rPr>
            </a:br>
            <a:r>
              <a:rPr lang="en" sz="1600">
                <a:latin typeface="Source Sans Pro"/>
                <a:ea typeface="Source Sans Pro"/>
                <a:cs typeface="Source Sans Pro"/>
                <a:sym typeface="Source Sans Pro"/>
              </a:rPr>
              <a:t>Our best bet includes a planning tool + implementation strategies </a:t>
            </a:r>
            <a:endParaRPr sz="1600">
              <a:latin typeface="Source Sans Pro"/>
              <a:ea typeface="Source Sans Pro"/>
              <a:cs typeface="Source Sans Pro"/>
              <a:sym typeface="Source Sans Pro"/>
            </a:endParaRPr>
          </a:p>
        </p:txBody>
      </p:sp>
      <p:sp>
        <p:nvSpPr>
          <p:cNvPr id="346" name="Google Shape;346;p51"/>
          <p:cNvSpPr/>
          <p:nvPr/>
        </p:nvSpPr>
        <p:spPr>
          <a:xfrm>
            <a:off x="4302463" y="3282825"/>
            <a:ext cx="792600" cy="673200"/>
          </a:xfrm>
          <a:prstGeom prst="mathPlus">
            <a:avLst>
              <a:gd name="adj1" fmla="val 23520"/>
            </a:avLst>
          </a:prstGeom>
          <a:solidFill>
            <a:srgbClr val="92226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endParaRPr sz="1400" kern="0">
              <a:solidFill>
                <a:srgbClr val="000000"/>
              </a:solidFill>
              <a:latin typeface="Arial"/>
              <a:cs typeface="Arial"/>
              <a:sym typeface="Arial"/>
            </a:endParaRPr>
          </a:p>
        </p:txBody>
      </p:sp>
      <p:graphicFrame>
        <p:nvGraphicFramePr>
          <p:cNvPr id="347" name="Google Shape;347;p51"/>
          <p:cNvGraphicFramePr/>
          <p:nvPr/>
        </p:nvGraphicFramePr>
        <p:xfrm>
          <a:off x="5190925" y="1880932"/>
          <a:ext cx="3455300" cy="3268740"/>
        </p:xfrm>
        <a:graphic>
          <a:graphicData uri="http://schemas.openxmlformats.org/drawingml/2006/table">
            <a:tbl>
              <a:tblPr>
                <a:noFill/>
              </a:tblPr>
              <a:tblGrid>
                <a:gridCol w="1281600">
                  <a:extLst>
                    <a:ext uri="{9D8B030D-6E8A-4147-A177-3AD203B41FA5}">
                      <a16:colId xmlns:a16="http://schemas.microsoft.com/office/drawing/2014/main" val="20000"/>
                    </a:ext>
                  </a:extLst>
                </a:gridCol>
                <a:gridCol w="2173700">
                  <a:extLst>
                    <a:ext uri="{9D8B030D-6E8A-4147-A177-3AD203B41FA5}">
                      <a16:colId xmlns:a16="http://schemas.microsoft.com/office/drawing/2014/main" val="20001"/>
                    </a:ext>
                  </a:extLst>
                </a:gridCol>
              </a:tblGrid>
              <a:tr h="256275">
                <a:tc gridSpan="2">
                  <a:txBody>
                    <a:bodyPr/>
                    <a:lstStyle/>
                    <a:p>
                      <a:pPr marL="0" lvl="0" indent="0" algn="ctr" rtl="0">
                        <a:spcBef>
                          <a:spcPts val="0"/>
                        </a:spcBef>
                        <a:spcAft>
                          <a:spcPts val="0"/>
                        </a:spcAft>
                        <a:buNone/>
                      </a:pPr>
                      <a:r>
                        <a:rPr lang="en" sz="1100" b="1">
                          <a:solidFill>
                            <a:schemeClr val="lt1"/>
                          </a:solidFill>
                          <a:latin typeface="Source Sans Pro"/>
                          <a:ea typeface="Source Sans Pro"/>
                          <a:cs typeface="Source Sans Pro"/>
                          <a:sym typeface="Source Sans Pro"/>
                        </a:rPr>
                        <a:t>IMPLEMENTATION STRATEGIES</a:t>
                      </a:r>
                      <a:endParaRPr sz="1100" b="1">
                        <a:solidFill>
                          <a:schemeClr val="lt1"/>
                        </a:solidFill>
                        <a:latin typeface="Source Sans Pro"/>
                        <a:ea typeface="Source Sans Pro"/>
                        <a:cs typeface="Source Sans Pro"/>
                        <a:sym typeface="Source Sans Pr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chemeClr val="accent5"/>
                    </a:solidFill>
                  </a:tcPr>
                </a:tc>
                <a:tc hMerge="1">
                  <a:txBody>
                    <a:bodyPr/>
                    <a:lstStyle/>
                    <a:p>
                      <a:endParaRPr lang="en-US"/>
                    </a:p>
                  </a:txBody>
                  <a:tcPr/>
                </a:tc>
                <a:extLst>
                  <a:ext uri="{0D108BD9-81ED-4DB2-BD59-A6C34878D82A}">
                    <a16:rowId xmlns:a16="http://schemas.microsoft.com/office/drawing/2014/main" val="10000"/>
                  </a:ext>
                </a:extLst>
              </a:tr>
              <a:tr h="266150">
                <a:tc>
                  <a:txBody>
                    <a:bodyPr/>
                    <a:lstStyle/>
                    <a:p>
                      <a:pPr marL="0" lvl="0" indent="0" algn="ctr" rtl="0">
                        <a:spcBef>
                          <a:spcPts val="0"/>
                        </a:spcBef>
                        <a:spcAft>
                          <a:spcPts val="0"/>
                        </a:spcAft>
                        <a:buNone/>
                      </a:pPr>
                      <a:r>
                        <a:rPr lang="en" sz="1100" b="1">
                          <a:solidFill>
                            <a:srgbClr val="FFFFFF"/>
                          </a:solidFill>
                          <a:latin typeface="Source Sans Pro"/>
                          <a:ea typeface="Source Sans Pro"/>
                          <a:cs typeface="Source Sans Pro"/>
                          <a:sym typeface="Source Sans Pro"/>
                        </a:rPr>
                        <a:t>WHO</a:t>
                      </a:r>
                      <a:endParaRPr sz="1100" b="1">
                        <a:solidFill>
                          <a:srgbClr val="FFFFFF"/>
                        </a:solidFill>
                        <a:latin typeface="Source Sans Pro"/>
                        <a:ea typeface="Source Sans Pro"/>
                        <a:cs typeface="Source Sans Pro"/>
                        <a:sym typeface="Source Sans Pro"/>
                      </a:endParaRPr>
                    </a:p>
                  </a:txBody>
                  <a:tcPr marL="91425" marR="91425" marT="91425" marB="91425" anchor="ctr">
                    <a:lnL w="38100" cap="flat" cmpd="sng">
                      <a:solidFill>
                        <a:srgbClr val="FFFFFF"/>
                      </a:solidFill>
                      <a:prstDash val="solid"/>
                      <a:round/>
                      <a:headEnd type="none" w="sm" len="sm"/>
                      <a:tailEnd type="none" w="sm" len="sm"/>
                    </a:lnL>
                    <a:lnR w="9525" cap="flat" cmpd="sng">
                      <a:solidFill>
                        <a:srgbClr val="9E9E9E"/>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097A7"/>
                    </a:solidFill>
                  </a:tcPr>
                </a:tc>
                <a:tc>
                  <a:txBody>
                    <a:bodyPr/>
                    <a:lstStyle/>
                    <a:p>
                      <a:pPr marL="0" lvl="0" indent="0" algn="ctr" rtl="0">
                        <a:spcBef>
                          <a:spcPts val="0"/>
                        </a:spcBef>
                        <a:spcAft>
                          <a:spcPts val="0"/>
                        </a:spcAft>
                        <a:buNone/>
                      </a:pPr>
                      <a:r>
                        <a:rPr lang="en" sz="1050" b="1">
                          <a:solidFill>
                            <a:schemeClr val="dk1"/>
                          </a:solidFill>
                          <a:latin typeface="Source Sans Pro"/>
                          <a:ea typeface="Source Sans Pro"/>
                          <a:cs typeface="Source Sans Pro"/>
                          <a:sym typeface="Source Sans Pro"/>
                        </a:rPr>
                        <a:t>Engage and prepare primary user</a:t>
                      </a:r>
                      <a:endParaRPr sz="1050" b="1">
                        <a:latin typeface="Source Sans Pro"/>
                        <a:ea typeface="Source Sans Pro"/>
                        <a:cs typeface="Source Sans Pro"/>
                        <a:sym typeface="Source Sans Pro"/>
                      </a:endParaRPr>
                    </a:p>
                  </a:txBody>
                  <a:tcPr marL="91425" marR="91425" marT="91425" marB="91425">
                    <a:lnL w="9525" cap="flat" cmpd="sng">
                      <a:solidFill>
                        <a:srgbClr val="9E9E9E"/>
                      </a:solidFill>
                      <a:prstDash val="solid"/>
                      <a:round/>
                      <a:headEnd type="none" w="sm" len="sm"/>
                      <a:tailEnd type="none" w="sm" len="sm"/>
                    </a:lnL>
                    <a:lnR w="38100" cap="flat" cmpd="sng">
                      <a:solidFill>
                        <a:srgbClr val="0097A7"/>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256275">
                <a:tc>
                  <a:txBody>
                    <a:bodyPr/>
                    <a:lstStyle/>
                    <a:p>
                      <a:pPr marL="0" lvl="0" indent="0" algn="ctr" rtl="0">
                        <a:spcBef>
                          <a:spcPts val="0"/>
                        </a:spcBef>
                        <a:spcAft>
                          <a:spcPts val="0"/>
                        </a:spcAft>
                        <a:buNone/>
                      </a:pPr>
                      <a:r>
                        <a:rPr lang="en" sz="1100" b="1">
                          <a:solidFill>
                            <a:srgbClr val="FFFFFF"/>
                          </a:solidFill>
                          <a:latin typeface="Source Sans Pro"/>
                          <a:ea typeface="Source Sans Pro"/>
                          <a:cs typeface="Source Sans Pro"/>
                          <a:sym typeface="Source Sans Pro"/>
                        </a:rPr>
                        <a:t>WHEN/WHERE</a:t>
                      </a:r>
                      <a:endParaRPr sz="1100" b="1">
                        <a:solidFill>
                          <a:srgbClr val="FFFFFF"/>
                        </a:solidFill>
                        <a:latin typeface="Source Sans Pro"/>
                        <a:ea typeface="Source Sans Pro"/>
                        <a:cs typeface="Source Sans Pro"/>
                        <a:sym typeface="Source Sans Pro"/>
                      </a:endParaRPr>
                    </a:p>
                  </a:txBody>
                  <a:tcPr marL="91425" marR="91425" marT="91425" marB="91425" anchor="ctr">
                    <a:lnL w="38100" cap="flat" cmpd="sng">
                      <a:solidFill>
                        <a:srgbClr val="FFFFFF"/>
                      </a:solidFill>
                      <a:prstDash val="solid"/>
                      <a:round/>
                      <a:headEnd type="none" w="sm" len="sm"/>
                      <a:tailEnd type="none" w="sm" len="sm"/>
                    </a:lnL>
                    <a:lnR w="9525" cap="flat" cmpd="sng">
                      <a:solidFill>
                        <a:srgbClr val="9E9E9E"/>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097A7"/>
                    </a:solidFill>
                  </a:tcPr>
                </a:tc>
                <a:tc>
                  <a:txBody>
                    <a:bodyPr/>
                    <a:lstStyle/>
                    <a:p>
                      <a:pPr marL="0" lvl="0" indent="0" algn="ctr" rtl="0">
                        <a:spcBef>
                          <a:spcPts val="0"/>
                        </a:spcBef>
                        <a:spcAft>
                          <a:spcPts val="0"/>
                        </a:spcAft>
                        <a:buNone/>
                      </a:pPr>
                      <a:r>
                        <a:rPr lang="en" sz="1050" b="1">
                          <a:latin typeface="Source Sans Pro"/>
                          <a:ea typeface="Source Sans Pro"/>
                          <a:cs typeface="Source Sans Pro"/>
                          <a:sym typeface="Source Sans Pro"/>
                        </a:rPr>
                        <a:t>Embed into current practice</a:t>
                      </a:r>
                      <a:endParaRPr sz="1050" b="1">
                        <a:latin typeface="Source Sans Pro"/>
                        <a:ea typeface="Source Sans Pro"/>
                        <a:cs typeface="Source Sans Pro"/>
                        <a:sym typeface="Source Sans Pro"/>
                      </a:endParaRPr>
                    </a:p>
                  </a:txBody>
                  <a:tcPr marL="91425" marR="91425" marT="91425" marB="91425">
                    <a:lnL w="9525" cap="flat" cmpd="sng">
                      <a:solidFill>
                        <a:srgbClr val="9E9E9E"/>
                      </a:solidFill>
                      <a:prstDash val="solid"/>
                      <a:round/>
                      <a:headEnd type="none" w="sm" len="sm"/>
                      <a:tailEnd type="none" w="sm" len="sm"/>
                    </a:lnL>
                    <a:lnR w="38100" cap="flat" cmpd="sng">
                      <a:solidFill>
                        <a:srgbClr val="0097A7"/>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266150">
                <a:tc>
                  <a:txBody>
                    <a:bodyPr/>
                    <a:lstStyle/>
                    <a:p>
                      <a:pPr marL="0" lvl="0" indent="0" algn="ctr" rtl="0">
                        <a:spcBef>
                          <a:spcPts val="0"/>
                        </a:spcBef>
                        <a:spcAft>
                          <a:spcPts val="0"/>
                        </a:spcAft>
                        <a:buNone/>
                      </a:pPr>
                      <a:r>
                        <a:rPr lang="en" sz="1100" b="1">
                          <a:solidFill>
                            <a:srgbClr val="FFFFFF"/>
                          </a:solidFill>
                          <a:latin typeface="Source Sans Pro"/>
                          <a:ea typeface="Source Sans Pro"/>
                          <a:cs typeface="Source Sans Pro"/>
                          <a:sym typeface="Source Sans Pro"/>
                        </a:rPr>
                        <a:t>HOW</a:t>
                      </a:r>
                      <a:endParaRPr sz="1100" b="1">
                        <a:solidFill>
                          <a:srgbClr val="FFFFFF"/>
                        </a:solidFill>
                        <a:latin typeface="Source Sans Pro"/>
                        <a:ea typeface="Source Sans Pro"/>
                        <a:cs typeface="Source Sans Pro"/>
                        <a:sym typeface="Source Sans Pro"/>
                      </a:endParaRPr>
                    </a:p>
                  </a:txBody>
                  <a:tcPr marL="91425" marR="91425" marT="91425" marB="91425" anchor="ctr">
                    <a:lnL w="38100" cap="flat" cmpd="sng">
                      <a:solidFill>
                        <a:srgbClr val="FFFFFF"/>
                      </a:solidFill>
                      <a:prstDash val="solid"/>
                      <a:round/>
                      <a:headEnd type="none" w="sm" len="sm"/>
                      <a:tailEnd type="none" w="sm" len="sm"/>
                    </a:lnL>
                    <a:lnR w="9525" cap="flat" cmpd="sng">
                      <a:solidFill>
                        <a:srgbClr val="9E9E9E"/>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097A7"/>
                    </a:solidFill>
                  </a:tcPr>
                </a:tc>
                <a:tc>
                  <a:txBody>
                    <a:bodyPr/>
                    <a:lstStyle/>
                    <a:p>
                      <a:pPr marL="0" lvl="0" indent="0" algn="ctr" rtl="0">
                        <a:spcBef>
                          <a:spcPts val="0"/>
                        </a:spcBef>
                        <a:spcAft>
                          <a:spcPts val="0"/>
                        </a:spcAft>
                        <a:buNone/>
                      </a:pPr>
                      <a:r>
                        <a:rPr lang="en" sz="1050" b="1">
                          <a:latin typeface="Source Sans Pro"/>
                          <a:ea typeface="Source Sans Pro"/>
                          <a:cs typeface="Source Sans Pro"/>
                          <a:sym typeface="Source Sans Pro"/>
                        </a:rPr>
                        <a:t>Workflows and training</a:t>
                      </a:r>
                      <a:endParaRPr sz="1050" b="1">
                        <a:latin typeface="Source Sans Pro"/>
                        <a:ea typeface="Source Sans Pro"/>
                        <a:cs typeface="Source Sans Pro"/>
                        <a:sym typeface="Source Sans Pro"/>
                      </a:endParaRPr>
                    </a:p>
                  </a:txBody>
                  <a:tcPr marL="91425" marR="91425" marT="91425" marB="91425">
                    <a:lnL w="9525" cap="flat" cmpd="sng">
                      <a:solidFill>
                        <a:srgbClr val="9E9E9E"/>
                      </a:solidFill>
                      <a:prstDash val="solid"/>
                      <a:round/>
                      <a:headEnd type="none" w="sm" len="sm"/>
                      <a:tailEnd type="none" w="sm" len="sm"/>
                    </a:lnL>
                    <a:lnR w="38100" cap="flat" cmpd="sng">
                      <a:solidFill>
                        <a:srgbClr val="0097A7"/>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266150">
                <a:tc>
                  <a:txBody>
                    <a:bodyPr/>
                    <a:lstStyle/>
                    <a:p>
                      <a:pPr marL="0" lvl="0" indent="0" algn="ctr" rtl="0">
                        <a:spcBef>
                          <a:spcPts val="0"/>
                        </a:spcBef>
                        <a:spcAft>
                          <a:spcPts val="0"/>
                        </a:spcAft>
                        <a:buNone/>
                      </a:pPr>
                      <a:r>
                        <a:rPr lang="en" sz="1100" b="1">
                          <a:solidFill>
                            <a:srgbClr val="FFFFFF"/>
                          </a:solidFill>
                          <a:latin typeface="Source Sans Pro"/>
                          <a:ea typeface="Source Sans Pro"/>
                          <a:cs typeface="Source Sans Pro"/>
                          <a:sym typeface="Source Sans Pro"/>
                        </a:rPr>
                        <a:t>WHY</a:t>
                      </a:r>
                      <a:endParaRPr sz="1100" b="1">
                        <a:solidFill>
                          <a:srgbClr val="FFFFFF"/>
                        </a:solidFill>
                        <a:latin typeface="Source Sans Pro"/>
                        <a:ea typeface="Source Sans Pro"/>
                        <a:cs typeface="Source Sans Pro"/>
                        <a:sym typeface="Source Sans Pro"/>
                      </a:endParaRPr>
                    </a:p>
                  </a:txBody>
                  <a:tcPr marL="91425" marR="91425" marT="91425" marB="91425" anchor="ctr">
                    <a:lnL w="38100" cap="flat" cmpd="sng">
                      <a:solidFill>
                        <a:srgbClr val="FFFFFF"/>
                      </a:solidFill>
                      <a:prstDash val="solid"/>
                      <a:round/>
                      <a:headEnd type="none" w="sm" len="sm"/>
                      <a:tailEnd type="none" w="sm" len="sm"/>
                    </a:lnL>
                    <a:lnR w="9525" cap="flat" cmpd="sng">
                      <a:solidFill>
                        <a:srgbClr val="9E9E9E"/>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097A7"/>
                    </a:solidFill>
                  </a:tcPr>
                </a:tc>
                <a:tc>
                  <a:txBody>
                    <a:bodyPr/>
                    <a:lstStyle/>
                    <a:p>
                      <a:pPr marL="0" lvl="0" indent="0" algn="ctr" rtl="0">
                        <a:spcBef>
                          <a:spcPts val="0"/>
                        </a:spcBef>
                        <a:spcAft>
                          <a:spcPts val="0"/>
                        </a:spcAft>
                        <a:buNone/>
                      </a:pPr>
                      <a:r>
                        <a:rPr lang="en" sz="1050" b="1">
                          <a:latin typeface="Source Sans Pro"/>
                          <a:ea typeface="Source Sans Pro"/>
                          <a:cs typeface="Source Sans Pro"/>
                          <a:sym typeface="Source Sans Pro"/>
                        </a:rPr>
                        <a:t>Messaging to patients and staff</a:t>
                      </a:r>
                      <a:endParaRPr sz="1050" b="1">
                        <a:latin typeface="Source Sans Pro"/>
                        <a:ea typeface="Source Sans Pro"/>
                        <a:cs typeface="Source Sans Pro"/>
                        <a:sym typeface="Source Sans Pro"/>
                      </a:endParaRPr>
                    </a:p>
                  </a:txBody>
                  <a:tcPr marL="91425" marR="91425" marT="91425" marB="91425">
                    <a:lnL w="9525" cap="flat" cmpd="sng">
                      <a:solidFill>
                        <a:srgbClr val="9E9E9E"/>
                      </a:solidFill>
                      <a:prstDash val="solid"/>
                      <a:round/>
                      <a:headEnd type="none" w="sm" len="sm"/>
                      <a:tailEnd type="none" w="sm" len="sm"/>
                    </a:lnL>
                    <a:lnR w="38100" cap="flat" cmpd="sng">
                      <a:solidFill>
                        <a:srgbClr val="0097A7"/>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266150">
                <a:tc>
                  <a:txBody>
                    <a:bodyPr/>
                    <a:lstStyle/>
                    <a:p>
                      <a:pPr marL="0" lvl="0" indent="0" algn="ctr" rtl="0">
                        <a:spcBef>
                          <a:spcPts val="0"/>
                        </a:spcBef>
                        <a:spcAft>
                          <a:spcPts val="0"/>
                        </a:spcAft>
                        <a:buNone/>
                      </a:pPr>
                      <a:r>
                        <a:rPr lang="en" sz="1100" b="1">
                          <a:solidFill>
                            <a:srgbClr val="FFFFFF"/>
                          </a:solidFill>
                          <a:latin typeface="Source Sans Pro"/>
                          <a:ea typeface="Source Sans Pro"/>
                          <a:cs typeface="Source Sans Pro"/>
                          <a:sym typeface="Source Sans Pro"/>
                        </a:rPr>
                        <a:t>MEASURE</a:t>
                      </a:r>
                      <a:endParaRPr sz="1100" b="1">
                        <a:solidFill>
                          <a:srgbClr val="FFFFFF"/>
                        </a:solidFill>
                        <a:latin typeface="Source Sans Pro"/>
                        <a:ea typeface="Source Sans Pro"/>
                        <a:cs typeface="Source Sans Pro"/>
                        <a:sym typeface="Source Sans Pro"/>
                      </a:endParaRPr>
                    </a:p>
                  </a:txBody>
                  <a:tcPr marL="91425" marR="91425" marT="91425" marB="91425" anchor="ctr">
                    <a:lnL w="38100" cap="flat" cmpd="sng">
                      <a:solidFill>
                        <a:srgbClr val="FFFFFF"/>
                      </a:solidFill>
                      <a:prstDash val="solid"/>
                      <a:round/>
                      <a:headEnd type="none" w="sm" len="sm"/>
                      <a:tailEnd type="none" w="sm" len="sm"/>
                    </a:lnL>
                    <a:lnR w="9525" cap="flat" cmpd="sng">
                      <a:solidFill>
                        <a:srgbClr val="9E9E9E"/>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050" b="1">
                          <a:latin typeface="Source Sans Pro"/>
                          <a:ea typeface="Source Sans Pro"/>
                          <a:cs typeface="Source Sans Pro"/>
                          <a:sym typeface="Source Sans Pro"/>
                        </a:rPr>
                        <a:t>Measure process and impact</a:t>
                      </a:r>
                      <a:endParaRPr sz="1050" b="1">
                        <a:latin typeface="Source Sans Pro"/>
                        <a:ea typeface="Source Sans Pro"/>
                        <a:cs typeface="Source Sans Pro"/>
                        <a:sym typeface="Source Sans Pro"/>
                      </a:endParaRPr>
                    </a:p>
                  </a:txBody>
                  <a:tcPr marL="91425" marR="91425" marT="91425" marB="91425">
                    <a:lnL w="9525" cap="flat" cmpd="sng">
                      <a:solidFill>
                        <a:srgbClr val="9E9E9E"/>
                      </a:solidFill>
                      <a:prstDash val="solid"/>
                      <a:round/>
                      <a:headEnd type="none" w="sm" len="sm"/>
                      <a:tailEnd type="none" w="sm" len="sm"/>
                    </a:lnL>
                    <a:lnR w="38100" cap="flat" cmpd="sng">
                      <a:solidFill>
                        <a:srgbClr val="0097A7"/>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266150">
                <a:tc>
                  <a:txBody>
                    <a:bodyPr/>
                    <a:lstStyle/>
                    <a:p>
                      <a:pPr marL="0" lvl="0" indent="0" algn="ctr" rtl="0">
                        <a:spcBef>
                          <a:spcPts val="0"/>
                        </a:spcBef>
                        <a:spcAft>
                          <a:spcPts val="0"/>
                        </a:spcAft>
                        <a:buNone/>
                      </a:pPr>
                      <a:r>
                        <a:rPr lang="en" sz="1100" b="1">
                          <a:solidFill>
                            <a:srgbClr val="FFFFFF"/>
                          </a:solidFill>
                          <a:latin typeface="Source Sans Pro"/>
                          <a:ea typeface="Source Sans Pro"/>
                          <a:cs typeface="Source Sans Pro"/>
                          <a:sym typeface="Source Sans Pro"/>
                        </a:rPr>
                        <a:t>IMPROVE</a:t>
                      </a:r>
                      <a:endParaRPr sz="1100" b="1">
                        <a:solidFill>
                          <a:srgbClr val="FFFFFF"/>
                        </a:solidFill>
                        <a:latin typeface="Source Sans Pro"/>
                        <a:ea typeface="Source Sans Pro"/>
                        <a:cs typeface="Source Sans Pro"/>
                        <a:sym typeface="Source Sans Pro"/>
                      </a:endParaRPr>
                    </a:p>
                  </a:txBody>
                  <a:tcPr marL="91425" marR="91425" marT="91425" marB="91425" anchor="ctr">
                    <a:lnL w="38100" cap="flat" cmpd="sng">
                      <a:solidFill>
                        <a:srgbClr val="FFFFFF"/>
                      </a:solidFill>
                      <a:prstDash val="solid"/>
                      <a:round/>
                      <a:headEnd type="none" w="sm" len="sm"/>
                      <a:tailEnd type="none" w="sm" len="sm"/>
                    </a:lnL>
                    <a:lnR w="9525" cap="flat" cmpd="sng">
                      <a:solidFill>
                        <a:srgbClr val="9E9E9E"/>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050" b="1">
                          <a:latin typeface="Source Sans Pro"/>
                          <a:ea typeface="Source Sans Pro"/>
                          <a:cs typeface="Source Sans Pro"/>
                          <a:sym typeface="Source Sans Pro"/>
                        </a:rPr>
                        <a:t>Improve tool and implementation strategies based on measures</a:t>
                      </a:r>
                      <a:endParaRPr sz="1050" b="1">
                        <a:latin typeface="Source Sans Pro"/>
                        <a:ea typeface="Source Sans Pro"/>
                        <a:cs typeface="Source Sans Pro"/>
                        <a:sym typeface="Source Sans Pro"/>
                      </a:endParaRPr>
                    </a:p>
                  </a:txBody>
                  <a:tcPr marL="91425" marR="91425" marT="91425" marB="91425">
                    <a:lnL w="9525" cap="flat" cmpd="sng">
                      <a:solidFill>
                        <a:srgbClr val="9E9E9E"/>
                      </a:solidFill>
                      <a:prstDash val="solid"/>
                      <a:round/>
                      <a:headEnd type="none" w="sm" len="sm"/>
                      <a:tailEnd type="none" w="sm" len="sm"/>
                    </a:lnL>
                    <a:lnR w="38100" cap="flat" cmpd="sng">
                      <a:solidFill>
                        <a:srgbClr val="0097A7"/>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266150">
                <a:tc>
                  <a:txBody>
                    <a:bodyPr/>
                    <a:lstStyle/>
                    <a:p>
                      <a:pPr marL="0" lvl="0" indent="0" algn="ctr" rtl="0">
                        <a:spcBef>
                          <a:spcPts val="0"/>
                        </a:spcBef>
                        <a:spcAft>
                          <a:spcPts val="0"/>
                        </a:spcAft>
                        <a:buNone/>
                      </a:pPr>
                      <a:r>
                        <a:rPr lang="en" sz="1100" b="1">
                          <a:solidFill>
                            <a:srgbClr val="FFFFFF"/>
                          </a:solidFill>
                          <a:latin typeface="Source Sans Pro"/>
                          <a:ea typeface="Source Sans Pro"/>
                          <a:cs typeface="Source Sans Pro"/>
                          <a:sym typeface="Source Sans Pro"/>
                        </a:rPr>
                        <a:t>SUSTAIN</a:t>
                      </a:r>
                      <a:endParaRPr sz="1100" b="1">
                        <a:solidFill>
                          <a:srgbClr val="FFFFFF"/>
                        </a:solidFill>
                        <a:latin typeface="Source Sans Pro"/>
                        <a:ea typeface="Source Sans Pro"/>
                        <a:cs typeface="Source Sans Pro"/>
                        <a:sym typeface="Source Sans Pro"/>
                      </a:endParaRPr>
                    </a:p>
                  </a:txBody>
                  <a:tcPr marL="91425" marR="91425" marT="91425" marB="91425" anchor="ctr">
                    <a:lnL w="38100" cap="flat" cmpd="sng">
                      <a:solidFill>
                        <a:srgbClr val="FFFFFF"/>
                      </a:solidFill>
                      <a:prstDash val="solid"/>
                      <a:round/>
                      <a:headEnd type="none" w="sm" len="sm"/>
                      <a:tailEnd type="none" w="sm" len="sm"/>
                    </a:lnL>
                    <a:lnR w="9525" cap="flat" cmpd="sng">
                      <a:solidFill>
                        <a:srgbClr val="9E9E9E"/>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050" b="1">
                          <a:latin typeface="Source Sans Pro"/>
                          <a:ea typeface="Source Sans Pro"/>
                          <a:cs typeface="Source Sans Pro"/>
                          <a:sym typeface="Source Sans Pro"/>
                        </a:rPr>
                        <a:t>Develop a system for sustained use and reevaluation</a:t>
                      </a:r>
                      <a:endParaRPr sz="1050" b="1">
                        <a:latin typeface="Source Sans Pro"/>
                        <a:ea typeface="Source Sans Pro"/>
                        <a:cs typeface="Source Sans Pro"/>
                        <a:sym typeface="Source Sans Pro"/>
                      </a:endParaRPr>
                    </a:p>
                  </a:txBody>
                  <a:tcPr marL="91425" marR="91425" marT="91425" marB="91425">
                    <a:lnL w="9525" cap="flat" cmpd="sng">
                      <a:solidFill>
                        <a:srgbClr val="9E9E9E"/>
                      </a:solidFill>
                      <a:prstDash val="solid"/>
                      <a:round/>
                      <a:headEnd type="none" w="sm" len="sm"/>
                      <a:tailEnd type="none" w="sm" len="sm"/>
                    </a:lnL>
                    <a:lnR w="38100" cap="flat" cmpd="sng">
                      <a:solidFill>
                        <a:srgbClr val="0097A7"/>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348" name="Google Shape;348;p51"/>
          <p:cNvSpPr/>
          <p:nvPr/>
        </p:nvSpPr>
        <p:spPr>
          <a:xfrm>
            <a:off x="1529375" y="2114250"/>
            <a:ext cx="1212600" cy="327900"/>
          </a:xfrm>
          <a:prstGeom prst="rect">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n" sz="1100" b="1" kern="0">
                <a:solidFill>
                  <a:srgbClr val="FFFFFF"/>
                </a:solidFill>
                <a:latin typeface="Arial"/>
                <a:cs typeface="Arial"/>
                <a:sym typeface="Arial"/>
              </a:rPr>
              <a:t>WHAT</a:t>
            </a:r>
            <a:endParaRPr sz="1100" b="1" kern="0">
              <a:solidFill>
                <a:srgbClr val="FFFFFF"/>
              </a:solidFill>
              <a:latin typeface="Arial"/>
              <a:cs typeface="Arial"/>
              <a:sym typeface="Arial"/>
            </a:endParaRPr>
          </a:p>
        </p:txBody>
      </p:sp>
      <p:sp>
        <p:nvSpPr>
          <p:cNvPr id="349" name="Google Shape;349;p51"/>
          <p:cNvSpPr/>
          <p:nvPr/>
        </p:nvSpPr>
        <p:spPr>
          <a:xfrm>
            <a:off x="6312275" y="1496000"/>
            <a:ext cx="1212600" cy="327900"/>
          </a:xfrm>
          <a:prstGeom prst="rect">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n" sz="1100" b="1" kern="0">
                <a:solidFill>
                  <a:srgbClr val="FFFFFF"/>
                </a:solidFill>
                <a:latin typeface="Arial"/>
                <a:cs typeface="Arial"/>
                <a:sym typeface="Arial"/>
              </a:rPr>
              <a:t>HOW</a:t>
            </a:r>
            <a:endParaRPr sz="1100" b="1" kern="0">
              <a:solidFill>
                <a:srgbClr val="FFFFFF"/>
              </a:solidFill>
              <a:latin typeface="Arial"/>
              <a:cs typeface="Arial"/>
              <a:sym typeface="Arial"/>
            </a:endParaRPr>
          </a:p>
        </p:txBody>
      </p:sp>
      <p:pic>
        <p:nvPicPr>
          <p:cNvPr id="350" name="Google Shape;350;p51"/>
          <p:cNvPicPr preferRelativeResize="0"/>
          <p:nvPr/>
        </p:nvPicPr>
        <p:blipFill>
          <a:blip r:embed="rId4">
            <a:alphaModFix/>
          </a:blip>
          <a:stretch>
            <a:fillRect/>
          </a:stretch>
        </p:blipFill>
        <p:spPr>
          <a:xfrm>
            <a:off x="249050" y="2636575"/>
            <a:ext cx="4122752" cy="19010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2"/>
          <p:cNvSpPr/>
          <p:nvPr/>
        </p:nvSpPr>
        <p:spPr>
          <a:xfrm>
            <a:off x="-45300" y="1671475"/>
            <a:ext cx="9234600" cy="4438500"/>
          </a:xfrm>
          <a:prstGeom prst="rect">
            <a:avLst/>
          </a:prstGeom>
          <a:solidFill>
            <a:schemeClr val="accent4"/>
          </a:solidFill>
          <a:ln>
            <a:noFill/>
          </a:ln>
        </p:spPr>
        <p:txBody>
          <a:bodyPr spcFirstLastPara="1" wrap="square" lIns="91425" tIns="91425" rIns="91425" bIns="91425" anchor="ctr" anchorCtr="0">
            <a:noAutofit/>
          </a:bodyPr>
          <a:lstStyle/>
          <a:p>
            <a:pPr algn="ctr" defTabSz="914400">
              <a:buClr>
                <a:srgbClr val="000000"/>
              </a:buClr>
            </a:pPr>
            <a:endParaRPr sz="1400" kern="0">
              <a:solidFill>
                <a:srgbClr val="000000"/>
              </a:solidFill>
              <a:latin typeface="Arial"/>
              <a:cs typeface="Arial"/>
              <a:sym typeface="Arial"/>
            </a:endParaRPr>
          </a:p>
        </p:txBody>
      </p:sp>
      <p:pic>
        <p:nvPicPr>
          <p:cNvPr id="356" name="Google Shape;356;p52"/>
          <p:cNvPicPr preferRelativeResize="0"/>
          <p:nvPr/>
        </p:nvPicPr>
        <p:blipFill rotWithShape="1">
          <a:blip r:embed="rId3">
            <a:alphaModFix/>
          </a:blip>
          <a:srcRect t="13016" b="25554"/>
          <a:stretch/>
        </p:blipFill>
        <p:spPr>
          <a:xfrm>
            <a:off x="8256875" y="997475"/>
            <a:ext cx="671932" cy="411600"/>
          </a:xfrm>
          <a:prstGeom prst="rect">
            <a:avLst/>
          </a:prstGeom>
          <a:noFill/>
          <a:ln>
            <a:noFill/>
          </a:ln>
        </p:spPr>
      </p:pic>
      <p:sp>
        <p:nvSpPr>
          <p:cNvPr id="357" name="Google Shape;357;p52"/>
          <p:cNvSpPr txBox="1">
            <a:spLocks noGrp="1"/>
          </p:cNvSpPr>
          <p:nvPr>
            <p:ph type="title"/>
          </p:nvPr>
        </p:nvSpPr>
        <p:spPr>
          <a:xfrm>
            <a:off x="311700" y="1073675"/>
            <a:ext cx="8520600" cy="710700"/>
          </a:xfrm>
          <a:prstGeom prst="rect">
            <a:avLst/>
          </a:prstGeom>
        </p:spPr>
        <p:txBody>
          <a:bodyPr spcFirstLastPara="1" wrap="square" lIns="91425" tIns="91425" rIns="91425" bIns="91425" anchor="ctr" anchorCtr="0">
            <a:noAutofit/>
          </a:bodyPr>
          <a:lstStyle/>
          <a:p>
            <a:r>
              <a:rPr lang="en" sz="1800" b="1">
                <a:latin typeface="Source Sans Pro"/>
                <a:ea typeface="Source Sans Pro"/>
                <a:cs typeface="Source Sans Pro"/>
                <a:sym typeface="Source Sans Pro"/>
              </a:rPr>
              <a:t>BEST BET TOOL: WHAT COULD THIS LOOK LIKE IN PRACTICE?  </a:t>
            </a:r>
            <a:br>
              <a:rPr lang="en" sz="1800">
                <a:latin typeface="Source Sans Pro"/>
                <a:ea typeface="Source Sans Pro"/>
                <a:cs typeface="Source Sans Pro"/>
                <a:sym typeface="Source Sans Pro"/>
              </a:rPr>
            </a:br>
            <a:endParaRPr sz="1600">
              <a:latin typeface="Source Sans Pro"/>
              <a:ea typeface="Source Sans Pro"/>
              <a:cs typeface="Source Sans Pro"/>
              <a:sym typeface="Source Sans Pro"/>
            </a:endParaRPr>
          </a:p>
        </p:txBody>
      </p:sp>
      <p:pic>
        <p:nvPicPr>
          <p:cNvPr id="358" name="Google Shape;358;p52"/>
          <p:cNvPicPr preferRelativeResize="0"/>
          <p:nvPr/>
        </p:nvPicPr>
        <p:blipFill rotWithShape="1">
          <a:blip r:embed="rId4">
            <a:alphaModFix/>
          </a:blip>
          <a:srcRect l="22046" t="2728" r="18337" b="12547"/>
          <a:stretch/>
        </p:blipFill>
        <p:spPr>
          <a:xfrm>
            <a:off x="1523639" y="1734726"/>
            <a:ext cx="6096727" cy="48738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3"/>
          <p:cNvSpPr txBox="1">
            <a:spLocks noGrp="1"/>
          </p:cNvSpPr>
          <p:nvPr>
            <p:ph type="title"/>
          </p:nvPr>
        </p:nvSpPr>
        <p:spPr>
          <a:xfrm>
            <a:off x="800100" y="857250"/>
            <a:ext cx="7543800" cy="1007700"/>
          </a:xfrm>
          <a:prstGeom prst="rect">
            <a:avLst/>
          </a:prstGeom>
          <a:noFill/>
          <a:ln>
            <a:noFill/>
          </a:ln>
        </p:spPr>
        <p:txBody>
          <a:bodyPr spcFirstLastPara="1" wrap="square" lIns="91425" tIns="45700" rIns="91425" bIns="45700" anchor="b" anchorCtr="0">
            <a:noAutofit/>
          </a:bodyPr>
          <a:lstStyle/>
          <a:p>
            <a:r>
              <a:rPr lang="en"/>
              <a:t>Interviews and Focus Groups </a:t>
            </a:r>
            <a:endParaRPr/>
          </a:p>
        </p:txBody>
      </p:sp>
      <p:sp>
        <p:nvSpPr>
          <p:cNvPr id="364" name="Google Shape;364;p53"/>
          <p:cNvSpPr txBox="1">
            <a:spLocks noGrp="1"/>
          </p:cNvSpPr>
          <p:nvPr>
            <p:ph type="body" idx="1"/>
          </p:nvPr>
        </p:nvSpPr>
        <p:spPr>
          <a:xfrm>
            <a:off x="800100" y="2002475"/>
            <a:ext cx="8013900" cy="3487500"/>
          </a:xfrm>
          <a:prstGeom prst="rect">
            <a:avLst/>
          </a:prstGeom>
          <a:noFill/>
          <a:ln>
            <a:noFill/>
          </a:ln>
        </p:spPr>
        <p:txBody>
          <a:bodyPr spcFirstLastPara="1" wrap="square" lIns="91425" tIns="137150" rIns="91425" bIns="45700" anchor="t" anchorCtr="0">
            <a:noAutofit/>
          </a:bodyPr>
          <a:lstStyle/>
          <a:p>
            <a:pPr marL="0" indent="0">
              <a:spcBef>
                <a:spcPts val="0"/>
              </a:spcBef>
            </a:pPr>
            <a:endParaRPr sz="1700"/>
          </a:p>
          <a:p>
            <a:pPr indent="-336550">
              <a:spcBef>
                <a:spcPts val="0"/>
              </a:spcBef>
              <a:buSzPts val="1700"/>
              <a:buChar char="●"/>
            </a:pPr>
            <a:r>
              <a:rPr lang="en" sz="1700"/>
              <a:t>Learning from you:</a:t>
            </a:r>
            <a:endParaRPr sz="1700"/>
          </a:p>
          <a:p>
            <a:pPr lvl="1" indent="-336550">
              <a:spcBef>
                <a:spcPts val="0"/>
              </a:spcBef>
              <a:buSzPts val="1700"/>
              <a:buChar char="○"/>
            </a:pPr>
            <a:r>
              <a:rPr lang="en" sz="1700"/>
              <a:t>What do you want and need in an assessment and care planning tool?</a:t>
            </a:r>
            <a:endParaRPr sz="1700"/>
          </a:p>
          <a:p>
            <a:pPr lvl="1" indent="-336550">
              <a:spcBef>
                <a:spcPts val="0"/>
              </a:spcBef>
              <a:buSzPts val="1700"/>
              <a:buChar char="○"/>
            </a:pPr>
            <a:r>
              <a:rPr lang="en" sz="1700"/>
              <a:t>How would you use it?</a:t>
            </a:r>
            <a:endParaRPr sz="1700"/>
          </a:p>
          <a:p>
            <a:pPr indent="-336550">
              <a:spcBef>
                <a:spcPts val="0"/>
              </a:spcBef>
              <a:buSzPts val="1700"/>
              <a:buChar char="●"/>
            </a:pPr>
            <a:r>
              <a:rPr lang="en" sz="1700"/>
              <a:t>Providers, people living with dementia and their friends, supporters and families, and community organizations</a:t>
            </a:r>
            <a:endParaRPr sz="1700"/>
          </a:p>
          <a:p>
            <a:pPr indent="-336550">
              <a:spcBef>
                <a:spcPts val="0"/>
              </a:spcBef>
              <a:buSzPts val="1700"/>
              <a:buChar char="●"/>
            </a:pPr>
            <a:r>
              <a:rPr lang="en" sz="1700"/>
              <a:t>Please reach out to learn more  </a:t>
            </a:r>
            <a:endParaRPr sz="1700"/>
          </a:p>
          <a:p>
            <a:pPr indent="-336550">
              <a:spcBef>
                <a:spcPts val="0"/>
              </a:spcBef>
              <a:buSzPts val="1700"/>
              <a:buChar char="●"/>
            </a:pPr>
            <a:r>
              <a:rPr lang="en" sz="1700" u="sng">
                <a:solidFill>
                  <a:schemeClr val="hlink"/>
                </a:solidFill>
                <a:hlinkClick r:id="rId3"/>
              </a:rPr>
              <a:t>rbroudy@ariadnelabs.org</a:t>
            </a:r>
            <a:endParaRPr sz="1700"/>
          </a:p>
          <a:p>
            <a:pPr marL="0" indent="0">
              <a:spcBef>
                <a:spcPts val="0"/>
              </a:spcBef>
            </a:pPr>
            <a:endParaRPr sz="17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1696720" y="185147"/>
            <a:ext cx="3657600" cy="52015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FFC000"/>
              </a:buClr>
              <a:buSzPts val="1400"/>
              <a:buFont typeface="Arial"/>
              <a:buNone/>
            </a:pPr>
            <a:br>
              <a:rPr lang="en-US" dirty="0">
                <a:latin typeface="Arial"/>
                <a:ea typeface="Arial"/>
                <a:cs typeface="Arial"/>
                <a:sym typeface="Arial"/>
              </a:rPr>
            </a:br>
            <a:r>
              <a:rPr lang="en-US" dirty="0">
                <a:latin typeface="Arial"/>
                <a:ea typeface="Arial"/>
                <a:cs typeface="Arial"/>
                <a:sym typeface="Arial"/>
              </a:rPr>
              <a:t>DISCUSSION </a:t>
            </a:r>
            <a:r>
              <a:rPr lang="en-US" i="1" dirty="0">
                <a:latin typeface="Arial"/>
                <a:ea typeface="Arial"/>
                <a:cs typeface="Arial"/>
                <a:sym typeface="Arial"/>
              </a:rPr>
              <a:t>(15 min)</a:t>
            </a:r>
            <a:endParaRPr i="1" dirty="0"/>
          </a:p>
        </p:txBody>
      </p:sp>
      <p:sp>
        <p:nvSpPr>
          <p:cNvPr id="185" name="Google Shape;185;p10"/>
          <p:cNvSpPr txBox="1"/>
          <p:nvPr/>
        </p:nvSpPr>
        <p:spPr>
          <a:xfrm>
            <a:off x="883227" y="1503432"/>
            <a:ext cx="7377546" cy="4031833"/>
          </a:xfrm>
          <a:prstGeom prst="rect">
            <a:avLst/>
          </a:prstGeom>
          <a:noFill/>
          <a:ln>
            <a:noFill/>
          </a:ln>
        </p:spPr>
        <p:txBody>
          <a:bodyPr spcFirstLastPara="1" wrap="square" lIns="91425" tIns="45700" rIns="91425" bIns="45700" anchor="t" anchorCtr="0">
            <a:spAutoFit/>
          </a:bodyPr>
          <a:lstStyle/>
          <a:p>
            <a:pPr marL="457200" indent="-457200" rtl="0" fontAlgn="base">
              <a:spcBef>
                <a:spcPts val="0"/>
              </a:spcBef>
              <a:spcAft>
                <a:spcPts val="0"/>
              </a:spcAft>
              <a:buFont typeface="+mj-lt"/>
              <a:buAutoNum type="arabicPeriod"/>
            </a:pPr>
            <a:r>
              <a:rPr lang="en-US" sz="2000" b="1" i="0" u="none" strike="noStrike" dirty="0">
                <a:solidFill>
                  <a:srgbClr val="0070C0"/>
                </a:solidFill>
                <a:effectLst/>
                <a:latin typeface="Calibri" panose="020F0502020204030204" pitchFamily="34" charset="0"/>
              </a:rPr>
              <a:t>Do you agree with or have comments and questions </a:t>
            </a:r>
            <a:r>
              <a:rPr lang="en-US" sz="2000" b="1" dirty="0">
                <a:solidFill>
                  <a:srgbClr val="0070C0"/>
                </a:solidFill>
                <a:latin typeface="Calibri" panose="020F0502020204030204" pitchFamily="34" charset="0"/>
              </a:rPr>
              <a:t>about </a:t>
            </a:r>
            <a:r>
              <a:rPr lang="en-US" sz="2000" b="1" i="0" u="none" strike="noStrike" dirty="0">
                <a:solidFill>
                  <a:srgbClr val="0070C0"/>
                </a:solidFill>
                <a:effectLst/>
                <a:latin typeface="Calibri" panose="020F0502020204030204" pitchFamily="34" charset="0"/>
              </a:rPr>
              <a:t>our refined goal?</a:t>
            </a:r>
            <a:endParaRPr lang="en-US" sz="2000" b="1" dirty="0">
              <a:solidFill>
                <a:srgbClr val="0070C0"/>
              </a:solidFill>
              <a:latin typeface="Calibri" panose="020F0502020204030204" pitchFamily="34" charset="0"/>
            </a:endParaRPr>
          </a:p>
          <a:p>
            <a:pPr rtl="0" fontAlgn="base">
              <a:spcBef>
                <a:spcPts val="0"/>
              </a:spcBef>
              <a:spcAft>
                <a:spcPts val="0"/>
              </a:spcAft>
            </a:pPr>
            <a:endParaRPr lang="en-US" sz="1200" b="0" i="0" u="none" strike="noStrike" dirty="0">
              <a:solidFill>
                <a:srgbClr val="000000"/>
              </a:solidFill>
              <a:effectLst/>
              <a:latin typeface="Calibri" panose="020F0502020204030204" pitchFamily="34" charset="0"/>
            </a:endParaRPr>
          </a:p>
          <a:p>
            <a:pPr lvl="1"/>
            <a:r>
              <a:rPr lang="en-US" b="1" dirty="0">
                <a:effectLst/>
                <a:latin typeface="Calibri" panose="020F0502020204030204" pitchFamily="34" charset="0"/>
                <a:ea typeface="Times New Roman" panose="02020603050405020304" pitchFamily="18" charset="0"/>
              </a:rPr>
              <a:t>Original Goal - </a:t>
            </a:r>
            <a:r>
              <a:rPr lang="en-US" dirty="0">
                <a:effectLst/>
                <a:latin typeface="Calibri" panose="020F0502020204030204" pitchFamily="34" charset="0"/>
                <a:ea typeface="Times New Roman" panose="02020603050405020304" pitchFamily="18" charset="0"/>
              </a:rPr>
              <a:t>Develop a person-directed care plan framework and template</a:t>
            </a:r>
            <a:endParaRPr lang="en-US" dirty="0">
              <a:effectLst/>
              <a:latin typeface="Calibri" panose="020F0502020204030204" pitchFamily="34" charset="0"/>
              <a:ea typeface="Calibri" panose="020F0502020204030204" pitchFamily="34" charset="0"/>
            </a:endParaRPr>
          </a:p>
          <a:p>
            <a:pPr lvl="1"/>
            <a:r>
              <a:rPr lang="en-US" dirty="0">
                <a:effectLst/>
                <a:latin typeface="Calibri" panose="020F0502020204030204" pitchFamily="34" charset="0"/>
                <a:ea typeface="Times New Roman" panose="02020603050405020304" pitchFamily="18" charset="0"/>
              </a:rPr>
              <a:t> </a:t>
            </a:r>
            <a:endParaRPr lang="en-US" dirty="0">
              <a:effectLst/>
              <a:latin typeface="Calibri" panose="020F0502020204030204" pitchFamily="34" charset="0"/>
              <a:ea typeface="Calibri" panose="020F0502020204030204" pitchFamily="34" charset="0"/>
            </a:endParaRPr>
          </a:p>
          <a:p>
            <a:pPr lvl="1"/>
            <a:r>
              <a:rPr lang="en-US" b="1" dirty="0">
                <a:effectLst/>
                <a:latin typeface="Calibri" panose="020F0502020204030204" pitchFamily="34" charset="0"/>
                <a:ea typeface="Times New Roman" panose="02020603050405020304" pitchFamily="18" charset="0"/>
              </a:rPr>
              <a:t>Refined Goal - </a:t>
            </a:r>
            <a:r>
              <a:rPr lang="en-US" dirty="0">
                <a:effectLst/>
                <a:latin typeface="Calibri" panose="020F0502020204030204" pitchFamily="34" charset="0"/>
                <a:ea typeface="Calibri" panose="020F0502020204030204" pitchFamily="34" charset="0"/>
              </a:rPr>
              <a:t>Recommend, distribute, and promote person-centered and person-directed care planning resources; and collaborate with </a:t>
            </a:r>
            <a:r>
              <a:rPr lang="en-US" dirty="0">
                <a:effectLst/>
                <a:latin typeface="Calibri" panose="020F0502020204030204" pitchFamily="34" charset="0"/>
                <a:ea typeface="Times New Roman" panose="02020603050405020304" pitchFamily="18" charset="0"/>
              </a:rPr>
              <a:t>Ariadne Labs in their </a:t>
            </a:r>
            <a:r>
              <a:rPr lang="en-US" sz="1800" dirty="0">
                <a:effectLst/>
                <a:latin typeface="Calibri" panose="020F0502020204030204" pitchFamily="34" charset="0"/>
                <a:ea typeface="Times New Roman" panose="02020603050405020304" pitchFamily="18" charset="0"/>
              </a:rPr>
              <a:t>development of a person-centered assessment and care plan for people living with dementia and their caregivers. </a:t>
            </a:r>
            <a:endParaRPr lang="en-US" sz="1800" dirty="0">
              <a:effectLst/>
              <a:latin typeface="Calibri" panose="020F0502020204030204" pitchFamily="34" charset="0"/>
              <a:ea typeface="Calibri" panose="020F0502020204030204" pitchFamily="34" charset="0"/>
            </a:endParaRPr>
          </a:p>
          <a:p>
            <a:pPr lvl="1"/>
            <a:endParaRPr lang="en-US" dirty="0">
              <a:latin typeface="Calibri" panose="020F0502020204030204" pitchFamily="34" charset="0"/>
              <a:ea typeface="Calibri" panose="020F0502020204030204" pitchFamily="34" charset="0"/>
            </a:endParaRPr>
          </a:p>
          <a:p>
            <a:pPr marL="457200" indent="-457200" fontAlgn="base">
              <a:buFont typeface="+mj-lt"/>
              <a:buAutoNum type="arabicPeriod" startAt="2"/>
            </a:pPr>
            <a:r>
              <a:rPr lang="en-US" sz="2000" b="1" dirty="0">
                <a:solidFill>
                  <a:srgbClr val="0070C0"/>
                </a:solidFill>
                <a:latin typeface="Calibri" panose="020F0502020204030204" pitchFamily="34" charset="0"/>
              </a:rPr>
              <a:t>Are there person-driven care planning models, or accessible and reliable resources for such models that you can recommend to us?</a:t>
            </a:r>
            <a:endParaRPr lang="en-US" sz="1200" dirty="0">
              <a:latin typeface="Calibri" panose="020F0502020204030204" pitchFamily="34" charset="0"/>
              <a:ea typeface="Times New Roman" panose="02020603050405020304" pitchFamily="18" charset="0"/>
            </a:endParaRPr>
          </a:p>
        </p:txBody>
      </p:sp>
      <p:pic>
        <p:nvPicPr>
          <p:cNvPr id="186" name="Google Shape;186;p10" descr="Free Discussion Clip Art with No Background - ClipartKey"/>
          <p:cNvPicPr preferRelativeResize="0"/>
          <p:nvPr/>
        </p:nvPicPr>
        <p:blipFill rotWithShape="1">
          <a:blip r:embed="rId3">
            <a:alphaModFix/>
          </a:blip>
          <a:srcRect/>
          <a:stretch/>
        </p:blipFill>
        <p:spPr>
          <a:xfrm>
            <a:off x="0" y="-23949"/>
            <a:ext cx="1385887" cy="9383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6246" y="98322"/>
            <a:ext cx="5968180" cy="829229"/>
          </a:xfrm>
        </p:spPr>
        <p:txBody>
          <a:bodyPr/>
          <a:lstStyle/>
          <a:p>
            <a:pPr marL="285750" indent="-285750"/>
            <a:r>
              <a:rPr lang="en-US" dirty="0"/>
              <a:t>2. Challenges Around Dementia in </a:t>
            </a:r>
            <a:br>
              <a:rPr lang="en-US" dirty="0"/>
            </a:br>
            <a:r>
              <a:rPr lang="en-US" dirty="0"/>
              <a:t>Asian Communities </a:t>
            </a:r>
            <a:r>
              <a:rPr lang="en-US" i="1" dirty="0"/>
              <a:t>(30 min)</a:t>
            </a:r>
          </a:p>
        </p:txBody>
      </p:sp>
      <p:sp>
        <p:nvSpPr>
          <p:cNvPr id="5" name="TextBox 4">
            <a:extLst>
              <a:ext uri="{FF2B5EF4-FFF2-40B4-BE49-F238E27FC236}">
                <a16:creationId xmlns:a16="http://schemas.microsoft.com/office/drawing/2014/main" id="{8838BD27-9ECC-44F9-B280-F14EBE27AA41}"/>
              </a:ext>
            </a:extLst>
          </p:cNvPr>
          <p:cNvSpPr txBox="1"/>
          <p:nvPr/>
        </p:nvSpPr>
        <p:spPr>
          <a:xfrm>
            <a:off x="457821" y="1775104"/>
            <a:ext cx="7933389" cy="470000"/>
          </a:xfrm>
          <a:prstGeom prst="rect">
            <a:avLst/>
          </a:prstGeom>
        </p:spPr>
        <p:txBody>
          <a:bodyPr wrap="square" rtlCol="0">
            <a:spAutoFit/>
          </a:bodyPr>
          <a:lstStyle/>
          <a:p>
            <a:pPr defTabSz="914400">
              <a:lnSpc>
                <a:spcPct val="107000"/>
              </a:lnSpc>
              <a:spcAft>
                <a:spcPts val="2400"/>
              </a:spcAft>
              <a:buClr>
                <a:srgbClr val="000000"/>
              </a:buClr>
              <a:buSzPct val="100000"/>
              <a:defRPr/>
            </a:pPr>
            <a:r>
              <a:rPr lang="en-US" sz="2400" b="1" dirty="0">
                <a:latin typeface="Calibri" panose="020F0502020204030204" pitchFamily="34" charset="0"/>
                <a:cs typeface="Calibri"/>
                <a:sym typeface="Calibri"/>
              </a:rPr>
              <a:t>1. Panel Members/Speakers (15 minutes)</a:t>
            </a:r>
            <a:endParaRPr lang="en-US" sz="1200" b="1" dirty="0">
              <a:latin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CAB87DCD-823C-4790-A305-4EA7E571863F}"/>
              </a:ext>
            </a:extLst>
          </p:cNvPr>
          <p:cNvSpPr txBox="1"/>
          <p:nvPr/>
        </p:nvSpPr>
        <p:spPr>
          <a:xfrm>
            <a:off x="457821" y="4612897"/>
            <a:ext cx="8325154" cy="470000"/>
          </a:xfrm>
          <a:prstGeom prst="rect">
            <a:avLst/>
          </a:prstGeom>
        </p:spPr>
        <p:txBody>
          <a:bodyPr wrap="square" rtlCol="0">
            <a:spAutoFit/>
          </a:bodyPr>
          <a:lstStyle/>
          <a:p>
            <a:pPr defTabSz="914400">
              <a:lnSpc>
                <a:spcPct val="107000"/>
              </a:lnSpc>
              <a:spcAft>
                <a:spcPts val="2400"/>
              </a:spcAft>
              <a:buClr>
                <a:srgbClr val="000000"/>
              </a:buClr>
              <a:buSzPct val="100000"/>
              <a:defRPr/>
            </a:pPr>
            <a:r>
              <a:rPr lang="en-US" sz="2400" b="1" dirty="0">
                <a:latin typeface="Calibri" panose="020F0502020204030204" pitchFamily="34" charset="0"/>
                <a:cs typeface="Calibri"/>
                <a:sym typeface="Calibri"/>
              </a:rPr>
              <a:t>2. Discussion Between Council and Panel Members (15 minutes)</a:t>
            </a:r>
          </a:p>
        </p:txBody>
      </p:sp>
      <p:sp>
        <p:nvSpPr>
          <p:cNvPr id="6" name="TextBox 5">
            <a:extLst>
              <a:ext uri="{FF2B5EF4-FFF2-40B4-BE49-F238E27FC236}">
                <a16:creationId xmlns:a16="http://schemas.microsoft.com/office/drawing/2014/main" id="{734821E2-394D-4BD0-97C1-E6B3E9A2EA3D}"/>
              </a:ext>
            </a:extLst>
          </p:cNvPr>
          <p:cNvSpPr txBox="1"/>
          <p:nvPr/>
        </p:nvSpPr>
        <p:spPr>
          <a:xfrm>
            <a:off x="1467776" y="2459730"/>
            <a:ext cx="3379528" cy="1827167"/>
          </a:xfrm>
          <a:prstGeom prst="rect">
            <a:avLst/>
          </a:prstGeom>
        </p:spPr>
        <p:txBody>
          <a:bodyPr wrap="square" rtlCol="0">
            <a:spAutoFit/>
          </a:bodyPr>
          <a:lstStyle/>
          <a:p>
            <a:pPr lvl="1" defTabSz="914400">
              <a:lnSpc>
                <a:spcPct val="107000"/>
              </a:lnSpc>
              <a:spcAft>
                <a:spcPts val="2400"/>
              </a:spcAft>
              <a:buClr>
                <a:srgbClr val="000000"/>
              </a:buClr>
              <a:buSzPct val="100000"/>
              <a:defRPr/>
            </a:pPr>
            <a:r>
              <a:rPr lang="en-US" sz="2300" b="1" dirty="0">
                <a:latin typeface="Calibri" panose="020F0502020204030204" pitchFamily="34" charset="0"/>
                <a:ea typeface="Calibri"/>
                <a:cs typeface="Calibri"/>
                <a:sym typeface="Calibri"/>
              </a:rPr>
              <a:t>Dale Chin, </a:t>
            </a:r>
            <a:r>
              <a:rPr lang="en-US" sz="2300" dirty="0">
                <a:latin typeface="Calibri" panose="020F0502020204030204" pitchFamily="34" charset="0"/>
                <a:ea typeface="Calibri"/>
                <a:cs typeface="Times New Roman" panose="02020603050405020304" pitchFamily="18" charset="0"/>
                <a:sym typeface="Calibri"/>
              </a:rPr>
              <a:t>caregiver</a:t>
            </a:r>
            <a:endParaRPr lang="en-US" sz="2300" dirty="0">
              <a:latin typeface="Calibri" panose="020F0502020204030204" pitchFamily="34" charset="0"/>
              <a:ea typeface="Calibri" panose="020F0502020204030204" pitchFamily="34" charset="0"/>
              <a:cs typeface="Times New Roman" panose="02020603050405020304" pitchFamily="18" charset="0"/>
            </a:endParaRPr>
          </a:p>
          <a:p>
            <a:pPr lvl="1" defTabSz="914400">
              <a:lnSpc>
                <a:spcPct val="107000"/>
              </a:lnSpc>
              <a:spcAft>
                <a:spcPts val="2400"/>
              </a:spcAft>
              <a:buClr>
                <a:srgbClr val="000000"/>
              </a:buClr>
              <a:buSzPct val="100000"/>
              <a:defRPr/>
            </a:pPr>
            <a:r>
              <a:rPr lang="en-US" sz="2300" b="1" dirty="0">
                <a:latin typeface="Calibri" panose="020F0502020204030204" pitchFamily="34" charset="0"/>
                <a:ea typeface="Calibri"/>
                <a:cs typeface="Calibri"/>
                <a:sym typeface="Calibri"/>
              </a:rPr>
              <a:t>Jun Yang, </a:t>
            </a:r>
            <a:r>
              <a:rPr lang="en-US" sz="2300" dirty="0">
                <a:latin typeface="Calibri" panose="020F0502020204030204" pitchFamily="34" charset="0"/>
                <a:ea typeface="Calibri"/>
                <a:cs typeface="Times New Roman" panose="02020603050405020304" pitchFamily="18" charset="0"/>
                <a:sym typeface="Calibri"/>
              </a:rPr>
              <a:t>caregiver</a:t>
            </a:r>
          </a:p>
          <a:p>
            <a:pPr lvl="1" defTabSz="914400">
              <a:lnSpc>
                <a:spcPct val="107000"/>
              </a:lnSpc>
              <a:spcAft>
                <a:spcPts val="2400"/>
              </a:spcAft>
              <a:buClr>
                <a:srgbClr val="000000"/>
              </a:buClr>
              <a:buSzPct val="100000"/>
              <a:defRPr/>
            </a:pPr>
            <a:r>
              <a:rPr lang="en-US" sz="2300" b="1" dirty="0">
                <a:latin typeface="Calibri" panose="020F0502020204030204" pitchFamily="34" charset="0"/>
                <a:ea typeface="Calibri"/>
                <a:cs typeface="Times New Roman" panose="02020603050405020304" pitchFamily="18" charset="0"/>
                <a:sym typeface="Calibri"/>
              </a:rPr>
              <a:t>David Ho, </a:t>
            </a:r>
            <a:r>
              <a:rPr lang="en-US" sz="2300" dirty="0">
                <a:latin typeface="Calibri" panose="020F0502020204030204" pitchFamily="34" charset="0"/>
                <a:ea typeface="Calibri"/>
                <a:cs typeface="Times New Roman" panose="02020603050405020304" pitchFamily="18" charset="0"/>
                <a:sym typeface="Calibri"/>
              </a:rPr>
              <a:t>caregiver </a:t>
            </a:r>
            <a:endParaRPr lang="en-US" sz="2300" dirty="0">
              <a:latin typeface="Calibri" panose="020F0502020204030204" pitchFamily="34" charset="0"/>
              <a:ea typeface="Calibri"/>
              <a:cs typeface="Calibri"/>
              <a:sym typeface="Calibri"/>
            </a:endParaRPr>
          </a:p>
        </p:txBody>
      </p:sp>
    </p:spTree>
    <p:extLst>
      <p:ext uri="{BB962C8B-B14F-4D97-AF65-F5344CB8AC3E}">
        <p14:creationId xmlns:p14="http://schemas.microsoft.com/office/powerpoint/2010/main" val="34017279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510" y="117091"/>
            <a:ext cx="5968180" cy="751895"/>
          </a:xfrm>
        </p:spPr>
        <p:txBody>
          <a:bodyPr/>
          <a:lstStyle/>
          <a:p>
            <a:pPr marL="285750" indent="-285750"/>
            <a:r>
              <a:rPr lang="en-US" dirty="0"/>
              <a:t>5. Discussion of Council’s Role Around Early Detection and Diagnosis </a:t>
            </a:r>
            <a:r>
              <a:rPr lang="en-US" i="1" dirty="0"/>
              <a:t>(25 min)</a:t>
            </a:r>
          </a:p>
        </p:txBody>
      </p:sp>
      <p:sp>
        <p:nvSpPr>
          <p:cNvPr id="5" name="TextBox 4">
            <a:extLst>
              <a:ext uri="{FF2B5EF4-FFF2-40B4-BE49-F238E27FC236}">
                <a16:creationId xmlns:a16="http://schemas.microsoft.com/office/drawing/2014/main" id="{8838BD27-9ECC-44F9-B280-F14EBE27AA41}"/>
              </a:ext>
            </a:extLst>
          </p:cNvPr>
          <p:cNvSpPr txBox="1"/>
          <p:nvPr/>
        </p:nvSpPr>
        <p:spPr>
          <a:xfrm>
            <a:off x="238431" y="976210"/>
            <a:ext cx="8667137" cy="407035"/>
          </a:xfrm>
          <a:prstGeom prst="rect">
            <a:avLst/>
          </a:prstGeom>
        </p:spPr>
        <p:txBody>
          <a:bodyPr wrap="square" rtlCol="0">
            <a:spAutoFit/>
          </a:bodyPr>
          <a:lstStyle/>
          <a:p>
            <a:pPr marL="457200" indent="-457200" defTabSz="914400">
              <a:lnSpc>
                <a:spcPct val="107000"/>
              </a:lnSpc>
              <a:spcAft>
                <a:spcPts val="2400"/>
              </a:spcAft>
              <a:buClr>
                <a:schemeClr val="tx1"/>
              </a:buClr>
              <a:buSzPct val="100000"/>
              <a:buFont typeface="+mj-lt"/>
              <a:buAutoNum type="arabicPeriod"/>
              <a:defRPr/>
            </a:pPr>
            <a:r>
              <a:rPr lang="en-US" sz="2000" b="1" dirty="0">
                <a:latin typeface="Calibri" panose="020F0502020204030204" pitchFamily="34" charset="0"/>
                <a:cs typeface="Calibri"/>
                <a:sym typeface="Calibri"/>
              </a:rPr>
              <a:t>Which two do Council </a:t>
            </a:r>
            <a:r>
              <a:rPr lang="en-US" sz="2000" b="1">
                <a:latin typeface="Calibri" panose="020F0502020204030204" pitchFamily="34" charset="0"/>
                <a:cs typeface="Calibri"/>
                <a:sym typeface="Calibri"/>
              </a:rPr>
              <a:t>Members believe are </a:t>
            </a:r>
            <a:r>
              <a:rPr lang="en-US" sz="2000" b="1" dirty="0">
                <a:latin typeface="Calibri" panose="020F0502020204030204" pitchFamily="34" charset="0"/>
                <a:cs typeface="Calibri"/>
                <a:sym typeface="Calibri"/>
              </a:rPr>
              <a:t>the areas of greatest need?  </a:t>
            </a:r>
          </a:p>
        </p:txBody>
      </p:sp>
      <p:sp>
        <p:nvSpPr>
          <p:cNvPr id="4" name="TextBox 3">
            <a:extLst>
              <a:ext uri="{FF2B5EF4-FFF2-40B4-BE49-F238E27FC236}">
                <a16:creationId xmlns:a16="http://schemas.microsoft.com/office/drawing/2014/main" id="{9803D26C-6A35-4E54-A1DF-3999672997D3}"/>
              </a:ext>
            </a:extLst>
          </p:cNvPr>
          <p:cNvSpPr txBox="1"/>
          <p:nvPr/>
        </p:nvSpPr>
        <p:spPr>
          <a:xfrm>
            <a:off x="240888" y="5550297"/>
            <a:ext cx="8257855" cy="1015663"/>
          </a:xfrm>
          <a:prstGeom prst="rect">
            <a:avLst/>
          </a:prstGeom>
        </p:spPr>
        <p:txBody>
          <a:bodyPr wrap="square" rtlCol="0">
            <a:spAutoFit/>
          </a:bodyPr>
          <a:lstStyle/>
          <a:p>
            <a:pPr marL="344488" indent="-344488">
              <a:buClr>
                <a:schemeClr val="tx1"/>
              </a:buClr>
            </a:pPr>
            <a:r>
              <a:rPr lang="en-US" sz="2000" b="1" dirty="0">
                <a:latin typeface="Calibri" panose="020F0502020204030204" pitchFamily="34" charset="0"/>
                <a:cs typeface="Calibri"/>
              </a:rPr>
              <a:t>2.   What strategy and </a:t>
            </a:r>
            <a:r>
              <a:rPr lang="en-US" sz="2000" b="1" u="sng" dirty="0">
                <a:latin typeface="Calibri" panose="020F0502020204030204" pitchFamily="34" charset="0"/>
                <a:cs typeface="Calibri"/>
              </a:rPr>
              <a:t>practical activities </a:t>
            </a:r>
            <a:r>
              <a:rPr lang="en-US" sz="2000" b="1" dirty="0">
                <a:latin typeface="Calibri" panose="020F0502020204030204" pitchFamily="34" charset="0"/>
                <a:cs typeface="Calibri"/>
              </a:rPr>
              <a:t>can this Council (or a new Council workgroup) implement to significantly enhance detection and/or  diagnosis?</a:t>
            </a:r>
            <a:endParaRPr lang="en-US" sz="20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31D0BC38-5B40-4A41-83E2-3FAC2EEFD17C}"/>
              </a:ext>
            </a:extLst>
          </p:cNvPr>
          <p:cNvSpPr txBox="1"/>
          <p:nvPr/>
        </p:nvSpPr>
        <p:spPr>
          <a:xfrm>
            <a:off x="691828" y="1490469"/>
            <a:ext cx="7990857" cy="3760004"/>
          </a:xfrm>
          <a:prstGeom prst="rect">
            <a:avLst/>
          </a:prstGeom>
        </p:spPr>
        <p:txBody>
          <a:bodyPr wrap="square" rtlCol="0">
            <a:spAutoFit/>
          </a:bodyPr>
          <a:lstStyle/>
          <a:p>
            <a:pPr marL="342900" indent="-342900">
              <a:spcAft>
                <a:spcPts val="1000"/>
              </a:spcAft>
              <a:buFont typeface="+mj-lt"/>
              <a:buAutoNum type="arabicParenR"/>
            </a:pPr>
            <a:r>
              <a:rPr lang="en-US" dirty="0">
                <a:latin typeface="Calibri" panose="020F0502020204030204" pitchFamily="34" charset="0"/>
                <a:cs typeface="Calibri"/>
              </a:rPr>
              <a:t>Equitable access to screening, assessment, and diagnosis</a:t>
            </a:r>
          </a:p>
          <a:p>
            <a:pPr marL="342900" marR="0" lvl="0" indent="-342900">
              <a:spcAft>
                <a:spcPts val="1000"/>
              </a:spcAft>
              <a:buFont typeface="+mj-lt"/>
              <a:buAutoNum type="arabicParenR"/>
              <a:tabLst>
                <a:tab pos="457200" algn="l"/>
              </a:tabLst>
            </a:pPr>
            <a:r>
              <a:rPr lang="en-US" dirty="0">
                <a:latin typeface="Calibri" panose="020F0502020204030204" pitchFamily="34" charset="0"/>
                <a:cs typeface="Calibri"/>
              </a:rPr>
              <a:t>Culturally sensitive provider/patient communication that respects culturally diverse beliefs, which may include stigmatizing perceptions of dementia</a:t>
            </a:r>
          </a:p>
          <a:p>
            <a:pPr marL="342900" indent="-342900">
              <a:spcAft>
                <a:spcPts val="1000"/>
              </a:spcAft>
              <a:buFont typeface="+mj-lt"/>
              <a:buAutoNum type="arabicParenR"/>
            </a:pPr>
            <a:r>
              <a:rPr lang="en-US" dirty="0">
                <a:latin typeface="Calibri" panose="020F0502020204030204" pitchFamily="34" charset="0"/>
                <a:cs typeface="Calibri"/>
              </a:rPr>
              <a:t>MCI and early dementia detection and screening by health care workers</a:t>
            </a:r>
          </a:p>
          <a:p>
            <a:pPr marL="342900" indent="-342900">
              <a:spcAft>
                <a:spcPts val="1000"/>
              </a:spcAft>
              <a:buFont typeface="+mj-lt"/>
              <a:buAutoNum type="arabicParenR"/>
            </a:pPr>
            <a:r>
              <a:rPr lang="en-US" dirty="0">
                <a:latin typeface="Calibri" panose="020F0502020204030204" pitchFamily="34" charset="0"/>
                <a:cs typeface="Calibri"/>
              </a:rPr>
              <a:t>Access to culturally sensitive cognitive assessments, including family observations, clinician interviews, and diagnostic testing (biomarkers)</a:t>
            </a:r>
          </a:p>
          <a:p>
            <a:pPr marL="342900" indent="-342900">
              <a:spcAft>
                <a:spcPts val="1000"/>
              </a:spcAft>
              <a:buFont typeface="+mj-lt"/>
              <a:buAutoNum type="arabicParenR"/>
            </a:pPr>
            <a:r>
              <a:rPr lang="en-US" dirty="0">
                <a:latin typeface="Calibri" panose="020F0502020204030204" pitchFamily="34" charset="0"/>
                <a:cs typeface="Calibri"/>
              </a:rPr>
              <a:t>Public awareness of early warning signs (individuals and health care providers)</a:t>
            </a:r>
          </a:p>
          <a:p>
            <a:pPr marL="342900" indent="-342900">
              <a:spcAft>
                <a:spcPts val="1000"/>
              </a:spcAft>
              <a:buFont typeface="+mj-lt"/>
              <a:buAutoNum type="arabicParenR"/>
            </a:pPr>
            <a:r>
              <a:rPr lang="en-US" dirty="0">
                <a:latin typeface="Calibri" panose="020F0502020204030204" pitchFamily="34" charset="0"/>
                <a:cs typeface="Calibri"/>
              </a:rPr>
              <a:t>Role of emerging technologies on access to screening and diagnosis</a:t>
            </a:r>
          </a:p>
          <a:p>
            <a:pPr marL="342900" indent="-342900">
              <a:spcAft>
                <a:spcPts val="1000"/>
              </a:spcAft>
              <a:buFont typeface="+mj-lt"/>
              <a:buAutoNum type="arabicParenR"/>
            </a:pPr>
            <a:r>
              <a:rPr lang="en-US" dirty="0">
                <a:latin typeface="Calibri" panose="020F0502020204030204" pitchFamily="34" charset="0"/>
                <a:cs typeface="Calibri"/>
              </a:rPr>
              <a:t>Effective communication of diagnosis</a:t>
            </a:r>
          </a:p>
          <a:p>
            <a:pPr marL="342900" indent="-342900">
              <a:spcAft>
                <a:spcPts val="1000"/>
              </a:spcAft>
              <a:buFont typeface="+mj-lt"/>
              <a:buAutoNum type="arabicParenR"/>
            </a:pPr>
            <a:r>
              <a:rPr lang="en-US" dirty="0">
                <a:latin typeface="Calibri" panose="020F0502020204030204" pitchFamily="34" charset="0"/>
                <a:cs typeface="Calibri"/>
                <a:sym typeface="Calibri"/>
              </a:rPr>
              <a:t>Other? </a:t>
            </a:r>
            <a:endParaRPr lang="en-US" sz="1900" dirty="0">
              <a:latin typeface="Book Antiqua" pitchFamily="18" charset="0"/>
            </a:endParaRPr>
          </a:p>
        </p:txBody>
      </p:sp>
    </p:spTree>
    <p:extLst>
      <p:ext uri="{BB962C8B-B14F-4D97-AF65-F5344CB8AC3E}">
        <p14:creationId xmlns:p14="http://schemas.microsoft.com/office/powerpoint/2010/main" val="385159016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29355-DC47-4CF9-9AD3-D81B333908B6}"/>
              </a:ext>
            </a:extLst>
          </p:cNvPr>
          <p:cNvSpPr>
            <a:spLocks noGrp="1"/>
          </p:cNvSpPr>
          <p:nvPr>
            <p:ph type="title"/>
          </p:nvPr>
        </p:nvSpPr>
        <p:spPr/>
        <p:txBody>
          <a:bodyPr/>
          <a:lstStyle/>
          <a:p>
            <a:r>
              <a:rPr lang="en-US" dirty="0"/>
              <a:t>6, Next Steps &amp; Vote to Adjourn</a:t>
            </a:r>
            <a:br>
              <a:rPr lang="en-US" dirty="0"/>
            </a:br>
            <a:r>
              <a:rPr lang="en-US" dirty="0"/>
              <a:t>    </a:t>
            </a:r>
            <a:r>
              <a:rPr lang="en-US" sz="2400" i="1" dirty="0">
                <a:latin typeface="Calibri" panose="020F0502020204030204" pitchFamily="34" charset="0"/>
                <a:cs typeface="Calibri" panose="020F0502020204030204" pitchFamily="34" charset="0"/>
              </a:rPr>
              <a:t>(5 min)</a:t>
            </a:r>
            <a:endParaRPr lang="en-US" dirty="0"/>
          </a:p>
        </p:txBody>
      </p:sp>
      <p:pic>
        <p:nvPicPr>
          <p:cNvPr id="2050" name="Picture 2">
            <a:extLst>
              <a:ext uri="{FF2B5EF4-FFF2-40B4-BE49-F238E27FC236}">
                <a16:creationId xmlns:a16="http://schemas.microsoft.com/office/drawing/2014/main" id="{19422895-0A0F-4EB9-B171-A64AA5DCD9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040" y="4406992"/>
            <a:ext cx="2076450" cy="18877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FC4A6D1-C32E-40C2-AA04-7C3CD8FE4AE9}"/>
              </a:ext>
            </a:extLst>
          </p:cNvPr>
          <p:cNvSpPr txBox="1"/>
          <p:nvPr/>
        </p:nvSpPr>
        <p:spPr>
          <a:xfrm>
            <a:off x="2466586" y="5089269"/>
            <a:ext cx="2558201" cy="523220"/>
          </a:xfrm>
          <a:prstGeom prst="rect">
            <a:avLst/>
          </a:prstGeom>
        </p:spPr>
        <p:txBody>
          <a:bodyPr wrap="none" rtlCol="0">
            <a:spAutoFit/>
          </a:bodyPr>
          <a:lstStyle/>
          <a:p>
            <a:pPr indent="0">
              <a:spcAft>
                <a:spcPts val="2000"/>
              </a:spcAft>
              <a:buFont typeface="Wingdings" pitchFamily="2" charset="2"/>
              <a:buNone/>
            </a:pPr>
            <a:r>
              <a:rPr lang="en-US" sz="2800" b="1" dirty="0">
                <a:solidFill>
                  <a:srgbClr val="0039AC"/>
                </a:solidFill>
                <a:latin typeface="Calibri" pitchFamily="34" charset="0"/>
                <a:cs typeface="Times New Roman" panose="02020603050405020304" pitchFamily="18" charset="0"/>
              </a:rPr>
              <a:t>Vote to Adjourn</a:t>
            </a:r>
          </a:p>
        </p:txBody>
      </p:sp>
      <p:sp>
        <p:nvSpPr>
          <p:cNvPr id="4" name="TextBox 3">
            <a:extLst>
              <a:ext uri="{FF2B5EF4-FFF2-40B4-BE49-F238E27FC236}">
                <a16:creationId xmlns:a16="http://schemas.microsoft.com/office/drawing/2014/main" id="{612DCDC2-5428-4E8E-9DF5-92399EAA1166}"/>
              </a:ext>
            </a:extLst>
          </p:cNvPr>
          <p:cNvSpPr txBox="1"/>
          <p:nvPr/>
        </p:nvSpPr>
        <p:spPr>
          <a:xfrm>
            <a:off x="2466586" y="946712"/>
            <a:ext cx="6553200" cy="3447098"/>
          </a:xfrm>
          <a:prstGeom prst="rect">
            <a:avLst/>
          </a:prstGeom>
          <a:ln w="28575">
            <a:solidFill>
              <a:schemeClr val="bg1"/>
            </a:solidFill>
          </a:ln>
        </p:spPr>
        <p:txBody>
          <a:bodyPr wrap="square" rtlCol="0">
            <a:spAutoFit/>
          </a:bodyPr>
          <a:lstStyle/>
          <a:p>
            <a:pPr>
              <a:spcAft>
                <a:spcPts val="2000"/>
              </a:spcAft>
            </a:pPr>
            <a:r>
              <a:rPr lang="en-US" sz="2800" b="1" dirty="0">
                <a:solidFill>
                  <a:srgbClr val="0039AC"/>
                </a:solidFill>
                <a:latin typeface="Calibri" pitchFamily="34" charset="0"/>
                <a:cs typeface="Times New Roman" panose="02020603050405020304" pitchFamily="18" charset="0"/>
              </a:rPr>
              <a:t>Next Steps</a:t>
            </a:r>
          </a:p>
          <a:p>
            <a:pPr marL="457200" indent="-457200">
              <a:spcAft>
                <a:spcPts val="2000"/>
              </a:spcAft>
              <a:buFont typeface="+mj-lt"/>
              <a:buAutoNum type="arabicPeriod"/>
            </a:pPr>
            <a:r>
              <a:rPr lang="en-US" sz="2800" b="1" dirty="0">
                <a:solidFill>
                  <a:schemeClr val="dk1"/>
                </a:solidFill>
                <a:latin typeface="Calibri" panose="020F0502020204030204" pitchFamily="34" charset="0"/>
                <a:cs typeface="Calibri" panose="020F0502020204030204" pitchFamily="34" charset="0"/>
              </a:rPr>
              <a:t>Draft the Council’s next annual report</a:t>
            </a:r>
          </a:p>
          <a:p>
            <a:pPr marL="514350" indent="-514350">
              <a:spcAft>
                <a:spcPts val="2000"/>
              </a:spcAft>
              <a:buFont typeface="+mj-lt"/>
              <a:buAutoNum type="arabicPeriod" startAt="2"/>
            </a:pPr>
            <a:r>
              <a:rPr lang="en-US" sz="2800" b="1" dirty="0">
                <a:latin typeface="Calibri" pitchFamily="34" charset="0"/>
                <a:cs typeface="Times New Roman" panose="02020603050405020304" pitchFamily="18" charset="0"/>
              </a:rPr>
              <a:t>Review and vote on the report at next Council meeting on </a:t>
            </a:r>
            <a:r>
              <a:rPr lang="en-US" sz="2800" b="1" u="sng" dirty="0">
                <a:latin typeface="Calibri" pitchFamily="34" charset="0"/>
                <a:cs typeface="Times New Roman" panose="02020603050405020304" pitchFamily="18" charset="0"/>
              </a:rPr>
              <a:t>February 6, 2023 </a:t>
            </a:r>
            <a:endParaRPr lang="en-US" sz="2800" b="1" dirty="0">
              <a:highlight>
                <a:srgbClr val="FFFF00"/>
              </a:highlight>
              <a:latin typeface="Calibri" pitchFamily="34" charset="0"/>
              <a:cs typeface="Times New Roman" panose="02020603050405020304" pitchFamily="18" charset="0"/>
            </a:endParaRPr>
          </a:p>
          <a:p>
            <a:pPr marL="514350" indent="-514350">
              <a:buFont typeface="+mj-lt"/>
              <a:buAutoNum type="arabicPeriod" startAt="2"/>
            </a:pPr>
            <a:r>
              <a:rPr lang="en-US" sz="2800" b="1" dirty="0">
                <a:solidFill>
                  <a:schemeClr val="dk1"/>
                </a:solidFill>
                <a:latin typeface="Calibri" pitchFamily="34" charset="0"/>
                <a:cs typeface="Times New Roman" panose="02020603050405020304" pitchFamily="18" charset="0"/>
              </a:rPr>
              <a:t>Submit the annual report (due on March 1, 2024)</a:t>
            </a:r>
            <a:r>
              <a:rPr lang="en-US" sz="2800" b="1" dirty="0">
                <a:solidFill>
                  <a:schemeClr val="dk1"/>
                </a:solidFill>
                <a:latin typeface="Calibri" panose="020F0502020204030204" pitchFamily="34" charset="0"/>
                <a:cs typeface="Calibri" panose="020F0502020204030204" pitchFamily="34" charset="0"/>
              </a:rPr>
              <a:t> </a:t>
            </a:r>
            <a:endParaRPr lang="en-US" sz="2400" b="1" dirty="0">
              <a:solidFill>
                <a:schemeClr val="dk1"/>
              </a:solidFill>
              <a:latin typeface="Calibri" panose="020F0502020204030204" pitchFamily="34" charset="0"/>
              <a:cs typeface="Calibri" panose="020F0502020204030204" pitchFamily="34" charset="0"/>
            </a:endParaRPr>
          </a:p>
        </p:txBody>
      </p:sp>
      <p:pic>
        <p:nvPicPr>
          <p:cNvPr id="1028" name="Picture 4" descr="List PNG Pic PNG, SVG Clip art for Web - Download Clip Art, PNG Icon Arts">
            <a:extLst>
              <a:ext uri="{FF2B5EF4-FFF2-40B4-BE49-F238E27FC236}">
                <a16:creationId xmlns:a16="http://schemas.microsoft.com/office/drawing/2014/main" id="{96517764-CE34-4B2B-9146-A2DD1E78C4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21656"/>
            <a:ext cx="2397760" cy="21431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B2B2DBB-B22E-403E-9B67-ABE9152A11C0}"/>
              </a:ext>
            </a:extLst>
          </p:cNvPr>
          <p:cNvSpPr txBox="1"/>
          <p:nvPr/>
        </p:nvSpPr>
        <p:spPr>
          <a:xfrm>
            <a:off x="5971786" y="4118790"/>
            <a:ext cx="2733368" cy="1940957"/>
          </a:xfrm>
          <a:prstGeom prst="roundRect">
            <a:avLst/>
          </a:prstGeom>
          <a:ln w="57150">
            <a:solidFill>
              <a:srgbClr val="064FBA"/>
            </a:solidFill>
          </a:ln>
        </p:spPr>
        <p:txBody>
          <a:bodyPr wrap="square" rtlCol="0">
            <a:spAutoFit/>
          </a:bodyPr>
          <a:lstStyle/>
          <a:p>
            <a:pPr marL="0" indent="0">
              <a:buFont typeface="Wingdings" pitchFamily="2" charset="2"/>
              <a:buNone/>
            </a:pPr>
            <a:r>
              <a:rPr lang="en-US" b="1" dirty="0">
                <a:solidFill>
                  <a:schemeClr val="dk1"/>
                </a:solidFill>
                <a:latin typeface="Calibri" pitchFamily="34" charset="0"/>
                <a:cs typeface="Times New Roman" panose="02020603050405020304" pitchFamily="18" charset="0"/>
              </a:rPr>
              <a:t>Council Meetings, 2024</a:t>
            </a:r>
          </a:p>
          <a:p>
            <a:pPr marL="0" indent="0">
              <a:buFont typeface="Wingdings" pitchFamily="2" charset="2"/>
              <a:buNone/>
            </a:pPr>
            <a:r>
              <a:rPr lang="en-US" b="1" i="1" dirty="0">
                <a:solidFill>
                  <a:schemeClr val="dk1"/>
                </a:solidFill>
                <a:latin typeface="Calibri" pitchFamily="34" charset="0"/>
                <a:cs typeface="Times New Roman" panose="02020603050405020304" pitchFamily="18" charset="0"/>
              </a:rPr>
              <a:t>  (3:00 pm to 5:00 pm)</a:t>
            </a:r>
          </a:p>
          <a:p>
            <a:pPr marL="796925" lvl="1" indent="58738"/>
            <a:r>
              <a:rPr lang="en-US" dirty="0">
                <a:solidFill>
                  <a:schemeClr val="dk1"/>
                </a:solidFill>
                <a:latin typeface="Calibri" pitchFamily="34" charset="0"/>
                <a:cs typeface="Times New Roman" panose="02020603050405020304" pitchFamily="18" charset="0"/>
              </a:rPr>
              <a:t>2/6/24</a:t>
            </a:r>
          </a:p>
          <a:p>
            <a:pPr marL="796925" lvl="1" indent="58738"/>
            <a:r>
              <a:rPr lang="en-US" dirty="0">
                <a:solidFill>
                  <a:schemeClr val="dk1"/>
                </a:solidFill>
                <a:latin typeface="Calibri" pitchFamily="34" charset="0"/>
                <a:cs typeface="Times New Roman" panose="02020603050405020304" pitchFamily="18" charset="0"/>
              </a:rPr>
              <a:t>5/7/24</a:t>
            </a:r>
          </a:p>
          <a:p>
            <a:pPr marL="796925" lvl="1" indent="58738"/>
            <a:r>
              <a:rPr lang="en-US" dirty="0">
                <a:solidFill>
                  <a:schemeClr val="dk1"/>
                </a:solidFill>
                <a:latin typeface="Calibri" pitchFamily="34" charset="0"/>
                <a:cs typeface="Times New Roman" panose="02020603050405020304" pitchFamily="18" charset="0"/>
              </a:rPr>
              <a:t>8/6/24</a:t>
            </a:r>
          </a:p>
          <a:p>
            <a:pPr marL="796925" lvl="1" indent="58738"/>
            <a:r>
              <a:rPr lang="en-US" dirty="0">
                <a:solidFill>
                  <a:schemeClr val="dk1"/>
                </a:solidFill>
                <a:latin typeface="Calibri" pitchFamily="34" charset="0"/>
                <a:cs typeface="Times New Roman" panose="02020603050405020304" pitchFamily="18" charset="0"/>
              </a:rPr>
              <a:t>11/5/24</a:t>
            </a:r>
            <a:endParaRPr lang="en-US" sz="2400" dirty="0">
              <a:solidFill>
                <a:schemeClr val="dk1"/>
              </a:solidFill>
              <a:latin typeface="Calibri" pitchFamily="34" charset="0"/>
              <a:cs typeface="Times New Roman" panose="02020603050405020304" pitchFamily="18" charset="0"/>
            </a:endParaRPr>
          </a:p>
        </p:txBody>
      </p:sp>
    </p:spTree>
    <p:extLst>
      <p:ext uri="{BB962C8B-B14F-4D97-AF65-F5344CB8AC3E}">
        <p14:creationId xmlns:p14="http://schemas.microsoft.com/office/powerpoint/2010/main" val="122357056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
          <p:cNvSpPr/>
          <p:nvPr/>
        </p:nvSpPr>
        <p:spPr>
          <a:xfrm>
            <a:off x="0" y="-13515"/>
            <a:ext cx="9144000" cy="1966215"/>
          </a:xfrm>
          <a:prstGeom prst="rect">
            <a:avLst/>
          </a:prstGeom>
          <a:solidFill>
            <a:srgbClr val="003366"/>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b="1" i="0" u="none" strike="noStrike" cap="none" dirty="0">
              <a:solidFill>
                <a:srgbClr val="FFFFFF"/>
              </a:solidFill>
              <a:latin typeface="Arial"/>
              <a:ea typeface="Arial"/>
              <a:cs typeface="Arial"/>
              <a:sym typeface="Arial"/>
            </a:endParaRPr>
          </a:p>
        </p:txBody>
      </p:sp>
      <p:sp>
        <p:nvSpPr>
          <p:cNvPr id="179" name="Google Shape;179;p1"/>
          <p:cNvSpPr/>
          <p:nvPr/>
        </p:nvSpPr>
        <p:spPr>
          <a:xfrm>
            <a:off x="1443279" y="248039"/>
            <a:ext cx="5154445" cy="1410562"/>
          </a:xfrm>
          <a:prstGeom prst="rect">
            <a:avLst/>
          </a:prstGeom>
          <a:noFill/>
          <a:ln>
            <a:noFill/>
          </a:ln>
        </p:spPr>
        <p:txBody>
          <a:bodyPr spcFirstLastPara="1" wrap="square" lIns="64000" tIns="32000" rIns="64000" bIns="32000" anchor="ctr" anchorCtr="0">
            <a:noAutofit/>
          </a:bodyPr>
          <a:lstStyle/>
          <a:p>
            <a:pPr marL="0" marR="0" lvl="0" indent="0" algn="ctr" rtl="0">
              <a:spcBef>
                <a:spcPts val="0"/>
              </a:spcBef>
              <a:spcAft>
                <a:spcPts val="0"/>
              </a:spcAft>
              <a:buNone/>
            </a:pPr>
            <a:r>
              <a:rPr lang="en-US" sz="3200" b="1" i="0" u="none" strike="noStrike" cap="none" dirty="0">
                <a:solidFill>
                  <a:srgbClr val="FFC000"/>
                </a:solidFill>
                <a:latin typeface="Calibri" panose="020F0502020204030204" pitchFamily="34" charset="0"/>
                <a:ea typeface="Arial"/>
                <a:cs typeface="Calibri" panose="020F0502020204030204" pitchFamily="34" charset="0"/>
                <a:sym typeface="Arial"/>
              </a:rPr>
              <a:t>3. Age and Dementia Friendly</a:t>
            </a:r>
          </a:p>
          <a:p>
            <a:pPr marL="461963" marR="0" lvl="0" indent="-461963" rtl="0">
              <a:spcBef>
                <a:spcPts val="0"/>
              </a:spcBef>
              <a:spcAft>
                <a:spcPts val="0"/>
              </a:spcAft>
              <a:buNone/>
            </a:pPr>
            <a:r>
              <a:rPr lang="en-US" sz="3200" b="1" i="0" u="none" strike="noStrike" cap="none" dirty="0">
                <a:solidFill>
                  <a:srgbClr val="FFC000"/>
                </a:solidFill>
                <a:latin typeface="Calibri" panose="020F0502020204030204" pitchFamily="34" charset="0"/>
                <a:ea typeface="Arial"/>
                <a:cs typeface="Calibri" panose="020F0502020204030204" pitchFamily="34" charset="0"/>
                <a:sym typeface="Arial"/>
              </a:rPr>
              <a:t>     Physical Infrastructure</a:t>
            </a:r>
            <a:endParaRPr sz="3600" b="1" i="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180" name="Google Shape;180;p1"/>
          <p:cNvPicPr preferRelativeResize="0"/>
          <p:nvPr/>
        </p:nvPicPr>
        <p:blipFill rotWithShape="1">
          <a:blip r:embed="rId3">
            <a:alphaModFix/>
          </a:blip>
          <a:srcRect/>
          <a:stretch/>
        </p:blipFill>
        <p:spPr>
          <a:xfrm>
            <a:off x="7172960" y="165358"/>
            <a:ext cx="1711856" cy="1608471"/>
          </a:xfrm>
          <a:prstGeom prst="rect">
            <a:avLst/>
          </a:prstGeom>
          <a:noFill/>
          <a:ln>
            <a:noFill/>
          </a:ln>
        </p:spPr>
      </p:pic>
      <p:sp>
        <p:nvSpPr>
          <p:cNvPr id="181" name="Google Shape;181;p1"/>
          <p:cNvSpPr txBox="1"/>
          <p:nvPr/>
        </p:nvSpPr>
        <p:spPr>
          <a:xfrm>
            <a:off x="445379" y="2505273"/>
            <a:ext cx="8253242" cy="1774804"/>
          </a:xfrm>
          <a:prstGeom prst="rect">
            <a:avLst/>
          </a:prstGeom>
          <a:noFill/>
          <a:ln>
            <a:noFill/>
          </a:ln>
        </p:spPr>
        <p:txBody>
          <a:bodyPr spcFirstLastPara="1" wrap="square" lIns="91425" tIns="45700" rIns="91425" bIns="45700" anchor="t" anchorCtr="0">
            <a:spAutoFit/>
          </a:bodyPr>
          <a:lstStyle/>
          <a:p>
            <a:pPr marL="0" marR="0" lvl="0" indent="0" algn="ctr" rtl="0">
              <a:spcAft>
                <a:spcPts val="0"/>
              </a:spcAft>
              <a:buNone/>
            </a:pPr>
            <a:r>
              <a:rPr lang="en-US" sz="2400" b="1" i="0" u="none" strike="noStrike" cap="none" dirty="0">
                <a:solidFill>
                  <a:srgbClr val="00359E"/>
                </a:solidFill>
                <a:latin typeface="Calibri" panose="020F0502020204030204" pitchFamily="34" charset="0"/>
                <a:ea typeface="Calibri"/>
                <a:cs typeface="Calibri"/>
                <a:sym typeface="Calibri"/>
              </a:rPr>
              <a:t>Implementation of Recommendations</a:t>
            </a:r>
          </a:p>
          <a:p>
            <a:pPr marL="0" marR="0" lvl="0" indent="0" algn="ctr" rtl="0">
              <a:spcBef>
                <a:spcPts val="1600"/>
              </a:spcBef>
              <a:spcAft>
                <a:spcPts val="0"/>
              </a:spcAft>
              <a:buNone/>
            </a:pPr>
            <a:r>
              <a:rPr lang="en-US" sz="2400" b="1" i="0" u="none" strike="noStrike" cap="none" dirty="0">
                <a:solidFill>
                  <a:srgbClr val="00359E"/>
                </a:solidFill>
                <a:latin typeface="Calibri" panose="020F0502020204030204" pitchFamily="34" charset="0"/>
                <a:ea typeface="Calibri"/>
                <a:cs typeface="Calibri"/>
                <a:sym typeface="Calibri"/>
              </a:rPr>
              <a:t>Status and Discussion </a:t>
            </a:r>
            <a:endParaRPr dirty="0"/>
          </a:p>
          <a:p>
            <a:pPr marL="0" marR="0" lvl="0" indent="0" algn="ctr" rtl="0">
              <a:spcBef>
                <a:spcPts val="0"/>
              </a:spcBef>
              <a:spcAft>
                <a:spcPts val="0"/>
              </a:spcAft>
              <a:buNone/>
            </a:pPr>
            <a:endParaRPr sz="2400" b="1" i="0" u="none" strike="noStrike" cap="none" dirty="0">
              <a:solidFill>
                <a:srgbClr val="00359E"/>
              </a:solidFill>
              <a:latin typeface="Calibri" panose="020F0502020204030204" pitchFamily="34" charset="0"/>
              <a:ea typeface="Calibri"/>
              <a:cs typeface="Calibri"/>
              <a:sym typeface="Calibri"/>
            </a:endParaRPr>
          </a:p>
          <a:p>
            <a:pPr marL="0" marR="0" lvl="0" indent="0" algn="ctr" rtl="0">
              <a:spcBef>
                <a:spcPts val="0"/>
              </a:spcBef>
              <a:spcAft>
                <a:spcPts val="0"/>
              </a:spcAft>
              <a:buNone/>
            </a:pPr>
            <a:r>
              <a:rPr lang="en-US" sz="2400" b="1" dirty="0">
                <a:solidFill>
                  <a:srgbClr val="00359E"/>
                </a:solidFill>
                <a:latin typeface="Calibri" panose="020F0502020204030204" pitchFamily="34" charset="0"/>
                <a:ea typeface="Calibri"/>
                <a:cs typeface="Calibri"/>
                <a:sym typeface="Calibri"/>
              </a:rPr>
              <a:t>November 7, </a:t>
            </a:r>
            <a:r>
              <a:rPr lang="en-US" sz="2400" b="1" i="0" u="none" strike="noStrike" cap="none" dirty="0">
                <a:solidFill>
                  <a:srgbClr val="00359E"/>
                </a:solidFill>
                <a:latin typeface="Calibri" panose="020F0502020204030204" pitchFamily="34" charset="0"/>
                <a:ea typeface="Calibri"/>
                <a:cs typeface="Calibri"/>
                <a:sym typeface="Calibri"/>
              </a:rPr>
              <a:t>2023</a:t>
            </a:r>
            <a:endParaRPr sz="2000" b="1" i="0" u="none" strike="noStrike" cap="none" dirty="0">
              <a:solidFill>
                <a:srgbClr val="003366"/>
              </a:solidFill>
              <a:latin typeface="Calibri" panose="020F0502020204030204" pitchFamily="34" charset="0"/>
              <a:ea typeface="Calibri"/>
              <a:cs typeface="Calibri"/>
              <a:sym typeface="Calibri"/>
            </a:endParaRPr>
          </a:p>
        </p:txBody>
      </p:sp>
      <p:sp>
        <p:nvSpPr>
          <p:cNvPr id="2" name="Slide Number Placeholder 1">
            <a:extLst>
              <a:ext uri="{FF2B5EF4-FFF2-40B4-BE49-F238E27FC236}">
                <a16:creationId xmlns:a16="http://schemas.microsoft.com/office/drawing/2014/main" id="{119DF01E-BC61-4AFF-A304-7CBEF624391E}"/>
              </a:ext>
            </a:extLst>
          </p:cNvPr>
          <p:cNvSpPr>
            <a:spLocks noGrp="1"/>
          </p:cNvSpPr>
          <p:nvPr>
            <p:ph type="sldNum" sz="quarter" idx="12"/>
          </p:nvPr>
        </p:nvSpPr>
        <p:spPr/>
        <p:txBody>
          <a:bodyPr/>
          <a:lstStyle/>
          <a:p>
            <a:pPr fontAlgn="base">
              <a:spcAft>
                <a:spcPct val="0"/>
              </a:spcAft>
              <a:defRPr/>
            </a:pPr>
            <a:fld id="{AEDD70FA-59E1-4157-923E-C4A67B08AD84}" type="slidenum">
              <a:rPr lang="en-US" smtClean="0"/>
              <a:pPr fontAlgn="base">
                <a:spcAft>
                  <a:spcPct val="0"/>
                </a:spcAft>
                <a:defRPr/>
              </a:pPr>
              <a:t>4</a:t>
            </a:fld>
            <a:endParaRPr lang="en-US" dirty="0"/>
          </a:p>
        </p:txBody>
      </p:sp>
      <p:sp>
        <p:nvSpPr>
          <p:cNvPr id="10" name="Google Shape;184;p1">
            <a:extLst>
              <a:ext uri="{FF2B5EF4-FFF2-40B4-BE49-F238E27FC236}">
                <a16:creationId xmlns:a16="http://schemas.microsoft.com/office/drawing/2014/main" id="{AE867872-7B7A-4735-A15D-529B758C777B}"/>
              </a:ext>
            </a:extLst>
          </p:cNvPr>
          <p:cNvSpPr txBox="1"/>
          <p:nvPr/>
        </p:nvSpPr>
        <p:spPr>
          <a:xfrm>
            <a:off x="4969044" y="5509678"/>
            <a:ext cx="2778775" cy="963813"/>
          </a:xfrm>
          <a:prstGeom prst="rect">
            <a:avLst/>
          </a:prstGeom>
          <a:noFill/>
          <a:ln>
            <a:noFill/>
          </a:ln>
        </p:spPr>
        <p:txBody>
          <a:bodyPr spcFirstLastPara="1" wrap="square" lIns="91425" tIns="45700" rIns="91425" bIns="45700" anchor="t" anchorCtr="0">
            <a:spAutoFit/>
          </a:bodyPr>
          <a:lstStyle/>
          <a:p>
            <a:pPr marL="0" marR="0">
              <a:lnSpc>
                <a:spcPct val="115000"/>
              </a:lnSpc>
              <a:spcBef>
                <a:spcPts val="0"/>
              </a:spcBef>
            </a:pPr>
            <a:r>
              <a:rPr lang="en-US" sz="1400" b="1" i="0" strike="noStrike" cap="none" dirty="0">
                <a:solidFill>
                  <a:srgbClr val="003366"/>
                </a:solidFill>
                <a:latin typeface="Calibri" panose="020F0502020204030204" pitchFamily="34" charset="0"/>
                <a:ea typeface="Calibri"/>
                <a:cs typeface="Calibri"/>
                <a:sym typeface="Calibri"/>
              </a:rPr>
              <a:t>James Fuccione</a:t>
            </a:r>
            <a:r>
              <a:rPr lang="en-US" sz="1400" b="1" dirty="0">
                <a:solidFill>
                  <a:srgbClr val="003366"/>
                </a:solidFill>
                <a:latin typeface="Calibri" panose="020F0502020204030204" pitchFamily="34" charset="0"/>
                <a:cs typeface="Calibri"/>
                <a:sym typeface="Calibri"/>
              </a:rPr>
              <a:t>, </a:t>
            </a:r>
            <a:r>
              <a:rPr lang="en-US" sz="1400" dirty="0">
                <a:solidFill>
                  <a:srgbClr val="003366"/>
                </a:solidFill>
                <a:latin typeface="Calibri" panose="020F0502020204030204" pitchFamily="34" charset="0"/>
                <a:cs typeface="Calibri"/>
              </a:rPr>
              <a:t>Executive Director</a:t>
            </a:r>
          </a:p>
          <a:p>
            <a:pPr marL="0" marR="0">
              <a:lnSpc>
                <a:spcPct val="115000"/>
              </a:lnSpc>
              <a:spcBef>
                <a:spcPts val="0"/>
              </a:spcBef>
              <a:spcAft>
                <a:spcPts val="1000"/>
              </a:spcAft>
            </a:pPr>
            <a:r>
              <a:rPr lang="en-US" sz="1400" dirty="0">
                <a:solidFill>
                  <a:srgbClr val="003366"/>
                </a:solidFill>
                <a:latin typeface="Calibri" panose="020F0502020204030204" pitchFamily="34" charset="0"/>
                <a:cs typeface="Calibri"/>
              </a:rPr>
              <a:t>MA Healthy Aging Collaborative (</a:t>
            </a:r>
            <a:r>
              <a:rPr lang="en-US" sz="1400" dirty="0" err="1">
                <a:solidFill>
                  <a:srgbClr val="003366"/>
                </a:solidFill>
                <a:latin typeface="Calibri" panose="020F0502020204030204" pitchFamily="34" charset="0"/>
                <a:cs typeface="Calibri"/>
              </a:rPr>
              <a:t>MHAC</a:t>
            </a:r>
            <a:r>
              <a:rPr lang="en-US" sz="1400" dirty="0">
                <a:solidFill>
                  <a:srgbClr val="003366"/>
                </a:solidFill>
                <a:latin typeface="Calibri" panose="020F0502020204030204" pitchFamily="34" charset="0"/>
                <a:cs typeface="Calibri"/>
              </a:rPr>
              <a:t>)</a:t>
            </a:r>
            <a:endParaRPr lang="en-US" sz="1800" b="1" i="0" strike="noStrike" cap="none" dirty="0">
              <a:solidFill>
                <a:srgbClr val="003366"/>
              </a:solidFill>
              <a:latin typeface="Calibri" panose="020F0502020204030204" pitchFamily="34" charset="0"/>
              <a:ea typeface="Calibri"/>
              <a:cs typeface="Calibri"/>
              <a:sym typeface="Calibri"/>
            </a:endParaRPr>
          </a:p>
        </p:txBody>
      </p:sp>
      <p:sp>
        <p:nvSpPr>
          <p:cNvPr id="11" name="Google Shape;184;p1">
            <a:extLst>
              <a:ext uri="{FF2B5EF4-FFF2-40B4-BE49-F238E27FC236}">
                <a16:creationId xmlns:a16="http://schemas.microsoft.com/office/drawing/2014/main" id="{2FE1F5B3-53A1-4F01-B0CF-AA4735C1CF39}"/>
              </a:ext>
            </a:extLst>
          </p:cNvPr>
          <p:cNvSpPr txBox="1"/>
          <p:nvPr/>
        </p:nvSpPr>
        <p:spPr>
          <a:xfrm>
            <a:off x="3129282" y="5171164"/>
            <a:ext cx="3505197"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3366"/>
              </a:buClr>
              <a:buSzPts val="1800"/>
              <a:buFont typeface="Noto Sans Symbols"/>
              <a:buNone/>
            </a:pPr>
            <a:r>
              <a:rPr lang="en-US" sz="1600" b="1" dirty="0">
                <a:solidFill>
                  <a:srgbClr val="003366"/>
                </a:solidFill>
                <a:latin typeface="Calibri" panose="020F0502020204030204" pitchFamily="34" charset="0"/>
                <a:ea typeface="Calibri"/>
                <a:cs typeface="Calibri"/>
                <a:sym typeface="Calibri"/>
              </a:rPr>
              <a:t>Implementation Team Co-leads</a:t>
            </a:r>
            <a:endParaRPr lang="en-US" sz="1800" b="1" i="0" strike="noStrike" cap="none" dirty="0">
              <a:solidFill>
                <a:srgbClr val="003366"/>
              </a:solidFill>
              <a:latin typeface="Calibri" panose="020F0502020204030204" pitchFamily="34" charset="0"/>
              <a:ea typeface="Calibri"/>
              <a:cs typeface="Calibri"/>
              <a:sym typeface="Calibri"/>
            </a:endParaRPr>
          </a:p>
        </p:txBody>
      </p:sp>
      <p:sp>
        <p:nvSpPr>
          <p:cNvPr id="12" name="Google Shape;184;p1">
            <a:extLst>
              <a:ext uri="{FF2B5EF4-FFF2-40B4-BE49-F238E27FC236}">
                <a16:creationId xmlns:a16="http://schemas.microsoft.com/office/drawing/2014/main" id="{C0916CBE-9FFD-412F-B541-B97CB93771D8}"/>
              </a:ext>
            </a:extLst>
          </p:cNvPr>
          <p:cNvSpPr txBox="1"/>
          <p:nvPr/>
        </p:nvSpPr>
        <p:spPr>
          <a:xfrm>
            <a:off x="1480034" y="5551792"/>
            <a:ext cx="3505197" cy="835573"/>
          </a:xfrm>
          <a:prstGeom prst="rect">
            <a:avLst/>
          </a:prstGeom>
          <a:noFill/>
          <a:ln>
            <a:noFill/>
          </a:ln>
        </p:spPr>
        <p:txBody>
          <a:bodyPr spcFirstLastPara="1" wrap="square" lIns="91425" tIns="45700" rIns="91425" bIns="45700" anchor="t" anchorCtr="0">
            <a:spAutoFit/>
          </a:bodyPr>
          <a:lstStyle/>
          <a:p>
            <a:pPr marL="0" marR="0">
              <a:lnSpc>
                <a:spcPct val="115000"/>
              </a:lnSpc>
              <a:spcBef>
                <a:spcPts val="0"/>
              </a:spcBef>
              <a:spcAft>
                <a:spcPts val="0"/>
              </a:spcAft>
            </a:pPr>
            <a:r>
              <a:rPr lang="en-US" sz="1400" b="1" dirty="0">
                <a:solidFill>
                  <a:srgbClr val="003366"/>
                </a:solidFill>
                <a:latin typeface="Calibri" panose="020F0502020204030204" pitchFamily="34" charset="0"/>
                <a:ea typeface="Calibri"/>
                <a:cs typeface="Calibri"/>
                <a:sym typeface="Calibri"/>
              </a:rPr>
              <a:t>Patty Sullivan</a:t>
            </a:r>
            <a:r>
              <a:rPr lang="en-US" sz="1400" b="1" dirty="0">
                <a:solidFill>
                  <a:srgbClr val="003366"/>
                </a:solidFill>
                <a:latin typeface="Calibri" panose="020F0502020204030204" pitchFamily="34" charset="0"/>
                <a:cs typeface="Calibri"/>
                <a:sym typeface="Calibri"/>
              </a:rPr>
              <a:t>, </a:t>
            </a:r>
            <a:r>
              <a:rPr lang="en-US" sz="1400" dirty="0">
                <a:solidFill>
                  <a:srgbClr val="003366"/>
                </a:solidFill>
                <a:latin typeface="Calibri" panose="020F0502020204030204" pitchFamily="34" charset="0"/>
                <a:cs typeface="Calibri"/>
              </a:rPr>
              <a:t>Program Director</a:t>
            </a:r>
          </a:p>
          <a:p>
            <a:pPr marL="0" marR="0">
              <a:lnSpc>
                <a:spcPct val="115000"/>
              </a:lnSpc>
              <a:spcBef>
                <a:spcPts val="0"/>
              </a:spcBef>
              <a:spcAft>
                <a:spcPts val="0"/>
              </a:spcAft>
            </a:pPr>
            <a:r>
              <a:rPr lang="en-US" sz="1400" dirty="0">
                <a:solidFill>
                  <a:srgbClr val="003366"/>
                </a:solidFill>
                <a:latin typeface="Calibri" panose="020F0502020204030204" pitchFamily="34" charset="0"/>
                <a:cs typeface="Calibri"/>
              </a:rPr>
              <a:t>Dementia Friendly MA</a:t>
            </a:r>
          </a:p>
          <a:p>
            <a:pPr marL="0" marR="0">
              <a:lnSpc>
                <a:spcPct val="115000"/>
              </a:lnSpc>
              <a:spcBef>
                <a:spcPts val="0"/>
              </a:spcBef>
              <a:spcAft>
                <a:spcPts val="0"/>
              </a:spcAft>
            </a:pPr>
            <a:r>
              <a:rPr lang="en-US" sz="1400" dirty="0">
                <a:solidFill>
                  <a:srgbClr val="003366"/>
                </a:solidFill>
                <a:latin typeface="Calibri" panose="020F0502020204030204" pitchFamily="34" charset="0"/>
                <a:cs typeface="Calibri"/>
              </a:rPr>
              <a:t>MA Councils on Aging (</a:t>
            </a:r>
            <a:r>
              <a:rPr lang="en-US" sz="1400" dirty="0" err="1">
                <a:solidFill>
                  <a:srgbClr val="003366"/>
                </a:solidFill>
                <a:latin typeface="Calibri" panose="020F0502020204030204" pitchFamily="34" charset="0"/>
                <a:cs typeface="Calibri"/>
              </a:rPr>
              <a:t>MCOA</a:t>
            </a:r>
            <a:r>
              <a:rPr lang="en-US" sz="1400" dirty="0">
                <a:solidFill>
                  <a:srgbClr val="003366"/>
                </a:solidFill>
                <a:latin typeface="Calibri" panose="020F0502020204030204" pitchFamily="34" charset="0"/>
                <a:cs typeface="Calibri"/>
              </a:rPr>
              <a:t>)</a:t>
            </a:r>
            <a:endParaRPr lang="en-US" sz="1800" b="1" i="0" strike="noStrike" cap="none" dirty="0">
              <a:solidFill>
                <a:srgbClr val="003366"/>
              </a:solidFill>
              <a:latin typeface="Calibri" panose="020F0502020204030204" pitchFamily="34" charset="0"/>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
          <p:cNvSpPr txBox="1">
            <a:spLocks noGrp="1"/>
          </p:cNvSpPr>
          <p:nvPr>
            <p:ph type="title"/>
          </p:nvPr>
        </p:nvSpPr>
        <p:spPr>
          <a:xfrm>
            <a:off x="825464" y="280519"/>
            <a:ext cx="4897120" cy="42638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Implementation Team Members</a:t>
            </a:r>
            <a:endParaRPr sz="28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7B3DE4C7-F503-49AF-B7E7-325392B57C21}"/>
              </a:ext>
            </a:extLst>
          </p:cNvPr>
          <p:cNvSpPr txBox="1"/>
          <p:nvPr/>
        </p:nvSpPr>
        <p:spPr>
          <a:xfrm>
            <a:off x="1750024" y="3081535"/>
            <a:ext cx="3048000" cy="3047437"/>
          </a:xfrm>
          <a:prstGeom prst="rect">
            <a:avLst/>
          </a:prstGeom>
        </p:spPr>
        <p:txBody>
          <a:bodyPr wrap="square" rtlCol="0">
            <a:spAutoFit/>
          </a:bodyPr>
          <a:lstStyle/>
          <a:p>
            <a:pPr marL="0" marR="0">
              <a:lnSpc>
                <a:spcPct val="115000"/>
              </a:lnSpc>
              <a:spcBef>
                <a:spcPts val="0"/>
              </a:spcBef>
              <a:spcAft>
                <a:spcPts val="0"/>
              </a:spcAft>
            </a:pPr>
            <a:endParaRPr lang="en-US" sz="1200" b="1" dirty="0">
              <a:effectLst/>
              <a:latin typeface="+mj-lt"/>
            </a:endParaRPr>
          </a:p>
          <a:p>
            <a:pPr marL="0" marR="0">
              <a:lnSpc>
                <a:spcPct val="115000"/>
              </a:lnSpc>
              <a:spcBef>
                <a:spcPts val="0"/>
              </a:spcBef>
              <a:spcAft>
                <a:spcPts val="0"/>
              </a:spcAft>
            </a:pPr>
            <a:r>
              <a:rPr lang="en-US" sz="1200" b="1" dirty="0">
                <a:effectLst/>
                <a:latin typeface="+mj-lt"/>
              </a:rPr>
              <a:t>Beth Giannini, AICP</a:t>
            </a:r>
          </a:p>
          <a:p>
            <a:pPr>
              <a:lnSpc>
                <a:spcPct val="115000"/>
              </a:lnSpc>
            </a:pPr>
            <a:r>
              <a:rPr lang="en-US" sz="1200" dirty="0">
                <a:effectLst/>
                <a:latin typeface="+mj-lt"/>
                <a:ea typeface="Calibri" panose="020F0502020204030204" pitchFamily="34" charset="0"/>
              </a:rPr>
              <a:t>Transportation Program Manager</a:t>
            </a:r>
          </a:p>
          <a:p>
            <a:pPr marL="0" marR="0">
              <a:lnSpc>
                <a:spcPct val="115000"/>
              </a:lnSpc>
              <a:spcBef>
                <a:spcPts val="0"/>
              </a:spcBef>
              <a:spcAft>
                <a:spcPts val="0"/>
              </a:spcAft>
            </a:pPr>
            <a:r>
              <a:rPr lang="en-US" sz="1200" dirty="0">
                <a:latin typeface="+mj-lt"/>
              </a:rPr>
              <a:t>Franklin Regional Council of Govts</a:t>
            </a:r>
          </a:p>
          <a:p>
            <a:pPr marL="0" marR="0">
              <a:lnSpc>
                <a:spcPct val="115000"/>
              </a:lnSpc>
              <a:spcBef>
                <a:spcPts val="0"/>
              </a:spcBef>
              <a:spcAft>
                <a:spcPts val="0"/>
              </a:spcAft>
            </a:pPr>
            <a:endParaRPr lang="en-US" sz="1200" dirty="0">
              <a:effectLst/>
              <a:latin typeface="+mj-lt"/>
            </a:endParaRPr>
          </a:p>
          <a:p>
            <a:pPr marL="0" marR="0">
              <a:lnSpc>
                <a:spcPct val="115000"/>
              </a:lnSpc>
              <a:spcBef>
                <a:spcPts val="0"/>
              </a:spcBef>
              <a:spcAft>
                <a:spcPts val="0"/>
              </a:spcAft>
            </a:pPr>
            <a:r>
              <a:rPr lang="en-US" sz="1200" b="1" dirty="0">
                <a:effectLst/>
                <a:latin typeface="+mj-lt"/>
              </a:rPr>
              <a:t>Pam MacLeod, MBA, PMP</a:t>
            </a:r>
          </a:p>
          <a:p>
            <a:pPr marL="0" marR="0">
              <a:lnSpc>
                <a:spcPct val="115000"/>
              </a:lnSpc>
              <a:spcBef>
                <a:spcPts val="0"/>
              </a:spcBef>
              <a:spcAft>
                <a:spcPts val="0"/>
              </a:spcAft>
            </a:pPr>
            <a:r>
              <a:rPr lang="en-US" sz="1200" dirty="0">
                <a:effectLst/>
                <a:latin typeface="+mj-lt"/>
              </a:rPr>
              <a:t>Senior Project Director </a:t>
            </a:r>
          </a:p>
          <a:p>
            <a:pPr marL="0" marR="0">
              <a:lnSpc>
                <a:spcPct val="115000"/>
              </a:lnSpc>
              <a:spcBef>
                <a:spcPts val="0"/>
              </a:spcBef>
              <a:spcAft>
                <a:spcPts val="0"/>
              </a:spcAft>
            </a:pPr>
            <a:r>
              <a:rPr lang="en-US" sz="1200" dirty="0">
                <a:latin typeface="+mj-lt"/>
              </a:rPr>
              <a:t>MA </a:t>
            </a:r>
            <a:r>
              <a:rPr lang="en-US" sz="1200" dirty="0">
                <a:effectLst/>
                <a:latin typeface="+mj-lt"/>
              </a:rPr>
              <a:t>Executive Office of Elder Affairs</a:t>
            </a:r>
          </a:p>
          <a:p>
            <a:pPr marL="0" marR="0">
              <a:lnSpc>
                <a:spcPct val="115000"/>
              </a:lnSpc>
              <a:spcBef>
                <a:spcPts val="0"/>
              </a:spcBef>
              <a:spcAft>
                <a:spcPts val="0"/>
              </a:spcAft>
            </a:pPr>
            <a:endParaRPr lang="en-US" sz="1200" b="1" dirty="0">
              <a:effectLst/>
              <a:latin typeface="+mj-lt"/>
            </a:endParaRPr>
          </a:p>
          <a:p>
            <a:pPr marL="0" marR="0">
              <a:lnSpc>
                <a:spcPct val="115000"/>
              </a:lnSpc>
              <a:spcBef>
                <a:spcPts val="0"/>
              </a:spcBef>
              <a:spcAft>
                <a:spcPts val="0"/>
              </a:spcAft>
            </a:pPr>
            <a:r>
              <a:rPr lang="en-US" sz="1200" b="1" dirty="0">
                <a:effectLst/>
                <a:latin typeface="+mj-lt"/>
              </a:rPr>
              <a:t>Sandra Martin, MEP, MPH </a:t>
            </a:r>
          </a:p>
          <a:p>
            <a:pPr marL="0" marR="0">
              <a:lnSpc>
                <a:spcPct val="115000"/>
              </a:lnSpc>
              <a:spcBef>
                <a:spcPts val="0"/>
              </a:spcBef>
              <a:spcAft>
                <a:spcPts val="0"/>
              </a:spcAft>
            </a:pPr>
            <a:r>
              <a:rPr lang="en-US" sz="1200" dirty="0">
                <a:effectLst/>
                <a:latin typeface="+mj-lt"/>
              </a:rPr>
              <a:t>Senior Planner and Health Agent</a:t>
            </a:r>
          </a:p>
          <a:p>
            <a:pPr marL="0" marR="0">
              <a:lnSpc>
                <a:spcPct val="115000"/>
              </a:lnSpc>
              <a:spcBef>
                <a:spcPts val="0"/>
              </a:spcBef>
              <a:spcAft>
                <a:spcPts val="0"/>
              </a:spcAft>
            </a:pPr>
            <a:r>
              <a:rPr lang="en-US" sz="1200" dirty="0">
                <a:effectLst/>
                <a:latin typeface="+mj-lt"/>
              </a:rPr>
              <a:t>Berkshire Public Health Alliance</a:t>
            </a:r>
          </a:p>
          <a:p>
            <a:pPr marL="0" marR="0">
              <a:lnSpc>
                <a:spcPct val="115000"/>
              </a:lnSpc>
              <a:spcBef>
                <a:spcPts val="0"/>
              </a:spcBef>
              <a:spcAft>
                <a:spcPts val="0"/>
              </a:spcAft>
            </a:pPr>
            <a:r>
              <a:rPr lang="en-US" sz="1200" dirty="0">
                <a:effectLst/>
                <a:latin typeface="+mj-lt"/>
              </a:rPr>
              <a:t>Public Health Program at Berkshire Regional Planning Commission</a:t>
            </a:r>
          </a:p>
        </p:txBody>
      </p:sp>
      <p:sp>
        <p:nvSpPr>
          <p:cNvPr id="13" name="TextBox 12">
            <a:extLst>
              <a:ext uri="{FF2B5EF4-FFF2-40B4-BE49-F238E27FC236}">
                <a16:creationId xmlns:a16="http://schemas.microsoft.com/office/drawing/2014/main" id="{11D9D09C-E69D-4DBC-9748-C18165831972}"/>
              </a:ext>
            </a:extLst>
          </p:cNvPr>
          <p:cNvSpPr txBox="1"/>
          <p:nvPr/>
        </p:nvSpPr>
        <p:spPr>
          <a:xfrm>
            <a:off x="4798024" y="3284668"/>
            <a:ext cx="2895600" cy="2641172"/>
          </a:xfrm>
          <a:prstGeom prst="rect">
            <a:avLst/>
          </a:prstGeom>
        </p:spPr>
        <p:txBody>
          <a:bodyPr wrap="square" rtlCol="0">
            <a:spAutoFit/>
          </a:bodyPr>
          <a:lstStyle/>
          <a:p>
            <a:pPr marL="0" marR="0">
              <a:spcBef>
                <a:spcPts val="0"/>
              </a:spcBef>
              <a:spcAft>
                <a:spcPts val="0"/>
              </a:spcAft>
            </a:pPr>
            <a:r>
              <a:rPr lang="en-US" sz="1200" b="1" dirty="0">
                <a:solidFill>
                  <a:srgbClr val="000000"/>
                </a:solidFill>
                <a:effectLst/>
                <a:latin typeface="+mj-lt"/>
                <a:ea typeface="Calibri" panose="020F0502020204030204" pitchFamily="34" charset="0"/>
              </a:rPr>
              <a:t>Ruth Neeman</a:t>
            </a:r>
            <a:r>
              <a:rPr lang="en-US" sz="1200" dirty="0">
                <a:solidFill>
                  <a:srgbClr val="000000"/>
                </a:solidFill>
                <a:effectLst/>
                <a:latin typeface="+mj-lt"/>
                <a:ea typeface="Calibri" panose="020F0502020204030204" pitchFamily="34" charset="0"/>
              </a:rPr>
              <a:t>, </a:t>
            </a:r>
            <a:r>
              <a:rPr lang="en-US" sz="1200" b="1" dirty="0">
                <a:solidFill>
                  <a:srgbClr val="000000"/>
                </a:solidFill>
                <a:effectLst/>
                <a:latin typeface="+mj-lt"/>
                <a:ea typeface="Calibri" panose="020F0502020204030204" pitchFamily="34" charset="0"/>
              </a:rPr>
              <a:t>AIA</a:t>
            </a:r>
            <a:endParaRPr lang="en-US" sz="1200" b="1" dirty="0">
              <a:effectLst/>
              <a:latin typeface="+mj-lt"/>
              <a:ea typeface="Calibri" panose="020F0502020204030204" pitchFamily="34" charset="0"/>
            </a:endParaRPr>
          </a:p>
          <a:p>
            <a:pPr marL="0" marR="0">
              <a:spcBef>
                <a:spcPts val="0"/>
              </a:spcBef>
              <a:spcAft>
                <a:spcPts val="0"/>
              </a:spcAft>
            </a:pPr>
            <a:r>
              <a:rPr lang="en-US" sz="1200" dirty="0">
                <a:solidFill>
                  <a:srgbClr val="000000"/>
                </a:solidFill>
                <a:effectLst/>
                <a:latin typeface="+mj-lt"/>
                <a:ea typeface="Calibri" panose="020F0502020204030204" pitchFamily="34" charset="0"/>
              </a:rPr>
              <a:t>Principal, Director of Senior Environments Studio</a:t>
            </a:r>
            <a:endParaRPr lang="en-US" sz="1200" dirty="0">
              <a:effectLst/>
              <a:latin typeface="+mj-lt"/>
              <a:ea typeface="Calibri" panose="020F0502020204030204" pitchFamily="34" charset="0"/>
            </a:endParaRPr>
          </a:p>
          <a:p>
            <a:pPr marL="0" marR="0">
              <a:spcBef>
                <a:spcPts val="0"/>
              </a:spcBef>
              <a:spcAft>
                <a:spcPts val="0"/>
              </a:spcAft>
            </a:pPr>
            <a:r>
              <a:rPr lang="en-US" sz="1200" dirty="0">
                <a:effectLst/>
                <a:latin typeface="+mj-lt"/>
                <a:ea typeface="Calibri" panose="020F0502020204030204" pitchFamily="34" charset="0"/>
              </a:rPr>
              <a:t>LWDA</a:t>
            </a:r>
          </a:p>
          <a:p>
            <a:pPr marL="0" marR="0">
              <a:spcBef>
                <a:spcPts val="0"/>
              </a:spcBef>
              <a:spcAft>
                <a:spcPts val="0"/>
              </a:spcAft>
            </a:pPr>
            <a:endParaRPr lang="en-US" sz="1200" dirty="0">
              <a:latin typeface="+mj-lt"/>
              <a:ea typeface="Calibri" panose="020F0502020204030204" pitchFamily="34" charset="0"/>
            </a:endParaRPr>
          </a:p>
          <a:p>
            <a:pPr marL="0" marR="0">
              <a:spcBef>
                <a:spcPts val="0"/>
              </a:spcBef>
              <a:spcAft>
                <a:spcPts val="0"/>
              </a:spcAft>
            </a:pPr>
            <a:r>
              <a:rPr lang="en-US" sz="1200" b="1" dirty="0">
                <a:effectLst/>
                <a:latin typeface="+mj-lt"/>
                <a:ea typeface="Calibri" panose="020F0502020204030204" pitchFamily="34" charset="0"/>
              </a:rPr>
              <a:t>Ithzel Polanco-Cabadas</a:t>
            </a:r>
          </a:p>
          <a:p>
            <a:pPr marL="0" marR="0">
              <a:spcBef>
                <a:spcPts val="0"/>
              </a:spcBef>
              <a:spcAft>
                <a:spcPts val="0"/>
              </a:spcAft>
            </a:pPr>
            <a:r>
              <a:rPr lang="en-US" sz="1200" dirty="0">
                <a:effectLst/>
                <a:latin typeface="+mj-lt"/>
                <a:ea typeface="Calibri" panose="020F0502020204030204" pitchFamily="34" charset="0"/>
              </a:rPr>
              <a:t>Real Estate Project Manager</a:t>
            </a:r>
          </a:p>
          <a:p>
            <a:pPr marL="0" marR="0">
              <a:lnSpc>
                <a:spcPct val="115000"/>
              </a:lnSpc>
              <a:spcBef>
                <a:spcPts val="0"/>
              </a:spcBef>
              <a:spcAft>
                <a:spcPts val="0"/>
              </a:spcAft>
            </a:pPr>
            <a:r>
              <a:rPr lang="en-US" sz="1200" dirty="0">
                <a:effectLst/>
                <a:latin typeface="+mj-lt"/>
              </a:rPr>
              <a:t>2Life Communities</a:t>
            </a:r>
            <a:endParaRPr lang="en-US" sz="1200" dirty="0">
              <a:latin typeface="+mj-lt"/>
            </a:endParaRPr>
          </a:p>
          <a:p>
            <a:pPr marL="0" marR="0">
              <a:lnSpc>
                <a:spcPct val="115000"/>
              </a:lnSpc>
              <a:spcBef>
                <a:spcPts val="0"/>
              </a:spcBef>
              <a:spcAft>
                <a:spcPts val="0"/>
              </a:spcAft>
            </a:pPr>
            <a:endParaRPr lang="en-US" sz="1200" dirty="0">
              <a:latin typeface="+mj-lt"/>
            </a:endParaRPr>
          </a:p>
          <a:p>
            <a:pPr marL="0" marR="0" algn="l">
              <a:lnSpc>
                <a:spcPct val="115000"/>
              </a:lnSpc>
              <a:spcBef>
                <a:spcPts val="0"/>
              </a:spcBef>
              <a:spcAft>
                <a:spcPts val="0"/>
              </a:spcAft>
            </a:pPr>
            <a:r>
              <a:rPr lang="en-US" sz="1200" b="1" dirty="0">
                <a:effectLst/>
                <a:latin typeface="+mj-lt"/>
              </a:rPr>
              <a:t>Philippe Saad, AIA, LEED AP </a:t>
            </a:r>
          </a:p>
          <a:p>
            <a:pPr marL="0" marR="0" algn="l">
              <a:lnSpc>
                <a:spcPct val="115000"/>
              </a:lnSpc>
              <a:spcBef>
                <a:spcPts val="0"/>
              </a:spcBef>
              <a:spcAft>
                <a:spcPts val="0"/>
              </a:spcAft>
            </a:pPr>
            <a:r>
              <a:rPr lang="en-US" sz="1200" dirty="0">
                <a:effectLst/>
                <a:latin typeface="+mj-lt"/>
              </a:rPr>
              <a:t>Principal</a:t>
            </a:r>
          </a:p>
          <a:p>
            <a:pPr marL="0" marR="0" algn="l">
              <a:lnSpc>
                <a:spcPct val="115000"/>
              </a:lnSpc>
              <a:spcBef>
                <a:spcPts val="0"/>
              </a:spcBef>
              <a:spcAft>
                <a:spcPts val="0"/>
              </a:spcAft>
            </a:pPr>
            <a:r>
              <a:rPr lang="en-US" sz="1200" dirty="0" err="1">
                <a:effectLst/>
                <a:latin typeface="+mj-lt"/>
              </a:rPr>
              <a:t>Dimella</a:t>
            </a:r>
            <a:r>
              <a:rPr lang="en-US" sz="1200" dirty="0">
                <a:effectLst/>
                <a:latin typeface="+mj-lt"/>
              </a:rPr>
              <a:t> Shaffer</a:t>
            </a:r>
          </a:p>
          <a:p>
            <a:pPr marL="0" marR="0" algn="l">
              <a:lnSpc>
                <a:spcPct val="115000"/>
              </a:lnSpc>
              <a:spcBef>
                <a:spcPts val="0"/>
              </a:spcBef>
              <a:spcAft>
                <a:spcPts val="0"/>
              </a:spcAft>
            </a:pPr>
            <a:endParaRPr lang="en-US" sz="1200" dirty="0">
              <a:latin typeface="+mj-lt"/>
            </a:endParaRPr>
          </a:p>
        </p:txBody>
      </p:sp>
      <p:sp>
        <p:nvSpPr>
          <p:cNvPr id="9" name="TextBox 8">
            <a:extLst>
              <a:ext uri="{FF2B5EF4-FFF2-40B4-BE49-F238E27FC236}">
                <a16:creationId xmlns:a16="http://schemas.microsoft.com/office/drawing/2014/main" id="{B1DFD800-F675-41CC-84E3-9FAE57CB454D}"/>
              </a:ext>
            </a:extLst>
          </p:cNvPr>
          <p:cNvSpPr txBox="1"/>
          <p:nvPr/>
        </p:nvSpPr>
        <p:spPr>
          <a:xfrm>
            <a:off x="1802818" y="1669492"/>
            <a:ext cx="1702710" cy="923779"/>
          </a:xfrm>
          <a:prstGeom prst="rect">
            <a:avLst/>
          </a:prstGeom>
        </p:spPr>
        <p:txBody>
          <a:bodyPr wrap="none" rtlCol="0">
            <a:spAutoFit/>
          </a:bodyPr>
          <a:lstStyle/>
          <a:p>
            <a:pPr marL="0" marR="0">
              <a:lnSpc>
                <a:spcPct val="115000"/>
              </a:lnSpc>
              <a:spcBef>
                <a:spcPts val="0"/>
              </a:spcBef>
              <a:spcAft>
                <a:spcPts val="0"/>
              </a:spcAft>
            </a:pPr>
            <a:r>
              <a:rPr lang="en-US" sz="1200" b="1" dirty="0">
                <a:effectLst/>
                <a:latin typeface="+mj-lt"/>
              </a:rPr>
              <a:t>Patty Sullivan, MS</a:t>
            </a:r>
          </a:p>
          <a:p>
            <a:pPr marL="0" marR="0">
              <a:lnSpc>
                <a:spcPct val="115000"/>
              </a:lnSpc>
              <a:spcBef>
                <a:spcPts val="0"/>
              </a:spcBef>
              <a:spcAft>
                <a:spcPts val="0"/>
              </a:spcAft>
            </a:pPr>
            <a:r>
              <a:rPr lang="en-US" sz="1200" dirty="0">
                <a:effectLst/>
                <a:latin typeface="+mj-lt"/>
              </a:rPr>
              <a:t>Program </a:t>
            </a:r>
            <a:r>
              <a:rPr lang="en-US" sz="1200" dirty="0">
                <a:latin typeface="+mj-lt"/>
              </a:rPr>
              <a:t>Director</a:t>
            </a:r>
            <a:endParaRPr lang="en-US" sz="1200" dirty="0">
              <a:effectLst/>
              <a:latin typeface="+mj-lt"/>
            </a:endParaRPr>
          </a:p>
          <a:p>
            <a:pPr marL="0" marR="0">
              <a:lnSpc>
                <a:spcPct val="115000"/>
              </a:lnSpc>
              <a:spcBef>
                <a:spcPts val="0"/>
              </a:spcBef>
              <a:spcAft>
                <a:spcPts val="0"/>
              </a:spcAft>
            </a:pPr>
            <a:r>
              <a:rPr lang="en-US" sz="1200" dirty="0">
                <a:effectLst/>
                <a:latin typeface="+mj-lt"/>
              </a:rPr>
              <a:t>Dementia Friendly MA</a:t>
            </a:r>
          </a:p>
          <a:p>
            <a:pPr marL="0" marR="0">
              <a:lnSpc>
                <a:spcPct val="115000"/>
              </a:lnSpc>
              <a:spcBef>
                <a:spcPts val="0"/>
              </a:spcBef>
              <a:spcAft>
                <a:spcPts val="0"/>
              </a:spcAft>
            </a:pPr>
            <a:r>
              <a:rPr lang="en-US" sz="1200" dirty="0">
                <a:effectLst/>
                <a:latin typeface="+mj-lt"/>
              </a:rPr>
              <a:t>MA Councils on Aging</a:t>
            </a:r>
          </a:p>
        </p:txBody>
      </p:sp>
      <p:sp>
        <p:nvSpPr>
          <p:cNvPr id="16" name="TextBox 15">
            <a:extLst>
              <a:ext uri="{FF2B5EF4-FFF2-40B4-BE49-F238E27FC236}">
                <a16:creationId xmlns:a16="http://schemas.microsoft.com/office/drawing/2014/main" id="{98CFAF24-06EE-44FE-95B7-D9D8610FF51F}"/>
              </a:ext>
            </a:extLst>
          </p:cNvPr>
          <p:cNvSpPr txBox="1"/>
          <p:nvPr/>
        </p:nvSpPr>
        <p:spPr>
          <a:xfrm>
            <a:off x="4798024" y="1615808"/>
            <a:ext cx="2331792" cy="711413"/>
          </a:xfrm>
          <a:prstGeom prst="rect">
            <a:avLst/>
          </a:prstGeom>
        </p:spPr>
        <p:txBody>
          <a:bodyPr wrap="none" rtlCol="0">
            <a:spAutoFit/>
          </a:bodyPr>
          <a:lstStyle/>
          <a:p>
            <a:pPr marL="0" marR="0">
              <a:lnSpc>
                <a:spcPct val="115000"/>
              </a:lnSpc>
              <a:spcBef>
                <a:spcPts val="0"/>
              </a:spcBef>
              <a:spcAft>
                <a:spcPts val="0"/>
              </a:spcAft>
            </a:pPr>
            <a:r>
              <a:rPr lang="en-US" sz="1200" b="1" dirty="0">
                <a:effectLst/>
                <a:latin typeface="+mj-lt"/>
              </a:rPr>
              <a:t>James Fuccione, MPA</a:t>
            </a:r>
          </a:p>
          <a:p>
            <a:pPr marL="0" marR="0">
              <a:lnSpc>
                <a:spcPct val="115000"/>
              </a:lnSpc>
              <a:spcBef>
                <a:spcPts val="0"/>
              </a:spcBef>
            </a:pPr>
            <a:r>
              <a:rPr lang="en-US" sz="1200" dirty="0">
                <a:effectLst/>
                <a:latin typeface="+mj-lt"/>
              </a:rPr>
              <a:t>Executive Director</a:t>
            </a:r>
          </a:p>
          <a:p>
            <a:pPr marL="0" marR="0">
              <a:lnSpc>
                <a:spcPct val="115000"/>
              </a:lnSpc>
              <a:spcBef>
                <a:spcPts val="0"/>
              </a:spcBef>
              <a:spcAft>
                <a:spcPts val="1000"/>
              </a:spcAft>
            </a:pPr>
            <a:r>
              <a:rPr lang="en-US" sz="1200" dirty="0">
                <a:effectLst/>
                <a:latin typeface="+mj-lt"/>
              </a:rPr>
              <a:t>MA Healthy Aging Collaborative</a:t>
            </a:r>
          </a:p>
        </p:txBody>
      </p:sp>
      <p:sp>
        <p:nvSpPr>
          <p:cNvPr id="12" name="TextBox 11">
            <a:extLst>
              <a:ext uri="{FF2B5EF4-FFF2-40B4-BE49-F238E27FC236}">
                <a16:creationId xmlns:a16="http://schemas.microsoft.com/office/drawing/2014/main" id="{84E875CF-2AB5-4918-B6D6-A6A4A4BDD350}"/>
              </a:ext>
            </a:extLst>
          </p:cNvPr>
          <p:cNvSpPr txBox="1"/>
          <p:nvPr/>
        </p:nvSpPr>
        <p:spPr>
          <a:xfrm>
            <a:off x="2890131" y="1248023"/>
            <a:ext cx="2486147" cy="276999"/>
          </a:xfrm>
          <a:prstGeom prst="rect">
            <a:avLst/>
          </a:prstGeom>
        </p:spPr>
        <p:txBody>
          <a:bodyPr wrap="square" rtlCol="0">
            <a:spAutoFit/>
          </a:bodyPr>
          <a:lstStyle/>
          <a:p>
            <a:r>
              <a:rPr lang="en-US" sz="1200" b="1" u="sng" dirty="0">
                <a:effectLst/>
                <a:latin typeface="+mj-lt"/>
              </a:rPr>
              <a:t>Implementation Team Co-Leads</a:t>
            </a:r>
          </a:p>
        </p:txBody>
      </p:sp>
      <p:sp>
        <p:nvSpPr>
          <p:cNvPr id="3" name="TextBox 2">
            <a:extLst>
              <a:ext uri="{FF2B5EF4-FFF2-40B4-BE49-F238E27FC236}">
                <a16:creationId xmlns:a16="http://schemas.microsoft.com/office/drawing/2014/main" id="{7E8BF9D3-EBB9-0438-D9C8-D69CB681357B}"/>
              </a:ext>
            </a:extLst>
          </p:cNvPr>
          <p:cNvSpPr txBox="1"/>
          <p:nvPr/>
        </p:nvSpPr>
        <p:spPr>
          <a:xfrm>
            <a:off x="3507478" y="2804536"/>
            <a:ext cx="1290546" cy="276999"/>
          </a:xfrm>
          <a:prstGeom prst="rect">
            <a:avLst/>
          </a:prstGeom>
        </p:spPr>
        <p:txBody>
          <a:bodyPr wrap="none" rtlCol="0">
            <a:spAutoFit/>
          </a:bodyPr>
          <a:lstStyle/>
          <a:p>
            <a:pPr marL="0" indent="0" algn="ctr">
              <a:buFont typeface="Wingdings" pitchFamily="2" charset="2"/>
              <a:buNone/>
            </a:pPr>
            <a:r>
              <a:rPr lang="en-US" sz="1200" b="1" u="sng" dirty="0">
                <a:solidFill>
                  <a:schemeClr val="dk1"/>
                </a:solidFill>
                <a:latin typeface="+mj-lt"/>
              </a:rPr>
              <a:t>Team Members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28">
            <a:extLst>
              <a:ext uri="{FF2B5EF4-FFF2-40B4-BE49-F238E27FC236}">
                <a16:creationId xmlns:a16="http://schemas.microsoft.com/office/drawing/2014/main" id="{4713C792-BD80-41A6-B7CA-FDBF60DC2D9A}"/>
              </a:ext>
            </a:extLst>
          </p:cNvPr>
          <p:cNvSpPr/>
          <p:nvPr/>
        </p:nvSpPr>
        <p:spPr>
          <a:xfrm>
            <a:off x="2543051" y="3108310"/>
            <a:ext cx="6057188" cy="1084853"/>
          </a:xfrm>
          <a:prstGeom prst="roundRect">
            <a:avLst>
              <a:gd name="adj" fmla="val 0"/>
            </a:avLst>
          </a:prstGeom>
          <a:solidFill>
            <a:schemeClr val="bg1"/>
          </a:solidFill>
          <a:ln w="38100">
            <a:solidFill>
              <a:srgbClr val="EEB5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0" rIns="91440" bIns="0" numCol="1" spcCol="0" rtlCol="0" fromWordArt="0" anchor="t" anchorCtr="0" forceAA="0" compatLnSpc="1">
            <a:prstTxWarp prst="textNoShape">
              <a:avLst/>
            </a:prstTxWarp>
            <a:noAutofit/>
          </a:bodyPr>
          <a:lstStyle/>
          <a:p>
            <a:pPr marL="0" marR="0">
              <a:lnSpc>
                <a:spcPct val="107000"/>
              </a:lnSpc>
              <a:spcBef>
                <a:spcPts val="0"/>
              </a:spcBef>
              <a:spcAft>
                <a:spcPts val="1000"/>
              </a:spcAft>
            </a:pPr>
            <a:r>
              <a:rPr lang="en-US" sz="16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Recommendation #1 </a:t>
            </a:r>
            <a:r>
              <a:rPr lang="en-US" sz="1600" b="1" dirty="0">
                <a:solidFill>
                  <a:srgbClr val="0541EB"/>
                </a:solidFill>
                <a:latin typeface="Calibri" panose="020F0502020204030204" pitchFamily="34" charset="0"/>
                <a:cs typeface="Calibri" panose="020F0502020204030204" pitchFamily="34" charset="0"/>
              </a:rPr>
              <a:t>(Raise Awareness for Community Planning)</a:t>
            </a:r>
          </a:p>
          <a:p>
            <a:pPr marL="0" marR="0">
              <a:lnSpc>
                <a:spcPct val="107000"/>
              </a:lnSpc>
              <a:spcBef>
                <a:spcPts val="0"/>
              </a:spcBef>
              <a:spcAft>
                <a:spcPts val="80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Raise awareness of the importance of age- and dementia-friendly design</a:t>
            </a:r>
          </a:p>
        </p:txBody>
      </p:sp>
      <p:sp>
        <p:nvSpPr>
          <p:cNvPr id="8" name="Rounded Rectangle 131">
            <a:extLst>
              <a:ext uri="{FF2B5EF4-FFF2-40B4-BE49-F238E27FC236}">
                <a16:creationId xmlns:a16="http://schemas.microsoft.com/office/drawing/2014/main" id="{AAAB6525-1A02-4E5F-A2CF-FC79364D8C39}"/>
              </a:ext>
            </a:extLst>
          </p:cNvPr>
          <p:cNvSpPr/>
          <p:nvPr/>
        </p:nvSpPr>
        <p:spPr>
          <a:xfrm>
            <a:off x="2543051" y="4543523"/>
            <a:ext cx="6057188" cy="1732210"/>
          </a:xfrm>
          <a:prstGeom prst="roundRect">
            <a:avLst>
              <a:gd name="adj" fmla="val 0"/>
            </a:avLst>
          </a:prstGeom>
          <a:solidFill>
            <a:schemeClr val="bg1"/>
          </a:solidFill>
          <a:ln w="38100">
            <a:solidFill>
              <a:srgbClr val="EEB5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0" rIns="91440" bIns="0" numCol="1" spcCol="0" rtlCol="0" fromWordArt="0" anchor="t" anchorCtr="0" forceAA="0" compatLnSpc="1">
            <a:prstTxWarp prst="textNoShape">
              <a:avLst/>
            </a:prstTxWarp>
            <a:noAutofit/>
          </a:bodyPr>
          <a:lstStyle/>
          <a:p>
            <a:pPr marL="0" marR="0">
              <a:lnSpc>
                <a:spcPct val="107000"/>
              </a:lnSpc>
              <a:spcBef>
                <a:spcPts val="0"/>
              </a:spcBef>
              <a:spcAft>
                <a:spcPts val="1000"/>
              </a:spcAft>
            </a:pPr>
            <a:r>
              <a:rPr lang="en-US" sz="16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Recommendation #2</a:t>
            </a: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600" b="1" dirty="0">
                <a:solidFill>
                  <a:srgbClr val="0541EB"/>
                </a:solidFill>
                <a:latin typeface="Calibri" panose="020F0502020204030204" pitchFamily="34" charset="0"/>
                <a:cs typeface="Calibri" panose="020F0502020204030204" pitchFamily="34" charset="0"/>
              </a:rPr>
              <a:t>(Incorporate Scoring into Public Projects)</a:t>
            </a:r>
          </a:p>
          <a:p>
            <a:pPr marL="0" marR="0">
              <a:spcBef>
                <a:spcPts val="0"/>
              </a:spcBef>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Incorporate age and dementia friendly scoring into all </a:t>
            </a:r>
          </a:p>
          <a:p>
            <a:pPr marL="0" marR="0">
              <a:lnSpc>
                <a:spcPct val="107000"/>
              </a:lnSpc>
              <a:spcBef>
                <a:spcPts val="0"/>
              </a:spcBef>
              <a:spcAft>
                <a:spcPts val="80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state-funded physical infrastructure projects</a:t>
            </a:r>
          </a:p>
        </p:txBody>
      </p:sp>
      <p:pic>
        <p:nvPicPr>
          <p:cNvPr id="1030" name="Picture 6" descr="How Good Are Your Presentation Skills? - from MindTools.com">
            <a:extLst>
              <a:ext uri="{FF2B5EF4-FFF2-40B4-BE49-F238E27FC236}">
                <a16:creationId xmlns:a16="http://schemas.microsoft.com/office/drawing/2014/main" id="{FDB523F5-FA87-454E-9F8D-D822D7F2A0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550" y="3120580"/>
            <a:ext cx="1894639" cy="1060312"/>
          </a:xfrm>
          <a:prstGeom prst="rect">
            <a:avLst/>
          </a:prstGeom>
          <a:noFill/>
          <a:ln w="38100">
            <a:solidFill>
              <a:srgbClr val="E6AF00"/>
            </a:solidFill>
          </a:ln>
          <a:extLst>
            <a:ext uri="{909E8E84-426E-40DD-AFC4-6F175D3DCCD1}">
              <a14:hiddenFill xmlns:a14="http://schemas.microsoft.com/office/drawing/2010/main">
                <a:solidFill>
                  <a:srgbClr val="FFFFFF"/>
                </a:solidFill>
              </a14:hiddenFill>
            </a:ext>
          </a:extLst>
        </p:spPr>
      </p:pic>
      <p:pic>
        <p:nvPicPr>
          <p:cNvPr id="1034" name="Picture 10" descr="Evaluation Cliparts | Free download on ClipArtMag">
            <a:extLst>
              <a:ext uri="{FF2B5EF4-FFF2-40B4-BE49-F238E27FC236}">
                <a16:creationId xmlns:a16="http://schemas.microsoft.com/office/drawing/2014/main" id="{4A97BB09-87ED-42E5-9C21-CB186362F8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761" y="4543523"/>
            <a:ext cx="1807917" cy="1732210"/>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
        <p:nvSpPr>
          <p:cNvPr id="12" name="Google Shape;205;p3">
            <a:extLst>
              <a:ext uri="{FF2B5EF4-FFF2-40B4-BE49-F238E27FC236}">
                <a16:creationId xmlns:a16="http://schemas.microsoft.com/office/drawing/2014/main" id="{BF4F7FE6-A290-481E-80BB-96A50D1B26DA}"/>
              </a:ext>
            </a:extLst>
          </p:cNvPr>
          <p:cNvSpPr txBox="1"/>
          <p:nvPr/>
        </p:nvSpPr>
        <p:spPr>
          <a:xfrm>
            <a:off x="973386" y="1078528"/>
            <a:ext cx="7197227" cy="4462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300"/>
              <a:buFont typeface="Noto Sans Symbols"/>
              <a:buNone/>
            </a:pPr>
            <a:r>
              <a:rPr lang="en-US" sz="2300" b="1" dirty="0">
                <a:solidFill>
                  <a:schemeClr val="dk1"/>
                </a:solidFill>
                <a:latin typeface="Calibri" panose="020F0502020204030204" pitchFamily="34" charset="0"/>
                <a:ea typeface="Calibri"/>
                <a:cs typeface="Calibri"/>
                <a:sym typeface="Calibri"/>
              </a:rPr>
              <a:t>Our charge as described in the Alzheimer’s State Plan:</a:t>
            </a:r>
            <a:endParaRPr dirty="0"/>
          </a:p>
        </p:txBody>
      </p:sp>
      <p:cxnSp>
        <p:nvCxnSpPr>
          <p:cNvPr id="10" name="Straight Connector 9">
            <a:extLst>
              <a:ext uri="{FF2B5EF4-FFF2-40B4-BE49-F238E27FC236}">
                <a16:creationId xmlns:a16="http://schemas.microsoft.com/office/drawing/2014/main" id="{40133215-2081-4E36-9B36-11A5ADF0FAFB}"/>
              </a:ext>
            </a:extLst>
          </p:cNvPr>
          <p:cNvCxnSpPr>
            <a:cxnSpLocks/>
          </p:cNvCxnSpPr>
          <p:nvPr/>
        </p:nvCxnSpPr>
        <p:spPr bwMode="auto">
          <a:xfrm>
            <a:off x="2762715" y="3529780"/>
            <a:ext cx="5407898" cy="0"/>
          </a:xfrm>
          <a:prstGeom prst="line">
            <a:avLst/>
          </a:prstGeom>
          <a:ln w="3175">
            <a:solidFill>
              <a:srgbClr val="00359E"/>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17" name="Straight Connector 16">
            <a:extLst>
              <a:ext uri="{FF2B5EF4-FFF2-40B4-BE49-F238E27FC236}">
                <a16:creationId xmlns:a16="http://schemas.microsoft.com/office/drawing/2014/main" id="{0A70ADD0-5CED-44DB-809C-2D9084D9EC0C}"/>
              </a:ext>
            </a:extLst>
          </p:cNvPr>
          <p:cNvCxnSpPr>
            <a:cxnSpLocks/>
          </p:cNvCxnSpPr>
          <p:nvPr/>
        </p:nvCxnSpPr>
        <p:spPr bwMode="auto">
          <a:xfrm>
            <a:off x="2762715" y="4948084"/>
            <a:ext cx="5201414" cy="0"/>
          </a:xfrm>
          <a:prstGeom prst="line">
            <a:avLst/>
          </a:prstGeom>
          <a:ln w="3175">
            <a:solidFill>
              <a:srgbClr val="00359E"/>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11" name="Text Box 4">
            <a:extLst>
              <a:ext uri="{FF2B5EF4-FFF2-40B4-BE49-F238E27FC236}">
                <a16:creationId xmlns:a16="http://schemas.microsoft.com/office/drawing/2014/main" id="{7613A795-8C5A-4E10-9BB2-774F4A01C8E6}"/>
              </a:ext>
            </a:extLst>
          </p:cNvPr>
          <p:cNvSpPr txBox="1"/>
          <p:nvPr/>
        </p:nvSpPr>
        <p:spPr>
          <a:xfrm>
            <a:off x="554550" y="1699604"/>
            <a:ext cx="8045689" cy="1058345"/>
          </a:xfrm>
          <a:prstGeom prst="rect">
            <a:avLst/>
          </a:prstGeom>
          <a:solidFill>
            <a:srgbClr val="4472C4">
              <a:lumMod val="20000"/>
              <a:lumOff val="80000"/>
            </a:srgbClr>
          </a:solidFill>
          <a:ln w="28575">
            <a:solidFill>
              <a:schemeClr val="accent6"/>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73990" marR="0" algn="ctr">
              <a:lnSpc>
                <a:spcPct val="107000"/>
              </a:lnSpc>
              <a:spcBef>
                <a:spcPts val="1200"/>
              </a:spcBef>
              <a:spcAft>
                <a:spcPts val="5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Goal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ctr">
              <a:spcBef>
                <a:spcPts val="0"/>
              </a:spcBef>
              <a:spcAft>
                <a:spcPts val="3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Identify and incorporate dementia-friendly physical </a:t>
            </a:r>
          </a:p>
          <a:p>
            <a:pPr marL="457200" marR="0" algn="ctr">
              <a:spcBef>
                <a:spcPts val="0"/>
              </a:spcBef>
              <a:spcAft>
                <a:spcPts val="3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infrastructure into age-friendly physical infrastructure work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descr="A picture of a town, showing buildings, a road with a bus, and a sidewalk with pedestrians.">
            <a:extLst>
              <a:ext uri="{FF2B5EF4-FFF2-40B4-BE49-F238E27FC236}">
                <a16:creationId xmlns:a16="http://schemas.microsoft.com/office/drawing/2014/main" id="{9AC0AD9D-2F0B-4A34-8FCD-2AE4D242F85D}"/>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32" y="23466"/>
            <a:ext cx="2998838" cy="886482"/>
          </a:xfrm>
          <a:prstGeom prst="rect">
            <a:avLst/>
          </a:prstGeom>
          <a:noFill/>
          <a:ln w="38100">
            <a:noFill/>
          </a:ln>
        </p:spPr>
      </p:pic>
      <p:sp>
        <p:nvSpPr>
          <p:cNvPr id="16" name="Google Shape;179;p1">
            <a:extLst>
              <a:ext uri="{FF2B5EF4-FFF2-40B4-BE49-F238E27FC236}">
                <a16:creationId xmlns:a16="http://schemas.microsoft.com/office/drawing/2014/main" id="{624EEC03-ED59-4471-95BE-7297870732ED}"/>
              </a:ext>
            </a:extLst>
          </p:cNvPr>
          <p:cNvSpPr/>
          <p:nvPr/>
        </p:nvSpPr>
        <p:spPr>
          <a:xfrm>
            <a:off x="2895599" y="29804"/>
            <a:ext cx="3878826" cy="770684"/>
          </a:xfrm>
          <a:prstGeom prst="rect">
            <a:avLst/>
          </a:prstGeom>
          <a:noFill/>
          <a:ln>
            <a:noFill/>
          </a:ln>
        </p:spPr>
        <p:txBody>
          <a:bodyPr spcFirstLastPara="1" wrap="square" lIns="64000" tIns="32000" rIns="64000" bIns="32000" anchor="ctr" anchorCtr="0">
            <a:noAutofit/>
          </a:bodyPr>
          <a:lstStyle/>
          <a:p>
            <a:pPr marL="0" marR="0" lvl="0" indent="0" algn="ctr" rtl="0">
              <a:spcBef>
                <a:spcPts val="0"/>
              </a:spcBef>
              <a:spcAft>
                <a:spcPts val="0"/>
              </a:spcAft>
              <a:buNone/>
            </a:pPr>
            <a:r>
              <a:rPr lang="en-US" sz="2400" b="1" i="0" u="none" strike="noStrike" cap="none" dirty="0">
                <a:solidFill>
                  <a:srgbClr val="FFC000"/>
                </a:solidFill>
                <a:latin typeface="Calibri" panose="020F0502020204030204" pitchFamily="34" charset="0"/>
                <a:ea typeface="Arial"/>
                <a:cs typeface="Calibri" panose="020F0502020204030204" pitchFamily="34" charset="0"/>
                <a:sym typeface="Arial"/>
              </a:rPr>
              <a:t>Age and Dementia Friendly </a:t>
            </a:r>
          </a:p>
          <a:p>
            <a:pPr marL="0" marR="0" lvl="0" indent="0" algn="ctr" rtl="0">
              <a:spcBef>
                <a:spcPts val="0"/>
              </a:spcBef>
              <a:spcAft>
                <a:spcPts val="0"/>
              </a:spcAft>
              <a:buNone/>
            </a:pPr>
            <a:r>
              <a:rPr lang="en-US" sz="2400" b="1" i="0" u="none" strike="noStrike" cap="none" dirty="0">
                <a:solidFill>
                  <a:srgbClr val="FFC000"/>
                </a:solidFill>
                <a:latin typeface="Calibri" panose="020F0502020204030204" pitchFamily="34" charset="0"/>
                <a:ea typeface="Arial"/>
                <a:cs typeface="Calibri" panose="020F0502020204030204" pitchFamily="34" charset="0"/>
                <a:sym typeface="Arial"/>
              </a:rPr>
              <a:t>Physical Infrastructure</a:t>
            </a:r>
            <a:endParaRPr sz="2800" b="1" i="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59809997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8C19E-1FAF-4F6B-9D96-EF1CE0860E99}"/>
              </a:ext>
            </a:extLst>
          </p:cNvPr>
          <p:cNvSpPr>
            <a:spLocks noGrp="1"/>
          </p:cNvSpPr>
          <p:nvPr>
            <p:ph type="title"/>
          </p:nvPr>
        </p:nvSpPr>
        <p:spPr>
          <a:xfrm>
            <a:off x="1157961" y="301373"/>
            <a:ext cx="4268019" cy="394673"/>
          </a:xfrm>
        </p:spPr>
        <p:txBody>
          <a:bodyPr/>
          <a:lstStyle/>
          <a:p>
            <a:r>
              <a:rPr lang="en-US" dirty="0"/>
              <a:t>Updates and Accomplishments</a:t>
            </a:r>
          </a:p>
        </p:txBody>
      </p:sp>
      <p:sp>
        <p:nvSpPr>
          <p:cNvPr id="3" name="Text Placeholder 2">
            <a:extLst>
              <a:ext uri="{FF2B5EF4-FFF2-40B4-BE49-F238E27FC236}">
                <a16:creationId xmlns:a16="http://schemas.microsoft.com/office/drawing/2014/main" id="{E64F7D23-98AE-4080-A846-E9195CA66749}"/>
              </a:ext>
            </a:extLst>
          </p:cNvPr>
          <p:cNvSpPr>
            <a:spLocks noGrp="1"/>
          </p:cNvSpPr>
          <p:nvPr>
            <p:ph type="body" idx="1"/>
          </p:nvPr>
        </p:nvSpPr>
        <p:spPr>
          <a:xfrm>
            <a:off x="1258528" y="1031034"/>
            <a:ext cx="7492181" cy="5713896"/>
          </a:xfrm>
        </p:spPr>
        <p:txBody>
          <a:bodyPr/>
          <a:lstStyle/>
          <a:p>
            <a:pPr marL="457200" indent="-457200">
              <a:spcAft>
                <a:spcPts val="1500"/>
              </a:spcAft>
              <a:buClr>
                <a:schemeClr val="tx1"/>
              </a:buClr>
              <a:buSzPct val="90000"/>
              <a:buFont typeface="+mj-lt"/>
              <a:buAutoNum type="arabicPeriod"/>
              <a:tabLst>
                <a:tab pos="457200" algn="l"/>
              </a:tabLst>
            </a:pPr>
            <a:r>
              <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Distributed our physical infrastructure </a:t>
            </a:r>
            <a:r>
              <a:rPr lang="en-US" sz="2000" kern="1200" dirty="0">
                <a:solidFill>
                  <a:schemeClr val="accent6"/>
                </a:solidFill>
                <a:ea typeface="+mn-ea"/>
                <a:hlinkClick r:id="rId2">
                  <a:extLst>
                    <a:ext uri="{A12FA001-AC4F-418D-AE19-62706E023703}">
                      <ahyp:hlinkClr xmlns:ahyp="http://schemas.microsoft.com/office/drawing/2018/hyperlinkcolor" val="tx"/>
                    </a:ext>
                  </a:extLst>
                </a:hlinkClick>
              </a:rPr>
              <a:t>guide</a:t>
            </a:r>
            <a:r>
              <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to numerous organizations who in turn shared the link with their networks</a:t>
            </a:r>
          </a:p>
          <a:p>
            <a:pPr marL="457200" marR="0" lvl="0" indent="-457200">
              <a:spcBef>
                <a:spcPts val="0"/>
              </a:spcBef>
              <a:spcAft>
                <a:spcPts val="1500"/>
              </a:spcAft>
              <a:buClr>
                <a:schemeClr val="tx1"/>
              </a:buClr>
              <a:buSzPct val="90000"/>
              <a:buFont typeface="+mj-lt"/>
              <a:buAutoNum type="arabicPeriod"/>
              <a:tabLst>
                <a:tab pos="457200" algn="l"/>
              </a:tabLst>
            </a:pPr>
            <a:r>
              <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Worked with the American Planning Association-MA who included an article about our guide in their spring 2023 newsletter</a:t>
            </a:r>
          </a:p>
          <a:p>
            <a:pPr marL="457200" indent="-457200">
              <a:spcAft>
                <a:spcPts val="500"/>
              </a:spcAft>
              <a:buClr>
                <a:schemeClr val="tx1"/>
              </a:buClr>
              <a:buSzPct val="90000"/>
              <a:buFont typeface="+mj-lt"/>
              <a:buAutoNum type="arabicPeriod"/>
              <a:tabLst>
                <a:tab pos="457200" algn="l"/>
              </a:tabLst>
            </a:pPr>
            <a:r>
              <a:rPr lang="en-US" sz="2000" b="0" dirty="0">
                <a:solidFill>
                  <a:schemeClr val="tx1"/>
                </a:solidFill>
                <a:latin typeface="Calibri" panose="020F0502020204030204" pitchFamily="34" charset="0"/>
                <a:cs typeface="Calibri" panose="020F0502020204030204" pitchFamily="34" charset="0"/>
              </a:rPr>
              <a:t>Delivered presentations about the guide to numerous organizations, for example:</a:t>
            </a:r>
          </a:p>
          <a:p>
            <a:pPr marL="804862" lvl="1" indent="-342900">
              <a:spcAft>
                <a:spcPts val="1500"/>
              </a:spcAft>
              <a:buClr>
                <a:schemeClr val="tx1"/>
              </a:buClr>
              <a:buSzPct val="90000"/>
              <a:buFont typeface="Courier New" panose="02070309020205020404" pitchFamily="49" charset="0"/>
              <a:buChar char="o"/>
              <a:tabLst>
                <a:tab pos="457200" algn="l"/>
              </a:tabLst>
            </a:pPr>
            <a:r>
              <a:rPr lang="en-US" sz="1600" b="0" dirty="0">
                <a:solidFill>
                  <a:schemeClr val="tx1"/>
                </a:solidFill>
              </a:rPr>
              <a:t>MA Assisted Living Association, MA Councils on Aging, Leading Age MA, MA Library Association, Dementia Friendly Maine, MA Health and Hospital Association, and regional transportation providers</a:t>
            </a:r>
          </a:p>
          <a:p>
            <a:pPr marL="457200" indent="-457200">
              <a:spcAft>
                <a:spcPts val="1500"/>
              </a:spcAft>
              <a:buClr>
                <a:schemeClr val="tx1"/>
              </a:buClr>
              <a:buSzPct val="90000"/>
              <a:buFont typeface="+mj-lt"/>
              <a:buAutoNum type="arabicPeriod"/>
              <a:tabLst>
                <a:tab pos="457200" algn="l"/>
              </a:tabLst>
            </a:pPr>
            <a:r>
              <a:rPr lang="en-US" sz="2000" b="0" dirty="0">
                <a:solidFill>
                  <a:schemeClr val="tx1"/>
                </a:solidFill>
              </a:rPr>
              <a:t>Continued to promote the guide’s usage among age and dementia friendly communities and local and regional planning agencies</a:t>
            </a:r>
          </a:p>
          <a:p>
            <a:pPr marL="457200" indent="-457200">
              <a:spcAft>
                <a:spcPts val="2000"/>
              </a:spcAft>
              <a:buClr>
                <a:schemeClr val="tx1"/>
              </a:buClr>
              <a:buSzPct val="90000"/>
              <a:buFont typeface="+mj-lt"/>
              <a:buAutoNum type="arabicPeriod"/>
              <a:tabLst>
                <a:tab pos="457200" algn="l"/>
              </a:tabLst>
            </a:pPr>
            <a:r>
              <a:rPr lang="en-US" sz="2000" b="0" dirty="0">
                <a:solidFill>
                  <a:schemeClr val="tx1"/>
                </a:solidFill>
                <a:cs typeface="Times New Roman" panose="02020603050405020304" pitchFamily="18" charset="0"/>
              </a:rPr>
              <a:t>Shared the guide while promoting </a:t>
            </a:r>
            <a:r>
              <a:rPr lang="en-US" sz="2000" b="0" i="0" dirty="0">
                <a:solidFill>
                  <a:srgbClr val="141414"/>
                </a:solidFill>
                <a:effectLst/>
                <a:latin typeface="Noto Sans VF"/>
              </a:rPr>
              <a:t>the FY 2024 round of grant opportunities from the state’s Shared Streets and Spaces Program</a:t>
            </a:r>
          </a:p>
          <a:p>
            <a:pPr marL="457200" indent="-457200">
              <a:spcAft>
                <a:spcPts val="2000"/>
              </a:spcAft>
              <a:buClr>
                <a:schemeClr val="tx1"/>
              </a:buClr>
              <a:buSzPct val="90000"/>
              <a:buFont typeface="+mj-lt"/>
              <a:buAutoNum type="arabicPeriod"/>
              <a:tabLst>
                <a:tab pos="457200" algn="l"/>
              </a:tabLst>
            </a:pPr>
            <a:r>
              <a:rPr lang="en-US" sz="2000" b="0" dirty="0">
                <a:solidFill>
                  <a:schemeClr val="tx1"/>
                </a:solidFill>
                <a:cs typeface="Times New Roman" panose="02020603050405020304" pitchFamily="18" charset="0"/>
              </a:rPr>
              <a:t>American Trails, a national organization, included the guide in their </a:t>
            </a:r>
            <a:r>
              <a:rPr lang="en-US" sz="2000" kern="1200" dirty="0">
                <a:solidFill>
                  <a:schemeClr val="accent6"/>
                </a:solidFill>
                <a:ea typeface="+mn-ea"/>
                <a:hlinkClick r:id="rId3">
                  <a:extLst>
                    <a:ext uri="{A12FA001-AC4F-418D-AE19-62706E023703}">
                      <ahyp:hlinkClr xmlns:ahyp="http://schemas.microsoft.com/office/drawing/2018/hyperlinkcolor" val="tx"/>
                    </a:ext>
                  </a:extLst>
                </a:hlinkClick>
              </a:rPr>
              <a:t>resource library</a:t>
            </a:r>
            <a:endParaRPr lang="en-US" sz="2000" kern="1200" dirty="0">
              <a:solidFill>
                <a:schemeClr val="accent6"/>
              </a:solidFill>
              <a:ea typeface="+mn-ea"/>
            </a:endParaRPr>
          </a:p>
          <a:p>
            <a:pPr marL="0" indent="0">
              <a:spcAft>
                <a:spcPts val="800"/>
              </a:spcAft>
              <a:buClr>
                <a:schemeClr val="tx1"/>
              </a:buClr>
              <a:buSzPct val="90000"/>
              <a:buNone/>
              <a:tabLst>
                <a:tab pos="457200" algn="l"/>
              </a:tabLst>
            </a:pPr>
            <a:endParaRPr lang="en-US" sz="2000" b="0" dirty="0">
              <a:solidFill>
                <a:schemeClr val="tx1"/>
              </a:solidFill>
            </a:endParaRPr>
          </a:p>
        </p:txBody>
      </p:sp>
      <p:pic>
        <p:nvPicPr>
          <p:cNvPr id="4" name="Picture 3">
            <a:extLst>
              <a:ext uri="{FF2B5EF4-FFF2-40B4-BE49-F238E27FC236}">
                <a16:creationId xmlns:a16="http://schemas.microsoft.com/office/drawing/2014/main" id="{E1DD0113-670C-479E-A4F4-181D25ED2458}"/>
              </a:ext>
            </a:extLst>
          </p:cNvPr>
          <p:cNvPicPr>
            <a:picLocks noChangeAspect="1"/>
          </p:cNvPicPr>
          <p:nvPr/>
        </p:nvPicPr>
        <p:blipFill>
          <a:blip r:embed="rId4"/>
          <a:stretch>
            <a:fillRect/>
          </a:stretch>
        </p:blipFill>
        <p:spPr>
          <a:xfrm>
            <a:off x="112628" y="1140540"/>
            <a:ext cx="1045333" cy="1406015"/>
          </a:xfrm>
          <a:prstGeom prst="rect">
            <a:avLst/>
          </a:prstGeom>
          <a:ln w="28575">
            <a:solidFill>
              <a:srgbClr val="0070C0"/>
            </a:solidFill>
          </a:ln>
        </p:spPr>
      </p:pic>
      <p:pic>
        <p:nvPicPr>
          <p:cNvPr id="2050" name="Picture 2" descr="Greatest Accomplishments and Disappointments 2016 - Driver's point of view  - Blog #5">
            <a:extLst>
              <a:ext uri="{FF2B5EF4-FFF2-40B4-BE49-F238E27FC236}">
                <a16:creationId xmlns:a16="http://schemas.microsoft.com/office/drawing/2014/main" id="{A0173279-0742-4B74-8FBD-3C9801A12B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80" y="0"/>
            <a:ext cx="966613" cy="904568"/>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431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8C19E-1FAF-4F6B-9D96-EF1CE0860E99}"/>
              </a:ext>
            </a:extLst>
          </p:cNvPr>
          <p:cNvSpPr>
            <a:spLocks noGrp="1"/>
          </p:cNvSpPr>
          <p:nvPr>
            <p:ph type="title"/>
          </p:nvPr>
        </p:nvSpPr>
        <p:spPr>
          <a:xfrm>
            <a:off x="966613" y="279528"/>
            <a:ext cx="5664200" cy="394673"/>
          </a:xfrm>
        </p:spPr>
        <p:txBody>
          <a:bodyPr/>
          <a:lstStyle/>
          <a:p>
            <a:r>
              <a:rPr lang="en-US" dirty="0"/>
              <a:t>Updates and Accomplishments </a:t>
            </a:r>
            <a:r>
              <a:rPr lang="en-US" i="1" dirty="0"/>
              <a:t>(Continued)</a:t>
            </a:r>
          </a:p>
        </p:txBody>
      </p:sp>
      <p:sp>
        <p:nvSpPr>
          <p:cNvPr id="3" name="Text Placeholder 2">
            <a:extLst>
              <a:ext uri="{FF2B5EF4-FFF2-40B4-BE49-F238E27FC236}">
                <a16:creationId xmlns:a16="http://schemas.microsoft.com/office/drawing/2014/main" id="{E64F7D23-98AE-4080-A846-E9195CA66749}"/>
              </a:ext>
            </a:extLst>
          </p:cNvPr>
          <p:cNvSpPr>
            <a:spLocks noGrp="1"/>
          </p:cNvSpPr>
          <p:nvPr>
            <p:ph type="body" idx="1"/>
          </p:nvPr>
        </p:nvSpPr>
        <p:spPr>
          <a:xfrm>
            <a:off x="435078" y="1182076"/>
            <a:ext cx="8077200" cy="5199059"/>
          </a:xfrm>
        </p:spPr>
        <p:txBody>
          <a:bodyPr/>
          <a:lstStyle/>
          <a:p>
            <a:pPr marL="228600" marR="0" indent="-228600">
              <a:spcBef>
                <a:spcPts val="0"/>
              </a:spcBef>
              <a:spcAft>
                <a:spcPts val="0"/>
              </a:spcAft>
              <a:buClr>
                <a:schemeClr val="tx1"/>
              </a:buClr>
              <a:buSzPct val="90000"/>
              <a:buFont typeface="+mj-lt"/>
              <a:buAutoNum type="arabicPeriod"/>
            </a:pPr>
            <a:endParaRPr lang="en-US" sz="1100" dirty="0">
              <a:solidFill>
                <a:schemeClr val="tx1"/>
              </a:solidFill>
              <a:effectLst/>
              <a:latin typeface="Calibri" panose="020F0502020204030204" pitchFamily="34" charset="0"/>
              <a:ea typeface="Calibri" panose="020F0502020204030204" pitchFamily="34" charset="0"/>
            </a:endParaRPr>
          </a:p>
          <a:p>
            <a:pPr marL="457200" indent="-457200">
              <a:spcAft>
                <a:spcPts val="3000"/>
              </a:spcAft>
              <a:buClr>
                <a:schemeClr val="tx1"/>
              </a:buClr>
              <a:buSzPct val="90000"/>
              <a:buFont typeface="+mj-lt"/>
              <a:buAutoNum type="arabicPeriod" startAt="7"/>
              <a:tabLst>
                <a:tab pos="457200" algn="l"/>
              </a:tabLst>
            </a:pPr>
            <a:r>
              <a:rPr lang="en-US" sz="2000" b="0" dirty="0">
                <a:solidFill>
                  <a:schemeClr val="tx1"/>
                </a:solidFill>
                <a:sym typeface="Arial"/>
              </a:rPr>
              <a:t>Fostered collaborative relationships with design, planning, and public infrastructure procurement sectors to promote a shared vocabulary and comprehension of age and dementia friendly design principles</a:t>
            </a:r>
          </a:p>
          <a:p>
            <a:pPr marL="457200" indent="-457200">
              <a:spcAft>
                <a:spcPts val="3000"/>
              </a:spcAft>
              <a:buClr>
                <a:schemeClr val="tx1"/>
              </a:buClr>
              <a:buSzPct val="90000"/>
              <a:buFont typeface="+mj-lt"/>
              <a:buAutoNum type="arabicPeriod" startAt="7"/>
              <a:tabLst>
                <a:tab pos="457200" algn="l"/>
              </a:tabLst>
            </a:pPr>
            <a:r>
              <a:rPr lang="en-US" sz="2000" b="0" dirty="0">
                <a:solidFill>
                  <a:schemeClr val="tx1"/>
                </a:solidFill>
                <a:sym typeface="Arial"/>
              </a:rPr>
              <a:t>Conducted analysis of state, municipal, and other built environment funding sources to pinpoint opportunities for incorporating age and dementia friendly design standards</a:t>
            </a:r>
          </a:p>
          <a:p>
            <a:pPr marL="457200" indent="-457200">
              <a:spcAft>
                <a:spcPts val="3000"/>
              </a:spcAft>
              <a:buClr>
                <a:schemeClr val="tx1"/>
              </a:buClr>
              <a:buSzPct val="90000"/>
              <a:buFont typeface="+mj-lt"/>
              <a:buAutoNum type="arabicPeriod" startAt="7"/>
              <a:tabLst>
                <a:tab pos="457200" algn="l"/>
              </a:tabLst>
            </a:pPr>
            <a:r>
              <a:rPr lang="en-US" sz="2000" b="0" dirty="0">
                <a:solidFill>
                  <a:schemeClr val="tx1"/>
                </a:solidFill>
                <a:sym typeface="Arial"/>
              </a:rPr>
              <a:t>Identified areas of focus where the team believes it can have the greatest impact</a:t>
            </a:r>
          </a:p>
          <a:p>
            <a:pPr marL="80010" indent="0">
              <a:buNone/>
            </a:pPr>
            <a:endParaRPr lang="en-US" dirty="0"/>
          </a:p>
        </p:txBody>
      </p:sp>
      <p:pic>
        <p:nvPicPr>
          <p:cNvPr id="4" name="Picture 2" descr="Greatest Accomplishments and Disappointments 2016 - Driver's point of view  - Blog #5">
            <a:extLst>
              <a:ext uri="{FF2B5EF4-FFF2-40B4-BE49-F238E27FC236}">
                <a16:creationId xmlns:a16="http://schemas.microsoft.com/office/drawing/2014/main" id="{1D960D0D-D6FC-44A3-BD56-63A95106EB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554"/>
            <a:ext cx="966613" cy="870846"/>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400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84D064-748B-4799-9F1E-2D7427048E32}"/>
              </a:ext>
            </a:extLst>
          </p:cNvPr>
          <p:cNvSpPr>
            <a:spLocks noGrp="1"/>
          </p:cNvSpPr>
          <p:nvPr>
            <p:ph sz="half" idx="1"/>
          </p:nvPr>
        </p:nvSpPr>
        <p:spPr>
          <a:xfrm>
            <a:off x="346588" y="1103415"/>
            <a:ext cx="8354960" cy="5022081"/>
          </a:xfrm>
        </p:spPr>
        <p:txBody>
          <a:bodyPr/>
          <a:lstStyle/>
          <a:p>
            <a:pPr marL="342900" indent="-342900">
              <a:buSzPct val="100000"/>
              <a:buFont typeface="+mj-lt"/>
              <a:buAutoNum type="arabicPeriod"/>
            </a:pPr>
            <a:r>
              <a:rPr lang="en-US" sz="2000" dirty="0"/>
              <a:t>Senior Housing - </a:t>
            </a:r>
            <a:r>
              <a:rPr lang="en-US" sz="2000" b="0" dirty="0"/>
              <a:t>Discuss suggested edits with the MA Executive Office of Housing and Livable Communities to their design requirements for senior housing (known as “Appendix L”).</a:t>
            </a:r>
          </a:p>
          <a:p>
            <a:pPr marL="342900" indent="-342900">
              <a:buSzPct val="100000"/>
              <a:buFont typeface="+mj-lt"/>
              <a:buAutoNum type="arabicPeriod"/>
            </a:pPr>
            <a:r>
              <a:rPr lang="en-US" sz="2000" dirty="0">
                <a:effectLst/>
                <a:ea typeface="Times New Roman" panose="02020603050405020304" pitchFamily="18" charset="0"/>
              </a:rPr>
              <a:t>Design Guidelines - </a:t>
            </a:r>
            <a:r>
              <a:rPr lang="en-US" sz="2000" b="0" dirty="0">
                <a:ea typeface="Times New Roman" panose="02020603050405020304" pitchFamily="18" charset="0"/>
              </a:rPr>
              <a:t>D</a:t>
            </a:r>
            <a:r>
              <a:rPr lang="en-US" sz="2000" b="0" dirty="0">
                <a:effectLst/>
                <a:ea typeface="Times New Roman" panose="02020603050405020304" pitchFamily="18" charset="0"/>
              </a:rPr>
              <a:t>iscuss potential edits </a:t>
            </a:r>
            <a:r>
              <a:rPr lang="en-US" sz="2000" b="0" dirty="0">
                <a:ea typeface="Times New Roman" panose="02020603050405020304" pitchFamily="18" charset="0"/>
              </a:rPr>
              <a:t>with the </a:t>
            </a:r>
            <a:r>
              <a:rPr lang="en-US" sz="2000" b="0" dirty="0">
                <a:effectLst/>
                <a:ea typeface="Times New Roman" panose="02020603050405020304" pitchFamily="18" charset="0"/>
              </a:rPr>
              <a:t>MA Division of Capital Asset Management and Maintenance (</a:t>
            </a:r>
            <a:r>
              <a:rPr lang="en-US" sz="2000" b="0" dirty="0" err="1">
                <a:effectLst/>
                <a:ea typeface="Times New Roman" panose="02020603050405020304" pitchFamily="18" charset="0"/>
              </a:rPr>
              <a:t>DCAMM</a:t>
            </a:r>
            <a:r>
              <a:rPr lang="en-US" sz="2000" b="0" dirty="0">
                <a:effectLst/>
                <a:ea typeface="Times New Roman" panose="02020603050405020304" pitchFamily="18" charset="0"/>
              </a:rPr>
              <a:t>) around their </a:t>
            </a:r>
            <a:r>
              <a:rPr lang="en-US" sz="2000" b="0" i="1" dirty="0">
                <a:effectLst/>
                <a:ea typeface="Times New Roman" panose="02020603050405020304" pitchFamily="18" charset="0"/>
              </a:rPr>
              <a:t>Designer Guidelines and Procedures</a:t>
            </a:r>
            <a:r>
              <a:rPr lang="en-US" sz="2000" b="0" dirty="0">
                <a:effectLst/>
                <a:ea typeface="Times New Roman" panose="02020603050405020304" pitchFamily="18" charset="0"/>
              </a:rPr>
              <a:t> for designers working on state and municipal funded physical infrastructure projects.</a:t>
            </a:r>
          </a:p>
          <a:p>
            <a:pPr marL="342900" marR="0" lvl="0" indent="-342900">
              <a:spcBef>
                <a:spcPts val="0"/>
              </a:spcBef>
              <a:spcAft>
                <a:spcPts val="0"/>
              </a:spcAft>
              <a:buSzPct val="100000"/>
              <a:buFont typeface="+mj-lt"/>
              <a:buAutoNum type="arabicPeriod"/>
            </a:pPr>
            <a:r>
              <a:rPr lang="en-US" sz="2000" dirty="0">
                <a:effectLst/>
                <a:ea typeface="Times New Roman" panose="02020603050405020304" pitchFamily="18" charset="0"/>
              </a:rPr>
              <a:t>Emergency Shelters </a:t>
            </a:r>
            <a:r>
              <a:rPr lang="en-US" sz="2000" dirty="0">
                <a:ea typeface="Times New Roman" panose="02020603050405020304" pitchFamily="18" charset="0"/>
              </a:rPr>
              <a:t>-</a:t>
            </a:r>
            <a:r>
              <a:rPr lang="en-US" sz="2000" b="0" dirty="0">
                <a:effectLst/>
                <a:ea typeface="Times New Roman" panose="02020603050405020304" pitchFamily="18" charset="0"/>
              </a:rPr>
              <a:t> Discuss potential enhancements with the MA Emergency Management Agency (MEMA) around their </a:t>
            </a:r>
            <a:r>
              <a:rPr lang="en-US" sz="2000" b="0" i="1" dirty="0">
                <a:effectLst/>
                <a:ea typeface="Times New Roman" panose="02020603050405020304" pitchFamily="18" charset="0"/>
              </a:rPr>
              <a:t>Mass Care and Shelter Coordination Plan.</a:t>
            </a:r>
          </a:p>
          <a:p>
            <a:pPr marL="342900" marR="0" lvl="0" indent="-342900">
              <a:spcBef>
                <a:spcPts val="0"/>
              </a:spcBef>
              <a:spcAft>
                <a:spcPts val="0"/>
              </a:spcAft>
              <a:buFont typeface="+mj-lt"/>
              <a:buAutoNum type="arabicPeriod"/>
            </a:pPr>
            <a:endParaRPr lang="en-US" sz="2000" b="0" dirty="0">
              <a:effectLst/>
              <a:ea typeface="Calibri" panose="020F0502020204030204" pitchFamily="34" charset="0"/>
            </a:endParaRPr>
          </a:p>
          <a:p>
            <a:pPr marL="342900" marR="0" lvl="0" indent="-342900">
              <a:spcBef>
                <a:spcPts val="0"/>
              </a:spcBef>
              <a:spcAft>
                <a:spcPts val="0"/>
              </a:spcAft>
              <a:buSzPct val="100000"/>
              <a:buFont typeface="+mj-lt"/>
              <a:buAutoNum type="arabicPeriod"/>
            </a:pPr>
            <a:r>
              <a:rPr lang="en-US" sz="2000" dirty="0">
                <a:effectLst/>
                <a:ea typeface="Times New Roman" panose="02020603050405020304" pitchFamily="18" charset="0"/>
              </a:rPr>
              <a:t>Library Construction and Renovation -</a:t>
            </a:r>
            <a:r>
              <a:rPr lang="en-US" sz="2000" b="0" dirty="0">
                <a:effectLst/>
                <a:ea typeface="Times New Roman" panose="02020603050405020304" pitchFamily="18" charset="0"/>
              </a:rPr>
              <a:t>  Discuss potential language around including age and dementia friendly requirements in calls for proposals from the MA Public Library Construction Program (</a:t>
            </a:r>
            <a:r>
              <a:rPr lang="en-US" sz="2000" b="0" dirty="0" err="1">
                <a:effectLst/>
                <a:ea typeface="Times New Roman" panose="02020603050405020304" pitchFamily="18" charset="0"/>
              </a:rPr>
              <a:t>MPLCP</a:t>
            </a:r>
            <a:r>
              <a:rPr lang="en-US" sz="2000" b="0" dirty="0">
                <a:effectLst/>
                <a:ea typeface="Times New Roman" panose="02020603050405020304" pitchFamily="18" charset="0"/>
              </a:rPr>
              <a:t>) of the MA Board of Library Commissioners.</a:t>
            </a:r>
          </a:p>
          <a:p>
            <a:pPr marL="0" marR="0" lvl="0" indent="0">
              <a:spcBef>
                <a:spcPts val="0"/>
              </a:spcBef>
              <a:spcAft>
                <a:spcPts val="0"/>
              </a:spcAft>
              <a:buNone/>
            </a:pPr>
            <a:endParaRPr lang="en-US" dirty="0"/>
          </a:p>
        </p:txBody>
      </p:sp>
      <p:pic>
        <p:nvPicPr>
          <p:cNvPr id="4" name="Picture 4" descr="What's Next?” Group Coaching">
            <a:extLst>
              <a:ext uri="{FF2B5EF4-FFF2-40B4-BE49-F238E27FC236}">
                <a16:creationId xmlns:a16="http://schemas.microsoft.com/office/drawing/2014/main" id="{BB7F74CC-65BE-4332-9C97-36CFF60648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00893" cy="884903"/>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
        <p:nvSpPr>
          <p:cNvPr id="6" name="Google Shape;72;p4">
            <a:extLst>
              <a:ext uri="{FF2B5EF4-FFF2-40B4-BE49-F238E27FC236}">
                <a16:creationId xmlns:a16="http://schemas.microsoft.com/office/drawing/2014/main" id="{5201A9A2-5430-472F-8FEA-BB16AAC5A3FE}"/>
              </a:ext>
            </a:extLst>
          </p:cNvPr>
          <p:cNvSpPr txBox="1">
            <a:spLocks noGrp="1"/>
          </p:cNvSpPr>
          <p:nvPr>
            <p:ph type="title"/>
          </p:nvPr>
        </p:nvSpPr>
        <p:spPr>
          <a:xfrm>
            <a:off x="1700893" y="218913"/>
            <a:ext cx="4365610" cy="476573"/>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1400"/>
              <a:buNone/>
            </a:pPr>
            <a:r>
              <a:rPr lang="en-US" kern="1200" dirty="0">
                <a:ea typeface="+mn-ea"/>
                <a:sym typeface="Arial"/>
              </a:rPr>
              <a:t>Next Steps: Remaining Projects</a:t>
            </a:r>
            <a:endParaRPr kern="1200" dirty="0">
              <a:ea typeface="+mn-ea"/>
            </a:endParaRPr>
          </a:p>
        </p:txBody>
      </p:sp>
    </p:spTree>
    <p:extLst>
      <p:ext uri="{BB962C8B-B14F-4D97-AF65-F5344CB8AC3E}">
        <p14:creationId xmlns:p14="http://schemas.microsoft.com/office/powerpoint/2010/main" val="290027872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2.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3.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4.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heme/theme1.xml><?xml version="1.0" encoding="utf-8"?>
<a:theme xmlns:a="http://schemas.openxmlformats.org/drawingml/2006/main" name="2_Blue Presentation Template - MA HHS - small logos">
  <a:themeElements>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Blue Presentation Template - MA HHS - small logos">
  <a:themeElements>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Blue Presentation Template - MA HHS - small logos">
  <a:themeElements>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Ariadne Labs Colors">
      <a:dk1>
        <a:srgbClr val="5C5C5C"/>
      </a:dk1>
      <a:lt1>
        <a:srgbClr val="FFFFFF"/>
      </a:lt1>
      <a:dk2>
        <a:srgbClr val="000000"/>
      </a:dk2>
      <a:lt2>
        <a:srgbClr val="93999E"/>
      </a:lt2>
      <a:accent1>
        <a:srgbClr val="FBB040"/>
      </a:accent1>
      <a:accent2>
        <a:srgbClr val="00ADC5"/>
      </a:accent2>
      <a:accent3>
        <a:srgbClr val="92236F"/>
      </a:accent3>
      <a:accent4>
        <a:srgbClr val="FFC03B"/>
      </a:accent4>
      <a:accent5>
        <a:srgbClr val="008679"/>
      </a:accent5>
      <a:accent6>
        <a:srgbClr val="F47521"/>
      </a:accent6>
      <a:hlink>
        <a:srgbClr val="11607A"/>
      </a:hlink>
      <a:folHlink>
        <a:srgbClr val="11607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7021</TotalTime>
  <Words>2688</Words>
  <Application>Microsoft Office PowerPoint</Application>
  <PresentationFormat>On-screen Show (4:3)</PresentationFormat>
  <Paragraphs>356</Paragraphs>
  <Slides>31</Slides>
  <Notes>25</Notes>
  <HiddenSlides>0</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31</vt:i4>
      </vt:variant>
    </vt:vector>
  </HeadingPairs>
  <TitlesOfParts>
    <vt:vector size="51" baseType="lpstr">
      <vt:lpstr>Arial</vt:lpstr>
      <vt:lpstr>Arial Heading</vt:lpstr>
      <vt:lpstr>Book Antiqua</vt:lpstr>
      <vt:lpstr>Calibri</vt:lpstr>
      <vt:lpstr>Courier New</vt:lpstr>
      <vt:lpstr>Noto Sans</vt:lpstr>
      <vt:lpstr>Noto Sans Symbols</vt:lpstr>
      <vt:lpstr>Noto Sans VF</vt:lpstr>
      <vt:lpstr>Raleway</vt:lpstr>
      <vt:lpstr>Source Sans Pro</vt:lpstr>
      <vt:lpstr>Symbol</vt:lpstr>
      <vt:lpstr>Times New Roman</vt:lpstr>
      <vt:lpstr>Trebuchet MS</vt:lpstr>
      <vt:lpstr>Wingdings</vt:lpstr>
      <vt:lpstr>2_Blue Presentation Template - MA HHS - small logos</vt:lpstr>
      <vt:lpstr>3_Blue Presentation Template - MA HHS - small logos</vt:lpstr>
      <vt:lpstr>4_Blue Presentation Template - MA HHS - small logos</vt:lpstr>
      <vt:lpstr>Simple Light</vt:lpstr>
      <vt:lpstr>1_Simple Light</vt:lpstr>
      <vt:lpstr>Office Theme</vt:lpstr>
      <vt:lpstr>PowerPoint Presentation</vt:lpstr>
      <vt:lpstr>Agenda</vt:lpstr>
      <vt:lpstr>2. Challenges Around Dementia in  Asian Communities (30 min)</vt:lpstr>
      <vt:lpstr>PowerPoint Presentation</vt:lpstr>
      <vt:lpstr>Implementation Team Members</vt:lpstr>
      <vt:lpstr>PowerPoint Presentation</vt:lpstr>
      <vt:lpstr>Updates and Accomplishments</vt:lpstr>
      <vt:lpstr>Updates and Accomplishments (Continued)</vt:lpstr>
      <vt:lpstr>Next Steps: Remaining Projects</vt:lpstr>
      <vt:lpstr>Next Steps: Remaining Projects  (Continued)</vt:lpstr>
      <vt:lpstr>Challenges</vt:lpstr>
      <vt:lpstr>Solutions</vt:lpstr>
      <vt:lpstr>PowerPoint Presentation</vt:lpstr>
      <vt:lpstr>PowerPoint Presentation</vt:lpstr>
      <vt:lpstr>PowerPoint Presentation</vt:lpstr>
      <vt:lpstr>Implementation Team Members</vt:lpstr>
      <vt:lpstr>Our Team’s Charge</vt:lpstr>
      <vt:lpstr>Updates and Accomplishments</vt:lpstr>
      <vt:lpstr>Original Vision of Essential Characteristics of Every Person-Directed Care Plan</vt:lpstr>
      <vt:lpstr>Next Steps</vt:lpstr>
      <vt:lpstr>Challenges</vt:lpstr>
      <vt:lpstr> Care Planning  Implementation Status</vt:lpstr>
      <vt:lpstr>We are a joint center for health systems innovation at Brigham &amp; Women’s Hospital and the Harvard T.H. Chan School of Public Health </vt:lpstr>
      <vt:lpstr>WHAT USERS FEEL</vt:lpstr>
      <vt:lpstr>BEST BET TOOL: ASSESSMENT &amp; PLANNING TOOL Our best bet is a holistic strengths-based assessment and care planning tool that supports families in living well with dementia </vt:lpstr>
      <vt:lpstr>BEST BET TOOL: FULL SOLUTION Our best bet includes a planning tool + implementation strategies </vt:lpstr>
      <vt:lpstr>BEST BET TOOL: WHAT COULD THIS LOOK LIKE IN PRACTICE?   </vt:lpstr>
      <vt:lpstr>Interviews and Focus Groups </vt:lpstr>
      <vt:lpstr> DISCUSSION (15 min)</vt:lpstr>
      <vt:lpstr>5. Discussion of Council’s Role Around Early Detection and Diagnosis (25 min)</vt:lpstr>
      <vt:lpstr>6, Next Steps &amp; Vote to Adjourn     (5 min)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pam.macleod@mass.gov</dc:creator>
  <cp:lastModifiedBy>Cohen, Gabriel R. (EHS)</cp:lastModifiedBy>
  <cp:revision>332</cp:revision>
  <cp:lastPrinted>2023-07-27T17:51:22Z</cp:lastPrinted>
  <dcterms:created xsi:type="dcterms:W3CDTF">2021-12-30T21:26:11Z</dcterms:created>
  <dcterms:modified xsi:type="dcterms:W3CDTF">2024-01-29T17:13:02Z</dcterms:modified>
</cp:coreProperties>
</file>