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ags/tag1.xml" ContentType="application/vnd.openxmlformats-officedocument.presentationml.tags+xml"/>
  <Override PartName="/ppt/tags/tag2.xml" ContentType="application/vnd.openxmlformats-officedocument.presentationml.tags+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ags/tag3.xml" ContentType="application/vnd.openxmlformats-officedocument.presentationml.tags+xml"/>
  <Override PartName="/ppt/tags/tag4.xml" ContentType="application/vnd.openxmlformats-officedocument.presentationml.tags+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theme/theme3.xml" ContentType="application/vnd.openxmlformats-officedocument.theme+xml"/>
  <Override PartName="/ppt/tags/tag5.xml" ContentType="application/vnd.openxmlformats-officedocument.presentationml.tags+xml"/>
  <Override PartName="/ppt/tags/tag6.xml" ContentType="application/vnd.openxmlformats-officedocument.presentationml.tags+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theme/theme4.xml" ContentType="application/vnd.openxmlformats-officedocument.theme+xml"/>
  <Override PartName="/ppt/tags/tag7.xml" ContentType="application/vnd.openxmlformats-officedocument.presentationml.tags+xml"/>
  <Override PartName="/ppt/tags/tag8.xml" ContentType="application/vnd.openxmlformats-officedocument.presentationml.tags+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5.xml" ContentType="application/vnd.openxmlformats-officedocument.theme+xml"/>
  <Override PartName="/ppt/tags/tag9.xml" ContentType="application/vnd.openxmlformats-officedocument.presentationml.tags+xml"/>
  <Override PartName="/ppt/tags/tag10.xml" ContentType="application/vnd.openxmlformats-officedocument.presentationml.tags+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theme/theme6.xml" ContentType="application/vnd.openxmlformats-officedocument.theme+xml"/>
  <Override PartName="/ppt/tags/tag11.xml" ContentType="application/vnd.openxmlformats-officedocument.presentationml.tags+xml"/>
  <Override PartName="/ppt/tags/tag12.xml" ContentType="application/vnd.openxmlformats-officedocument.presentationml.tags+xml"/>
  <Override PartName="/ppt/theme/theme7.xml" ContentType="application/vnd.openxmlformats-officedocument.theme+xml"/>
  <Override PartName="/ppt/theme/theme8.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66" r:id="rId2"/>
    <p:sldMasterId id="2147483674" r:id="rId3"/>
    <p:sldMasterId id="2147483682" r:id="rId4"/>
    <p:sldMasterId id="2147483690" r:id="rId5"/>
    <p:sldMasterId id="2147483698" r:id="rId6"/>
  </p:sldMasterIdLst>
  <p:notesMasterIdLst>
    <p:notesMasterId r:id="rId32"/>
  </p:notesMasterIdLst>
  <p:handoutMasterIdLst>
    <p:handoutMasterId r:id="rId33"/>
  </p:handoutMasterIdLst>
  <p:sldIdLst>
    <p:sldId id="472" r:id="rId7"/>
    <p:sldId id="521" r:id="rId8"/>
    <p:sldId id="511" r:id="rId9"/>
    <p:sldId id="450" r:id="rId10"/>
    <p:sldId id="475" r:id="rId11"/>
    <p:sldId id="464" r:id="rId12"/>
    <p:sldId id="466" r:id="rId13"/>
    <p:sldId id="467" r:id="rId14"/>
    <p:sldId id="468" r:id="rId15"/>
    <p:sldId id="473" r:id="rId16"/>
    <p:sldId id="494" r:id="rId17"/>
    <p:sldId id="474" r:id="rId18"/>
    <p:sldId id="556" r:id="rId19"/>
    <p:sldId id="557" r:id="rId20"/>
    <p:sldId id="504" r:id="rId21"/>
    <p:sldId id="505" r:id="rId22"/>
    <p:sldId id="546" r:id="rId23"/>
    <p:sldId id="523" r:id="rId24"/>
    <p:sldId id="509" r:id="rId25"/>
    <p:sldId id="503" r:id="rId26"/>
    <p:sldId id="502" r:id="rId27"/>
    <p:sldId id="553" r:id="rId28"/>
    <p:sldId id="508" r:id="rId29"/>
    <p:sldId id="499" r:id="rId30"/>
    <p:sldId id="398" r:id="rId31"/>
  </p:sldIdLst>
  <p:sldSz cx="9144000" cy="6858000" type="screen4x3"/>
  <p:notesSz cx="7102475" cy="93884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guide id="3" orient="horz" pos="768">
          <p15:clr>
            <a:srgbClr val="A4A3A4"/>
          </p15:clr>
        </p15:guide>
        <p15:guide id="4" pos="240">
          <p15:clr>
            <a:srgbClr val="A4A3A4"/>
          </p15:clr>
        </p15:guide>
      </p15:sldGuideLst>
    </p:ext>
    <p:ext uri="{2D200454-40CA-4A62-9FC3-DE9A4176ACB9}">
      <p15:notesGuideLst xmlns:p15="http://schemas.microsoft.com/office/powerpoint/2012/main" xmlns="">
        <p15:guide id="1" orient="horz" pos="2957" userDrawn="1">
          <p15:clr>
            <a:srgbClr val="A4A3A4"/>
          </p15:clr>
        </p15:guide>
        <p15:guide id="2" pos="2237"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Fine, Mark (ANF)" initials="FM" lastIdx="8" clrIdx="0"/>
  <p:cmAuthor id="1" name="Sanchez, Natalie (ANF)" initials="SN(" lastIdx="0" clrIdx="1"/>
  <p:cmAuthor id="2" name="O'Malley, Helen (ANF)" initials="OH" lastIdx="1" clrIdx="2"/>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AE3FE"/>
    <a:srgbClr val="F6B600"/>
    <a:srgbClr val="9FD8FB"/>
    <a:srgbClr val="006BBC"/>
    <a:srgbClr val="FFE7A3"/>
    <a:srgbClr val="FFDA71"/>
    <a:srgbClr val="FFD357"/>
    <a:srgbClr val="FFFF99"/>
    <a:srgbClr val="0060A8"/>
    <a:srgbClr val="7657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10A1B5D5-9B99-4C35-A422-299274C87663}" styleName="Medium Style 1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0660B408-B3CF-4A94-85FC-2B1E0A45F4A2}" styleName="Dark Style 2 - Accent 1/Accent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 styleId="{2A488322-F2BA-4B5B-9748-0D474271808F}" styleName="Medium Style 3 - Accent 6">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6"/>
          </a:solidFill>
        </a:fill>
      </a:tcStyle>
    </a:lastCol>
    <a:firstCol>
      <a:tcTxStyle b="on">
        <a:fontRef idx="minor">
          <a:scrgbClr r="0" g="0" b="0"/>
        </a:fontRef>
        <a:schemeClr val="lt1"/>
      </a:tcTxStyle>
      <a:tcStyle>
        <a:tcBdr/>
        <a:fill>
          <a:solidFill>
            <a:schemeClr val="accent6"/>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6"/>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vertBarState="maximized" horzBarState="maximized">
    <p:restoredLeft sz="14897" autoAdjust="0"/>
    <p:restoredTop sz="94660"/>
  </p:normalViewPr>
  <p:slideViewPr>
    <p:cSldViewPr>
      <p:cViewPr varScale="1">
        <p:scale>
          <a:sx n="70" d="100"/>
          <a:sy n="70" d="100"/>
        </p:scale>
        <p:origin x="-1062" y="-96"/>
      </p:cViewPr>
      <p:guideLst>
        <p:guide orient="horz" pos="2160"/>
        <p:guide orient="horz" pos="768"/>
        <p:guide pos="2880"/>
        <p:guide pos="240"/>
      </p:guideLst>
    </p:cSldViewPr>
  </p:slideViewPr>
  <p:notesTextViewPr>
    <p:cViewPr>
      <p:scale>
        <a:sx n="1" d="1"/>
        <a:sy n="1" d="1"/>
      </p:scale>
      <p:origin x="0" y="0"/>
    </p:cViewPr>
  </p:notesTextViewPr>
  <p:sorterViewPr>
    <p:cViewPr>
      <p:scale>
        <a:sx n="100" d="100"/>
        <a:sy n="100" d="100"/>
      </p:scale>
      <p:origin x="0" y="0"/>
    </p:cViewPr>
  </p:sorterViewPr>
  <p:notesViewPr>
    <p:cSldViewPr>
      <p:cViewPr varScale="1">
        <p:scale>
          <a:sx n="82" d="100"/>
          <a:sy n="82" d="100"/>
        </p:scale>
        <p:origin x="2418" y="90"/>
      </p:cViewPr>
      <p:guideLst>
        <p:guide orient="horz" pos="2957"/>
        <p:guide pos="2237"/>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slide" Target="slides/slide7.xml"/><Relationship Id="rId18" Type="http://schemas.openxmlformats.org/officeDocument/2006/relationships/slide" Target="slides/slide12.xml"/><Relationship Id="rId26" Type="http://schemas.openxmlformats.org/officeDocument/2006/relationships/slide" Target="slides/slide20.xml"/><Relationship Id="rId3" Type="http://schemas.openxmlformats.org/officeDocument/2006/relationships/slideMaster" Target="slideMasters/slideMaster3.xml"/><Relationship Id="rId21" Type="http://schemas.openxmlformats.org/officeDocument/2006/relationships/slide" Target="slides/slide15.xml"/><Relationship Id="rId34" Type="http://schemas.openxmlformats.org/officeDocument/2006/relationships/commentAuthors" Target="commentAuthors.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slide" Target="slides/slide11.xml"/><Relationship Id="rId25" Type="http://schemas.openxmlformats.org/officeDocument/2006/relationships/slide" Target="slides/slide19.xml"/><Relationship Id="rId33" Type="http://schemas.openxmlformats.org/officeDocument/2006/relationships/handoutMaster" Target="handoutMasters/handoutMaster1.xml"/><Relationship Id="rId38"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0.xml"/><Relationship Id="rId20" Type="http://schemas.openxmlformats.org/officeDocument/2006/relationships/slide" Target="slides/slide14.xml"/><Relationship Id="rId29" Type="http://schemas.openxmlformats.org/officeDocument/2006/relationships/slide" Target="slides/slide23.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slide" Target="slides/slide5.xml"/><Relationship Id="rId24" Type="http://schemas.openxmlformats.org/officeDocument/2006/relationships/slide" Target="slides/slide18.xml"/><Relationship Id="rId32" Type="http://schemas.openxmlformats.org/officeDocument/2006/relationships/notesMaster" Target="notesMasters/notesMaster1.xml"/><Relationship Id="rId37" Type="http://schemas.openxmlformats.org/officeDocument/2006/relationships/theme" Target="theme/theme1.xml"/><Relationship Id="rId5" Type="http://schemas.openxmlformats.org/officeDocument/2006/relationships/slideMaster" Target="slideMasters/slideMaster5.xml"/><Relationship Id="rId15" Type="http://schemas.openxmlformats.org/officeDocument/2006/relationships/slide" Target="slides/slide9.xml"/><Relationship Id="rId23" Type="http://schemas.openxmlformats.org/officeDocument/2006/relationships/slide" Target="slides/slide17.xml"/><Relationship Id="rId28" Type="http://schemas.openxmlformats.org/officeDocument/2006/relationships/slide" Target="slides/slide22.xml"/><Relationship Id="rId36" Type="http://schemas.openxmlformats.org/officeDocument/2006/relationships/viewProps" Target="viewProps.xml"/><Relationship Id="rId10" Type="http://schemas.openxmlformats.org/officeDocument/2006/relationships/slide" Target="slides/slide4.xml"/><Relationship Id="rId19" Type="http://schemas.openxmlformats.org/officeDocument/2006/relationships/slide" Target="slides/slide13.xml"/><Relationship Id="rId31" Type="http://schemas.openxmlformats.org/officeDocument/2006/relationships/slide" Target="slides/slide25.xml"/><Relationship Id="rId4" Type="http://schemas.openxmlformats.org/officeDocument/2006/relationships/slideMaster" Target="slideMasters/slideMaster4.xml"/><Relationship Id="rId9" Type="http://schemas.openxmlformats.org/officeDocument/2006/relationships/slide" Target="slides/slide3.xml"/><Relationship Id="rId14" Type="http://schemas.openxmlformats.org/officeDocument/2006/relationships/slide" Target="slides/slide8.xml"/><Relationship Id="rId22" Type="http://schemas.openxmlformats.org/officeDocument/2006/relationships/slide" Target="slides/slide16.xml"/><Relationship Id="rId27" Type="http://schemas.openxmlformats.org/officeDocument/2006/relationships/slide" Target="slides/slide21.xml"/><Relationship Id="rId30" Type="http://schemas.openxmlformats.org/officeDocument/2006/relationships/slide" Target="slides/slide24.xml"/><Relationship Id="rId35"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8.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8383" cy="469745"/>
          </a:xfrm>
          <a:prstGeom prst="rect">
            <a:avLst/>
          </a:prstGeom>
        </p:spPr>
        <p:txBody>
          <a:bodyPr vert="horz" lIns="92464" tIns="46232" rIns="92464" bIns="46232" rtlCol="0"/>
          <a:lstStyle>
            <a:lvl1pPr algn="l">
              <a:defRPr sz="1200"/>
            </a:lvl1pPr>
          </a:lstStyle>
          <a:p>
            <a:endParaRPr lang="en-US" dirty="0"/>
          </a:p>
        </p:txBody>
      </p:sp>
      <p:sp>
        <p:nvSpPr>
          <p:cNvPr id="3" name="Date Placeholder 2"/>
          <p:cNvSpPr>
            <a:spLocks noGrp="1"/>
          </p:cNvSpPr>
          <p:nvPr>
            <p:ph type="dt" sz="quarter" idx="1"/>
          </p:nvPr>
        </p:nvSpPr>
        <p:spPr>
          <a:xfrm>
            <a:off x="4022485" y="0"/>
            <a:ext cx="3078383" cy="469745"/>
          </a:xfrm>
          <a:prstGeom prst="rect">
            <a:avLst/>
          </a:prstGeom>
        </p:spPr>
        <p:txBody>
          <a:bodyPr vert="horz" lIns="92464" tIns="46232" rIns="92464" bIns="46232" rtlCol="0"/>
          <a:lstStyle>
            <a:lvl1pPr algn="r">
              <a:defRPr sz="1200"/>
            </a:lvl1pPr>
          </a:lstStyle>
          <a:p>
            <a:endParaRPr lang="en-US" dirty="0"/>
          </a:p>
        </p:txBody>
      </p:sp>
      <p:sp>
        <p:nvSpPr>
          <p:cNvPr id="4" name="Footer Placeholder 3"/>
          <p:cNvSpPr>
            <a:spLocks noGrp="1"/>
          </p:cNvSpPr>
          <p:nvPr>
            <p:ph type="ftr" sz="quarter" idx="2"/>
          </p:nvPr>
        </p:nvSpPr>
        <p:spPr>
          <a:xfrm>
            <a:off x="0" y="8917127"/>
            <a:ext cx="3078383" cy="469745"/>
          </a:xfrm>
          <a:prstGeom prst="rect">
            <a:avLst/>
          </a:prstGeom>
        </p:spPr>
        <p:txBody>
          <a:bodyPr vert="horz" lIns="92464" tIns="46232" rIns="92464" bIns="46232" rtlCol="0" anchor="b"/>
          <a:lstStyle>
            <a:lvl1pPr algn="l">
              <a:defRPr sz="1200"/>
            </a:lvl1pPr>
          </a:lstStyle>
          <a:p>
            <a:endParaRPr lang="en-US" dirty="0"/>
          </a:p>
        </p:txBody>
      </p:sp>
      <p:sp>
        <p:nvSpPr>
          <p:cNvPr id="5" name="Slide Number Placeholder 4"/>
          <p:cNvSpPr>
            <a:spLocks noGrp="1"/>
          </p:cNvSpPr>
          <p:nvPr>
            <p:ph type="sldNum" sz="quarter" idx="3"/>
          </p:nvPr>
        </p:nvSpPr>
        <p:spPr>
          <a:xfrm>
            <a:off x="4022485" y="8917127"/>
            <a:ext cx="3078383" cy="469745"/>
          </a:xfrm>
          <a:prstGeom prst="rect">
            <a:avLst/>
          </a:prstGeom>
        </p:spPr>
        <p:txBody>
          <a:bodyPr vert="horz" lIns="92464" tIns="46232" rIns="92464" bIns="46232" rtlCol="0" anchor="b"/>
          <a:lstStyle>
            <a:lvl1pPr algn="r">
              <a:defRPr sz="1200"/>
            </a:lvl1pPr>
          </a:lstStyle>
          <a:p>
            <a:fld id="{0067DF2E-02ED-4A4C-8E06-6129E718A6A6}" type="slidenum">
              <a:rPr lang="en-US" smtClean="0"/>
              <a:pPr/>
              <a:t>‹#›</a:t>
            </a:fld>
            <a:endParaRPr lang="en-US" dirty="0"/>
          </a:p>
        </p:txBody>
      </p:sp>
    </p:spTree>
    <p:extLst>
      <p:ext uri="{BB962C8B-B14F-4D97-AF65-F5344CB8AC3E}">
        <p14:creationId xmlns:p14="http://schemas.microsoft.com/office/powerpoint/2010/main" val="3333363925"/>
      </p:ext>
    </p:extLst>
  </p:cSld>
  <p:clrMap bg1="lt1" tx1="dk1" bg2="lt2" tx2="dk2" accent1="accent1" accent2="accent2" accent3="accent3" accent4="accent4" accent5="accent5" accent6="accent6" hlink="hlink" folHlink="folHlink"/>
  <p:hf hd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7.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7739" cy="469424"/>
          </a:xfrm>
          <a:prstGeom prst="rect">
            <a:avLst/>
          </a:prstGeom>
        </p:spPr>
        <p:txBody>
          <a:bodyPr vert="horz" lIns="94221" tIns="47111" rIns="94221" bIns="47111" rtlCol="0"/>
          <a:lstStyle>
            <a:lvl1pPr algn="l">
              <a:defRPr sz="1200"/>
            </a:lvl1pPr>
          </a:lstStyle>
          <a:p>
            <a:endParaRPr lang="en-US" dirty="0"/>
          </a:p>
        </p:txBody>
      </p:sp>
      <p:sp>
        <p:nvSpPr>
          <p:cNvPr id="3" name="Date Placeholder 2"/>
          <p:cNvSpPr>
            <a:spLocks noGrp="1"/>
          </p:cNvSpPr>
          <p:nvPr>
            <p:ph type="dt" idx="1"/>
          </p:nvPr>
        </p:nvSpPr>
        <p:spPr>
          <a:xfrm>
            <a:off x="4023093" y="0"/>
            <a:ext cx="3077739" cy="469424"/>
          </a:xfrm>
          <a:prstGeom prst="rect">
            <a:avLst/>
          </a:prstGeom>
        </p:spPr>
        <p:txBody>
          <a:bodyPr vert="horz" lIns="94221" tIns="47111" rIns="94221" bIns="47111" rtlCol="0"/>
          <a:lstStyle>
            <a:lvl1pPr algn="r">
              <a:defRPr sz="1200"/>
            </a:lvl1pPr>
          </a:lstStyle>
          <a:p>
            <a:endParaRPr lang="en-US" dirty="0"/>
          </a:p>
        </p:txBody>
      </p:sp>
      <p:sp>
        <p:nvSpPr>
          <p:cNvPr id="4" name="Slide Image Placeholder 3"/>
          <p:cNvSpPr>
            <a:spLocks noGrp="1" noRot="1" noChangeAspect="1"/>
          </p:cNvSpPr>
          <p:nvPr>
            <p:ph type="sldImg" idx="2"/>
          </p:nvPr>
        </p:nvSpPr>
        <p:spPr>
          <a:xfrm>
            <a:off x="1203325" y="703263"/>
            <a:ext cx="4695825" cy="3521075"/>
          </a:xfrm>
          <a:prstGeom prst="rect">
            <a:avLst/>
          </a:prstGeom>
          <a:noFill/>
          <a:ln w="12700">
            <a:solidFill>
              <a:prstClr val="black"/>
            </a:solidFill>
          </a:ln>
        </p:spPr>
        <p:txBody>
          <a:bodyPr vert="horz" lIns="94221" tIns="47111" rIns="94221" bIns="47111" rtlCol="0" anchor="ctr"/>
          <a:lstStyle/>
          <a:p>
            <a:endParaRPr lang="en-US" dirty="0"/>
          </a:p>
        </p:txBody>
      </p:sp>
      <p:sp>
        <p:nvSpPr>
          <p:cNvPr id="5" name="Notes Placeholder 4"/>
          <p:cNvSpPr>
            <a:spLocks noGrp="1"/>
          </p:cNvSpPr>
          <p:nvPr>
            <p:ph type="body" sz="quarter" idx="3"/>
          </p:nvPr>
        </p:nvSpPr>
        <p:spPr>
          <a:xfrm>
            <a:off x="710248" y="4459526"/>
            <a:ext cx="5681980" cy="4224814"/>
          </a:xfrm>
          <a:prstGeom prst="rect">
            <a:avLst/>
          </a:prstGeom>
        </p:spPr>
        <p:txBody>
          <a:bodyPr vert="horz" lIns="94221" tIns="47111" rIns="94221" bIns="47111"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917422"/>
            <a:ext cx="3077739" cy="469424"/>
          </a:xfrm>
          <a:prstGeom prst="rect">
            <a:avLst/>
          </a:prstGeom>
        </p:spPr>
        <p:txBody>
          <a:bodyPr vert="horz" lIns="94221" tIns="47111" rIns="94221" bIns="47111" rtlCol="0" anchor="b"/>
          <a:lstStyle>
            <a:lvl1pPr algn="l">
              <a:defRPr sz="1200"/>
            </a:lvl1pPr>
          </a:lstStyle>
          <a:p>
            <a:endParaRPr lang="en-US" dirty="0"/>
          </a:p>
        </p:txBody>
      </p:sp>
      <p:sp>
        <p:nvSpPr>
          <p:cNvPr id="7" name="Slide Number Placeholder 6"/>
          <p:cNvSpPr>
            <a:spLocks noGrp="1"/>
          </p:cNvSpPr>
          <p:nvPr>
            <p:ph type="sldNum" sz="quarter" idx="5"/>
          </p:nvPr>
        </p:nvSpPr>
        <p:spPr>
          <a:xfrm>
            <a:off x="4023093" y="8917422"/>
            <a:ext cx="3077739" cy="469424"/>
          </a:xfrm>
          <a:prstGeom prst="rect">
            <a:avLst/>
          </a:prstGeom>
        </p:spPr>
        <p:txBody>
          <a:bodyPr vert="horz" lIns="94221" tIns="47111" rIns="94221" bIns="47111" rtlCol="0" anchor="b"/>
          <a:lstStyle>
            <a:lvl1pPr algn="r">
              <a:defRPr sz="1200"/>
            </a:lvl1pPr>
          </a:lstStyle>
          <a:p>
            <a:fld id="{9B3A0E2F-76B9-417E-B0DC-AF868851F63D}" type="slidenum">
              <a:rPr lang="en-US" smtClean="0"/>
              <a:pPr/>
              <a:t>‹#›</a:t>
            </a:fld>
            <a:endParaRPr lang="en-US" dirty="0"/>
          </a:p>
        </p:txBody>
      </p:sp>
    </p:spTree>
    <p:extLst>
      <p:ext uri="{BB962C8B-B14F-4D97-AF65-F5344CB8AC3E}">
        <p14:creationId xmlns:p14="http://schemas.microsoft.com/office/powerpoint/2010/main" val="2814790622"/>
      </p:ext>
    </p:extLst>
  </p:cSld>
  <p:clrMap bg1="lt1" tx1="dk1" bg2="lt2" tx2="dk2" accent1="accent1" accent2="accent2" accent3="accent3" accent4="accent4" accent5="accent5" accent6="accent6" hlink="hlink" folHlink="folHlink"/>
  <p:hf hd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Slide Image Placeholder 1"/>
          <p:cNvSpPr>
            <a:spLocks noGrp="1" noRot="1" noChangeAspect="1" noTextEdit="1"/>
          </p:cNvSpPr>
          <p:nvPr>
            <p:ph type="sldImg"/>
          </p:nvPr>
        </p:nvSpPr>
        <p:spPr bwMode="auto">
          <a:noFill/>
          <a:ln>
            <a:solidFill>
              <a:srgbClr val="000000"/>
            </a:solidFill>
            <a:miter lim="800000"/>
            <a:headEnd/>
            <a:tailEnd/>
          </a:ln>
        </p:spPr>
      </p:sp>
      <p:sp>
        <p:nvSpPr>
          <p:cNvPr id="32770"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a:p>
        </p:txBody>
      </p:sp>
      <p:sp>
        <p:nvSpPr>
          <p:cNvPr id="39940"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a:defRPr/>
            </a:pPr>
            <a:fld id="{384A392C-5817-4A90-AD3D-FFFF30B52D05}" type="slidenum">
              <a:rPr lang="en-US">
                <a:solidFill>
                  <a:srgbClr val="FFFFFF"/>
                </a:solidFill>
              </a:rPr>
              <a:pPr>
                <a:defRPr/>
              </a:pPr>
              <a:t>1</a:t>
            </a:fld>
            <a:endParaRPr lang="en-US" dirty="0">
              <a:solidFill>
                <a:srgbClr val="FFFFFF"/>
              </a:solidFill>
            </a:endParaRPr>
          </a:p>
        </p:txBody>
      </p:sp>
      <p:sp>
        <p:nvSpPr>
          <p:cNvPr id="2" name="Footer Placeholder 1"/>
          <p:cNvSpPr>
            <a:spLocks noGrp="1"/>
          </p:cNvSpPr>
          <p:nvPr>
            <p:ph type="ftr" sz="quarter" idx="10"/>
          </p:nvPr>
        </p:nvSpPr>
        <p:spPr/>
        <p:txBody>
          <a:bodyPr/>
          <a:lstStyle/>
          <a:p>
            <a:endParaRPr lang="en-US" dirty="0"/>
          </a:p>
        </p:txBody>
      </p:sp>
    </p:spTree>
    <p:extLst>
      <p:ext uri="{BB962C8B-B14F-4D97-AF65-F5344CB8AC3E}">
        <p14:creationId xmlns:p14="http://schemas.microsoft.com/office/powerpoint/2010/main" val="49837365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Slide Image Placeholder 1"/>
          <p:cNvSpPr>
            <a:spLocks noGrp="1" noRot="1" noChangeAspect="1" noTextEdit="1"/>
          </p:cNvSpPr>
          <p:nvPr>
            <p:ph type="sldImg"/>
          </p:nvPr>
        </p:nvSpPr>
        <p:spPr bwMode="auto">
          <a:noFill/>
          <a:ln>
            <a:solidFill>
              <a:srgbClr val="000000"/>
            </a:solidFill>
            <a:miter lim="800000"/>
            <a:headEnd/>
            <a:tailEnd/>
          </a:ln>
        </p:spPr>
      </p:sp>
      <p:sp>
        <p:nvSpPr>
          <p:cNvPr id="32770"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a:p>
        </p:txBody>
      </p:sp>
      <p:sp>
        <p:nvSpPr>
          <p:cNvPr id="39940"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a:defRPr/>
            </a:pPr>
            <a:fld id="{384A392C-5817-4A90-AD3D-FFFF30B52D05}" type="slidenum">
              <a:rPr lang="en-US">
                <a:solidFill>
                  <a:srgbClr val="FFFFFF"/>
                </a:solidFill>
              </a:rPr>
              <a:pPr>
                <a:defRPr/>
              </a:pPr>
              <a:t>11</a:t>
            </a:fld>
            <a:endParaRPr lang="en-US" dirty="0">
              <a:solidFill>
                <a:srgbClr val="FFFFFF"/>
              </a:solidFill>
            </a:endParaRPr>
          </a:p>
        </p:txBody>
      </p:sp>
      <p:sp>
        <p:nvSpPr>
          <p:cNvPr id="2" name="Footer Placeholder 1"/>
          <p:cNvSpPr>
            <a:spLocks noGrp="1"/>
          </p:cNvSpPr>
          <p:nvPr>
            <p:ph type="ftr" sz="quarter" idx="10"/>
          </p:nvPr>
        </p:nvSpPr>
        <p:spPr/>
        <p:txBody>
          <a:bodyPr/>
          <a:lstStyle/>
          <a:p>
            <a:endParaRPr lang="en-US" dirty="0"/>
          </a:p>
        </p:txBody>
      </p:sp>
    </p:spTree>
    <p:extLst>
      <p:ext uri="{BB962C8B-B14F-4D97-AF65-F5344CB8AC3E}">
        <p14:creationId xmlns:p14="http://schemas.microsoft.com/office/powerpoint/2010/main" val="334439324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Slide Image Placeholder 1"/>
          <p:cNvSpPr>
            <a:spLocks noGrp="1" noRot="1" noChangeAspect="1" noTextEdit="1"/>
          </p:cNvSpPr>
          <p:nvPr>
            <p:ph type="sldImg"/>
          </p:nvPr>
        </p:nvSpPr>
        <p:spPr bwMode="auto">
          <a:noFill/>
          <a:ln>
            <a:solidFill>
              <a:srgbClr val="000000"/>
            </a:solidFill>
            <a:miter lim="800000"/>
            <a:headEnd/>
            <a:tailEnd/>
          </a:ln>
        </p:spPr>
      </p:sp>
      <p:sp>
        <p:nvSpPr>
          <p:cNvPr id="32770"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a:p>
        </p:txBody>
      </p:sp>
      <p:sp>
        <p:nvSpPr>
          <p:cNvPr id="39940"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a:defRPr/>
            </a:pPr>
            <a:fld id="{384A392C-5817-4A90-AD3D-FFFF30B52D05}" type="slidenum">
              <a:rPr lang="en-US">
                <a:solidFill>
                  <a:srgbClr val="FFFFFF"/>
                </a:solidFill>
              </a:rPr>
              <a:pPr>
                <a:defRPr/>
              </a:pPr>
              <a:t>18</a:t>
            </a:fld>
            <a:endParaRPr lang="en-US" dirty="0">
              <a:solidFill>
                <a:srgbClr val="FFFFFF"/>
              </a:solidFill>
            </a:endParaRPr>
          </a:p>
        </p:txBody>
      </p:sp>
      <p:sp>
        <p:nvSpPr>
          <p:cNvPr id="2" name="Footer Placeholder 1"/>
          <p:cNvSpPr>
            <a:spLocks noGrp="1"/>
          </p:cNvSpPr>
          <p:nvPr>
            <p:ph type="ftr" sz="quarter" idx="10"/>
          </p:nvPr>
        </p:nvSpPr>
        <p:spPr/>
        <p:txBody>
          <a:bodyPr/>
          <a:lstStyle/>
          <a:p>
            <a:endParaRPr lang="en-US" dirty="0"/>
          </a:p>
        </p:txBody>
      </p:sp>
    </p:spTree>
    <p:extLst>
      <p:ext uri="{BB962C8B-B14F-4D97-AF65-F5344CB8AC3E}">
        <p14:creationId xmlns:p14="http://schemas.microsoft.com/office/powerpoint/2010/main" val="334439324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Date Placeholder 3"/>
          <p:cNvSpPr>
            <a:spLocks noGrp="1"/>
          </p:cNvSpPr>
          <p:nvPr>
            <p:ph type="dt"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dirty="0"/>
          </a:p>
        </p:txBody>
      </p:sp>
    </p:spTree>
    <p:extLst>
      <p:ext uri="{BB962C8B-B14F-4D97-AF65-F5344CB8AC3E}">
        <p14:creationId xmlns:p14="http://schemas.microsoft.com/office/powerpoint/2010/main" val="336208379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5" name="Slide Number Placeholder 4"/>
          <p:cNvSpPr>
            <a:spLocks noGrp="1"/>
          </p:cNvSpPr>
          <p:nvPr>
            <p:ph type="sldNum" sz="quarter" idx="11"/>
          </p:nvPr>
        </p:nvSpPr>
        <p:spPr/>
        <p:txBody>
          <a:bodyPr/>
          <a:lstStyle/>
          <a:p>
            <a:fld id="{9B3A0E2F-76B9-417E-B0DC-AF868851F63D}" type="slidenum">
              <a:rPr lang="en-US" smtClean="0"/>
              <a:pPr/>
              <a:t>2</a:t>
            </a:fld>
            <a:endParaRPr lang="en-US" dirty="0"/>
          </a:p>
        </p:txBody>
      </p:sp>
      <p:sp>
        <p:nvSpPr>
          <p:cNvPr id="6" name="Footer Placeholder 5"/>
          <p:cNvSpPr>
            <a:spLocks noGrp="1"/>
          </p:cNvSpPr>
          <p:nvPr>
            <p:ph type="ftr" sz="quarter" idx="12"/>
          </p:nvPr>
        </p:nvSpPr>
        <p:spPr/>
        <p:txBody>
          <a:bodyPr/>
          <a:lstStyle/>
          <a:p>
            <a:endParaRPr lang="en-US" dirty="0"/>
          </a:p>
        </p:txBody>
      </p:sp>
    </p:spTree>
    <p:extLst>
      <p:ext uri="{BB962C8B-B14F-4D97-AF65-F5344CB8AC3E}">
        <p14:creationId xmlns:p14="http://schemas.microsoft.com/office/powerpoint/2010/main" val="283266085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Slide Image Placeholder 1"/>
          <p:cNvSpPr>
            <a:spLocks noGrp="1" noRot="1" noChangeAspect="1" noTextEdit="1"/>
          </p:cNvSpPr>
          <p:nvPr>
            <p:ph type="sldImg"/>
          </p:nvPr>
        </p:nvSpPr>
        <p:spPr bwMode="auto">
          <a:noFill/>
          <a:ln>
            <a:solidFill>
              <a:srgbClr val="000000"/>
            </a:solidFill>
            <a:miter lim="800000"/>
            <a:headEnd/>
            <a:tailEnd/>
          </a:ln>
        </p:spPr>
      </p:sp>
      <p:sp>
        <p:nvSpPr>
          <p:cNvPr id="32770"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a:p>
        </p:txBody>
      </p:sp>
      <p:sp>
        <p:nvSpPr>
          <p:cNvPr id="39940"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a:defRPr/>
            </a:pPr>
            <a:fld id="{384A392C-5817-4A90-AD3D-FFFF30B52D05}" type="slidenum">
              <a:rPr lang="en-US">
                <a:solidFill>
                  <a:srgbClr val="FFFFFF"/>
                </a:solidFill>
              </a:rPr>
              <a:pPr>
                <a:defRPr/>
              </a:pPr>
              <a:t>4</a:t>
            </a:fld>
            <a:endParaRPr lang="en-US" dirty="0">
              <a:solidFill>
                <a:srgbClr val="FFFFFF"/>
              </a:solidFill>
            </a:endParaRPr>
          </a:p>
        </p:txBody>
      </p:sp>
      <p:sp>
        <p:nvSpPr>
          <p:cNvPr id="2" name="Footer Placeholder 1"/>
          <p:cNvSpPr>
            <a:spLocks noGrp="1"/>
          </p:cNvSpPr>
          <p:nvPr>
            <p:ph type="ftr" sz="quarter" idx="10"/>
          </p:nvPr>
        </p:nvSpPr>
        <p:spPr/>
        <p:txBody>
          <a:bodyPr/>
          <a:lstStyle/>
          <a:p>
            <a:endParaRPr lang="en-US" dirty="0"/>
          </a:p>
        </p:txBody>
      </p:sp>
    </p:spTree>
    <p:extLst>
      <p:ext uri="{BB962C8B-B14F-4D97-AF65-F5344CB8AC3E}">
        <p14:creationId xmlns:p14="http://schemas.microsoft.com/office/powerpoint/2010/main" val="49837365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8"/>
        <p:cNvGrpSpPr/>
        <p:nvPr/>
      </p:nvGrpSpPr>
      <p:grpSpPr>
        <a:xfrm>
          <a:off x="0" y="0"/>
          <a:ext cx="0" cy="0"/>
          <a:chOff x="0" y="0"/>
          <a:chExt cx="0" cy="0"/>
        </a:xfrm>
      </p:grpSpPr>
      <p:sp>
        <p:nvSpPr>
          <p:cNvPr id="109" name="Google Shape;109;g9197722f0d_0_8:notes"/>
          <p:cNvSpPr>
            <a:spLocks noGrp="1" noRot="1" noChangeAspect="1"/>
          </p:cNvSpPr>
          <p:nvPr>
            <p:ph type="sldImg" idx="2"/>
          </p:nvPr>
        </p:nvSpPr>
        <p:spPr>
          <a:xfrm>
            <a:off x="1203325" y="703263"/>
            <a:ext cx="4695825" cy="3521075"/>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10" name="Google Shape;110;g9197722f0d_0_8:notes"/>
          <p:cNvSpPr txBox="1">
            <a:spLocks noGrp="1"/>
          </p:cNvSpPr>
          <p:nvPr>
            <p:ph type="body" idx="1"/>
          </p:nvPr>
        </p:nvSpPr>
        <p:spPr>
          <a:xfrm>
            <a:off x="710248" y="4459526"/>
            <a:ext cx="5682000" cy="4224900"/>
          </a:xfrm>
          <a:prstGeom prst="rect">
            <a:avLst/>
          </a:prstGeom>
          <a:noFill/>
          <a:ln>
            <a:noFill/>
          </a:ln>
        </p:spPr>
        <p:txBody>
          <a:bodyPr spcFirstLastPara="1" wrap="square" lIns="94200" tIns="47100" rIns="94200" bIns="47100" anchor="t" anchorCtr="0">
            <a:noAutofit/>
          </a:bodyPr>
          <a:lstStyle/>
          <a:p>
            <a:pPr marL="0" lvl="0" indent="0" algn="l" rtl="0">
              <a:spcBef>
                <a:spcPts val="0"/>
              </a:spcBef>
              <a:spcAft>
                <a:spcPts val="0"/>
              </a:spcAft>
              <a:buNone/>
            </a:pPr>
            <a:endParaRPr dirty="0"/>
          </a:p>
        </p:txBody>
      </p:sp>
      <p:sp>
        <p:nvSpPr>
          <p:cNvPr id="111" name="Google Shape;111;g9197722f0d_0_8:notes"/>
          <p:cNvSpPr txBox="1">
            <a:spLocks noGrp="1"/>
          </p:cNvSpPr>
          <p:nvPr>
            <p:ph type="sldNum" idx="12"/>
          </p:nvPr>
        </p:nvSpPr>
        <p:spPr>
          <a:xfrm>
            <a:off x="4023093" y="8917422"/>
            <a:ext cx="3077700" cy="469500"/>
          </a:xfrm>
          <a:prstGeom prst="rect">
            <a:avLst/>
          </a:prstGeom>
          <a:noFill/>
          <a:ln>
            <a:noFill/>
          </a:ln>
        </p:spPr>
        <p:txBody>
          <a:bodyPr spcFirstLastPara="1" wrap="square" lIns="94200" tIns="47100" rIns="94200" bIns="47100" anchor="b" anchorCtr="0">
            <a:noAutofit/>
          </a:bodyPr>
          <a:lstStyle/>
          <a:p>
            <a:pPr marL="0" lvl="0" indent="0" algn="r" rtl="0">
              <a:spcBef>
                <a:spcPts val="0"/>
              </a:spcBef>
              <a:spcAft>
                <a:spcPts val="0"/>
              </a:spcAft>
              <a:buNone/>
            </a:pPr>
            <a:fld id="{00000000-1234-1234-1234-123412341234}" type="slidenum">
              <a:rPr lang="en-US"/>
              <a:t>5</a:t>
            </a:fld>
            <a:endParaRPr dirty="0"/>
          </a:p>
        </p:txBody>
      </p:sp>
      <p:sp>
        <p:nvSpPr>
          <p:cNvPr id="112" name="Google Shape;112;g9197722f0d_0_8:notes"/>
          <p:cNvSpPr txBox="1">
            <a:spLocks noGrp="1"/>
          </p:cNvSpPr>
          <p:nvPr>
            <p:ph type="ftr" idx="11"/>
          </p:nvPr>
        </p:nvSpPr>
        <p:spPr>
          <a:xfrm>
            <a:off x="0" y="8917422"/>
            <a:ext cx="3077700" cy="469500"/>
          </a:xfrm>
          <a:prstGeom prst="rect">
            <a:avLst/>
          </a:prstGeom>
          <a:noFill/>
          <a:ln>
            <a:noFill/>
          </a:ln>
        </p:spPr>
        <p:txBody>
          <a:bodyPr spcFirstLastPara="1" wrap="square" lIns="94200" tIns="47100" rIns="94200" bIns="47100" anchor="b" anchorCtr="0">
            <a:noAutofit/>
          </a:bodyPr>
          <a:lstStyle/>
          <a:p>
            <a:pPr marL="0" lvl="0" indent="0" algn="l" rtl="0">
              <a:spcBef>
                <a:spcPts val="0"/>
              </a:spcBef>
              <a:spcAft>
                <a:spcPts val="0"/>
              </a:spcAft>
              <a:buNone/>
            </a:pPr>
            <a:endParaRPr dirty="0"/>
          </a:p>
        </p:txBody>
      </p:sp>
    </p:spTree>
    <p:extLst>
      <p:ext uri="{BB962C8B-B14F-4D97-AF65-F5344CB8AC3E}">
        <p14:creationId xmlns:p14="http://schemas.microsoft.com/office/powerpoint/2010/main" val="359005162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8"/>
        <p:cNvGrpSpPr/>
        <p:nvPr/>
      </p:nvGrpSpPr>
      <p:grpSpPr>
        <a:xfrm>
          <a:off x="0" y="0"/>
          <a:ext cx="0" cy="0"/>
          <a:chOff x="0" y="0"/>
          <a:chExt cx="0" cy="0"/>
        </a:xfrm>
      </p:grpSpPr>
      <p:sp>
        <p:nvSpPr>
          <p:cNvPr id="109" name="Google Shape;109;g9197722f0d_0_8:notes"/>
          <p:cNvSpPr>
            <a:spLocks noGrp="1" noRot="1" noChangeAspect="1"/>
          </p:cNvSpPr>
          <p:nvPr>
            <p:ph type="sldImg" idx="2"/>
          </p:nvPr>
        </p:nvSpPr>
        <p:spPr>
          <a:xfrm>
            <a:off x="1203325" y="703263"/>
            <a:ext cx="4695825" cy="3521075"/>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10" name="Google Shape;110;g9197722f0d_0_8:notes"/>
          <p:cNvSpPr txBox="1">
            <a:spLocks noGrp="1"/>
          </p:cNvSpPr>
          <p:nvPr>
            <p:ph type="body" idx="1"/>
          </p:nvPr>
        </p:nvSpPr>
        <p:spPr>
          <a:xfrm>
            <a:off x="710248" y="4459526"/>
            <a:ext cx="5682000" cy="4224900"/>
          </a:xfrm>
          <a:prstGeom prst="rect">
            <a:avLst/>
          </a:prstGeom>
          <a:noFill/>
          <a:ln>
            <a:noFill/>
          </a:ln>
        </p:spPr>
        <p:txBody>
          <a:bodyPr spcFirstLastPara="1" wrap="square" lIns="94200" tIns="47100" rIns="94200" bIns="47100" anchor="t" anchorCtr="0">
            <a:noAutofit/>
          </a:bodyPr>
          <a:lstStyle/>
          <a:p>
            <a:pPr marL="0" lvl="0" indent="0" algn="l" rtl="0">
              <a:spcBef>
                <a:spcPts val="0"/>
              </a:spcBef>
              <a:spcAft>
                <a:spcPts val="0"/>
              </a:spcAft>
              <a:buNone/>
            </a:pPr>
            <a:endParaRPr dirty="0"/>
          </a:p>
        </p:txBody>
      </p:sp>
      <p:sp>
        <p:nvSpPr>
          <p:cNvPr id="111" name="Google Shape;111;g9197722f0d_0_8:notes"/>
          <p:cNvSpPr txBox="1">
            <a:spLocks noGrp="1"/>
          </p:cNvSpPr>
          <p:nvPr>
            <p:ph type="sldNum" idx="12"/>
          </p:nvPr>
        </p:nvSpPr>
        <p:spPr>
          <a:xfrm>
            <a:off x="4023093" y="8917422"/>
            <a:ext cx="3077700" cy="469500"/>
          </a:xfrm>
          <a:prstGeom prst="rect">
            <a:avLst/>
          </a:prstGeom>
          <a:noFill/>
          <a:ln>
            <a:noFill/>
          </a:ln>
        </p:spPr>
        <p:txBody>
          <a:bodyPr spcFirstLastPara="1" wrap="square" lIns="94200" tIns="47100" rIns="94200" bIns="47100" anchor="b" anchorCtr="0">
            <a:noAutofit/>
          </a:bodyPr>
          <a:lstStyle/>
          <a:p>
            <a:pPr marL="0" lvl="0" indent="0" algn="r" rtl="0">
              <a:spcBef>
                <a:spcPts val="0"/>
              </a:spcBef>
              <a:spcAft>
                <a:spcPts val="0"/>
              </a:spcAft>
              <a:buNone/>
            </a:pPr>
            <a:fld id="{00000000-1234-1234-1234-123412341234}" type="slidenum">
              <a:rPr lang="en-US"/>
              <a:t>6</a:t>
            </a:fld>
            <a:endParaRPr dirty="0"/>
          </a:p>
        </p:txBody>
      </p:sp>
      <p:sp>
        <p:nvSpPr>
          <p:cNvPr id="112" name="Google Shape;112;g9197722f0d_0_8:notes"/>
          <p:cNvSpPr txBox="1">
            <a:spLocks noGrp="1"/>
          </p:cNvSpPr>
          <p:nvPr>
            <p:ph type="ftr" idx="11"/>
          </p:nvPr>
        </p:nvSpPr>
        <p:spPr>
          <a:xfrm>
            <a:off x="0" y="8917422"/>
            <a:ext cx="3077700" cy="469500"/>
          </a:xfrm>
          <a:prstGeom prst="rect">
            <a:avLst/>
          </a:prstGeom>
          <a:noFill/>
          <a:ln>
            <a:noFill/>
          </a:ln>
        </p:spPr>
        <p:txBody>
          <a:bodyPr spcFirstLastPara="1" wrap="square" lIns="94200" tIns="47100" rIns="94200" bIns="47100" anchor="b" anchorCtr="0">
            <a:noAutofit/>
          </a:bodyPr>
          <a:lstStyle/>
          <a:p>
            <a:pPr marL="0" lvl="0" indent="0" algn="l" rtl="0">
              <a:spcBef>
                <a:spcPts val="0"/>
              </a:spcBef>
              <a:spcAft>
                <a:spcPts val="0"/>
              </a:spcAft>
              <a:buNone/>
            </a:pPr>
            <a:endParaRPr dirty="0"/>
          </a:p>
        </p:txBody>
      </p:sp>
    </p:spTree>
    <p:extLst>
      <p:ext uri="{BB962C8B-B14F-4D97-AF65-F5344CB8AC3E}">
        <p14:creationId xmlns:p14="http://schemas.microsoft.com/office/powerpoint/2010/main" val="42157032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8"/>
        <p:cNvGrpSpPr/>
        <p:nvPr/>
      </p:nvGrpSpPr>
      <p:grpSpPr>
        <a:xfrm>
          <a:off x="0" y="0"/>
          <a:ext cx="0" cy="0"/>
          <a:chOff x="0" y="0"/>
          <a:chExt cx="0" cy="0"/>
        </a:xfrm>
      </p:grpSpPr>
      <p:sp>
        <p:nvSpPr>
          <p:cNvPr id="109" name="Google Shape;109;g9197722f0d_0_8:notes"/>
          <p:cNvSpPr>
            <a:spLocks noGrp="1" noRot="1" noChangeAspect="1"/>
          </p:cNvSpPr>
          <p:nvPr>
            <p:ph type="sldImg" idx="2"/>
          </p:nvPr>
        </p:nvSpPr>
        <p:spPr>
          <a:xfrm>
            <a:off x="1203325" y="703263"/>
            <a:ext cx="4695825" cy="3521075"/>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10" name="Google Shape;110;g9197722f0d_0_8:notes"/>
          <p:cNvSpPr txBox="1">
            <a:spLocks noGrp="1"/>
          </p:cNvSpPr>
          <p:nvPr>
            <p:ph type="body" idx="1"/>
          </p:nvPr>
        </p:nvSpPr>
        <p:spPr>
          <a:xfrm>
            <a:off x="710248" y="4459526"/>
            <a:ext cx="5682000" cy="4224900"/>
          </a:xfrm>
          <a:prstGeom prst="rect">
            <a:avLst/>
          </a:prstGeom>
          <a:noFill/>
          <a:ln>
            <a:noFill/>
          </a:ln>
        </p:spPr>
        <p:txBody>
          <a:bodyPr spcFirstLastPara="1" wrap="square" lIns="94200" tIns="47100" rIns="94200" bIns="47100" anchor="t" anchorCtr="0">
            <a:noAutofit/>
          </a:bodyPr>
          <a:lstStyle/>
          <a:p>
            <a:pPr marL="0" lvl="0" indent="0" algn="l" rtl="0">
              <a:spcBef>
                <a:spcPts val="0"/>
              </a:spcBef>
              <a:spcAft>
                <a:spcPts val="0"/>
              </a:spcAft>
              <a:buNone/>
            </a:pPr>
            <a:endParaRPr dirty="0"/>
          </a:p>
        </p:txBody>
      </p:sp>
      <p:sp>
        <p:nvSpPr>
          <p:cNvPr id="111" name="Google Shape;111;g9197722f0d_0_8:notes"/>
          <p:cNvSpPr txBox="1">
            <a:spLocks noGrp="1"/>
          </p:cNvSpPr>
          <p:nvPr>
            <p:ph type="sldNum" idx="12"/>
          </p:nvPr>
        </p:nvSpPr>
        <p:spPr>
          <a:xfrm>
            <a:off x="4023093" y="8917422"/>
            <a:ext cx="3077700" cy="469500"/>
          </a:xfrm>
          <a:prstGeom prst="rect">
            <a:avLst/>
          </a:prstGeom>
          <a:noFill/>
          <a:ln>
            <a:noFill/>
          </a:ln>
        </p:spPr>
        <p:txBody>
          <a:bodyPr spcFirstLastPara="1" wrap="square" lIns="94200" tIns="47100" rIns="94200" bIns="47100" anchor="b" anchorCtr="0">
            <a:noAutofit/>
          </a:bodyPr>
          <a:lstStyle/>
          <a:p>
            <a:pPr marL="0" lvl="0" indent="0" algn="r" rtl="0">
              <a:spcBef>
                <a:spcPts val="0"/>
              </a:spcBef>
              <a:spcAft>
                <a:spcPts val="0"/>
              </a:spcAft>
              <a:buNone/>
            </a:pPr>
            <a:fld id="{00000000-1234-1234-1234-123412341234}" type="slidenum">
              <a:rPr lang="en-US"/>
              <a:t>7</a:t>
            </a:fld>
            <a:endParaRPr dirty="0"/>
          </a:p>
        </p:txBody>
      </p:sp>
      <p:sp>
        <p:nvSpPr>
          <p:cNvPr id="112" name="Google Shape;112;g9197722f0d_0_8:notes"/>
          <p:cNvSpPr txBox="1">
            <a:spLocks noGrp="1"/>
          </p:cNvSpPr>
          <p:nvPr>
            <p:ph type="ftr" idx="11"/>
          </p:nvPr>
        </p:nvSpPr>
        <p:spPr>
          <a:xfrm>
            <a:off x="0" y="8917422"/>
            <a:ext cx="3077700" cy="469500"/>
          </a:xfrm>
          <a:prstGeom prst="rect">
            <a:avLst/>
          </a:prstGeom>
          <a:noFill/>
          <a:ln>
            <a:noFill/>
          </a:ln>
        </p:spPr>
        <p:txBody>
          <a:bodyPr spcFirstLastPara="1" wrap="square" lIns="94200" tIns="47100" rIns="94200" bIns="47100" anchor="b" anchorCtr="0">
            <a:noAutofit/>
          </a:bodyPr>
          <a:lstStyle/>
          <a:p>
            <a:pPr marL="0" lvl="0" indent="0" algn="l" rtl="0">
              <a:spcBef>
                <a:spcPts val="0"/>
              </a:spcBef>
              <a:spcAft>
                <a:spcPts val="0"/>
              </a:spcAft>
              <a:buNone/>
            </a:pPr>
            <a:endParaRPr dirty="0"/>
          </a:p>
        </p:txBody>
      </p:sp>
    </p:spTree>
    <p:extLst>
      <p:ext uri="{BB962C8B-B14F-4D97-AF65-F5344CB8AC3E}">
        <p14:creationId xmlns:p14="http://schemas.microsoft.com/office/powerpoint/2010/main" val="342700644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8"/>
        <p:cNvGrpSpPr/>
        <p:nvPr/>
      </p:nvGrpSpPr>
      <p:grpSpPr>
        <a:xfrm>
          <a:off x="0" y="0"/>
          <a:ext cx="0" cy="0"/>
          <a:chOff x="0" y="0"/>
          <a:chExt cx="0" cy="0"/>
        </a:xfrm>
      </p:grpSpPr>
      <p:sp>
        <p:nvSpPr>
          <p:cNvPr id="109" name="Google Shape;109;g9197722f0d_0_8:notes"/>
          <p:cNvSpPr>
            <a:spLocks noGrp="1" noRot="1" noChangeAspect="1"/>
          </p:cNvSpPr>
          <p:nvPr>
            <p:ph type="sldImg" idx="2"/>
          </p:nvPr>
        </p:nvSpPr>
        <p:spPr>
          <a:xfrm>
            <a:off x="1203325" y="703263"/>
            <a:ext cx="4695825" cy="3521075"/>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10" name="Google Shape;110;g9197722f0d_0_8:notes"/>
          <p:cNvSpPr txBox="1">
            <a:spLocks noGrp="1"/>
          </p:cNvSpPr>
          <p:nvPr>
            <p:ph type="body" idx="1"/>
          </p:nvPr>
        </p:nvSpPr>
        <p:spPr>
          <a:xfrm>
            <a:off x="710248" y="4459526"/>
            <a:ext cx="5682000" cy="4224900"/>
          </a:xfrm>
          <a:prstGeom prst="rect">
            <a:avLst/>
          </a:prstGeom>
          <a:noFill/>
          <a:ln>
            <a:noFill/>
          </a:ln>
        </p:spPr>
        <p:txBody>
          <a:bodyPr spcFirstLastPara="1" wrap="square" lIns="94200" tIns="47100" rIns="94200" bIns="47100" anchor="t" anchorCtr="0">
            <a:noAutofit/>
          </a:bodyPr>
          <a:lstStyle/>
          <a:p>
            <a:pPr marL="0" lvl="0" indent="0" algn="l" rtl="0">
              <a:spcBef>
                <a:spcPts val="0"/>
              </a:spcBef>
              <a:spcAft>
                <a:spcPts val="0"/>
              </a:spcAft>
              <a:buNone/>
            </a:pPr>
            <a:endParaRPr dirty="0"/>
          </a:p>
        </p:txBody>
      </p:sp>
      <p:sp>
        <p:nvSpPr>
          <p:cNvPr id="111" name="Google Shape;111;g9197722f0d_0_8:notes"/>
          <p:cNvSpPr txBox="1">
            <a:spLocks noGrp="1"/>
          </p:cNvSpPr>
          <p:nvPr>
            <p:ph type="sldNum" idx="12"/>
          </p:nvPr>
        </p:nvSpPr>
        <p:spPr>
          <a:xfrm>
            <a:off x="4023093" y="8917422"/>
            <a:ext cx="3077700" cy="469500"/>
          </a:xfrm>
          <a:prstGeom prst="rect">
            <a:avLst/>
          </a:prstGeom>
          <a:noFill/>
          <a:ln>
            <a:noFill/>
          </a:ln>
        </p:spPr>
        <p:txBody>
          <a:bodyPr spcFirstLastPara="1" wrap="square" lIns="94200" tIns="47100" rIns="94200" bIns="47100" anchor="b" anchorCtr="0">
            <a:noAutofit/>
          </a:bodyPr>
          <a:lstStyle/>
          <a:p>
            <a:pPr marL="0" lvl="0" indent="0" algn="r" rtl="0">
              <a:spcBef>
                <a:spcPts val="0"/>
              </a:spcBef>
              <a:spcAft>
                <a:spcPts val="0"/>
              </a:spcAft>
              <a:buNone/>
            </a:pPr>
            <a:fld id="{00000000-1234-1234-1234-123412341234}" type="slidenum">
              <a:rPr lang="en-US"/>
              <a:t>8</a:t>
            </a:fld>
            <a:endParaRPr dirty="0"/>
          </a:p>
        </p:txBody>
      </p:sp>
      <p:sp>
        <p:nvSpPr>
          <p:cNvPr id="112" name="Google Shape;112;g9197722f0d_0_8:notes"/>
          <p:cNvSpPr txBox="1">
            <a:spLocks noGrp="1"/>
          </p:cNvSpPr>
          <p:nvPr>
            <p:ph type="ftr" idx="11"/>
          </p:nvPr>
        </p:nvSpPr>
        <p:spPr>
          <a:xfrm>
            <a:off x="0" y="8917422"/>
            <a:ext cx="3077700" cy="469500"/>
          </a:xfrm>
          <a:prstGeom prst="rect">
            <a:avLst/>
          </a:prstGeom>
          <a:noFill/>
          <a:ln>
            <a:noFill/>
          </a:ln>
        </p:spPr>
        <p:txBody>
          <a:bodyPr spcFirstLastPara="1" wrap="square" lIns="94200" tIns="47100" rIns="94200" bIns="47100" anchor="b" anchorCtr="0">
            <a:noAutofit/>
          </a:bodyPr>
          <a:lstStyle/>
          <a:p>
            <a:pPr marL="0" lvl="0" indent="0" algn="l" rtl="0">
              <a:spcBef>
                <a:spcPts val="0"/>
              </a:spcBef>
              <a:spcAft>
                <a:spcPts val="0"/>
              </a:spcAft>
              <a:buNone/>
            </a:pPr>
            <a:endParaRPr dirty="0"/>
          </a:p>
        </p:txBody>
      </p:sp>
    </p:spTree>
    <p:extLst>
      <p:ext uri="{BB962C8B-B14F-4D97-AF65-F5344CB8AC3E}">
        <p14:creationId xmlns:p14="http://schemas.microsoft.com/office/powerpoint/2010/main" val="301624968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8"/>
        <p:cNvGrpSpPr/>
        <p:nvPr/>
      </p:nvGrpSpPr>
      <p:grpSpPr>
        <a:xfrm>
          <a:off x="0" y="0"/>
          <a:ext cx="0" cy="0"/>
          <a:chOff x="0" y="0"/>
          <a:chExt cx="0" cy="0"/>
        </a:xfrm>
      </p:grpSpPr>
      <p:sp>
        <p:nvSpPr>
          <p:cNvPr id="109" name="Google Shape;109;g9197722f0d_0_8:notes"/>
          <p:cNvSpPr>
            <a:spLocks noGrp="1" noRot="1" noChangeAspect="1"/>
          </p:cNvSpPr>
          <p:nvPr>
            <p:ph type="sldImg" idx="2"/>
          </p:nvPr>
        </p:nvSpPr>
        <p:spPr>
          <a:xfrm>
            <a:off x="1203325" y="703263"/>
            <a:ext cx="4695825" cy="3521075"/>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10" name="Google Shape;110;g9197722f0d_0_8:notes"/>
          <p:cNvSpPr txBox="1">
            <a:spLocks noGrp="1"/>
          </p:cNvSpPr>
          <p:nvPr>
            <p:ph type="body" idx="1"/>
          </p:nvPr>
        </p:nvSpPr>
        <p:spPr>
          <a:xfrm>
            <a:off x="710248" y="4459526"/>
            <a:ext cx="5682000" cy="4224900"/>
          </a:xfrm>
          <a:prstGeom prst="rect">
            <a:avLst/>
          </a:prstGeom>
          <a:noFill/>
          <a:ln>
            <a:noFill/>
          </a:ln>
        </p:spPr>
        <p:txBody>
          <a:bodyPr spcFirstLastPara="1" wrap="square" lIns="94200" tIns="47100" rIns="94200" bIns="47100" anchor="t" anchorCtr="0">
            <a:noAutofit/>
          </a:bodyPr>
          <a:lstStyle/>
          <a:p>
            <a:pPr marL="0" lvl="0" indent="0" algn="l" rtl="0">
              <a:spcBef>
                <a:spcPts val="0"/>
              </a:spcBef>
              <a:spcAft>
                <a:spcPts val="0"/>
              </a:spcAft>
              <a:buNone/>
            </a:pPr>
            <a:endParaRPr dirty="0"/>
          </a:p>
        </p:txBody>
      </p:sp>
      <p:sp>
        <p:nvSpPr>
          <p:cNvPr id="111" name="Google Shape;111;g9197722f0d_0_8:notes"/>
          <p:cNvSpPr txBox="1">
            <a:spLocks noGrp="1"/>
          </p:cNvSpPr>
          <p:nvPr>
            <p:ph type="sldNum" idx="12"/>
          </p:nvPr>
        </p:nvSpPr>
        <p:spPr>
          <a:xfrm>
            <a:off x="4023093" y="8917422"/>
            <a:ext cx="3077700" cy="469500"/>
          </a:xfrm>
          <a:prstGeom prst="rect">
            <a:avLst/>
          </a:prstGeom>
          <a:noFill/>
          <a:ln>
            <a:noFill/>
          </a:ln>
        </p:spPr>
        <p:txBody>
          <a:bodyPr spcFirstLastPara="1" wrap="square" lIns="94200" tIns="47100" rIns="94200" bIns="47100" anchor="b" anchorCtr="0">
            <a:noAutofit/>
          </a:bodyPr>
          <a:lstStyle/>
          <a:p>
            <a:pPr marL="0" lvl="0" indent="0" algn="r" rtl="0">
              <a:spcBef>
                <a:spcPts val="0"/>
              </a:spcBef>
              <a:spcAft>
                <a:spcPts val="0"/>
              </a:spcAft>
              <a:buNone/>
            </a:pPr>
            <a:fld id="{00000000-1234-1234-1234-123412341234}" type="slidenum">
              <a:rPr lang="en-US"/>
              <a:t>9</a:t>
            </a:fld>
            <a:endParaRPr dirty="0"/>
          </a:p>
        </p:txBody>
      </p:sp>
      <p:sp>
        <p:nvSpPr>
          <p:cNvPr id="112" name="Google Shape;112;g9197722f0d_0_8:notes"/>
          <p:cNvSpPr txBox="1">
            <a:spLocks noGrp="1"/>
          </p:cNvSpPr>
          <p:nvPr>
            <p:ph type="ftr" idx="11"/>
          </p:nvPr>
        </p:nvSpPr>
        <p:spPr>
          <a:xfrm>
            <a:off x="0" y="8917422"/>
            <a:ext cx="3077700" cy="469500"/>
          </a:xfrm>
          <a:prstGeom prst="rect">
            <a:avLst/>
          </a:prstGeom>
          <a:noFill/>
          <a:ln>
            <a:noFill/>
          </a:ln>
        </p:spPr>
        <p:txBody>
          <a:bodyPr spcFirstLastPara="1" wrap="square" lIns="94200" tIns="47100" rIns="94200" bIns="47100" anchor="b" anchorCtr="0">
            <a:noAutofit/>
          </a:bodyPr>
          <a:lstStyle/>
          <a:p>
            <a:pPr marL="0" lvl="0" indent="0" algn="l" rtl="0">
              <a:spcBef>
                <a:spcPts val="0"/>
              </a:spcBef>
              <a:spcAft>
                <a:spcPts val="0"/>
              </a:spcAft>
              <a:buNone/>
            </a:pPr>
            <a:endParaRPr dirty="0"/>
          </a:p>
        </p:txBody>
      </p:sp>
    </p:spTree>
    <p:extLst>
      <p:ext uri="{BB962C8B-B14F-4D97-AF65-F5344CB8AC3E}">
        <p14:creationId xmlns:p14="http://schemas.microsoft.com/office/powerpoint/2010/main" val="290255278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8"/>
        <p:cNvGrpSpPr/>
        <p:nvPr/>
      </p:nvGrpSpPr>
      <p:grpSpPr>
        <a:xfrm>
          <a:off x="0" y="0"/>
          <a:ext cx="0" cy="0"/>
          <a:chOff x="0" y="0"/>
          <a:chExt cx="0" cy="0"/>
        </a:xfrm>
      </p:grpSpPr>
      <p:sp>
        <p:nvSpPr>
          <p:cNvPr id="109" name="Google Shape;109;g9197722f0d_0_8:notes"/>
          <p:cNvSpPr>
            <a:spLocks noGrp="1" noRot="1" noChangeAspect="1"/>
          </p:cNvSpPr>
          <p:nvPr>
            <p:ph type="sldImg" idx="2"/>
          </p:nvPr>
        </p:nvSpPr>
        <p:spPr>
          <a:xfrm>
            <a:off x="1203325" y="703263"/>
            <a:ext cx="4695825" cy="3521075"/>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10" name="Google Shape;110;g9197722f0d_0_8:notes"/>
          <p:cNvSpPr txBox="1">
            <a:spLocks noGrp="1"/>
          </p:cNvSpPr>
          <p:nvPr>
            <p:ph type="body" idx="1"/>
          </p:nvPr>
        </p:nvSpPr>
        <p:spPr>
          <a:xfrm>
            <a:off x="710248" y="4459526"/>
            <a:ext cx="5682000" cy="4224900"/>
          </a:xfrm>
          <a:prstGeom prst="rect">
            <a:avLst/>
          </a:prstGeom>
          <a:noFill/>
          <a:ln>
            <a:noFill/>
          </a:ln>
        </p:spPr>
        <p:txBody>
          <a:bodyPr spcFirstLastPara="1" wrap="square" lIns="94200" tIns="47100" rIns="94200" bIns="47100" anchor="t" anchorCtr="0">
            <a:noAutofit/>
          </a:bodyPr>
          <a:lstStyle/>
          <a:p>
            <a:pPr marL="0" lvl="0" indent="0" algn="l" rtl="0">
              <a:spcBef>
                <a:spcPts val="0"/>
              </a:spcBef>
              <a:spcAft>
                <a:spcPts val="0"/>
              </a:spcAft>
              <a:buNone/>
            </a:pPr>
            <a:endParaRPr dirty="0"/>
          </a:p>
        </p:txBody>
      </p:sp>
      <p:sp>
        <p:nvSpPr>
          <p:cNvPr id="111" name="Google Shape;111;g9197722f0d_0_8:notes"/>
          <p:cNvSpPr txBox="1">
            <a:spLocks noGrp="1"/>
          </p:cNvSpPr>
          <p:nvPr>
            <p:ph type="sldNum" idx="12"/>
          </p:nvPr>
        </p:nvSpPr>
        <p:spPr>
          <a:xfrm>
            <a:off x="4023093" y="8917422"/>
            <a:ext cx="3077700" cy="469500"/>
          </a:xfrm>
          <a:prstGeom prst="rect">
            <a:avLst/>
          </a:prstGeom>
          <a:noFill/>
          <a:ln>
            <a:noFill/>
          </a:ln>
        </p:spPr>
        <p:txBody>
          <a:bodyPr spcFirstLastPara="1" wrap="square" lIns="94200" tIns="47100" rIns="94200" bIns="47100" anchor="b" anchorCtr="0">
            <a:noAutofit/>
          </a:bodyPr>
          <a:lstStyle/>
          <a:p>
            <a:pPr marL="0" lvl="0" indent="0" algn="r" rtl="0">
              <a:spcBef>
                <a:spcPts val="0"/>
              </a:spcBef>
              <a:spcAft>
                <a:spcPts val="0"/>
              </a:spcAft>
              <a:buNone/>
            </a:pPr>
            <a:fld id="{00000000-1234-1234-1234-123412341234}" type="slidenum">
              <a:rPr lang="en-US"/>
              <a:t>10</a:t>
            </a:fld>
            <a:endParaRPr dirty="0"/>
          </a:p>
        </p:txBody>
      </p:sp>
      <p:sp>
        <p:nvSpPr>
          <p:cNvPr id="112" name="Google Shape;112;g9197722f0d_0_8:notes"/>
          <p:cNvSpPr txBox="1">
            <a:spLocks noGrp="1"/>
          </p:cNvSpPr>
          <p:nvPr>
            <p:ph type="ftr" idx="11"/>
          </p:nvPr>
        </p:nvSpPr>
        <p:spPr>
          <a:xfrm>
            <a:off x="0" y="8917422"/>
            <a:ext cx="3077700" cy="469500"/>
          </a:xfrm>
          <a:prstGeom prst="rect">
            <a:avLst/>
          </a:prstGeom>
          <a:noFill/>
          <a:ln>
            <a:noFill/>
          </a:ln>
        </p:spPr>
        <p:txBody>
          <a:bodyPr spcFirstLastPara="1" wrap="square" lIns="94200" tIns="47100" rIns="94200" bIns="47100" anchor="b" anchorCtr="0">
            <a:noAutofit/>
          </a:bodyPr>
          <a:lstStyle/>
          <a:p>
            <a:pPr marL="0" lvl="0" indent="0" algn="l" rtl="0">
              <a:spcBef>
                <a:spcPts val="0"/>
              </a:spcBef>
              <a:spcAft>
                <a:spcPts val="0"/>
              </a:spcAft>
              <a:buNone/>
            </a:pPr>
            <a:endParaRPr dirty="0"/>
          </a:p>
        </p:txBody>
      </p:sp>
    </p:spTree>
    <p:extLst>
      <p:ext uri="{BB962C8B-B14F-4D97-AF65-F5344CB8AC3E}">
        <p14:creationId xmlns:p14="http://schemas.microsoft.com/office/powerpoint/2010/main" val="198466550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chor="ctr"/>
          <a:lstStyle>
            <a:lvl1pPr>
              <a:defRPr sz="2400">
                <a:latin typeface="Book Antiqua" pitchFamily="18" charset="0"/>
                <a:cs typeface="Book Antiqua" pitchFamily="18" charset="0"/>
              </a:defRPr>
            </a:lvl1pPr>
          </a:lstStyle>
          <a:p>
            <a:r>
              <a:rPr lang="en-US" dirty="0"/>
              <a:t>Click to edit Master title style</a:t>
            </a:r>
          </a:p>
        </p:txBody>
      </p:sp>
      <p:sp>
        <p:nvSpPr>
          <p:cNvPr id="6" name="Content Placeholder 7"/>
          <p:cNvSpPr>
            <a:spLocks noGrp="1"/>
          </p:cNvSpPr>
          <p:nvPr>
            <p:ph sz="half" idx="1"/>
          </p:nvPr>
        </p:nvSpPr>
        <p:spPr>
          <a:xfrm>
            <a:off x="533400" y="1844566"/>
            <a:ext cx="8077200" cy="4556234"/>
          </a:xfrm>
          <a:ln w="6350" cmpd="sng"/>
        </p:spPr>
        <p:txBody>
          <a:bodyPr/>
          <a:lstStyle>
            <a:lvl1pPr>
              <a:buClrTx/>
              <a:buSzPct val="100000"/>
              <a:defRPr sz="2000">
                <a:solidFill>
                  <a:schemeClr val="tx1"/>
                </a:solidFill>
                <a:latin typeface="Book Antiqua" pitchFamily="18" charset="0"/>
              </a:defRPr>
            </a:lvl1pPr>
            <a:lvl2pPr>
              <a:buClrTx/>
              <a:buSzPct val="100000"/>
              <a:buFont typeface="Arial" pitchFamily="34" charset="0"/>
              <a:buChar char="•"/>
              <a:defRPr sz="2000">
                <a:solidFill>
                  <a:schemeClr val="tx1"/>
                </a:solidFill>
                <a:latin typeface="Book Antiqua" pitchFamily="18" charset="0"/>
              </a:defRPr>
            </a:lvl2pPr>
            <a:lvl3pPr>
              <a:buNone/>
              <a:defRPr/>
            </a:lvl3pPr>
          </a:lstStyle>
          <a:p>
            <a:pPr lvl="0"/>
            <a:r>
              <a:rPr lang="en-US" dirty="0"/>
              <a:t>Click to edit Master text styles</a:t>
            </a:r>
          </a:p>
          <a:p>
            <a:pPr lvl="1"/>
            <a:r>
              <a:rPr lang="en-US" dirty="0"/>
              <a:t>Second level</a:t>
            </a:r>
          </a:p>
        </p:txBody>
      </p:sp>
    </p:spTree>
    <p:extLst>
      <p:ext uri="{BB962C8B-B14F-4D97-AF65-F5344CB8AC3E}">
        <p14:creationId xmlns:p14="http://schemas.microsoft.com/office/powerpoint/2010/main" val="1223803224"/>
      </p:ext>
    </p:extLst>
  </p:cSld>
  <p:clrMapOvr>
    <a:masterClrMapping/>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55304750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userDrawn="1">
  <p:cSld name="4_Title Slide">
    <p:spTree>
      <p:nvGrpSpPr>
        <p:cNvPr id="1" name=""/>
        <p:cNvGrpSpPr/>
        <p:nvPr/>
      </p:nvGrpSpPr>
      <p:grpSpPr>
        <a:xfrm>
          <a:off x="0" y="0"/>
          <a:ext cx="0" cy="0"/>
          <a:chOff x="0" y="0"/>
          <a:chExt cx="0" cy="0"/>
        </a:xfrm>
      </p:grpSpPr>
      <p:sp>
        <p:nvSpPr>
          <p:cNvPr id="2" name="Date Placeholder 3"/>
          <p:cNvSpPr>
            <a:spLocks noGrp="1"/>
          </p:cNvSpPr>
          <p:nvPr>
            <p:ph type="dt" sz="half" idx="10"/>
          </p:nvPr>
        </p:nvSpPr>
        <p:spPr>
          <a:xfrm>
            <a:off x="457200" y="6356350"/>
            <a:ext cx="2133600" cy="365125"/>
          </a:xfrm>
          <a:prstGeom prst="rect">
            <a:avLst/>
          </a:prstGeom>
        </p:spPr>
        <p:txBody>
          <a:bodyPr/>
          <a:lstStyle>
            <a:lvl1pPr algn="ctr" eaLnBrk="0" hangingPunct="0">
              <a:spcBef>
                <a:spcPct val="50000"/>
              </a:spcBef>
              <a:defRPr sz="1200" b="1">
                <a:solidFill>
                  <a:srgbClr val="FFFFFF"/>
                </a:solidFill>
                <a:latin typeface="+mn-lt"/>
              </a:defRPr>
            </a:lvl1pPr>
          </a:lstStyle>
          <a:p>
            <a:pPr fontAlgn="base">
              <a:spcAft>
                <a:spcPct val="0"/>
              </a:spcAft>
              <a:defRPr/>
            </a:pPr>
            <a:fld id="{6F4052EB-EB09-46DE-B1B3-2A4CA324A4D1}" type="datetime1">
              <a:rPr lang="en-US" smtClean="0"/>
              <a:t>12/7/2020</a:t>
            </a:fld>
            <a:endParaRPr lang="en-US" dirty="0"/>
          </a:p>
        </p:txBody>
      </p:sp>
      <p:sp>
        <p:nvSpPr>
          <p:cNvPr id="3" name="Footer Placeholder 4"/>
          <p:cNvSpPr>
            <a:spLocks noGrp="1"/>
          </p:cNvSpPr>
          <p:nvPr>
            <p:ph type="ftr" sz="quarter" idx="11"/>
          </p:nvPr>
        </p:nvSpPr>
        <p:spPr>
          <a:xfrm>
            <a:off x="3124200" y="6356350"/>
            <a:ext cx="2895600" cy="365125"/>
          </a:xfrm>
          <a:prstGeom prst="rect">
            <a:avLst/>
          </a:prstGeom>
        </p:spPr>
        <p:txBody>
          <a:bodyPr/>
          <a:lstStyle>
            <a:lvl1pPr algn="ctr" eaLnBrk="0" hangingPunct="0">
              <a:spcBef>
                <a:spcPct val="50000"/>
              </a:spcBef>
              <a:defRPr sz="1200" b="1">
                <a:solidFill>
                  <a:srgbClr val="FFFFFF"/>
                </a:solidFill>
                <a:latin typeface="+mn-lt"/>
              </a:defRPr>
            </a:lvl1pPr>
          </a:lstStyle>
          <a:p>
            <a:pPr fontAlgn="base">
              <a:spcAft>
                <a:spcPct val="0"/>
              </a:spcAft>
              <a:defRPr/>
            </a:pPr>
            <a:r>
              <a:rPr lang="en-US" dirty="0"/>
              <a:t>Draft</a:t>
            </a:r>
          </a:p>
        </p:txBody>
      </p:sp>
      <p:sp>
        <p:nvSpPr>
          <p:cNvPr id="4" name="Slide Number Placeholder 5"/>
          <p:cNvSpPr>
            <a:spLocks noGrp="1"/>
          </p:cNvSpPr>
          <p:nvPr>
            <p:ph type="sldNum" sz="quarter" idx="12"/>
          </p:nvPr>
        </p:nvSpPr>
        <p:spPr>
          <a:xfrm>
            <a:off x="6553200" y="6356350"/>
            <a:ext cx="2133600" cy="365125"/>
          </a:xfrm>
          <a:prstGeom prst="rect">
            <a:avLst/>
          </a:prstGeom>
        </p:spPr>
        <p:txBody>
          <a:bodyPr/>
          <a:lstStyle>
            <a:lvl1pPr algn="ctr" eaLnBrk="0" hangingPunct="0">
              <a:spcBef>
                <a:spcPct val="50000"/>
              </a:spcBef>
              <a:defRPr sz="1200" b="1">
                <a:solidFill>
                  <a:srgbClr val="FFFFFF"/>
                </a:solidFill>
                <a:latin typeface="+mn-lt"/>
              </a:defRPr>
            </a:lvl1pPr>
          </a:lstStyle>
          <a:p>
            <a:pPr fontAlgn="base">
              <a:spcAft>
                <a:spcPct val="0"/>
              </a:spcAft>
              <a:defRPr/>
            </a:pPr>
            <a:fld id="{AEDD70FA-59E1-4157-923E-C4A67B08AD84}" type="slidenum">
              <a:rPr lang="en-US"/>
              <a:pPr fontAlgn="base">
                <a:spcAft>
                  <a:spcPct val="0"/>
                </a:spcAft>
                <a:defRPr/>
              </a:pPr>
              <a:t>‹#›</a:t>
            </a:fld>
            <a:endParaRPr lang="en-US" dirty="0"/>
          </a:p>
        </p:txBody>
      </p:sp>
    </p:spTree>
    <p:extLst>
      <p:ext uri="{BB962C8B-B14F-4D97-AF65-F5344CB8AC3E}">
        <p14:creationId xmlns:p14="http://schemas.microsoft.com/office/powerpoint/2010/main" val="147751799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Title and Content">
  <p:cSld name="2_Title and Content">
    <p:spTree>
      <p:nvGrpSpPr>
        <p:cNvPr id="1" name="Shape 16"/>
        <p:cNvGrpSpPr/>
        <p:nvPr/>
      </p:nvGrpSpPr>
      <p:grpSpPr>
        <a:xfrm>
          <a:off x="0" y="0"/>
          <a:ext cx="0" cy="0"/>
          <a:chOff x="0" y="0"/>
          <a:chExt cx="0" cy="0"/>
        </a:xfrm>
      </p:grpSpPr>
      <p:sp>
        <p:nvSpPr>
          <p:cNvPr id="17" name="Google Shape;17;p7"/>
          <p:cNvSpPr txBox="1">
            <a:spLocks noGrp="1"/>
          </p:cNvSpPr>
          <p:nvPr>
            <p:ph type="title"/>
          </p:nvPr>
        </p:nvSpPr>
        <p:spPr>
          <a:xfrm>
            <a:off x="736600" y="109538"/>
            <a:ext cx="5664200" cy="762000"/>
          </a:xfrm>
          <a:prstGeom prst="rect">
            <a:avLst/>
          </a:prstGeom>
          <a:noFill/>
          <a:ln>
            <a:noFill/>
          </a:ln>
        </p:spPr>
        <p:txBody>
          <a:bodyPr spcFirstLastPara="1" wrap="square" lIns="91425" tIns="45700" rIns="91425" bIns="45700" anchor="b" anchorCtr="0">
            <a:noAutofit/>
          </a:bodyPr>
          <a:lstStyle>
            <a:lvl1pPr lvl="0" algn="l">
              <a:spcBef>
                <a:spcPts val="480"/>
              </a:spcBef>
              <a:spcAft>
                <a:spcPts val="0"/>
              </a:spcAft>
              <a:buSzPts val="1400"/>
              <a:buNone/>
              <a:defRPr>
                <a:latin typeface="Calibri"/>
                <a:ea typeface="Calibri"/>
                <a:cs typeface="Calibri"/>
                <a:sym typeface="Calibri"/>
              </a:defRPr>
            </a:lvl1pPr>
            <a:lvl2pPr lvl="1" algn="l">
              <a:spcBef>
                <a:spcPts val="360"/>
              </a:spcBef>
              <a:spcAft>
                <a:spcPts val="0"/>
              </a:spcAft>
              <a:buSzPts val="1400"/>
              <a:buNone/>
              <a:defRPr/>
            </a:lvl2pPr>
            <a:lvl3pPr lvl="2" algn="l">
              <a:spcBef>
                <a:spcPts val="360"/>
              </a:spcBef>
              <a:spcAft>
                <a:spcPts val="0"/>
              </a:spcAft>
              <a:buSzPts val="1400"/>
              <a:buNone/>
              <a:defRPr/>
            </a:lvl3pPr>
            <a:lvl4pPr lvl="3" algn="l">
              <a:spcBef>
                <a:spcPts val="360"/>
              </a:spcBef>
              <a:spcAft>
                <a:spcPts val="0"/>
              </a:spcAft>
              <a:buSzPts val="1400"/>
              <a:buNone/>
              <a:defRPr/>
            </a:lvl4pPr>
            <a:lvl5pPr lvl="4" algn="l">
              <a:spcBef>
                <a:spcPts val="360"/>
              </a:spcBef>
              <a:spcAft>
                <a:spcPts val="0"/>
              </a:spcAft>
              <a:buSzPts val="1400"/>
              <a:buNone/>
              <a:defRPr/>
            </a:lvl5pPr>
            <a:lvl6pPr lvl="5" algn="l">
              <a:spcBef>
                <a:spcPts val="360"/>
              </a:spcBef>
              <a:spcAft>
                <a:spcPts val="0"/>
              </a:spcAft>
              <a:buSzPts val="1400"/>
              <a:buNone/>
              <a:defRPr/>
            </a:lvl6pPr>
            <a:lvl7pPr lvl="6" algn="l">
              <a:spcBef>
                <a:spcPts val="360"/>
              </a:spcBef>
              <a:spcAft>
                <a:spcPts val="0"/>
              </a:spcAft>
              <a:buSzPts val="1400"/>
              <a:buNone/>
              <a:defRPr/>
            </a:lvl7pPr>
            <a:lvl8pPr lvl="7" algn="l">
              <a:spcBef>
                <a:spcPts val="360"/>
              </a:spcBef>
              <a:spcAft>
                <a:spcPts val="0"/>
              </a:spcAft>
              <a:buSzPts val="1400"/>
              <a:buNone/>
              <a:defRPr/>
            </a:lvl8pPr>
            <a:lvl9pPr lvl="8" algn="l">
              <a:spcBef>
                <a:spcPts val="360"/>
              </a:spcBef>
              <a:spcAft>
                <a:spcPts val="0"/>
              </a:spcAft>
              <a:buSzPts val="1400"/>
              <a:buNone/>
              <a:defRPr/>
            </a:lvl9pPr>
          </a:lstStyle>
          <a:p>
            <a:endParaRPr/>
          </a:p>
        </p:txBody>
      </p:sp>
      <p:sp>
        <p:nvSpPr>
          <p:cNvPr id="18" name="Google Shape;18;p7"/>
          <p:cNvSpPr txBox="1">
            <a:spLocks noGrp="1"/>
          </p:cNvSpPr>
          <p:nvPr>
            <p:ph type="body" idx="1"/>
          </p:nvPr>
        </p:nvSpPr>
        <p:spPr>
          <a:xfrm>
            <a:off x="533400" y="1939158"/>
            <a:ext cx="8077200" cy="4461641"/>
          </a:xfrm>
          <a:prstGeom prst="rect">
            <a:avLst/>
          </a:prstGeom>
          <a:noFill/>
          <a:ln>
            <a:noFill/>
          </a:ln>
        </p:spPr>
        <p:txBody>
          <a:bodyPr spcFirstLastPara="1" wrap="square" lIns="45700" tIns="46025" rIns="45700" bIns="46025" anchor="t" anchorCtr="0">
            <a:noAutofit/>
          </a:bodyPr>
          <a:lstStyle>
            <a:lvl1pPr marL="457200" lvl="0" indent="-350520" algn="l">
              <a:spcBef>
                <a:spcPts val="0"/>
              </a:spcBef>
              <a:spcAft>
                <a:spcPts val="0"/>
              </a:spcAft>
              <a:buClr>
                <a:schemeClr val="dk1"/>
              </a:buClr>
              <a:buSzPts val="1920"/>
              <a:buChar char="■"/>
              <a:defRPr sz="2400">
                <a:solidFill>
                  <a:schemeClr val="dk1"/>
                </a:solidFill>
              </a:defRPr>
            </a:lvl1pPr>
            <a:lvl2pPr marL="914400" lvl="1" indent="-403860" algn="l">
              <a:spcBef>
                <a:spcPts val="1200"/>
              </a:spcBef>
              <a:spcAft>
                <a:spcPts val="0"/>
              </a:spcAft>
              <a:buClr>
                <a:schemeClr val="dk1"/>
              </a:buClr>
              <a:buSzPts val="2760"/>
              <a:buFont typeface="Arial"/>
              <a:buChar char="•"/>
              <a:defRPr sz="2400">
                <a:solidFill>
                  <a:schemeClr val="dk1"/>
                </a:solidFill>
              </a:defRPr>
            </a:lvl2pPr>
            <a:lvl3pPr marL="1371600" lvl="2" indent="-228600" algn="l">
              <a:lnSpc>
                <a:spcPct val="90000"/>
              </a:lnSpc>
              <a:spcBef>
                <a:spcPts val="1200"/>
              </a:spcBef>
              <a:spcAft>
                <a:spcPts val="0"/>
              </a:spcAft>
              <a:buSzPts val="1800"/>
              <a:buFont typeface="Arial"/>
              <a:buNone/>
              <a:defRPr/>
            </a:lvl3pPr>
            <a:lvl4pPr marL="1828800" lvl="3" indent="-342900" algn="l">
              <a:spcBef>
                <a:spcPts val="0"/>
              </a:spcBef>
              <a:spcAft>
                <a:spcPts val="0"/>
              </a:spcAft>
              <a:buSzPts val="1800"/>
              <a:buChar char="⎯"/>
              <a:defRPr/>
            </a:lvl4pPr>
            <a:lvl5pPr marL="2286000" lvl="4" indent="-342900" algn="l">
              <a:spcBef>
                <a:spcPts val="1200"/>
              </a:spcBef>
              <a:spcAft>
                <a:spcPts val="0"/>
              </a:spcAft>
              <a:buSzPts val="1800"/>
              <a:buChar char="–"/>
              <a:defRPr/>
            </a:lvl5pPr>
            <a:lvl6pPr marL="2743200" lvl="5" indent="-342900" algn="l">
              <a:lnSpc>
                <a:spcPct val="90000"/>
              </a:lnSpc>
              <a:spcBef>
                <a:spcPts val="1200"/>
              </a:spcBef>
              <a:spcAft>
                <a:spcPts val="0"/>
              </a:spcAft>
              <a:buSzPts val="1800"/>
              <a:buChar char="–"/>
              <a:defRPr/>
            </a:lvl6pPr>
            <a:lvl7pPr marL="3200400" lvl="6" indent="-342900" algn="l">
              <a:lnSpc>
                <a:spcPct val="90000"/>
              </a:lnSpc>
              <a:spcBef>
                <a:spcPts val="450"/>
              </a:spcBef>
              <a:spcAft>
                <a:spcPts val="0"/>
              </a:spcAft>
              <a:buSzPts val="1800"/>
              <a:buChar char="–"/>
              <a:defRPr/>
            </a:lvl7pPr>
            <a:lvl8pPr marL="3657600" lvl="7" indent="-342900" algn="l">
              <a:lnSpc>
                <a:spcPct val="90000"/>
              </a:lnSpc>
              <a:spcBef>
                <a:spcPts val="450"/>
              </a:spcBef>
              <a:spcAft>
                <a:spcPts val="0"/>
              </a:spcAft>
              <a:buSzPts val="1800"/>
              <a:buChar char="–"/>
              <a:defRPr/>
            </a:lvl8pPr>
            <a:lvl9pPr marL="4114800" lvl="8" indent="-342900" algn="l">
              <a:lnSpc>
                <a:spcPct val="90000"/>
              </a:lnSpc>
              <a:spcBef>
                <a:spcPts val="450"/>
              </a:spcBef>
              <a:spcAft>
                <a:spcPts val="0"/>
              </a:spcAft>
              <a:buSzPts val="1800"/>
              <a:buChar char="–"/>
              <a:defRPr/>
            </a:lvl9pPr>
          </a:lstStyle>
          <a:p>
            <a:endParaRPr/>
          </a:p>
        </p:txBody>
      </p:sp>
    </p:spTree>
    <p:extLst>
      <p:ext uri="{BB962C8B-B14F-4D97-AF65-F5344CB8AC3E}">
        <p14:creationId xmlns:p14="http://schemas.microsoft.com/office/powerpoint/2010/main" val="274514330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Calibri" pitchFamily="34" charset="0"/>
                <a:cs typeface="Calibri" pitchFamily="34" charset="0"/>
              </a:defRPr>
            </a:lvl1pPr>
          </a:lstStyle>
          <a:p>
            <a:r>
              <a:rPr lang="en-US" dirty="0"/>
              <a:t>Click to edit Master title style</a:t>
            </a:r>
          </a:p>
        </p:txBody>
      </p:sp>
      <p:sp>
        <p:nvSpPr>
          <p:cNvPr id="6" name="Content Placeholder 7"/>
          <p:cNvSpPr>
            <a:spLocks noGrp="1"/>
          </p:cNvSpPr>
          <p:nvPr>
            <p:ph sz="half" idx="1"/>
          </p:nvPr>
        </p:nvSpPr>
        <p:spPr>
          <a:xfrm>
            <a:off x="533400" y="1939158"/>
            <a:ext cx="8077200" cy="4461641"/>
          </a:xfrm>
        </p:spPr>
        <p:txBody>
          <a:bodyPr/>
          <a:lstStyle>
            <a:lvl1pPr>
              <a:buClrTx/>
              <a:defRPr sz="2400">
                <a:solidFill>
                  <a:schemeClr val="tx1"/>
                </a:solidFill>
              </a:defRPr>
            </a:lvl1pPr>
            <a:lvl2pPr>
              <a:buClrTx/>
              <a:buFont typeface="Arial" pitchFamily="34" charset="0"/>
              <a:buChar char="•"/>
              <a:defRPr sz="2400">
                <a:solidFill>
                  <a:schemeClr val="tx1"/>
                </a:solidFill>
              </a:defRPr>
            </a:lvl2pPr>
            <a:lvl3pPr>
              <a:buNone/>
              <a:defRPr/>
            </a:lvl3pPr>
          </a:lstStyle>
          <a:p>
            <a:pPr lvl="0"/>
            <a:r>
              <a:rPr lang="en-US" dirty="0"/>
              <a:t>Click to edit Master text styles</a:t>
            </a:r>
          </a:p>
          <a:p>
            <a:pPr lvl="1"/>
            <a:r>
              <a:rPr lang="en-US" dirty="0"/>
              <a:t>Second level</a:t>
            </a:r>
          </a:p>
        </p:txBody>
      </p:sp>
    </p:spTree>
    <p:extLst>
      <p:ext uri="{BB962C8B-B14F-4D97-AF65-F5344CB8AC3E}">
        <p14:creationId xmlns:p14="http://schemas.microsoft.com/office/powerpoint/2010/main" val="3334863005"/>
      </p:ext>
    </p:extLst>
  </p:cSld>
  <p:clrMapOvr>
    <a:masterClrMapping/>
  </p:clrMapOvr>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851770" y="109538"/>
            <a:ext cx="5549030" cy="762000"/>
          </a:xfrm>
        </p:spPr>
        <p:txBody>
          <a:bodyPr anchor="ctr"/>
          <a:lstStyle/>
          <a:p>
            <a:r>
              <a:rPr lang="en-US" dirty="0"/>
              <a:t>Click to edit Master title style</a:t>
            </a:r>
          </a:p>
        </p:txBody>
      </p:sp>
      <p:sp>
        <p:nvSpPr>
          <p:cNvPr id="3" name="Content Placeholder 2"/>
          <p:cNvSpPr>
            <a:spLocks noGrp="1"/>
          </p:cNvSpPr>
          <p:nvPr>
            <p:ph sz="half" idx="1"/>
          </p:nvPr>
        </p:nvSpPr>
        <p:spPr>
          <a:xfrm>
            <a:off x="533400" y="1219200"/>
            <a:ext cx="4000500" cy="5181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686300" y="1219200"/>
            <a:ext cx="4000500" cy="5181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42737095"/>
      </p:ext>
    </p:extLst>
  </p:cSld>
  <p:clrMapOvr>
    <a:masterClrMapping/>
  </p:clrMapOvr>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874386" y="109538"/>
            <a:ext cx="4837482" cy="762000"/>
          </a:xfrm>
        </p:spPr>
        <p:txBody>
          <a:bodyPr anchor="ctr"/>
          <a:lstStyle>
            <a:lvl1pPr>
              <a:defRPr>
                <a:latin typeface="+mj-lt"/>
                <a:cs typeface="Calibri" pitchFamily="34" charset="0"/>
              </a:defRPr>
            </a:lvl1pPr>
          </a:lstStyle>
          <a:p>
            <a:r>
              <a:rPr lang="en-US"/>
              <a:t>Click to edit Master title style</a:t>
            </a:r>
          </a:p>
        </p:txBody>
      </p:sp>
    </p:spTree>
    <p:extLst>
      <p:ext uri="{BB962C8B-B14F-4D97-AF65-F5344CB8AC3E}">
        <p14:creationId xmlns:p14="http://schemas.microsoft.com/office/powerpoint/2010/main" val="1542060510"/>
      </p:ext>
    </p:extLst>
  </p:cSld>
  <p:clrMapOvr>
    <a:masterClrMapping/>
  </p:clrMapOvr>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836613" y="109538"/>
            <a:ext cx="5564187" cy="762000"/>
          </a:xfrm>
        </p:spPr>
        <p:txBody>
          <a:bodyPr/>
          <a:lstStyle/>
          <a:p>
            <a:r>
              <a:rPr lang="en-US"/>
              <a:t>Click to edit Master title style</a:t>
            </a:r>
          </a:p>
        </p:txBody>
      </p:sp>
      <p:sp>
        <p:nvSpPr>
          <p:cNvPr id="3" name="Text Placeholder 2"/>
          <p:cNvSpPr>
            <a:spLocks noGrp="1"/>
          </p:cNvSpPr>
          <p:nvPr>
            <p:ph type="body" sz="half" idx="1"/>
          </p:nvPr>
        </p:nvSpPr>
        <p:spPr>
          <a:xfrm>
            <a:off x="533400" y="1219200"/>
            <a:ext cx="4000500" cy="51816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86300" y="1219200"/>
            <a:ext cx="4000500" cy="51816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956225408"/>
      </p:ext>
    </p:extLst>
  </p:cSld>
  <p:clrMapOvr>
    <a:masterClrMapping/>
  </p:clrMapOvr>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type="obj" preserve="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736600" y="109538"/>
            <a:ext cx="5664200" cy="762000"/>
          </a:xfrm>
        </p:spPr>
        <p:txBody>
          <a:bodyPr/>
          <a:lstStyle/>
          <a:p>
            <a:r>
              <a:rPr lang="en-US"/>
              <a:t>Click to edit Master title style</a:t>
            </a:r>
          </a:p>
        </p:txBody>
      </p:sp>
      <p:sp>
        <p:nvSpPr>
          <p:cNvPr id="3" name="Content Placeholder 2"/>
          <p:cNvSpPr>
            <a:spLocks noGrp="1"/>
          </p:cNvSpPr>
          <p:nvPr>
            <p:ph idx="1"/>
          </p:nvPr>
        </p:nvSpPr>
        <p:spPr>
          <a:xfrm>
            <a:off x="533400" y="1219200"/>
            <a:ext cx="8153400" cy="51816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84972494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117353796"/>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userDrawn="1">
  <p:cSld name="4_Title Slide">
    <p:spTree>
      <p:nvGrpSpPr>
        <p:cNvPr id="1" name=""/>
        <p:cNvGrpSpPr/>
        <p:nvPr/>
      </p:nvGrpSpPr>
      <p:grpSpPr>
        <a:xfrm>
          <a:off x="0" y="0"/>
          <a:ext cx="0" cy="0"/>
          <a:chOff x="0" y="0"/>
          <a:chExt cx="0" cy="0"/>
        </a:xfrm>
      </p:grpSpPr>
      <p:sp>
        <p:nvSpPr>
          <p:cNvPr id="2" name="Date Placeholder 3"/>
          <p:cNvSpPr>
            <a:spLocks noGrp="1"/>
          </p:cNvSpPr>
          <p:nvPr>
            <p:ph type="dt" sz="half" idx="10"/>
          </p:nvPr>
        </p:nvSpPr>
        <p:spPr>
          <a:xfrm>
            <a:off x="457200" y="6356350"/>
            <a:ext cx="2133600" cy="365125"/>
          </a:xfrm>
          <a:prstGeom prst="rect">
            <a:avLst/>
          </a:prstGeom>
        </p:spPr>
        <p:txBody>
          <a:bodyPr/>
          <a:lstStyle>
            <a:lvl1pPr algn="ctr" eaLnBrk="0" hangingPunct="0">
              <a:spcBef>
                <a:spcPct val="50000"/>
              </a:spcBef>
              <a:defRPr sz="1200" b="1">
                <a:solidFill>
                  <a:srgbClr val="FFFFFF"/>
                </a:solidFill>
                <a:latin typeface="+mn-lt"/>
              </a:defRPr>
            </a:lvl1pPr>
          </a:lstStyle>
          <a:p>
            <a:pPr fontAlgn="base">
              <a:spcAft>
                <a:spcPct val="0"/>
              </a:spcAft>
              <a:defRPr/>
            </a:pPr>
            <a:fld id="{D4B7F5EF-67F8-4A0D-9610-11E41EC5195F}" type="datetime1">
              <a:rPr lang="en-US" smtClean="0"/>
              <a:t>12/7/2020</a:t>
            </a:fld>
            <a:endParaRPr lang="en-US" dirty="0"/>
          </a:p>
        </p:txBody>
      </p:sp>
      <p:sp>
        <p:nvSpPr>
          <p:cNvPr id="3" name="Footer Placeholder 4"/>
          <p:cNvSpPr>
            <a:spLocks noGrp="1"/>
          </p:cNvSpPr>
          <p:nvPr>
            <p:ph type="ftr" sz="quarter" idx="11"/>
          </p:nvPr>
        </p:nvSpPr>
        <p:spPr>
          <a:xfrm>
            <a:off x="3124200" y="6356350"/>
            <a:ext cx="2895600" cy="365125"/>
          </a:xfrm>
          <a:prstGeom prst="rect">
            <a:avLst/>
          </a:prstGeom>
        </p:spPr>
        <p:txBody>
          <a:bodyPr/>
          <a:lstStyle>
            <a:lvl1pPr algn="ctr" eaLnBrk="0" hangingPunct="0">
              <a:spcBef>
                <a:spcPct val="50000"/>
              </a:spcBef>
              <a:defRPr sz="1200" b="1">
                <a:solidFill>
                  <a:srgbClr val="FFFFFF"/>
                </a:solidFill>
                <a:latin typeface="+mn-lt"/>
              </a:defRPr>
            </a:lvl1pPr>
          </a:lstStyle>
          <a:p>
            <a:pPr fontAlgn="base">
              <a:spcAft>
                <a:spcPct val="0"/>
              </a:spcAft>
              <a:defRPr/>
            </a:pPr>
            <a:r>
              <a:rPr lang="en-US" dirty="0"/>
              <a:t>Draft</a:t>
            </a:r>
          </a:p>
        </p:txBody>
      </p:sp>
      <p:sp>
        <p:nvSpPr>
          <p:cNvPr id="4" name="Slide Number Placeholder 5"/>
          <p:cNvSpPr>
            <a:spLocks noGrp="1"/>
          </p:cNvSpPr>
          <p:nvPr>
            <p:ph type="sldNum" sz="quarter" idx="12"/>
          </p:nvPr>
        </p:nvSpPr>
        <p:spPr>
          <a:xfrm>
            <a:off x="6553200" y="6356350"/>
            <a:ext cx="2133600" cy="365125"/>
          </a:xfrm>
          <a:prstGeom prst="rect">
            <a:avLst/>
          </a:prstGeom>
        </p:spPr>
        <p:txBody>
          <a:bodyPr/>
          <a:lstStyle>
            <a:lvl1pPr algn="ctr" eaLnBrk="0" hangingPunct="0">
              <a:spcBef>
                <a:spcPct val="50000"/>
              </a:spcBef>
              <a:defRPr sz="1200" b="1">
                <a:solidFill>
                  <a:srgbClr val="FFFFFF"/>
                </a:solidFill>
                <a:latin typeface="+mn-lt"/>
              </a:defRPr>
            </a:lvl1pPr>
          </a:lstStyle>
          <a:p>
            <a:pPr fontAlgn="base">
              <a:spcAft>
                <a:spcPct val="0"/>
              </a:spcAft>
              <a:defRPr/>
            </a:pPr>
            <a:fld id="{525B1E92-C86F-4366-A76D-C560614973E7}" type="slidenum">
              <a:rPr lang="en-US"/>
              <a:pPr fontAlgn="base">
                <a:spcAft>
                  <a:spcPct val="0"/>
                </a:spcAft>
                <a:defRPr/>
              </a:pPr>
              <a:t>‹#›</a:t>
            </a:fld>
            <a:endParaRPr lang="en-US" dirty="0"/>
          </a:p>
        </p:txBody>
      </p:sp>
    </p:spTree>
    <p:extLst>
      <p:ext uri="{BB962C8B-B14F-4D97-AF65-F5344CB8AC3E}">
        <p14:creationId xmlns:p14="http://schemas.microsoft.com/office/powerpoint/2010/main" val="21551430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533400" y="1219200"/>
            <a:ext cx="4000500" cy="5181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86300" y="1219200"/>
            <a:ext cx="4000500" cy="5181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861258114"/>
      </p:ext>
    </p:extLst>
  </p:cSld>
  <p:clrMapOvr>
    <a:masterClrMapping/>
  </p:clrMapOvr>
  <p:transition/>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Calibri" pitchFamily="34" charset="0"/>
                <a:cs typeface="Calibri" pitchFamily="34" charset="0"/>
              </a:defRPr>
            </a:lvl1pPr>
          </a:lstStyle>
          <a:p>
            <a:r>
              <a:rPr lang="en-US" dirty="0"/>
              <a:t>Click to edit Master title style</a:t>
            </a:r>
          </a:p>
        </p:txBody>
      </p:sp>
      <p:sp>
        <p:nvSpPr>
          <p:cNvPr id="6" name="Content Placeholder 7"/>
          <p:cNvSpPr>
            <a:spLocks noGrp="1"/>
          </p:cNvSpPr>
          <p:nvPr>
            <p:ph sz="half" idx="1"/>
          </p:nvPr>
        </p:nvSpPr>
        <p:spPr>
          <a:xfrm>
            <a:off x="533400" y="1939158"/>
            <a:ext cx="8077200" cy="4461641"/>
          </a:xfrm>
        </p:spPr>
        <p:txBody>
          <a:bodyPr/>
          <a:lstStyle>
            <a:lvl1pPr>
              <a:buClrTx/>
              <a:defRPr sz="2400">
                <a:solidFill>
                  <a:schemeClr val="tx1"/>
                </a:solidFill>
              </a:defRPr>
            </a:lvl1pPr>
            <a:lvl2pPr>
              <a:buClrTx/>
              <a:buFont typeface="Arial" pitchFamily="34" charset="0"/>
              <a:buChar char="•"/>
              <a:defRPr sz="2400">
                <a:solidFill>
                  <a:schemeClr val="tx1"/>
                </a:solidFill>
              </a:defRPr>
            </a:lvl2pPr>
            <a:lvl3pPr>
              <a:buNone/>
              <a:defRPr/>
            </a:lvl3pPr>
          </a:lstStyle>
          <a:p>
            <a:pPr lvl="0"/>
            <a:r>
              <a:rPr lang="en-US" dirty="0"/>
              <a:t>Click to edit Master text styles</a:t>
            </a:r>
          </a:p>
          <a:p>
            <a:pPr lvl="1"/>
            <a:r>
              <a:rPr lang="en-US" dirty="0"/>
              <a:t>Second level</a:t>
            </a:r>
          </a:p>
        </p:txBody>
      </p:sp>
    </p:spTree>
    <p:extLst>
      <p:ext uri="{BB962C8B-B14F-4D97-AF65-F5344CB8AC3E}">
        <p14:creationId xmlns:p14="http://schemas.microsoft.com/office/powerpoint/2010/main" val="1982537785"/>
      </p:ext>
    </p:extLst>
  </p:cSld>
  <p:clrMapOvr>
    <a:masterClrMapping/>
  </p:clrMapOvr>
  <p:transition/>
</p:sldLayout>
</file>

<file path=ppt/slideLayouts/slideLayout21.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851770" y="109538"/>
            <a:ext cx="5549030" cy="762000"/>
          </a:xfrm>
        </p:spPr>
        <p:txBody>
          <a:bodyPr anchor="ctr"/>
          <a:lstStyle/>
          <a:p>
            <a:r>
              <a:rPr lang="en-US" dirty="0"/>
              <a:t>Click to edit Master title style</a:t>
            </a:r>
          </a:p>
        </p:txBody>
      </p:sp>
      <p:sp>
        <p:nvSpPr>
          <p:cNvPr id="3" name="Content Placeholder 2"/>
          <p:cNvSpPr>
            <a:spLocks noGrp="1"/>
          </p:cNvSpPr>
          <p:nvPr>
            <p:ph sz="half" idx="1"/>
          </p:nvPr>
        </p:nvSpPr>
        <p:spPr>
          <a:xfrm>
            <a:off x="533400" y="1219200"/>
            <a:ext cx="4000500" cy="5181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686300" y="1219200"/>
            <a:ext cx="4000500" cy="5181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548925639"/>
      </p:ext>
    </p:extLst>
  </p:cSld>
  <p:clrMapOvr>
    <a:masterClrMapping/>
  </p:clrMapOvr>
  <p:transition/>
</p:sldLayout>
</file>

<file path=ppt/slideLayouts/slideLayout2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874386" y="109538"/>
            <a:ext cx="4837482" cy="762000"/>
          </a:xfrm>
        </p:spPr>
        <p:txBody>
          <a:bodyPr anchor="ctr"/>
          <a:lstStyle>
            <a:lvl1pPr>
              <a:defRPr>
                <a:latin typeface="+mj-lt"/>
                <a:cs typeface="Calibri" pitchFamily="34" charset="0"/>
              </a:defRPr>
            </a:lvl1pPr>
          </a:lstStyle>
          <a:p>
            <a:r>
              <a:rPr lang="en-US"/>
              <a:t>Click to edit Master title style</a:t>
            </a:r>
          </a:p>
        </p:txBody>
      </p:sp>
    </p:spTree>
    <p:extLst>
      <p:ext uri="{BB962C8B-B14F-4D97-AF65-F5344CB8AC3E}">
        <p14:creationId xmlns:p14="http://schemas.microsoft.com/office/powerpoint/2010/main" val="746905148"/>
      </p:ext>
    </p:extLst>
  </p:cSld>
  <p:clrMapOvr>
    <a:masterClrMapping/>
  </p:clrMapOvr>
  <p:transition/>
</p:sldLayout>
</file>

<file path=ppt/slideLayouts/slideLayout23.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836613" y="109538"/>
            <a:ext cx="5564187" cy="762000"/>
          </a:xfrm>
        </p:spPr>
        <p:txBody>
          <a:bodyPr/>
          <a:lstStyle/>
          <a:p>
            <a:r>
              <a:rPr lang="en-US"/>
              <a:t>Click to edit Master title style</a:t>
            </a:r>
          </a:p>
        </p:txBody>
      </p:sp>
      <p:sp>
        <p:nvSpPr>
          <p:cNvPr id="3" name="Text Placeholder 2"/>
          <p:cNvSpPr>
            <a:spLocks noGrp="1"/>
          </p:cNvSpPr>
          <p:nvPr>
            <p:ph type="body" sz="half" idx="1"/>
          </p:nvPr>
        </p:nvSpPr>
        <p:spPr>
          <a:xfrm>
            <a:off x="533400" y="1219200"/>
            <a:ext cx="4000500" cy="51816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86300" y="1219200"/>
            <a:ext cx="4000500" cy="51816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626432510"/>
      </p:ext>
    </p:extLst>
  </p:cSld>
  <p:clrMapOvr>
    <a:masterClrMapping/>
  </p:clrMapOvr>
  <p:transition/>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736600" y="109538"/>
            <a:ext cx="5664200" cy="762000"/>
          </a:xfrm>
        </p:spPr>
        <p:txBody>
          <a:bodyPr/>
          <a:lstStyle/>
          <a:p>
            <a:r>
              <a:rPr lang="en-US"/>
              <a:t>Click to edit Master title style</a:t>
            </a:r>
          </a:p>
        </p:txBody>
      </p:sp>
      <p:sp>
        <p:nvSpPr>
          <p:cNvPr id="3" name="Content Placeholder 2"/>
          <p:cNvSpPr>
            <a:spLocks noGrp="1"/>
          </p:cNvSpPr>
          <p:nvPr>
            <p:ph idx="1"/>
          </p:nvPr>
        </p:nvSpPr>
        <p:spPr>
          <a:xfrm>
            <a:off x="533400" y="1219200"/>
            <a:ext cx="8153400" cy="51816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4204639953"/>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926358973"/>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userDrawn="1">
  <p:cSld name="4_Title Slide">
    <p:spTree>
      <p:nvGrpSpPr>
        <p:cNvPr id="1" name=""/>
        <p:cNvGrpSpPr/>
        <p:nvPr/>
      </p:nvGrpSpPr>
      <p:grpSpPr>
        <a:xfrm>
          <a:off x="0" y="0"/>
          <a:ext cx="0" cy="0"/>
          <a:chOff x="0" y="0"/>
          <a:chExt cx="0" cy="0"/>
        </a:xfrm>
      </p:grpSpPr>
      <p:sp>
        <p:nvSpPr>
          <p:cNvPr id="2" name="Date Placeholder 3"/>
          <p:cNvSpPr>
            <a:spLocks noGrp="1"/>
          </p:cNvSpPr>
          <p:nvPr>
            <p:ph type="dt" sz="half" idx="10"/>
          </p:nvPr>
        </p:nvSpPr>
        <p:spPr>
          <a:xfrm>
            <a:off x="457200" y="6356350"/>
            <a:ext cx="2133600" cy="365125"/>
          </a:xfrm>
          <a:prstGeom prst="rect">
            <a:avLst/>
          </a:prstGeom>
        </p:spPr>
        <p:txBody>
          <a:bodyPr/>
          <a:lstStyle>
            <a:lvl1pPr algn="ctr" eaLnBrk="0" hangingPunct="0">
              <a:spcBef>
                <a:spcPct val="50000"/>
              </a:spcBef>
              <a:defRPr sz="1200" b="1">
                <a:solidFill>
                  <a:srgbClr val="FFFFFF"/>
                </a:solidFill>
                <a:latin typeface="+mn-lt"/>
              </a:defRPr>
            </a:lvl1pPr>
          </a:lstStyle>
          <a:p>
            <a:pPr fontAlgn="base">
              <a:spcAft>
                <a:spcPct val="0"/>
              </a:spcAft>
              <a:defRPr/>
            </a:pPr>
            <a:fld id="{79F47F0F-EB1B-49E5-A231-3989947E4992}" type="datetime1">
              <a:rPr lang="en-US" smtClean="0"/>
              <a:t>12/7/2020</a:t>
            </a:fld>
            <a:endParaRPr lang="en-US" dirty="0"/>
          </a:p>
        </p:txBody>
      </p:sp>
      <p:sp>
        <p:nvSpPr>
          <p:cNvPr id="3" name="Footer Placeholder 4"/>
          <p:cNvSpPr>
            <a:spLocks noGrp="1"/>
          </p:cNvSpPr>
          <p:nvPr>
            <p:ph type="ftr" sz="quarter" idx="11"/>
          </p:nvPr>
        </p:nvSpPr>
        <p:spPr>
          <a:xfrm>
            <a:off x="3124200" y="6356350"/>
            <a:ext cx="2895600" cy="365125"/>
          </a:xfrm>
          <a:prstGeom prst="rect">
            <a:avLst/>
          </a:prstGeom>
        </p:spPr>
        <p:txBody>
          <a:bodyPr/>
          <a:lstStyle>
            <a:lvl1pPr algn="ctr" eaLnBrk="0" hangingPunct="0">
              <a:spcBef>
                <a:spcPct val="50000"/>
              </a:spcBef>
              <a:defRPr sz="1200" b="1">
                <a:solidFill>
                  <a:srgbClr val="FFFFFF"/>
                </a:solidFill>
                <a:latin typeface="+mn-lt"/>
              </a:defRPr>
            </a:lvl1pPr>
          </a:lstStyle>
          <a:p>
            <a:pPr fontAlgn="base">
              <a:spcAft>
                <a:spcPct val="0"/>
              </a:spcAft>
              <a:defRPr/>
            </a:pPr>
            <a:r>
              <a:rPr lang="en-US" dirty="0"/>
              <a:t>Draft</a:t>
            </a:r>
          </a:p>
        </p:txBody>
      </p:sp>
      <p:sp>
        <p:nvSpPr>
          <p:cNvPr id="4" name="Slide Number Placeholder 5"/>
          <p:cNvSpPr>
            <a:spLocks noGrp="1"/>
          </p:cNvSpPr>
          <p:nvPr>
            <p:ph type="sldNum" sz="quarter" idx="12"/>
          </p:nvPr>
        </p:nvSpPr>
        <p:spPr>
          <a:xfrm>
            <a:off x="6553200" y="6356350"/>
            <a:ext cx="2133600" cy="365125"/>
          </a:xfrm>
          <a:prstGeom prst="rect">
            <a:avLst/>
          </a:prstGeom>
        </p:spPr>
        <p:txBody>
          <a:bodyPr/>
          <a:lstStyle>
            <a:lvl1pPr algn="ctr" eaLnBrk="0" hangingPunct="0">
              <a:spcBef>
                <a:spcPct val="50000"/>
              </a:spcBef>
              <a:defRPr sz="1200" b="1">
                <a:solidFill>
                  <a:srgbClr val="FFFFFF"/>
                </a:solidFill>
                <a:latin typeface="+mn-lt"/>
              </a:defRPr>
            </a:lvl1pPr>
          </a:lstStyle>
          <a:p>
            <a:pPr fontAlgn="base">
              <a:spcAft>
                <a:spcPct val="0"/>
              </a:spcAft>
              <a:defRPr/>
            </a:pPr>
            <a:fld id="{525B1E92-C86F-4366-A76D-C560614973E7}" type="slidenum">
              <a:rPr lang="en-US"/>
              <a:pPr fontAlgn="base">
                <a:spcAft>
                  <a:spcPct val="0"/>
                </a:spcAft>
                <a:defRPr/>
              </a:pPr>
              <a:t>‹#›</a:t>
            </a:fld>
            <a:endParaRPr lang="en-US" dirty="0"/>
          </a:p>
        </p:txBody>
      </p:sp>
    </p:spTree>
    <p:extLst>
      <p:ext uri="{BB962C8B-B14F-4D97-AF65-F5344CB8AC3E}">
        <p14:creationId xmlns:p14="http://schemas.microsoft.com/office/powerpoint/2010/main" val="879311076"/>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Calibri" pitchFamily="34" charset="0"/>
                <a:cs typeface="Calibri" pitchFamily="34" charset="0"/>
              </a:defRPr>
            </a:lvl1pPr>
          </a:lstStyle>
          <a:p>
            <a:r>
              <a:rPr lang="en-US" dirty="0"/>
              <a:t>Click to edit Master title style</a:t>
            </a:r>
          </a:p>
        </p:txBody>
      </p:sp>
      <p:sp>
        <p:nvSpPr>
          <p:cNvPr id="6" name="Content Placeholder 7"/>
          <p:cNvSpPr>
            <a:spLocks noGrp="1"/>
          </p:cNvSpPr>
          <p:nvPr>
            <p:ph sz="half" idx="1"/>
          </p:nvPr>
        </p:nvSpPr>
        <p:spPr>
          <a:xfrm>
            <a:off x="533400" y="1939158"/>
            <a:ext cx="8077200" cy="4461641"/>
          </a:xfrm>
        </p:spPr>
        <p:txBody>
          <a:bodyPr/>
          <a:lstStyle>
            <a:lvl1pPr>
              <a:buClrTx/>
              <a:defRPr sz="2400">
                <a:solidFill>
                  <a:schemeClr val="tx1"/>
                </a:solidFill>
              </a:defRPr>
            </a:lvl1pPr>
            <a:lvl2pPr>
              <a:buClrTx/>
              <a:buFont typeface="Arial" pitchFamily="34" charset="0"/>
              <a:buChar char="•"/>
              <a:defRPr sz="2400">
                <a:solidFill>
                  <a:schemeClr val="tx1"/>
                </a:solidFill>
              </a:defRPr>
            </a:lvl2pPr>
            <a:lvl3pPr>
              <a:buNone/>
              <a:defRPr/>
            </a:lvl3pPr>
          </a:lstStyle>
          <a:p>
            <a:pPr lvl="0"/>
            <a:r>
              <a:rPr lang="en-US" dirty="0"/>
              <a:t>Click to edit Master text styles</a:t>
            </a:r>
          </a:p>
          <a:p>
            <a:pPr lvl="1"/>
            <a:r>
              <a:rPr lang="en-US" dirty="0"/>
              <a:t>Second level</a:t>
            </a:r>
          </a:p>
        </p:txBody>
      </p:sp>
    </p:spTree>
    <p:extLst>
      <p:ext uri="{BB962C8B-B14F-4D97-AF65-F5344CB8AC3E}">
        <p14:creationId xmlns:p14="http://schemas.microsoft.com/office/powerpoint/2010/main" val="1513361432"/>
      </p:ext>
    </p:extLst>
  </p:cSld>
  <p:clrMapOvr>
    <a:masterClrMapping/>
  </p:clrMapOvr>
  <p:transition/>
</p:sldLayout>
</file>

<file path=ppt/slideLayouts/slideLayout2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851770" y="109538"/>
            <a:ext cx="5549030" cy="762000"/>
          </a:xfrm>
        </p:spPr>
        <p:txBody>
          <a:bodyPr anchor="ctr"/>
          <a:lstStyle/>
          <a:p>
            <a:r>
              <a:rPr lang="en-US" dirty="0"/>
              <a:t>Click to edit Master title style</a:t>
            </a:r>
          </a:p>
        </p:txBody>
      </p:sp>
      <p:sp>
        <p:nvSpPr>
          <p:cNvPr id="3" name="Content Placeholder 2"/>
          <p:cNvSpPr>
            <a:spLocks noGrp="1"/>
          </p:cNvSpPr>
          <p:nvPr>
            <p:ph sz="half" idx="1"/>
          </p:nvPr>
        </p:nvSpPr>
        <p:spPr>
          <a:xfrm>
            <a:off x="533400" y="1219200"/>
            <a:ext cx="4000500" cy="5181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686300" y="1219200"/>
            <a:ext cx="4000500" cy="5181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972698809"/>
      </p:ext>
    </p:extLst>
  </p:cSld>
  <p:clrMapOvr>
    <a:masterClrMapping/>
  </p:clrMapOvr>
  <p:transition/>
</p:sldLayout>
</file>

<file path=ppt/slideLayouts/slideLayout2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874386" y="109538"/>
            <a:ext cx="4837482" cy="762000"/>
          </a:xfrm>
        </p:spPr>
        <p:txBody>
          <a:bodyPr anchor="ctr"/>
          <a:lstStyle>
            <a:lvl1pPr>
              <a:defRPr>
                <a:latin typeface="+mj-lt"/>
                <a:cs typeface="Calibri" pitchFamily="34" charset="0"/>
              </a:defRPr>
            </a:lvl1pPr>
          </a:lstStyle>
          <a:p>
            <a:r>
              <a:rPr lang="en-US"/>
              <a:t>Click to edit Master title style</a:t>
            </a:r>
          </a:p>
        </p:txBody>
      </p:sp>
    </p:spTree>
    <p:extLst>
      <p:ext uri="{BB962C8B-B14F-4D97-AF65-F5344CB8AC3E}">
        <p14:creationId xmlns:p14="http://schemas.microsoft.com/office/powerpoint/2010/main" val="2719193756"/>
      </p:ext>
    </p:extLst>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Calibri" pitchFamily="34" charset="0"/>
                <a:cs typeface="Calibri" pitchFamily="34" charset="0"/>
              </a:defRPr>
            </a:lvl1pPr>
          </a:lstStyle>
          <a:p>
            <a:r>
              <a:rPr lang="en-US"/>
              <a:t>Click to edit Master title style</a:t>
            </a:r>
          </a:p>
        </p:txBody>
      </p:sp>
    </p:spTree>
    <p:extLst>
      <p:ext uri="{BB962C8B-B14F-4D97-AF65-F5344CB8AC3E}">
        <p14:creationId xmlns:p14="http://schemas.microsoft.com/office/powerpoint/2010/main" val="26510846"/>
      </p:ext>
    </p:extLst>
  </p:cSld>
  <p:clrMapOvr>
    <a:masterClrMapping/>
  </p:clrMapOvr>
  <p:transition/>
</p:sldLayout>
</file>

<file path=ppt/slideLayouts/slideLayout30.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836613" y="109538"/>
            <a:ext cx="5564187" cy="762000"/>
          </a:xfrm>
        </p:spPr>
        <p:txBody>
          <a:bodyPr/>
          <a:lstStyle/>
          <a:p>
            <a:r>
              <a:rPr lang="en-US"/>
              <a:t>Click to edit Master title style</a:t>
            </a:r>
          </a:p>
        </p:txBody>
      </p:sp>
      <p:sp>
        <p:nvSpPr>
          <p:cNvPr id="3" name="Text Placeholder 2"/>
          <p:cNvSpPr>
            <a:spLocks noGrp="1"/>
          </p:cNvSpPr>
          <p:nvPr>
            <p:ph type="body" sz="half" idx="1"/>
          </p:nvPr>
        </p:nvSpPr>
        <p:spPr>
          <a:xfrm>
            <a:off x="533400" y="1219200"/>
            <a:ext cx="4000500" cy="51816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86300" y="1219200"/>
            <a:ext cx="4000500" cy="51816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530631296"/>
      </p:ext>
    </p:extLst>
  </p:cSld>
  <p:clrMapOvr>
    <a:masterClrMapping/>
  </p:clrMapOvr>
  <p:transition/>
</p:sldLayout>
</file>

<file path=ppt/slideLayouts/slideLayout31.xml><?xml version="1.0" encoding="utf-8"?>
<p:sldLayout xmlns:a="http://schemas.openxmlformats.org/drawingml/2006/main" xmlns:r="http://schemas.openxmlformats.org/officeDocument/2006/relationships" xmlns:p="http://schemas.openxmlformats.org/presentationml/2006/main" type="obj" preserve="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736600" y="109538"/>
            <a:ext cx="5664200" cy="762000"/>
          </a:xfrm>
        </p:spPr>
        <p:txBody>
          <a:bodyPr/>
          <a:lstStyle/>
          <a:p>
            <a:r>
              <a:rPr lang="en-US"/>
              <a:t>Click to edit Master title style</a:t>
            </a:r>
          </a:p>
        </p:txBody>
      </p:sp>
      <p:sp>
        <p:nvSpPr>
          <p:cNvPr id="3" name="Content Placeholder 2"/>
          <p:cNvSpPr>
            <a:spLocks noGrp="1"/>
          </p:cNvSpPr>
          <p:nvPr>
            <p:ph idx="1"/>
          </p:nvPr>
        </p:nvSpPr>
        <p:spPr>
          <a:xfrm>
            <a:off x="533400" y="1219200"/>
            <a:ext cx="8153400" cy="51816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538728700"/>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126268678"/>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userDrawn="1">
  <p:cSld name="4_Title Slide">
    <p:spTree>
      <p:nvGrpSpPr>
        <p:cNvPr id="1" name=""/>
        <p:cNvGrpSpPr/>
        <p:nvPr/>
      </p:nvGrpSpPr>
      <p:grpSpPr>
        <a:xfrm>
          <a:off x="0" y="0"/>
          <a:ext cx="0" cy="0"/>
          <a:chOff x="0" y="0"/>
          <a:chExt cx="0" cy="0"/>
        </a:xfrm>
      </p:grpSpPr>
      <p:sp>
        <p:nvSpPr>
          <p:cNvPr id="2" name="Date Placeholder 3"/>
          <p:cNvSpPr>
            <a:spLocks noGrp="1"/>
          </p:cNvSpPr>
          <p:nvPr>
            <p:ph type="dt" sz="half" idx="10"/>
          </p:nvPr>
        </p:nvSpPr>
        <p:spPr>
          <a:xfrm>
            <a:off x="457200" y="6356350"/>
            <a:ext cx="2133600" cy="365125"/>
          </a:xfrm>
          <a:prstGeom prst="rect">
            <a:avLst/>
          </a:prstGeom>
        </p:spPr>
        <p:txBody>
          <a:bodyPr/>
          <a:lstStyle>
            <a:lvl1pPr algn="ctr" eaLnBrk="0" hangingPunct="0">
              <a:spcBef>
                <a:spcPct val="50000"/>
              </a:spcBef>
              <a:defRPr sz="1200" b="1">
                <a:solidFill>
                  <a:srgbClr val="FFFFFF"/>
                </a:solidFill>
                <a:latin typeface="+mn-lt"/>
              </a:defRPr>
            </a:lvl1pPr>
          </a:lstStyle>
          <a:p>
            <a:pPr fontAlgn="base">
              <a:spcAft>
                <a:spcPct val="0"/>
              </a:spcAft>
              <a:defRPr/>
            </a:pPr>
            <a:fld id="{5A52C6E8-626D-4C71-A859-A942035C5E56}" type="datetime1">
              <a:rPr lang="en-US" smtClean="0"/>
              <a:t>12/7/2020</a:t>
            </a:fld>
            <a:endParaRPr lang="en-US" dirty="0"/>
          </a:p>
        </p:txBody>
      </p:sp>
      <p:sp>
        <p:nvSpPr>
          <p:cNvPr id="3" name="Footer Placeholder 4"/>
          <p:cNvSpPr>
            <a:spLocks noGrp="1"/>
          </p:cNvSpPr>
          <p:nvPr>
            <p:ph type="ftr" sz="quarter" idx="11"/>
          </p:nvPr>
        </p:nvSpPr>
        <p:spPr>
          <a:xfrm>
            <a:off x="3124200" y="6356350"/>
            <a:ext cx="2895600" cy="365125"/>
          </a:xfrm>
          <a:prstGeom prst="rect">
            <a:avLst/>
          </a:prstGeom>
        </p:spPr>
        <p:txBody>
          <a:bodyPr/>
          <a:lstStyle>
            <a:lvl1pPr algn="ctr" eaLnBrk="0" hangingPunct="0">
              <a:spcBef>
                <a:spcPct val="50000"/>
              </a:spcBef>
              <a:defRPr sz="1200" b="1">
                <a:solidFill>
                  <a:srgbClr val="FFFFFF"/>
                </a:solidFill>
                <a:latin typeface="+mn-lt"/>
              </a:defRPr>
            </a:lvl1pPr>
          </a:lstStyle>
          <a:p>
            <a:pPr fontAlgn="base">
              <a:spcAft>
                <a:spcPct val="0"/>
              </a:spcAft>
              <a:defRPr/>
            </a:pPr>
            <a:r>
              <a:rPr lang="en-US" dirty="0"/>
              <a:t>Draft</a:t>
            </a:r>
          </a:p>
        </p:txBody>
      </p:sp>
      <p:sp>
        <p:nvSpPr>
          <p:cNvPr id="4" name="Slide Number Placeholder 5"/>
          <p:cNvSpPr>
            <a:spLocks noGrp="1"/>
          </p:cNvSpPr>
          <p:nvPr>
            <p:ph type="sldNum" sz="quarter" idx="12"/>
          </p:nvPr>
        </p:nvSpPr>
        <p:spPr>
          <a:xfrm>
            <a:off x="6553200" y="6356350"/>
            <a:ext cx="2133600" cy="365125"/>
          </a:xfrm>
          <a:prstGeom prst="rect">
            <a:avLst/>
          </a:prstGeom>
        </p:spPr>
        <p:txBody>
          <a:bodyPr/>
          <a:lstStyle>
            <a:lvl1pPr algn="ctr" eaLnBrk="0" hangingPunct="0">
              <a:spcBef>
                <a:spcPct val="50000"/>
              </a:spcBef>
              <a:defRPr sz="1200" b="1">
                <a:solidFill>
                  <a:srgbClr val="FFFFFF"/>
                </a:solidFill>
                <a:latin typeface="+mn-lt"/>
              </a:defRPr>
            </a:lvl1pPr>
          </a:lstStyle>
          <a:p>
            <a:pPr fontAlgn="base">
              <a:spcAft>
                <a:spcPct val="0"/>
              </a:spcAft>
              <a:defRPr/>
            </a:pPr>
            <a:fld id="{525B1E92-C86F-4366-A76D-C560614973E7}" type="slidenum">
              <a:rPr lang="en-US"/>
              <a:pPr fontAlgn="base">
                <a:spcAft>
                  <a:spcPct val="0"/>
                </a:spcAft>
                <a:defRPr/>
              </a:pPr>
              <a:t>‹#›</a:t>
            </a:fld>
            <a:endParaRPr lang="en-US" dirty="0"/>
          </a:p>
        </p:txBody>
      </p:sp>
    </p:spTree>
    <p:extLst>
      <p:ext uri="{BB962C8B-B14F-4D97-AF65-F5344CB8AC3E}">
        <p14:creationId xmlns:p14="http://schemas.microsoft.com/office/powerpoint/2010/main" val="3535099700"/>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Calibri" pitchFamily="34" charset="0"/>
                <a:cs typeface="Calibri" pitchFamily="34" charset="0"/>
              </a:defRPr>
            </a:lvl1pPr>
          </a:lstStyle>
          <a:p>
            <a:r>
              <a:rPr lang="en-US" dirty="0"/>
              <a:t>Click to edit Master title style</a:t>
            </a:r>
          </a:p>
        </p:txBody>
      </p:sp>
      <p:sp>
        <p:nvSpPr>
          <p:cNvPr id="6" name="Content Placeholder 7"/>
          <p:cNvSpPr>
            <a:spLocks noGrp="1"/>
          </p:cNvSpPr>
          <p:nvPr>
            <p:ph sz="half" idx="1"/>
          </p:nvPr>
        </p:nvSpPr>
        <p:spPr>
          <a:xfrm>
            <a:off x="533400" y="1939158"/>
            <a:ext cx="8077200" cy="4461641"/>
          </a:xfrm>
        </p:spPr>
        <p:txBody>
          <a:bodyPr/>
          <a:lstStyle>
            <a:lvl1pPr>
              <a:buClrTx/>
              <a:defRPr sz="2400">
                <a:solidFill>
                  <a:schemeClr val="tx1"/>
                </a:solidFill>
              </a:defRPr>
            </a:lvl1pPr>
            <a:lvl2pPr>
              <a:buClrTx/>
              <a:buFont typeface="Arial" pitchFamily="34" charset="0"/>
              <a:buChar char="•"/>
              <a:defRPr sz="2400">
                <a:solidFill>
                  <a:schemeClr val="tx1"/>
                </a:solidFill>
              </a:defRPr>
            </a:lvl2pPr>
            <a:lvl3pPr>
              <a:buNone/>
              <a:defRPr/>
            </a:lvl3pPr>
          </a:lstStyle>
          <a:p>
            <a:pPr lvl="0"/>
            <a:r>
              <a:rPr lang="en-US" dirty="0"/>
              <a:t>Click to edit Master text styles</a:t>
            </a:r>
          </a:p>
          <a:p>
            <a:pPr lvl="1"/>
            <a:r>
              <a:rPr lang="en-US" dirty="0"/>
              <a:t>Second level</a:t>
            </a:r>
          </a:p>
        </p:txBody>
      </p:sp>
    </p:spTree>
    <p:extLst>
      <p:ext uri="{BB962C8B-B14F-4D97-AF65-F5344CB8AC3E}">
        <p14:creationId xmlns:p14="http://schemas.microsoft.com/office/powerpoint/2010/main" val="2139635825"/>
      </p:ext>
    </p:extLst>
  </p:cSld>
  <p:clrMapOvr>
    <a:masterClrMapping/>
  </p:clrMapOvr>
  <p:transition/>
</p:sldLayout>
</file>

<file path=ppt/slideLayouts/slideLayout3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851770" y="109538"/>
            <a:ext cx="5549030" cy="762000"/>
          </a:xfrm>
        </p:spPr>
        <p:txBody>
          <a:bodyPr anchor="ctr"/>
          <a:lstStyle/>
          <a:p>
            <a:r>
              <a:rPr lang="en-US" dirty="0"/>
              <a:t>Click to edit Master title style</a:t>
            </a:r>
          </a:p>
        </p:txBody>
      </p:sp>
      <p:sp>
        <p:nvSpPr>
          <p:cNvPr id="3" name="Content Placeholder 2"/>
          <p:cNvSpPr>
            <a:spLocks noGrp="1"/>
          </p:cNvSpPr>
          <p:nvPr>
            <p:ph sz="half" idx="1"/>
          </p:nvPr>
        </p:nvSpPr>
        <p:spPr>
          <a:xfrm>
            <a:off x="533400" y="1219200"/>
            <a:ext cx="4000500" cy="5181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686300" y="1219200"/>
            <a:ext cx="4000500" cy="5181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060857353"/>
      </p:ext>
    </p:extLst>
  </p:cSld>
  <p:clrMapOvr>
    <a:masterClrMapping/>
  </p:clrMapOvr>
  <p:transition/>
</p:sldLayout>
</file>

<file path=ppt/slideLayouts/slideLayout3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874386" y="109538"/>
            <a:ext cx="4837482" cy="762000"/>
          </a:xfrm>
        </p:spPr>
        <p:txBody>
          <a:bodyPr anchor="ctr"/>
          <a:lstStyle>
            <a:lvl1pPr>
              <a:defRPr>
                <a:latin typeface="+mj-lt"/>
                <a:cs typeface="Calibri" pitchFamily="34" charset="0"/>
              </a:defRPr>
            </a:lvl1pPr>
          </a:lstStyle>
          <a:p>
            <a:r>
              <a:rPr lang="en-US"/>
              <a:t>Click to edit Master title style</a:t>
            </a:r>
          </a:p>
        </p:txBody>
      </p:sp>
    </p:spTree>
    <p:extLst>
      <p:ext uri="{BB962C8B-B14F-4D97-AF65-F5344CB8AC3E}">
        <p14:creationId xmlns:p14="http://schemas.microsoft.com/office/powerpoint/2010/main" val="901557602"/>
      </p:ext>
    </p:extLst>
  </p:cSld>
  <p:clrMapOvr>
    <a:masterClrMapping/>
  </p:clrMapOvr>
  <p:transition/>
</p:sldLayout>
</file>

<file path=ppt/slideLayouts/slideLayout37.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836613" y="109538"/>
            <a:ext cx="5564187" cy="762000"/>
          </a:xfrm>
        </p:spPr>
        <p:txBody>
          <a:bodyPr/>
          <a:lstStyle/>
          <a:p>
            <a:r>
              <a:rPr lang="en-US"/>
              <a:t>Click to edit Master title style</a:t>
            </a:r>
          </a:p>
        </p:txBody>
      </p:sp>
      <p:sp>
        <p:nvSpPr>
          <p:cNvPr id="3" name="Text Placeholder 2"/>
          <p:cNvSpPr>
            <a:spLocks noGrp="1"/>
          </p:cNvSpPr>
          <p:nvPr>
            <p:ph type="body" sz="half" idx="1"/>
          </p:nvPr>
        </p:nvSpPr>
        <p:spPr>
          <a:xfrm>
            <a:off x="533400" y="1219200"/>
            <a:ext cx="4000500" cy="51816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86300" y="1219200"/>
            <a:ext cx="4000500" cy="51816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475712820"/>
      </p:ext>
    </p:extLst>
  </p:cSld>
  <p:clrMapOvr>
    <a:masterClrMapping/>
  </p:clrMapOvr>
  <p:transition/>
</p:sldLayout>
</file>

<file path=ppt/slideLayouts/slideLayout38.xml><?xml version="1.0" encoding="utf-8"?>
<p:sldLayout xmlns:a="http://schemas.openxmlformats.org/drawingml/2006/main" xmlns:r="http://schemas.openxmlformats.org/officeDocument/2006/relationships" xmlns:p="http://schemas.openxmlformats.org/presentationml/2006/main" type="obj" preserve="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736600" y="109538"/>
            <a:ext cx="5664200" cy="762000"/>
          </a:xfrm>
        </p:spPr>
        <p:txBody>
          <a:bodyPr/>
          <a:lstStyle/>
          <a:p>
            <a:r>
              <a:rPr lang="en-US"/>
              <a:t>Click to edit Master title style</a:t>
            </a:r>
          </a:p>
        </p:txBody>
      </p:sp>
      <p:sp>
        <p:nvSpPr>
          <p:cNvPr id="3" name="Content Placeholder 2"/>
          <p:cNvSpPr>
            <a:spLocks noGrp="1"/>
          </p:cNvSpPr>
          <p:nvPr>
            <p:ph idx="1"/>
          </p:nvPr>
        </p:nvSpPr>
        <p:spPr>
          <a:xfrm>
            <a:off x="533400" y="1219200"/>
            <a:ext cx="8153400" cy="51816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823674477"/>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08068383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836613" y="109538"/>
            <a:ext cx="5564187" cy="762000"/>
          </a:xfrm>
        </p:spPr>
        <p:txBody>
          <a:bodyPr/>
          <a:lstStyle/>
          <a:p>
            <a:r>
              <a:rPr lang="en-US"/>
              <a:t>Click to edit Master title style</a:t>
            </a:r>
          </a:p>
        </p:txBody>
      </p:sp>
      <p:sp>
        <p:nvSpPr>
          <p:cNvPr id="3" name="Text Placeholder 2"/>
          <p:cNvSpPr>
            <a:spLocks noGrp="1"/>
          </p:cNvSpPr>
          <p:nvPr>
            <p:ph type="body" sz="half" idx="1"/>
          </p:nvPr>
        </p:nvSpPr>
        <p:spPr>
          <a:xfrm>
            <a:off x="533400" y="1219200"/>
            <a:ext cx="4000500" cy="51816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86300" y="1219200"/>
            <a:ext cx="4000500" cy="51816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074370112"/>
      </p:ext>
    </p:extLst>
  </p:cSld>
  <p:clrMapOvr>
    <a:masterClrMapping/>
  </p:clrMapOvr>
  <p:transition/>
</p:sldLayout>
</file>

<file path=ppt/slideLayouts/slideLayout40.xml><?xml version="1.0" encoding="utf-8"?>
<p:sldLayout xmlns:a="http://schemas.openxmlformats.org/drawingml/2006/main" xmlns:r="http://schemas.openxmlformats.org/officeDocument/2006/relationships" xmlns:p="http://schemas.openxmlformats.org/presentationml/2006/main" userDrawn="1">
  <p:cSld name="4_Title Slide">
    <p:spTree>
      <p:nvGrpSpPr>
        <p:cNvPr id="1" name=""/>
        <p:cNvGrpSpPr/>
        <p:nvPr/>
      </p:nvGrpSpPr>
      <p:grpSpPr>
        <a:xfrm>
          <a:off x="0" y="0"/>
          <a:ext cx="0" cy="0"/>
          <a:chOff x="0" y="0"/>
          <a:chExt cx="0" cy="0"/>
        </a:xfrm>
      </p:grpSpPr>
      <p:sp>
        <p:nvSpPr>
          <p:cNvPr id="2" name="Date Placeholder 3"/>
          <p:cNvSpPr>
            <a:spLocks noGrp="1"/>
          </p:cNvSpPr>
          <p:nvPr>
            <p:ph type="dt" sz="half" idx="10"/>
          </p:nvPr>
        </p:nvSpPr>
        <p:spPr>
          <a:xfrm>
            <a:off x="457200" y="6356350"/>
            <a:ext cx="2133600" cy="365125"/>
          </a:xfrm>
          <a:prstGeom prst="rect">
            <a:avLst/>
          </a:prstGeom>
        </p:spPr>
        <p:txBody>
          <a:bodyPr/>
          <a:lstStyle>
            <a:lvl1pPr algn="ctr" eaLnBrk="0" hangingPunct="0">
              <a:spcBef>
                <a:spcPct val="50000"/>
              </a:spcBef>
              <a:defRPr sz="1200" b="1">
                <a:solidFill>
                  <a:srgbClr val="FFFFFF"/>
                </a:solidFill>
                <a:latin typeface="+mn-lt"/>
              </a:defRPr>
            </a:lvl1pPr>
          </a:lstStyle>
          <a:p>
            <a:pPr fontAlgn="base">
              <a:spcAft>
                <a:spcPct val="0"/>
              </a:spcAft>
              <a:defRPr/>
            </a:pPr>
            <a:fld id="{EEB0A476-EC98-4E0E-AFE8-D8625F72F0CC}" type="datetime1">
              <a:rPr lang="en-US" smtClean="0"/>
              <a:t>12/7/2020</a:t>
            </a:fld>
            <a:endParaRPr lang="en-US" dirty="0"/>
          </a:p>
        </p:txBody>
      </p:sp>
      <p:sp>
        <p:nvSpPr>
          <p:cNvPr id="3" name="Footer Placeholder 4"/>
          <p:cNvSpPr>
            <a:spLocks noGrp="1"/>
          </p:cNvSpPr>
          <p:nvPr>
            <p:ph type="ftr" sz="quarter" idx="11"/>
          </p:nvPr>
        </p:nvSpPr>
        <p:spPr>
          <a:xfrm>
            <a:off x="3124200" y="6356350"/>
            <a:ext cx="2895600" cy="365125"/>
          </a:xfrm>
          <a:prstGeom prst="rect">
            <a:avLst/>
          </a:prstGeom>
        </p:spPr>
        <p:txBody>
          <a:bodyPr/>
          <a:lstStyle>
            <a:lvl1pPr algn="ctr" eaLnBrk="0" hangingPunct="0">
              <a:spcBef>
                <a:spcPct val="50000"/>
              </a:spcBef>
              <a:defRPr sz="1200" b="1">
                <a:solidFill>
                  <a:srgbClr val="FFFFFF"/>
                </a:solidFill>
                <a:latin typeface="+mn-lt"/>
              </a:defRPr>
            </a:lvl1pPr>
          </a:lstStyle>
          <a:p>
            <a:pPr fontAlgn="base">
              <a:spcAft>
                <a:spcPct val="0"/>
              </a:spcAft>
              <a:defRPr/>
            </a:pPr>
            <a:r>
              <a:rPr lang="en-US" dirty="0"/>
              <a:t>Draft</a:t>
            </a:r>
          </a:p>
        </p:txBody>
      </p:sp>
      <p:sp>
        <p:nvSpPr>
          <p:cNvPr id="4" name="Slide Number Placeholder 5"/>
          <p:cNvSpPr>
            <a:spLocks noGrp="1"/>
          </p:cNvSpPr>
          <p:nvPr>
            <p:ph type="sldNum" sz="quarter" idx="12"/>
          </p:nvPr>
        </p:nvSpPr>
        <p:spPr>
          <a:xfrm>
            <a:off x="6553200" y="6356350"/>
            <a:ext cx="2133600" cy="365125"/>
          </a:xfrm>
          <a:prstGeom prst="rect">
            <a:avLst/>
          </a:prstGeom>
        </p:spPr>
        <p:txBody>
          <a:bodyPr/>
          <a:lstStyle>
            <a:lvl1pPr algn="ctr" eaLnBrk="0" hangingPunct="0">
              <a:spcBef>
                <a:spcPct val="50000"/>
              </a:spcBef>
              <a:defRPr sz="1200" b="1">
                <a:solidFill>
                  <a:srgbClr val="FFFFFF"/>
                </a:solidFill>
                <a:latin typeface="+mn-lt"/>
              </a:defRPr>
            </a:lvl1pPr>
          </a:lstStyle>
          <a:p>
            <a:pPr fontAlgn="base">
              <a:spcAft>
                <a:spcPct val="0"/>
              </a:spcAft>
              <a:defRPr/>
            </a:pPr>
            <a:fld id="{525B1E92-C86F-4366-A76D-C560614973E7}" type="slidenum">
              <a:rPr lang="en-US"/>
              <a:pPr fontAlgn="base">
                <a:spcAft>
                  <a:spcPct val="0"/>
                </a:spcAft>
                <a:defRPr/>
              </a:pPr>
              <a:t>‹#›</a:t>
            </a:fld>
            <a:endParaRPr lang="en-US" dirty="0"/>
          </a:p>
        </p:txBody>
      </p:sp>
    </p:spTree>
    <p:extLst>
      <p:ext uri="{BB962C8B-B14F-4D97-AF65-F5344CB8AC3E}">
        <p14:creationId xmlns:p14="http://schemas.microsoft.com/office/powerpoint/2010/main" val="409007680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Calibri" pitchFamily="34" charset="0"/>
                <a:cs typeface="Calibri" pitchFamily="34" charset="0"/>
              </a:defRPr>
            </a:lvl1pPr>
          </a:lstStyle>
          <a:p>
            <a:r>
              <a:rPr lang="en-US" dirty="0"/>
              <a:t>Click to edit Master title style</a:t>
            </a:r>
          </a:p>
        </p:txBody>
      </p:sp>
      <p:sp>
        <p:nvSpPr>
          <p:cNvPr id="6" name="Content Placeholder 7"/>
          <p:cNvSpPr>
            <a:spLocks noGrp="1"/>
          </p:cNvSpPr>
          <p:nvPr>
            <p:ph sz="half" idx="1"/>
          </p:nvPr>
        </p:nvSpPr>
        <p:spPr>
          <a:xfrm>
            <a:off x="533400" y="1939158"/>
            <a:ext cx="8077200" cy="4461641"/>
          </a:xfrm>
        </p:spPr>
        <p:txBody>
          <a:bodyPr/>
          <a:lstStyle>
            <a:lvl1pPr>
              <a:buClrTx/>
              <a:defRPr sz="2400">
                <a:solidFill>
                  <a:schemeClr val="tx1"/>
                </a:solidFill>
              </a:defRPr>
            </a:lvl1pPr>
            <a:lvl2pPr>
              <a:buClrTx/>
              <a:buFont typeface="Arial" pitchFamily="34" charset="0"/>
              <a:buChar char="•"/>
              <a:defRPr sz="2400">
                <a:solidFill>
                  <a:schemeClr val="tx1"/>
                </a:solidFill>
              </a:defRPr>
            </a:lvl2pPr>
            <a:lvl3pPr>
              <a:buNone/>
              <a:defRPr/>
            </a:lvl3pPr>
          </a:lstStyle>
          <a:p>
            <a:pPr lvl="0"/>
            <a:r>
              <a:rPr lang="en-US" dirty="0"/>
              <a:t>Click to edit Master text styles</a:t>
            </a:r>
          </a:p>
          <a:p>
            <a:pPr lvl="1"/>
            <a:r>
              <a:rPr lang="en-US" dirty="0"/>
              <a:t>Second level</a:t>
            </a:r>
          </a:p>
        </p:txBody>
      </p:sp>
    </p:spTree>
    <p:extLst>
      <p:ext uri="{BB962C8B-B14F-4D97-AF65-F5344CB8AC3E}">
        <p14:creationId xmlns:p14="http://schemas.microsoft.com/office/powerpoint/2010/main" val="1299886320"/>
      </p:ext>
    </p:extLst>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851770" y="109538"/>
            <a:ext cx="5549030" cy="762000"/>
          </a:xfrm>
        </p:spPr>
        <p:txBody>
          <a:bodyPr anchor="ctr"/>
          <a:lstStyle/>
          <a:p>
            <a:r>
              <a:rPr lang="en-US" dirty="0"/>
              <a:t>Click to edit Master title style</a:t>
            </a:r>
          </a:p>
        </p:txBody>
      </p:sp>
      <p:sp>
        <p:nvSpPr>
          <p:cNvPr id="3" name="Content Placeholder 2"/>
          <p:cNvSpPr>
            <a:spLocks noGrp="1"/>
          </p:cNvSpPr>
          <p:nvPr>
            <p:ph sz="half" idx="1"/>
          </p:nvPr>
        </p:nvSpPr>
        <p:spPr>
          <a:xfrm>
            <a:off x="533400" y="1219200"/>
            <a:ext cx="4000500" cy="5181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686300" y="1219200"/>
            <a:ext cx="4000500" cy="5181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249027122"/>
      </p:ext>
    </p:extLst>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874386" y="109538"/>
            <a:ext cx="4837482" cy="762000"/>
          </a:xfrm>
        </p:spPr>
        <p:txBody>
          <a:bodyPr anchor="ctr"/>
          <a:lstStyle>
            <a:lvl1pPr>
              <a:defRPr>
                <a:latin typeface="+mj-lt"/>
                <a:cs typeface="Calibri" pitchFamily="34" charset="0"/>
              </a:defRPr>
            </a:lvl1pPr>
          </a:lstStyle>
          <a:p>
            <a:r>
              <a:rPr lang="en-US"/>
              <a:t>Click to edit Master title style</a:t>
            </a:r>
          </a:p>
        </p:txBody>
      </p:sp>
    </p:spTree>
    <p:extLst>
      <p:ext uri="{BB962C8B-B14F-4D97-AF65-F5344CB8AC3E}">
        <p14:creationId xmlns:p14="http://schemas.microsoft.com/office/powerpoint/2010/main" val="604378385"/>
      </p:ext>
    </p:extLst>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836613" y="109538"/>
            <a:ext cx="5564187" cy="762000"/>
          </a:xfrm>
        </p:spPr>
        <p:txBody>
          <a:bodyPr/>
          <a:lstStyle/>
          <a:p>
            <a:r>
              <a:rPr lang="en-US"/>
              <a:t>Click to edit Master title style</a:t>
            </a:r>
          </a:p>
        </p:txBody>
      </p:sp>
      <p:sp>
        <p:nvSpPr>
          <p:cNvPr id="3" name="Text Placeholder 2"/>
          <p:cNvSpPr>
            <a:spLocks noGrp="1"/>
          </p:cNvSpPr>
          <p:nvPr>
            <p:ph type="body" sz="half" idx="1"/>
          </p:nvPr>
        </p:nvSpPr>
        <p:spPr>
          <a:xfrm>
            <a:off x="533400" y="1219200"/>
            <a:ext cx="4000500" cy="51816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86300" y="1219200"/>
            <a:ext cx="4000500" cy="51816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785192584"/>
      </p:ext>
    </p:extLst>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obj" preserve="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736600" y="109538"/>
            <a:ext cx="5664200" cy="762000"/>
          </a:xfrm>
        </p:spPr>
        <p:txBody>
          <a:bodyPr/>
          <a:lstStyle/>
          <a:p>
            <a:r>
              <a:rPr lang="en-US"/>
              <a:t>Click to edit Master title style</a:t>
            </a:r>
          </a:p>
        </p:txBody>
      </p:sp>
      <p:sp>
        <p:nvSpPr>
          <p:cNvPr id="3" name="Content Placeholder 2"/>
          <p:cNvSpPr>
            <a:spLocks noGrp="1"/>
          </p:cNvSpPr>
          <p:nvPr>
            <p:ph idx="1"/>
          </p:nvPr>
        </p:nvSpPr>
        <p:spPr>
          <a:xfrm>
            <a:off x="533400" y="1219200"/>
            <a:ext cx="8153400" cy="51816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0853097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tags" Target="../tags/tag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ags" Target="../tags/tag1.xml"/><Relationship Id="rId5"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image" Target="../media/image2.pn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2.xml"/><Relationship Id="rId13" Type="http://schemas.openxmlformats.org/officeDocument/2006/relationships/image" Target="../media/image2.png"/><Relationship Id="rId3" Type="http://schemas.openxmlformats.org/officeDocument/2006/relationships/slideLayout" Target="../slideLayouts/slideLayout7.xml"/><Relationship Id="rId7" Type="http://schemas.openxmlformats.org/officeDocument/2006/relationships/slideLayout" Target="../slideLayouts/slideLayout11.xml"/><Relationship Id="rId12" Type="http://schemas.openxmlformats.org/officeDocument/2006/relationships/image" Target="../media/image1.jpeg"/><Relationship Id="rId2" Type="http://schemas.openxmlformats.org/officeDocument/2006/relationships/slideLayout" Target="../slideLayouts/slideLayout6.xml"/><Relationship Id="rId1" Type="http://schemas.openxmlformats.org/officeDocument/2006/relationships/slideLayout" Target="../slideLayouts/slideLayout5.xml"/><Relationship Id="rId6" Type="http://schemas.openxmlformats.org/officeDocument/2006/relationships/slideLayout" Target="../slideLayouts/slideLayout10.xml"/><Relationship Id="rId11" Type="http://schemas.openxmlformats.org/officeDocument/2006/relationships/tags" Target="../tags/tag4.xml"/><Relationship Id="rId5" Type="http://schemas.openxmlformats.org/officeDocument/2006/relationships/slideLayout" Target="../slideLayouts/slideLayout9.xml"/><Relationship Id="rId10" Type="http://schemas.openxmlformats.org/officeDocument/2006/relationships/tags" Target="../tags/tag3.xml"/><Relationship Id="rId4" Type="http://schemas.openxmlformats.org/officeDocument/2006/relationships/slideLayout" Target="../slideLayouts/slideLayout8.xml"/><Relationship Id="rId9" Type="http://schemas.openxmlformats.org/officeDocument/2006/relationships/theme" Target="../theme/theme2.xml"/></Relationships>
</file>

<file path=ppt/slideMasters/_rels/slideMaster3.xml.rels><?xml version="1.0" encoding="UTF-8" standalone="yes"?>
<Relationships xmlns="http://schemas.openxmlformats.org/package/2006/relationships"><Relationship Id="rId8" Type="http://schemas.openxmlformats.org/officeDocument/2006/relationships/theme" Target="../theme/theme3.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image" Target="../media/image2.png"/><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image" Target="../media/image1.jpeg"/><Relationship Id="rId5" Type="http://schemas.openxmlformats.org/officeDocument/2006/relationships/slideLayout" Target="../slideLayouts/slideLayout17.xml"/><Relationship Id="rId10" Type="http://schemas.openxmlformats.org/officeDocument/2006/relationships/tags" Target="../tags/tag6.xml"/><Relationship Id="rId4" Type="http://schemas.openxmlformats.org/officeDocument/2006/relationships/slideLayout" Target="../slideLayouts/slideLayout16.xml"/><Relationship Id="rId9" Type="http://schemas.openxmlformats.org/officeDocument/2006/relationships/tags" Target="../tags/tag5.xml"/></Relationships>
</file>

<file path=ppt/slideMasters/_rels/slideMaster4.xml.rels><?xml version="1.0" encoding="UTF-8" standalone="yes"?>
<Relationships xmlns="http://schemas.openxmlformats.org/package/2006/relationships"><Relationship Id="rId8" Type="http://schemas.openxmlformats.org/officeDocument/2006/relationships/theme" Target="../theme/theme4.xml"/><Relationship Id="rId3" Type="http://schemas.openxmlformats.org/officeDocument/2006/relationships/slideLayout" Target="../slideLayouts/slideLayout22.xml"/><Relationship Id="rId7" Type="http://schemas.openxmlformats.org/officeDocument/2006/relationships/slideLayout" Target="../slideLayouts/slideLayout26.xml"/><Relationship Id="rId12" Type="http://schemas.openxmlformats.org/officeDocument/2006/relationships/image" Target="../media/image2.png"/><Relationship Id="rId2" Type="http://schemas.openxmlformats.org/officeDocument/2006/relationships/slideLayout" Target="../slideLayouts/slideLayout21.xml"/><Relationship Id="rId1" Type="http://schemas.openxmlformats.org/officeDocument/2006/relationships/slideLayout" Target="../slideLayouts/slideLayout20.xml"/><Relationship Id="rId6" Type="http://schemas.openxmlformats.org/officeDocument/2006/relationships/slideLayout" Target="../slideLayouts/slideLayout25.xml"/><Relationship Id="rId11" Type="http://schemas.openxmlformats.org/officeDocument/2006/relationships/image" Target="../media/image1.jpeg"/><Relationship Id="rId5" Type="http://schemas.openxmlformats.org/officeDocument/2006/relationships/slideLayout" Target="../slideLayouts/slideLayout24.xml"/><Relationship Id="rId10" Type="http://schemas.openxmlformats.org/officeDocument/2006/relationships/tags" Target="../tags/tag8.xml"/><Relationship Id="rId4" Type="http://schemas.openxmlformats.org/officeDocument/2006/relationships/slideLayout" Target="../slideLayouts/slideLayout23.xml"/><Relationship Id="rId9" Type="http://schemas.openxmlformats.org/officeDocument/2006/relationships/tags" Target="../tags/tag7.xml"/></Relationships>
</file>

<file path=ppt/slideMasters/_rels/slideMaster5.xml.rels><?xml version="1.0" encoding="UTF-8" standalone="yes"?>
<Relationships xmlns="http://schemas.openxmlformats.org/package/2006/relationships"><Relationship Id="rId8" Type="http://schemas.openxmlformats.org/officeDocument/2006/relationships/theme" Target="../theme/theme5.xml"/><Relationship Id="rId3" Type="http://schemas.openxmlformats.org/officeDocument/2006/relationships/slideLayout" Target="../slideLayouts/slideLayout29.xml"/><Relationship Id="rId7" Type="http://schemas.openxmlformats.org/officeDocument/2006/relationships/slideLayout" Target="../slideLayouts/slideLayout33.xml"/><Relationship Id="rId12" Type="http://schemas.openxmlformats.org/officeDocument/2006/relationships/image" Target="../media/image2.png"/><Relationship Id="rId2" Type="http://schemas.openxmlformats.org/officeDocument/2006/relationships/slideLayout" Target="../slideLayouts/slideLayout28.xml"/><Relationship Id="rId1" Type="http://schemas.openxmlformats.org/officeDocument/2006/relationships/slideLayout" Target="../slideLayouts/slideLayout27.xml"/><Relationship Id="rId6" Type="http://schemas.openxmlformats.org/officeDocument/2006/relationships/slideLayout" Target="../slideLayouts/slideLayout32.xml"/><Relationship Id="rId11" Type="http://schemas.openxmlformats.org/officeDocument/2006/relationships/image" Target="../media/image1.jpeg"/><Relationship Id="rId5" Type="http://schemas.openxmlformats.org/officeDocument/2006/relationships/slideLayout" Target="../slideLayouts/slideLayout31.xml"/><Relationship Id="rId10" Type="http://schemas.openxmlformats.org/officeDocument/2006/relationships/tags" Target="../tags/tag10.xml"/><Relationship Id="rId4" Type="http://schemas.openxmlformats.org/officeDocument/2006/relationships/slideLayout" Target="../slideLayouts/slideLayout30.xml"/><Relationship Id="rId9" Type="http://schemas.openxmlformats.org/officeDocument/2006/relationships/tags" Target="../tags/tag9.xml"/></Relationships>
</file>

<file path=ppt/slideMasters/_rels/slideMaster6.xml.rels><?xml version="1.0" encoding="UTF-8" standalone="yes"?>
<Relationships xmlns="http://schemas.openxmlformats.org/package/2006/relationships"><Relationship Id="rId8" Type="http://schemas.openxmlformats.org/officeDocument/2006/relationships/theme" Target="../theme/theme6.xml"/><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image" Target="../media/image2.png"/><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image" Target="../media/image1.jpeg"/><Relationship Id="rId5" Type="http://schemas.openxmlformats.org/officeDocument/2006/relationships/slideLayout" Target="../slideLayouts/slideLayout38.xml"/><Relationship Id="rId10" Type="http://schemas.openxmlformats.org/officeDocument/2006/relationships/tags" Target="../tags/tag12.xml"/><Relationship Id="rId4" Type="http://schemas.openxmlformats.org/officeDocument/2006/relationships/slideLayout" Target="../slideLayouts/slideLayout37.xml"/><Relationship Id="rId9" Type="http://schemas.openxmlformats.org/officeDocument/2006/relationships/tags" Target="../tags/tag1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bwMode="gray">
      <p:bgPr>
        <a:solidFill>
          <a:schemeClr val="bg1"/>
        </a:solidFill>
        <a:effectLst/>
      </p:bgPr>
    </p:bg>
    <p:spTree>
      <p:nvGrpSpPr>
        <p:cNvPr id="1" name=""/>
        <p:cNvGrpSpPr/>
        <p:nvPr/>
      </p:nvGrpSpPr>
      <p:grpSpPr>
        <a:xfrm>
          <a:off x="0" y="0"/>
          <a:ext cx="0" cy="0"/>
          <a:chOff x="0" y="0"/>
          <a:chExt cx="0" cy="0"/>
        </a:xfrm>
      </p:grpSpPr>
      <p:pic>
        <p:nvPicPr>
          <p:cNvPr id="1026" name="Picture 2" descr="top blue"/>
          <p:cNvPicPr>
            <a:picLocks noChangeAspect="1" noChangeArrowheads="1"/>
          </p:cNvPicPr>
          <p:nvPr/>
        </p:nvPicPr>
        <p:blipFill>
          <a:blip r:embed="rId8"/>
          <a:srcRect l="23065"/>
          <a:stretch>
            <a:fillRect/>
          </a:stretch>
        </p:blipFill>
        <p:spPr bwMode="auto">
          <a:xfrm>
            <a:off x="0" y="0"/>
            <a:ext cx="9150350" cy="930275"/>
          </a:xfrm>
          <a:prstGeom prst="rect">
            <a:avLst/>
          </a:prstGeom>
          <a:noFill/>
          <a:ln w="9525">
            <a:noFill/>
            <a:miter lim="800000"/>
            <a:headEnd/>
            <a:tailEnd/>
          </a:ln>
        </p:spPr>
      </p:pic>
      <p:sp>
        <p:nvSpPr>
          <p:cNvPr id="1027" name="Rectangle 3"/>
          <p:cNvSpPr>
            <a:spLocks noGrp="1" noChangeArrowheads="1"/>
          </p:cNvSpPr>
          <p:nvPr>
            <p:ph type="title"/>
          </p:nvPr>
        </p:nvSpPr>
        <p:spPr bwMode="white">
          <a:xfrm>
            <a:off x="736600" y="109538"/>
            <a:ext cx="5664200" cy="762000"/>
          </a:xfrm>
          <a:prstGeom prst="rect">
            <a:avLst/>
          </a:prstGeom>
          <a:noFill/>
          <a:ln w="9525" algn="ctr">
            <a:noFill/>
            <a:miter lim="800000"/>
            <a:headEnd/>
            <a:tailEnd/>
          </a:ln>
        </p:spPr>
        <p:txBody>
          <a:bodyPr vert="horz" wrap="square" lIns="91440" tIns="45720" rIns="91440" bIns="45720" numCol="1" anchor="b" anchorCtr="0" compatLnSpc="1">
            <a:prstTxWarp prst="textNoShape">
              <a:avLst/>
            </a:prstTxWarp>
          </a:bodyPr>
          <a:lstStyle/>
          <a:p>
            <a:pPr lvl="0"/>
            <a:r>
              <a:rPr lang="en-US"/>
              <a:t>Click to edit Master title style</a:t>
            </a:r>
          </a:p>
        </p:txBody>
      </p:sp>
      <p:sp>
        <p:nvSpPr>
          <p:cNvPr id="1028" name="Rectangle 4"/>
          <p:cNvSpPr>
            <a:spLocks noGrp="1" noChangeArrowheads="1"/>
          </p:cNvSpPr>
          <p:nvPr>
            <p:ph type="body" idx="1"/>
          </p:nvPr>
        </p:nvSpPr>
        <p:spPr bwMode="auto">
          <a:xfrm>
            <a:off x="533400" y="1219200"/>
            <a:ext cx="8153400" cy="5181600"/>
          </a:xfrm>
          <a:prstGeom prst="rect">
            <a:avLst/>
          </a:prstGeom>
          <a:noFill/>
          <a:ln w="9525">
            <a:noFill/>
            <a:miter lim="800000"/>
            <a:headEnd/>
            <a:tailEnd/>
          </a:ln>
        </p:spPr>
        <p:txBody>
          <a:bodyPr vert="horz" wrap="square" lIns="45720" tIns="46038" rIns="45720" bIns="46038" numCol="1" anchor="t" anchorCtr="0" compatLnSpc="1">
            <a:prstTxWarp prst="textNoShape">
              <a:avLst/>
            </a:prstTxWarp>
          </a:bodyPr>
          <a:lstStyle/>
          <a:p>
            <a:pPr lvl="0"/>
            <a:r>
              <a:rPr lang="en-US" altLang="en-US"/>
              <a:t>Click to edit Master text styles</a:t>
            </a:r>
          </a:p>
          <a:p>
            <a:pPr lvl="1"/>
            <a:r>
              <a:rPr lang="en-US" altLang="en-US"/>
              <a:t>Second level</a:t>
            </a:r>
          </a:p>
          <a:p>
            <a:pPr lvl="3"/>
            <a:r>
              <a:rPr lang="en-US" altLang="en-US"/>
              <a:t>Third level</a:t>
            </a:r>
          </a:p>
        </p:txBody>
      </p:sp>
      <p:sp>
        <p:nvSpPr>
          <p:cNvPr id="3198981" name="Line 5"/>
          <p:cNvSpPr>
            <a:spLocks noChangeShapeType="1"/>
          </p:cNvSpPr>
          <p:nvPr/>
        </p:nvSpPr>
        <p:spPr bwMode="auto">
          <a:xfrm>
            <a:off x="-17463" y="6856413"/>
            <a:ext cx="9161463" cy="0"/>
          </a:xfrm>
          <a:prstGeom prst="line">
            <a:avLst/>
          </a:prstGeom>
          <a:noFill/>
          <a:ln w="9525">
            <a:solidFill>
              <a:schemeClr val="bg2"/>
            </a:solidFill>
            <a:round/>
            <a:headEnd/>
            <a:tailEnd/>
          </a:ln>
          <a:effectLst/>
        </p:spPr>
        <p:txBody>
          <a:bodyPr lIns="45720" rIns="45720" anchor="ctr"/>
          <a:lstStyle/>
          <a:p>
            <a:pPr algn="ctr" eaLnBrk="0" fontAlgn="base" hangingPunct="0">
              <a:spcBef>
                <a:spcPct val="0"/>
              </a:spcBef>
              <a:spcAft>
                <a:spcPct val="0"/>
              </a:spcAft>
              <a:defRPr/>
            </a:pPr>
            <a:endParaRPr lang="en-US" sz="1600" dirty="0">
              <a:solidFill>
                <a:srgbClr val="000000"/>
              </a:solidFill>
            </a:endParaRPr>
          </a:p>
        </p:txBody>
      </p:sp>
      <p:pic>
        <p:nvPicPr>
          <p:cNvPr id="1030" name="Picture 6" descr="best ver2b seal"/>
          <p:cNvPicPr>
            <a:picLocks noChangeAspect="1" noChangeArrowheads="1"/>
          </p:cNvPicPr>
          <p:nvPr/>
        </p:nvPicPr>
        <p:blipFill>
          <a:blip r:embed="rId9">
            <a:clrChange>
              <a:clrFrom>
                <a:srgbClr val="003264"/>
              </a:clrFrom>
              <a:clrTo>
                <a:srgbClr val="003264">
                  <a:alpha val="0"/>
                </a:srgbClr>
              </a:clrTo>
            </a:clrChange>
          </a:blip>
          <a:srcRect/>
          <a:stretch>
            <a:fillRect/>
          </a:stretch>
        </p:blipFill>
        <p:spPr bwMode="auto">
          <a:xfrm>
            <a:off x="25400" y="157163"/>
            <a:ext cx="762000" cy="731837"/>
          </a:xfrm>
          <a:prstGeom prst="rect">
            <a:avLst/>
          </a:prstGeom>
          <a:noFill/>
          <a:ln w="9525">
            <a:noFill/>
            <a:miter lim="800000"/>
            <a:headEnd/>
            <a:tailEnd/>
          </a:ln>
        </p:spPr>
      </p:pic>
      <p:sp>
        <p:nvSpPr>
          <p:cNvPr id="3198985" name="Text Box 9"/>
          <p:cNvSpPr txBox="1">
            <a:spLocks noChangeArrowheads="1"/>
          </p:cNvSpPr>
          <p:nvPr/>
        </p:nvSpPr>
        <p:spPr bwMode="auto">
          <a:xfrm>
            <a:off x="4038600" y="6445250"/>
            <a:ext cx="1066800" cy="244475"/>
          </a:xfrm>
          <a:prstGeom prst="rect">
            <a:avLst/>
          </a:prstGeom>
          <a:noFill/>
          <a:ln w="9525">
            <a:noFill/>
            <a:miter lim="800000"/>
            <a:headEnd/>
            <a:tailEnd/>
          </a:ln>
          <a:effectLst/>
        </p:spPr>
        <p:txBody>
          <a:bodyPr lIns="45720" rIns="45720">
            <a:spAutoFit/>
          </a:bodyPr>
          <a:lstStyle/>
          <a:p>
            <a:pPr algn="ctr" eaLnBrk="0" fontAlgn="base" hangingPunct="0">
              <a:spcBef>
                <a:spcPct val="50000"/>
              </a:spcBef>
              <a:spcAft>
                <a:spcPct val="0"/>
              </a:spcAft>
              <a:defRPr/>
            </a:pPr>
            <a:fld id="{74C11B1E-D27A-4545-9113-CFB59631C2EA}" type="slidenum">
              <a:rPr lang="en-US" sz="1000">
                <a:solidFill>
                  <a:srgbClr val="000000"/>
                </a:solidFill>
              </a:rPr>
              <a:pPr algn="ctr" eaLnBrk="0" fontAlgn="base" hangingPunct="0">
                <a:spcBef>
                  <a:spcPct val="50000"/>
                </a:spcBef>
                <a:spcAft>
                  <a:spcPct val="0"/>
                </a:spcAft>
                <a:defRPr/>
              </a:pPr>
              <a:t>‹#›</a:t>
            </a:fld>
            <a:endParaRPr lang="en-US" sz="1000" dirty="0">
              <a:solidFill>
                <a:srgbClr val="000000"/>
              </a:solidFill>
            </a:endParaRPr>
          </a:p>
        </p:txBody>
      </p:sp>
      <p:sp>
        <p:nvSpPr>
          <p:cNvPr id="3198987" name="AcnSubjectTitle_ID_3198987" hidden="1"/>
          <p:cNvSpPr txBox="1">
            <a:spLocks noChangeArrowheads="1"/>
          </p:cNvSpPr>
          <p:nvPr>
            <p:custDataLst>
              <p:tags r:id="rId6"/>
            </p:custDataLst>
          </p:nvPr>
        </p:nvSpPr>
        <p:spPr bwMode="gray">
          <a:xfrm>
            <a:off x="836613" y="1420813"/>
            <a:ext cx="6985000" cy="244475"/>
          </a:xfrm>
          <a:prstGeom prst="rect">
            <a:avLst/>
          </a:prstGeom>
          <a:noFill/>
          <a:ln w="9525" algn="ctr">
            <a:noFill/>
            <a:miter lim="800000"/>
            <a:headEnd/>
            <a:tailEnd/>
          </a:ln>
          <a:effectLst/>
        </p:spPr>
        <p:txBody>
          <a:bodyPr lIns="0" tIns="0" rIns="0" bIns="0">
            <a:spAutoFit/>
          </a:bodyPr>
          <a:lstStyle/>
          <a:p>
            <a:pPr fontAlgn="base">
              <a:spcBef>
                <a:spcPct val="0"/>
              </a:spcBef>
              <a:spcAft>
                <a:spcPct val="0"/>
              </a:spcAft>
              <a:buClr>
                <a:srgbClr val="000000"/>
              </a:buClr>
              <a:defRPr/>
            </a:pPr>
            <a:r>
              <a:rPr lang="en-US" sz="1600" b="1" dirty="0">
                <a:solidFill>
                  <a:srgbClr val="000000"/>
                </a:solidFill>
              </a:rPr>
              <a:t>Subject Title</a:t>
            </a:r>
          </a:p>
        </p:txBody>
      </p:sp>
      <p:sp>
        <p:nvSpPr>
          <p:cNvPr id="3198988" name="AcnFootnote_ID_3198988" hidden="1"/>
          <p:cNvSpPr txBox="1">
            <a:spLocks noChangeArrowheads="1"/>
          </p:cNvSpPr>
          <p:nvPr>
            <p:custDataLst>
              <p:tags r:id="rId7"/>
            </p:custDataLst>
          </p:nvPr>
        </p:nvSpPr>
        <p:spPr bwMode="gray">
          <a:xfrm>
            <a:off x="836613" y="6254750"/>
            <a:ext cx="5564187" cy="334963"/>
          </a:xfrm>
          <a:prstGeom prst="rect">
            <a:avLst/>
          </a:prstGeom>
          <a:noFill/>
          <a:ln w="9525" algn="ctr">
            <a:noFill/>
            <a:miter lim="800000"/>
            <a:headEnd/>
            <a:tailEnd/>
          </a:ln>
          <a:effectLst/>
        </p:spPr>
        <p:txBody>
          <a:bodyPr lIns="0" tIns="0" rIns="0" bIns="0" anchor="b">
            <a:spAutoFit/>
          </a:bodyPr>
          <a:lstStyle/>
          <a:p>
            <a:pPr marL="538163" indent="-538163" fontAlgn="base">
              <a:spcBef>
                <a:spcPct val="0"/>
              </a:spcBef>
              <a:spcAft>
                <a:spcPct val="0"/>
              </a:spcAft>
              <a:buClr>
                <a:srgbClr val="000000"/>
              </a:buClr>
              <a:defRPr/>
            </a:pPr>
            <a:r>
              <a:rPr lang="en-US" sz="1000" dirty="0">
                <a:solidFill>
                  <a:srgbClr val="000000"/>
                </a:solidFill>
              </a:rPr>
              <a:t>*	Footnote</a:t>
            </a:r>
          </a:p>
          <a:p>
            <a:pPr marL="538163" indent="-538163" fontAlgn="base">
              <a:spcBef>
                <a:spcPct val="20000"/>
              </a:spcBef>
              <a:spcAft>
                <a:spcPct val="0"/>
              </a:spcAft>
              <a:buClr>
                <a:srgbClr val="000000"/>
              </a:buClr>
              <a:defRPr/>
            </a:pPr>
            <a:r>
              <a:rPr lang="en-US" sz="1000" dirty="0">
                <a:solidFill>
                  <a:srgbClr val="000000"/>
                </a:solidFill>
              </a:rPr>
              <a:t>Source:	Source</a:t>
            </a:r>
          </a:p>
        </p:txBody>
      </p:sp>
    </p:spTree>
    <p:extLst>
      <p:ext uri="{BB962C8B-B14F-4D97-AF65-F5344CB8AC3E}">
        <p14:creationId xmlns:p14="http://schemas.microsoft.com/office/powerpoint/2010/main" val="183858233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Lst>
  <p:transition/>
  <p:hf sldNum="0" hdr="0"/>
  <p:txStyles>
    <p:titleStyle>
      <a:lvl1pPr algn="l" rtl="0" eaLnBrk="0" fontAlgn="base" hangingPunct="0">
        <a:spcBef>
          <a:spcPct val="20000"/>
        </a:spcBef>
        <a:spcAft>
          <a:spcPct val="0"/>
        </a:spcAft>
        <a:tabLst>
          <a:tab pos="915988" algn="l"/>
        </a:tabLst>
        <a:defRPr sz="2400" b="1">
          <a:solidFill>
            <a:srgbClr val="FFC000"/>
          </a:solidFill>
          <a:latin typeface="+mj-lt"/>
          <a:ea typeface="+mj-ea"/>
          <a:cs typeface="+mj-cs"/>
        </a:defRPr>
      </a:lvl1pPr>
      <a:lvl2pPr algn="l" rtl="0" eaLnBrk="0" fontAlgn="base" hangingPunct="0">
        <a:spcBef>
          <a:spcPct val="20000"/>
        </a:spcBef>
        <a:spcAft>
          <a:spcPct val="0"/>
        </a:spcAft>
        <a:tabLst>
          <a:tab pos="915988" algn="l"/>
        </a:tabLst>
        <a:defRPr sz="2400" b="1">
          <a:solidFill>
            <a:srgbClr val="FFC000"/>
          </a:solidFill>
          <a:latin typeface="Arial" pitchFamily="34" charset="0"/>
        </a:defRPr>
      </a:lvl2pPr>
      <a:lvl3pPr algn="l" rtl="0" eaLnBrk="0" fontAlgn="base" hangingPunct="0">
        <a:spcBef>
          <a:spcPct val="20000"/>
        </a:spcBef>
        <a:spcAft>
          <a:spcPct val="0"/>
        </a:spcAft>
        <a:tabLst>
          <a:tab pos="915988" algn="l"/>
        </a:tabLst>
        <a:defRPr sz="2400" b="1">
          <a:solidFill>
            <a:srgbClr val="FFC000"/>
          </a:solidFill>
          <a:latin typeface="Arial" pitchFamily="34" charset="0"/>
        </a:defRPr>
      </a:lvl3pPr>
      <a:lvl4pPr algn="l" rtl="0" eaLnBrk="0" fontAlgn="base" hangingPunct="0">
        <a:spcBef>
          <a:spcPct val="20000"/>
        </a:spcBef>
        <a:spcAft>
          <a:spcPct val="0"/>
        </a:spcAft>
        <a:tabLst>
          <a:tab pos="915988" algn="l"/>
        </a:tabLst>
        <a:defRPr sz="2400" b="1">
          <a:solidFill>
            <a:srgbClr val="FFC000"/>
          </a:solidFill>
          <a:latin typeface="Arial" pitchFamily="34" charset="0"/>
        </a:defRPr>
      </a:lvl4pPr>
      <a:lvl5pPr algn="l" rtl="0" eaLnBrk="0" fontAlgn="base" hangingPunct="0">
        <a:spcBef>
          <a:spcPct val="20000"/>
        </a:spcBef>
        <a:spcAft>
          <a:spcPct val="0"/>
        </a:spcAft>
        <a:tabLst>
          <a:tab pos="915988" algn="l"/>
        </a:tabLst>
        <a:defRPr sz="2400" b="1">
          <a:solidFill>
            <a:srgbClr val="FFC000"/>
          </a:solidFill>
          <a:latin typeface="Arial" pitchFamily="34" charset="0"/>
        </a:defRPr>
      </a:lvl5pPr>
      <a:lvl6pPr marL="457200" algn="l" rtl="0" eaLnBrk="0" fontAlgn="base" hangingPunct="0">
        <a:spcBef>
          <a:spcPct val="20000"/>
        </a:spcBef>
        <a:spcAft>
          <a:spcPct val="0"/>
        </a:spcAft>
        <a:tabLst>
          <a:tab pos="915988" algn="l"/>
        </a:tabLst>
        <a:defRPr sz="2400" b="1">
          <a:solidFill>
            <a:schemeClr val="accent1"/>
          </a:solidFill>
          <a:latin typeface="Arial" pitchFamily="34" charset="0"/>
        </a:defRPr>
      </a:lvl6pPr>
      <a:lvl7pPr marL="914400" algn="l" rtl="0" eaLnBrk="0" fontAlgn="base" hangingPunct="0">
        <a:spcBef>
          <a:spcPct val="20000"/>
        </a:spcBef>
        <a:spcAft>
          <a:spcPct val="0"/>
        </a:spcAft>
        <a:tabLst>
          <a:tab pos="915988" algn="l"/>
        </a:tabLst>
        <a:defRPr sz="2400" b="1">
          <a:solidFill>
            <a:schemeClr val="accent1"/>
          </a:solidFill>
          <a:latin typeface="Arial" pitchFamily="34" charset="0"/>
        </a:defRPr>
      </a:lvl7pPr>
      <a:lvl8pPr marL="1371600" algn="l" rtl="0" eaLnBrk="0" fontAlgn="base" hangingPunct="0">
        <a:spcBef>
          <a:spcPct val="20000"/>
        </a:spcBef>
        <a:spcAft>
          <a:spcPct val="0"/>
        </a:spcAft>
        <a:tabLst>
          <a:tab pos="915988" algn="l"/>
        </a:tabLst>
        <a:defRPr sz="2400" b="1">
          <a:solidFill>
            <a:schemeClr val="accent1"/>
          </a:solidFill>
          <a:latin typeface="Arial" pitchFamily="34" charset="0"/>
        </a:defRPr>
      </a:lvl8pPr>
      <a:lvl9pPr marL="1828800" algn="l" rtl="0" eaLnBrk="0" fontAlgn="base" hangingPunct="0">
        <a:spcBef>
          <a:spcPct val="20000"/>
        </a:spcBef>
        <a:spcAft>
          <a:spcPct val="0"/>
        </a:spcAft>
        <a:tabLst>
          <a:tab pos="915988" algn="l"/>
        </a:tabLst>
        <a:defRPr sz="2400" b="1">
          <a:solidFill>
            <a:schemeClr val="accent1"/>
          </a:solidFill>
          <a:latin typeface="Arial" pitchFamily="34" charset="0"/>
        </a:defRPr>
      </a:lvl9pPr>
    </p:titleStyle>
    <p:bodyStyle>
      <a:lvl1pPr marL="381000" indent="-381000" algn="l" rtl="0" eaLnBrk="0" fontAlgn="base" hangingPunct="0">
        <a:spcBef>
          <a:spcPct val="0"/>
        </a:spcBef>
        <a:spcAft>
          <a:spcPts val="1200"/>
        </a:spcAft>
        <a:buClr>
          <a:srgbClr val="FFC000"/>
        </a:buClr>
        <a:buSzPct val="80000"/>
        <a:buFont typeface="Wingdings" pitchFamily="2" charset="2"/>
        <a:buChar char="n"/>
        <a:defRPr b="1">
          <a:solidFill>
            <a:srgbClr val="003366"/>
          </a:solidFill>
          <a:latin typeface="Calibri" pitchFamily="34" charset="0"/>
          <a:ea typeface="Calibri" pitchFamily="34" charset="0"/>
          <a:cs typeface="Calibri" pitchFamily="34" charset="0"/>
        </a:defRPr>
      </a:lvl1pPr>
      <a:lvl2pPr marL="568325" indent="-222250" algn="l" rtl="0" eaLnBrk="0" fontAlgn="base" hangingPunct="0">
        <a:spcBef>
          <a:spcPct val="0"/>
        </a:spcBef>
        <a:spcAft>
          <a:spcPts val="1200"/>
        </a:spcAft>
        <a:buClr>
          <a:srgbClr val="FFC000"/>
        </a:buClr>
        <a:buSzPct val="115000"/>
        <a:buFont typeface="Calibri" pitchFamily="34" charset="0"/>
        <a:buChar char="•"/>
        <a:defRPr b="1">
          <a:solidFill>
            <a:srgbClr val="003366"/>
          </a:solidFill>
          <a:latin typeface="Calibri" pitchFamily="34" charset="0"/>
          <a:ea typeface="Calibri" pitchFamily="34" charset="0"/>
          <a:cs typeface="Calibri" pitchFamily="34" charset="0"/>
        </a:defRPr>
      </a:lvl2pPr>
      <a:lvl3pPr marL="739775" indent="-342900" algn="l" rtl="0" eaLnBrk="0" fontAlgn="base" hangingPunct="0">
        <a:lnSpc>
          <a:spcPct val="90000"/>
        </a:lnSpc>
        <a:spcBef>
          <a:spcPct val="25000"/>
        </a:spcBef>
        <a:spcAft>
          <a:spcPct val="0"/>
        </a:spcAft>
        <a:buClr>
          <a:schemeClr val="tx1"/>
        </a:buClr>
        <a:buAutoNum type="alphaUcPeriod"/>
        <a:defRPr>
          <a:solidFill>
            <a:schemeClr val="tx1"/>
          </a:solidFill>
          <a:latin typeface="+mn-lt"/>
          <a:ea typeface="Calibri" pitchFamily="34" charset="0"/>
          <a:cs typeface="Calibri" pitchFamily="34" charset="0"/>
        </a:defRPr>
      </a:lvl3pPr>
      <a:lvl4pPr marL="914400" indent="-346075" algn="l" rtl="0" eaLnBrk="0" fontAlgn="base" hangingPunct="0">
        <a:spcBef>
          <a:spcPct val="0"/>
        </a:spcBef>
        <a:spcAft>
          <a:spcPts val="1200"/>
        </a:spcAft>
        <a:buClr>
          <a:srgbClr val="FFC000"/>
        </a:buClr>
        <a:buFont typeface="Symbol" pitchFamily="18" charset="2"/>
        <a:buChar char=""/>
        <a:defRPr b="1">
          <a:solidFill>
            <a:srgbClr val="003366"/>
          </a:solidFill>
          <a:latin typeface="Calibri" pitchFamily="34" charset="0"/>
          <a:ea typeface="Calibri" pitchFamily="34" charset="0"/>
          <a:cs typeface="Calibri" pitchFamily="34" charset="0"/>
        </a:defRPr>
      </a:lvl4pPr>
      <a:lvl5pPr marL="1333500" indent="-304800" algn="l" rtl="0" eaLnBrk="0" fontAlgn="base" hangingPunct="0">
        <a:spcBef>
          <a:spcPct val="0"/>
        </a:spcBef>
        <a:spcAft>
          <a:spcPts val="1200"/>
        </a:spcAft>
        <a:buClr>
          <a:schemeClr val="tx1"/>
        </a:buClr>
        <a:buChar char="–"/>
        <a:defRPr sz="1600" b="1">
          <a:solidFill>
            <a:srgbClr val="003366"/>
          </a:solidFill>
          <a:latin typeface="Calibri" pitchFamily="34" charset="0"/>
          <a:ea typeface="Calibri" pitchFamily="34" charset="0"/>
          <a:cs typeface="Calibri" pitchFamily="34" charset="0"/>
        </a:defRPr>
      </a:lvl5pPr>
      <a:lvl6pPr marL="1790700" indent="-304800" algn="l" rtl="0" fontAlgn="base">
        <a:lnSpc>
          <a:spcPct val="90000"/>
        </a:lnSpc>
        <a:spcBef>
          <a:spcPct val="25000"/>
        </a:spcBef>
        <a:spcAft>
          <a:spcPct val="0"/>
        </a:spcAft>
        <a:buClr>
          <a:schemeClr val="tx1"/>
        </a:buClr>
        <a:buChar char="–"/>
        <a:defRPr sz="1600">
          <a:solidFill>
            <a:schemeClr val="tx1"/>
          </a:solidFill>
          <a:latin typeface="+mn-lt"/>
        </a:defRPr>
      </a:lvl6pPr>
      <a:lvl7pPr marL="2247900" indent="-304800" algn="l" rtl="0" fontAlgn="base">
        <a:lnSpc>
          <a:spcPct val="90000"/>
        </a:lnSpc>
        <a:spcBef>
          <a:spcPct val="25000"/>
        </a:spcBef>
        <a:spcAft>
          <a:spcPct val="0"/>
        </a:spcAft>
        <a:buClr>
          <a:schemeClr val="tx1"/>
        </a:buClr>
        <a:buChar char="–"/>
        <a:defRPr sz="1600">
          <a:solidFill>
            <a:schemeClr val="tx1"/>
          </a:solidFill>
          <a:latin typeface="+mn-lt"/>
        </a:defRPr>
      </a:lvl7pPr>
      <a:lvl8pPr marL="2705100" indent="-304800" algn="l" rtl="0" fontAlgn="base">
        <a:lnSpc>
          <a:spcPct val="90000"/>
        </a:lnSpc>
        <a:spcBef>
          <a:spcPct val="25000"/>
        </a:spcBef>
        <a:spcAft>
          <a:spcPct val="0"/>
        </a:spcAft>
        <a:buClr>
          <a:schemeClr val="tx1"/>
        </a:buClr>
        <a:buChar char="–"/>
        <a:defRPr sz="1600">
          <a:solidFill>
            <a:schemeClr val="tx1"/>
          </a:solidFill>
          <a:latin typeface="+mn-lt"/>
        </a:defRPr>
      </a:lvl8pPr>
      <a:lvl9pPr marL="3162300" indent="-304800" algn="l" rtl="0" fontAlgn="base">
        <a:lnSpc>
          <a:spcPct val="90000"/>
        </a:lnSpc>
        <a:spcBef>
          <a:spcPct val="25000"/>
        </a:spcBef>
        <a:spcAft>
          <a:spcPct val="0"/>
        </a:spcAft>
        <a:buClr>
          <a:schemeClr val="tx1"/>
        </a:buClr>
        <a:buChar char="–"/>
        <a:defRPr sz="16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bwMode="gray">
      <p:bgPr>
        <a:solidFill>
          <a:schemeClr val="bg1"/>
        </a:solidFill>
        <a:effectLst/>
      </p:bgPr>
    </p:bg>
    <p:spTree>
      <p:nvGrpSpPr>
        <p:cNvPr id="1" name=""/>
        <p:cNvGrpSpPr/>
        <p:nvPr/>
      </p:nvGrpSpPr>
      <p:grpSpPr>
        <a:xfrm>
          <a:off x="0" y="0"/>
          <a:ext cx="0" cy="0"/>
          <a:chOff x="0" y="0"/>
          <a:chExt cx="0" cy="0"/>
        </a:xfrm>
      </p:grpSpPr>
      <p:pic>
        <p:nvPicPr>
          <p:cNvPr id="7170" name="Picture 2" descr="top blue"/>
          <p:cNvPicPr>
            <a:picLocks noChangeAspect="1" noChangeArrowheads="1"/>
          </p:cNvPicPr>
          <p:nvPr/>
        </p:nvPicPr>
        <p:blipFill>
          <a:blip r:embed="rId12"/>
          <a:srcRect l="23065"/>
          <a:stretch>
            <a:fillRect/>
          </a:stretch>
        </p:blipFill>
        <p:spPr bwMode="auto">
          <a:xfrm>
            <a:off x="0" y="0"/>
            <a:ext cx="9150350" cy="930275"/>
          </a:xfrm>
          <a:prstGeom prst="rect">
            <a:avLst/>
          </a:prstGeom>
          <a:noFill/>
          <a:ln w="9525">
            <a:noFill/>
            <a:miter lim="800000"/>
            <a:headEnd/>
            <a:tailEnd/>
          </a:ln>
        </p:spPr>
      </p:pic>
      <p:sp>
        <p:nvSpPr>
          <p:cNvPr id="7171" name="Rectangle 3"/>
          <p:cNvSpPr>
            <a:spLocks noGrp="1" noChangeArrowheads="1"/>
          </p:cNvSpPr>
          <p:nvPr>
            <p:ph type="title"/>
          </p:nvPr>
        </p:nvSpPr>
        <p:spPr bwMode="white">
          <a:xfrm>
            <a:off x="736600" y="109538"/>
            <a:ext cx="5664200" cy="762000"/>
          </a:xfrm>
          <a:prstGeom prst="rect">
            <a:avLst/>
          </a:prstGeom>
          <a:noFill/>
          <a:ln w="9525" algn="ctr">
            <a:noFill/>
            <a:miter lim="800000"/>
            <a:headEnd/>
            <a:tailEnd/>
          </a:ln>
        </p:spPr>
        <p:txBody>
          <a:bodyPr vert="horz" wrap="square" lIns="91440" tIns="45720" rIns="91440" bIns="45720" numCol="1" anchor="b" anchorCtr="0" compatLnSpc="1">
            <a:prstTxWarp prst="textNoShape">
              <a:avLst/>
            </a:prstTxWarp>
          </a:bodyPr>
          <a:lstStyle/>
          <a:p>
            <a:pPr lvl="0"/>
            <a:r>
              <a:rPr lang="en-US"/>
              <a:t>Click to edit Master title style</a:t>
            </a:r>
          </a:p>
        </p:txBody>
      </p:sp>
      <p:sp>
        <p:nvSpPr>
          <p:cNvPr id="7172" name="Rectangle 4"/>
          <p:cNvSpPr>
            <a:spLocks noGrp="1" noChangeArrowheads="1"/>
          </p:cNvSpPr>
          <p:nvPr>
            <p:ph type="body" idx="1"/>
          </p:nvPr>
        </p:nvSpPr>
        <p:spPr bwMode="auto">
          <a:xfrm>
            <a:off x="533400" y="1219200"/>
            <a:ext cx="8153400" cy="5181600"/>
          </a:xfrm>
          <a:prstGeom prst="rect">
            <a:avLst/>
          </a:prstGeom>
          <a:noFill/>
          <a:ln w="9525">
            <a:noFill/>
            <a:miter lim="800000"/>
            <a:headEnd/>
            <a:tailEnd/>
          </a:ln>
        </p:spPr>
        <p:txBody>
          <a:bodyPr vert="horz" wrap="square" lIns="45720" tIns="46038" rIns="45720" bIns="46038" numCol="1" anchor="t" anchorCtr="0" compatLnSpc="1">
            <a:prstTxWarp prst="textNoShape">
              <a:avLst/>
            </a:prstTxWarp>
          </a:bodyPr>
          <a:lstStyle/>
          <a:p>
            <a:pPr lvl="0"/>
            <a:r>
              <a:rPr lang="en-US" altLang="en-US"/>
              <a:t>Click to edit Master text styles</a:t>
            </a:r>
          </a:p>
          <a:p>
            <a:pPr lvl="1"/>
            <a:r>
              <a:rPr lang="en-US" altLang="en-US"/>
              <a:t>Second level</a:t>
            </a:r>
          </a:p>
          <a:p>
            <a:pPr lvl="3"/>
            <a:r>
              <a:rPr lang="en-US" altLang="en-US"/>
              <a:t>Third level</a:t>
            </a:r>
          </a:p>
        </p:txBody>
      </p:sp>
      <p:sp>
        <p:nvSpPr>
          <p:cNvPr id="3198981" name="Line 5"/>
          <p:cNvSpPr>
            <a:spLocks noChangeShapeType="1"/>
          </p:cNvSpPr>
          <p:nvPr/>
        </p:nvSpPr>
        <p:spPr bwMode="auto">
          <a:xfrm>
            <a:off x="-17463" y="6856413"/>
            <a:ext cx="9161463" cy="0"/>
          </a:xfrm>
          <a:prstGeom prst="line">
            <a:avLst/>
          </a:prstGeom>
          <a:noFill/>
          <a:ln w="9525">
            <a:solidFill>
              <a:schemeClr val="bg2"/>
            </a:solidFill>
            <a:round/>
            <a:headEnd/>
            <a:tailEnd/>
          </a:ln>
          <a:effectLst/>
        </p:spPr>
        <p:txBody>
          <a:bodyPr lIns="45720" rIns="45720" anchor="ctr"/>
          <a:lstStyle/>
          <a:p>
            <a:pPr algn="ctr" eaLnBrk="0" fontAlgn="base" hangingPunct="0">
              <a:spcBef>
                <a:spcPct val="0"/>
              </a:spcBef>
              <a:spcAft>
                <a:spcPct val="0"/>
              </a:spcAft>
              <a:defRPr/>
            </a:pPr>
            <a:endParaRPr lang="en-US" sz="1600" dirty="0">
              <a:solidFill>
                <a:srgbClr val="000000"/>
              </a:solidFill>
            </a:endParaRPr>
          </a:p>
        </p:txBody>
      </p:sp>
      <p:pic>
        <p:nvPicPr>
          <p:cNvPr id="7174" name="Picture 6" descr="best ver2b seal"/>
          <p:cNvPicPr>
            <a:picLocks noChangeAspect="1" noChangeArrowheads="1"/>
          </p:cNvPicPr>
          <p:nvPr/>
        </p:nvPicPr>
        <p:blipFill>
          <a:blip r:embed="rId13">
            <a:clrChange>
              <a:clrFrom>
                <a:srgbClr val="003264"/>
              </a:clrFrom>
              <a:clrTo>
                <a:srgbClr val="003264">
                  <a:alpha val="0"/>
                </a:srgbClr>
              </a:clrTo>
            </a:clrChange>
          </a:blip>
          <a:srcRect/>
          <a:stretch>
            <a:fillRect/>
          </a:stretch>
        </p:blipFill>
        <p:spPr bwMode="auto">
          <a:xfrm>
            <a:off x="25400" y="157163"/>
            <a:ext cx="762000" cy="731837"/>
          </a:xfrm>
          <a:prstGeom prst="rect">
            <a:avLst/>
          </a:prstGeom>
          <a:noFill/>
          <a:ln w="9525">
            <a:noFill/>
            <a:miter lim="800000"/>
            <a:headEnd/>
            <a:tailEnd/>
          </a:ln>
        </p:spPr>
      </p:pic>
      <p:sp>
        <p:nvSpPr>
          <p:cNvPr id="3198987" name="AcnSubjectTitle_ID_3198987" hidden="1"/>
          <p:cNvSpPr txBox="1">
            <a:spLocks noChangeArrowheads="1"/>
          </p:cNvSpPr>
          <p:nvPr>
            <p:custDataLst>
              <p:tags r:id="rId10"/>
            </p:custDataLst>
          </p:nvPr>
        </p:nvSpPr>
        <p:spPr bwMode="gray">
          <a:xfrm>
            <a:off x="836613" y="1420813"/>
            <a:ext cx="6985000" cy="244475"/>
          </a:xfrm>
          <a:prstGeom prst="rect">
            <a:avLst/>
          </a:prstGeom>
          <a:noFill/>
          <a:ln w="9525" algn="ctr">
            <a:noFill/>
            <a:miter lim="800000"/>
            <a:headEnd/>
            <a:tailEnd/>
          </a:ln>
          <a:effectLst/>
        </p:spPr>
        <p:txBody>
          <a:bodyPr lIns="0" tIns="0" rIns="0" bIns="0">
            <a:spAutoFit/>
          </a:bodyPr>
          <a:lstStyle/>
          <a:p>
            <a:pPr fontAlgn="base">
              <a:spcBef>
                <a:spcPct val="0"/>
              </a:spcBef>
              <a:spcAft>
                <a:spcPct val="0"/>
              </a:spcAft>
              <a:buClr>
                <a:srgbClr val="000000"/>
              </a:buClr>
              <a:defRPr/>
            </a:pPr>
            <a:r>
              <a:rPr lang="en-US" sz="1600" b="1" dirty="0">
                <a:solidFill>
                  <a:srgbClr val="000000"/>
                </a:solidFill>
              </a:rPr>
              <a:t>Subject Title</a:t>
            </a:r>
          </a:p>
        </p:txBody>
      </p:sp>
      <p:sp>
        <p:nvSpPr>
          <p:cNvPr id="3198988" name="AcnFootnote_ID_3198988" hidden="1"/>
          <p:cNvSpPr txBox="1">
            <a:spLocks noChangeArrowheads="1"/>
          </p:cNvSpPr>
          <p:nvPr>
            <p:custDataLst>
              <p:tags r:id="rId11"/>
            </p:custDataLst>
          </p:nvPr>
        </p:nvSpPr>
        <p:spPr bwMode="gray">
          <a:xfrm>
            <a:off x="836613" y="6254750"/>
            <a:ext cx="5564187" cy="334963"/>
          </a:xfrm>
          <a:prstGeom prst="rect">
            <a:avLst/>
          </a:prstGeom>
          <a:noFill/>
          <a:ln w="9525" algn="ctr">
            <a:noFill/>
            <a:miter lim="800000"/>
            <a:headEnd/>
            <a:tailEnd/>
          </a:ln>
          <a:effectLst/>
        </p:spPr>
        <p:txBody>
          <a:bodyPr lIns="0" tIns="0" rIns="0" bIns="0" anchor="b">
            <a:spAutoFit/>
          </a:bodyPr>
          <a:lstStyle/>
          <a:p>
            <a:pPr marL="538163" indent="-538163" fontAlgn="base">
              <a:spcBef>
                <a:spcPct val="0"/>
              </a:spcBef>
              <a:spcAft>
                <a:spcPct val="0"/>
              </a:spcAft>
              <a:buClr>
                <a:srgbClr val="000000"/>
              </a:buClr>
              <a:defRPr/>
            </a:pPr>
            <a:r>
              <a:rPr lang="en-US" sz="1000" dirty="0">
                <a:solidFill>
                  <a:srgbClr val="000000"/>
                </a:solidFill>
              </a:rPr>
              <a:t>*	Footnote</a:t>
            </a:r>
          </a:p>
          <a:p>
            <a:pPr marL="538163" indent="-538163" fontAlgn="base">
              <a:spcBef>
                <a:spcPct val="20000"/>
              </a:spcBef>
              <a:spcAft>
                <a:spcPct val="0"/>
              </a:spcAft>
              <a:buClr>
                <a:srgbClr val="000000"/>
              </a:buClr>
              <a:defRPr/>
            </a:pPr>
            <a:r>
              <a:rPr lang="en-US" sz="1000" dirty="0">
                <a:solidFill>
                  <a:srgbClr val="000000"/>
                </a:solidFill>
              </a:rPr>
              <a:t>Source:	Source</a:t>
            </a:r>
          </a:p>
        </p:txBody>
      </p:sp>
      <p:sp>
        <p:nvSpPr>
          <p:cNvPr id="9" name="Text Box 9"/>
          <p:cNvSpPr txBox="1">
            <a:spLocks noChangeArrowheads="1"/>
          </p:cNvSpPr>
          <p:nvPr/>
        </p:nvSpPr>
        <p:spPr bwMode="auto">
          <a:xfrm>
            <a:off x="4038600" y="6445250"/>
            <a:ext cx="1066800" cy="244475"/>
          </a:xfrm>
          <a:prstGeom prst="rect">
            <a:avLst/>
          </a:prstGeom>
          <a:noFill/>
          <a:ln w="9525">
            <a:noFill/>
            <a:miter lim="800000"/>
            <a:headEnd/>
            <a:tailEnd/>
          </a:ln>
          <a:effectLst/>
        </p:spPr>
        <p:txBody>
          <a:bodyPr lIns="45720" rIns="45720">
            <a:spAutoFit/>
          </a:bodyPr>
          <a:lstStyle/>
          <a:p>
            <a:pPr algn="ctr" eaLnBrk="0" fontAlgn="base" hangingPunct="0">
              <a:spcBef>
                <a:spcPct val="50000"/>
              </a:spcBef>
              <a:spcAft>
                <a:spcPct val="0"/>
              </a:spcAft>
              <a:defRPr/>
            </a:pPr>
            <a:fld id="{6675420D-CD84-4F3B-B8B6-EF0F67C2EF0E}" type="slidenum">
              <a:rPr lang="en-US" sz="1000">
                <a:solidFill>
                  <a:srgbClr val="000000"/>
                </a:solidFill>
              </a:rPr>
              <a:pPr algn="ctr" eaLnBrk="0" fontAlgn="base" hangingPunct="0">
                <a:spcBef>
                  <a:spcPct val="50000"/>
                </a:spcBef>
                <a:spcAft>
                  <a:spcPct val="0"/>
                </a:spcAft>
                <a:defRPr/>
              </a:pPr>
              <a:t>‹#›</a:t>
            </a:fld>
            <a:endParaRPr lang="en-US" sz="1000" dirty="0">
              <a:solidFill>
                <a:srgbClr val="000000"/>
              </a:solidFill>
            </a:endParaRPr>
          </a:p>
        </p:txBody>
      </p:sp>
    </p:spTree>
    <p:extLst>
      <p:ext uri="{BB962C8B-B14F-4D97-AF65-F5344CB8AC3E}">
        <p14:creationId xmlns:p14="http://schemas.microsoft.com/office/powerpoint/2010/main" val="2204661751"/>
      </p:ext>
    </p:extLst>
  </p:cSld>
  <p:clrMap bg1="lt1" tx1="dk1" bg2="lt2" tx2="dk2" accent1="accent1" accent2="accent2" accent3="accent3" accent4="accent4" accent5="accent5" accent6="accent6" hlink="hlink" folHlink="folHlink"/>
  <p:sldLayoutIdLst>
    <p:sldLayoutId id="2147483667" r:id="rId1"/>
    <p:sldLayoutId id="2147483668" r:id="rId2"/>
    <p:sldLayoutId id="2147483669" r:id="rId3"/>
    <p:sldLayoutId id="2147483670" r:id="rId4"/>
    <p:sldLayoutId id="2147483671" r:id="rId5"/>
    <p:sldLayoutId id="2147483672" r:id="rId6"/>
    <p:sldLayoutId id="2147483706" r:id="rId7"/>
    <p:sldLayoutId id="2147483707" r:id="rId8"/>
  </p:sldLayoutIdLst>
  <p:transition/>
  <p:hf sldNum="0" hdr="0"/>
  <p:txStyles>
    <p:titleStyle>
      <a:lvl1pPr algn="l" rtl="0" eaLnBrk="0" fontAlgn="base" hangingPunct="0">
        <a:spcBef>
          <a:spcPct val="20000"/>
        </a:spcBef>
        <a:spcAft>
          <a:spcPct val="0"/>
        </a:spcAft>
        <a:tabLst>
          <a:tab pos="915988" algn="l"/>
        </a:tabLst>
        <a:defRPr sz="2400" b="1">
          <a:solidFill>
            <a:srgbClr val="FFC000"/>
          </a:solidFill>
          <a:latin typeface="+mj-lt"/>
          <a:ea typeface="+mj-ea"/>
          <a:cs typeface="+mj-cs"/>
        </a:defRPr>
      </a:lvl1pPr>
      <a:lvl2pPr algn="l" rtl="0" eaLnBrk="0" fontAlgn="base" hangingPunct="0">
        <a:spcBef>
          <a:spcPct val="20000"/>
        </a:spcBef>
        <a:spcAft>
          <a:spcPct val="0"/>
        </a:spcAft>
        <a:tabLst>
          <a:tab pos="915988" algn="l"/>
        </a:tabLst>
        <a:defRPr sz="2400" b="1">
          <a:solidFill>
            <a:srgbClr val="FFC000"/>
          </a:solidFill>
          <a:latin typeface="Arial" pitchFamily="34" charset="0"/>
        </a:defRPr>
      </a:lvl2pPr>
      <a:lvl3pPr algn="l" rtl="0" eaLnBrk="0" fontAlgn="base" hangingPunct="0">
        <a:spcBef>
          <a:spcPct val="20000"/>
        </a:spcBef>
        <a:spcAft>
          <a:spcPct val="0"/>
        </a:spcAft>
        <a:tabLst>
          <a:tab pos="915988" algn="l"/>
        </a:tabLst>
        <a:defRPr sz="2400" b="1">
          <a:solidFill>
            <a:srgbClr val="FFC000"/>
          </a:solidFill>
          <a:latin typeface="Arial" pitchFamily="34" charset="0"/>
        </a:defRPr>
      </a:lvl3pPr>
      <a:lvl4pPr algn="l" rtl="0" eaLnBrk="0" fontAlgn="base" hangingPunct="0">
        <a:spcBef>
          <a:spcPct val="20000"/>
        </a:spcBef>
        <a:spcAft>
          <a:spcPct val="0"/>
        </a:spcAft>
        <a:tabLst>
          <a:tab pos="915988" algn="l"/>
        </a:tabLst>
        <a:defRPr sz="2400" b="1">
          <a:solidFill>
            <a:srgbClr val="FFC000"/>
          </a:solidFill>
          <a:latin typeface="Arial" pitchFamily="34" charset="0"/>
        </a:defRPr>
      </a:lvl4pPr>
      <a:lvl5pPr algn="l" rtl="0" eaLnBrk="0" fontAlgn="base" hangingPunct="0">
        <a:spcBef>
          <a:spcPct val="20000"/>
        </a:spcBef>
        <a:spcAft>
          <a:spcPct val="0"/>
        </a:spcAft>
        <a:tabLst>
          <a:tab pos="915988" algn="l"/>
        </a:tabLst>
        <a:defRPr sz="2400" b="1">
          <a:solidFill>
            <a:srgbClr val="FFC000"/>
          </a:solidFill>
          <a:latin typeface="Arial" pitchFamily="34" charset="0"/>
        </a:defRPr>
      </a:lvl5pPr>
      <a:lvl6pPr marL="457200" algn="l" rtl="0" eaLnBrk="0" fontAlgn="base" hangingPunct="0">
        <a:spcBef>
          <a:spcPct val="20000"/>
        </a:spcBef>
        <a:spcAft>
          <a:spcPct val="0"/>
        </a:spcAft>
        <a:tabLst>
          <a:tab pos="915988" algn="l"/>
        </a:tabLst>
        <a:defRPr sz="2400" b="1">
          <a:solidFill>
            <a:schemeClr val="accent1"/>
          </a:solidFill>
          <a:latin typeface="Arial" pitchFamily="34" charset="0"/>
        </a:defRPr>
      </a:lvl6pPr>
      <a:lvl7pPr marL="914400" algn="l" rtl="0" eaLnBrk="0" fontAlgn="base" hangingPunct="0">
        <a:spcBef>
          <a:spcPct val="20000"/>
        </a:spcBef>
        <a:spcAft>
          <a:spcPct val="0"/>
        </a:spcAft>
        <a:tabLst>
          <a:tab pos="915988" algn="l"/>
        </a:tabLst>
        <a:defRPr sz="2400" b="1">
          <a:solidFill>
            <a:schemeClr val="accent1"/>
          </a:solidFill>
          <a:latin typeface="Arial" pitchFamily="34" charset="0"/>
        </a:defRPr>
      </a:lvl7pPr>
      <a:lvl8pPr marL="1371600" algn="l" rtl="0" eaLnBrk="0" fontAlgn="base" hangingPunct="0">
        <a:spcBef>
          <a:spcPct val="20000"/>
        </a:spcBef>
        <a:spcAft>
          <a:spcPct val="0"/>
        </a:spcAft>
        <a:tabLst>
          <a:tab pos="915988" algn="l"/>
        </a:tabLst>
        <a:defRPr sz="2400" b="1">
          <a:solidFill>
            <a:schemeClr val="accent1"/>
          </a:solidFill>
          <a:latin typeface="Arial" pitchFamily="34" charset="0"/>
        </a:defRPr>
      </a:lvl8pPr>
      <a:lvl9pPr marL="1828800" algn="l" rtl="0" eaLnBrk="0" fontAlgn="base" hangingPunct="0">
        <a:spcBef>
          <a:spcPct val="20000"/>
        </a:spcBef>
        <a:spcAft>
          <a:spcPct val="0"/>
        </a:spcAft>
        <a:tabLst>
          <a:tab pos="915988" algn="l"/>
        </a:tabLst>
        <a:defRPr sz="2400" b="1">
          <a:solidFill>
            <a:schemeClr val="accent1"/>
          </a:solidFill>
          <a:latin typeface="Arial" pitchFamily="34" charset="0"/>
        </a:defRPr>
      </a:lvl9pPr>
    </p:titleStyle>
    <p:bodyStyle>
      <a:lvl1pPr marL="381000" indent="-381000" algn="l" rtl="0" eaLnBrk="0" fontAlgn="base" hangingPunct="0">
        <a:spcBef>
          <a:spcPct val="0"/>
        </a:spcBef>
        <a:spcAft>
          <a:spcPts val="1200"/>
        </a:spcAft>
        <a:buClr>
          <a:srgbClr val="FFC000"/>
        </a:buClr>
        <a:buSzPct val="80000"/>
        <a:buFont typeface="Wingdings" pitchFamily="2" charset="2"/>
        <a:buChar char="n"/>
        <a:defRPr b="1">
          <a:solidFill>
            <a:srgbClr val="003366"/>
          </a:solidFill>
          <a:latin typeface="Calibri" pitchFamily="34" charset="0"/>
          <a:ea typeface="Calibri" pitchFamily="34" charset="0"/>
          <a:cs typeface="Calibri" pitchFamily="34" charset="0"/>
        </a:defRPr>
      </a:lvl1pPr>
      <a:lvl2pPr marL="568325" indent="-222250" algn="l" rtl="0" eaLnBrk="0" fontAlgn="base" hangingPunct="0">
        <a:spcBef>
          <a:spcPct val="0"/>
        </a:spcBef>
        <a:spcAft>
          <a:spcPts val="1200"/>
        </a:spcAft>
        <a:buClr>
          <a:srgbClr val="FFC000"/>
        </a:buClr>
        <a:buSzPct val="115000"/>
        <a:buFont typeface="Calibri" pitchFamily="34" charset="0"/>
        <a:buChar char="•"/>
        <a:defRPr b="1">
          <a:solidFill>
            <a:srgbClr val="003366"/>
          </a:solidFill>
          <a:latin typeface="Calibri" pitchFamily="34" charset="0"/>
          <a:ea typeface="Calibri" pitchFamily="34" charset="0"/>
          <a:cs typeface="Calibri" pitchFamily="34" charset="0"/>
        </a:defRPr>
      </a:lvl2pPr>
      <a:lvl3pPr marL="739775" indent="-342900" algn="l" rtl="0" eaLnBrk="0" fontAlgn="base" hangingPunct="0">
        <a:lnSpc>
          <a:spcPct val="90000"/>
        </a:lnSpc>
        <a:spcBef>
          <a:spcPct val="25000"/>
        </a:spcBef>
        <a:spcAft>
          <a:spcPct val="0"/>
        </a:spcAft>
        <a:buClr>
          <a:schemeClr val="tx1"/>
        </a:buClr>
        <a:buAutoNum type="alphaUcPeriod"/>
        <a:defRPr>
          <a:solidFill>
            <a:schemeClr val="tx1"/>
          </a:solidFill>
          <a:latin typeface="+mn-lt"/>
          <a:ea typeface="Calibri" pitchFamily="34" charset="0"/>
          <a:cs typeface="Calibri" pitchFamily="34" charset="0"/>
        </a:defRPr>
      </a:lvl3pPr>
      <a:lvl4pPr marL="914400" indent="-346075" algn="l" rtl="0" eaLnBrk="0" fontAlgn="base" hangingPunct="0">
        <a:spcBef>
          <a:spcPct val="0"/>
        </a:spcBef>
        <a:spcAft>
          <a:spcPts val="1200"/>
        </a:spcAft>
        <a:buClr>
          <a:srgbClr val="FFC000"/>
        </a:buClr>
        <a:buFont typeface="Symbol" pitchFamily="18" charset="2"/>
        <a:buChar char=""/>
        <a:defRPr b="1">
          <a:solidFill>
            <a:srgbClr val="003366"/>
          </a:solidFill>
          <a:latin typeface="Calibri" pitchFamily="34" charset="0"/>
          <a:ea typeface="Calibri" pitchFamily="34" charset="0"/>
          <a:cs typeface="Calibri" pitchFamily="34" charset="0"/>
        </a:defRPr>
      </a:lvl4pPr>
      <a:lvl5pPr marL="1333500" indent="-304800" algn="l" rtl="0" eaLnBrk="0" fontAlgn="base" hangingPunct="0">
        <a:spcBef>
          <a:spcPct val="0"/>
        </a:spcBef>
        <a:spcAft>
          <a:spcPts val="1200"/>
        </a:spcAft>
        <a:buClr>
          <a:schemeClr val="tx1"/>
        </a:buClr>
        <a:buChar char="–"/>
        <a:defRPr sz="1600" b="1">
          <a:solidFill>
            <a:srgbClr val="003366"/>
          </a:solidFill>
          <a:latin typeface="Calibri" pitchFamily="34" charset="0"/>
          <a:ea typeface="Calibri" pitchFamily="34" charset="0"/>
          <a:cs typeface="Calibri" pitchFamily="34" charset="0"/>
        </a:defRPr>
      </a:lvl5pPr>
      <a:lvl6pPr marL="1790700" indent="-304800" algn="l" rtl="0" fontAlgn="base">
        <a:lnSpc>
          <a:spcPct val="90000"/>
        </a:lnSpc>
        <a:spcBef>
          <a:spcPct val="25000"/>
        </a:spcBef>
        <a:spcAft>
          <a:spcPct val="0"/>
        </a:spcAft>
        <a:buClr>
          <a:schemeClr val="tx1"/>
        </a:buClr>
        <a:buChar char="–"/>
        <a:defRPr sz="1600">
          <a:solidFill>
            <a:schemeClr val="tx1"/>
          </a:solidFill>
          <a:latin typeface="+mn-lt"/>
        </a:defRPr>
      </a:lvl6pPr>
      <a:lvl7pPr marL="2247900" indent="-304800" algn="l" rtl="0" fontAlgn="base">
        <a:lnSpc>
          <a:spcPct val="90000"/>
        </a:lnSpc>
        <a:spcBef>
          <a:spcPct val="25000"/>
        </a:spcBef>
        <a:spcAft>
          <a:spcPct val="0"/>
        </a:spcAft>
        <a:buClr>
          <a:schemeClr val="tx1"/>
        </a:buClr>
        <a:buChar char="–"/>
        <a:defRPr sz="1600">
          <a:solidFill>
            <a:schemeClr val="tx1"/>
          </a:solidFill>
          <a:latin typeface="+mn-lt"/>
        </a:defRPr>
      </a:lvl7pPr>
      <a:lvl8pPr marL="2705100" indent="-304800" algn="l" rtl="0" fontAlgn="base">
        <a:lnSpc>
          <a:spcPct val="90000"/>
        </a:lnSpc>
        <a:spcBef>
          <a:spcPct val="25000"/>
        </a:spcBef>
        <a:spcAft>
          <a:spcPct val="0"/>
        </a:spcAft>
        <a:buClr>
          <a:schemeClr val="tx1"/>
        </a:buClr>
        <a:buChar char="–"/>
        <a:defRPr sz="1600">
          <a:solidFill>
            <a:schemeClr val="tx1"/>
          </a:solidFill>
          <a:latin typeface="+mn-lt"/>
        </a:defRPr>
      </a:lvl8pPr>
      <a:lvl9pPr marL="3162300" indent="-304800" algn="l" rtl="0" fontAlgn="base">
        <a:lnSpc>
          <a:spcPct val="90000"/>
        </a:lnSpc>
        <a:spcBef>
          <a:spcPct val="25000"/>
        </a:spcBef>
        <a:spcAft>
          <a:spcPct val="0"/>
        </a:spcAft>
        <a:buClr>
          <a:schemeClr val="tx1"/>
        </a:buClr>
        <a:buChar char="–"/>
        <a:defRPr sz="16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bwMode="gray">
      <p:bgPr>
        <a:solidFill>
          <a:schemeClr val="bg1"/>
        </a:solidFill>
        <a:effectLst/>
      </p:bgPr>
    </p:bg>
    <p:spTree>
      <p:nvGrpSpPr>
        <p:cNvPr id="1" name=""/>
        <p:cNvGrpSpPr/>
        <p:nvPr/>
      </p:nvGrpSpPr>
      <p:grpSpPr>
        <a:xfrm>
          <a:off x="0" y="0"/>
          <a:ext cx="0" cy="0"/>
          <a:chOff x="0" y="0"/>
          <a:chExt cx="0" cy="0"/>
        </a:xfrm>
      </p:grpSpPr>
      <p:pic>
        <p:nvPicPr>
          <p:cNvPr id="7170" name="Picture 2" descr="top blue"/>
          <p:cNvPicPr>
            <a:picLocks noChangeAspect="1" noChangeArrowheads="1"/>
          </p:cNvPicPr>
          <p:nvPr/>
        </p:nvPicPr>
        <p:blipFill>
          <a:blip r:embed="rId11"/>
          <a:srcRect l="23065"/>
          <a:stretch>
            <a:fillRect/>
          </a:stretch>
        </p:blipFill>
        <p:spPr bwMode="auto">
          <a:xfrm>
            <a:off x="0" y="0"/>
            <a:ext cx="9150350" cy="930275"/>
          </a:xfrm>
          <a:prstGeom prst="rect">
            <a:avLst/>
          </a:prstGeom>
          <a:noFill/>
          <a:ln w="9525">
            <a:noFill/>
            <a:miter lim="800000"/>
            <a:headEnd/>
            <a:tailEnd/>
          </a:ln>
        </p:spPr>
      </p:pic>
      <p:sp>
        <p:nvSpPr>
          <p:cNvPr id="7171" name="Rectangle 3"/>
          <p:cNvSpPr>
            <a:spLocks noGrp="1" noChangeArrowheads="1"/>
          </p:cNvSpPr>
          <p:nvPr>
            <p:ph type="title"/>
          </p:nvPr>
        </p:nvSpPr>
        <p:spPr bwMode="white">
          <a:xfrm>
            <a:off x="736600" y="109538"/>
            <a:ext cx="5664200" cy="762000"/>
          </a:xfrm>
          <a:prstGeom prst="rect">
            <a:avLst/>
          </a:prstGeom>
          <a:noFill/>
          <a:ln w="9525" algn="ctr">
            <a:noFill/>
            <a:miter lim="800000"/>
            <a:headEnd/>
            <a:tailEnd/>
          </a:ln>
        </p:spPr>
        <p:txBody>
          <a:bodyPr vert="horz" wrap="square" lIns="91440" tIns="45720" rIns="91440" bIns="45720" numCol="1" anchor="b" anchorCtr="0" compatLnSpc="1">
            <a:prstTxWarp prst="textNoShape">
              <a:avLst/>
            </a:prstTxWarp>
          </a:bodyPr>
          <a:lstStyle/>
          <a:p>
            <a:pPr lvl="0"/>
            <a:r>
              <a:rPr lang="en-US"/>
              <a:t>Click to edit Master title style</a:t>
            </a:r>
          </a:p>
        </p:txBody>
      </p:sp>
      <p:sp>
        <p:nvSpPr>
          <p:cNvPr id="7172" name="Rectangle 4"/>
          <p:cNvSpPr>
            <a:spLocks noGrp="1" noChangeArrowheads="1"/>
          </p:cNvSpPr>
          <p:nvPr>
            <p:ph type="body" idx="1"/>
          </p:nvPr>
        </p:nvSpPr>
        <p:spPr bwMode="auto">
          <a:xfrm>
            <a:off x="533400" y="1219200"/>
            <a:ext cx="8153400" cy="5181600"/>
          </a:xfrm>
          <a:prstGeom prst="rect">
            <a:avLst/>
          </a:prstGeom>
          <a:noFill/>
          <a:ln w="9525">
            <a:noFill/>
            <a:miter lim="800000"/>
            <a:headEnd/>
            <a:tailEnd/>
          </a:ln>
        </p:spPr>
        <p:txBody>
          <a:bodyPr vert="horz" wrap="square" lIns="45720" tIns="46038" rIns="45720" bIns="46038" numCol="1" anchor="t" anchorCtr="0" compatLnSpc="1">
            <a:prstTxWarp prst="textNoShape">
              <a:avLst/>
            </a:prstTxWarp>
          </a:bodyPr>
          <a:lstStyle/>
          <a:p>
            <a:pPr lvl="0"/>
            <a:r>
              <a:rPr lang="en-US" altLang="en-US"/>
              <a:t>Click to edit Master text styles</a:t>
            </a:r>
          </a:p>
          <a:p>
            <a:pPr lvl="1"/>
            <a:r>
              <a:rPr lang="en-US" altLang="en-US"/>
              <a:t>Second level</a:t>
            </a:r>
          </a:p>
          <a:p>
            <a:pPr lvl="3"/>
            <a:r>
              <a:rPr lang="en-US" altLang="en-US"/>
              <a:t>Third level</a:t>
            </a:r>
          </a:p>
        </p:txBody>
      </p:sp>
      <p:sp>
        <p:nvSpPr>
          <p:cNvPr id="3198981" name="Line 5"/>
          <p:cNvSpPr>
            <a:spLocks noChangeShapeType="1"/>
          </p:cNvSpPr>
          <p:nvPr/>
        </p:nvSpPr>
        <p:spPr bwMode="auto">
          <a:xfrm>
            <a:off x="-17463" y="6856413"/>
            <a:ext cx="9161463" cy="0"/>
          </a:xfrm>
          <a:prstGeom prst="line">
            <a:avLst/>
          </a:prstGeom>
          <a:noFill/>
          <a:ln w="9525">
            <a:solidFill>
              <a:schemeClr val="bg2"/>
            </a:solidFill>
            <a:round/>
            <a:headEnd/>
            <a:tailEnd/>
          </a:ln>
          <a:effectLst/>
        </p:spPr>
        <p:txBody>
          <a:bodyPr lIns="45720" rIns="45720" anchor="ctr"/>
          <a:lstStyle/>
          <a:p>
            <a:pPr algn="ctr" eaLnBrk="0" fontAlgn="base" hangingPunct="0">
              <a:spcBef>
                <a:spcPct val="0"/>
              </a:spcBef>
              <a:spcAft>
                <a:spcPct val="0"/>
              </a:spcAft>
              <a:defRPr/>
            </a:pPr>
            <a:endParaRPr lang="en-US" sz="1600" dirty="0">
              <a:solidFill>
                <a:srgbClr val="000000"/>
              </a:solidFill>
            </a:endParaRPr>
          </a:p>
        </p:txBody>
      </p:sp>
      <p:pic>
        <p:nvPicPr>
          <p:cNvPr id="7174" name="Picture 6" descr="best ver2b seal"/>
          <p:cNvPicPr>
            <a:picLocks noChangeAspect="1" noChangeArrowheads="1"/>
          </p:cNvPicPr>
          <p:nvPr/>
        </p:nvPicPr>
        <p:blipFill>
          <a:blip r:embed="rId12">
            <a:clrChange>
              <a:clrFrom>
                <a:srgbClr val="003264"/>
              </a:clrFrom>
              <a:clrTo>
                <a:srgbClr val="003264">
                  <a:alpha val="0"/>
                </a:srgbClr>
              </a:clrTo>
            </a:clrChange>
          </a:blip>
          <a:srcRect/>
          <a:stretch>
            <a:fillRect/>
          </a:stretch>
        </p:blipFill>
        <p:spPr bwMode="auto">
          <a:xfrm>
            <a:off x="25400" y="157163"/>
            <a:ext cx="762000" cy="731837"/>
          </a:xfrm>
          <a:prstGeom prst="rect">
            <a:avLst/>
          </a:prstGeom>
          <a:noFill/>
          <a:ln w="9525">
            <a:noFill/>
            <a:miter lim="800000"/>
            <a:headEnd/>
            <a:tailEnd/>
          </a:ln>
        </p:spPr>
      </p:pic>
      <p:sp>
        <p:nvSpPr>
          <p:cNvPr id="3198987" name="AcnSubjectTitle_ID_3198987" hidden="1"/>
          <p:cNvSpPr txBox="1">
            <a:spLocks noChangeArrowheads="1"/>
          </p:cNvSpPr>
          <p:nvPr>
            <p:custDataLst>
              <p:tags r:id="rId9"/>
            </p:custDataLst>
          </p:nvPr>
        </p:nvSpPr>
        <p:spPr bwMode="gray">
          <a:xfrm>
            <a:off x="836613" y="1420813"/>
            <a:ext cx="6985000" cy="244475"/>
          </a:xfrm>
          <a:prstGeom prst="rect">
            <a:avLst/>
          </a:prstGeom>
          <a:noFill/>
          <a:ln w="9525" algn="ctr">
            <a:noFill/>
            <a:miter lim="800000"/>
            <a:headEnd/>
            <a:tailEnd/>
          </a:ln>
          <a:effectLst/>
        </p:spPr>
        <p:txBody>
          <a:bodyPr lIns="0" tIns="0" rIns="0" bIns="0">
            <a:spAutoFit/>
          </a:bodyPr>
          <a:lstStyle/>
          <a:p>
            <a:pPr fontAlgn="base">
              <a:spcBef>
                <a:spcPct val="0"/>
              </a:spcBef>
              <a:spcAft>
                <a:spcPct val="0"/>
              </a:spcAft>
              <a:buClr>
                <a:srgbClr val="000000"/>
              </a:buClr>
              <a:defRPr/>
            </a:pPr>
            <a:r>
              <a:rPr lang="en-US" sz="1600" b="1" dirty="0">
                <a:solidFill>
                  <a:srgbClr val="000000"/>
                </a:solidFill>
              </a:rPr>
              <a:t>Subject Title</a:t>
            </a:r>
          </a:p>
        </p:txBody>
      </p:sp>
      <p:sp>
        <p:nvSpPr>
          <p:cNvPr id="3198988" name="AcnFootnote_ID_3198988" hidden="1"/>
          <p:cNvSpPr txBox="1">
            <a:spLocks noChangeArrowheads="1"/>
          </p:cNvSpPr>
          <p:nvPr>
            <p:custDataLst>
              <p:tags r:id="rId10"/>
            </p:custDataLst>
          </p:nvPr>
        </p:nvSpPr>
        <p:spPr bwMode="gray">
          <a:xfrm>
            <a:off x="836613" y="6254750"/>
            <a:ext cx="5564187" cy="334963"/>
          </a:xfrm>
          <a:prstGeom prst="rect">
            <a:avLst/>
          </a:prstGeom>
          <a:noFill/>
          <a:ln w="9525" algn="ctr">
            <a:noFill/>
            <a:miter lim="800000"/>
            <a:headEnd/>
            <a:tailEnd/>
          </a:ln>
          <a:effectLst/>
        </p:spPr>
        <p:txBody>
          <a:bodyPr lIns="0" tIns="0" rIns="0" bIns="0" anchor="b">
            <a:spAutoFit/>
          </a:bodyPr>
          <a:lstStyle/>
          <a:p>
            <a:pPr marL="538163" indent="-538163" fontAlgn="base">
              <a:spcBef>
                <a:spcPct val="0"/>
              </a:spcBef>
              <a:spcAft>
                <a:spcPct val="0"/>
              </a:spcAft>
              <a:buClr>
                <a:srgbClr val="000000"/>
              </a:buClr>
              <a:defRPr/>
            </a:pPr>
            <a:r>
              <a:rPr lang="en-US" sz="1000" dirty="0">
                <a:solidFill>
                  <a:srgbClr val="000000"/>
                </a:solidFill>
              </a:rPr>
              <a:t>*	Footnote</a:t>
            </a:r>
          </a:p>
          <a:p>
            <a:pPr marL="538163" indent="-538163" fontAlgn="base">
              <a:spcBef>
                <a:spcPct val="20000"/>
              </a:spcBef>
              <a:spcAft>
                <a:spcPct val="0"/>
              </a:spcAft>
              <a:buClr>
                <a:srgbClr val="000000"/>
              </a:buClr>
              <a:defRPr/>
            </a:pPr>
            <a:r>
              <a:rPr lang="en-US" sz="1000" dirty="0">
                <a:solidFill>
                  <a:srgbClr val="000000"/>
                </a:solidFill>
              </a:rPr>
              <a:t>Source:	Source</a:t>
            </a:r>
          </a:p>
        </p:txBody>
      </p:sp>
      <p:sp>
        <p:nvSpPr>
          <p:cNvPr id="9" name="Text Box 9"/>
          <p:cNvSpPr txBox="1">
            <a:spLocks noChangeArrowheads="1"/>
          </p:cNvSpPr>
          <p:nvPr/>
        </p:nvSpPr>
        <p:spPr bwMode="auto">
          <a:xfrm>
            <a:off x="4038600" y="6445250"/>
            <a:ext cx="1066800" cy="244475"/>
          </a:xfrm>
          <a:prstGeom prst="rect">
            <a:avLst/>
          </a:prstGeom>
          <a:noFill/>
          <a:ln w="9525">
            <a:noFill/>
            <a:miter lim="800000"/>
            <a:headEnd/>
            <a:tailEnd/>
          </a:ln>
          <a:effectLst/>
        </p:spPr>
        <p:txBody>
          <a:bodyPr lIns="45720" rIns="45720">
            <a:spAutoFit/>
          </a:bodyPr>
          <a:lstStyle/>
          <a:p>
            <a:pPr algn="ctr" eaLnBrk="0" fontAlgn="base" hangingPunct="0">
              <a:spcBef>
                <a:spcPct val="50000"/>
              </a:spcBef>
              <a:spcAft>
                <a:spcPct val="0"/>
              </a:spcAft>
              <a:defRPr/>
            </a:pPr>
            <a:fld id="{6675420D-CD84-4F3B-B8B6-EF0F67C2EF0E}" type="slidenum">
              <a:rPr lang="en-US" sz="1000">
                <a:solidFill>
                  <a:srgbClr val="000000"/>
                </a:solidFill>
              </a:rPr>
              <a:pPr algn="ctr" eaLnBrk="0" fontAlgn="base" hangingPunct="0">
                <a:spcBef>
                  <a:spcPct val="50000"/>
                </a:spcBef>
                <a:spcAft>
                  <a:spcPct val="0"/>
                </a:spcAft>
                <a:defRPr/>
              </a:pPr>
              <a:t>‹#›</a:t>
            </a:fld>
            <a:endParaRPr lang="en-US" sz="1000" dirty="0">
              <a:solidFill>
                <a:srgbClr val="000000"/>
              </a:solidFill>
            </a:endParaRPr>
          </a:p>
        </p:txBody>
      </p:sp>
    </p:spTree>
    <p:extLst>
      <p:ext uri="{BB962C8B-B14F-4D97-AF65-F5344CB8AC3E}">
        <p14:creationId xmlns:p14="http://schemas.microsoft.com/office/powerpoint/2010/main" val="3696626199"/>
      </p:ext>
    </p:extLst>
  </p:cSld>
  <p:clrMap bg1="lt1" tx1="dk1" bg2="lt2" tx2="dk2" accent1="accent1" accent2="accent2" accent3="accent3" accent4="accent4" accent5="accent5" accent6="accent6" hlink="hlink" folHlink="folHlink"/>
  <p:sldLayoutIdLst>
    <p:sldLayoutId id="2147483675" r:id="rId1"/>
    <p:sldLayoutId id="2147483676" r:id="rId2"/>
    <p:sldLayoutId id="2147483677" r:id="rId3"/>
    <p:sldLayoutId id="2147483678" r:id="rId4"/>
    <p:sldLayoutId id="2147483679" r:id="rId5"/>
    <p:sldLayoutId id="2147483680" r:id="rId6"/>
    <p:sldLayoutId id="2147483681" r:id="rId7"/>
  </p:sldLayoutIdLst>
  <p:transition/>
  <p:hf sldNum="0" hdr="0"/>
  <p:txStyles>
    <p:titleStyle>
      <a:lvl1pPr algn="l" rtl="0" eaLnBrk="0" fontAlgn="base" hangingPunct="0">
        <a:spcBef>
          <a:spcPct val="20000"/>
        </a:spcBef>
        <a:spcAft>
          <a:spcPct val="0"/>
        </a:spcAft>
        <a:tabLst>
          <a:tab pos="915988" algn="l"/>
        </a:tabLst>
        <a:defRPr sz="2400" b="1">
          <a:solidFill>
            <a:srgbClr val="FFC000"/>
          </a:solidFill>
          <a:latin typeface="+mj-lt"/>
          <a:ea typeface="+mj-ea"/>
          <a:cs typeface="+mj-cs"/>
        </a:defRPr>
      </a:lvl1pPr>
      <a:lvl2pPr algn="l" rtl="0" eaLnBrk="0" fontAlgn="base" hangingPunct="0">
        <a:spcBef>
          <a:spcPct val="20000"/>
        </a:spcBef>
        <a:spcAft>
          <a:spcPct val="0"/>
        </a:spcAft>
        <a:tabLst>
          <a:tab pos="915988" algn="l"/>
        </a:tabLst>
        <a:defRPr sz="2400" b="1">
          <a:solidFill>
            <a:srgbClr val="FFC000"/>
          </a:solidFill>
          <a:latin typeface="Arial" pitchFamily="34" charset="0"/>
        </a:defRPr>
      </a:lvl2pPr>
      <a:lvl3pPr algn="l" rtl="0" eaLnBrk="0" fontAlgn="base" hangingPunct="0">
        <a:spcBef>
          <a:spcPct val="20000"/>
        </a:spcBef>
        <a:spcAft>
          <a:spcPct val="0"/>
        </a:spcAft>
        <a:tabLst>
          <a:tab pos="915988" algn="l"/>
        </a:tabLst>
        <a:defRPr sz="2400" b="1">
          <a:solidFill>
            <a:srgbClr val="FFC000"/>
          </a:solidFill>
          <a:latin typeface="Arial" pitchFamily="34" charset="0"/>
        </a:defRPr>
      </a:lvl3pPr>
      <a:lvl4pPr algn="l" rtl="0" eaLnBrk="0" fontAlgn="base" hangingPunct="0">
        <a:spcBef>
          <a:spcPct val="20000"/>
        </a:spcBef>
        <a:spcAft>
          <a:spcPct val="0"/>
        </a:spcAft>
        <a:tabLst>
          <a:tab pos="915988" algn="l"/>
        </a:tabLst>
        <a:defRPr sz="2400" b="1">
          <a:solidFill>
            <a:srgbClr val="FFC000"/>
          </a:solidFill>
          <a:latin typeface="Arial" pitchFamily="34" charset="0"/>
        </a:defRPr>
      </a:lvl4pPr>
      <a:lvl5pPr algn="l" rtl="0" eaLnBrk="0" fontAlgn="base" hangingPunct="0">
        <a:spcBef>
          <a:spcPct val="20000"/>
        </a:spcBef>
        <a:spcAft>
          <a:spcPct val="0"/>
        </a:spcAft>
        <a:tabLst>
          <a:tab pos="915988" algn="l"/>
        </a:tabLst>
        <a:defRPr sz="2400" b="1">
          <a:solidFill>
            <a:srgbClr val="FFC000"/>
          </a:solidFill>
          <a:latin typeface="Arial" pitchFamily="34" charset="0"/>
        </a:defRPr>
      </a:lvl5pPr>
      <a:lvl6pPr marL="457200" algn="l" rtl="0" eaLnBrk="0" fontAlgn="base" hangingPunct="0">
        <a:spcBef>
          <a:spcPct val="20000"/>
        </a:spcBef>
        <a:spcAft>
          <a:spcPct val="0"/>
        </a:spcAft>
        <a:tabLst>
          <a:tab pos="915988" algn="l"/>
        </a:tabLst>
        <a:defRPr sz="2400" b="1">
          <a:solidFill>
            <a:schemeClr val="accent1"/>
          </a:solidFill>
          <a:latin typeface="Arial" pitchFamily="34" charset="0"/>
        </a:defRPr>
      </a:lvl6pPr>
      <a:lvl7pPr marL="914400" algn="l" rtl="0" eaLnBrk="0" fontAlgn="base" hangingPunct="0">
        <a:spcBef>
          <a:spcPct val="20000"/>
        </a:spcBef>
        <a:spcAft>
          <a:spcPct val="0"/>
        </a:spcAft>
        <a:tabLst>
          <a:tab pos="915988" algn="l"/>
        </a:tabLst>
        <a:defRPr sz="2400" b="1">
          <a:solidFill>
            <a:schemeClr val="accent1"/>
          </a:solidFill>
          <a:latin typeface="Arial" pitchFamily="34" charset="0"/>
        </a:defRPr>
      </a:lvl7pPr>
      <a:lvl8pPr marL="1371600" algn="l" rtl="0" eaLnBrk="0" fontAlgn="base" hangingPunct="0">
        <a:spcBef>
          <a:spcPct val="20000"/>
        </a:spcBef>
        <a:spcAft>
          <a:spcPct val="0"/>
        </a:spcAft>
        <a:tabLst>
          <a:tab pos="915988" algn="l"/>
        </a:tabLst>
        <a:defRPr sz="2400" b="1">
          <a:solidFill>
            <a:schemeClr val="accent1"/>
          </a:solidFill>
          <a:latin typeface="Arial" pitchFamily="34" charset="0"/>
        </a:defRPr>
      </a:lvl8pPr>
      <a:lvl9pPr marL="1828800" algn="l" rtl="0" eaLnBrk="0" fontAlgn="base" hangingPunct="0">
        <a:spcBef>
          <a:spcPct val="20000"/>
        </a:spcBef>
        <a:spcAft>
          <a:spcPct val="0"/>
        </a:spcAft>
        <a:tabLst>
          <a:tab pos="915988" algn="l"/>
        </a:tabLst>
        <a:defRPr sz="2400" b="1">
          <a:solidFill>
            <a:schemeClr val="accent1"/>
          </a:solidFill>
          <a:latin typeface="Arial" pitchFamily="34" charset="0"/>
        </a:defRPr>
      </a:lvl9pPr>
    </p:titleStyle>
    <p:bodyStyle>
      <a:lvl1pPr marL="381000" indent="-381000" algn="l" rtl="0" eaLnBrk="0" fontAlgn="base" hangingPunct="0">
        <a:spcBef>
          <a:spcPct val="0"/>
        </a:spcBef>
        <a:spcAft>
          <a:spcPts val="1200"/>
        </a:spcAft>
        <a:buClr>
          <a:srgbClr val="FFC000"/>
        </a:buClr>
        <a:buSzPct val="80000"/>
        <a:buFont typeface="Wingdings" pitchFamily="2" charset="2"/>
        <a:buChar char="n"/>
        <a:defRPr b="1">
          <a:solidFill>
            <a:srgbClr val="003366"/>
          </a:solidFill>
          <a:latin typeface="Calibri" pitchFamily="34" charset="0"/>
          <a:ea typeface="Calibri" pitchFamily="34" charset="0"/>
          <a:cs typeface="Calibri" pitchFamily="34" charset="0"/>
        </a:defRPr>
      </a:lvl1pPr>
      <a:lvl2pPr marL="568325" indent="-222250" algn="l" rtl="0" eaLnBrk="0" fontAlgn="base" hangingPunct="0">
        <a:spcBef>
          <a:spcPct val="0"/>
        </a:spcBef>
        <a:spcAft>
          <a:spcPts val="1200"/>
        </a:spcAft>
        <a:buClr>
          <a:srgbClr val="FFC000"/>
        </a:buClr>
        <a:buSzPct val="115000"/>
        <a:buFont typeface="Calibri" pitchFamily="34" charset="0"/>
        <a:buChar char="•"/>
        <a:defRPr b="1">
          <a:solidFill>
            <a:srgbClr val="003366"/>
          </a:solidFill>
          <a:latin typeface="Calibri" pitchFamily="34" charset="0"/>
          <a:ea typeface="Calibri" pitchFamily="34" charset="0"/>
          <a:cs typeface="Calibri" pitchFamily="34" charset="0"/>
        </a:defRPr>
      </a:lvl2pPr>
      <a:lvl3pPr marL="739775" indent="-342900" algn="l" rtl="0" eaLnBrk="0" fontAlgn="base" hangingPunct="0">
        <a:lnSpc>
          <a:spcPct val="90000"/>
        </a:lnSpc>
        <a:spcBef>
          <a:spcPct val="25000"/>
        </a:spcBef>
        <a:spcAft>
          <a:spcPct val="0"/>
        </a:spcAft>
        <a:buClr>
          <a:schemeClr val="tx1"/>
        </a:buClr>
        <a:buAutoNum type="alphaUcPeriod"/>
        <a:defRPr>
          <a:solidFill>
            <a:schemeClr val="tx1"/>
          </a:solidFill>
          <a:latin typeface="+mn-lt"/>
          <a:ea typeface="Calibri" pitchFamily="34" charset="0"/>
          <a:cs typeface="Calibri" pitchFamily="34" charset="0"/>
        </a:defRPr>
      </a:lvl3pPr>
      <a:lvl4pPr marL="914400" indent="-346075" algn="l" rtl="0" eaLnBrk="0" fontAlgn="base" hangingPunct="0">
        <a:spcBef>
          <a:spcPct val="0"/>
        </a:spcBef>
        <a:spcAft>
          <a:spcPts val="1200"/>
        </a:spcAft>
        <a:buClr>
          <a:srgbClr val="FFC000"/>
        </a:buClr>
        <a:buFont typeface="Symbol" pitchFamily="18" charset="2"/>
        <a:buChar char=""/>
        <a:defRPr b="1">
          <a:solidFill>
            <a:srgbClr val="003366"/>
          </a:solidFill>
          <a:latin typeface="Calibri" pitchFamily="34" charset="0"/>
          <a:ea typeface="Calibri" pitchFamily="34" charset="0"/>
          <a:cs typeface="Calibri" pitchFamily="34" charset="0"/>
        </a:defRPr>
      </a:lvl4pPr>
      <a:lvl5pPr marL="1333500" indent="-304800" algn="l" rtl="0" eaLnBrk="0" fontAlgn="base" hangingPunct="0">
        <a:spcBef>
          <a:spcPct val="0"/>
        </a:spcBef>
        <a:spcAft>
          <a:spcPts val="1200"/>
        </a:spcAft>
        <a:buClr>
          <a:schemeClr val="tx1"/>
        </a:buClr>
        <a:buChar char="–"/>
        <a:defRPr sz="1600" b="1">
          <a:solidFill>
            <a:srgbClr val="003366"/>
          </a:solidFill>
          <a:latin typeface="Calibri" pitchFamily="34" charset="0"/>
          <a:ea typeface="Calibri" pitchFamily="34" charset="0"/>
          <a:cs typeface="Calibri" pitchFamily="34" charset="0"/>
        </a:defRPr>
      </a:lvl5pPr>
      <a:lvl6pPr marL="1790700" indent="-304800" algn="l" rtl="0" fontAlgn="base">
        <a:lnSpc>
          <a:spcPct val="90000"/>
        </a:lnSpc>
        <a:spcBef>
          <a:spcPct val="25000"/>
        </a:spcBef>
        <a:spcAft>
          <a:spcPct val="0"/>
        </a:spcAft>
        <a:buClr>
          <a:schemeClr val="tx1"/>
        </a:buClr>
        <a:buChar char="–"/>
        <a:defRPr sz="1600">
          <a:solidFill>
            <a:schemeClr val="tx1"/>
          </a:solidFill>
          <a:latin typeface="+mn-lt"/>
        </a:defRPr>
      </a:lvl6pPr>
      <a:lvl7pPr marL="2247900" indent="-304800" algn="l" rtl="0" fontAlgn="base">
        <a:lnSpc>
          <a:spcPct val="90000"/>
        </a:lnSpc>
        <a:spcBef>
          <a:spcPct val="25000"/>
        </a:spcBef>
        <a:spcAft>
          <a:spcPct val="0"/>
        </a:spcAft>
        <a:buClr>
          <a:schemeClr val="tx1"/>
        </a:buClr>
        <a:buChar char="–"/>
        <a:defRPr sz="1600">
          <a:solidFill>
            <a:schemeClr val="tx1"/>
          </a:solidFill>
          <a:latin typeface="+mn-lt"/>
        </a:defRPr>
      </a:lvl7pPr>
      <a:lvl8pPr marL="2705100" indent="-304800" algn="l" rtl="0" fontAlgn="base">
        <a:lnSpc>
          <a:spcPct val="90000"/>
        </a:lnSpc>
        <a:spcBef>
          <a:spcPct val="25000"/>
        </a:spcBef>
        <a:spcAft>
          <a:spcPct val="0"/>
        </a:spcAft>
        <a:buClr>
          <a:schemeClr val="tx1"/>
        </a:buClr>
        <a:buChar char="–"/>
        <a:defRPr sz="1600">
          <a:solidFill>
            <a:schemeClr val="tx1"/>
          </a:solidFill>
          <a:latin typeface="+mn-lt"/>
        </a:defRPr>
      </a:lvl8pPr>
      <a:lvl9pPr marL="3162300" indent="-304800" algn="l" rtl="0" fontAlgn="base">
        <a:lnSpc>
          <a:spcPct val="90000"/>
        </a:lnSpc>
        <a:spcBef>
          <a:spcPct val="25000"/>
        </a:spcBef>
        <a:spcAft>
          <a:spcPct val="0"/>
        </a:spcAft>
        <a:buClr>
          <a:schemeClr val="tx1"/>
        </a:buClr>
        <a:buChar char="–"/>
        <a:defRPr sz="16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bwMode="gray">
      <p:bgPr>
        <a:solidFill>
          <a:schemeClr val="bg1"/>
        </a:solidFill>
        <a:effectLst/>
      </p:bgPr>
    </p:bg>
    <p:spTree>
      <p:nvGrpSpPr>
        <p:cNvPr id="1" name=""/>
        <p:cNvGrpSpPr/>
        <p:nvPr/>
      </p:nvGrpSpPr>
      <p:grpSpPr>
        <a:xfrm>
          <a:off x="0" y="0"/>
          <a:ext cx="0" cy="0"/>
          <a:chOff x="0" y="0"/>
          <a:chExt cx="0" cy="0"/>
        </a:xfrm>
      </p:grpSpPr>
      <p:pic>
        <p:nvPicPr>
          <p:cNvPr id="7170" name="Picture 2" descr="top blue"/>
          <p:cNvPicPr>
            <a:picLocks noChangeAspect="1" noChangeArrowheads="1"/>
          </p:cNvPicPr>
          <p:nvPr/>
        </p:nvPicPr>
        <p:blipFill>
          <a:blip r:embed="rId11"/>
          <a:srcRect l="23065"/>
          <a:stretch>
            <a:fillRect/>
          </a:stretch>
        </p:blipFill>
        <p:spPr bwMode="auto">
          <a:xfrm>
            <a:off x="0" y="0"/>
            <a:ext cx="9150350" cy="930275"/>
          </a:xfrm>
          <a:prstGeom prst="rect">
            <a:avLst/>
          </a:prstGeom>
          <a:noFill/>
          <a:ln w="9525">
            <a:noFill/>
            <a:miter lim="800000"/>
            <a:headEnd/>
            <a:tailEnd/>
          </a:ln>
        </p:spPr>
      </p:pic>
      <p:sp>
        <p:nvSpPr>
          <p:cNvPr id="7171" name="Rectangle 3"/>
          <p:cNvSpPr>
            <a:spLocks noGrp="1" noChangeArrowheads="1"/>
          </p:cNvSpPr>
          <p:nvPr>
            <p:ph type="title"/>
          </p:nvPr>
        </p:nvSpPr>
        <p:spPr bwMode="white">
          <a:xfrm>
            <a:off x="736600" y="109538"/>
            <a:ext cx="5664200" cy="762000"/>
          </a:xfrm>
          <a:prstGeom prst="rect">
            <a:avLst/>
          </a:prstGeom>
          <a:noFill/>
          <a:ln w="9525" algn="ctr">
            <a:noFill/>
            <a:miter lim="800000"/>
            <a:headEnd/>
            <a:tailEnd/>
          </a:ln>
        </p:spPr>
        <p:txBody>
          <a:bodyPr vert="horz" wrap="square" lIns="91440" tIns="45720" rIns="91440" bIns="45720" numCol="1" anchor="b" anchorCtr="0" compatLnSpc="1">
            <a:prstTxWarp prst="textNoShape">
              <a:avLst/>
            </a:prstTxWarp>
          </a:bodyPr>
          <a:lstStyle/>
          <a:p>
            <a:pPr lvl="0"/>
            <a:r>
              <a:rPr lang="en-US"/>
              <a:t>Click to edit Master title style</a:t>
            </a:r>
          </a:p>
        </p:txBody>
      </p:sp>
      <p:sp>
        <p:nvSpPr>
          <p:cNvPr id="7172" name="Rectangle 4"/>
          <p:cNvSpPr>
            <a:spLocks noGrp="1" noChangeArrowheads="1"/>
          </p:cNvSpPr>
          <p:nvPr>
            <p:ph type="body" idx="1"/>
          </p:nvPr>
        </p:nvSpPr>
        <p:spPr bwMode="auto">
          <a:xfrm>
            <a:off x="533400" y="1219200"/>
            <a:ext cx="8153400" cy="5181600"/>
          </a:xfrm>
          <a:prstGeom prst="rect">
            <a:avLst/>
          </a:prstGeom>
          <a:noFill/>
          <a:ln w="9525">
            <a:noFill/>
            <a:miter lim="800000"/>
            <a:headEnd/>
            <a:tailEnd/>
          </a:ln>
        </p:spPr>
        <p:txBody>
          <a:bodyPr vert="horz" wrap="square" lIns="45720" tIns="46038" rIns="45720" bIns="46038" numCol="1" anchor="t" anchorCtr="0" compatLnSpc="1">
            <a:prstTxWarp prst="textNoShape">
              <a:avLst/>
            </a:prstTxWarp>
          </a:bodyPr>
          <a:lstStyle/>
          <a:p>
            <a:pPr lvl="0"/>
            <a:r>
              <a:rPr lang="en-US" altLang="en-US"/>
              <a:t>Click to edit Master text styles</a:t>
            </a:r>
          </a:p>
          <a:p>
            <a:pPr lvl="1"/>
            <a:r>
              <a:rPr lang="en-US" altLang="en-US"/>
              <a:t>Second level</a:t>
            </a:r>
          </a:p>
          <a:p>
            <a:pPr lvl="3"/>
            <a:r>
              <a:rPr lang="en-US" altLang="en-US"/>
              <a:t>Third level</a:t>
            </a:r>
          </a:p>
        </p:txBody>
      </p:sp>
      <p:sp>
        <p:nvSpPr>
          <p:cNvPr id="3198981" name="Line 5"/>
          <p:cNvSpPr>
            <a:spLocks noChangeShapeType="1"/>
          </p:cNvSpPr>
          <p:nvPr/>
        </p:nvSpPr>
        <p:spPr bwMode="auto">
          <a:xfrm>
            <a:off x="-17463" y="6856413"/>
            <a:ext cx="9161463" cy="0"/>
          </a:xfrm>
          <a:prstGeom prst="line">
            <a:avLst/>
          </a:prstGeom>
          <a:noFill/>
          <a:ln w="9525">
            <a:solidFill>
              <a:schemeClr val="bg2"/>
            </a:solidFill>
            <a:round/>
            <a:headEnd/>
            <a:tailEnd/>
          </a:ln>
          <a:effectLst/>
        </p:spPr>
        <p:txBody>
          <a:bodyPr lIns="45720" rIns="45720" anchor="ctr"/>
          <a:lstStyle/>
          <a:p>
            <a:pPr algn="ctr" eaLnBrk="0" fontAlgn="base" hangingPunct="0">
              <a:spcBef>
                <a:spcPct val="0"/>
              </a:spcBef>
              <a:spcAft>
                <a:spcPct val="0"/>
              </a:spcAft>
              <a:defRPr/>
            </a:pPr>
            <a:endParaRPr lang="en-US" sz="1600" dirty="0">
              <a:solidFill>
                <a:srgbClr val="000000"/>
              </a:solidFill>
            </a:endParaRPr>
          </a:p>
        </p:txBody>
      </p:sp>
      <p:pic>
        <p:nvPicPr>
          <p:cNvPr id="7174" name="Picture 6" descr="best ver2b seal"/>
          <p:cNvPicPr>
            <a:picLocks noChangeAspect="1" noChangeArrowheads="1"/>
          </p:cNvPicPr>
          <p:nvPr/>
        </p:nvPicPr>
        <p:blipFill>
          <a:blip r:embed="rId12">
            <a:clrChange>
              <a:clrFrom>
                <a:srgbClr val="003264"/>
              </a:clrFrom>
              <a:clrTo>
                <a:srgbClr val="003264">
                  <a:alpha val="0"/>
                </a:srgbClr>
              </a:clrTo>
            </a:clrChange>
          </a:blip>
          <a:srcRect/>
          <a:stretch>
            <a:fillRect/>
          </a:stretch>
        </p:blipFill>
        <p:spPr bwMode="auto">
          <a:xfrm>
            <a:off x="25400" y="157163"/>
            <a:ext cx="762000" cy="731837"/>
          </a:xfrm>
          <a:prstGeom prst="rect">
            <a:avLst/>
          </a:prstGeom>
          <a:noFill/>
          <a:ln w="9525">
            <a:noFill/>
            <a:miter lim="800000"/>
            <a:headEnd/>
            <a:tailEnd/>
          </a:ln>
        </p:spPr>
      </p:pic>
      <p:sp>
        <p:nvSpPr>
          <p:cNvPr id="3198987" name="AcnSubjectTitle_ID_3198987" hidden="1"/>
          <p:cNvSpPr txBox="1">
            <a:spLocks noChangeArrowheads="1"/>
          </p:cNvSpPr>
          <p:nvPr>
            <p:custDataLst>
              <p:tags r:id="rId9"/>
            </p:custDataLst>
          </p:nvPr>
        </p:nvSpPr>
        <p:spPr bwMode="gray">
          <a:xfrm>
            <a:off x="836613" y="1420813"/>
            <a:ext cx="6985000" cy="244475"/>
          </a:xfrm>
          <a:prstGeom prst="rect">
            <a:avLst/>
          </a:prstGeom>
          <a:noFill/>
          <a:ln w="9525" algn="ctr">
            <a:noFill/>
            <a:miter lim="800000"/>
            <a:headEnd/>
            <a:tailEnd/>
          </a:ln>
          <a:effectLst/>
        </p:spPr>
        <p:txBody>
          <a:bodyPr lIns="0" tIns="0" rIns="0" bIns="0">
            <a:spAutoFit/>
          </a:bodyPr>
          <a:lstStyle/>
          <a:p>
            <a:pPr fontAlgn="base">
              <a:spcBef>
                <a:spcPct val="0"/>
              </a:spcBef>
              <a:spcAft>
                <a:spcPct val="0"/>
              </a:spcAft>
              <a:buClr>
                <a:srgbClr val="000000"/>
              </a:buClr>
              <a:defRPr/>
            </a:pPr>
            <a:r>
              <a:rPr lang="en-US" sz="1600" b="1" dirty="0">
                <a:solidFill>
                  <a:srgbClr val="000000"/>
                </a:solidFill>
              </a:rPr>
              <a:t>Subject Title</a:t>
            </a:r>
          </a:p>
        </p:txBody>
      </p:sp>
      <p:sp>
        <p:nvSpPr>
          <p:cNvPr id="3198988" name="AcnFootnote_ID_3198988" hidden="1"/>
          <p:cNvSpPr txBox="1">
            <a:spLocks noChangeArrowheads="1"/>
          </p:cNvSpPr>
          <p:nvPr>
            <p:custDataLst>
              <p:tags r:id="rId10"/>
            </p:custDataLst>
          </p:nvPr>
        </p:nvSpPr>
        <p:spPr bwMode="gray">
          <a:xfrm>
            <a:off x="836613" y="6254750"/>
            <a:ext cx="5564187" cy="334963"/>
          </a:xfrm>
          <a:prstGeom prst="rect">
            <a:avLst/>
          </a:prstGeom>
          <a:noFill/>
          <a:ln w="9525" algn="ctr">
            <a:noFill/>
            <a:miter lim="800000"/>
            <a:headEnd/>
            <a:tailEnd/>
          </a:ln>
          <a:effectLst/>
        </p:spPr>
        <p:txBody>
          <a:bodyPr lIns="0" tIns="0" rIns="0" bIns="0" anchor="b">
            <a:spAutoFit/>
          </a:bodyPr>
          <a:lstStyle/>
          <a:p>
            <a:pPr marL="538163" indent="-538163" fontAlgn="base">
              <a:spcBef>
                <a:spcPct val="0"/>
              </a:spcBef>
              <a:spcAft>
                <a:spcPct val="0"/>
              </a:spcAft>
              <a:buClr>
                <a:srgbClr val="000000"/>
              </a:buClr>
              <a:defRPr/>
            </a:pPr>
            <a:r>
              <a:rPr lang="en-US" sz="1000" dirty="0">
                <a:solidFill>
                  <a:srgbClr val="000000"/>
                </a:solidFill>
              </a:rPr>
              <a:t>*	Footnote</a:t>
            </a:r>
          </a:p>
          <a:p>
            <a:pPr marL="538163" indent="-538163" fontAlgn="base">
              <a:spcBef>
                <a:spcPct val="20000"/>
              </a:spcBef>
              <a:spcAft>
                <a:spcPct val="0"/>
              </a:spcAft>
              <a:buClr>
                <a:srgbClr val="000000"/>
              </a:buClr>
              <a:defRPr/>
            </a:pPr>
            <a:r>
              <a:rPr lang="en-US" sz="1000" dirty="0">
                <a:solidFill>
                  <a:srgbClr val="000000"/>
                </a:solidFill>
              </a:rPr>
              <a:t>Source:	Source</a:t>
            </a:r>
          </a:p>
        </p:txBody>
      </p:sp>
      <p:sp>
        <p:nvSpPr>
          <p:cNvPr id="9" name="Text Box 9"/>
          <p:cNvSpPr txBox="1">
            <a:spLocks noChangeArrowheads="1"/>
          </p:cNvSpPr>
          <p:nvPr/>
        </p:nvSpPr>
        <p:spPr bwMode="auto">
          <a:xfrm>
            <a:off x="4038600" y="6445250"/>
            <a:ext cx="1066800" cy="244475"/>
          </a:xfrm>
          <a:prstGeom prst="rect">
            <a:avLst/>
          </a:prstGeom>
          <a:noFill/>
          <a:ln w="9525">
            <a:noFill/>
            <a:miter lim="800000"/>
            <a:headEnd/>
            <a:tailEnd/>
          </a:ln>
          <a:effectLst/>
        </p:spPr>
        <p:txBody>
          <a:bodyPr lIns="45720" rIns="45720">
            <a:spAutoFit/>
          </a:bodyPr>
          <a:lstStyle/>
          <a:p>
            <a:pPr algn="ctr" eaLnBrk="0" fontAlgn="base" hangingPunct="0">
              <a:spcBef>
                <a:spcPct val="50000"/>
              </a:spcBef>
              <a:spcAft>
                <a:spcPct val="0"/>
              </a:spcAft>
              <a:defRPr/>
            </a:pPr>
            <a:fld id="{6675420D-CD84-4F3B-B8B6-EF0F67C2EF0E}" type="slidenum">
              <a:rPr lang="en-US" sz="1000">
                <a:solidFill>
                  <a:srgbClr val="000000"/>
                </a:solidFill>
              </a:rPr>
              <a:pPr algn="ctr" eaLnBrk="0" fontAlgn="base" hangingPunct="0">
                <a:spcBef>
                  <a:spcPct val="50000"/>
                </a:spcBef>
                <a:spcAft>
                  <a:spcPct val="0"/>
                </a:spcAft>
                <a:defRPr/>
              </a:pPr>
              <a:t>‹#›</a:t>
            </a:fld>
            <a:endParaRPr lang="en-US" sz="1000" dirty="0">
              <a:solidFill>
                <a:srgbClr val="000000"/>
              </a:solidFill>
            </a:endParaRPr>
          </a:p>
        </p:txBody>
      </p:sp>
    </p:spTree>
    <p:extLst>
      <p:ext uri="{BB962C8B-B14F-4D97-AF65-F5344CB8AC3E}">
        <p14:creationId xmlns:p14="http://schemas.microsoft.com/office/powerpoint/2010/main" val="3141113333"/>
      </p:ext>
    </p:extLst>
  </p:cSld>
  <p:clrMap bg1="lt1" tx1="dk1" bg2="lt2" tx2="dk2" accent1="accent1" accent2="accent2" accent3="accent3" accent4="accent4" accent5="accent5" accent6="accent6" hlink="hlink" folHlink="folHlink"/>
  <p:sldLayoutIdLst>
    <p:sldLayoutId id="2147483683" r:id="rId1"/>
    <p:sldLayoutId id="2147483684" r:id="rId2"/>
    <p:sldLayoutId id="2147483685" r:id="rId3"/>
    <p:sldLayoutId id="2147483686" r:id="rId4"/>
    <p:sldLayoutId id="2147483687" r:id="rId5"/>
    <p:sldLayoutId id="2147483688" r:id="rId6"/>
    <p:sldLayoutId id="2147483689" r:id="rId7"/>
  </p:sldLayoutIdLst>
  <p:transition/>
  <p:hf sldNum="0" hdr="0"/>
  <p:txStyles>
    <p:titleStyle>
      <a:lvl1pPr algn="l" rtl="0" eaLnBrk="0" fontAlgn="base" hangingPunct="0">
        <a:spcBef>
          <a:spcPct val="20000"/>
        </a:spcBef>
        <a:spcAft>
          <a:spcPct val="0"/>
        </a:spcAft>
        <a:tabLst>
          <a:tab pos="915988" algn="l"/>
        </a:tabLst>
        <a:defRPr sz="2400" b="1">
          <a:solidFill>
            <a:srgbClr val="FFC000"/>
          </a:solidFill>
          <a:latin typeface="+mj-lt"/>
          <a:ea typeface="+mj-ea"/>
          <a:cs typeface="+mj-cs"/>
        </a:defRPr>
      </a:lvl1pPr>
      <a:lvl2pPr algn="l" rtl="0" eaLnBrk="0" fontAlgn="base" hangingPunct="0">
        <a:spcBef>
          <a:spcPct val="20000"/>
        </a:spcBef>
        <a:spcAft>
          <a:spcPct val="0"/>
        </a:spcAft>
        <a:tabLst>
          <a:tab pos="915988" algn="l"/>
        </a:tabLst>
        <a:defRPr sz="2400" b="1">
          <a:solidFill>
            <a:srgbClr val="FFC000"/>
          </a:solidFill>
          <a:latin typeface="Arial" pitchFamily="34" charset="0"/>
        </a:defRPr>
      </a:lvl2pPr>
      <a:lvl3pPr algn="l" rtl="0" eaLnBrk="0" fontAlgn="base" hangingPunct="0">
        <a:spcBef>
          <a:spcPct val="20000"/>
        </a:spcBef>
        <a:spcAft>
          <a:spcPct val="0"/>
        </a:spcAft>
        <a:tabLst>
          <a:tab pos="915988" algn="l"/>
        </a:tabLst>
        <a:defRPr sz="2400" b="1">
          <a:solidFill>
            <a:srgbClr val="FFC000"/>
          </a:solidFill>
          <a:latin typeface="Arial" pitchFamily="34" charset="0"/>
        </a:defRPr>
      </a:lvl3pPr>
      <a:lvl4pPr algn="l" rtl="0" eaLnBrk="0" fontAlgn="base" hangingPunct="0">
        <a:spcBef>
          <a:spcPct val="20000"/>
        </a:spcBef>
        <a:spcAft>
          <a:spcPct val="0"/>
        </a:spcAft>
        <a:tabLst>
          <a:tab pos="915988" algn="l"/>
        </a:tabLst>
        <a:defRPr sz="2400" b="1">
          <a:solidFill>
            <a:srgbClr val="FFC000"/>
          </a:solidFill>
          <a:latin typeface="Arial" pitchFamily="34" charset="0"/>
        </a:defRPr>
      </a:lvl4pPr>
      <a:lvl5pPr algn="l" rtl="0" eaLnBrk="0" fontAlgn="base" hangingPunct="0">
        <a:spcBef>
          <a:spcPct val="20000"/>
        </a:spcBef>
        <a:spcAft>
          <a:spcPct val="0"/>
        </a:spcAft>
        <a:tabLst>
          <a:tab pos="915988" algn="l"/>
        </a:tabLst>
        <a:defRPr sz="2400" b="1">
          <a:solidFill>
            <a:srgbClr val="FFC000"/>
          </a:solidFill>
          <a:latin typeface="Arial" pitchFamily="34" charset="0"/>
        </a:defRPr>
      </a:lvl5pPr>
      <a:lvl6pPr marL="457200" algn="l" rtl="0" eaLnBrk="0" fontAlgn="base" hangingPunct="0">
        <a:spcBef>
          <a:spcPct val="20000"/>
        </a:spcBef>
        <a:spcAft>
          <a:spcPct val="0"/>
        </a:spcAft>
        <a:tabLst>
          <a:tab pos="915988" algn="l"/>
        </a:tabLst>
        <a:defRPr sz="2400" b="1">
          <a:solidFill>
            <a:schemeClr val="accent1"/>
          </a:solidFill>
          <a:latin typeface="Arial" pitchFamily="34" charset="0"/>
        </a:defRPr>
      </a:lvl6pPr>
      <a:lvl7pPr marL="914400" algn="l" rtl="0" eaLnBrk="0" fontAlgn="base" hangingPunct="0">
        <a:spcBef>
          <a:spcPct val="20000"/>
        </a:spcBef>
        <a:spcAft>
          <a:spcPct val="0"/>
        </a:spcAft>
        <a:tabLst>
          <a:tab pos="915988" algn="l"/>
        </a:tabLst>
        <a:defRPr sz="2400" b="1">
          <a:solidFill>
            <a:schemeClr val="accent1"/>
          </a:solidFill>
          <a:latin typeface="Arial" pitchFamily="34" charset="0"/>
        </a:defRPr>
      </a:lvl7pPr>
      <a:lvl8pPr marL="1371600" algn="l" rtl="0" eaLnBrk="0" fontAlgn="base" hangingPunct="0">
        <a:spcBef>
          <a:spcPct val="20000"/>
        </a:spcBef>
        <a:spcAft>
          <a:spcPct val="0"/>
        </a:spcAft>
        <a:tabLst>
          <a:tab pos="915988" algn="l"/>
        </a:tabLst>
        <a:defRPr sz="2400" b="1">
          <a:solidFill>
            <a:schemeClr val="accent1"/>
          </a:solidFill>
          <a:latin typeface="Arial" pitchFamily="34" charset="0"/>
        </a:defRPr>
      </a:lvl8pPr>
      <a:lvl9pPr marL="1828800" algn="l" rtl="0" eaLnBrk="0" fontAlgn="base" hangingPunct="0">
        <a:spcBef>
          <a:spcPct val="20000"/>
        </a:spcBef>
        <a:spcAft>
          <a:spcPct val="0"/>
        </a:spcAft>
        <a:tabLst>
          <a:tab pos="915988" algn="l"/>
        </a:tabLst>
        <a:defRPr sz="2400" b="1">
          <a:solidFill>
            <a:schemeClr val="accent1"/>
          </a:solidFill>
          <a:latin typeface="Arial" pitchFamily="34" charset="0"/>
        </a:defRPr>
      </a:lvl9pPr>
    </p:titleStyle>
    <p:bodyStyle>
      <a:lvl1pPr marL="381000" indent="-381000" algn="l" rtl="0" eaLnBrk="0" fontAlgn="base" hangingPunct="0">
        <a:spcBef>
          <a:spcPct val="0"/>
        </a:spcBef>
        <a:spcAft>
          <a:spcPts val="1200"/>
        </a:spcAft>
        <a:buClr>
          <a:srgbClr val="FFC000"/>
        </a:buClr>
        <a:buSzPct val="80000"/>
        <a:buFont typeface="Wingdings" pitchFamily="2" charset="2"/>
        <a:buChar char="n"/>
        <a:defRPr b="1">
          <a:solidFill>
            <a:srgbClr val="003366"/>
          </a:solidFill>
          <a:latin typeface="Calibri" pitchFamily="34" charset="0"/>
          <a:ea typeface="Calibri" pitchFamily="34" charset="0"/>
          <a:cs typeface="Calibri" pitchFamily="34" charset="0"/>
        </a:defRPr>
      </a:lvl1pPr>
      <a:lvl2pPr marL="568325" indent="-222250" algn="l" rtl="0" eaLnBrk="0" fontAlgn="base" hangingPunct="0">
        <a:spcBef>
          <a:spcPct val="0"/>
        </a:spcBef>
        <a:spcAft>
          <a:spcPts val="1200"/>
        </a:spcAft>
        <a:buClr>
          <a:srgbClr val="FFC000"/>
        </a:buClr>
        <a:buSzPct val="115000"/>
        <a:buFont typeface="Calibri" pitchFamily="34" charset="0"/>
        <a:buChar char="•"/>
        <a:defRPr b="1">
          <a:solidFill>
            <a:srgbClr val="003366"/>
          </a:solidFill>
          <a:latin typeface="Calibri" pitchFamily="34" charset="0"/>
          <a:ea typeface="Calibri" pitchFamily="34" charset="0"/>
          <a:cs typeface="Calibri" pitchFamily="34" charset="0"/>
        </a:defRPr>
      </a:lvl2pPr>
      <a:lvl3pPr marL="739775" indent="-342900" algn="l" rtl="0" eaLnBrk="0" fontAlgn="base" hangingPunct="0">
        <a:lnSpc>
          <a:spcPct val="90000"/>
        </a:lnSpc>
        <a:spcBef>
          <a:spcPct val="25000"/>
        </a:spcBef>
        <a:spcAft>
          <a:spcPct val="0"/>
        </a:spcAft>
        <a:buClr>
          <a:schemeClr val="tx1"/>
        </a:buClr>
        <a:buAutoNum type="alphaUcPeriod"/>
        <a:defRPr>
          <a:solidFill>
            <a:schemeClr val="tx1"/>
          </a:solidFill>
          <a:latin typeface="+mn-lt"/>
          <a:ea typeface="Calibri" pitchFamily="34" charset="0"/>
          <a:cs typeface="Calibri" pitchFamily="34" charset="0"/>
        </a:defRPr>
      </a:lvl3pPr>
      <a:lvl4pPr marL="914400" indent="-346075" algn="l" rtl="0" eaLnBrk="0" fontAlgn="base" hangingPunct="0">
        <a:spcBef>
          <a:spcPct val="0"/>
        </a:spcBef>
        <a:spcAft>
          <a:spcPts val="1200"/>
        </a:spcAft>
        <a:buClr>
          <a:srgbClr val="FFC000"/>
        </a:buClr>
        <a:buFont typeface="Symbol" pitchFamily="18" charset="2"/>
        <a:buChar char=""/>
        <a:defRPr b="1">
          <a:solidFill>
            <a:srgbClr val="003366"/>
          </a:solidFill>
          <a:latin typeface="Calibri" pitchFamily="34" charset="0"/>
          <a:ea typeface="Calibri" pitchFamily="34" charset="0"/>
          <a:cs typeface="Calibri" pitchFamily="34" charset="0"/>
        </a:defRPr>
      </a:lvl4pPr>
      <a:lvl5pPr marL="1333500" indent="-304800" algn="l" rtl="0" eaLnBrk="0" fontAlgn="base" hangingPunct="0">
        <a:spcBef>
          <a:spcPct val="0"/>
        </a:spcBef>
        <a:spcAft>
          <a:spcPts val="1200"/>
        </a:spcAft>
        <a:buClr>
          <a:schemeClr val="tx1"/>
        </a:buClr>
        <a:buChar char="–"/>
        <a:defRPr sz="1600" b="1">
          <a:solidFill>
            <a:srgbClr val="003366"/>
          </a:solidFill>
          <a:latin typeface="Calibri" pitchFamily="34" charset="0"/>
          <a:ea typeface="Calibri" pitchFamily="34" charset="0"/>
          <a:cs typeface="Calibri" pitchFamily="34" charset="0"/>
        </a:defRPr>
      </a:lvl5pPr>
      <a:lvl6pPr marL="1790700" indent="-304800" algn="l" rtl="0" fontAlgn="base">
        <a:lnSpc>
          <a:spcPct val="90000"/>
        </a:lnSpc>
        <a:spcBef>
          <a:spcPct val="25000"/>
        </a:spcBef>
        <a:spcAft>
          <a:spcPct val="0"/>
        </a:spcAft>
        <a:buClr>
          <a:schemeClr val="tx1"/>
        </a:buClr>
        <a:buChar char="–"/>
        <a:defRPr sz="1600">
          <a:solidFill>
            <a:schemeClr val="tx1"/>
          </a:solidFill>
          <a:latin typeface="+mn-lt"/>
        </a:defRPr>
      </a:lvl6pPr>
      <a:lvl7pPr marL="2247900" indent="-304800" algn="l" rtl="0" fontAlgn="base">
        <a:lnSpc>
          <a:spcPct val="90000"/>
        </a:lnSpc>
        <a:spcBef>
          <a:spcPct val="25000"/>
        </a:spcBef>
        <a:spcAft>
          <a:spcPct val="0"/>
        </a:spcAft>
        <a:buClr>
          <a:schemeClr val="tx1"/>
        </a:buClr>
        <a:buChar char="–"/>
        <a:defRPr sz="1600">
          <a:solidFill>
            <a:schemeClr val="tx1"/>
          </a:solidFill>
          <a:latin typeface="+mn-lt"/>
        </a:defRPr>
      </a:lvl7pPr>
      <a:lvl8pPr marL="2705100" indent="-304800" algn="l" rtl="0" fontAlgn="base">
        <a:lnSpc>
          <a:spcPct val="90000"/>
        </a:lnSpc>
        <a:spcBef>
          <a:spcPct val="25000"/>
        </a:spcBef>
        <a:spcAft>
          <a:spcPct val="0"/>
        </a:spcAft>
        <a:buClr>
          <a:schemeClr val="tx1"/>
        </a:buClr>
        <a:buChar char="–"/>
        <a:defRPr sz="1600">
          <a:solidFill>
            <a:schemeClr val="tx1"/>
          </a:solidFill>
          <a:latin typeface="+mn-lt"/>
        </a:defRPr>
      </a:lvl8pPr>
      <a:lvl9pPr marL="3162300" indent="-304800" algn="l" rtl="0" fontAlgn="base">
        <a:lnSpc>
          <a:spcPct val="90000"/>
        </a:lnSpc>
        <a:spcBef>
          <a:spcPct val="25000"/>
        </a:spcBef>
        <a:spcAft>
          <a:spcPct val="0"/>
        </a:spcAft>
        <a:buClr>
          <a:schemeClr val="tx1"/>
        </a:buClr>
        <a:buChar char="–"/>
        <a:defRPr sz="16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bwMode="gray">
      <p:bgPr>
        <a:solidFill>
          <a:schemeClr val="bg1"/>
        </a:solidFill>
        <a:effectLst/>
      </p:bgPr>
    </p:bg>
    <p:spTree>
      <p:nvGrpSpPr>
        <p:cNvPr id="1" name=""/>
        <p:cNvGrpSpPr/>
        <p:nvPr/>
      </p:nvGrpSpPr>
      <p:grpSpPr>
        <a:xfrm>
          <a:off x="0" y="0"/>
          <a:ext cx="0" cy="0"/>
          <a:chOff x="0" y="0"/>
          <a:chExt cx="0" cy="0"/>
        </a:xfrm>
      </p:grpSpPr>
      <p:pic>
        <p:nvPicPr>
          <p:cNvPr id="7170" name="Picture 2" descr="top blue"/>
          <p:cNvPicPr>
            <a:picLocks noChangeAspect="1" noChangeArrowheads="1"/>
          </p:cNvPicPr>
          <p:nvPr/>
        </p:nvPicPr>
        <p:blipFill>
          <a:blip r:embed="rId11"/>
          <a:srcRect l="23065"/>
          <a:stretch>
            <a:fillRect/>
          </a:stretch>
        </p:blipFill>
        <p:spPr bwMode="auto">
          <a:xfrm>
            <a:off x="0" y="0"/>
            <a:ext cx="9150350" cy="930275"/>
          </a:xfrm>
          <a:prstGeom prst="rect">
            <a:avLst/>
          </a:prstGeom>
          <a:noFill/>
          <a:ln w="9525">
            <a:noFill/>
            <a:miter lim="800000"/>
            <a:headEnd/>
            <a:tailEnd/>
          </a:ln>
        </p:spPr>
      </p:pic>
      <p:sp>
        <p:nvSpPr>
          <p:cNvPr id="7171" name="Rectangle 3"/>
          <p:cNvSpPr>
            <a:spLocks noGrp="1" noChangeArrowheads="1"/>
          </p:cNvSpPr>
          <p:nvPr>
            <p:ph type="title"/>
          </p:nvPr>
        </p:nvSpPr>
        <p:spPr bwMode="white">
          <a:xfrm>
            <a:off x="736600" y="109538"/>
            <a:ext cx="5664200" cy="762000"/>
          </a:xfrm>
          <a:prstGeom prst="rect">
            <a:avLst/>
          </a:prstGeom>
          <a:noFill/>
          <a:ln w="9525" algn="ctr">
            <a:noFill/>
            <a:miter lim="800000"/>
            <a:headEnd/>
            <a:tailEnd/>
          </a:ln>
        </p:spPr>
        <p:txBody>
          <a:bodyPr vert="horz" wrap="square" lIns="91440" tIns="45720" rIns="91440" bIns="45720" numCol="1" anchor="b" anchorCtr="0" compatLnSpc="1">
            <a:prstTxWarp prst="textNoShape">
              <a:avLst/>
            </a:prstTxWarp>
          </a:bodyPr>
          <a:lstStyle/>
          <a:p>
            <a:pPr lvl="0"/>
            <a:r>
              <a:rPr lang="en-US"/>
              <a:t>Click to edit Master title style</a:t>
            </a:r>
          </a:p>
        </p:txBody>
      </p:sp>
      <p:sp>
        <p:nvSpPr>
          <p:cNvPr id="7172" name="Rectangle 4"/>
          <p:cNvSpPr>
            <a:spLocks noGrp="1" noChangeArrowheads="1"/>
          </p:cNvSpPr>
          <p:nvPr>
            <p:ph type="body" idx="1"/>
          </p:nvPr>
        </p:nvSpPr>
        <p:spPr bwMode="auto">
          <a:xfrm>
            <a:off x="533400" y="1219200"/>
            <a:ext cx="8153400" cy="5181600"/>
          </a:xfrm>
          <a:prstGeom prst="rect">
            <a:avLst/>
          </a:prstGeom>
          <a:noFill/>
          <a:ln w="9525">
            <a:noFill/>
            <a:miter lim="800000"/>
            <a:headEnd/>
            <a:tailEnd/>
          </a:ln>
        </p:spPr>
        <p:txBody>
          <a:bodyPr vert="horz" wrap="square" lIns="45720" tIns="46038" rIns="45720" bIns="46038" numCol="1" anchor="t" anchorCtr="0" compatLnSpc="1">
            <a:prstTxWarp prst="textNoShape">
              <a:avLst/>
            </a:prstTxWarp>
          </a:bodyPr>
          <a:lstStyle/>
          <a:p>
            <a:pPr lvl="0"/>
            <a:r>
              <a:rPr lang="en-US" altLang="en-US"/>
              <a:t>Click to edit Master text styles</a:t>
            </a:r>
          </a:p>
          <a:p>
            <a:pPr lvl="1"/>
            <a:r>
              <a:rPr lang="en-US" altLang="en-US"/>
              <a:t>Second level</a:t>
            </a:r>
          </a:p>
          <a:p>
            <a:pPr lvl="3"/>
            <a:r>
              <a:rPr lang="en-US" altLang="en-US"/>
              <a:t>Third level</a:t>
            </a:r>
          </a:p>
        </p:txBody>
      </p:sp>
      <p:sp>
        <p:nvSpPr>
          <p:cNvPr id="3198981" name="Line 5"/>
          <p:cNvSpPr>
            <a:spLocks noChangeShapeType="1"/>
          </p:cNvSpPr>
          <p:nvPr/>
        </p:nvSpPr>
        <p:spPr bwMode="auto">
          <a:xfrm>
            <a:off x="-17463" y="6856413"/>
            <a:ext cx="9161463" cy="0"/>
          </a:xfrm>
          <a:prstGeom prst="line">
            <a:avLst/>
          </a:prstGeom>
          <a:noFill/>
          <a:ln w="9525">
            <a:solidFill>
              <a:schemeClr val="bg2"/>
            </a:solidFill>
            <a:round/>
            <a:headEnd/>
            <a:tailEnd/>
          </a:ln>
          <a:effectLst/>
        </p:spPr>
        <p:txBody>
          <a:bodyPr lIns="45720" rIns="45720" anchor="ctr"/>
          <a:lstStyle/>
          <a:p>
            <a:pPr algn="ctr" eaLnBrk="0" fontAlgn="base" hangingPunct="0">
              <a:spcBef>
                <a:spcPct val="0"/>
              </a:spcBef>
              <a:spcAft>
                <a:spcPct val="0"/>
              </a:spcAft>
              <a:defRPr/>
            </a:pPr>
            <a:endParaRPr lang="en-US" sz="1600" dirty="0">
              <a:solidFill>
                <a:srgbClr val="000000"/>
              </a:solidFill>
            </a:endParaRPr>
          </a:p>
        </p:txBody>
      </p:sp>
      <p:pic>
        <p:nvPicPr>
          <p:cNvPr id="7174" name="Picture 6" descr="best ver2b seal"/>
          <p:cNvPicPr>
            <a:picLocks noChangeAspect="1" noChangeArrowheads="1"/>
          </p:cNvPicPr>
          <p:nvPr/>
        </p:nvPicPr>
        <p:blipFill>
          <a:blip r:embed="rId12">
            <a:clrChange>
              <a:clrFrom>
                <a:srgbClr val="003264"/>
              </a:clrFrom>
              <a:clrTo>
                <a:srgbClr val="003264">
                  <a:alpha val="0"/>
                </a:srgbClr>
              </a:clrTo>
            </a:clrChange>
          </a:blip>
          <a:srcRect/>
          <a:stretch>
            <a:fillRect/>
          </a:stretch>
        </p:blipFill>
        <p:spPr bwMode="auto">
          <a:xfrm>
            <a:off x="25400" y="157163"/>
            <a:ext cx="762000" cy="731837"/>
          </a:xfrm>
          <a:prstGeom prst="rect">
            <a:avLst/>
          </a:prstGeom>
          <a:noFill/>
          <a:ln w="9525">
            <a:noFill/>
            <a:miter lim="800000"/>
            <a:headEnd/>
            <a:tailEnd/>
          </a:ln>
        </p:spPr>
      </p:pic>
      <p:sp>
        <p:nvSpPr>
          <p:cNvPr id="3198987" name="AcnSubjectTitle_ID_3198987" hidden="1"/>
          <p:cNvSpPr txBox="1">
            <a:spLocks noChangeArrowheads="1"/>
          </p:cNvSpPr>
          <p:nvPr>
            <p:custDataLst>
              <p:tags r:id="rId9"/>
            </p:custDataLst>
          </p:nvPr>
        </p:nvSpPr>
        <p:spPr bwMode="gray">
          <a:xfrm>
            <a:off x="836613" y="1420813"/>
            <a:ext cx="6985000" cy="244475"/>
          </a:xfrm>
          <a:prstGeom prst="rect">
            <a:avLst/>
          </a:prstGeom>
          <a:noFill/>
          <a:ln w="9525" algn="ctr">
            <a:noFill/>
            <a:miter lim="800000"/>
            <a:headEnd/>
            <a:tailEnd/>
          </a:ln>
          <a:effectLst/>
        </p:spPr>
        <p:txBody>
          <a:bodyPr lIns="0" tIns="0" rIns="0" bIns="0">
            <a:spAutoFit/>
          </a:bodyPr>
          <a:lstStyle/>
          <a:p>
            <a:pPr fontAlgn="base">
              <a:spcBef>
                <a:spcPct val="0"/>
              </a:spcBef>
              <a:spcAft>
                <a:spcPct val="0"/>
              </a:spcAft>
              <a:buClr>
                <a:srgbClr val="000000"/>
              </a:buClr>
              <a:defRPr/>
            </a:pPr>
            <a:r>
              <a:rPr lang="en-US" sz="1600" b="1" dirty="0">
                <a:solidFill>
                  <a:srgbClr val="000000"/>
                </a:solidFill>
              </a:rPr>
              <a:t>Subject Title</a:t>
            </a:r>
          </a:p>
        </p:txBody>
      </p:sp>
      <p:sp>
        <p:nvSpPr>
          <p:cNvPr id="3198988" name="AcnFootnote_ID_3198988" hidden="1"/>
          <p:cNvSpPr txBox="1">
            <a:spLocks noChangeArrowheads="1"/>
          </p:cNvSpPr>
          <p:nvPr>
            <p:custDataLst>
              <p:tags r:id="rId10"/>
            </p:custDataLst>
          </p:nvPr>
        </p:nvSpPr>
        <p:spPr bwMode="gray">
          <a:xfrm>
            <a:off x="836613" y="6254750"/>
            <a:ext cx="5564187" cy="334963"/>
          </a:xfrm>
          <a:prstGeom prst="rect">
            <a:avLst/>
          </a:prstGeom>
          <a:noFill/>
          <a:ln w="9525" algn="ctr">
            <a:noFill/>
            <a:miter lim="800000"/>
            <a:headEnd/>
            <a:tailEnd/>
          </a:ln>
          <a:effectLst/>
        </p:spPr>
        <p:txBody>
          <a:bodyPr lIns="0" tIns="0" rIns="0" bIns="0" anchor="b">
            <a:spAutoFit/>
          </a:bodyPr>
          <a:lstStyle/>
          <a:p>
            <a:pPr marL="538163" indent="-538163" fontAlgn="base">
              <a:spcBef>
                <a:spcPct val="0"/>
              </a:spcBef>
              <a:spcAft>
                <a:spcPct val="0"/>
              </a:spcAft>
              <a:buClr>
                <a:srgbClr val="000000"/>
              </a:buClr>
              <a:defRPr/>
            </a:pPr>
            <a:r>
              <a:rPr lang="en-US" sz="1000" dirty="0">
                <a:solidFill>
                  <a:srgbClr val="000000"/>
                </a:solidFill>
              </a:rPr>
              <a:t>*	Footnote</a:t>
            </a:r>
          </a:p>
          <a:p>
            <a:pPr marL="538163" indent="-538163" fontAlgn="base">
              <a:spcBef>
                <a:spcPct val="20000"/>
              </a:spcBef>
              <a:spcAft>
                <a:spcPct val="0"/>
              </a:spcAft>
              <a:buClr>
                <a:srgbClr val="000000"/>
              </a:buClr>
              <a:defRPr/>
            </a:pPr>
            <a:r>
              <a:rPr lang="en-US" sz="1000" dirty="0">
                <a:solidFill>
                  <a:srgbClr val="000000"/>
                </a:solidFill>
              </a:rPr>
              <a:t>Source:	Source</a:t>
            </a:r>
          </a:p>
        </p:txBody>
      </p:sp>
      <p:sp>
        <p:nvSpPr>
          <p:cNvPr id="9" name="Text Box 9"/>
          <p:cNvSpPr txBox="1">
            <a:spLocks noChangeArrowheads="1"/>
          </p:cNvSpPr>
          <p:nvPr/>
        </p:nvSpPr>
        <p:spPr bwMode="auto">
          <a:xfrm>
            <a:off x="4038600" y="6445250"/>
            <a:ext cx="1066800" cy="244475"/>
          </a:xfrm>
          <a:prstGeom prst="rect">
            <a:avLst/>
          </a:prstGeom>
          <a:noFill/>
          <a:ln w="9525">
            <a:noFill/>
            <a:miter lim="800000"/>
            <a:headEnd/>
            <a:tailEnd/>
          </a:ln>
          <a:effectLst/>
        </p:spPr>
        <p:txBody>
          <a:bodyPr lIns="45720" rIns="45720">
            <a:spAutoFit/>
          </a:bodyPr>
          <a:lstStyle/>
          <a:p>
            <a:pPr algn="ctr" eaLnBrk="0" fontAlgn="base" hangingPunct="0">
              <a:spcBef>
                <a:spcPct val="50000"/>
              </a:spcBef>
              <a:spcAft>
                <a:spcPct val="0"/>
              </a:spcAft>
              <a:defRPr/>
            </a:pPr>
            <a:fld id="{6675420D-CD84-4F3B-B8B6-EF0F67C2EF0E}" type="slidenum">
              <a:rPr lang="en-US" sz="1000">
                <a:solidFill>
                  <a:srgbClr val="000000"/>
                </a:solidFill>
              </a:rPr>
              <a:pPr algn="ctr" eaLnBrk="0" fontAlgn="base" hangingPunct="0">
                <a:spcBef>
                  <a:spcPct val="50000"/>
                </a:spcBef>
                <a:spcAft>
                  <a:spcPct val="0"/>
                </a:spcAft>
                <a:defRPr/>
              </a:pPr>
              <a:t>‹#›</a:t>
            </a:fld>
            <a:endParaRPr lang="en-US" sz="1000" dirty="0">
              <a:solidFill>
                <a:srgbClr val="000000"/>
              </a:solidFill>
            </a:endParaRPr>
          </a:p>
        </p:txBody>
      </p:sp>
    </p:spTree>
    <p:extLst>
      <p:ext uri="{BB962C8B-B14F-4D97-AF65-F5344CB8AC3E}">
        <p14:creationId xmlns:p14="http://schemas.microsoft.com/office/powerpoint/2010/main" val="3180291529"/>
      </p:ext>
    </p:extLst>
  </p:cSld>
  <p:clrMap bg1="lt1" tx1="dk1" bg2="lt2" tx2="dk2" accent1="accent1" accent2="accent2" accent3="accent3" accent4="accent4" accent5="accent5" accent6="accent6" hlink="hlink" folHlink="folHlink"/>
  <p:sldLayoutIdLst>
    <p:sldLayoutId id="2147483691" r:id="rId1"/>
    <p:sldLayoutId id="2147483692" r:id="rId2"/>
    <p:sldLayoutId id="2147483693" r:id="rId3"/>
    <p:sldLayoutId id="2147483694" r:id="rId4"/>
    <p:sldLayoutId id="2147483695" r:id="rId5"/>
    <p:sldLayoutId id="2147483696" r:id="rId6"/>
    <p:sldLayoutId id="2147483697" r:id="rId7"/>
  </p:sldLayoutIdLst>
  <p:transition/>
  <p:hf sldNum="0" hdr="0"/>
  <p:txStyles>
    <p:titleStyle>
      <a:lvl1pPr algn="l" rtl="0" eaLnBrk="0" fontAlgn="base" hangingPunct="0">
        <a:spcBef>
          <a:spcPct val="20000"/>
        </a:spcBef>
        <a:spcAft>
          <a:spcPct val="0"/>
        </a:spcAft>
        <a:tabLst>
          <a:tab pos="915988" algn="l"/>
        </a:tabLst>
        <a:defRPr sz="2400" b="1">
          <a:solidFill>
            <a:srgbClr val="FFC000"/>
          </a:solidFill>
          <a:latin typeface="+mj-lt"/>
          <a:ea typeface="+mj-ea"/>
          <a:cs typeface="+mj-cs"/>
        </a:defRPr>
      </a:lvl1pPr>
      <a:lvl2pPr algn="l" rtl="0" eaLnBrk="0" fontAlgn="base" hangingPunct="0">
        <a:spcBef>
          <a:spcPct val="20000"/>
        </a:spcBef>
        <a:spcAft>
          <a:spcPct val="0"/>
        </a:spcAft>
        <a:tabLst>
          <a:tab pos="915988" algn="l"/>
        </a:tabLst>
        <a:defRPr sz="2400" b="1">
          <a:solidFill>
            <a:srgbClr val="FFC000"/>
          </a:solidFill>
          <a:latin typeface="Arial" pitchFamily="34" charset="0"/>
        </a:defRPr>
      </a:lvl2pPr>
      <a:lvl3pPr algn="l" rtl="0" eaLnBrk="0" fontAlgn="base" hangingPunct="0">
        <a:spcBef>
          <a:spcPct val="20000"/>
        </a:spcBef>
        <a:spcAft>
          <a:spcPct val="0"/>
        </a:spcAft>
        <a:tabLst>
          <a:tab pos="915988" algn="l"/>
        </a:tabLst>
        <a:defRPr sz="2400" b="1">
          <a:solidFill>
            <a:srgbClr val="FFC000"/>
          </a:solidFill>
          <a:latin typeface="Arial" pitchFamily="34" charset="0"/>
        </a:defRPr>
      </a:lvl3pPr>
      <a:lvl4pPr algn="l" rtl="0" eaLnBrk="0" fontAlgn="base" hangingPunct="0">
        <a:spcBef>
          <a:spcPct val="20000"/>
        </a:spcBef>
        <a:spcAft>
          <a:spcPct val="0"/>
        </a:spcAft>
        <a:tabLst>
          <a:tab pos="915988" algn="l"/>
        </a:tabLst>
        <a:defRPr sz="2400" b="1">
          <a:solidFill>
            <a:srgbClr val="FFC000"/>
          </a:solidFill>
          <a:latin typeface="Arial" pitchFamily="34" charset="0"/>
        </a:defRPr>
      </a:lvl4pPr>
      <a:lvl5pPr algn="l" rtl="0" eaLnBrk="0" fontAlgn="base" hangingPunct="0">
        <a:spcBef>
          <a:spcPct val="20000"/>
        </a:spcBef>
        <a:spcAft>
          <a:spcPct val="0"/>
        </a:spcAft>
        <a:tabLst>
          <a:tab pos="915988" algn="l"/>
        </a:tabLst>
        <a:defRPr sz="2400" b="1">
          <a:solidFill>
            <a:srgbClr val="FFC000"/>
          </a:solidFill>
          <a:latin typeface="Arial" pitchFamily="34" charset="0"/>
        </a:defRPr>
      </a:lvl5pPr>
      <a:lvl6pPr marL="457200" algn="l" rtl="0" eaLnBrk="0" fontAlgn="base" hangingPunct="0">
        <a:spcBef>
          <a:spcPct val="20000"/>
        </a:spcBef>
        <a:spcAft>
          <a:spcPct val="0"/>
        </a:spcAft>
        <a:tabLst>
          <a:tab pos="915988" algn="l"/>
        </a:tabLst>
        <a:defRPr sz="2400" b="1">
          <a:solidFill>
            <a:schemeClr val="accent1"/>
          </a:solidFill>
          <a:latin typeface="Arial" pitchFamily="34" charset="0"/>
        </a:defRPr>
      </a:lvl6pPr>
      <a:lvl7pPr marL="914400" algn="l" rtl="0" eaLnBrk="0" fontAlgn="base" hangingPunct="0">
        <a:spcBef>
          <a:spcPct val="20000"/>
        </a:spcBef>
        <a:spcAft>
          <a:spcPct val="0"/>
        </a:spcAft>
        <a:tabLst>
          <a:tab pos="915988" algn="l"/>
        </a:tabLst>
        <a:defRPr sz="2400" b="1">
          <a:solidFill>
            <a:schemeClr val="accent1"/>
          </a:solidFill>
          <a:latin typeface="Arial" pitchFamily="34" charset="0"/>
        </a:defRPr>
      </a:lvl7pPr>
      <a:lvl8pPr marL="1371600" algn="l" rtl="0" eaLnBrk="0" fontAlgn="base" hangingPunct="0">
        <a:spcBef>
          <a:spcPct val="20000"/>
        </a:spcBef>
        <a:spcAft>
          <a:spcPct val="0"/>
        </a:spcAft>
        <a:tabLst>
          <a:tab pos="915988" algn="l"/>
        </a:tabLst>
        <a:defRPr sz="2400" b="1">
          <a:solidFill>
            <a:schemeClr val="accent1"/>
          </a:solidFill>
          <a:latin typeface="Arial" pitchFamily="34" charset="0"/>
        </a:defRPr>
      </a:lvl8pPr>
      <a:lvl9pPr marL="1828800" algn="l" rtl="0" eaLnBrk="0" fontAlgn="base" hangingPunct="0">
        <a:spcBef>
          <a:spcPct val="20000"/>
        </a:spcBef>
        <a:spcAft>
          <a:spcPct val="0"/>
        </a:spcAft>
        <a:tabLst>
          <a:tab pos="915988" algn="l"/>
        </a:tabLst>
        <a:defRPr sz="2400" b="1">
          <a:solidFill>
            <a:schemeClr val="accent1"/>
          </a:solidFill>
          <a:latin typeface="Arial" pitchFamily="34" charset="0"/>
        </a:defRPr>
      </a:lvl9pPr>
    </p:titleStyle>
    <p:bodyStyle>
      <a:lvl1pPr marL="381000" indent="-381000" algn="l" rtl="0" eaLnBrk="0" fontAlgn="base" hangingPunct="0">
        <a:spcBef>
          <a:spcPct val="0"/>
        </a:spcBef>
        <a:spcAft>
          <a:spcPts val="1200"/>
        </a:spcAft>
        <a:buClr>
          <a:srgbClr val="FFC000"/>
        </a:buClr>
        <a:buSzPct val="80000"/>
        <a:buFont typeface="Wingdings" pitchFamily="2" charset="2"/>
        <a:buChar char="n"/>
        <a:defRPr b="1">
          <a:solidFill>
            <a:srgbClr val="003366"/>
          </a:solidFill>
          <a:latin typeface="Calibri" pitchFamily="34" charset="0"/>
          <a:ea typeface="Calibri" pitchFamily="34" charset="0"/>
          <a:cs typeface="Calibri" pitchFamily="34" charset="0"/>
        </a:defRPr>
      </a:lvl1pPr>
      <a:lvl2pPr marL="568325" indent="-222250" algn="l" rtl="0" eaLnBrk="0" fontAlgn="base" hangingPunct="0">
        <a:spcBef>
          <a:spcPct val="0"/>
        </a:spcBef>
        <a:spcAft>
          <a:spcPts val="1200"/>
        </a:spcAft>
        <a:buClr>
          <a:srgbClr val="FFC000"/>
        </a:buClr>
        <a:buSzPct val="115000"/>
        <a:buFont typeface="Calibri" pitchFamily="34" charset="0"/>
        <a:buChar char="•"/>
        <a:defRPr b="1">
          <a:solidFill>
            <a:srgbClr val="003366"/>
          </a:solidFill>
          <a:latin typeface="Calibri" pitchFamily="34" charset="0"/>
          <a:ea typeface="Calibri" pitchFamily="34" charset="0"/>
          <a:cs typeface="Calibri" pitchFamily="34" charset="0"/>
        </a:defRPr>
      </a:lvl2pPr>
      <a:lvl3pPr marL="739775" indent="-342900" algn="l" rtl="0" eaLnBrk="0" fontAlgn="base" hangingPunct="0">
        <a:lnSpc>
          <a:spcPct val="90000"/>
        </a:lnSpc>
        <a:spcBef>
          <a:spcPct val="25000"/>
        </a:spcBef>
        <a:spcAft>
          <a:spcPct val="0"/>
        </a:spcAft>
        <a:buClr>
          <a:schemeClr val="tx1"/>
        </a:buClr>
        <a:buAutoNum type="alphaUcPeriod"/>
        <a:defRPr>
          <a:solidFill>
            <a:schemeClr val="tx1"/>
          </a:solidFill>
          <a:latin typeface="+mn-lt"/>
          <a:ea typeface="Calibri" pitchFamily="34" charset="0"/>
          <a:cs typeface="Calibri" pitchFamily="34" charset="0"/>
        </a:defRPr>
      </a:lvl3pPr>
      <a:lvl4pPr marL="914400" indent="-346075" algn="l" rtl="0" eaLnBrk="0" fontAlgn="base" hangingPunct="0">
        <a:spcBef>
          <a:spcPct val="0"/>
        </a:spcBef>
        <a:spcAft>
          <a:spcPts val="1200"/>
        </a:spcAft>
        <a:buClr>
          <a:srgbClr val="FFC000"/>
        </a:buClr>
        <a:buFont typeface="Symbol" pitchFamily="18" charset="2"/>
        <a:buChar char=""/>
        <a:defRPr b="1">
          <a:solidFill>
            <a:srgbClr val="003366"/>
          </a:solidFill>
          <a:latin typeface="Calibri" pitchFamily="34" charset="0"/>
          <a:ea typeface="Calibri" pitchFamily="34" charset="0"/>
          <a:cs typeface="Calibri" pitchFamily="34" charset="0"/>
        </a:defRPr>
      </a:lvl4pPr>
      <a:lvl5pPr marL="1333500" indent="-304800" algn="l" rtl="0" eaLnBrk="0" fontAlgn="base" hangingPunct="0">
        <a:spcBef>
          <a:spcPct val="0"/>
        </a:spcBef>
        <a:spcAft>
          <a:spcPts val="1200"/>
        </a:spcAft>
        <a:buClr>
          <a:schemeClr val="tx1"/>
        </a:buClr>
        <a:buChar char="–"/>
        <a:defRPr sz="1600" b="1">
          <a:solidFill>
            <a:srgbClr val="003366"/>
          </a:solidFill>
          <a:latin typeface="Calibri" pitchFamily="34" charset="0"/>
          <a:ea typeface="Calibri" pitchFamily="34" charset="0"/>
          <a:cs typeface="Calibri" pitchFamily="34" charset="0"/>
        </a:defRPr>
      </a:lvl5pPr>
      <a:lvl6pPr marL="1790700" indent="-304800" algn="l" rtl="0" fontAlgn="base">
        <a:lnSpc>
          <a:spcPct val="90000"/>
        </a:lnSpc>
        <a:spcBef>
          <a:spcPct val="25000"/>
        </a:spcBef>
        <a:spcAft>
          <a:spcPct val="0"/>
        </a:spcAft>
        <a:buClr>
          <a:schemeClr val="tx1"/>
        </a:buClr>
        <a:buChar char="–"/>
        <a:defRPr sz="1600">
          <a:solidFill>
            <a:schemeClr val="tx1"/>
          </a:solidFill>
          <a:latin typeface="+mn-lt"/>
        </a:defRPr>
      </a:lvl6pPr>
      <a:lvl7pPr marL="2247900" indent="-304800" algn="l" rtl="0" fontAlgn="base">
        <a:lnSpc>
          <a:spcPct val="90000"/>
        </a:lnSpc>
        <a:spcBef>
          <a:spcPct val="25000"/>
        </a:spcBef>
        <a:spcAft>
          <a:spcPct val="0"/>
        </a:spcAft>
        <a:buClr>
          <a:schemeClr val="tx1"/>
        </a:buClr>
        <a:buChar char="–"/>
        <a:defRPr sz="1600">
          <a:solidFill>
            <a:schemeClr val="tx1"/>
          </a:solidFill>
          <a:latin typeface="+mn-lt"/>
        </a:defRPr>
      </a:lvl7pPr>
      <a:lvl8pPr marL="2705100" indent="-304800" algn="l" rtl="0" fontAlgn="base">
        <a:lnSpc>
          <a:spcPct val="90000"/>
        </a:lnSpc>
        <a:spcBef>
          <a:spcPct val="25000"/>
        </a:spcBef>
        <a:spcAft>
          <a:spcPct val="0"/>
        </a:spcAft>
        <a:buClr>
          <a:schemeClr val="tx1"/>
        </a:buClr>
        <a:buChar char="–"/>
        <a:defRPr sz="1600">
          <a:solidFill>
            <a:schemeClr val="tx1"/>
          </a:solidFill>
          <a:latin typeface="+mn-lt"/>
        </a:defRPr>
      </a:lvl8pPr>
      <a:lvl9pPr marL="3162300" indent="-304800" algn="l" rtl="0" fontAlgn="base">
        <a:lnSpc>
          <a:spcPct val="90000"/>
        </a:lnSpc>
        <a:spcBef>
          <a:spcPct val="25000"/>
        </a:spcBef>
        <a:spcAft>
          <a:spcPct val="0"/>
        </a:spcAft>
        <a:buClr>
          <a:schemeClr val="tx1"/>
        </a:buClr>
        <a:buChar char="–"/>
        <a:defRPr sz="16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reserve="1">
  <p:cSld>
    <p:bg bwMode="gray">
      <p:bgPr>
        <a:solidFill>
          <a:schemeClr val="bg1"/>
        </a:solidFill>
        <a:effectLst/>
      </p:bgPr>
    </p:bg>
    <p:spTree>
      <p:nvGrpSpPr>
        <p:cNvPr id="1" name=""/>
        <p:cNvGrpSpPr/>
        <p:nvPr/>
      </p:nvGrpSpPr>
      <p:grpSpPr>
        <a:xfrm>
          <a:off x="0" y="0"/>
          <a:ext cx="0" cy="0"/>
          <a:chOff x="0" y="0"/>
          <a:chExt cx="0" cy="0"/>
        </a:xfrm>
      </p:grpSpPr>
      <p:pic>
        <p:nvPicPr>
          <p:cNvPr id="7170" name="Picture 2" descr="top blue"/>
          <p:cNvPicPr>
            <a:picLocks noChangeAspect="1" noChangeArrowheads="1"/>
          </p:cNvPicPr>
          <p:nvPr/>
        </p:nvPicPr>
        <p:blipFill>
          <a:blip r:embed="rId11"/>
          <a:srcRect l="23065"/>
          <a:stretch>
            <a:fillRect/>
          </a:stretch>
        </p:blipFill>
        <p:spPr bwMode="auto">
          <a:xfrm>
            <a:off x="0" y="0"/>
            <a:ext cx="9150350" cy="930275"/>
          </a:xfrm>
          <a:prstGeom prst="rect">
            <a:avLst/>
          </a:prstGeom>
          <a:noFill/>
          <a:ln w="9525">
            <a:noFill/>
            <a:miter lim="800000"/>
            <a:headEnd/>
            <a:tailEnd/>
          </a:ln>
        </p:spPr>
      </p:pic>
      <p:sp>
        <p:nvSpPr>
          <p:cNvPr id="7171" name="Rectangle 3"/>
          <p:cNvSpPr>
            <a:spLocks noGrp="1" noChangeArrowheads="1"/>
          </p:cNvSpPr>
          <p:nvPr>
            <p:ph type="title"/>
          </p:nvPr>
        </p:nvSpPr>
        <p:spPr bwMode="white">
          <a:xfrm>
            <a:off x="736600" y="109538"/>
            <a:ext cx="5664200" cy="762000"/>
          </a:xfrm>
          <a:prstGeom prst="rect">
            <a:avLst/>
          </a:prstGeom>
          <a:noFill/>
          <a:ln w="9525" algn="ctr">
            <a:noFill/>
            <a:miter lim="800000"/>
            <a:headEnd/>
            <a:tailEnd/>
          </a:ln>
        </p:spPr>
        <p:txBody>
          <a:bodyPr vert="horz" wrap="square" lIns="91440" tIns="45720" rIns="91440" bIns="45720" numCol="1" anchor="b" anchorCtr="0" compatLnSpc="1">
            <a:prstTxWarp prst="textNoShape">
              <a:avLst/>
            </a:prstTxWarp>
          </a:bodyPr>
          <a:lstStyle/>
          <a:p>
            <a:pPr lvl="0"/>
            <a:r>
              <a:rPr lang="en-US"/>
              <a:t>Click to edit Master title style</a:t>
            </a:r>
          </a:p>
        </p:txBody>
      </p:sp>
      <p:sp>
        <p:nvSpPr>
          <p:cNvPr id="7172" name="Rectangle 4"/>
          <p:cNvSpPr>
            <a:spLocks noGrp="1" noChangeArrowheads="1"/>
          </p:cNvSpPr>
          <p:nvPr>
            <p:ph type="body" idx="1"/>
          </p:nvPr>
        </p:nvSpPr>
        <p:spPr bwMode="auto">
          <a:xfrm>
            <a:off x="533400" y="1219200"/>
            <a:ext cx="8153400" cy="5181600"/>
          </a:xfrm>
          <a:prstGeom prst="rect">
            <a:avLst/>
          </a:prstGeom>
          <a:noFill/>
          <a:ln w="9525">
            <a:noFill/>
            <a:miter lim="800000"/>
            <a:headEnd/>
            <a:tailEnd/>
          </a:ln>
        </p:spPr>
        <p:txBody>
          <a:bodyPr vert="horz" wrap="square" lIns="45720" tIns="46038" rIns="45720" bIns="46038" numCol="1" anchor="t" anchorCtr="0" compatLnSpc="1">
            <a:prstTxWarp prst="textNoShape">
              <a:avLst/>
            </a:prstTxWarp>
          </a:bodyPr>
          <a:lstStyle/>
          <a:p>
            <a:pPr lvl="0"/>
            <a:r>
              <a:rPr lang="en-US" altLang="en-US"/>
              <a:t>Click to edit Master text styles</a:t>
            </a:r>
          </a:p>
          <a:p>
            <a:pPr lvl="1"/>
            <a:r>
              <a:rPr lang="en-US" altLang="en-US"/>
              <a:t>Second level</a:t>
            </a:r>
          </a:p>
          <a:p>
            <a:pPr lvl="3"/>
            <a:r>
              <a:rPr lang="en-US" altLang="en-US"/>
              <a:t>Third level</a:t>
            </a:r>
          </a:p>
        </p:txBody>
      </p:sp>
      <p:sp>
        <p:nvSpPr>
          <p:cNvPr id="3198981" name="Line 5"/>
          <p:cNvSpPr>
            <a:spLocks noChangeShapeType="1"/>
          </p:cNvSpPr>
          <p:nvPr/>
        </p:nvSpPr>
        <p:spPr bwMode="auto">
          <a:xfrm>
            <a:off x="-17463" y="6856413"/>
            <a:ext cx="9161463" cy="0"/>
          </a:xfrm>
          <a:prstGeom prst="line">
            <a:avLst/>
          </a:prstGeom>
          <a:noFill/>
          <a:ln w="9525">
            <a:solidFill>
              <a:schemeClr val="bg2"/>
            </a:solidFill>
            <a:round/>
            <a:headEnd/>
            <a:tailEnd/>
          </a:ln>
          <a:effectLst/>
        </p:spPr>
        <p:txBody>
          <a:bodyPr lIns="45720" rIns="45720" anchor="ctr"/>
          <a:lstStyle/>
          <a:p>
            <a:pPr algn="ctr" eaLnBrk="0" fontAlgn="base" hangingPunct="0">
              <a:spcBef>
                <a:spcPct val="0"/>
              </a:spcBef>
              <a:spcAft>
                <a:spcPct val="0"/>
              </a:spcAft>
              <a:defRPr/>
            </a:pPr>
            <a:endParaRPr lang="en-US" sz="1600" dirty="0">
              <a:solidFill>
                <a:srgbClr val="000000"/>
              </a:solidFill>
            </a:endParaRPr>
          </a:p>
        </p:txBody>
      </p:sp>
      <p:pic>
        <p:nvPicPr>
          <p:cNvPr id="7174" name="Picture 6" descr="best ver2b seal"/>
          <p:cNvPicPr>
            <a:picLocks noChangeAspect="1" noChangeArrowheads="1"/>
          </p:cNvPicPr>
          <p:nvPr/>
        </p:nvPicPr>
        <p:blipFill>
          <a:blip r:embed="rId12">
            <a:clrChange>
              <a:clrFrom>
                <a:srgbClr val="003264"/>
              </a:clrFrom>
              <a:clrTo>
                <a:srgbClr val="003264">
                  <a:alpha val="0"/>
                </a:srgbClr>
              </a:clrTo>
            </a:clrChange>
          </a:blip>
          <a:srcRect/>
          <a:stretch>
            <a:fillRect/>
          </a:stretch>
        </p:blipFill>
        <p:spPr bwMode="auto">
          <a:xfrm>
            <a:off x="25400" y="157163"/>
            <a:ext cx="762000" cy="731837"/>
          </a:xfrm>
          <a:prstGeom prst="rect">
            <a:avLst/>
          </a:prstGeom>
          <a:noFill/>
          <a:ln w="9525">
            <a:noFill/>
            <a:miter lim="800000"/>
            <a:headEnd/>
            <a:tailEnd/>
          </a:ln>
        </p:spPr>
      </p:pic>
      <p:sp>
        <p:nvSpPr>
          <p:cNvPr id="3198987" name="AcnSubjectTitle_ID_3198987" hidden="1"/>
          <p:cNvSpPr txBox="1">
            <a:spLocks noChangeArrowheads="1"/>
          </p:cNvSpPr>
          <p:nvPr>
            <p:custDataLst>
              <p:tags r:id="rId9"/>
            </p:custDataLst>
          </p:nvPr>
        </p:nvSpPr>
        <p:spPr bwMode="gray">
          <a:xfrm>
            <a:off x="836613" y="1420813"/>
            <a:ext cx="6985000" cy="244475"/>
          </a:xfrm>
          <a:prstGeom prst="rect">
            <a:avLst/>
          </a:prstGeom>
          <a:noFill/>
          <a:ln w="9525" algn="ctr">
            <a:noFill/>
            <a:miter lim="800000"/>
            <a:headEnd/>
            <a:tailEnd/>
          </a:ln>
          <a:effectLst/>
        </p:spPr>
        <p:txBody>
          <a:bodyPr lIns="0" tIns="0" rIns="0" bIns="0">
            <a:spAutoFit/>
          </a:bodyPr>
          <a:lstStyle/>
          <a:p>
            <a:pPr fontAlgn="base">
              <a:spcBef>
                <a:spcPct val="0"/>
              </a:spcBef>
              <a:spcAft>
                <a:spcPct val="0"/>
              </a:spcAft>
              <a:buClr>
                <a:srgbClr val="000000"/>
              </a:buClr>
              <a:defRPr/>
            </a:pPr>
            <a:r>
              <a:rPr lang="en-US" sz="1600" b="1" dirty="0">
                <a:solidFill>
                  <a:srgbClr val="000000"/>
                </a:solidFill>
              </a:rPr>
              <a:t>Subject Title</a:t>
            </a:r>
          </a:p>
        </p:txBody>
      </p:sp>
      <p:sp>
        <p:nvSpPr>
          <p:cNvPr id="3198988" name="AcnFootnote_ID_3198988" hidden="1"/>
          <p:cNvSpPr txBox="1">
            <a:spLocks noChangeArrowheads="1"/>
          </p:cNvSpPr>
          <p:nvPr>
            <p:custDataLst>
              <p:tags r:id="rId10"/>
            </p:custDataLst>
          </p:nvPr>
        </p:nvSpPr>
        <p:spPr bwMode="gray">
          <a:xfrm>
            <a:off x="836613" y="6254750"/>
            <a:ext cx="5564187" cy="334963"/>
          </a:xfrm>
          <a:prstGeom prst="rect">
            <a:avLst/>
          </a:prstGeom>
          <a:noFill/>
          <a:ln w="9525" algn="ctr">
            <a:noFill/>
            <a:miter lim="800000"/>
            <a:headEnd/>
            <a:tailEnd/>
          </a:ln>
          <a:effectLst/>
        </p:spPr>
        <p:txBody>
          <a:bodyPr lIns="0" tIns="0" rIns="0" bIns="0" anchor="b">
            <a:spAutoFit/>
          </a:bodyPr>
          <a:lstStyle/>
          <a:p>
            <a:pPr marL="538163" indent="-538163" fontAlgn="base">
              <a:spcBef>
                <a:spcPct val="0"/>
              </a:spcBef>
              <a:spcAft>
                <a:spcPct val="0"/>
              </a:spcAft>
              <a:buClr>
                <a:srgbClr val="000000"/>
              </a:buClr>
              <a:defRPr/>
            </a:pPr>
            <a:r>
              <a:rPr lang="en-US" sz="1000" dirty="0">
                <a:solidFill>
                  <a:srgbClr val="000000"/>
                </a:solidFill>
              </a:rPr>
              <a:t>*	Footnote</a:t>
            </a:r>
          </a:p>
          <a:p>
            <a:pPr marL="538163" indent="-538163" fontAlgn="base">
              <a:spcBef>
                <a:spcPct val="20000"/>
              </a:spcBef>
              <a:spcAft>
                <a:spcPct val="0"/>
              </a:spcAft>
              <a:buClr>
                <a:srgbClr val="000000"/>
              </a:buClr>
              <a:defRPr/>
            </a:pPr>
            <a:r>
              <a:rPr lang="en-US" sz="1000" dirty="0">
                <a:solidFill>
                  <a:srgbClr val="000000"/>
                </a:solidFill>
              </a:rPr>
              <a:t>Source:	Source</a:t>
            </a:r>
          </a:p>
        </p:txBody>
      </p:sp>
      <p:sp>
        <p:nvSpPr>
          <p:cNvPr id="9" name="Text Box 9"/>
          <p:cNvSpPr txBox="1">
            <a:spLocks noChangeArrowheads="1"/>
          </p:cNvSpPr>
          <p:nvPr/>
        </p:nvSpPr>
        <p:spPr bwMode="auto">
          <a:xfrm>
            <a:off x="4038600" y="6445250"/>
            <a:ext cx="1066800" cy="244475"/>
          </a:xfrm>
          <a:prstGeom prst="rect">
            <a:avLst/>
          </a:prstGeom>
          <a:noFill/>
          <a:ln w="9525">
            <a:noFill/>
            <a:miter lim="800000"/>
            <a:headEnd/>
            <a:tailEnd/>
          </a:ln>
          <a:effectLst/>
        </p:spPr>
        <p:txBody>
          <a:bodyPr lIns="45720" rIns="45720">
            <a:spAutoFit/>
          </a:bodyPr>
          <a:lstStyle/>
          <a:p>
            <a:pPr algn="ctr" eaLnBrk="0" fontAlgn="base" hangingPunct="0">
              <a:spcBef>
                <a:spcPct val="50000"/>
              </a:spcBef>
              <a:spcAft>
                <a:spcPct val="0"/>
              </a:spcAft>
              <a:defRPr/>
            </a:pPr>
            <a:fld id="{6675420D-CD84-4F3B-B8B6-EF0F67C2EF0E}" type="slidenum">
              <a:rPr lang="en-US" sz="1000">
                <a:solidFill>
                  <a:srgbClr val="000000"/>
                </a:solidFill>
              </a:rPr>
              <a:pPr algn="ctr" eaLnBrk="0" fontAlgn="base" hangingPunct="0">
                <a:spcBef>
                  <a:spcPct val="50000"/>
                </a:spcBef>
                <a:spcAft>
                  <a:spcPct val="0"/>
                </a:spcAft>
                <a:defRPr/>
              </a:pPr>
              <a:t>‹#›</a:t>
            </a:fld>
            <a:endParaRPr lang="en-US" sz="1000" dirty="0">
              <a:solidFill>
                <a:srgbClr val="000000"/>
              </a:solidFill>
            </a:endParaRPr>
          </a:p>
        </p:txBody>
      </p:sp>
    </p:spTree>
    <p:extLst>
      <p:ext uri="{BB962C8B-B14F-4D97-AF65-F5344CB8AC3E}">
        <p14:creationId xmlns:p14="http://schemas.microsoft.com/office/powerpoint/2010/main" val="2802442449"/>
      </p:ext>
    </p:extLst>
  </p:cSld>
  <p:clrMap bg1="lt1" tx1="dk1" bg2="lt2" tx2="dk2" accent1="accent1" accent2="accent2" accent3="accent3" accent4="accent4" accent5="accent5" accent6="accent6" hlink="hlink" folHlink="folHlink"/>
  <p:sldLayoutIdLst>
    <p:sldLayoutId id="2147483699" r:id="rId1"/>
    <p:sldLayoutId id="2147483700" r:id="rId2"/>
    <p:sldLayoutId id="2147483701" r:id="rId3"/>
    <p:sldLayoutId id="2147483702" r:id="rId4"/>
    <p:sldLayoutId id="2147483703" r:id="rId5"/>
    <p:sldLayoutId id="2147483704" r:id="rId6"/>
    <p:sldLayoutId id="2147483705" r:id="rId7"/>
  </p:sldLayoutIdLst>
  <p:transition/>
  <p:hf sldNum="0" hdr="0"/>
  <p:txStyles>
    <p:titleStyle>
      <a:lvl1pPr algn="l" rtl="0" eaLnBrk="0" fontAlgn="base" hangingPunct="0">
        <a:spcBef>
          <a:spcPct val="20000"/>
        </a:spcBef>
        <a:spcAft>
          <a:spcPct val="0"/>
        </a:spcAft>
        <a:tabLst>
          <a:tab pos="915988" algn="l"/>
        </a:tabLst>
        <a:defRPr sz="2400" b="1">
          <a:solidFill>
            <a:srgbClr val="FFC000"/>
          </a:solidFill>
          <a:latin typeface="+mj-lt"/>
          <a:ea typeface="+mj-ea"/>
          <a:cs typeface="+mj-cs"/>
        </a:defRPr>
      </a:lvl1pPr>
      <a:lvl2pPr algn="l" rtl="0" eaLnBrk="0" fontAlgn="base" hangingPunct="0">
        <a:spcBef>
          <a:spcPct val="20000"/>
        </a:spcBef>
        <a:spcAft>
          <a:spcPct val="0"/>
        </a:spcAft>
        <a:tabLst>
          <a:tab pos="915988" algn="l"/>
        </a:tabLst>
        <a:defRPr sz="2400" b="1">
          <a:solidFill>
            <a:srgbClr val="FFC000"/>
          </a:solidFill>
          <a:latin typeface="Arial" pitchFamily="34" charset="0"/>
        </a:defRPr>
      </a:lvl2pPr>
      <a:lvl3pPr algn="l" rtl="0" eaLnBrk="0" fontAlgn="base" hangingPunct="0">
        <a:spcBef>
          <a:spcPct val="20000"/>
        </a:spcBef>
        <a:spcAft>
          <a:spcPct val="0"/>
        </a:spcAft>
        <a:tabLst>
          <a:tab pos="915988" algn="l"/>
        </a:tabLst>
        <a:defRPr sz="2400" b="1">
          <a:solidFill>
            <a:srgbClr val="FFC000"/>
          </a:solidFill>
          <a:latin typeface="Arial" pitchFamily="34" charset="0"/>
        </a:defRPr>
      </a:lvl3pPr>
      <a:lvl4pPr algn="l" rtl="0" eaLnBrk="0" fontAlgn="base" hangingPunct="0">
        <a:spcBef>
          <a:spcPct val="20000"/>
        </a:spcBef>
        <a:spcAft>
          <a:spcPct val="0"/>
        </a:spcAft>
        <a:tabLst>
          <a:tab pos="915988" algn="l"/>
        </a:tabLst>
        <a:defRPr sz="2400" b="1">
          <a:solidFill>
            <a:srgbClr val="FFC000"/>
          </a:solidFill>
          <a:latin typeface="Arial" pitchFamily="34" charset="0"/>
        </a:defRPr>
      </a:lvl4pPr>
      <a:lvl5pPr algn="l" rtl="0" eaLnBrk="0" fontAlgn="base" hangingPunct="0">
        <a:spcBef>
          <a:spcPct val="20000"/>
        </a:spcBef>
        <a:spcAft>
          <a:spcPct val="0"/>
        </a:spcAft>
        <a:tabLst>
          <a:tab pos="915988" algn="l"/>
        </a:tabLst>
        <a:defRPr sz="2400" b="1">
          <a:solidFill>
            <a:srgbClr val="FFC000"/>
          </a:solidFill>
          <a:latin typeface="Arial" pitchFamily="34" charset="0"/>
        </a:defRPr>
      </a:lvl5pPr>
      <a:lvl6pPr marL="457200" algn="l" rtl="0" eaLnBrk="0" fontAlgn="base" hangingPunct="0">
        <a:spcBef>
          <a:spcPct val="20000"/>
        </a:spcBef>
        <a:spcAft>
          <a:spcPct val="0"/>
        </a:spcAft>
        <a:tabLst>
          <a:tab pos="915988" algn="l"/>
        </a:tabLst>
        <a:defRPr sz="2400" b="1">
          <a:solidFill>
            <a:schemeClr val="accent1"/>
          </a:solidFill>
          <a:latin typeface="Arial" pitchFamily="34" charset="0"/>
        </a:defRPr>
      </a:lvl6pPr>
      <a:lvl7pPr marL="914400" algn="l" rtl="0" eaLnBrk="0" fontAlgn="base" hangingPunct="0">
        <a:spcBef>
          <a:spcPct val="20000"/>
        </a:spcBef>
        <a:spcAft>
          <a:spcPct val="0"/>
        </a:spcAft>
        <a:tabLst>
          <a:tab pos="915988" algn="l"/>
        </a:tabLst>
        <a:defRPr sz="2400" b="1">
          <a:solidFill>
            <a:schemeClr val="accent1"/>
          </a:solidFill>
          <a:latin typeface="Arial" pitchFamily="34" charset="0"/>
        </a:defRPr>
      </a:lvl7pPr>
      <a:lvl8pPr marL="1371600" algn="l" rtl="0" eaLnBrk="0" fontAlgn="base" hangingPunct="0">
        <a:spcBef>
          <a:spcPct val="20000"/>
        </a:spcBef>
        <a:spcAft>
          <a:spcPct val="0"/>
        </a:spcAft>
        <a:tabLst>
          <a:tab pos="915988" algn="l"/>
        </a:tabLst>
        <a:defRPr sz="2400" b="1">
          <a:solidFill>
            <a:schemeClr val="accent1"/>
          </a:solidFill>
          <a:latin typeface="Arial" pitchFamily="34" charset="0"/>
        </a:defRPr>
      </a:lvl8pPr>
      <a:lvl9pPr marL="1828800" algn="l" rtl="0" eaLnBrk="0" fontAlgn="base" hangingPunct="0">
        <a:spcBef>
          <a:spcPct val="20000"/>
        </a:spcBef>
        <a:spcAft>
          <a:spcPct val="0"/>
        </a:spcAft>
        <a:tabLst>
          <a:tab pos="915988" algn="l"/>
        </a:tabLst>
        <a:defRPr sz="2400" b="1">
          <a:solidFill>
            <a:schemeClr val="accent1"/>
          </a:solidFill>
          <a:latin typeface="Arial" pitchFamily="34" charset="0"/>
        </a:defRPr>
      </a:lvl9pPr>
    </p:titleStyle>
    <p:bodyStyle>
      <a:lvl1pPr marL="381000" indent="-381000" algn="l" rtl="0" eaLnBrk="0" fontAlgn="base" hangingPunct="0">
        <a:spcBef>
          <a:spcPct val="0"/>
        </a:spcBef>
        <a:spcAft>
          <a:spcPts val="1200"/>
        </a:spcAft>
        <a:buClr>
          <a:srgbClr val="FFC000"/>
        </a:buClr>
        <a:buSzPct val="80000"/>
        <a:buFont typeface="Wingdings" pitchFamily="2" charset="2"/>
        <a:buChar char="n"/>
        <a:defRPr b="1">
          <a:solidFill>
            <a:srgbClr val="003366"/>
          </a:solidFill>
          <a:latin typeface="Calibri" pitchFamily="34" charset="0"/>
          <a:ea typeface="Calibri" pitchFamily="34" charset="0"/>
          <a:cs typeface="Calibri" pitchFamily="34" charset="0"/>
        </a:defRPr>
      </a:lvl1pPr>
      <a:lvl2pPr marL="568325" indent="-222250" algn="l" rtl="0" eaLnBrk="0" fontAlgn="base" hangingPunct="0">
        <a:spcBef>
          <a:spcPct val="0"/>
        </a:spcBef>
        <a:spcAft>
          <a:spcPts val="1200"/>
        </a:spcAft>
        <a:buClr>
          <a:srgbClr val="FFC000"/>
        </a:buClr>
        <a:buSzPct val="115000"/>
        <a:buFont typeface="Calibri" pitchFamily="34" charset="0"/>
        <a:buChar char="•"/>
        <a:defRPr b="1">
          <a:solidFill>
            <a:srgbClr val="003366"/>
          </a:solidFill>
          <a:latin typeface="Calibri" pitchFamily="34" charset="0"/>
          <a:ea typeface="Calibri" pitchFamily="34" charset="0"/>
          <a:cs typeface="Calibri" pitchFamily="34" charset="0"/>
        </a:defRPr>
      </a:lvl2pPr>
      <a:lvl3pPr marL="739775" indent="-342900" algn="l" rtl="0" eaLnBrk="0" fontAlgn="base" hangingPunct="0">
        <a:lnSpc>
          <a:spcPct val="90000"/>
        </a:lnSpc>
        <a:spcBef>
          <a:spcPct val="25000"/>
        </a:spcBef>
        <a:spcAft>
          <a:spcPct val="0"/>
        </a:spcAft>
        <a:buClr>
          <a:schemeClr val="tx1"/>
        </a:buClr>
        <a:buAutoNum type="alphaUcPeriod"/>
        <a:defRPr>
          <a:solidFill>
            <a:schemeClr val="tx1"/>
          </a:solidFill>
          <a:latin typeface="+mn-lt"/>
          <a:ea typeface="Calibri" pitchFamily="34" charset="0"/>
          <a:cs typeface="Calibri" pitchFamily="34" charset="0"/>
        </a:defRPr>
      </a:lvl3pPr>
      <a:lvl4pPr marL="914400" indent="-346075" algn="l" rtl="0" eaLnBrk="0" fontAlgn="base" hangingPunct="0">
        <a:spcBef>
          <a:spcPct val="0"/>
        </a:spcBef>
        <a:spcAft>
          <a:spcPts val="1200"/>
        </a:spcAft>
        <a:buClr>
          <a:srgbClr val="FFC000"/>
        </a:buClr>
        <a:buFont typeface="Symbol" pitchFamily="18" charset="2"/>
        <a:buChar char=""/>
        <a:defRPr b="1">
          <a:solidFill>
            <a:srgbClr val="003366"/>
          </a:solidFill>
          <a:latin typeface="Calibri" pitchFamily="34" charset="0"/>
          <a:ea typeface="Calibri" pitchFamily="34" charset="0"/>
          <a:cs typeface="Calibri" pitchFamily="34" charset="0"/>
        </a:defRPr>
      </a:lvl4pPr>
      <a:lvl5pPr marL="1333500" indent="-304800" algn="l" rtl="0" eaLnBrk="0" fontAlgn="base" hangingPunct="0">
        <a:spcBef>
          <a:spcPct val="0"/>
        </a:spcBef>
        <a:spcAft>
          <a:spcPts val="1200"/>
        </a:spcAft>
        <a:buClr>
          <a:schemeClr val="tx1"/>
        </a:buClr>
        <a:buChar char="–"/>
        <a:defRPr sz="1600" b="1">
          <a:solidFill>
            <a:srgbClr val="003366"/>
          </a:solidFill>
          <a:latin typeface="Calibri" pitchFamily="34" charset="0"/>
          <a:ea typeface="Calibri" pitchFamily="34" charset="0"/>
          <a:cs typeface="Calibri" pitchFamily="34" charset="0"/>
        </a:defRPr>
      </a:lvl5pPr>
      <a:lvl6pPr marL="1790700" indent="-304800" algn="l" rtl="0" fontAlgn="base">
        <a:lnSpc>
          <a:spcPct val="90000"/>
        </a:lnSpc>
        <a:spcBef>
          <a:spcPct val="25000"/>
        </a:spcBef>
        <a:spcAft>
          <a:spcPct val="0"/>
        </a:spcAft>
        <a:buClr>
          <a:schemeClr val="tx1"/>
        </a:buClr>
        <a:buChar char="–"/>
        <a:defRPr sz="1600">
          <a:solidFill>
            <a:schemeClr val="tx1"/>
          </a:solidFill>
          <a:latin typeface="+mn-lt"/>
        </a:defRPr>
      </a:lvl6pPr>
      <a:lvl7pPr marL="2247900" indent="-304800" algn="l" rtl="0" fontAlgn="base">
        <a:lnSpc>
          <a:spcPct val="90000"/>
        </a:lnSpc>
        <a:spcBef>
          <a:spcPct val="25000"/>
        </a:spcBef>
        <a:spcAft>
          <a:spcPct val="0"/>
        </a:spcAft>
        <a:buClr>
          <a:schemeClr val="tx1"/>
        </a:buClr>
        <a:buChar char="–"/>
        <a:defRPr sz="1600">
          <a:solidFill>
            <a:schemeClr val="tx1"/>
          </a:solidFill>
          <a:latin typeface="+mn-lt"/>
        </a:defRPr>
      </a:lvl7pPr>
      <a:lvl8pPr marL="2705100" indent="-304800" algn="l" rtl="0" fontAlgn="base">
        <a:lnSpc>
          <a:spcPct val="90000"/>
        </a:lnSpc>
        <a:spcBef>
          <a:spcPct val="25000"/>
        </a:spcBef>
        <a:spcAft>
          <a:spcPct val="0"/>
        </a:spcAft>
        <a:buClr>
          <a:schemeClr val="tx1"/>
        </a:buClr>
        <a:buChar char="–"/>
        <a:defRPr sz="1600">
          <a:solidFill>
            <a:schemeClr val="tx1"/>
          </a:solidFill>
          <a:latin typeface="+mn-lt"/>
        </a:defRPr>
      </a:lvl8pPr>
      <a:lvl9pPr marL="3162300" indent="-304800" algn="l" rtl="0" fontAlgn="base">
        <a:lnSpc>
          <a:spcPct val="90000"/>
        </a:lnSpc>
        <a:spcBef>
          <a:spcPct val="25000"/>
        </a:spcBef>
        <a:spcAft>
          <a:spcPct val="0"/>
        </a:spcAft>
        <a:buClr>
          <a:schemeClr val="tx1"/>
        </a:buClr>
        <a:buChar char="–"/>
        <a:defRPr sz="16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0.xml"/><Relationship Id="rId1" Type="http://schemas.openxmlformats.org/officeDocument/2006/relationships/slideLayout" Target="../slideLayouts/slideLayout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1.xml"/><Relationship Id="rId1" Type="http://schemas.openxmlformats.org/officeDocument/2006/relationships/slideLayout" Target="../slideLayouts/slideLayout1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5.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1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Rectangle 2"/>
          <p:cNvSpPr>
            <a:spLocks noChangeArrowheads="1"/>
          </p:cNvSpPr>
          <p:nvPr/>
        </p:nvSpPr>
        <p:spPr bwMode="auto">
          <a:xfrm>
            <a:off x="0" y="0"/>
            <a:ext cx="9144000" cy="3352800"/>
          </a:xfrm>
          <a:prstGeom prst="rect">
            <a:avLst/>
          </a:prstGeom>
          <a:solidFill>
            <a:srgbClr val="003366"/>
          </a:solidFill>
          <a:ln w="9525">
            <a:solidFill>
              <a:srgbClr val="000000"/>
            </a:solidFill>
            <a:miter lim="800000"/>
            <a:headEnd/>
            <a:tailEnd/>
          </a:ln>
        </p:spPr>
        <p:txBody>
          <a:bodyPr/>
          <a:lstStyle/>
          <a:p>
            <a:pPr algn="ctr" eaLnBrk="0" fontAlgn="base" hangingPunct="0">
              <a:spcBef>
                <a:spcPct val="50000"/>
              </a:spcBef>
              <a:spcAft>
                <a:spcPct val="0"/>
              </a:spcAft>
            </a:pPr>
            <a:endParaRPr lang="en-US" sz="1200" b="1" dirty="0">
              <a:solidFill>
                <a:srgbClr val="FFFFFF"/>
              </a:solidFill>
            </a:endParaRPr>
          </a:p>
        </p:txBody>
      </p:sp>
      <p:sp>
        <p:nvSpPr>
          <p:cNvPr id="31746" name="Rectangle 3"/>
          <p:cNvSpPr>
            <a:spLocks noChangeArrowheads="1"/>
          </p:cNvSpPr>
          <p:nvPr/>
        </p:nvSpPr>
        <p:spPr bwMode="white">
          <a:xfrm>
            <a:off x="152400" y="838200"/>
            <a:ext cx="6553200" cy="1485900"/>
          </a:xfrm>
          <a:prstGeom prst="rect">
            <a:avLst/>
          </a:prstGeom>
          <a:noFill/>
          <a:ln w="9525">
            <a:noFill/>
            <a:miter lim="800000"/>
            <a:headEnd/>
            <a:tailEnd/>
          </a:ln>
        </p:spPr>
        <p:txBody>
          <a:bodyPr lIns="64008" tIns="32004" rIns="64008" bIns="32004" anchor="ctr"/>
          <a:lstStyle/>
          <a:p>
            <a:pPr algn="ctr" fontAlgn="base">
              <a:spcBef>
                <a:spcPct val="0"/>
              </a:spcBef>
              <a:spcAft>
                <a:spcPts val="1000"/>
              </a:spcAft>
            </a:pPr>
            <a:r>
              <a:rPr lang="en-US" sz="2800" b="1" dirty="0">
                <a:solidFill>
                  <a:srgbClr val="FFFFFF"/>
                </a:solidFill>
                <a:latin typeface="Calibri" pitchFamily="34" charset="0"/>
              </a:rPr>
              <a:t>Alzheimer’s Advisory Council</a:t>
            </a:r>
          </a:p>
        </p:txBody>
      </p:sp>
      <p:pic>
        <p:nvPicPr>
          <p:cNvPr id="31747" name="Picture 4"/>
          <p:cNvPicPr>
            <a:picLocks noChangeAspect="1" noChangeArrowheads="1"/>
          </p:cNvPicPr>
          <p:nvPr/>
        </p:nvPicPr>
        <p:blipFill>
          <a:blip r:embed="rId3"/>
          <a:srcRect/>
          <a:stretch>
            <a:fillRect/>
          </a:stretch>
        </p:blipFill>
        <p:spPr bwMode="auto">
          <a:xfrm>
            <a:off x="6705600" y="762000"/>
            <a:ext cx="1487488" cy="1543050"/>
          </a:xfrm>
          <a:prstGeom prst="rect">
            <a:avLst/>
          </a:prstGeom>
          <a:noFill/>
          <a:ln w="9525">
            <a:noFill/>
            <a:miter lim="800000"/>
            <a:headEnd/>
            <a:tailEnd/>
          </a:ln>
        </p:spPr>
      </p:pic>
      <p:sp>
        <p:nvSpPr>
          <p:cNvPr id="10" name="TextBox 9"/>
          <p:cNvSpPr txBox="1"/>
          <p:nvPr/>
        </p:nvSpPr>
        <p:spPr>
          <a:xfrm>
            <a:off x="222250" y="3896534"/>
            <a:ext cx="8737600" cy="2062103"/>
          </a:xfrm>
          <a:prstGeom prst="rect">
            <a:avLst/>
          </a:prstGeom>
          <a:noFill/>
        </p:spPr>
        <p:txBody>
          <a:bodyPr>
            <a:spAutoFit/>
          </a:bodyPr>
          <a:lstStyle/>
          <a:p>
            <a:pPr algn="r" fontAlgn="base">
              <a:spcBef>
                <a:spcPct val="0"/>
              </a:spcBef>
              <a:spcAft>
                <a:spcPct val="0"/>
              </a:spcAft>
              <a:defRPr/>
            </a:pPr>
            <a:r>
              <a:rPr lang="en-US" sz="2400" b="1" dirty="0">
                <a:solidFill>
                  <a:srgbClr val="003366"/>
                </a:solidFill>
                <a:latin typeface="Calibri" panose="020F0502020204030204" pitchFamily="34" charset="0"/>
              </a:rPr>
              <a:t>Executive Office of Elder Affairs</a:t>
            </a:r>
          </a:p>
          <a:p>
            <a:pPr algn="r" fontAlgn="base">
              <a:spcBef>
                <a:spcPct val="0"/>
              </a:spcBef>
              <a:spcAft>
                <a:spcPct val="0"/>
              </a:spcAft>
              <a:defRPr/>
            </a:pPr>
            <a:r>
              <a:rPr lang="en-US" sz="2400" b="1" dirty="0">
                <a:solidFill>
                  <a:srgbClr val="003366"/>
                </a:solidFill>
                <a:latin typeface="Calibri" panose="020F0502020204030204" pitchFamily="34" charset="0"/>
              </a:rPr>
              <a:t>Elizabeth Chen, Secretary</a:t>
            </a:r>
          </a:p>
          <a:p>
            <a:pPr algn="r" fontAlgn="base">
              <a:spcBef>
                <a:spcPct val="0"/>
              </a:spcBef>
              <a:spcAft>
                <a:spcPct val="0"/>
              </a:spcAft>
              <a:defRPr/>
            </a:pPr>
            <a:endParaRPr lang="en-US" sz="2000" b="1" i="1" dirty="0">
              <a:solidFill>
                <a:srgbClr val="003366"/>
              </a:solidFill>
              <a:latin typeface="Calibri" panose="020F0502020204030204" pitchFamily="34" charset="0"/>
            </a:endParaRPr>
          </a:p>
          <a:p>
            <a:pPr algn="r" fontAlgn="base">
              <a:spcBef>
                <a:spcPct val="0"/>
              </a:spcBef>
              <a:spcAft>
                <a:spcPct val="0"/>
              </a:spcAft>
              <a:defRPr/>
            </a:pPr>
            <a:r>
              <a:rPr lang="en-US" sz="2000" b="1" dirty="0">
                <a:solidFill>
                  <a:srgbClr val="003366"/>
                </a:solidFill>
                <a:latin typeface="Calibri" pitchFamily="34" charset="0"/>
              </a:rPr>
              <a:t>December 1, 2020</a:t>
            </a:r>
          </a:p>
          <a:p>
            <a:pPr algn="r" fontAlgn="base">
              <a:spcBef>
                <a:spcPct val="0"/>
              </a:spcBef>
              <a:spcAft>
                <a:spcPct val="0"/>
              </a:spcAft>
              <a:defRPr/>
            </a:pPr>
            <a:r>
              <a:rPr lang="en-US" sz="2000" b="1" dirty="0">
                <a:solidFill>
                  <a:srgbClr val="003366"/>
                </a:solidFill>
                <a:latin typeface="Calibri" pitchFamily="34" charset="0"/>
              </a:rPr>
              <a:t>3:00-5:00 pm</a:t>
            </a:r>
          </a:p>
          <a:p>
            <a:pPr algn="r" fontAlgn="base">
              <a:spcBef>
                <a:spcPct val="0"/>
              </a:spcBef>
              <a:spcAft>
                <a:spcPct val="0"/>
              </a:spcAft>
              <a:defRPr/>
            </a:pPr>
            <a:r>
              <a:rPr lang="en-US" sz="2000" b="1" dirty="0">
                <a:solidFill>
                  <a:srgbClr val="003366"/>
                </a:solidFill>
                <a:latin typeface="Calibri" pitchFamily="34" charset="0"/>
              </a:rPr>
              <a:t>Video Conference</a:t>
            </a:r>
          </a:p>
        </p:txBody>
      </p:sp>
      <p:sp>
        <p:nvSpPr>
          <p:cNvPr id="2" name="Rectangle 1"/>
          <p:cNvSpPr/>
          <p:nvPr/>
        </p:nvSpPr>
        <p:spPr bwMode="auto">
          <a:xfrm>
            <a:off x="4406900" y="6471593"/>
            <a:ext cx="368300" cy="230832"/>
          </a:xfrm>
          <a:prstGeom prst="rect">
            <a:avLst/>
          </a:prstGeom>
          <a:solidFill>
            <a:schemeClr val="bg1"/>
          </a:solidFill>
          <a:ln w="9525" cap="flat" cmpd="sng" algn="ctr">
            <a:noFill/>
            <a:prstDash val="solid"/>
            <a:round/>
            <a:headEnd type="none" w="med" len="med"/>
            <a:tailEnd type="none" w="med" len="med"/>
          </a:ln>
          <a:effectLst/>
        </p:spPr>
        <p:txBody>
          <a:bodyPr vert="horz" wrap="square" lIns="45720" tIns="45720" rIns="45720" bIns="45720" numCol="1" rtlCol="0" anchor="ctr" anchorCtr="0" compatLnSpc="1">
            <a:prstTxWarp prst="textNoShape">
              <a:avLst/>
            </a:prstTxWarp>
          </a:bodyPr>
          <a:lstStyle/>
          <a:p>
            <a:pPr algn="ctr" eaLnBrk="0" fontAlgn="base" hangingPunct="0">
              <a:spcBef>
                <a:spcPct val="0"/>
              </a:spcBef>
              <a:spcAft>
                <a:spcPct val="0"/>
              </a:spcAft>
            </a:pPr>
            <a:endParaRPr lang="en-US" sz="1600" dirty="0">
              <a:solidFill>
                <a:srgbClr val="000000"/>
              </a:solidFill>
            </a:endParaRPr>
          </a:p>
        </p:txBody>
      </p:sp>
      <p:sp>
        <p:nvSpPr>
          <p:cNvPr id="3" name="Date Placeholder 2"/>
          <p:cNvSpPr>
            <a:spLocks noGrp="1"/>
          </p:cNvSpPr>
          <p:nvPr>
            <p:ph type="dt" sz="half" idx="10"/>
          </p:nvPr>
        </p:nvSpPr>
        <p:spPr/>
        <p:txBody>
          <a:bodyPr/>
          <a:lstStyle/>
          <a:p>
            <a:pPr fontAlgn="base">
              <a:spcAft>
                <a:spcPct val="0"/>
              </a:spcAft>
              <a:defRPr/>
            </a:pPr>
            <a:fld id="{A001941D-D565-49DC-B324-0C0E3E630F9B}" type="datetime1">
              <a:rPr lang="en-US" smtClean="0"/>
              <a:t>12/7/2020</a:t>
            </a:fld>
            <a:endParaRPr lang="en-US" dirty="0"/>
          </a:p>
        </p:txBody>
      </p:sp>
    </p:spTree>
    <p:extLst>
      <p:ext uri="{BB962C8B-B14F-4D97-AF65-F5344CB8AC3E}">
        <p14:creationId xmlns:p14="http://schemas.microsoft.com/office/powerpoint/2010/main" val="172236966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13"/>
        <p:cNvGrpSpPr/>
        <p:nvPr/>
      </p:nvGrpSpPr>
      <p:grpSpPr>
        <a:xfrm>
          <a:off x="0" y="0"/>
          <a:ext cx="0" cy="0"/>
          <a:chOff x="0" y="0"/>
          <a:chExt cx="0" cy="0"/>
        </a:xfrm>
      </p:grpSpPr>
      <p:sp>
        <p:nvSpPr>
          <p:cNvPr id="114" name="Google Shape;114;g9197722f0d_0_8"/>
          <p:cNvSpPr txBox="1">
            <a:spLocks noGrp="1"/>
          </p:cNvSpPr>
          <p:nvPr>
            <p:ph type="title"/>
          </p:nvPr>
        </p:nvSpPr>
        <p:spPr>
          <a:xfrm>
            <a:off x="1066800" y="76200"/>
            <a:ext cx="5511900" cy="838200"/>
          </a:xfrm>
          <a:prstGeom prst="rect">
            <a:avLst/>
          </a:prstGeom>
          <a:noFill/>
          <a:ln>
            <a:noFill/>
          </a:ln>
        </p:spPr>
        <p:txBody>
          <a:bodyPr spcFirstLastPara="1" wrap="square" lIns="91425" tIns="45700" rIns="91425" bIns="45700" anchor="b" anchorCtr="0">
            <a:noAutofit/>
          </a:bodyPr>
          <a:lstStyle/>
          <a:p>
            <a:pPr marL="0" lvl="0" indent="0" algn="l" rtl="0">
              <a:spcBef>
                <a:spcPts val="0"/>
              </a:spcBef>
              <a:spcAft>
                <a:spcPts val="0"/>
              </a:spcAft>
              <a:buNone/>
            </a:pPr>
            <a:r>
              <a:rPr lang="en-US" dirty="0"/>
              <a:t/>
            </a:r>
            <a:br>
              <a:rPr lang="en-US" dirty="0"/>
            </a:br>
            <a:r>
              <a:rPr lang="en-US" dirty="0"/>
              <a:t/>
            </a:r>
            <a:br>
              <a:rPr lang="en-US" dirty="0"/>
            </a:br>
            <a:endParaRPr dirty="0"/>
          </a:p>
        </p:txBody>
      </p:sp>
      <p:sp>
        <p:nvSpPr>
          <p:cNvPr id="116" name="Google Shape;116;g9197722f0d_0_8"/>
          <p:cNvSpPr txBox="1"/>
          <p:nvPr/>
        </p:nvSpPr>
        <p:spPr>
          <a:xfrm>
            <a:off x="152400" y="914400"/>
            <a:ext cx="8767400" cy="5965371"/>
          </a:xfrm>
          <a:prstGeom prst="rect">
            <a:avLst/>
          </a:prstGeom>
          <a:noFill/>
          <a:ln>
            <a:noFill/>
          </a:ln>
        </p:spPr>
        <p:txBody>
          <a:bodyPr spcFirstLastPara="1" wrap="square" lIns="91425" tIns="91425" rIns="91425" bIns="91425" anchor="t" anchorCtr="0">
            <a:noAutofit/>
          </a:bodyPr>
          <a:lstStyle/>
          <a:p>
            <a:pPr>
              <a:lnSpc>
                <a:spcPct val="115000"/>
              </a:lnSpc>
            </a:pPr>
            <a:r>
              <a:rPr lang="en-US" sz="2000" b="1" dirty="0">
                <a:effectLst/>
                <a:latin typeface="Calibri" panose="020F0502020204030204" pitchFamily="34" charset="0"/>
                <a:ea typeface="Calibri" panose="020F0502020204030204" pitchFamily="34" charset="0"/>
                <a:cs typeface="Times New Roman" panose="02020603050405020304" pitchFamily="18" charset="0"/>
              </a:rPr>
              <a:t>RECOMMENDATIONS</a:t>
            </a:r>
          </a:p>
          <a:p>
            <a:pPr>
              <a:lnSpc>
                <a:spcPct val="115000"/>
              </a:lnSpc>
            </a:pPr>
            <a:r>
              <a:rPr lang="en-US" sz="2000" dirty="0">
                <a:latin typeface="Calibri" panose="020F0502020204030204" pitchFamily="34" charset="0"/>
                <a:ea typeface="Calibri" panose="020F0502020204030204" pitchFamily="34" charset="0"/>
                <a:cs typeface="Times New Roman" panose="02020603050405020304" pitchFamily="18" charset="0"/>
              </a:rPr>
              <a:t>Detailed implementation strategies for recommendations below were provided to Council in October 2020.  EOEA has agreed to implement them.</a:t>
            </a:r>
          </a:p>
          <a:p>
            <a:pPr marL="112713">
              <a:lnSpc>
                <a:spcPct val="115000"/>
              </a:lnSpc>
            </a:pPr>
            <a:endParaRPr lang="en-US" sz="800" dirty="0">
              <a:latin typeface="Calibri" panose="020F0502020204030204" pitchFamily="34" charset="0"/>
              <a:cs typeface="Times New Roman" panose="02020603050405020304" pitchFamily="18" charset="0"/>
            </a:endParaRPr>
          </a:p>
          <a:p>
            <a:pPr marL="574675" indent="-461963">
              <a:lnSpc>
                <a:spcPct val="115000"/>
              </a:lnSpc>
              <a:buFont typeface="+mj-lt"/>
              <a:buAutoNum type="arabicPeriod"/>
            </a:pPr>
            <a:r>
              <a:rPr lang="en-US" sz="2000" b="1" dirty="0">
                <a:latin typeface="Calibri" panose="020F0502020204030204" pitchFamily="34" charset="0"/>
                <a:cs typeface="Times New Roman" panose="02020603050405020304" pitchFamily="18" charset="0"/>
              </a:rPr>
              <a:t>Implement changes at ASAPs </a:t>
            </a:r>
            <a:r>
              <a:rPr lang="en-US" sz="2000" dirty="0">
                <a:latin typeface="Calibri" panose="020F0502020204030204" pitchFamily="34" charset="0"/>
                <a:cs typeface="Times New Roman" panose="02020603050405020304" pitchFamily="18" charset="0"/>
              </a:rPr>
              <a:t>to ensure that stressed caregivers get what they need in an effective and consistent manner</a:t>
            </a:r>
          </a:p>
          <a:p>
            <a:pPr marL="574675" indent="-461963">
              <a:lnSpc>
                <a:spcPct val="115000"/>
              </a:lnSpc>
              <a:buFont typeface="+mj-lt"/>
              <a:buAutoNum type="arabicPeriod"/>
            </a:pPr>
            <a:endParaRPr lang="en-US" sz="1000" dirty="0">
              <a:latin typeface="Calibri" panose="020F0502020204030204" pitchFamily="34" charset="0"/>
              <a:cs typeface="Times New Roman" panose="02020603050405020304" pitchFamily="18" charset="0"/>
            </a:endParaRPr>
          </a:p>
          <a:p>
            <a:pPr lvl="2" indent="-344488">
              <a:lnSpc>
                <a:spcPct val="115000"/>
              </a:lnSpc>
              <a:buFont typeface="Arial" panose="020B0604020202020204" pitchFamily="34" charset="0"/>
              <a:buChar char="•"/>
            </a:pPr>
            <a:r>
              <a:rPr lang="en-US" sz="2000" dirty="0">
                <a:latin typeface="Calibri" panose="020F0502020204030204" pitchFamily="34" charset="0"/>
                <a:cs typeface="Times New Roman" panose="02020603050405020304" pitchFamily="18" charset="0"/>
              </a:rPr>
              <a:t>Conduct a more robust “secret shopper” exercise, identify areas for improvement at ASAPs, make improvements</a:t>
            </a:r>
          </a:p>
          <a:p>
            <a:pPr marL="574675" indent="-461963">
              <a:lnSpc>
                <a:spcPct val="115000"/>
              </a:lnSpc>
              <a:buFont typeface="+mj-lt"/>
              <a:buAutoNum type="arabicPeriod"/>
            </a:pPr>
            <a:endParaRPr lang="en-US" sz="1050" dirty="0">
              <a:latin typeface="Calibri" panose="020F0502020204030204" pitchFamily="34" charset="0"/>
              <a:cs typeface="Times New Roman" panose="02020603050405020304" pitchFamily="18" charset="0"/>
            </a:endParaRPr>
          </a:p>
          <a:p>
            <a:pPr marL="574675" indent="-461963">
              <a:lnSpc>
                <a:spcPct val="115000"/>
              </a:lnSpc>
              <a:buFont typeface="+mj-lt"/>
              <a:buAutoNum type="arabicPeriod"/>
            </a:pPr>
            <a:r>
              <a:rPr lang="en-US" sz="2000" b="1" dirty="0">
                <a:latin typeface="Calibri" panose="020F0502020204030204" pitchFamily="34" charset="0"/>
                <a:cs typeface="Times New Roman" panose="02020603050405020304" pitchFamily="18" charset="0"/>
              </a:rPr>
              <a:t>Make cross-referrals a standard practice </a:t>
            </a:r>
            <a:r>
              <a:rPr lang="en-US" sz="2000" dirty="0">
                <a:latin typeface="Calibri" panose="020F0502020204030204" pitchFamily="34" charset="0"/>
                <a:cs typeface="Times New Roman" panose="02020603050405020304" pitchFamily="18" charset="0"/>
              </a:rPr>
              <a:t>between ASAPs and Alzheimer’s Assoc. </a:t>
            </a:r>
            <a:r>
              <a:rPr lang="en-US" sz="2000" dirty="0">
                <a:solidFill>
                  <a:srgbClr val="002060"/>
                </a:solidFill>
                <a:latin typeface="Calibri" panose="020F0502020204030204" pitchFamily="34" charset="0"/>
                <a:cs typeface="Times New Roman" panose="02020603050405020304" pitchFamily="18" charset="0"/>
              </a:rPr>
              <a:t>(Implement by May 2021)</a:t>
            </a:r>
          </a:p>
          <a:p>
            <a:pPr marL="574675" indent="-461963">
              <a:lnSpc>
                <a:spcPct val="115000"/>
              </a:lnSpc>
              <a:buFont typeface="+mj-lt"/>
              <a:buAutoNum type="arabicPeriod"/>
            </a:pPr>
            <a:endParaRPr lang="en-US" sz="1200" dirty="0">
              <a:latin typeface="Calibri" panose="020F0502020204030204" pitchFamily="34" charset="0"/>
              <a:cs typeface="Times New Roman" panose="02020603050405020304" pitchFamily="18" charset="0"/>
            </a:endParaRPr>
          </a:p>
          <a:p>
            <a:pPr marL="574675" indent="-461963">
              <a:lnSpc>
                <a:spcPct val="115000"/>
              </a:lnSpc>
              <a:buFont typeface="+mj-lt"/>
              <a:buAutoNum type="arabicPeriod"/>
            </a:pPr>
            <a:r>
              <a:rPr lang="en-US" sz="2000" b="1" dirty="0">
                <a:latin typeface="Calibri" panose="020F0502020204030204" pitchFamily="34" charset="0"/>
                <a:cs typeface="Times New Roman" panose="02020603050405020304" pitchFamily="18" charset="0"/>
              </a:rPr>
              <a:t>Require that ASAP staff refer caregivers to the MA Family Caregiver Support Program </a:t>
            </a:r>
            <a:r>
              <a:rPr lang="en-US" sz="2000" dirty="0">
                <a:latin typeface="Calibri" panose="020F0502020204030204" pitchFamily="34" charset="0"/>
                <a:cs typeface="Times New Roman" panose="02020603050405020304" pitchFamily="18" charset="0"/>
              </a:rPr>
              <a:t>when appropriate. </a:t>
            </a:r>
            <a:r>
              <a:rPr lang="en-US" sz="2000" dirty="0">
                <a:solidFill>
                  <a:srgbClr val="002060"/>
                </a:solidFill>
                <a:latin typeface="Calibri" panose="020F0502020204030204" pitchFamily="34" charset="0"/>
                <a:cs typeface="Times New Roman" panose="02020603050405020304" pitchFamily="18" charset="0"/>
              </a:rPr>
              <a:t>(Implement by May 2021)</a:t>
            </a:r>
          </a:p>
          <a:p>
            <a:pPr marL="112712">
              <a:lnSpc>
                <a:spcPct val="115000"/>
              </a:lnSpc>
            </a:pPr>
            <a:endParaRPr lang="en-US" sz="1100" dirty="0">
              <a:latin typeface="Calibri" panose="020F0502020204030204" pitchFamily="34" charset="0"/>
              <a:cs typeface="Times New Roman" panose="02020603050405020304" pitchFamily="18" charset="0"/>
            </a:endParaRPr>
          </a:p>
          <a:p>
            <a:pPr marL="574675" indent="-461963">
              <a:lnSpc>
                <a:spcPct val="115000"/>
              </a:lnSpc>
              <a:buFont typeface="+mj-lt"/>
              <a:buAutoNum type="arabicPeriod" startAt="4"/>
            </a:pPr>
            <a:r>
              <a:rPr lang="en-US" sz="2000" b="1" dirty="0">
                <a:latin typeface="Calibri" panose="020F0502020204030204" pitchFamily="34" charset="0"/>
                <a:cs typeface="Times New Roman" panose="02020603050405020304" pitchFamily="18" charset="0"/>
              </a:rPr>
              <a:t>Make the ASAPs’ automated phone messages clear </a:t>
            </a:r>
            <a:r>
              <a:rPr lang="en-US" sz="2000" dirty="0">
                <a:latin typeface="Calibri" panose="020F0502020204030204" pitchFamily="34" charset="0"/>
                <a:cs typeface="Times New Roman" panose="02020603050405020304" pitchFamily="18" charset="0"/>
              </a:rPr>
              <a:t>and easy to connect to a person for help. </a:t>
            </a:r>
            <a:r>
              <a:rPr lang="en-US" sz="2000" dirty="0">
                <a:solidFill>
                  <a:srgbClr val="002060"/>
                </a:solidFill>
                <a:latin typeface="Calibri" panose="020F0502020204030204" pitchFamily="34" charset="0"/>
                <a:cs typeface="Times New Roman" panose="02020603050405020304" pitchFamily="18" charset="0"/>
              </a:rPr>
              <a:t>(EOEA is in process of implementing)</a:t>
            </a:r>
          </a:p>
          <a:p>
            <a:pPr marL="514350" indent="-401638">
              <a:lnSpc>
                <a:spcPct val="115000"/>
              </a:lnSpc>
            </a:pPr>
            <a:endParaRPr lang="en-US" sz="2000" dirty="0">
              <a:latin typeface="Calibri" panose="020F0502020204030204" pitchFamily="34" charset="0"/>
              <a:cs typeface="Times New Roman" panose="02020603050405020304" pitchFamily="18" charset="0"/>
            </a:endParaRPr>
          </a:p>
          <a:p>
            <a:pPr marL="514350" indent="-401638">
              <a:lnSpc>
                <a:spcPct val="115000"/>
              </a:lnSpc>
            </a:pPr>
            <a:endParaRPr lang="en-US" sz="2000" dirty="0">
              <a:latin typeface="Calibri" panose="020F0502020204030204" pitchFamily="34" charset="0"/>
              <a:cs typeface="Times New Roman" panose="02020603050405020304" pitchFamily="18" charset="0"/>
            </a:endParaRPr>
          </a:p>
          <a:p>
            <a:pPr marL="342900" marR="0" lvl="0" indent="-342900">
              <a:lnSpc>
                <a:spcPct val="115000"/>
              </a:lnSpc>
              <a:spcBef>
                <a:spcPts val="0"/>
              </a:spcBef>
              <a:spcAft>
                <a:spcPts val="0"/>
              </a:spcAft>
              <a:buFont typeface="Wingdings" panose="05000000000000000000" pitchFamily="2" charset="2"/>
              <a:buChar char="ü"/>
            </a:pPr>
            <a:endParaRPr lang="en-US" sz="2000" dirty="0">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15000"/>
              </a:lnSpc>
              <a:spcBef>
                <a:spcPts val="0"/>
              </a:spcBef>
              <a:spcAft>
                <a:spcPts val="0"/>
              </a:spcAft>
              <a:buFont typeface="Wingdings" panose="05000000000000000000" pitchFamily="2" charset="2"/>
              <a:buChar char="ü"/>
            </a:pPr>
            <a:endParaRPr lang="en-US" sz="2000" dirty="0">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15000"/>
              </a:lnSpc>
              <a:spcBef>
                <a:spcPts val="0"/>
              </a:spcBef>
              <a:spcAft>
                <a:spcPts val="0"/>
              </a:spcAft>
              <a:buFont typeface="Wingdings" panose="05000000000000000000" pitchFamily="2" charset="2"/>
              <a:buChar char="ü"/>
            </a:pPr>
            <a:endParaRPr lang="en-US" sz="2000" dirty="0">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15000"/>
              </a:lnSpc>
              <a:spcBef>
                <a:spcPts val="0"/>
              </a:spcBef>
              <a:spcAft>
                <a:spcPts val="0"/>
              </a:spcAft>
              <a:buFont typeface="Wingdings" panose="05000000000000000000" pitchFamily="2" charset="2"/>
              <a:buChar char="ü"/>
            </a:pPr>
            <a:endParaRPr lang="en-US" sz="2000" dirty="0">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15000"/>
              </a:lnSpc>
              <a:spcBef>
                <a:spcPts val="0"/>
              </a:spcBef>
              <a:spcAft>
                <a:spcPts val="0"/>
              </a:spcAft>
              <a:buFont typeface="+mj-lt"/>
              <a:buAutoNum type="arabicPeriod"/>
            </a:pP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p>
            <a:pPr marL="120650" lvl="0" algn="l" rtl="0">
              <a:spcBef>
                <a:spcPts val="0"/>
              </a:spcBef>
              <a:spcAft>
                <a:spcPts val="0"/>
              </a:spcAft>
              <a:buSzPts val="1700"/>
            </a:pPr>
            <a:endParaRPr sz="1000" dirty="0"/>
          </a:p>
        </p:txBody>
      </p:sp>
      <p:sp>
        <p:nvSpPr>
          <p:cNvPr id="2" name="Google Shape;114;g9197722f0d_0_8">
            <a:extLst>
              <a:ext uri="{FF2B5EF4-FFF2-40B4-BE49-F238E27FC236}">
                <a16:creationId xmlns:a16="http://schemas.microsoft.com/office/drawing/2014/main" xmlns="" id="{99BDF82A-8428-43A7-931A-DB212627F6DA}"/>
              </a:ext>
            </a:extLst>
          </p:cNvPr>
          <p:cNvSpPr txBox="1">
            <a:spLocks/>
          </p:cNvSpPr>
          <p:nvPr/>
        </p:nvSpPr>
        <p:spPr bwMode="white">
          <a:xfrm>
            <a:off x="838200" y="80554"/>
            <a:ext cx="5638800" cy="1143000"/>
          </a:xfrm>
          <a:prstGeom prst="rect">
            <a:avLst/>
          </a:prstGeom>
          <a:noFill/>
          <a:ln w="9525" algn="ctr">
            <a:noFill/>
            <a:miter lim="800000"/>
            <a:headEnd/>
            <a:tailEnd/>
          </a:ln>
        </p:spPr>
        <p:txBody>
          <a:bodyPr spcFirstLastPara="1" vert="horz" wrap="square" lIns="91425" tIns="45700" rIns="91425" bIns="45700" numCol="1" anchor="b" anchorCtr="0" compatLnSpc="1">
            <a:prstTxWarp prst="textNoShape">
              <a:avLst/>
            </a:prstTxWarp>
            <a:noAutofit/>
          </a:bodyPr>
          <a:lstStyle>
            <a:lvl1pPr lvl="0" algn="l" rtl="0" eaLnBrk="0" fontAlgn="base" hangingPunct="0">
              <a:spcBef>
                <a:spcPts val="480"/>
              </a:spcBef>
              <a:spcAft>
                <a:spcPts val="0"/>
              </a:spcAft>
              <a:buSzPts val="1400"/>
              <a:buNone/>
              <a:tabLst>
                <a:tab pos="915988" algn="l"/>
              </a:tabLst>
              <a:defRPr sz="2400" b="1">
                <a:solidFill>
                  <a:srgbClr val="FFC000"/>
                </a:solidFill>
                <a:latin typeface="Calibri"/>
                <a:ea typeface="Calibri"/>
                <a:cs typeface="Calibri"/>
                <a:sym typeface="Calibri"/>
              </a:defRPr>
            </a:lvl1pPr>
            <a:lvl2pPr lvl="1" algn="l" rtl="0" eaLnBrk="0" fontAlgn="base" hangingPunct="0">
              <a:spcBef>
                <a:spcPts val="360"/>
              </a:spcBef>
              <a:spcAft>
                <a:spcPts val="0"/>
              </a:spcAft>
              <a:buSzPts val="1400"/>
              <a:buNone/>
              <a:tabLst>
                <a:tab pos="915988" algn="l"/>
              </a:tabLst>
              <a:defRPr sz="2400" b="1">
                <a:solidFill>
                  <a:srgbClr val="FFC000"/>
                </a:solidFill>
                <a:latin typeface="Arial" pitchFamily="34" charset="0"/>
              </a:defRPr>
            </a:lvl2pPr>
            <a:lvl3pPr lvl="2" algn="l" rtl="0" eaLnBrk="0" fontAlgn="base" hangingPunct="0">
              <a:spcBef>
                <a:spcPts val="360"/>
              </a:spcBef>
              <a:spcAft>
                <a:spcPts val="0"/>
              </a:spcAft>
              <a:buSzPts val="1400"/>
              <a:buNone/>
              <a:tabLst>
                <a:tab pos="915988" algn="l"/>
              </a:tabLst>
              <a:defRPr sz="2400" b="1">
                <a:solidFill>
                  <a:srgbClr val="FFC000"/>
                </a:solidFill>
                <a:latin typeface="Arial" pitchFamily="34" charset="0"/>
              </a:defRPr>
            </a:lvl3pPr>
            <a:lvl4pPr lvl="3" algn="l" rtl="0" eaLnBrk="0" fontAlgn="base" hangingPunct="0">
              <a:spcBef>
                <a:spcPts val="360"/>
              </a:spcBef>
              <a:spcAft>
                <a:spcPts val="0"/>
              </a:spcAft>
              <a:buSzPts val="1400"/>
              <a:buNone/>
              <a:tabLst>
                <a:tab pos="915988" algn="l"/>
              </a:tabLst>
              <a:defRPr sz="2400" b="1">
                <a:solidFill>
                  <a:srgbClr val="FFC000"/>
                </a:solidFill>
                <a:latin typeface="Arial" pitchFamily="34" charset="0"/>
              </a:defRPr>
            </a:lvl4pPr>
            <a:lvl5pPr lvl="4" algn="l" rtl="0" eaLnBrk="0" fontAlgn="base" hangingPunct="0">
              <a:spcBef>
                <a:spcPts val="360"/>
              </a:spcBef>
              <a:spcAft>
                <a:spcPts val="0"/>
              </a:spcAft>
              <a:buSzPts val="1400"/>
              <a:buNone/>
              <a:tabLst>
                <a:tab pos="915988" algn="l"/>
              </a:tabLst>
              <a:defRPr sz="2400" b="1">
                <a:solidFill>
                  <a:srgbClr val="FFC000"/>
                </a:solidFill>
                <a:latin typeface="Arial" pitchFamily="34" charset="0"/>
              </a:defRPr>
            </a:lvl5pPr>
            <a:lvl6pPr marL="457200" lvl="5" algn="l" rtl="0" eaLnBrk="0" fontAlgn="base" hangingPunct="0">
              <a:spcBef>
                <a:spcPts val="360"/>
              </a:spcBef>
              <a:spcAft>
                <a:spcPts val="0"/>
              </a:spcAft>
              <a:buSzPts val="1400"/>
              <a:buNone/>
              <a:tabLst>
                <a:tab pos="915988" algn="l"/>
              </a:tabLst>
              <a:defRPr sz="2400" b="1">
                <a:solidFill>
                  <a:schemeClr val="accent1"/>
                </a:solidFill>
                <a:latin typeface="Arial" pitchFamily="34" charset="0"/>
              </a:defRPr>
            </a:lvl6pPr>
            <a:lvl7pPr marL="914400" lvl="6" algn="l" rtl="0" eaLnBrk="0" fontAlgn="base" hangingPunct="0">
              <a:spcBef>
                <a:spcPts val="360"/>
              </a:spcBef>
              <a:spcAft>
                <a:spcPts val="0"/>
              </a:spcAft>
              <a:buSzPts val="1400"/>
              <a:buNone/>
              <a:tabLst>
                <a:tab pos="915988" algn="l"/>
              </a:tabLst>
              <a:defRPr sz="2400" b="1">
                <a:solidFill>
                  <a:schemeClr val="accent1"/>
                </a:solidFill>
                <a:latin typeface="Arial" pitchFamily="34" charset="0"/>
              </a:defRPr>
            </a:lvl7pPr>
            <a:lvl8pPr marL="1371600" lvl="7" algn="l" rtl="0" eaLnBrk="0" fontAlgn="base" hangingPunct="0">
              <a:spcBef>
                <a:spcPts val="360"/>
              </a:spcBef>
              <a:spcAft>
                <a:spcPts val="0"/>
              </a:spcAft>
              <a:buSzPts val="1400"/>
              <a:buNone/>
              <a:tabLst>
                <a:tab pos="915988" algn="l"/>
              </a:tabLst>
              <a:defRPr sz="2400" b="1">
                <a:solidFill>
                  <a:schemeClr val="accent1"/>
                </a:solidFill>
                <a:latin typeface="Arial" pitchFamily="34" charset="0"/>
              </a:defRPr>
            </a:lvl8pPr>
            <a:lvl9pPr marL="1828800" lvl="8" algn="l" rtl="0" eaLnBrk="0" fontAlgn="base" hangingPunct="0">
              <a:spcBef>
                <a:spcPts val="360"/>
              </a:spcBef>
              <a:spcAft>
                <a:spcPts val="0"/>
              </a:spcAft>
              <a:buSzPts val="1400"/>
              <a:buNone/>
              <a:tabLst>
                <a:tab pos="915988" algn="l"/>
              </a:tabLst>
              <a:defRPr sz="2400" b="1">
                <a:solidFill>
                  <a:schemeClr val="accent1"/>
                </a:solidFill>
                <a:latin typeface="Arial" pitchFamily="34" charset="0"/>
              </a:defRPr>
            </a:lvl9pPr>
          </a:lstStyle>
          <a:p>
            <a:pPr>
              <a:spcBef>
                <a:spcPts val="0"/>
              </a:spcBef>
            </a:pPr>
            <a:r>
              <a:rPr lang="en-US" kern="0" dirty="0"/>
              <a:t/>
            </a:r>
            <a:br>
              <a:rPr lang="en-US" kern="0" dirty="0"/>
            </a:br>
            <a:r>
              <a:rPr lang="en-US" kern="0" dirty="0"/>
              <a:t/>
            </a:r>
            <a:br>
              <a:rPr lang="en-US" kern="0" dirty="0"/>
            </a:br>
            <a:r>
              <a:rPr lang="en-US" kern="0" dirty="0"/>
              <a:t>Workgroup Recommendations to Address Findings of “Secret Shopper” Exercise</a:t>
            </a:r>
            <a:br>
              <a:rPr lang="en-US" kern="0" dirty="0"/>
            </a:br>
            <a:endParaRPr lang="en-US" kern="0" dirty="0"/>
          </a:p>
        </p:txBody>
      </p:sp>
    </p:spTree>
    <p:extLst>
      <p:ext uri="{BB962C8B-B14F-4D97-AF65-F5344CB8AC3E}">
        <p14:creationId xmlns:p14="http://schemas.microsoft.com/office/powerpoint/2010/main" val="221802724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Rectangle 2"/>
          <p:cNvSpPr>
            <a:spLocks noChangeArrowheads="1"/>
          </p:cNvSpPr>
          <p:nvPr/>
        </p:nvSpPr>
        <p:spPr bwMode="auto">
          <a:xfrm>
            <a:off x="0" y="0"/>
            <a:ext cx="9144000" cy="3352800"/>
          </a:xfrm>
          <a:prstGeom prst="rect">
            <a:avLst/>
          </a:prstGeom>
          <a:solidFill>
            <a:srgbClr val="003366"/>
          </a:solidFill>
          <a:ln w="9525">
            <a:solidFill>
              <a:srgbClr val="000000"/>
            </a:solidFill>
            <a:miter lim="800000"/>
            <a:headEnd/>
            <a:tailEnd/>
          </a:ln>
        </p:spPr>
        <p:txBody>
          <a:bodyPr/>
          <a:lstStyle/>
          <a:p>
            <a:pPr algn="ctr" eaLnBrk="0" fontAlgn="base" hangingPunct="0">
              <a:spcBef>
                <a:spcPct val="50000"/>
              </a:spcBef>
              <a:spcAft>
                <a:spcPct val="0"/>
              </a:spcAft>
            </a:pPr>
            <a:endParaRPr lang="en-US" sz="1200" b="1" dirty="0">
              <a:solidFill>
                <a:srgbClr val="FFFFFF"/>
              </a:solidFill>
            </a:endParaRPr>
          </a:p>
        </p:txBody>
      </p:sp>
      <p:sp>
        <p:nvSpPr>
          <p:cNvPr id="31746" name="Rectangle 3"/>
          <p:cNvSpPr>
            <a:spLocks noChangeArrowheads="1"/>
          </p:cNvSpPr>
          <p:nvPr/>
        </p:nvSpPr>
        <p:spPr bwMode="white">
          <a:xfrm>
            <a:off x="152400" y="838200"/>
            <a:ext cx="6553200" cy="1485900"/>
          </a:xfrm>
          <a:prstGeom prst="rect">
            <a:avLst/>
          </a:prstGeom>
          <a:noFill/>
          <a:ln w="9525">
            <a:noFill/>
            <a:miter lim="800000"/>
            <a:headEnd/>
            <a:tailEnd/>
          </a:ln>
        </p:spPr>
        <p:txBody>
          <a:bodyPr lIns="64008" tIns="32004" rIns="64008" bIns="32004" anchor="ctr"/>
          <a:lstStyle/>
          <a:p>
            <a:pPr algn="ctr" fontAlgn="base">
              <a:spcBef>
                <a:spcPct val="0"/>
              </a:spcBef>
              <a:spcAft>
                <a:spcPts val="1000"/>
              </a:spcAft>
            </a:pPr>
            <a:r>
              <a:rPr lang="en-US" sz="2800" b="1" dirty="0">
                <a:solidFill>
                  <a:srgbClr val="FFFFFF"/>
                </a:solidFill>
                <a:latin typeface="Calibri" pitchFamily="34" charset="0"/>
              </a:rPr>
              <a:t>Alzheimer’s Advisory Council</a:t>
            </a:r>
          </a:p>
        </p:txBody>
      </p:sp>
      <p:pic>
        <p:nvPicPr>
          <p:cNvPr id="31747" name="Picture 4"/>
          <p:cNvPicPr>
            <a:picLocks noChangeAspect="1" noChangeArrowheads="1"/>
          </p:cNvPicPr>
          <p:nvPr/>
        </p:nvPicPr>
        <p:blipFill>
          <a:blip r:embed="rId3"/>
          <a:srcRect/>
          <a:stretch>
            <a:fillRect/>
          </a:stretch>
        </p:blipFill>
        <p:spPr bwMode="auto">
          <a:xfrm>
            <a:off x="6705600" y="762000"/>
            <a:ext cx="1487488" cy="1543050"/>
          </a:xfrm>
          <a:prstGeom prst="rect">
            <a:avLst/>
          </a:prstGeom>
          <a:noFill/>
          <a:ln w="9525">
            <a:noFill/>
            <a:miter lim="800000"/>
            <a:headEnd/>
            <a:tailEnd/>
          </a:ln>
        </p:spPr>
      </p:pic>
      <p:sp>
        <p:nvSpPr>
          <p:cNvPr id="10" name="TextBox 9"/>
          <p:cNvSpPr txBox="1"/>
          <p:nvPr/>
        </p:nvSpPr>
        <p:spPr>
          <a:xfrm>
            <a:off x="304800" y="3838911"/>
            <a:ext cx="8737600" cy="2554545"/>
          </a:xfrm>
          <a:prstGeom prst="rect">
            <a:avLst/>
          </a:prstGeom>
          <a:noFill/>
        </p:spPr>
        <p:txBody>
          <a:bodyPr>
            <a:spAutoFit/>
          </a:bodyPr>
          <a:lstStyle/>
          <a:p>
            <a:pPr algn="r" fontAlgn="base">
              <a:spcBef>
                <a:spcPct val="0"/>
              </a:spcBef>
              <a:spcAft>
                <a:spcPct val="0"/>
              </a:spcAft>
              <a:defRPr/>
            </a:pPr>
            <a:r>
              <a:rPr lang="en-US" sz="2000" b="1" dirty="0">
                <a:solidFill>
                  <a:srgbClr val="003366"/>
                </a:solidFill>
                <a:latin typeface="Calibri" panose="020F0502020204030204" pitchFamily="34" charset="0"/>
              </a:rPr>
              <a:t>Research Workgroup</a:t>
            </a:r>
          </a:p>
          <a:p>
            <a:pPr algn="r" fontAlgn="base">
              <a:spcBef>
                <a:spcPct val="0"/>
              </a:spcBef>
              <a:spcAft>
                <a:spcPct val="0"/>
              </a:spcAft>
              <a:defRPr/>
            </a:pPr>
            <a:r>
              <a:rPr lang="en-US" sz="2000" b="1" dirty="0">
                <a:solidFill>
                  <a:srgbClr val="003366"/>
                </a:solidFill>
                <a:latin typeface="Calibri" panose="020F0502020204030204" pitchFamily="34" charset="0"/>
              </a:rPr>
              <a:t>12/1/20</a:t>
            </a:r>
          </a:p>
          <a:p>
            <a:pPr algn="r" fontAlgn="base">
              <a:spcBef>
                <a:spcPct val="0"/>
              </a:spcBef>
              <a:spcAft>
                <a:spcPct val="0"/>
              </a:spcAft>
              <a:defRPr/>
            </a:pPr>
            <a:endParaRPr lang="en-US" sz="2000" b="1" dirty="0">
              <a:solidFill>
                <a:srgbClr val="003366"/>
              </a:solidFill>
              <a:latin typeface="Calibri" panose="020F0502020204030204" pitchFamily="34" charset="0"/>
            </a:endParaRPr>
          </a:p>
          <a:p>
            <a:pPr algn="r" fontAlgn="base">
              <a:spcBef>
                <a:spcPct val="0"/>
              </a:spcBef>
              <a:spcAft>
                <a:spcPct val="0"/>
              </a:spcAft>
              <a:defRPr/>
            </a:pPr>
            <a:r>
              <a:rPr lang="en-US" sz="2000" b="1" u="sng" dirty="0">
                <a:solidFill>
                  <a:srgbClr val="003366"/>
                </a:solidFill>
                <a:latin typeface="Calibri" panose="020F0502020204030204" pitchFamily="34" charset="0"/>
              </a:rPr>
              <a:t>Workgroup Lead</a:t>
            </a:r>
          </a:p>
          <a:p>
            <a:pPr algn="r" fontAlgn="base">
              <a:spcBef>
                <a:spcPct val="0"/>
              </a:spcBef>
              <a:spcAft>
                <a:spcPct val="0"/>
              </a:spcAft>
              <a:defRPr/>
            </a:pPr>
            <a:r>
              <a:rPr lang="en-US" sz="2000" b="1" dirty="0">
                <a:solidFill>
                  <a:srgbClr val="003366"/>
                </a:solidFill>
                <a:latin typeface="Calibri" panose="020F0502020204030204" pitchFamily="34" charset="0"/>
              </a:rPr>
              <a:t>Andrew Budson, MD</a:t>
            </a:r>
          </a:p>
          <a:p>
            <a:pPr algn="r" fontAlgn="base">
              <a:spcBef>
                <a:spcPct val="0"/>
              </a:spcBef>
              <a:spcAft>
                <a:spcPct val="0"/>
              </a:spcAft>
              <a:defRPr/>
            </a:pPr>
            <a:endParaRPr lang="en-US" sz="2000" b="1" dirty="0">
              <a:solidFill>
                <a:srgbClr val="003366"/>
              </a:solidFill>
              <a:latin typeface="Calibri" panose="020F0502020204030204" pitchFamily="34" charset="0"/>
            </a:endParaRPr>
          </a:p>
          <a:p>
            <a:pPr algn="r" fontAlgn="base">
              <a:spcBef>
                <a:spcPct val="0"/>
              </a:spcBef>
              <a:spcAft>
                <a:spcPct val="0"/>
              </a:spcAft>
              <a:defRPr/>
            </a:pPr>
            <a:endParaRPr lang="en-US" sz="2000" b="1" dirty="0">
              <a:solidFill>
                <a:srgbClr val="003366"/>
              </a:solidFill>
              <a:latin typeface="Calibri" panose="020F0502020204030204" pitchFamily="34" charset="0"/>
            </a:endParaRPr>
          </a:p>
          <a:p>
            <a:pPr algn="r" fontAlgn="base">
              <a:spcBef>
                <a:spcPct val="0"/>
              </a:spcBef>
              <a:spcAft>
                <a:spcPct val="0"/>
              </a:spcAft>
              <a:defRPr/>
            </a:pPr>
            <a:r>
              <a:rPr lang="en-US" sz="2000" b="1" dirty="0">
                <a:solidFill>
                  <a:srgbClr val="003366"/>
                </a:solidFill>
                <a:latin typeface="Calibri" panose="020F0502020204030204" pitchFamily="34" charset="0"/>
              </a:rPr>
              <a:t> </a:t>
            </a:r>
          </a:p>
        </p:txBody>
      </p:sp>
      <p:sp>
        <p:nvSpPr>
          <p:cNvPr id="2" name="Rectangle 1"/>
          <p:cNvSpPr/>
          <p:nvPr/>
        </p:nvSpPr>
        <p:spPr bwMode="auto">
          <a:xfrm>
            <a:off x="4406900" y="6471593"/>
            <a:ext cx="368300" cy="230832"/>
          </a:xfrm>
          <a:prstGeom prst="rect">
            <a:avLst/>
          </a:prstGeom>
          <a:solidFill>
            <a:schemeClr val="bg1"/>
          </a:solidFill>
          <a:ln w="9525" cap="flat" cmpd="sng" algn="ctr">
            <a:noFill/>
            <a:prstDash val="solid"/>
            <a:round/>
            <a:headEnd type="none" w="med" len="med"/>
            <a:tailEnd type="none" w="med" len="med"/>
          </a:ln>
          <a:effectLst/>
        </p:spPr>
        <p:txBody>
          <a:bodyPr vert="horz" wrap="square" lIns="45720" tIns="45720" rIns="45720" bIns="45720" numCol="1" rtlCol="0" anchor="ctr" anchorCtr="0" compatLnSpc="1">
            <a:prstTxWarp prst="textNoShape">
              <a:avLst/>
            </a:prstTxWarp>
          </a:bodyPr>
          <a:lstStyle/>
          <a:p>
            <a:pPr algn="ctr" eaLnBrk="0" fontAlgn="base" hangingPunct="0">
              <a:spcBef>
                <a:spcPct val="0"/>
              </a:spcBef>
              <a:spcAft>
                <a:spcPct val="0"/>
              </a:spcAft>
            </a:pPr>
            <a:endParaRPr lang="en-US" sz="1600" dirty="0">
              <a:solidFill>
                <a:srgbClr val="000000"/>
              </a:solidFill>
            </a:endParaRPr>
          </a:p>
        </p:txBody>
      </p:sp>
      <p:sp>
        <p:nvSpPr>
          <p:cNvPr id="3" name="Date Placeholder 2"/>
          <p:cNvSpPr>
            <a:spLocks noGrp="1"/>
          </p:cNvSpPr>
          <p:nvPr>
            <p:ph type="dt" sz="half" idx="10"/>
          </p:nvPr>
        </p:nvSpPr>
        <p:spPr/>
        <p:txBody>
          <a:bodyPr/>
          <a:lstStyle/>
          <a:p>
            <a:pPr fontAlgn="base">
              <a:spcAft>
                <a:spcPct val="0"/>
              </a:spcAft>
              <a:defRPr/>
            </a:pPr>
            <a:fld id="{A3E877CC-0B48-4671-9361-973B838C381F}" type="datetime1">
              <a:rPr lang="en-US" smtClean="0"/>
              <a:t>12/7/2020</a:t>
            </a:fld>
            <a:endParaRPr lang="en-US" dirty="0"/>
          </a:p>
        </p:txBody>
      </p:sp>
      <p:sp>
        <p:nvSpPr>
          <p:cNvPr id="4" name="Footer Placeholder 3"/>
          <p:cNvSpPr>
            <a:spLocks noGrp="1"/>
          </p:cNvSpPr>
          <p:nvPr>
            <p:ph type="ftr" sz="quarter" idx="11"/>
          </p:nvPr>
        </p:nvSpPr>
        <p:spPr/>
        <p:txBody>
          <a:bodyPr/>
          <a:lstStyle/>
          <a:p>
            <a:pPr fontAlgn="base">
              <a:spcAft>
                <a:spcPct val="0"/>
              </a:spcAft>
              <a:defRPr/>
            </a:pPr>
            <a:r>
              <a:rPr lang="en-US" dirty="0"/>
              <a:t>Draft</a:t>
            </a:r>
          </a:p>
        </p:txBody>
      </p:sp>
    </p:spTree>
    <p:extLst>
      <p:ext uri="{BB962C8B-B14F-4D97-AF65-F5344CB8AC3E}">
        <p14:creationId xmlns:p14="http://schemas.microsoft.com/office/powerpoint/2010/main" val="215528261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9AA7F232-57F9-48E1-914C-29C095B7B16F}"/>
              </a:ext>
            </a:extLst>
          </p:cNvPr>
          <p:cNvSpPr>
            <a:spLocks noGrp="1"/>
          </p:cNvSpPr>
          <p:nvPr>
            <p:ph type="title"/>
          </p:nvPr>
        </p:nvSpPr>
        <p:spPr/>
        <p:txBody>
          <a:bodyPr/>
          <a:lstStyle/>
          <a:p>
            <a:r>
              <a:rPr lang="en-US" dirty="0"/>
              <a:t>Research Workgroup</a:t>
            </a:r>
          </a:p>
        </p:txBody>
      </p:sp>
      <p:sp>
        <p:nvSpPr>
          <p:cNvPr id="3" name="Content Placeholder 2">
            <a:extLst>
              <a:ext uri="{FF2B5EF4-FFF2-40B4-BE49-F238E27FC236}">
                <a16:creationId xmlns:a16="http://schemas.microsoft.com/office/drawing/2014/main" xmlns="" id="{346E838C-201E-4418-839F-9826C1410B91}"/>
              </a:ext>
            </a:extLst>
          </p:cNvPr>
          <p:cNvSpPr>
            <a:spLocks noGrp="1"/>
          </p:cNvSpPr>
          <p:nvPr>
            <p:ph sz="half" idx="1"/>
          </p:nvPr>
        </p:nvSpPr>
        <p:spPr>
          <a:xfrm>
            <a:off x="303712" y="1295400"/>
            <a:ext cx="4420688" cy="4511040"/>
          </a:xfrm>
        </p:spPr>
        <p:txBody>
          <a:bodyPr/>
          <a:lstStyle/>
          <a:p>
            <a:pPr marL="0" indent="0">
              <a:lnSpc>
                <a:spcPct val="107000"/>
              </a:lnSpc>
              <a:spcBef>
                <a:spcPts val="0"/>
              </a:spcBef>
              <a:spcAft>
                <a:spcPts val="0"/>
              </a:spcAft>
              <a:buNone/>
            </a:pPr>
            <a:r>
              <a:rPr lang="en-US" sz="16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Andrew Budson, MD</a:t>
            </a:r>
          </a:p>
          <a:p>
            <a:pPr marL="0" indent="0">
              <a:lnSpc>
                <a:spcPct val="107000"/>
              </a:lnSpc>
              <a:spcBef>
                <a:spcPts val="0"/>
              </a:spcBef>
              <a:spcAft>
                <a:spcPts val="0"/>
              </a:spcAft>
              <a:buNone/>
            </a:pPr>
            <a:r>
              <a:rPr lang="en-US" sz="16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Workgroup Lead and Council Member</a:t>
            </a:r>
            <a:r>
              <a:rPr lang="en-US" sz="16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r>
            <a:br>
              <a:rPr lang="en-US" sz="16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br>
            <a:r>
              <a:rPr lang="en-US" sz="1400" b="0" dirty="0">
                <a:solidFill>
                  <a:schemeClr val="tx1"/>
                </a:solidFill>
                <a:cs typeface="Times New Roman" panose="02020603050405020304" pitchFamily="18" charset="0"/>
              </a:rPr>
              <a:t>Chief of Cognitive &amp; Behavioral Neurology, Associate Chief of Staff for Education, and Director of the Center for Translational Cognitive Neuroscience at Veterans Affairs (VA) Boston Healthcare System</a:t>
            </a:r>
          </a:p>
          <a:p>
            <a:pPr marL="0" indent="0">
              <a:lnSpc>
                <a:spcPct val="107000"/>
              </a:lnSpc>
              <a:spcBef>
                <a:spcPts val="0"/>
              </a:spcBef>
              <a:spcAft>
                <a:spcPts val="0"/>
              </a:spcAft>
              <a:buNone/>
            </a:pPr>
            <a:r>
              <a:rPr lang="en-US" sz="1400" b="0" dirty="0">
                <a:solidFill>
                  <a:schemeClr val="tx1"/>
                </a:solidFill>
                <a:cs typeface="Times New Roman" panose="02020603050405020304" pitchFamily="18" charset="0"/>
              </a:rPr>
              <a:t>Associate Director for Research at Boston University Alzheimer’s Disease Center</a:t>
            </a:r>
          </a:p>
          <a:p>
            <a:pPr marL="0" indent="0">
              <a:lnSpc>
                <a:spcPct val="107000"/>
              </a:lnSpc>
              <a:spcBef>
                <a:spcPts val="0"/>
              </a:spcBef>
              <a:spcAft>
                <a:spcPts val="0"/>
              </a:spcAft>
              <a:buNone/>
            </a:pPr>
            <a:r>
              <a:rPr lang="en-US" sz="1400" b="0" dirty="0">
                <a:solidFill>
                  <a:schemeClr val="tx1"/>
                </a:solidFill>
                <a:cs typeface="Times New Roman" panose="02020603050405020304" pitchFamily="18" charset="0"/>
              </a:rPr>
              <a:t>Lecturer in Neurology at Harvard Medical School</a:t>
            </a:r>
          </a:p>
          <a:p>
            <a:pPr marL="0" indent="0">
              <a:buNone/>
            </a:pPr>
            <a:r>
              <a:rPr lang="en-US" sz="1400" b="0" dirty="0">
                <a:solidFill>
                  <a:schemeClr val="tx1"/>
                </a:solidFill>
                <a:cs typeface="Times New Roman" panose="02020603050405020304" pitchFamily="18" charset="0"/>
              </a:rPr>
              <a:t>Medical Director of the Boston Center for Memory </a:t>
            </a:r>
          </a:p>
          <a:p>
            <a:pPr marL="0" indent="0">
              <a:lnSpc>
                <a:spcPct val="107000"/>
              </a:lnSpc>
              <a:spcBef>
                <a:spcPts val="0"/>
              </a:spcBef>
              <a:spcAft>
                <a:spcPts val="0"/>
              </a:spcAft>
              <a:buNone/>
            </a:pPr>
            <a:endParaRPr lang="en-US" sz="1600" dirty="0">
              <a:solidFill>
                <a:schemeClr val="tx1"/>
              </a:solidFill>
              <a:cs typeface="Times New Roman" panose="02020603050405020304" pitchFamily="18" charset="0"/>
            </a:endParaRPr>
          </a:p>
          <a:p>
            <a:pPr marL="0" indent="0">
              <a:lnSpc>
                <a:spcPct val="107000"/>
              </a:lnSpc>
              <a:spcBef>
                <a:spcPts val="0"/>
              </a:spcBef>
              <a:spcAft>
                <a:spcPts val="0"/>
              </a:spcAft>
              <a:buNone/>
            </a:pPr>
            <a:r>
              <a:rPr lang="en-US" sz="1600" dirty="0">
                <a:solidFill>
                  <a:schemeClr val="tx1"/>
                </a:solidFill>
                <a:cs typeface="Times New Roman" panose="02020603050405020304" pitchFamily="18" charset="0"/>
              </a:rPr>
              <a:t>Jonathan Jackson, PhD</a:t>
            </a:r>
          </a:p>
          <a:p>
            <a:pPr marL="0" indent="0">
              <a:lnSpc>
                <a:spcPct val="107000"/>
              </a:lnSpc>
              <a:spcBef>
                <a:spcPts val="0"/>
              </a:spcBef>
              <a:spcAft>
                <a:spcPts val="0"/>
              </a:spcAft>
              <a:buNone/>
            </a:pPr>
            <a:r>
              <a:rPr lang="en-US" sz="1600" dirty="0">
                <a:solidFill>
                  <a:schemeClr val="tx1"/>
                </a:solidFill>
                <a:cs typeface="Times New Roman" panose="02020603050405020304" pitchFamily="18" charset="0"/>
              </a:rPr>
              <a:t>Council Member</a:t>
            </a:r>
          </a:p>
          <a:p>
            <a:pPr marL="0" indent="0">
              <a:lnSpc>
                <a:spcPct val="107000"/>
              </a:lnSpc>
              <a:spcBef>
                <a:spcPts val="0"/>
              </a:spcBef>
              <a:spcAft>
                <a:spcPts val="0"/>
              </a:spcAft>
              <a:buNone/>
            </a:pPr>
            <a:r>
              <a:rPr lang="en-US" sz="1400" b="0" dirty="0">
                <a:solidFill>
                  <a:schemeClr val="tx1"/>
                </a:solidFill>
                <a:cs typeface="Times New Roman" panose="02020603050405020304" pitchFamily="18" charset="0"/>
              </a:rPr>
              <a:t>Founder and Executive Director</a:t>
            </a:r>
          </a:p>
          <a:p>
            <a:pPr marL="0" indent="0">
              <a:lnSpc>
                <a:spcPct val="107000"/>
              </a:lnSpc>
              <a:spcBef>
                <a:spcPts val="0"/>
              </a:spcBef>
              <a:spcAft>
                <a:spcPts val="0"/>
              </a:spcAft>
              <a:buNone/>
            </a:pPr>
            <a:r>
              <a:rPr lang="en-US" sz="1400" b="0" dirty="0">
                <a:solidFill>
                  <a:schemeClr val="tx1"/>
                </a:solidFill>
                <a:cs typeface="Times New Roman" panose="02020603050405020304" pitchFamily="18" charset="0"/>
              </a:rPr>
              <a:t>Community Access, Recruitment, &amp; Engagement (CARE) Research Center</a:t>
            </a:r>
          </a:p>
          <a:p>
            <a:pPr marL="0" indent="0">
              <a:lnSpc>
                <a:spcPct val="107000"/>
              </a:lnSpc>
              <a:spcBef>
                <a:spcPts val="0"/>
              </a:spcBef>
              <a:spcAft>
                <a:spcPts val="0"/>
              </a:spcAft>
              <a:buNone/>
            </a:pPr>
            <a:r>
              <a:rPr lang="en-US" sz="1400" b="0" dirty="0">
                <a:solidFill>
                  <a:schemeClr val="tx1"/>
                </a:solidFill>
                <a:cs typeface="Times New Roman" panose="02020603050405020304" pitchFamily="18" charset="0"/>
              </a:rPr>
              <a:t>Massachusetts General Hospital</a:t>
            </a:r>
          </a:p>
          <a:p>
            <a:pPr marL="0" indent="0">
              <a:lnSpc>
                <a:spcPct val="107000"/>
              </a:lnSpc>
              <a:spcBef>
                <a:spcPts val="0"/>
              </a:spcBef>
              <a:spcAft>
                <a:spcPts val="0"/>
              </a:spcAft>
              <a:buNone/>
            </a:pPr>
            <a:r>
              <a:rPr lang="en-US" sz="1400" b="0" dirty="0">
                <a:solidFill>
                  <a:schemeClr val="tx1"/>
                </a:solidFill>
                <a:cs typeface="Times New Roman" panose="02020603050405020304" pitchFamily="18" charset="0"/>
              </a:rPr>
              <a:t>Instructor in Neurology at Harvard Medical School</a:t>
            </a:r>
          </a:p>
          <a:p>
            <a:pPr marL="0" indent="0">
              <a:lnSpc>
                <a:spcPct val="107000"/>
              </a:lnSpc>
              <a:spcBef>
                <a:spcPts val="0"/>
              </a:spcBef>
              <a:spcAft>
                <a:spcPts val="0"/>
              </a:spcAft>
              <a:buNone/>
            </a:pPr>
            <a:r>
              <a:rPr lang="en-US" sz="14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r>
            <a:br>
              <a:rPr lang="en-US" sz="14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br>
            <a:endParaRPr lang="en-US" sz="1400" b="0" dirty="0">
              <a:solidFill>
                <a:schemeClr val="tx1"/>
              </a:solidFill>
              <a:cs typeface="Times New Roman" panose="02020603050405020304" pitchFamily="18" charset="0"/>
            </a:endParaRPr>
          </a:p>
          <a:p>
            <a:pPr marL="0" indent="0">
              <a:lnSpc>
                <a:spcPct val="107000"/>
              </a:lnSpc>
              <a:spcBef>
                <a:spcPts val="0"/>
              </a:spcBef>
              <a:spcAft>
                <a:spcPts val="0"/>
              </a:spcAft>
              <a:buNone/>
            </a:pPr>
            <a:endParaRPr lang="en-US" sz="1100" b="0" dirty="0">
              <a:solidFill>
                <a:schemeClr val="tx1"/>
              </a:solidFill>
              <a:cs typeface="Times New Roman" panose="02020603050405020304" pitchFamily="18" charset="0"/>
            </a:endParaRPr>
          </a:p>
          <a:p>
            <a:pPr marL="0" marR="0" indent="0">
              <a:lnSpc>
                <a:spcPct val="107000"/>
              </a:lnSpc>
              <a:spcBef>
                <a:spcPts val="0"/>
              </a:spcBef>
              <a:spcAft>
                <a:spcPts val="0"/>
              </a:spcAft>
              <a:buNone/>
            </a:pPr>
            <a:endParaRPr lang="en-US" sz="11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07000"/>
              </a:lnSpc>
              <a:spcBef>
                <a:spcPts val="0"/>
              </a:spcBef>
              <a:spcAft>
                <a:spcPts val="800"/>
              </a:spcAft>
              <a:buNone/>
            </a:pPr>
            <a:endParaRPr lang="en-US" sz="10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07000"/>
              </a:lnSpc>
              <a:spcBef>
                <a:spcPts val="0"/>
              </a:spcBef>
              <a:spcAft>
                <a:spcPts val="0"/>
              </a:spcAft>
              <a:buNone/>
            </a:pPr>
            <a:endParaRPr lang="en-US" sz="10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07000"/>
              </a:lnSpc>
              <a:spcBef>
                <a:spcPts val="0"/>
              </a:spcBef>
              <a:spcAft>
                <a:spcPts val="800"/>
              </a:spcAft>
              <a:buNone/>
            </a:pPr>
            <a:r>
              <a:rPr lang="en-US" sz="10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p>
          <a:p>
            <a:pPr marL="0" indent="0">
              <a:lnSpc>
                <a:spcPct val="107000"/>
              </a:lnSpc>
              <a:spcBef>
                <a:spcPts val="0"/>
              </a:spcBef>
              <a:spcAft>
                <a:spcPts val="800"/>
              </a:spcAft>
              <a:buNone/>
            </a:pP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07000"/>
              </a:lnSpc>
              <a:spcBef>
                <a:spcPts val="0"/>
              </a:spcBef>
              <a:spcAft>
                <a:spcPts val="800"/>
              </a:spcAft>
              <a:buNone/>
            </a:pPr>
            <a:endParaRPr lang="en-US" sz="1000" b="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lnSpc>
                <a:spcPct val="107000"/>
              </a:lnSpc>
              <a:spcBef>
                <a:spcPts val="0"/>
              </a:spcBef>
              <a:spcAft>
                <a:spcPts val="0"/>
              </a:spcAft>
              <a:buNone/>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Content Placeholder 3">
            <a:extLst>
              <a:ext uri="{FF2B5EF4-FFF2-40B4-BE49-F238E27FC236}">
                <a16:creationId xmlns:a16="http://schemas.microsoft.com/office/drawing/2014/main" xmlns="" id="{2D2DD219-6DF4-4EAE-8328-093FAAE5E3E1}"/>
              </a:ext>
            </a:extLst>
          </p:cNvPr>
          <p:cNvSpPr>
            <a:spLocks noGrp="1"/>
          </p:cNvSpPr>
          <p:nvPr>
            <p:ph sz="half" idx="2"/>
          </p:nvPr>
        </p:nvSpPr>
        <p:spPr>
          <a:xfrm>
            <a:off x="5029200" y="1295400"/>
            <a:ext cx="3806735" cy="4572000"/>
          </a:xfrm>
        </p:spPr>
        <p:txBody>
          <a:bodyPr/>
          <a:lstStyle/>
          <a:p>
            <a:pPr marL="0" marR="0" indent="0">
              <a:lnSpc>
                <a:spcPct val="107000"/>
              </a:lnSpc>
              <a:spcBef>
                <a:spcPts val="0"/>
              </a:spcBef>
              <a:spcAft>
                <a:spcPts val="0"/>
              </a:spcAft>
              <a:buNone/>
            </a:pPr>
            <a:r>
              <a:rPr lang="en-US" sz="1600" dirty="0">
                <a:solidFill>
                  <a:schemeClr val="tx1"/>
                </a:solidFill>
                <a:cs typeface="Times New Roman" panose="02020603050405020304" pitchFamily="18" charset="0"/>
              </a:rPr>
              <a:t>Renée DeCaro, PhD</a:t>
            </a:r>
          </a:p>
          <a:p>
            <a:pPr marL="0" marR="0" indent="0">
              <a:lnSpc>
                <a:spcPct val="107000"/>
              </a:lnSpc>
              <a:spcBef>
                <a:spcPts val="0"/>
              </a:spcBef>
              <a:spcAft>
                <a:spcPts val="0"/>
              </a:spcAft>
              <a:buNone/>
            </a:pPr>
            <a:r>
              <a:rPr lang="en-US" sz="1400" b="0" dirty="0">
                <a:solidFill>
                  <a:schemeClr val="tx1"/>
                </a:solidFill>
                <a:cs typeface="Times New Roman" panose="02020603050405020304" pitchFamily="18" charset="0"/>
              </a:rPr>
              <a:t>Postdoctoral Research Fellow</a:t>
            </a:r>
          </a:p>
          <a:p>
            <a:pPr marL="0" marR="0" indent="0">
              <a:lnSpc>
                <a:spcPct val="107000"/>
              </a:lnSpc>
              <a:spcBef>
                <a:spcPts val="0"/>
              </a:spcBef>
              <a:spcAft>
                <a:spcPts val="0"/>
              </a:spcAft>
              <a:buNone/>
            </a:pPr>
            <a:r>
              <a:rPr lang="en-US" sz="1400" b="0" dirty="0">
                <a:solidFill>
                  <a:schemeClr val="tx1"/>
                </a:solidFill>
                <a:cs typeface="Times New Roman" panose="02020603050405020304" pitchFamily="18" charset="0"/>
              </a:rPr>
              <a:t>Center for Translational Cognitive Neuroscience</a:t>
            </a:r>
          </a:p>
          <a:p>
            <a:pPr marL="0" marR="0" indent="0">
              <a:lnSpc>
                <a:spcPct val="107000"/>
              </a:lnSpc>
              <a:spcBef>
                <a:spcPts val="0"/>
              </a:spcBef>
              <a:spcAft>
                <a:spcPts val="0"/>
              </a:spcAft>
              <a:buNone/>
            </a:pPr>
            <a:r>
              <a:rPr lang="en-US" sz="1400" b="0" dirty="0">
                <a:solidFill>
                  <a:schemeClr val="tx1"/>
                </a:solidFill>
                <a:cs typeface="Times New Roman" panose="02020603050405020304" pitchFamily="18" charset="0"/>
              </a:rPr>
              <a:t>Boston Veterans Affairs | Boston University Alzheimer’s Disease Center</a:t>
            </a:r>
          </a:p>
          <a:p>
            <a:pPr marL="0" marR="0" indent="0">
              <a:lnSpc>
                <a:spcPct val="107000"/>
              </a:lnSpc>
              <a:spcBef>
                <a:spcPts val="0"/>
              </a:spcBef>
              <a:spcAft>
                <a:spcPts val="0"/>
              </a:spcAft>
              <a:buNone/>
            </a:pPr>
            <a:endParaRPr lang="en-US" sz="16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marL="0" marR="0" indent="0">
              <a:lnSpc>
                <a:spcPct val="107000"/>
              </a:lnSpc>
              <a:spcBef>
                <a:spcPts val="0"/>
              </a:spcBef>
              <a:spcAft>
                <a:spcPts val="0"/>
              </a:spcAft>
              <a:buNone/>
            </a:pPr>
            <a:endParaRPr lang="en-US" sz="1600" dirty="0">
              <a:solidFill>
                <a:schemeClr val="tx1"/>
              </a:solidFill>
              <a:cs typeface="Times New Roman" panose="02020603050405020304" pitchFamily="18" charset="0"/>
            </a:endParaRPr>
          </a:p>
          <a:p>
            <a:pPr marL="0" marR="0" indent="0">
              <a:lnSpc>
                <a:spcPct val="107000"/>
              </a:lnSpc>
              <a:spcBef>
                <a:spcPts val="0"/>
              </a:spcBef>
              <a:spcAft>
                <a:spcPts val="0"/>
              </a:spcAft>
              <a:buNone/>
            </a:pPr>
            <a:r>
              <a:rPr lang="en-US" sz="16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Anna </a:t>
            </a:r>
            <a:r>
              <a:rPr lang="en-US" sz="1600" dirty="0">
                <a:solidFill>
                  <a:schemeClr val="tx1"/>
                </a:solidFill>
                <a:cs typeface="Times New Roman" panose="02020603050405020304" pitchFamily="18" charset="0"/>
              </a:rPr>
              <a:t>Marin</a:t>
            </a:r>
          </a:p>
          <a:p>
            <a:pPr marL="0" indent="0">
              <a:buNone/>
            </a:pPr>
            <a:r>
              <a:rPr lang="en-US" sz="1400" b="0" dirty="0">
                <a:solidFill>
                  <a:schemeClr val="tx1"/>
                </a:solidFill>
                <a:cs typeface="Times New Roman" panose="02020603050405020304" pitchFamily="18" charset="0"/>
              </a:rPr>
              <a:t>PhD Student, Behavioral Neuroscience, Boston University School of Medicine</a:t>
            </a:r>
            <a:br>
              <a:rPr lang="en-US" sz="1400" b="0" dirty="0">
                <a:solidFill>
                  <a:schemeClr val="tx1"/>
                </a:solidFill>
                <a:cs typeface="Times New Roman" panose="02020603050405020304" pitchFamily="18" charset="0"/>
              </a:rPr>
            </a:br>
            <a:r>
              <a:rPr lang="en-US" sz="1400" b="0" dirty="0">
                <a:solidFill>
                  <a:schemeClr val="tx1"/>
                </a:solidFill>
                <a:cs typeface="Times New Roman" panose="02020603050405020304" pitchFamily="18" charset="0"/>
              </a:rPr>
              <a:t>Center for Translational Cognitive Neuroscience, VA Boston Healthcare System</a:t>
            </a:r>
          </a:p>
          <a:p>
            <a:pPr marL="0" marR="0" indent="0">
              <a:lnSpc>
                <a:spcPct val="107000"/>
              </a:lnSpc>
              <a:spcBef>
                <a:spcPts val="0"/>
              </a:spcBef>
              <a:spcAft>
                <a:spcPts val="0"/>
              </a:spcAft>
              <a:buNone/>
            </a:pPr>
            <a:endParaRPr lang="en-US" sz="1600" b="0" dirty="0">
              <a:solidFill>
                <a:schemeClr val="tx1"/>
              </a:solidFill>
              <a:cs typeface="Times New Roman" panose="02020603050405020304" pitchFamily="18" charset="0"/>
            </a:endParaRPr>
          </a:p>
        </p:txBody>
      </p:sp>
    </p:spTree>
    <p:extLst>
      <p:ext uri="{BB962C8B-B14F-4D97-AF65-F5344CB8AC3E}">
        <p14:creationId xmlns:p14="http://schemas.microsoft.com/office/powerpoint/2010/main" val="3721443498"/>
      </p:ext>
    </p:extLst>
  </p:cSld>
  <p:clrMapOvr>
    <a:masterClrMapping/>
  </p:clrMapOv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0BC3F1A3-26A8-493C-AC31-B7C94001EDB0}"/>
              </a:ext>
            </a:extLst>
          </p:cNvPr>
          <p:cNvSpPr>
            <a:spLocks noGrp="1"/>
          </p:cNvSpPr>
          <p:nvPr>
            <p:ph type="title"/>
          </p:nvPr>
        </p:nvSpPr>
        <p:spPr/>
        <p:txBody>
          <a:bodyPr/>
          <a:lstStyle/>
          <a:p>
            <a:r>
              <a:rPr lang="en-US" dirty="0"/>
              <a:t>Goal, Recommendations and Challenges</a:t>
            </a:r>
          </a:p>
        </p:txBody>
      </p:sp>
      <p:sp>
        <p:nvSpPr>
          <p:cNvPr id="3" name="Text Placeholder 2">
            <a:extLst>
              <a:ext uri="{FF2B5EF4-FFF2-40B4-BE49-F238E27FC236}">
                <a16:creationId xmlns:a16="http://schemas.microsoft.com/office/drawing/2014/main" xmlns="" id="{4AA2AB90-358F-4853-9169-065CFB4A7944}"/>
              </a:ext>
            </a:extLst>
          </p:cNvPr>
          <p:cNvSpPr>
            <a:spLocks noGrp="1"/>
          </p:cNvSpPr>
          <p:nvPr>
            <p:ph type="body" idx="1"/>
          </p:nvPr>
        </p:nvSpPr>
        <p:spPr>
          <a:xfrm>
            <a:off x="143690" y="1066800"/>
            <a:ext cx="8924109" cy="5148262"/>
          </a:xfrm>
          <a:ln>
            <a:noFill/>
          </a:ln>
        </p:spPr>
        <p:txBody>
          <a:bodyPr/>
          <a:lstStyle/>
          <a:p>
            <a:pPr marL="106680" indent="0">
              <a:buNone/>
            </a:pPr>
            <a:r>
              <a:rPr lang="en-US" sz="2400" dirty="0">
                <a:latin typeface="Calibri" panose="020F0502020204030204" pitchFamily="34" charset="0"/>
                <a:cs typeface="Calibri" panose="020F0502020204030204" pitchFamily="34" charset="0"/>
              </a:rPr>
              <a:t>Goal</a:t>
            </a:r>
          </a:p>
          <a:p>
            <a:pPr marL="563880" lvl="1" indent="0">
              <a:buNone/>
            </a:pPr>
            <a:r>
              <a:rPr lang="en-US" b="0" dirty="0">
                <a:latin typeface="Calibri" panose="020F0502020204030204" pitchFamily="34" charset="0"/>
                <a:cs typeface="Calibri" panose="020F0502020204030204" pitchFamily="34" charset="0"/>
              </a:rPr>
              <a:t>Advance dementia research in Massachusetts</a:t>
            </a:r>
          </a:p>
          <a:p>
            <a:pPr marL="106680" indent="0">
              <a:buNone/>
            </a:pPr>
            <a:endParaRPr lang="en-US" sz="1200" dirty="0"/>
          </a:p>
          <a:p>
            <a:pPr marL="106680" indent="0">
              <a:buNone/>
            </a:pPr>
            <a:r>
              <a:rPr lang="en-US" dirty="0"/>
              <a:t>Recommendations</a:t>
            </a:r>
          </a:p>
          <a:p>
            <a:pPr marL="854075" lvl="1" indent="-290513">
              <a:buSzPct val="100000"/>
              <a:buFont typeface="+mj-lt"/>
              <a:buAutoNum type="arabicPeriod"/>
            </a:pPr>
            <a:r>
              <a:rPr lang="en-US" b="0" dirty="0">
                <a:latin typeface="Calibri" panose="020F0502020204030204" pitchFamily="34" charset="0"/>
                <a:cs typeface="Calibri" panose="020F0502020204030204" pitchFamily="34" charset="0"/>
              </a:rPr>
              <a:t>Increase diversity in </a:t>
            </a:r>
            <a:r>
              <a:rPr lang="en-US" b="0" i="1" u="sng" dirty="0">
                <a:latin typeface="Calibri" panose="020F0502020204030204" pitchFamily="34" charset="0"/>
                <a:cs typeface="Calibri" panose="020F0502020204030204" pitchFamily="34" charset="0"/>
              </a:rPr>
              <a:t>ADRD research</a:t>
            </a:r>
          </a:p>
          <a:p>
            <a:pPr marL="854075" lvl="1" indent="-290513">
              <a:buSzPct val="100000"/>
              <a:buFont typeface="+mj-lt"/>
              <a:buAutoNum type="arabicPeriod" startAt="2"/>
            </a:pPr>
            <a:r>
              <a:rPr lang="en-US" b="0" dirty="0">
                <a:latin typeface="Calibri" panose="020F0502020204030204" pitchFamily="34" charset="0"/>
                <a:cs typeface="Calibri" panose="020F0502020204030204" pitchFamily="34" charset="0"/>
              </a:rPr>
              <a:t>Increase diversity of </a:t>
            </a:r>
            <a:r>
              <a:rPr lang="en-US" b="0" i="1" u="sng" dirty="0">
                <a:latin typeface="Calibri" panose="020F0502020204030204" pitchFamily="34" charset="0"/>
                <a:cs typeface="Calibri" panose="020F0502020204030204" pitchFamily="34" charset="0"/>
              </a:rPr>
              <a:t>ADRD researchers</a:t>
            </a:r>
            <a:endParaRPr lang="en-US" b="0" i="1" u="sng" dirty="0"/>
          </a:p>
          <a:p>
            <a:pPr marL="106680" indent="0">
              <a:buNone/>
            </a:pPr>
            <a:endParaRPr lang="en-US" sz="1400" dirty="0"/>
          </a:p>
          <a:p>
            <a:pPr marL="106680" indent="0">
              <a:buNone/>
            </a:pPr>
            <a:r>
              <a:rPr lang="en-US" dirty="0"/>
              <a:t>Challenges which led to recommendations</a:t>
            </a:r>
          </a:p>
          <a:p>
            <a:pPr marL="854075" lvl="1" indent="-279400">
              <a:buSzPct val="100000"/>
            </a:pPr>
            <a:r>
              <a:rPr lang="en-US" b="0" dirty="0"/>
              <a:t>Lack of representation among study populations, limiting generalizability to the wider population affected with ADRD</a:t>
            </a:r>
          </a:p>
          <a:p>
            <a:pPr marL="854075" lvl="1" indent="-279400">
              <a:buSzPct val="100000"/>
            </a:pPr>
            <a:r>
              <a:rPr lang="en-US" b="0" dirty="0"/>
              <a:t>Lack of diversity among researchers and study approaches to ADRD, limiting perspectives and innovation</a:t>
            </a:r>
          </a:p>
        </p:txBody>
      </p:sp>
    </p:spTree>
    <p:extLst>
      <p:ext uri="{BB962C8B-B14F-4D97-AF65-F5344CB8AC3E}">
        <p14:creationId xmlns:p14="http://schemas.microsoft.com/office/powerpoint/2010/main" val="132130553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F74E2367-078F-4139-83CC-72BEC85448EE}"/>
              </a:ext>
            </a:extLst>
          </p:cNvPr>
          <p:cNvSpPr>
            <a:spLocks noGrp="1"/>
          </p:cNvSpPr>
          <p:nvPr>
            <p:ph type="title"/>
          </p:nvPr>
        </p:nvSpPr>
        <p:spPr/>
        <p:txBody>
          <a:bodyPr/>
          <a:lstStyle/>
          <a:p>
            <a:r>
              <a:rPr lang="en-US" dirty="0"/>
              <a:t>Strategic Priorities</a:t>
            </a:r>
          </a:p>
        </p:txBody>
      </p:sp>
      <p:sp>
        <p:nvSpPr>
          <p:cNvPr id="3" name="Text Placeholder 2">
            <a:extLst>
              <a:ext uri="{FF2B5EF4-FFF2-40B4-BE49-F238E27FC236}">
                <a16:creationId xmlns:a16="http://schemas.microsoft.com/office/drawing/2014/main" xmlns="" id="{BD522837-8C1E-4AE7-A640-3656215C0A89}"/>
              </a:ext>
            </a:extLst>
          </p:cNvPr>
          <p:cNvSpPr>
            <a:spLocks noGrp="1"/>
          </p:cNvSpPr>
          <p:nvPr>
            <p:ph type="body" idx="1"/>
          </p:nvPr>
        </p:nvSpPr>
        <p:spPr>
          <a:xfrm>
            <a:off x="114300" y="1066800"/>
            <a:ext cx="8915400" cy="5681662"/>
          </a:xfrm>
        </p:spPr>
        <p:txBody>
          <a:bodyPr/>
          <a:lstStyle/>
          <a:p>
            <a:pPr marL="106363" indent="-106363">
              <a:buNone/>
            </a:pPr>
            <a:r>
              <a:rPr lang="en-US" sz="2300" dirty="0">
                <a:latin typeface="Calibri" panose="020F0502020204030204" pitchFamily="34" charset="0"/>
                <a:cs typeface="Calibri" panose="020F0502020204030204" pitchFamily="34" charset="0"/>
              </a:rPr>
              <a:t>RECOMMENDATION #1: Increase diversity in ADRD research</a:t>
            </a:r>
          </a:p>
          <a:p>
            <a:pPr marL="106363" indent="-106363">
              <a:buNone/>
            </a:pPr>
            <a:endParaRPr lang="en-US" sz="1000" dirty="0">
              <a:latin typeface="Calibri" panose="020F0502020204030204" pitchFamily="34" charset="0"/>
              <a:cs typeface="Calibri" panose="020F0502020204030204" pitchFamily="34" charset="0"/>
            </a:endParaRPr>
          </a:p>
          <a:p>
            <a:pPr marL="800100" lvl="2" indent="-342900">
              <a:spcBef>
                <a:spcPts val="0"/>
              </a:spcBef>
              <a:spcAft>
                <a:spcPts val="800"/>
              </a:spcAft>
              <a:buSzPct val="120000"/>
              <a:buFont typeface="Arial" panose="020B0604020202020204" pitchFamily="34" charset="0"/>
              <a:buChar char="•"/>
            </a:pPr>
            <a:r>
              <a:rPr lang="en-US" sz="2300" b="0" dirty="0">
                <a:latin typeface="Calibri" panose="020F0502020204030204" pitchFamily="34" charset="0"/>
              </a:rPr>
              <a:t>Increase </a:t>
            </a:r>
            <a:r>
              <a:rPr lang="en-US" sz="2300" b="0" i="1" u="sng" dirty="0">
                <a:latin typeface="Calibri" panose="020F0502020204030204" pitchFamily="34" charset="0"/>
              </a:rPr>
              <a:t>racial and ethnic diversity </a:t>
            </a:r>
            <a:r>
              <a:rPr lang="en-US" sz="2300" b="0" dirty="0">
                <a:latin typeface="Calibri" panose="020F0502020204030204" pitchFamily="34" charset="0"/>
              </a:rPr>
              <a:t>of participants in ADRD research (1.1)</a:t>
            </a:r>
          </a:p>
          <a:p>
            <a:pPr marL="457200" lvl="2" indent="0">
              <a:spcBef>
                <a:spcPts val="0"/>
              </a:spcBef>
              <a:spcAft>
                <a:spcPts val="800"/>
              </a:spcAft>
              <a:buSzPts val="1920"/>
            </a:pPr>
            <a:endParaRPr lang="en-US" sz="1000" b="0" dirty="0">
              <a:latin typeface="Calibri" panose="020F0502020204030204" pitchFamily="34" charset="0"/>
            </a:endParaRPr>
          </a:p>
          <a:p>
            <a:pPr marL="800100" lvl="2" indent="-342900">
              <a:spcBef>
                <a:spcPts val="0"/>
              </a:spcBef>
              <a:spcAft>
                <a:spcPts val="800"/>
              </a:spcAft>
              <a:buSzPct val="120000"/>
              <a:buFont typeface="Arial" panose="020B0604020202020204" pitchFamily="34" charset="0"/>
              <a:buChar char="•"/>
            </a:pPr>
            <a:r>
              <a:rPr lang="en-US" sz="2300" dirty="0">
                <a:latin typeface="Calibri" panose="020F0502020204030204" pitchFamily="34" charset="0"/>
              </a:rPr>
              <a:t>Increase diversity of:</a:t>
            </a:r>
          </a:p>
          <a:p>
            <a:pPr marL="1257300" lvl="2" indent="-342900">
              <a:lnSpc>
                <a:spcPct val="107000"/>
              </a:lnSpc>
              <a:spcAft>
                <a:spcPts val="800"/>
              </a:spcAft>
              <a:buFont typeface="Courier New" panose="02070309020205020404" pitchFamily="49" charset="0"/>
              <a:buChar char="o"/>
            </a:pPr>
            <a:r>
              <a:rPr lang="en-US" sz="2300" dirty="0">
                <a:latin typeface="Calibri" panose="020F0502020204030204" pitchFamily="34" charset="0"/>
              </a:rPr>
              <a:t>participants in </a:t>
            </a:r>
            <a:r>
              <a:rPr lang="en-US" sz="2300" i="1" u="sng" dirty="0">
                <a:latin typeface="Calibri" panose="020F0502020204030204" pitchFamily="34" charset="0"/>
              </a:rPr>
              <a:t>understudied target populations </a:t>
            </a:r>
            <a:r>
              <a:rPr lang="en-US" sz="2300" dirty="0">
                <a:latin typeface="Calibri" panose="020F0502020204030204" pitchFamily="34" charset="0"/>
              </a:rPr>
              <a:t>(1.2)</a:t>
            </a:r>
          </a:p>
          <a:p>
            <a:pPr marL="1257300" lvl="2" indent="-342900">
              <a:lnSpc>
                <a:spcPct val="107000"/>
              </a:lnSpc>
              <a:spcBef>
                <a:spcPts val="0"/>
              </a:spcBef>
              <a:spcAft>
                <a:spcPts val="800"/>
              </a:spcAft>
              <a:buSzPts val="1920"/>
              <a:buFont typeface="Courier New" panose="02070309020205020404" pitchFamily="49" charset="0"/>
              <a:buChar char="o"/>
            </a:pPr>
            <a:r>
              <a:rPr lang="en-US" sz="2300" i="1" u="sng" dirty="0">
                <a:latin typeface="Calibri" panose="020F0502020204030204" pitchFamily="34" charset="0"/>
              </a:rPr>
              <a:t>the stages of ADRD </a:t>
            </a:r>
            <a:r>
              <a:rPr lang="en-US" sz="2300" dirty="0">
                <a:latin typeface="Calibri" panose="020F0502020204030204" pitchFamily="34" charset="0"/>
              </a:rPr>
              <a:t>that are being investigated (1.3)</a:t>
            </a:r>
          </a:p>
          <a:p>
            <a:pPr marL="1257300" lvl="2" indent="-342900">
              <a:lnSpc>
                <a:spcPct val="107000"/>
              </a:lnSpc>
              <a:spcBef>
                <a:spcPts val="0"/>
              </a:spcBef>
              <a:spcAft>
                <a:spcPts val="800"/>
              </a:spcAft>
              <a:buSzPts val="1920"/>
              <a:buFont typeface="Courier New" panose="02070309020205020404" pitchFamily="49" charset="0"/>
              <a:buChar char="o"/>
            </a:pPr>
            <a:r>
              <a:rPr lang="en-US" sz="2300" i="1" u="sng" dirty="0">
                <a:latin typeface="Calibri" panose="020F0502020204030204" pitchFamily="34" charset="0"/>
              </a:rPr>
              <a:t>research methods </a:t>
            </a:r>
            <a:r>
              <a:rPr lang="en-US" sz="2300" dirty="0">
                <a:latin typeface="Calibri" panose="020F0502020204030204" pitchFamily="34" charset="0"/>
              </a:rPr>
              <a:t>used to study ADRD (1.4)</a:t>
            </a:r>
          </a:p>
          <a:p>
            <a:pPr marL="914400" lvl="2" indent="0">
              <a:lnSpc>
                <a:spcPct val="107000"/>
              </a:lnSpc>
              <a:spcBef>
                <a:spcPts val="0"/>
              </a:spcBef>
              <a:spcAft>
                <a:spcPts val="800"/>
              </a:spcAft>
              <a:buSzPts val="1920"/>
            </a:pPr>
            <a:endParaRPr lang="en-US" sz="1000" b="0" dirty="0"/>
          </a:p>
          <a:p>
            <a:pPr marL="0" indent="0">
              <a:buNone/>
            </a:pPr>
            <a:r>
              <a:rPr lang="en-US" sz="2300" dirty="0"/>
              <a:t>RECOMMENDATION </a:t>
            </a:r>
            <a:r>
              <a:rPr lang="en-US" sz="2300" dirty="0">
                <a:latin typeface="Calibri" panose="020F0502020204030204" pitchFamily="34" charset="0"/>
                <a:cs typeface="Calibri" panose="020F0502020204030204" pitchFamily="34" charset="0"/>
              </a:rPr>
              <a:t>#2: Increase diversity of ADRD researchers</a:t>
            </a:r>
          </a:p>
          <a:p>
            <a:pPr marL="800100" lvl="1" indent="-342900">
              <a:lnSpc>
                <a:spcPct val="107000"/>
              </a:lnSpc>
              <a:spcAft>
                <a:spcPts val="800"/>
              </a:spcAft>
            </a:pPr>
            <a:r>
              <a:rPr lang="en-US" sz="2300" b="0" dirty="0"/>
              <a:t>Increase </a:t>
            </a:r>
            <a:r>
              <a:rPr lang="en-US" sz="2300" b="0" i="1" u="sng" dirty="0"/>
              <a:t>racial and ethnic diversity </a:t>
            </a:r>
            <a:r>
              <a:rPr lang="en-US" sz="2300" b="0" dirty="0"/>
              <a:t>of ADRD researchers (2.1)</a:t>
            </a:r>
          </a:p>
          <a:p>
            <a:pPr marL="800100" lvl="1" indent="-342900">
              <a:lnSpc>
                <a:spcPct val="107000"/>
              </a:lnSpc>
              <a:spcAft>
                <a:spcPts val="800"/>
              </a:spcAft>
            </a:pPr>
            <a:r>
              <a:rPr lang="en-US" sz="2300" b="0" dirty="0"/>
              <a:t>Increase </a:t>
            </a:r>
            <a:r>
              <a:rPr lang="en-US" sz="2300" b="0" i="1" u="sng" dirty="0"/>
              <a:t>gender diversity </a:t>
            </a:r>
            <a:r>
              <a:rPr lang="en-US" sz="2300" b="0" dirty="0"/>
              <a:t>of ADRD researchers</a:t>
            </a:r>
            <a:r>
              <a:rPr lang="en-US" sz="2300" dirty="0">
                <a:effectLst/>
                <a:latin typeface="Calibri" panose="020F0502020204030204" pitchFamily="34" charset="0"/>
                <a:ea typeface="Calibri" panose="020F0502020204030204" pitchFamily="34" charset="0"/>
                <a:cs typeface="Calibri" panose="020F0502020204030204" pitchFamily="34" charset="0"/>
              </a:rPr>
              <a:t> </a:t>
            </a:r>
            <a:r>
              <a:rPr lang="en-US" sz="2300" b="0" dirty="0">
                <a:effectLst/>
                <a:latin typeface="Calibri" panose="020F0502020204030204" pitchFamily="34" charset="0"/>
                <a:ea typeface="Calibri" panose="020F0502020204030204" pitchFamily="34" charset="0"/>
                <a:cs typeface="Calibri" panose="020F0502020204030204" pitchFamily="34" charset="0"/>
              </a:rPr>
              <a:t>(2.2)</a:t>
            </a:r>
            <a:endParaRPr lang="en-US" sz="2300" b="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spcBef>
                <a:spcPts val="0"/>
              </a:spcBef>
              <a:spcAft>
                <a:spcPts val="800"/>
              </a:spcAft>
              <a:buNone/>
            </a:pPr>
            <a:endParaRPr lang="en-US" dirty="0"/>
          </a:p>
        </p:txBody>
      </p:sp>
    </p:spTree>
    <p:extLst>
      <p:ext uri="{BB962C8B-B14F-4D97-AF65-F5344CB8AC3E}">
        <p14:creationId xmlns:p14="http://schemas.microsoft.com/office/powerpoint/2010/main" val="250190541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38AB5903-0E28-4BEA-891A-EBE91EA8D665}"/>
              </a:ext>
            </a:extLst>
          </p:cNvPr>
          <p:cNvSpPr>
            <a:spLocks noGrp="1"/>
          </p:cNvSpPr>
          <p:nvPr>
            <p:ph type="title"/>
          </p:nvPr>
        </p:nvSpPr>
        <p:spPr>
          <a:xfrm>
            <a:off x="762000" y="173832"/>
            <a:ext cx="5638800" cy="566738"/>
          </a:xfrm>
        </p:spPr>
        <p:txBody>
          <a:bodyPr/>
          <a:lstStyle/>
          <a:p>
            <a:r>
              <a:rPr lang="en-US" dirty="0"/>
              <a:t>Implementation Strategies for Outreach </a:t>
            </a:r>
          </a:p>
        </p:txBody>
      </p:sp>
      <p:sp>
        <p:nvSpPr>
          <p:cNvPr id="3" name="Text Placeholder 2">
            <a:extLst>
              <a:ext uri="{FF2B5EF4-FFF2-40B4-BE49-F238E27FC236}">
                <a16:creationId xmlns:a16="http://schemas.microsoft.com/office/drawing/2014/main" xmlns="" id="{DCEB6BB1-835E-4C22-BAF1-18F99DB62663}"/>
              </a:ext>
            </a:extLst>
          </p:cNvPr>
          <p:cNvSpPr>
            <a:spLocks noGrp="1"/>
          </p:cNvSpPr>
          <p:nvPr>
            <p:ph type="body" idx="1"/>
          </p:nvPr>
        </p:nvSpPr>
        <p:spPr>
          <a:xfrm>
            <a:off x="0" y="990600"/>
            <a:ext cx="8991600" cy="5486400"/>
          </a:xfrm>
        </p:spPr>
        <p:txBody>
          <a:bodyPr/>
          <a:lstStyle/>
          <a:p>
            <a:pPr marL="339725" indent="-339725">
              <a:lnSpc>
                <a:spcPct val="107000"/>
              </a:lnSpc>
              <a:spcAft>
                <a:spcPts val="800"/>
              </a:spcAft>
              <a:buSzPct val="100000"/>
              <a:buAutoNum type="romanUcPeriod"/>
            </a:pPr>
            <a:r>
              <a:rPr lang="en-US" dirty="0"/>
              <a:t> Increase outcomes of diversity of participants, disease stages, methods, and researchers.</a:t>
            </a:r>
            <a:r>
              <a:rPr lang="en-US" b="1" baseline="30000" dirty="0">
                <a:effectLst/>
                <a:latin typeface="Calibri" panose="020F0502020204030204" pitchFamily="34" charset="0"/>
                <a:ea typeface="Calibri" panose="020F0502020204030204" pitchFamily="34" charset="0"/>
                <a:cs typeface="Calibri" panose="020F0502020204030204" pitchFamily="34" charset="0"/>
              </a:rPr>
              <a:t>1</a:t>
            </a:r>
            <a:r>
              <a:rPr lang="en-US" b="1" dirty="0">
                <a:effectLst/>
                <a:latin typeface="Calibri" panose="020F0502020204030204" pitchFamily="34" charset="0"/>
                <a:ea typeface="Calibri" panose="020F0502020204030204" pitchFamily="34" charset="0"/>
                <a:cs typeface="Calibri" panose="020F0502020204030204" pitchFamily="34" charset="0"/>
              </a:rPr>
              <a:t> </a:t>
            </a:r>
          </a:p>
          <a:p>
            <a:pPr marL="0" marR="0" indent="0">
              <a:lnSpc>
                <a:spcPct val="107000"/>
              </a:lnSpc>
              <a:spcBef>
                <a:spcPts val="0"/>
              </a:spcBef>
              <a:spcAft>
                <a:spcPts val="800"/>
              </a:spcAft>
              <a:buNone/>
            </a:pPr>
            <a:endParaRPr lang="en-US" sz="100" dirty="0">
              <a:effectLst/>
              <a:latin typeface="Calibri" panose="020F0502020204030204" pitchFamily="34" charset="0"/>
              <a:ea typeface="Calibri" panose="020F0502020204030204" pitchFamily="34" charset="0"/>
              <a:cs typeface="Times New Roman" panose="02020603050405020304" pitchFamily="18" charset="0"/>
            </a:endParaRPr>
          </a:p>
          <a:p>
            <a:pPr marL="457200" lvl="1" indent="0">
              <a:lnSpc>
                <a:spcPct val="107000"/>
              </a:lnSpc>
              <a:spcBef>
                <a:spcPts val="0"/>
              </a:spcBef>
              <a:spcAft>
                <a:spcPts val="800"/>
              </a:spcAft>
              <a:buNone/>
            </a:pPr>
            <a:r>
              <a:rPr lang="en-US" b="0" dirty="0">
                <a:effectLst/>
                <a:latin typeface="Calibri" panose="020F0502020204030204" pitchFamily="34" charset="0"/>
                <a:ea typeface="Calibri" panose="020F0502020204030204" pitchFamily="34" charset="0"/>
                <a:cs typeface="Calibri" panose="020F0502020204030204" pitchFamily="34" charset="0"/>
              </a:rPr>
              <a:t>In Year 1 (2021) and Year 2 (</a:t>
            </a:r>
            <a:r>
              <a:rPr lang="en-US" b="0" dirty="0"/>
              <a:t>2022)</a:t>
            </a:r>
            <a:endParaRPr lang="en-US" b="0" dirty="0">
              <a:effectLst/>
              <a:latin typeface="Calibri" panose="020F0502020204030204" pitchFamily="34" charset="0"/>
              <a:ea typeface="Calibri" panose="020F0502020204030204" pitchFamily="34" charset="0"/>
              <a:cs typeface="Times New Roman" panose="02020603050405020304" pitchFamily="18" charset="0"/>
            </a:endParaRPr>
          </a:p>
          <a:p>
            <a:pPr lvl="1" indent="-457200">
              <a:lnSpc>
                <a:spcPct val="107000"/>
              </a:lnSpc>
              <a:buSzPct val="100000"/>
              <a:buFont typeface="+mj-lt"/>
              <a:buAutoNum type="arabicPeriod"/>
            </a:pPr>
            <a:r>
              <a:rPr lang="en-US" b="0" dirty="0"/>
              <a:t>Compile data for: participants, disease stages, methods, and researchers of both for-profit &amp; non-profit  organizations.</a:t>
            </a:r>
          </a:p>
          <a:p>
            <a:pPr lvl="1" indent="-457200">
              <a:lnSpc>
                <a:spcPct val="107000"/>
              </a:lnSpc>
              <a:buSzPct val="100000"/>
              <a:buFont typeface="+mj-lt"/>
              <a:buAutoNum type="arabicPeriod"/>
            </a:pPr>
            <a:r>
              <a:rPr lang="en-US" b="0" dirty="0"/>
              <a:t>Inform and educate industry companies and non-profit centers regarding new rules to come regarding required diversity of participants, disease stages, methods, and researchers.</a:t>
            </a:r>
          </a:p>
          <a:p>
            <a:pPr marL="967740" lvl="1" indent="-457200">
              <a:buFont typeface="+mj-lt"/>
              <a:buAutoNum type="arabicPeriod"/>
            </a:pPr>
            <a:r>
              <a:rPr lang="en-US" b="0" dirty="0"/>
              <a:t>Share our recommendations with all US states plus Puerto Rico and encourage them to set up analogous programs of their own.</a:t>
            </a:r>
          </a:p>
          <a:p>
            <a:pPr marL="510540" lvl="1" indent="0">
              <a:buNone/>
            </a:pPr>
            <a:endParaRPr lang="en-US" sz="100" b="0" dirty="0"/>
          </a:p>
          <a:p>
            <a:pPr marL="0" indent="0">
              <a:spcAft>
                <a:spcPts val="800"/>
              </a:spcAft>
              <a:buNone/>
            </a:pPr>
            <a:r>
              <a:rPr lang="en-US" sz="2000" b="0" i="1" baseline="30000" dirty="0">
                <a:solidFill>
                  <a:srgbClr val="002060"/>
                </a:solidFill>
              </a:rPr>
              <a:t>   1</a:t>
            </a:r>
            <a:r>
              <a:rPr lang="en-US" sz="1800" b="0" i="1" dirty="0">
                <a:solidFill>
                  <a:srgbClr val="002060"/>
                </a:solidFill>
                <a:effectLst/>
                <a:latin typeface="Calibri" panose="020F0502020204030204" pitchFamily="34" charset="0"/>
                <a:ea typeface="Calibri" panose="020F0502020204030204" pitchFamily="34" charset="0"/>
                <a:cs typeface="Calibri" panose="020F0502020204030204" pitchFamily="34" charset="0"/>
              </a:rPr>
              <a:t>Advances All Recommendations and Strategic Priorities</a:t>
            </a:r>
            <a:endParaRPr lang="en-US" sz="1800" b="0" i="1"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endParaRPr>
          </a:p>
          <a:p>
            <a:pPr marL="0" marR="0" indent="0">
              <a:spcBef>
                <a:spcPts val="0"/>
              </a:spcBef>
              <a:spcAft>
                <a:spcPts val="800"/>
              </a:spcAft>
              <a:buNone/>
            </a:pPr>
            <a:endParaRPr lang="en-US" dirty="0"/>
          </a:p>
        </p:txBody>
      </p:sp>
    </p:spTree>
    <p:extLst>
      <p:ext uri="{BB962C8B-B14F-4D97-AF65-F5344CB8AC3E}">
        <p14:creationId xmlns:p14="http://schemas.microsoft.com/office/powerpoint/2010/main" val="135342575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38AB5903-0E28-4BEA-891A-EBE91EA8D665}"/>
              </a:ext>
            </a:extLst>
          </p:cNvPr>
          <p:cNvSpPr>
            <a:spLocks noGrp="1"/>
          </p:cNvSpPr>
          <p:nvPr>
            <p:ph type="title"/>
          </p:nvPr>
        </p:nvSpPr>
        <p:spPr>
          <a:xfrm>
            <a:off x="914400" y="86916"/>
            <a:ext cx="5562600" cy="740570"/>
          </a:xfrm>
        </p:spPr>
        <p:txBody>
          <a:bodyPr/>
          <a:lstStyle/>
          <a:p>
            <a:r>
              <a:rPr lang="en-US" dirty="0"/>
              <a:t>Implementation Strategies for </a:t>
            </a:r>
            <a:br>
              <a:rPr lang="en-US" dirty="0"/>
            </a:br>
            <a:r>
              <a:rPr lang="en-US" sz="2400" b="1" dirty="0">
                <a:effectLst/>
                <a:latin typeface="Calibri" panose="020F0502020204030204" pitchFamily="34" charset="0"/>
                <a:ea typeface="Calibri" panose="020F0502020204030204" pitchFamily="34" charset="0"/>
                <a:cs typeface="Calibri" panose="020F0502020204030204" pitchFamily="34" charset="0"/>
              </a:rPr>
              <a:t>Research Support Grants</a:t>
            </a:r>
            <a:endParaRPr lang="en-US" dirty="0"/>
          </a:p>
        </p:txBody>
      </p:sp>
      <p:sp>
        <p:nvSpPr>
          <p:cNvPr id="3" name="Text Placeholder 2">
            <a:extLst>
              <a:ext uri="{FF2B5EF4-FFF2-40B4-BE49-F238E27FC236}">
                <a16:creationId xmlns:a16="http://schemas.microsoft.com/office/drawing/2014/main" xmlns="" id="{DCEB6BB1-835E-4C22-BAF1-18F99DB62663}"/>
              </a:ext>
            </a:extLst>
          </p:cNvPr>
          <p:cNvSpPr>
            <a:spLocks noGrp="1"/>
          </p:cNvSpPr>
          <p:nvPr>
            <p:ph type="body" idx="1"/>
          </p:nvPr>
        </p:nvSpPr>
        <p:spPr>
          <a:xfrm>
            <a:off x="266700" y="1066800"/>
            <a:ext cx="8610600" cy="5334000"/>
          </a:xfrm>
        </p:spPr>
        <p:txBody>
          <a:bodyPr/>
          <a:lstStyle/>
          <a:p>
            <a:pPr marL="514350" indent="-514350">
              <a:lnSpc>
                <a:spcPct val="107000"/>
              </a:lnSpc>
              <a:spcAft>
                <a:spcPts val="800"/>
              </a:spcAft>
              <a:buAutoNum type="romanUcPeriod" startAt="2"/>
            </a:pPr>
            <a:r>
              <a:rPr lang="en-US" b="1" dirty="0">
                <a:effectLst/>
                <a:latin typeface="Calibri" panose="020F0502020204030204" pitchFamily="34" charset="0"/>
                <a:ea typeface="Calibri" panose="020F0502020204030204" pitchFamily="34" charset="0"/>
                <a:cs typeface="Calibri" panose="020F0502020204030204" pitchFamily="34" charset="0"/>
              </a:rPr>
              <a:t>Provide Research Support Grants</a:t>
            </a:r>
            <a:r>
              <a:rPr lang="en-US" b="1" baseline="30000" dirty="0">
                <a:effectLst/>
                <a:latin typeface="Calibri" panose="020F0502020204030204" pitchFamily="34" charset="0"/>
                <a:ea typeface="Calibri" panose="020F0502020204030204" pitchFamily="34" charset="0"/>
                <a:cs typeface="Calibri" panose="020F0502020204030204" pitchFamily="34" charset="0"/>
              </a:rPr>
              <a:t>2</a:t>
            </a:r>
            <a:endParaRPr lang="en-US" sz="300" b="0" dirty="0">
              <a:effectLst/>
              <a:latin typeface="Calibri" panose="020F0502020204030204" pitchFamily="34" charset="0"/>
              <a:ea typeface="Calibri" panose="020F0502020204030204" pitchFamily="34" charset="0"/>
              <a:cs typeface="Calibri" panose="020F0502020204030204" pitchFamily="34" charset="0"/>
            </a:endParaRPr>
          </a:p>
          <a:p>
            <a:pPr marL="457200" lvl="1" indent="0">
              <a:lnSpc>
                <a:spcPct val="107000"/>
              </a:lnSpc>
              <a:spcBef>
                <a:spcPts val="0"/>
              </a:spcBef>
              <a:spcAft>
                <a:spcPts val="800"/>
              </a:spcAft>
              <a:buSzPct val="100000"/>
              <a:buNone/>
            </a:pPr>
            <a:r>
              <a:rPr lang="en-US" b="0" dirty="0"/>
              <a:t>In Year 1 (2021) and Year 2 (2022)</a:t>
            </a:r>
          </a:p>
          <a:p>
            <a:pPr lvl="1" indent="-457200">
              <a:lnSpc>
                <a:spcPct val="107000"/>
              </a:lnSpc>
              <a:spcBef>
                <a:spcPts val="0"/>
              </a:spcBef>
              <a:spcAft>
                <a:spcPts val="800"/>
              </a:spcAft>
              <a:buSzPct val="100000"/>
              <a:buFont typeface="+mj-lt"/>
              <a:buAutoNum type="arabicPeriod"/>
            </a:pPr>
            <a:r>
              <a:rPr lang="en-US" b="0" dirty="0"/>
              <a:t>Secure funding and establish application mechanism. </a:t>
            </a:r>
            <a:endParaRPr lang="en-US" sz="800" b="0" i="1" dirty="0">
              <a:solidFill>
                <a:srgbClr val="002060"/>
              </a:solidFill>
            </a:endParaRPr>
          </a:p>
          <a:p>
            <a:pPr lvl="1" indent="-457200">
              <a:lnSpc>
                <a:spcPct val="107000"/>
              </a:lnSpc>
              <a:spcBef>
                <a:spcPts val="0"/>
              </a:spcBef>
              <a:spcAft>
                <a:spcPts val="800"/>
              </a:spcAft>
              <a:buSzPct val="100000"/>
              <a:buFont typeface="+mj-lt"/>
              <a:buAutoNum type="arabicPeriod"/>
            </a:pPr>
            <a:r>
              <a:rPr lang="en-US" b="0" dirty="0"/>
              <a:t>Provide sources of funding for small research support grants for increasing the diversity of underrepresented participants, disease stages, research methodologies, and researchers.</a:t>
            </a:r>
            <a:endParaRPr lang="en-US" sz="200" b="0" dirty="0">
              <a:effectLst/>
              <a:latin typeface="Calibri" panose="020F0502020204030204" pitchFamily="34" charset="0"/>
              <a:ea typeface="Calibri" panose="020F0502020204030204" pitchFamily="34" charset="0"/>
              <a:cs typeface="Calibri" panose="020F0502020204030204" pitchFamily="34" charset="0"/>
            </a:endParaRPr>
          </a:p>
          <a:p>
            <a:pPr marL="0" indent="0">
              <a:lnSpc>
                <a:spcPct val="107000"/>
              </a:lnSpc>
              <a:spcAft>
                <a:spcPts val="800"/>
              </a:spcAft>
              <a:buNone/>
            </a:pPr>
            <a:endParaRPr lang="en-US" sz="800" b="0" i="1" dirty="0">
              <a:solidFill>
                <a:srgbClr val="002060"/>
              </a:solidFill>
            </a:endParaRPr>
          </a:p>
          <a:p>
            <a:pPr marL="0" indent="0">
              <a:lnSpc>
                <a:spcPct val="107000"/>
              </a:lnSpc>
              <a:spcAft>
                <a:spcPts val="800"/>
              </a:spcAft>
              <a:buNone/>
            </a:pPr>
            <a:endParaRPr lang="en-US" sz="800" b="0" i="1" dirty="0">
              <a:solidFill>
                <a:srgbClr val="002060"/>
              </a:solidFill>
            </a:endParaRPr>
          </a:p>
          <a:p>
            <a:pPr marL="0" indent="0">
              <a:lnSpc>
                <a:spcPct val="107000"/>
              </a:lnSpc>
              <a:spcAft>
                <a:spcPts val="800"/>
              </a:spcAft>
              <a:buNone/>
            </a:pPr>
            <a:endParaRPr lang="en-US" sz="800" b="0" i="1" dirty="0">
              <a:solidFill>
                <a:srgbClr val="002060"/>
              </a:solidFill>
            </a:endParaRPr>
          </a:p>
          <a:p>
            <a:pPr marL="0" indent="0">
              <a:lnSpc>
                <a:spcPct val="107000"/>
              </a:lnSpc>
              <a:spcAft>
                <a:spcPts val="800"/>
              </a:spcAft>
              <a:buNone/>
            </a:pPr>
            <a:endParaRPr lang="en-US" sz="800" b="0" i="1" dirty="0">
              <a:solidFill>
                <a:srgbClr val="002060"/>
              </a:solidFill>
            </a:endParaRPr>
          </a:p>
          <a:p>
            <a:pPr marL="0" indent="0">
              <a:lnSpc>
                <a:spcPct val="107000"/>
              </a:lnSpc>
              <a:spcAft>
                <a:spcPts val="800"/>
              </a:spcAft>
              <a:buNone/>
            </a:pPr>
            <a:endParaRPr lang="en-US" sz="800" b="0" i="1" dirty="0">
              <a:solidFill>
                <a:srgbClr val="002060"/>
              </a:solidFill>
            </a:endParaRPr>
          </a:p>
          <a:p>
            <a:pPr marL="0" indent="0">
              <a:lnSpc>
                <a:spcPct val="107000"/>
              </a:lnSpc>
              <a:spcAft>
                <a:spcPts val="800"/>
              </a:spcAft>
              <a:buNone/>
            </a:pPr>
            <a:endParaRPr lang="en-US" sz="800" b="0" i="1" dirty="0">
              <a:solidFill>
                <a:srgbClr val="002060"/>
              </a:solidFill>
            </a:endParaRPr>
          </a:p>
          <a:p>
            <a:pPr marL="0" indent="0">
              <a:lnSpc>
                <a:spcPct val="107000"/>
              </a:lnSpc>
              <a:spcAft>
                <a:spcPts val="800"/>
              </a:spcAft>
              <a:buNone/>
            </a:pPr>
            <a:endParaRPr lang="en-US" sz="800" b="0" i="1" dirty="0">
              <a:solidFill>
                <a:srgbClr val="002060"/>
              </a:solidFill>
            </a:endParaRPr>
          </a:p>
          <a:p>
            <a:pPr marL="0" indent="0">
              <a:lnSpc>
                <a:spcPct val="107000"/>
              </a:lnSpc>
              <a:spcAft>
                <a:spcPts val="800"/>
              </a:spcAft>
              <a:buNone/>
            </a:pPr>
            <a:endParaRPr lang="en-US" sz="800" b="0" i="1" dirty="0">
              <a:solidFill>
                <a:srgbClr val="002060"/>
              </a:solidFill>
            </a:endParaRPr>
          </a:p>
          <a:p>
            <a:pPr marL="0" indent="0">
              <a:lnSpc>
                <a:spcPct val="107000"/>
              </a:lnSpc>
              <a:spcAft>
                <a:spcPts val="800"/>
              </a:spcAft>
              <a:buNone/>
            </a:pPr>
            <a:endParaRPr lang="en-US" sz="800" b="0" i="1" dirty="0">
              <a:solidFill>
                <a:srgbClr val="002060"/>
              </a:solidFill>
            </a:endParaRPr>
          </a:p>
          <a:p>
            <a:pPr marL="112713" indent="-112713">
              <a:lnSpc>
                <a:spcPct val="107000"/>
              </a:lnSpc>
              <a:spcAft>
                <a:spcPts val="800"/>
              </a:spcAft>
              <a:buNone/>
            </a:pPr>
            <a:r>
              <a:rPr lang="en-US" sz="2000" b="0" i="1" baseline="30000" dirty="0">
                <a:solidFill>
                  <a:srgbClr val="002060"/>
                </a:solidFill>
              </a:rPr>
              <a:t>  2</a:t>
            </a:r>
            <a:r>
              <a:rPr lang="en-US" sz="1800" b="0" i="1" dirty="0">
                <a:solidFill>
                  <a:srgbClr val="002060"/>
                </a:solidFill>
              </a:rPr>
              <a:t>Advances All Recommendations and Strategic Priorities</a:t>
            </a:r>
            <a:endParaRPr lang="en-US" sz="1800" b="0" i="1"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endParaRPr>
          </a:p>
          <a:p>
            <a:pPr marR="0" indent="-457200">
              <a:spcBef>
                <a:spcPts val="0"/>
              </a:spcBef>
              <a:spcAft>
                <a:spcPts val="800"/>
              </a:spcAft>
              <a:buFont typeface="+mj-lt"/>
              <a:buAutoNum type="arabicPeriod"/>
            </a:pPr>
            <a:endParaRPr lang="en-US" b="0" dirty="0">
              <a:cs typeface="Times New Roman" panose="02020603050405020304" pitchFamily="18" charset="0"/>
            </a:endParaRPr>
          </a:p>
          <a:p>
            <a:pPr marL="0" marR="0" indent="0">
              <a:spcBef>
                <a:spcPts val="0"/>
              </a:spcBef>
              <a:spcAft>
                <a:spcPts val="800"/>
              </a:spcAft>
              <a:buNone/>
            </a:pPr>
            <a:endParaRPr lang="en-US" b="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spcBef>
                <a:spcPts val="0"/>
              </a:spcBef>
              <a:spcAft>
                <a:spcPts val="800"/>
              </a:spcAft>
              <a:buNone/>
            </a:pPr>
            <a:endParaRPr lang="en-US" sz="1200" dirty="0">
              <a:cs typeface="Times New Roman" panose="02020603050405020304" pitchFamily="18" charset="0"/>
            </a:endParaRPr>
          </a:p>
          <a:p>
            <a:pPr marL="0" marR="0" indent="0">
              <a:spcBef>
                <a:spcPts val="0"/>
              </a:spcBef>
              <a:spcAft>
                <a:spcPts val="800"/>
              </a:spcAft>
              <a:buNone/>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spcBef>
                <a:spcPts val="0"/>
              </a:spcBef>
              <a:spcAft>
                <a:spcPts val="800"/>
              </a:spcAft>
              <a:buNone/>
            </a:pPr>
            <a:endParaRPr lang="en-US" sz="1200" dirty="0">
              <a:cs typeface="Times New Roman" panose="02020603050405020304" pitchFamily="18" charset="0"/>
            </a:endParaRPr>
          </a:p>
          <a:p>
            <a:pPr marL="0" marR="0" indent="0">
              <a:spcBef>
                <a:spcPts val="0"/>
              </a:spcBef>
              <a:spcAft>
                <a:spcPts val="800"/>
              </a:spcAft>
              <a:buNone/>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spcBef>
                <a:spcPts val="0"/>
              </a:spcBef>
              <a:spcAft>
                <a:spcPts val="800"/>
              </a:spcAft>
              <a:buNone/>
            </a:pPr>
            <a:endParaRPr lang="en-US" sz="1200" dirty="0">
              <a:cs typeface="Times New Roman" panose="02020603050405020304" pitchFamily="18" charset="0"/>
            </a:endParaRPr>
          </a:p>
          <a:p>
            <a:pPr marL="0" indent="0">
              <a:spcAft>
                <a:spcPts val="800"/>
              </a:spcAft>
              <a:buNone/>
            </a:pPr>
            <a:r>
              <a:rPr lang="en-US" sz="1200" b="1" dirty="0">
                <a:effectLst/>
                <a:latin typeface="Calibri" panose="020F0502020204030204" pitchFamily="34" charset="0"/>
                <a:ea typeface="Calibri" panose="020F0502020204030204" pitchFamily="34" charset="0"/>
                <a:cs typeface="Calibri" panose="020F0502020204030204" pitchFamily="34" charset="0"/>
              </a:rPr>
              <a:t>Footnote:  Advances Recommendation #1, Strategic Priorities 1.3, 1.4 and Recommendation #2, Strategic Priorities 2.1, &amp; 2.2.</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spcBef>
                <a:spcPts val="0"/>
              </a:spcBef>
              <a:spcAft>
                <a:spcPts val="800"/>
              </a:spcAft>
              <a:buNone/>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spcBef>
                <a:spcPts val="0"/>
              </a:spcBef>
              <a:spcAft>
                <a:spcPts val="800"/>
              </a:spcAft>
              <a:buNone/>
            </a:pPr>
            <a:endParaRPr lang="en-US" sz="1200" dirty="0">
              <a:cs typeface="Times New Roman" panose="02020603050405020304" pitchFamily="18" charset="0"/>
            </a:endParaRPr>
          </a:p>
          <a:p>
            <a:pPr marL="0" marR="0" indent="0">
              <a:spcBef>
                <a:spcPts val="0"/>
              </a:spcBef>
              <a:spcAft>
                <a:spcPts val="800"/>
              </a:spcAft>
              <a:buNone/>
            </a:pPr>
            <a:endParaRPr lang="en-US" sz="1200" dirty="0">
              <a:cs typeface="Times New Roman" panose="02020603050405020304" pitchFamily="18" charset="0"/>
            </a:endParaRPr>
          </a:p>
          <a:p>
            <a:pPr marL="0" marR="0" indent="0">
              <a:spcBef>
                <a:spcPts val="0"/>
              </a:spcBef>
              <a:spcAft>
                <a:spcPts val="800"/>
              </a:spcAft>
              <a:buNone/>
            </a:pPr>
            <a:endParaRPr lang="en-US" sz="1200" dirty="0">
              <a:cs typeface="Times New Roman" panose="02020603050405020304" pitchFamily="18" charset="0"/>
            </a:endParaRPr>
          </a:p>
          <a:p>
            <a:pPr marL="0" marR="0" indent="0">
              <a:spcBef>
                <a:spcPts val="0"/>
              </a:spcBef>
              <a:spcAft>
                <a:spcPts val="800"/>
              </a:spcAft>
              <a:buNone/>
            </a:pPr>
            <a:endParaRPr lang="en-US" sz="1200" dirty="0">
              <a:cs typeface="Times New Roman" panose="02020603050405020304" pitchFamily="18" charset="0"/>
            </a:endParaRPr>
          </a:p>
          <a:p>
            <a:pPr marL="0" marR="0" indent="0">
              <a:spcBef>
                <a:spcPts val="0"/>
              </a:spcBef>
              <a:spcAft>
                <a:spcPts val="800"/>
              </a:spcAft>
              <a:buNone/>
            </a:pPr>
            <a:endParaRPr lang="en-US" dirty="0"/>
          </a:p>
        </p:txBody>
      </p:sp>
    </p:spTree>
    <p:extLst>
      <p:ext uri="{BB962C8B-B14F-4D97-AF65-F5344CB8AC3E}">
        <p14:creationId xmlns:p14="http://schemas.microsoft.com/office/powerpoint/2010/main" val="274021665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0BC3F1A3-26A8-493C-AC31-B7C94001EDB0}"/>
              </a:ext>
            </a:extLst>
          </p:cNvPr>
          <p:cNvSpPr>
            <a:spLocks noGrp="1"/>
          </p:cNvSpPr>
          <p:nvPr>
            <p:ph type="title"/>
          </p:nvPr>
        </p:nvSpPr>
        <p:spPr/>
        <p:txBody>
          <a:bodyPr/>
          <a:lstStyle/>
          <a:p>
            <a:r>
              <a:rPr lang="en-US" dirty="0"/>
              <a:t>Organizations and Costs/Resources</a:t>
            </a:r>
          </a:p>
        </p:txBody>
      </p:sp>
      <p:sp>
        <p:nvSpPr>
          <p:cNvPr id="3" name="Text Placeholder 2">
            <a:extLst>
              <a:ext uri="{FF2B5EF4-FFF2-40B4-BE49-F238E27FC236}">
                <a16:creationId xmlns:a16="http://schemas.microsoft.com/office/drawing/2014/main" xmlns="" id="{4AA2AB90-358F-4853-9169-065CFB4A7944}"/>
              </a:ext>
            </a:extLst>
          </p:cNvPr>
          <p:cNvSpPr>
            <a:spLocks noGrp="1"/>
          </p:cNvSpPr>
          <p:nvPr>
            <p:ph type="body" idx="1"/>
          </p:nvPr>
        </p:nvSpPr>
        <p:spPr>
          <a:xfrm>
            <a:off x="360680" y="871538"/>
            <a:ext cx="8422640" cy="5605462"/>
          </a:xfrm>
          <a:noFill/>
        </p:spPr>
        <p:txBody>
          <a:bodyPr/>
          <a:lstStyle/>
          <a:p>
            <a:pPr marL="0" indent="0">
              <a:buNone/>
            </a:pPr>
            <a:r>
              <a:rPr lang="en-US" sz="2000" dirty="0">
                <a:solidFill>
                  <a:srgbClr val="002060"/>
                </a:solidFill>
              </a:rPr>
              <a:t>Responsible Organizations</a:t>
            </a:r>
          </a:p>
          <a:p>
            <a:pPr marL="0" indent="0">
              <a:buNone/>
            </a:pPr>
            <a:endParaRPr lang="en-US" sz="1000" dirty="0">
              <a:solidFill>
                <a:srgbClr val="002060"/>
              </a:solidFill>
            </a:endParaRPr>
          </a:p>
          <a:p>
            <a:pPr marL="574675" indent="-287338">
              <a:buSzPct val="120000"/>
              <a:buNone/>
            </a:pPr>
            <a:r>
              <a:rPr lang="en-US" sz="1800" dirty="0">
                <a:solidFill>
                  <a:schemeClr val="tx1"/>
                </a:solidFill>
              </a:rPr>
              <a:t>TBD (e.g., NIH, donor, industry, state)</a:t>
            </a:r>
          </a:p>
          <a:p>
            <a:pPr marL="574675" lvl="1" indent="-287338">
              <a:buSzPct val="110000"/>
              <a:buFont typeface="Arial" panose="020B0604020202020204" pitchFamily="34" charset="0"/>
              <a:buChar char="•"/>
            </a:pPr>
            <a:r>
              <a:rPr lang="en-US" sz="1800" b="0" dirty="0">
                <a:solidFill>
                  <a:schemeClr val="tx1"/>
                </a:solidFill>
              </a:rPr>
              <a:t>Provides grant to non-profit organization to manage research grant program</a:t>
            </a:r>
            <a:endParaRPr lang="en-US" sz="1800" b="0" dirty="0">
              <a:solidFill>
                <a:schemeClr val="tx1"/>
              </a:solidFill>
              <a:latin typeface="Calibri" panose="020F0502020204030204" pitchFamily="34" charset="0"/>
            </a:endParaRPr>
          </a:p>
          <a:p>
            <a:pPr marL="574675" lvl="1" indent="-287338">
              <a:buSzPct val="110000"/>
              <a:buFont typeface="Arial" panose="020B0604020202020204" pitchFamily="34" charset="0"/>
              <a:buChar char="•"/>
            </a:pPr>
            <a:r>
              <a:rPr lang="en-US" sz="1800" b="0" dirty="0">
                <a:solidFill>
                  <a:schemeClr val="tx1"/>
                </a:solidFill>
                <a:latin typeface="Calibri" panose="020F0502020204030204" pitchFamily="34" charset="0"/>
              </a:rPr>
              <a:t>Provides oversight to ensure effectiveness of </a:t>
            </a:r>
            <a:r>
              <a:rPr lang="en-US" sz="1800" b="0" dirty="0">
                <a:solidFill>
                  <a:schemeClr val="tx1"/>
                </a:solidFill>
              </a:rPr>
              <a:t>both implementation strategies</a:t>
            </a:r>
            <a:endParaRPr lang="en-US" sz="1800" b="0" dirty="0">
              <a:solidFill>
                <a:schemeClr val="tx1"/>
              </a:solidFill>
              <a:latin typeface="Calibri" panose="020F0502020204030204" pitchFamily="34" charset="0"/>
            </a:endParaRPr>
          </a:p>
          <a:p>
            <a:pPr marL="574675" lvl="1" indent="-287338">
              <a:buSzPct val="110000"/>
              <a:buFont typeface="Arial" panose="020B0604020202020204" pitchFamily="34" charset="0"/>
              <a:buChar char="•"/>
            </a:pPr>
            <a:r>
              <a:rPr lang="en-US" sz="1800" b="0" dirty="0">
                <a:solidFill>
                  <a:schemeClr val="tx1"/>
                </a:solidFill>
              </a:rPr>
              <a:t>Regularly reports to Research Workgroup (&amp; therefore Council) s</a:t>
            </a:r>
            <a:r>
              <a:rPr lang="en-US" sz="1800" b="0" dirty="0">
                <a:solidFill>
                  <a:schemeClr val="tx1"/>
                </a:solidFill>
                <a:latin typeface="Calibri" panose="020F0502020204030204" pitchFamily="34" charset="0"/>
              </a:rPr>
              <a:t>eeking advice when needed</a:t>
            </a:r>
          </a:p>
          <a:p>
            <a:pPr marL="574675" indent="-287338">
              <a:buNone/>
            </a:pPr>
            <a:endParaRPr lang="en-US" sz="1800" dirty="0">
              <a:solidFill>
                <a:schemeClr val="tx1"/>
              </a:solidFill>
            </a:endParaRPr>
          </a:p>
          <a:p>
            <a:pPr marL="574675" indent="-287338">
              <a:buNone/>
            </a:pPr>
            <a:r>
              <a:rPr lang="en-US" sz="1800" dirty="0">
                <a:solidFill>
                  <a:schemeClr val="tx1"/>
                </a:solidFill>
              </a:rPr>
              <a:t>Non-profit organization</a:t>
            </a:r>
          </a:p>
          <a:p>
            <a:pPr marL="574675" indent="-287338">
              <a:buNone/>
            </a:pPr>
            <a:endParaRPr lang="en-US" sz="700" dirty="0">
              <a:solidFill>
                <a:schemeClr val="tx1"/>
              </a:solidFill>
            </a:endParaRPr>
          </a:p>
          <a:p>
            <a:pPr marL="574675" indent="-287338">
              <a:buSzPct val="110000"/>
              <a:buFont typeface="Arial" panose="020B0604020202020204" pitchFamily="34" charset="0"/>
              <a:buChar char="•"/>
            </a:pPr>
            <a:r>
              <a:rPr lang="en-US" sz="1800" b="0" dirty="0">
                <a:solidFill>
                  <a:schemeClr val="tx1"/>
                </a:solidFill>
              </a:rPr>
              <a:t>Awarded grant to cover costs to manage the program, </a:t>
            </a:r>
            <a:r>
              <a:rPr lang="en-US" sz="1800" b="0" dirty="0">
                <a:solidFill>
                  <a:schemeClr val="tx1"/>
                </a:solidFill>
                <a:latin typeface="Calibri" panose="020F0502020204030204" pitchFamily="34" charset="0"/>
              </a:rPr>
              <a:t>distribute research grants, conduct all outreach, compile data, and educate companies and non-profits</a:t>
            </a:r>
            <a:endParaRPr lang="en-US" sz="1800" b="0" dirty="0">
              <a:solidFill>
                <a:schemeClr val="tx1"/>
              </a:solidFill>
            </a:endParaRPr>
          </a:p>
          <a:p>
            <a:pPr marL="854075" lvl="3" indent="0">
              <a:buClr>
                <a:schemeClr val="tx1"/>
              </a:buClr>
              <a:buSzPct val="90000"/>
              <a:buNone/>
            </a:pPr>
            <a:endParaRPr lang="en-US" sz="700" b="0" dirty="0">
              <a:solidFill>
                <a:schemeClr val="tx1"/>
              </a:solidFill>
              <a:latin typeface="Calibri" panose="020F0502020204030204" pitchFamily="34" charset="0"/>
            </a:endParaRPr>
          </a:p>
          <a:p>
            <a:pPr marL="0" indent="0">
              <a:buNone/>
            </a:pPr>
            <a:r>
              <a:rPr lang="en-US" sz="2000" dirty="0">
                <a:solidFill>
                  <a:srgbClr val="002060"/>
                </a:solidFill>
              </a:rPr>
              <a:t>Costs</a:t>
            </a:r>
          </a:p>
          <a:p>
            <a:pPr marL="106680" indent="0">
              <a:buNone/>
            </a:pPr>
            <a:endParaRPr lang="en-US" sz="700" b="0" dirty="0"/>
          </a:p>
          <a:p>
            <a:pPr marL="517525" indent="-342900">
              <a:buSzPct val="120000"/>
              <a:buFont typeface="Arial" panose="020B0604020202020204" pitchFamily="34" charset="0"/>
              <a:buChar char="•"/>
            </a:pPr>
            <a:r>
              <a:rPr lang="en-US" sz="1800" b="0" dirty="0">
                <a:solidFill>
                  <a:schemeClr val="tx1"/>
                </a:solidFill>
              </a:rPr>
              <a:t>$150,000 annual grant to non-profit organization for program management (beginning in Year 1)</a:t>
            </a:r>
          </a:p>
          <a:p>
            <a:pPr marL="174625" indent="0">
              <a:buSzPct val="120000"/>
              <a:buNone/>
            </a:pPr>
            <a:endParaRPr lang="en-US" sz="700" b="0" dirty="0">
              <a:solidFill>
                <a:schemeClr val="tx1"/>
              </a:solidFill>
            </a:endParaRPr>
          </a:p>
          <a:p>
            <a:pPr marL="517525" indent="-342900">
              <a:buSzPct val="120000"/>
              <a:buFont typeface="Arial" panose="020B0604020202020204" pitchFamily="34" charset="0"/>
              <a:buChar char="•"/>
            </a:pPr>
            <a:r>
              <a:rPr lang="en-US" sz="1800" b="0" dirty="0">
                <a:solidFill>
                  <a:schemeClr val="tx1"/>
                </a:solidFill>
              </a:rPr>
              <a:t>$200,000 for research support grants (10 two-year grants at $10K each) in Years 3-4</a:t>
            </a:r>
          </a:p>
          <a:p>
            <a:pPr marL="174625" indent="0">
              <a:buSzPct val="120000"/>
              <a:buNone/>
            </a:pPr>
            <a:endParaRPr lang="en-US" sz="700" b="0" dirty="0">
              <a:solidFill>
                <a:schemeClr val="tx1"/>
              </a:solidFill>
            </a:endParaRPr>
          </a:p>
          <a:p>
            <a:pPr marL="517525" indent="-342900">
              <a:buSzPct val="120000"/>
              <a:buFont typeface="Arial" panose="020B0604020202020204" pitchFamily="34" charset="0"/>
              <a:buChar char="•"/>
            </a:pPr>
            <a:r>
              <a:rPr lang="en-US" sz="1800" b="0" dirty="0">
                <a:solidFill>
                  <a:schemeClr val="tx1"/>
                </a:solidFill>
              </a:rPr>
              <a:t>Additionally, the responsible organization (TBD) would incur program oversight costs</a:t>
            </a:r>
          </a:p>
        </p:txBody>
      </p:sp>
    </p:spTree>
    <p:extLst>
      <p:ext uri="{BB962C8B-B14F-4D97-AF65-F5344CB8AC3E}">
        <p14:creationId xmlns:p14="http://schemas.microsoft.com/office/powerpoint/2010/main" val="285981877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Rectangle 2"/>
          <p:cNvSpPr>
            <a:spLocks noChangeArrowheads="1"/>
          </p:cNvSpPr>
          <p:nvPr/>
        </p:nvSpPr>
        <p:spPr bwMode="auto">
          <a:xfrm>
            <a:off x="0" y="0"/>
            <a:ext cx="9144000" cy="3352800"/>
          </a:xfrm>
          <a:prstGeom prst="rect">
            <a:avLst/>
          </a:prstGeom>
          <a:solidFill>
            <a:srgbClr val="003366"/>
          </a:solidFill>
          <a:ln w="9525">
            <a:solidFill>
              <a:srgbClr val="000000"/>
            </a:solidFill>
            <a:miter lim="800000"/>
            <a:headEnd/>
            <a:tailEnd/>
          </a:ln>
        </p:spPr>
        <p:txBody>
          <a:bodyPr/>
          <a:lstStyle/>
          <a:p>
            <a:pPr algn="ctr" eaLnBrk="0" fontAlgn="base" hangingPunct="0">
              <a:spcBef>
                <a:spcPct val="50000"/>
              </a:spcBef>
              <a:spcAft>
                <a:spcPct val="0"/>
              </a:spcAft>
            </a:pPr>
            <a:endParaRPr lang="en-US" sz="1200" b="1" dirty="0">
              <a:solidFill>
                <a:srgbClr val="FFFFFF"/>
              </a:solidFill>
            </a:endParaRPr>
          </a:p>
        </p:txBody>
      </p:sp>
      <p:sp>
        <p:nvSpPr>
          <p:cNvPr id="31746" name="Rectangle 3"/>
          <p:cNvSpPr>
            <a:spLocks noChangeArrowheads="1"/>
          </p:cNvSpPr>
          <p:nvPr/>
        </p:nvSpPr>
        <p:spPr bwMode="white">
          <a:xfrm>
            <a:off x="152400" y="838200"/>
            <a:ext cx="6553200" cy="1485900"/>
          </a:xfrm>
          <a:prstGeom prst="rect">
            <a:avLst/>
          </a:prstGeom>
          <a:noFill/>
          <a:ln w="9525">
            <a:noFill/>
            <a:miter lim="800000"/>
            <a:headEnd/>
            <a:tailEnd/>
          </a:ln>
        </p:spPr>
        <p:txBody>
          <a:bodyPr lIns="64008" tIns="32004" rIns="64008" bIns="32004" anchor="ctr"/>
          <a:lstStyle/>
          <a:p>
            <a:pPr algn="ctr" fontAlgn="base">
              <a:spcBef>
                <a:spcPct val="0"/>
              </a:spcBef>
              <a:spcAft>
                <a:spcPts val="1000"/>
              </a:spcAft>
            </a:pPr>
            <a:r>
              <a:rPr lang="en-US" sz="2800" b="1" dirty="0">
                <a:solidFill>
                  <a:srgbClr val="FFFFFF"/>
                </a:solidFill>
                <a:latin typeface="Calibri" pitchFamily="34" charset="0"/>
              </a:rPr>
              <a:t>Alzheimer’s Advisory Council</a:t>
            </a:r>
          </a:p>
        </p:txBody>
      </p:sp>
      <p:pic>
        <p:nvPicPr>
          <p:cNvPr id="31747" name="Picture 4"/>
          <p:cNvPicPr>
            <a:picLocks noChangeAspect="1" noChangeArrowheads="1"/>
          </p:cNvPicPr>
          <p:nvPr/>
        </p:nvPicPr>
        <p:blipFill>
          <a:blip r:embed="rId3"/>
          <a:srcRect/>
          <a:stretch>
            <a:fillRect/>
          </a:stretch>
        </p:blipFill>
        <p:spPr bwMode="auto">
          <a:xfrm>
            <a:off x="6705600" y="762000"/>
            <a:ext cx="1487488" cy="1543050"/>
          </a:xfrm>
          <a:prstGeom prst="rect">
            <a:avLst/>
          </a:prstGeom>
          <a:noFill/>
          <a:ln w="9525">
            <a:noFill/>
            <a:miter lim="800000"/>
            <a:headEnd/>
            <a:tailEnd/>
          </a:ln>
        </p:spPr>
      </p:pic>
      <p:sp>
        <p:nvSpPr>
          <p:cNvPr id="10" name="TextBox 9"/>
          <p:cNvSpPr txBox="1"/>
          <p:nvPr/>
        </p:nvSpPr>
        <p:spPr>
          <a:xfrm>
            <a:off x="869224" y="3468043"/>
            <a:ext cx="7811952" cy="2862322"/>
          </a:xfrm>
          <a:prstGeom prst="rect">
            <a:avLst/>
          </a:prstGeom>
          <a:noFill/>
        </p:spPr>
        <p:txBody>
          <a:bodyPr wrap="square">
            <a:spAutoFit/>
          </a:bodyPr>
          <a:lstStyle/>
          <a:p>
            <a:pPr algn="r" fontAlgn="base">
              <a:spcBef>
                <a:spcPct val="0"/>
              </a:spcBef>
              <a:spcAft>
                <a:spcPct val="0"/>
              </a:spcAft>
              <a:defRPr/>
            </a:pPr>
            <a:r>
              <a:rPr lang="en-US" sz="2000" b="1" dirty="0">
                <a:solidFill>
                  <a:srgbClr val="003366"/>
                </a:solidFill>
                <a:latin typeface="Calibri" panose="020F0502020204030204" pitchFamily="34" charset="0"/>
              </a:rPr>
              <a:t>Quality of Care Workgroup</a:t>
            </a:r>
          </a:p>
          <a:p>
            <a:pPr algn="r" fontAlgn="base">
              <a:spcBef>
                <a:spcPct val="0"/>
              </a:spcBef>
              <a:spcAft>
                <a:spcPct val="0"/>
              </a:spcAft>
              <a:defRPr/>
            </a:pPr>
            <a:r>
              <a:rPr lang="en-US" sz="2000" b="1" dirty="0">
                <a:solidFill>
                  <a:srgbClr val="003366"/>
                </a:solidFill>
                <a:latin typeface="Calibri" panose="020F0502020204030204" pitchFamily="34" charset="0"/>
              </a:rPr>
              <a:t>12/1/20</a:t>
            </a:r>
          </a:p>
          <a:p>
            <a:pPr algn="r" fontAlgn="base">
              <a:spcBef>
                <a:spcPct val="0"/>
              </a:spcBef>
              <a:spcAft>
                <a:spcPct val="0"/>
              </a:spcAft>
              <a:defRPr/>
            </a:pPr>
            <a:endParaRPr lang="en-US" sz="2000" b="1" dirty="0">
              <a:solidFill>
                <a:srgbClr val="003366"/>
              </a:solidFill>
              <a:latin typeface="Calibri" panose="020F0502020204030204" pitchFamily="34" charset="0"/>
            </a:endParaRPr>
          </a:p>
          <a:p>
            <a:pPr algn="r" fontAlgn="base">
              <a:spcBef>
                <a:spcPct val="0"/>
              </a:spcBef>
              <a:spcAft>
                <a:spcPct val="0"/>
              </a:spcAft>
              <a:defRPr/>
            </a:pPr>
            <a:endParaRPr lang="en-US" sz="2000" b="1" dirty="0">
              <a:solidFill>
                <a:srgbClr val="003366"/>
              </a:solidFill>
              <a:latin typeface="Calibri" panose="020F0502020204030204" pitchFamily="34" charset="0"/>
            </a:endParaRPr>
          </a:p>
          <a:p>
            <a:pPr algn="r" fontAlgn="base">
              <a:spcBef>
                <a:spcPct val="0"/>
              </a:spcBef>
              <a:spcAft>
                <a:spcPct val="0"/>
              </a:spcAft>
              <a:defRPr/>
            </a:pPr>
            <a:endParaRPr lang="en-US" sz="2000" b="1" dirty="0">
              <a:solidFill>
                <a:srgbClr val="003366"/>
              </a:solidFill>
              <a:latin typeface="Calibri" panose="020F0502020204030204" pitchFamily="34" charset="0"/>
            </a:endParaRPr>
          </a:p>
          <a:p>
            <a:pPr algn="r" fontAlgn="base">
              <a:spcBef>
                <a:spcPct val="0"/>
              </a:spcBef>
              <a:spcAft>
                <a:spcPct val="0"/>
              </a:spcAft>
              <a:defRPr/>
            </a:pPr>
            <a:endParaRPr lang="en-US" sz="2000" b="1" dirty="0">
              <a:solidFill>
                <a:srgbClr val="003366"/>
              </a:solidFill>
              <a:latin typeface="Calibri" panose="020F0502020204030204" pitchFamily="34" charset="0"/>
            </a:endParaRPr>
          </a:p>
          <a:p>
            <a:pPr algn="r" fontAlgn="base">
              <a:spcBef>
                <a:spcPct val="0"/>
              </a:spcBef>
              <a:spcAft>
                <a:spcPct val="0"/>
              </a:spcAft>
              <a:defRPr/>
            </a:pPr>
            <a:endParaRPr lang="en-US" sz="2000" b="1" dirty="0">
              <a:solidFill>
                <a:srgbClr val="003366"/>
              </a:solidFill>
              <a:latin typeface="Calibri" panose="020F0502020204030204" pitchFamily="34" charset="0"/>
            </a:endParaRPr>
          </a:p>
          <a:p>
            <a:pPr algn="r" fontAlgn="base">
              <a:spcBef>
                <a:spcPct val="0"/>
              </a:spcBef>
              <a:spcAft>
                <a:spcPct val="0"/>
              </a:spcAft>
              <a:defRPr/>
            </a:pPr>
            <a:endParaRPr lang="en-US" sz="2000" b="1" dirty="0">
              <a:solidFill>
                <a:srgbClr val="003366"/>
              </a:solidFill>
              <a:latin typeface="Calibri" panose="020F0502020204030204" pitchFamily="34" charset="0"/>
            </a:endParaRPr>
          </a:p>
          <a:p>
            <a:pPr algn="r" fontAlgn="base">
              <a:spcBef>
                <a:spcPct val="0"/>
              </a:spcBef>
              <a:spcAft>
                <a:spcPct val="0"/>
              </a:spcAft>
              <a:defRPr/>
            </a:pPr>
            <a:endParaRPr lang="en-US" sz="2000" b="1" dirty="0">
              <a:solidFill>
                <a:srgbClr val="003366"/>
              </a:solidFill>
              <a:latin typeface="Calibri" panose="020F0502020204030204" pitchFamily="34" charset="0"/>
            </a:endParaRPr>
          </a:p>
        </p:txBody>
      </p:sp>
      <p:sp>
        <p:nvSpPr>
          <p:cNvPr id="2" name="Rectangle 1"/>
          <p:cNvSpPr/>
          <p:nvPr/>
        </p:nvSpPr>
        <p:spPr bwMode="auto">
          <a:xfrm>
            <a:off x="4406900" y="6471593"/>
            <a:ext cx="368300" cy="230832"/>
          </a:xfrm>
          <a:prstGeom prst="rect">
            <a:avLst/>
          </a:prstGeom>
          <a:solidFill>
            <a:schemeClr val="bg1"/>
          </a:solidFill>
          <a:ln w="9525" cap="flat" cmpd="sng" algn="ctr">
            <a:noFill/>
            <a:prstDash val="solid"/>
            <a:round/>
            <a:headEnd type="none" w="med" len="med"/>
            <a:tailEnd type="none" w="med" len="med"/>
          </a:ln>
          <a:effectLst/>
        </p:spPr>
        <p:txBody>
          <a:bodyPr vert="horz" wrap="square" lIns="45720" tIns="45720" rIns="45720" bIns="45720" numCol="1" rtlCol="0" anchor="ctr" anchorCtr="0" compatLnSpc="1">
            <a:prstTxWarp prst="textNoShape">
              <a:avLst/>
            </a:prstTxWarp>
          </a:bodyPr>
          <a:lstStyle/>
          <a:p>
            <a:pPr algn="ctr" eaLnBrk="0" fontAlgn="base" hangingPunct="0">
              <a:spcBef>
                <a:spcPct val="0"/>
              </a:spcBef>
              <a:spcAft>
                <a:spcPct val="0"/>
              </a:spcAft>
            </a:pPr>
            <a:endParaRPr lang="en-US" sz="1600" dirty="0">
              <a:solidFill>
                <a:srgbClr val="000000"/>
              </a:solidFill>
            </a:endParaRPr>
          </a:p>
        </p:txBody>
      </p:sp>
      <p:sp>
        <p:nvSpPr>
          <p:cNvPr id="3" name="Date Placeholder 2"/>
          <p:cNvSpPr>
            <a:spLocks noGrp="1"/>
          </p:cNvSpPr>
          <p:nvPr>
            <p:ph type="dt" sz="half" idx="10"/>
          </p:nvPr>
        </p:nvSpPr>
        <p:spPr/>
        <p:txBody>
          <a:bodyPr/>
          <a:lstStyle/>
          <a:p>
            <a:pPr fontAlgn="base">
              <a:spcAft>
                <a:spcPct val="0"/>
              </a:spcAft>
              <a:defRPr/>
            </a:pPr>
            <a:fld id="{B0A0B807-0F89-4501-89A1-27555DC543CA}" type="datetime1">
              <a:rPr lang="en-US" smtClean="0"/>
              <a:t>12/7/2020</a:t>
            </a:fld>
            <a:endParaRPr lang="en-US" dirty="0"/>
          </a:p>
        </p:txBody>
      </p:sp>
      <p:sp>
        <p:nvSpPr>
          <p:cNvPr id="9" name="Date Placeholder 2">
            <a:extLst>
              <a:ext uri="{FF2B5EF4-FFF2-40B4-BE49-F238E27FC236}">
                <a16:creationId xmlns:a16="http://schemas.microsoft.com/office/drawing/2014/main" xmlns="" id="{B019AF1B-4325-448B-9098-64189208C828}"/>
              </a:ext>
            </a:extLst>
          </p:cNvPr>
          <p:cNvSpPr txBox="1">
            <a:spLocks/>
          </p:cNvSpPr>
          <p:nvPr/>
        </p:nvSpPr>
        <p:spPr>
          <a:xfrm>
            <a:off x="2675165" y="3776926"/>
            <a:ext cx="2606584" cy="914400"/>
          </a:xfrm>
          <a:prstGeom prst="rect">
            <a:avLst/>
          </a:prstGeom>
        </p:spPr>
        <p:txBody>
          <a:bodyPr/>
          <a:lstStyle>
            <a:defPPr>
              <a:defRPr lang="en-US"/>
            </a:defPPr>
            <a:lvl1pPr marL="0" algn="ctr" defTabSz="914400" rtl="0" eaLnBrk="0" latinLnBrk="0" hangingPunct="0">
              <a:spcBef>
                <a:spcPct val="50000"/>
              </a:spcBef>
              <a:defRPr sz="1200" b="1" kern="120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fontAlgn="base">
              <a:spcBef>
                <a:spcPct val="0"/>
              </a:spcBef>
              <a:spcAft>
                <a:spcPct val="0"/>
              </a:spcAft>
              <a:defRPr/>
            </a:pPr>
            <a:r>
              <a:rPr lang="en-US" sz="1900" u="sng" dirty="0">
                <a:solidFill>
                  <a:srgbClr val="003366"/>
                </a:solidFill>
                <a:latin typeface="Calibri" panose="020F0502020204030204" pitchFamily="34" charset="0"/>
              </a:rPr>
              <a:t>Workgroup Leads</a:t>
            </a:r>
            <a:r>
              <a:rPr lang="en-US" sz="1900" dirty="0">
                <a:solidFill>
                  <a:srgbClr val="003366"/>
                </a:solidFill>
                <a:latin typeface="Calibri" panose="020F0502020204030204" pitchFamily="34" charset="0"/>
              </a:rPr>
              <a:t> </a:t>
            </a:r>
          </a:p>
          <a:p>
            <a:pPr algn="l" fontAlgn="base">
              <a:spcBef>
                <a:spcPct val="0"/>
              </a:spcBef>
              <a:spcAft>
                <a:spcPct val="0"/>
              </a:spcAft>
              <a:defRPr/>
            </a:pPr>
            <a:r>
              <a:rPr lang="en-US" sz="1900" dirty="0">
                <a:solidFill>
                  <a:srgbClr val="003366"/>
                </a:solidFill>
                <a:latin typeface="Calibri" panose="020F0502020204030204" pitchFamily="34" charset="0"/>
              </a:rPr>
              <a:t>Maura Brennan</a:t>
            </a:r>
          </a:p>
          <a:p>
            <a:pPr algn="l" fontAlgn="base">
              <a:spcBef>
                <a:spcPct val="0"/>
              </a:spcBef>
              <a:spcAft>
                <a:spcPct val="0"/>
              </a:spcAft>
              <a:defRPr/>
            </a:pPr>
            <a:r>
              <a:rPr lang="en-US" sz="1900" dirty="0">
                <a:solidFill>
                  <a:srgbClr val="003366"/>
                </a:solidFill>
                <a:latin typeface="Calibri" panose="020F0502020204030204" pitchFamily="34" charset="0"/>
              </a:rPr>
              <a:t>Linda Pellegrini</a:t>
            </a:r>
            <a:endParaRPr lang="en-US" sz="1900" dirty="0"/>
          </a:p>
        </p:txBody>
      </p:sp>
      <p:sp>
        <p:nvSpPr>
          <p:cNvPr id="13" name="Date Placeholder 2">
            <a:extLst>
              <a:ext uri="{FF2B5EF4-FFF2-40B4-BE49-F238E27FC236}">
                <a16:creationId xmlns:a16="http://schemas.microsoft.com/office/drawing/2014/main" xmlns="" id="{E1A5871A-9C0B-4A18-9E33-8F8B4ECD5A55}"/>
              </a:ext>
            </a:extLst>
          </p:cNvPr>
          <p:cNvSpPr txBox="1">
            <a:spLocks/>
          </p:cNvSpPr>
          <p:nvPr/>
        </p:nvSpPr>
        <p:spPr>
          <a:xfrm>
            <a:off x="2675165" y="4966172"/>
            <a:ext cx="4064000" cy="1447800"/>
          </a:xfrm>
          <a:prstGeom prst="rect">
            <a:avLst/>
          </a:prstGeom>
        </p:spPr>
        <p:txBody>
          <a:bodyPr/>
          <a:lstStyle>
            <a:defPPr>
              <a:defRPr lang="en-US"/>
            </a:defPPr>
            <a:lvl1pPr marL="0" algn="ctr" defTabSz="914400" rtl="0" eaLnBrk="0" latinLnBrk="0" hangingPunct="0">
              <a:spcBef>
                <a:spcPct val="50000"/>
              </a:spcBef>
              <a:defRPr sz="1200" b="1" kern="120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fontAlgn="base">
              <a:spcBef>
                <a:spcPct val="0"/>
              </a:spcBef>
              <a:spcAft>
                <a:spcPct val="0"/>
              </a:spcAft>
              <a:defRPr/>
            </a:pPr>
            <a:r>
              <a:rPr lang="en-US" sz="1600" u="sng" dirty="0">
                <a:solidFill>
                  <a:srgbClr val="003366"/>
                </a:solidFill>
                <a:latin typeface="Calibri" panose="020F0502020204030204" pitchFamily="34" charset="0"/>
              </a:rPr>
              <a:t>Care Planning Subcommittee Leads</a:t>
            </a:r>
          </a:p>
          <a:p>
            <a:pPr algn="l" fontAlgn="base">
              <a:spcBef>
                <a:spcPct val="0"/>
              </a:spcBef>
              <a:spcAft>
                <a:spcPct val="0"/>
              </a:spcAft>
              <a:defRPr/>
            </a:pPr>
            <a:r>
              <a:rPr lang="en-US" sz="1600" dirty="0">
                <a:solidFill>
                  <a:srgbClr val="003366"/>
                </a:solidFill>
                <a:latin typeface="Calibri" panose="020F0502020204030204" pitchFamily="34" charset="0"/>
              </a:rPr>
              <a:t>Linda Pellegrini &amp; Susan </a:t>
            </a:r>
            <a:r>
              <a:rPr lang="en-US" sz="1600" dirty="0" err="1">
                <a:solidFill>
                  <a:srgbClr val="003366"/>
                </a:solidFill>
                <a:latin typeface="Calibri" panose="020F0502020204030204" pitchFamily="34" charset="0"/>
              </a:rPr>
              <a:t>Antkowiak</a:t>
            </a:r>
            <a:endParaRPr lang="en-US" sz="1600" dirty="0">
              <a:solidFill>
                <a:srgbClr val="003366"/>
              </a:solidFill>
              <a:latin typeface="Calibri" panose="020F0502020204030204" pitchFamily="34" charset="0"/>
            </a:endParaRPr>
          </a:p>
          <a:p>
            <a:pPr algn="l" fontAlgn="base">
              <a:spcBef>
                <a:spcPct val="0"/>
              </a:spcBef>
              <a:spcAft>
                <a:spcPct val="0"/>
              </a:spcAft>
              <a:defRPr/>
            </a:pPr>
            <a:endParaRPr lang="en-US" sz="1600" dirty="0">
              <a:solidFill>
                <a:srgbClr val="003366"/>
              </a:solidFill>
              <a:latin typeface="Calibri" panose="020F0502020204030204" pitchFamily="34" charset="0"/>
            </a:endParaRPr>
          </a:p>
          <a:p>
            <a:pPr algn="l" fontAlgn="base">
              <a:spcBef>
                <a:spcPct val="0"/>
              </a:spcBef>
              <a:spcAft>
                <a:spcPct val="0"/>
              </a:spcAft>
              <a:defRPr/>
            </a:pPr>
            <a:r>
              <a:rPr lang="en-US" sz="1600" u="sng" dirty="0">
                <a:solidFill>
                  <a:srgbClr val="003366"/>
                </a:solidFill>
                <a:latin typeface="Calibri" panose="020F0502020204030204" pitchFamily="34" charset="0"/>
              </a:rPr>
              <a:t>Staffing &amp; Training Subcommittee Lead</a:t>
            </a:r>
          </a:p>
          <a:p>
            <a:pPr algn="l" fontAlgn="base">
              <a:spcBef>
                <a:spcPct val="0"/>
              </a:spcBef>
              <a:spcAft>
                <a:spcPct val="0"/>
              </a:spcAft>
              <a:defRPr/>
            </a:pPr>
            <a:r>
              <a:rPr lang="en-US" sz="1600" dirty="0">
                <a:solidFill>
                  <a:srgbClr val="003366"/>
                </a:solidFill>
                <a:latin typeface="Calibri" panose="020F0502020204030204" pitchFamily="34" charset="0"/>
              </a:rPr>
              <a:t>Robert Schreiber</a:t>
            </a:r>
            <a:endParaRPr lang="en-US" sz="1100" dirty="0"/>
          </a:p>
        </p:txBody>
      </p:sp>
    </p:spTree>
    <p:extLst>
      <p:ext uri="{BB962C8B-B14F-4D97-AF65-F5344CB8AC3E}">
        <p14:creationId xmlns:p14="http://schemas.microsoft.com/office/powerpoint/2010/main" val="75679790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a:extLst>
              <a:ext uri="{FF2B5EF4-FFF2-40B4-BE49-F238E27FC236}">
                <a16:creationId xmlns:a16="http://schemas.microsoft.com/office/drawing/2014/main" xmlns="" id="{FF84F58A-F749-48CC-8F29-1D77A49DB6F3}"/>
              </a:ext>
            </a:extLst>
          </p:cNvPr>
          <p:cNvGraphicFramePr>
            <a:graphicFrameLocks noGrp="1"/>
          </p:cNvGraphicFramePr>
          <p:nvPr>
            <p:ph sz="half" idx="1"/>
          </p:nvPr>
        </p:nvGraphicFramePr>
        <p:xfrm>
          <a:off x="571500" y="1447800"/>
          <a:ext cx="8039100" cy="4334156"/>
        </p:xfrm>
        <a:graphic>
          <a:graphicData uri="http://schemas.openxmlformats.org/drawingml/2006/table">
            <a:tbl>
              <a:tblPr firstRow="1" firstCol="1" bandRow="1">
                <a:tableStyleId>{5C22544A-7EE6-4342-B048-85BDC9FD1C3A}</a:tableStyleId>
              </a:tblPr>
              <a:tblGrid>
                <a:gridCol w="3139077">
                  <a:extLst>
                    <a:ext uri="{9D8B030D-6E8A-4147-A177-3AD203B41FA5}">
                      <a16:colId xmlns:a16="http://schemas.microsoft.com/office/drawing/2014/main" xmlns="" val="3691717241"/>
                    </a:ext>
                  </a:extLst>
                </a:gridCol>
                <a:gridCol w="2614023">
                  <a:extLst>
                    <a:ext uri="{9D8B030D-6E8A-4147-A177-3AD203B41FA5}">
                      <a16:colId xmlns:a16="http://schemas.microsoft.com/office/drawing/2014/main" xmlns="" val="912179307"/>
                    </a:ext>
                  </a:extLst>
                </a:gridCol>
                <a:gridCol w="2286000">
                  <a:extLst>
                    <a:ext uri="{9D8B030D-6E8A-4147-A177-3AD203B41FA5}">
                      <a16:colId xmlns:a16="http://schemas.microsoft.com/office/drawing/2014/main" xmlns="" val="874258245"/>
                    </a:ext>
                  </a:extLst>
                </a:gridCol>
              </a:tblGrid>
              <a:tr h="4114800">
                <a:tc>
                  <a:txBody>
                    <a:bodyPr/>
                    <a:lstStyle/>
                    <a:p>
                      <a:pPr marL="0" marR="0">
                        <a:lnSpc>
                          <a:spcPct val="100000"/>
                        </a:lnSpc>
                        <a:spcBef>
                          <a:spcPts val="0"/>
                        </a:spcBef>
                        <a:spcAft>
                          <a:spcPts val="0"/>
                        </a:spcAft>
                      </a:pPr>
                      <a:r>
                        <a:rPr lang="en-US" sz="1400" dirty="0">
                          <a:solidFill>
                            <a:schemeClr val="tx1"/>
                          </a:solidFill>
                          <a:effectLst/>
                          <a:latin typeface="Calibri" panose="020F0502020204030204" pitchFamily="34" charset="0"/>
                          <a:cs typeface="Calibri" panose="020F0502020204030204" pitchFamily="34" charset="0"/>
                        </a:rPr>
                        <a:t>Maura J. Brennan, MD</a:t>
                      </a:r>
                    </a:p>
                    <a:p>
                      <a:pPr marL="0" marR="0">
                        <a:lnSpc>
                          <a:spcPct val="100000"/>
                        </a:lnSpc>
                        <a:spcBef>
                          <a:spcPts val="0"/>
                        </a:spcBef>
                        <a:spcAft>
                          <a:spcPts val="0"/>
                        </a:spcAft>
                      </a:pPr>
                      <a:r>
                        <a:rPr lang="en-US" sz="1400" dirty="0">
                          <a:solidFill>
                            <a:schemeClr val="tx1"/>
                          </a:solidFill>
                          <a:effectLst/>
                          <a:latin typeface="Calibri" panose="020F0502020204030204" pitchFamily="34" charset="0"/>
                          <a:cs typeface="Calibri" panose="020F0502020204030204" pitchFamily="34" charset="0"/>
                        </a:rPr>
                        <a:t>Council Member &amp; Workgroup Co-lead</a:t>
                      </a:r>
                    </a:p>
                    <a:p>
                      <a:pPr marL="0" marR="0">
                        <a:lnSpc>
                          <a:spcPct val="100000"/>
                        </a:lnSpc>
                        <a:spcBef>
                          <a:spcPts val="0"/>
                        </a:spcBef>
                        <a:spcAft>
                          <a:spcPts val="0"/>
                        </a:spcAft>
                      </a:pPr>
                      <a:r>
                        <a:rPr lang="en-US" sz="1400" b="0" dirty="0">
                          <a:solidFill>
                            <a:schemeClr val="tx1"/>
                          </a:solidFill>
                          <a:effectLst/>
                          <a:latin typeface="Calibri" panose="020F0502020204030204" pitchFamily="34" charset="0"/>
                          <a:cs typeface="Calibri" panose="020F0502020204030204" pitchFamily="34" charset="0"/>
                        </a:rPr>
                        <a:t>Program Director</a:t>
                      </a:r>
                    </a:p>
                    <a:p>
                      <a:pPr marL="0" marR="0">
                        <a:lnSpc>
                          <a:spcPct val="100000"/>
                        </a:lnSpc>
                        <a:spcBef>
                          <a:spcPts val="0"/>
                        </a:spcBef>
                        <a:spcAft>
                          <a:spcPts val="800"/>
                        </a:spcAft>
                      </a:pPr>
                      <a:r>
                        <a:rPr lang="en-US" sz="1400" b="0" dirty="0">
                          <a:solidFill>
                            <a:schemeClr val="tx1"/>
                          </a:solidFill>
                          <a:effectLst/>
                          <a:latin typeface="Calibri" panose="020F0502020204030204" pitchFamily="34" charset="0"/>
                          <a:cs typeface="Calibri" panose="020F0502020204030204" pitchFamily="34" charset="0"/>
                        </a:rPr>
                        <a:t>Baystate Health Geriatric Workforce Enhancement Program</a:t>
                      </a:r>
                    </a:p>
                    <a:p>
                      <a:pPr marL="0" marR="0">
                        <a:lnSpc>
                          <a:spcPct val="107000"/>
                        </a:lnSpc>
                        <a:spcBef>
                          <a:spcPts val="0"/>
                        </a:spcBef>
                        <a:spcAft>
                          <a:spcPts val="0"/>
                        </a:spcAft>
                      </a:pPr>
                      <a:r>
                        <a:rPr lang="en-US" sz="1400" dirty="0">
                          <a:solidFill>
                            <a:schemeClr val="tx1"/>
                          </a:solidFill>
                          <a:effectLst/>
                          <a:latin typeface="Calibri" panose="020F0502020204030204" pitchFamily="34" charset="0"/>
                          <a:cs typeface="Calibri" panose="020F0502020204030204" pitchFamily="34" charset="0"/>
                        </a:rPr>
                        <a:t>Linda Pellegrini, MS, GNP-BC</a:t>
                      </a:r>
                    </a:p>
                    <a:p>
                      <a:pPr marL="0" marR="0">
                        <a:lnSpc>
                          <a:spcPct val="107000"/>
                        </a:lnSpc>
                        <a:spcBef>
                          <a:spcPts val="0"/>
                        </a:spcBef>
                        <a:spcAft>
                          <a:spcPts val="0"/>
                        </a:spcAft>
                      </a:pPr>
                      <a:r>
                        <a:rPr lang="en-US" sz="1400" dirty="0">
                          <a:solidFill>
                            <a:schemeClr val="tx1"/>
                          </a:solidFill>
                          <a:effectLst/>
                          <a:latin typeface="Calibri" panose="020F0502020204030204" pitchFamily="34" charset="0"/>
                          <a:cs typeface="Calibri" panose="020F0502020204030204" pitchFamily="34" charset="0"/>
                        </a:rPr>
                        <a:t>Council Member &amp; Workgroup Co-lead</a:t>
                      </a:r>
                    </a:p>
                    <a:p>
                      <a:pPr marL="0" marR="0">
                        <a:lnSpc>
                          <a:spcPct val="107000"/>
                        </a:lnSpc>
                        <a:spcBef>
                          <a:spcPts val="0"/>
                        </a:spcBef>
                        <a:spcAft>
                          <a:spcPts val="0"/>
                        </a:spcAft>
                      </a:pPr>
                      <a:r>
                        <a:rPr lang="en-US" sz="1400" dirty="0">
                          <a:solidFill>
                            <a:schemeClr val="tx1"/>
                          </a:solidFill>
                          <a:effectLst/>
                          <a:latin typeface="Calibri" panose="020F0502020204030204" pitchFamily="34" charset="0"/>
                          <a:cs typeface="Calibri" panose="020F0502020204030204" pitchFamily="34" charset="0"/>
                        </a:rPr>
                        <a:t>Care Planning Subcommittee Co-lead</a:t>
                      </a:r>
                    </a:p>
                    <a:p>
                      <a:pPr marL="0" marR="0">
                        <a:lnSpc>
                          <a:spcPct val="107000"/>
                        </a:lnSpc>
                        <a:spcBef>
                          <a:spcPts val="0"/>
                        </a:spcBef>
                        <a:spcAft>
                          <a:spcPts val="0"/>
                        </a:spcAft>
                      </a:pPr>
                      <a:r>
                        <a:rPr lang="en-US" sz="1400" b="0" dirty="0">
                          <a:solidFill>
                            <a:schemeClr val="tx1"/>
                          </a:solidFill>
                          <a:effectLst/>
                          <a:latin typeface="Calibri" panose="020F0502020204030204" pitchFamily="34" charset="0"/>
                          <a:cs typeface="Calibri" panose="020F0502020204030204" pitchFamily="34" charset="0"/>
                        </a:rPr>
                        <a:t>Geriatric Nurse Practitioner</a:t>
                      </a:r>
                    </a:p>
                    <a:p>
                      <a:pPr marL="0" marR="0">
                        <a:lnSpc>
                          <a:spcPct val="107000"/>
                        </a:lnSpc>
                        <a:spcBef>
                          <a:spcPts val="0"/>
                        </a:spcBef>
                        <a:spcAft>
                          <a:spcPts val="800"/>
                        </a:spcAft>
                      </a:pPr>
                      <a:r>
                        <a:rPr lang="en-US" sz="1400" b="0" dirty="0">
                          <a:solidFill>
                            <a:schemeClr val="tx1"/>
                          </a:solidFill>
                          <a:effectLst/>
                          <a:latin typeface="Calibri" panose="020F0502020204030204" pitchFamily="34" charset="0"/>
                          <a:cs typeface="Calibri" panose="020F0502020204030204" pitchFamily="34" charset="0"/>
                        </a:rPr>
                        <a:t>UMass Memorial Medical Center</a:t>
                      </a:r>
                    </a:p>
                    <a:p>
                      <a:pPr marL="0" marR="0">
                        <a:lnSpc>
                          <a:spcPct val="107000"/>
                        </a:lnSpc>
                        <a:spcBef>
                          <a:spcPts val="0"/>
                        </a:spcBef>
                        <a:spcAft>
                          <a:spcPts val="0"/>
                        </a:spcAft>
                      </a:pPr>
                      <a:r>
                        <a:rPr lang="en-US" sz="1400" dirty="0">
                          <a:solidFill>
                            <a:schemeClr val="tx1"/>
                          </a:solidFill>
                          <a:effectLst/>
                          <a:latin typeface="Calibri" panose="020F0502020204030204" pitchFamily="34" charset="0"/>
                          <a:cs typeface="Calibri" panose="020F0502020204030204" pitchFamily="34" charset="0"/>
                        </a:rPr>
                        <a:t>Susan </a:t>
                      </a:r>
                      <a:r>
                        <a:rPr lang="en-US" sz="1400" dirty="0" err="1">
                          <a:solidFill>
                            <a:schemeClr val="tx1"/>
                          </a:solidFill>
                          <a:effectLst/>
                          <a:latin typeface="Calibri" panose="020F0502020204030204" pitchFamily="34" charset="0"/>
                          <a:cs typeface="Calibri" panose="020F0502020204030204" pitchFamily="34" charset="0"/>
                        </a:rPr>
                        <a:t>Antkowiak</a:t>
                      </a:r>
                      <a:r>
                        <a:rPr lang="en-US" sz="1400" dirty="0">
                          <a:solidFill>
                            <a:schemeClr val="tx1"/>
                          </a:solidFill>
                          <a:effectLst/>
                          <a:latin typeface="Calibri" panose="020F0502020204030204" pitchFamily="34" charset="0"/>
                          <a:cs typeface="Calibri" panose="020F0502020204030204" pitchFamily="34" charset="0"/>
                        </a:rPr>
                        <a:t> </a:t>
                      </a:r>
                    </a:p>
                    <a:p>
                      <a:pPr marL="0" marR="0">
                        <a:lnSpc>
                          <a:spcPct val="107000"/>
                        </a:lnSpc>
                        <a:spcBef>
                          <a:spcPts val="0"/>
                        </a:spcBef>
                        <a:spcAft>
                          <a:spcPts val="0"/>
                        </a:spcAft>
                      </a:pPr>
                      <a:r>
                        <a:rPr lang="en-US" sz="1400" dirty="0">
                          <a:solidFill>
                            <a:schemeClr val="tx1"/>
                          </a:solidFill>
                          <a:effectLst/>
                          <a:latin typeface="Calibri" panose="020F0502020204030204" pitchFamily="34" charset="0"/>
                          <a:cs typeface="Calibri" panose="020F0502020204030204" pitchFamily="34" charset="0"/>
                        </a:rPr>
                        <a:t>Council Member</a:t>
                      </a:r>
                    </a:p>
                    <a:p>
                      <a:pPr marL="0" marR="0">
                        <a:lnSpc>
                          <a:spcPct val="107000"/>
                        </a:lnSpc>
                        <a:spcBef>
                          <a:spcPts val="0"/>
                        </a:spcBef>
                        <a:spcAft>
                          <a:spcPts val="0"/>
                        </a:spcAft>
                      </a:pPr>
                      <a:r>
                        <a:rPr lang="en-US" sz="1400" dirty="0">
                          <a:solidFill>
                            <a:schemeClr val="tx1"/>
                          </a:solidFill>
                          <a:effectLst/>
                          <a:latin typeface="Calibri" panose="020F0502020204030204" pitchFamily="34" charset="0"/>
                          <a:cs typeface="Calibri" panose="020F0502020204030204" pitchFamily="34" charset="0"/>
                        </a:rPr>
                        <a:t>Care Planning Subcommittee Co-lead</a:t>
                      </a:r>
                    </a:p>
                    <a:p>
                      <a:pPr marL="0" marR="0">
                        <a:lnSpc>
                          <a:spcPct val="107000"/>
                        </a:lnSpc>
                        <a:spcBef>
                          <a:spcPts val="0"/>
                        </a:spcBef>
                        <a:spcAft>
                          <a:spcPts val="0"/>
                        </a:spcAft>
                      </a:pPr>
                      <a:r>
                        <a:rPr lang="en-US" sz="1400" b="0" dirty="0">
                          <a:solidFill>
                            <a:schemeClr val="tx1"/>
                          </a:solidFill>
                          <a:effectLst/>
                          <a:latin typeface="Calibri" panose="020F0502020204030204" pitchFamily="34" charset="0"/>
                          <a:cs typeface="Calibri" panose="020F0502020204030204" pitchFamily="34" charset="0"/>
                        </a:rPr>
                        <a:t>Vice President of Programs &amp; Services</a:t>
                      </a:r>
                    </a:p>
                    <a:p>
                      <a:pPr marL="0" marR="0">
                        <a:lnSpc>
                          <a:spcPct val="107000"/>
                        </a:lnSpc>
                        <a:spcBef>
                          <a:spcPts val="0"/>
                        </a:spcBef>
                        <a:spcAft>
                          <a:spcPts val="800"/>
                        </a:spcAft>
                      </a:pPr>
                      <a:r>
                        <a:rPr lang="en-US" sz="1400" b="0" dirty="0">
                          <a:solidFill>
                            <a:schemeClr val="tx1"/>
                          </a:solidFill>
                          <a:effectLst/>
                          <a:latin typeface="Calibri" panose="020F0502020204030204" pitchFamily="34" charset="0"/>
                          <a:cs typeface="Calibri" panose="020F0502020204030204" pitchFamily="34" charset="0"/>
                        </a:rPr>
                        <a:t>Alzheimer’s Association</a:t>
                      </a:r>
                    </a:p>
                    <a:p>
                      <a:pPr marL="0" marR="0">
                        <a:lnSpc>
                          <a:spcPct val="107000"/>
                        </a:lnSpc>
                        <a:spcBef>
                          <a:spcPts val="0"/>
                        </a:spcBef>
                        <a:spcAft>
                          <a:spcPts val="0"/>
                        </a:spcAft>
                      </a:pPr>
                      <a:r>
                        <a:rPr lang="en-US" sz="1400" dirty="0">
                          <a:solidFill>
                            <a:schemeClr val="tx1"/>
                          </a:solidFill>
                          <a:effectLst/>
                          <a:latin typeface="Calibri" panose="020F0502020204030204" pitchFamily="34" charset="0"/>
                          <a:cs typeface="Calibri" panose="020F0502020204030204" pitchFamily="34" charset="0"/>
                        </a:rPr>
                        <a:t>Mike Belleville </a:t>
                      </a:r>
                    </a:p>
                    <a:p>
                      <a:pPr marL="0" marR="0">
                        <a:lnSpc>
                          <a:spcPct val="107000"/>
                        </a:lnSpc>
                        <a:spcBef>
                          <a:spcPts val="0"/>
                        </a:spcBef>
                        <a:spcAft>
                          <a:spcPts val="0"/>
                        </a:spcAft>
                      </a:pPr>
                      <a:r>
                        <a:rPr lang="en-US" sz="1400" dirty="0">
                          <a:solidFill>
                            <a:schemeClr val="tx1"/>
                          </a:solidFill>
                          <a:effectLst/>
                          <a:latin typeface="Calibri" panose="020F0502020204030204" pitchFamily="34" charset="0"/>
                          <a:cs typeface="Calibri" panose="020F0502020204030204" pitchFamily="34" charset="0"/>
                        </a:rPr>
                        <a:t>Council Member</a:t>
                      </a:r>
                    </a:p>
                    <a:p>
                      <a:pPr marL="0" marR="0">
                        <a:lnSpc>
                          <a:spcPct val="107000"/>
                        </a:lnSpc>
                        <a:spcBef>
                          <a:spcPts val="0"/>
                        </a:spcBef>
                        <a:spcAft>
                          <a:spcPts val="0"/>
                        </a:spcAft>
                      </a:pPr>
                      <a:r>
                        <a:rPr lang="en-US" sz="1400" b="0" dirty="0">
                          <a:solidFill>
                            <a:schemeClr val="tx1"/>
                          </a:solidFill>
                          <a:effectLst/>
                          <a:latin typeface="Calibri" panose="020F0502020204030204" pitchFamily="34" charset="0"/>
                          <a:cs typeface="Calibri" panose="020F0502020204030204" pitchFamily="34" charset="0"/>
                        </a:rPr>
                        <a:t>Dementia Advocate</a:t>
                      </a:r>
                      <a:endParaRPr lang="en-US" sz="1400" b="0" dirty="0">
                        <a:solidFill>
                          <a:schemeClr val="tx1"/>
                        </a:solidFill>
                        <a:effectLst/>
                        <a:latin typeface="Calibri" panose="020F0502020204030204" pitchFamily="34" charset="0"/>
                        <a:ea typeface="Calibri" panose="020F0502020204030204" pitchFamily="34" charset="0"/>
                        <a:cs typeface="Calibri" panose="020F0502020204030204" pitchFamily="34" charset="0"/>
                      </a:endParaRPr>
                    </a:p>
                  </a:txBody>
                  <a:tcPr marL="15936" marR="15936" marT="4980" marB="0">
                    <a:solidFill>
                      <a:schemeClr val="bg1"/>
                    </a:solidFill>
                  </a:tcPr>
                </a:tc>
                <a:tc>
                  <a:txBody>
                    <a:bodyPr/>
                    <a:lstStyle/>
                    <a:p>
                      <a:pPr marL="0" marR="0">
                        <a:lnSpc>
                          <a:spcPct val="107000"/>
                        </a:lnSpc>
                        <a:spcBef>
                          <a:spcPts val="0"/>
                        </a:spcBef>
                        <a:spcAft>
                          <a:spcPts val="0"/>
                        </a:spcAft>
                      </a:pPr>
                      <a:r>
                        <a:rPr lang="en-US" sz="1400" dirty="0">
                          <a:solidFill>
                            <a:schemeClr val="tx1"/>
                          </a:solidFill>
                          <a:effectLst/>
                          <a:latin typeface="Calibri" panose="020F0502020204030204" pitchFamily="34" charset="0"/>
                          <a:cs typeface="Calibri" panose="020F0502020204030204" pitchFamily="34" charset="0"/>
                        </a:rPr>
                        <a:t>Deb Dowd-Foley</a:t>
                      </a:r>
                    </a:p>
                    <a:p>
                      <a:pPr marL="0" marR="0">
                        <a:lnSpc>
                          <a:spcPct val="107000"/>
                        </a:lnSpc>
                        <a:spcBef>
                          <a:spcPts val="0"/>
                        </a:spcBef>
                        <a:spcAft>
                          <a:spcPts val="0"/>
                        </a:spcAft>
                      </a:pPr>
                      <a:r>
                        <a:rPr lang="en-US" sz="1400" b="0" dirty="0">
                          <a:solidFill>
                            <a:schemeClr val="tx1"/>
                          </a:solidFill>
                          <a:effectLst/>
                          <a:latin typeface="Calibri" panose="020F0502020204030204" pitchFamily="34" charset="0"/>
                          <a:cs typeface="Calibri" panose="020F0502020204030204" pitchFamily="34" charset="0"/>
                        </a:rPr>
                        <a:t>Caregiver Specialist</a:t>
                      </a:r>
                    </a:p>
                    <a:p>
                      <a:pPr marL="0" marR="0">
                        <a:lnSpc>
                          <a:spcPct val="107000"/>
                        </a:lnSpc>
                        <a:spcBef>
                          <a:spcPts val="0"/>
                        </a:spcBef>
                        <a:spcAft>
                          <a:spcPts val="800"/>
                        </a:spcAft>
                      </a:pPr>
                      <a:r>
                        <a:rPr lang="en-US" sz="1400" b="0" dirty="0">
                          <a:solidFill>
                            <a:schemeClr val="tx1"/>
                          </a:solidFill>
                          <a:effectLst/>
                          <a:latin typeface="Calibri" panose="020F0502020204030204" pitchFamily="34" charset="0"/>
                          <a:cs typeface="Calibri" panose="020F0502020204030204" pitchFamily="34" charset="0"/>
                        </a:rPr>
                        <a:t>Elder Services of Worcester Area, Inc.</a:t>
                      </a:r>
                    </a:p>
                    <a:p>
                      <a:pPr marL="0" marR="0">
                        <a:lnSpc>
                          <a:spcPct val="107000"/>
                        </a:lnSpc>
                        <a:spcBef>
                          <a:spcPts val="0"/>
                        </a:spcBef>
                        <a:spcAft>
                          <a:spcPts val="0"/>
                        </a:spcAft>
                      </a:pPr>
                      <a:r>
                        <a:rPr lang="en-US" sz="1400" dirty="0">
                          <a:solidFill>
                            <a:schemeClr val="tx1"/>
                          </a:solidFill>
                          <a:effectLst/>
                          <a:latin typeface="Calibri" panose="020F0502020204030204" pitchFamily="34" charset="0"/>
                          <a:cs typeface="Calibri" panose="020F0502020204030204" pitchFamily="34" charset="0"/>
                        </a:rPr>
                        <a:t>Tara Gregorio</a:t>
                      </a:r>
                    </a:p>
                    <a:p>
                      <a:pPr marL="0" marR="0">
                        <a:lnSpc>
                          <a:spcPct val="107000"/>
                        </a:lnSpc>
                        <a:spcBef>
                          <a:spcPts val="0"/>
                        </a:spcBef>
                        <a:spcAft>
                          <a:spcPts val="0"/>
                        </a:spcAft>
                      </a:pPr>
                      <a:r>
                        <a:rPr lang="en-US" sz="1400" b="0" dirty="0">
                          <a:solidFill>
                            <a:schemeClr val="tx1"/>
                          </a:solidFill>
                          <a:effectLst/>
                          <a:latin typeface="Calibri" panose="020F0502020204030204" pitchFamily="34" charset="0"/>
                          <a:cs typeface="Calibri" panose="020F0502020204030204" pitchFamily="34" charset="0"/>
                        </a:rPr>
                        <a:t>President</a:t>
                      </a:r>
                    </a:p>
                    <a:p>
                      <a:pPr marL="0" marR="0">
                        <a:lnSpc>
                          <a:spcPct val="107000"/>
                        </a:lnSpc>
                        <a:spcBef>
                          <a:spcPts val="0"/>
                        </a:spcBef>
                        <a:spcAft>
                          <a:spcPts val="800"/>
                        </a:spcAft>
                      </a:pPr>
                      <a:r>
                        <a:rPr lang="en-US" sz="1400" b="0" dirty="0">
                          <a:solidFill>
                            <a:schemeClr val="tx1"/>
                          </a:solidFill>
                          <a:effectLst/>
                          <a:latin typeface="Calibri" panose="020F0502020204030204" pitchFamily="34" charset="0"/>
                          <a:cs typeface="Calibri" panose="020F0502020204030204" pitchFamily="34" charset="0"/>
                        </a:rPr>
                        <a:t>Massachusetts Senior Care Association</a:t>
                      </a:r>
                    </a:p>
                    <a:p>
                      <a:pPr marL="0" marR="0">
                        <a:lnSpc>
                          <a:spcPct val="107000"/>
                        </a:lnSpc>
                        <a:spcBef>
                          <a:spcPts val="0"/>
                        </a:spcBef>
                        <a:spcAft>
                          <a:spcPts val="0"/>
                        </a:spcAft>
                      </a:pPr>
                      <a:r>
                        <a:rPr lang="en-US" sz="1400" dirty="0">
                          <a:solidFill>
                            <a:schemeClr val="tx1"/>
                          </a:solidFill>
                          <a:effectLst/>
                          <a:latin typeface="Calibri" panose="020F0502020204030204" pitchFamily="34" charset="0"/>
                          <a:cs typeface="Calibri" panose="020F0502020204030204" pitchFamily="34" charset="0"/>
                        </a:rPr>
                        <a:t>Lisa Gurgone, MS</a:t>
                      </a:r>
                    </a:p>
                    <a:p>
                      <a:pPr marL="0" marR="0">
                        <a:lnSpc>
                          <a:spcPct val="107000"/>
                        </a:lnSpc>
                        <a:spcBef>
                          <a:spcPts val="0"/>
                        </a:spcBef>
                        <a:spcAft>
                          <a:spcPts val="0"/>
                        </a:spcAft>
                      </a:pPr>
                      <a:r>
                        <a:rPr lang="en-US" sz="1400" b="0" dirty="0">
                          <a:solidFill>
                            <a:schemeClr val="tx1"/>
                          </a:solidFill>
                          <a:effectLst/>
                          <a:latin typeface="Calibri" panose="020F0502020204030204" pitchFamily="34" charset="0"/>
                          <a:cs typeface="Calibri" panose="020F0502020204030204" pitchFamily="34" charset="0"/>
                        </a:rPr>
                        <a:t>Executive Director</a:t>
                      </a:r>
                    </a:p>
                    <a:p>
                      <a:pPr marL="0" marR="0">
                        <a:lnSpc>
                          <a:spcPct val="107000"/>
                        </a:lnSpc>
                        <a:spcBef>
                          <a:spcPts val="0"/>
                        </a:spcBef>
                        <a:spcAft>
                          <a:spcPts val="800"/>
                        </a:spcAft>
                      </a:pPr>
                      <a:r>
                        <a:rPr lang="en-US" sz="1400" b="0" dirty="0">
                          <a:solidFill>
                            <a:schemeClr val="tx1"/>
                          </a:solidFill>
                          <a:effectLst/>
                          <a:latin typeface="Calibri" panose="020F0502020204030204" pitchFamily="34" charset="0"/>
                          <a:cs typeface="Calibri" panose="020F0502020204030204" pitchFamily="34" charset="0"/>
                        </a:rPr>
                        <a:t>Mass Home Care</a:t>
                      </a:r>
                    </a:p>
                    <a:p>
                      <a:pPr marL="0" marR="0">
                        <a:lnSpc>
                          <a:spcPct val="107000"/>
                        </a:lnSpc>
                        <a:spcBef>
                          <a:spcPts val="0"/>
                        </a:spcBef>
                        <a:spcAft>
                          <a:spcPts val="0"/>
                        </a:spcAft>
                      </a:pPr>
                      <a:r>
                        <a:rPr lang="en-US" sz="1400" dirty="0">
                          <a:solidFill>
                            <a:schemeClr val="tx1"/>
                          </a:solidFill>
                          <a:effectLst/>
                          <a:latin typeface="Calibri" panose="020F0502020204030204" pitchFamily="34" charset="0"/>
                          <a:cs typeface="Calibri" panose="020F0502020204030204" pitchFamily="34" charset="0"/>
                        </a:rPr>
                        <a:t>Laurie Herndon, MSN, GNP, BC</a:t>
                      </a:r>
                    </a:p>
                    <a:p>
                      <a:pPr marL="0" marR="0">
                        <a:lnSpc>
                          <a:spcPct val="107000"/>
                        </a:lnSpc>
                        <a:spcBef>
                          <a:spcPts val="0"/>
                        </a:spcBef>
                        <a:spcAft>
                          <a:spcPts val="0"/>
                        </a:spcAft>
                      </a:pPr>
                      <a:r>
                        <a:rPr lang="en-US" sz="1400" b="0" dirty="0">
                          <a:solidFill>
                            <a:schemeClr val="tx1"/>
                          </a:solidFill>
                          <a:effectLst/>
                          <a:latin typeface="Calibri" panose="020F0502020204030204" pitchFamily="34" charset="0"/>
                          <a:cs typeface="Calibri" panose="020F0502020204030204" pitchFamily="34" charset="0"/>
                        </a:rPr>
                        <a:t>Project Director</a:t>
                      </a:r>
                    </a:p>
                    <a:p>
                      <a:pPr marL="0" marR="0">
                        <a:lnSpc>
                          <a:spcPct val="107000"/>
                        </a:lnSpc>
                        <a:spcBef>
                          <a:spcPts val="0"/>
                        </a:spcBef>
                        <a:spcAft>
                          <a:spcPts val="0"/>
                        </a:spcAft>
                      </a:pPr>
                      <a:r>
                        <a:rPr lang="en-US" sz="1400" b="0" dirty="0">
                          <a:solidFill>
                            <a:schemeClr val="tx1"/>
                          </a:solidFill>
                          <a:effectLst/>
                          <a:latin typeface="Calibri" panose="020F0502020204030204" pitchFamily="34" charset="0"/>
                          <a:cs typeface="Calibri" panose="020F0502020204030204" pitchFamily="34" charset="0"/>
                        </a:rPr>
                        <a:t>Hinda and Arthur Marcus Institute for Aging Research,</a:t>
                      </a:r>
                    </a:p>
                    <a:p>
                      <a:pPr marL="0" marR="0">
                        <a:lnSpc>
                          <a:spcPct val="107000"/>
                        </a:lnSpc>
                        <a:spcBef>
                          <a:spcPts val="0"/>
                        </a:spcBef>
                        <a:spcAft>
                          <a:spcPts val="0"/>
                        </a:spcAft>
                      </a:pPr>
                      <a:r>
                        <a:rPr lang="en-US" sz="1400" b="0" dirty="0">
                          <a:solidFill>
                            <a:schemeClr val="tx1"/>
                          </a:solidFill>
                          <a:effectLst/>
                          <a:latin typeface="Calibri" panose="020F0502020204030204" pitchFamily="34" charset="0"/>
                          <a:cs typeface="Calibri" panose="020F0502020204030204" pitchFamily="34" charset="0"/>
                        </a:rPr>
                        <a:t>Hebrew SeniorLife</a:t>
                      </a:r>
                      <a:endParaRPr lang="en-US" sz="1400" b="0" dirty="0">
                        <a:solidFill>
                          <a:schemeClr val="tx1"/>
                        </a:solidFill>
                        <a:effectLst/>
                        <a:latin typeface="Calibri" panose="020F0502020204030204" pitchFamily="34" charset="0"/>
                        <a:ea typeface="Calibri" panose="020F0502020204030204" pitchFamily="34" charset="0"/>
                        <a:cs typeface="Calibri" panose="020F0502020204030204" pitchFamily="34" charset="0"/>
                      </a:endParaRPr>
                    </a:p>
                  </a:txBody>
                  <a:tcPr marL="15936" marR="15936" marT="4980" marB="0">
                    <a:solidFill>
                      <a:schemeClr val="bg1"/>
                    </a:solidFill>
                  </a:tcPr>
                </a:tc>
                <a:tc>
                  <a:txBody>
                    <a:bodyPr/>
                    <a:lstStyle/>
                    <a:p>
                      <a:pPr marL="0" marR="0">
                        <a:lnSpc>
                          <a:spcPct val="107000"/>
                        </a:lnSpc>
                        <a:spcBef>
                          <a:spcPts val="0"/>
                        </a:spcBef>
                        <a:spcAft>
                          <a:spcPts val="0"/>
                        </a:spcAft>
                      </a:pPr>
                      <a:r>
                        <a:rPr lang="en-US" sz="1400" dirty="0">
                          <a:solidFill>
                            <a:schemeClr val="tx1"/>
                          </a:solidFill>
                          <a:effectLst/>
                          <a:latin typeface="Calibri" panose="020F0502020204030204" pitchFamily="34" charset="0"/>
                          <a:cs typeface="Calibri" panose="020F0502020204030204" pitchFamily="34" charset="0"/>
                        </a:rPr>
                        <a:t>Judy Johanson</a:t>
                      </a:r>
                    </a:p>
                    <a:p>
                      <a:pPr marL="0" marR="0">
                        <a:lnSpc>
                          <a:spcPct val="107000"/>
                        </a:lnSpc>
                        <a:spcBef>
                          <a:spcPts val="0"/>
                        </a:spcBef>
                        <a:spcAft>
                          <a:spcPts val="0"/>
                        </a:spcAft>
                      </a:pPr>
                      <a:r>
                        <a:rPr lang="en-US" sz="1400" b="0" dirty="0">
                          <a:solidFill>
                            <a:schemeClr val="tx1"/>
                          </a:solidFill>
                          <a:effectLst/>
                          <a:latin typeface="Calibri" panose="020F0502020204030204" pitchFamily="34" charset="0"/>
                          <a:cs typeface="Calibri" panose="020F0502020204030204" pitchFamily="34" charset="0"/>
                        </a:rPr>
                        <a:t>Dementia Advocate</a:t>
                      </a:r>
                    </a:p>
                    <a:p>
                      <a:pPr marL="0" marR="0">
                        <a:lnSpc>
                          <a:spcPct val="107000"/>
                        </a:lnSpc>
                        <a:spcBef>
                          <a:spcPts val="0"/>
                        </a:spcBef>
                        <a:spcAft>
                          <a:spcPts val="800"/>
                        </a:spcAft>
                      </a:pPr>
                      <a:r>
                        <a:rPr lang="en-US" sz="1400" b="0" dirty="0">
                          <a:solidFill>
                            <a:schemeClr val="tx1"/>
                          </a:solidFill>
                          <a:effectLst/>
                          <a:latin typeface="Calibri" panose="020F0502020204030204" pitchFamily="34" charset="0"/>
                          <a:cs typeface="Calibri" panose="020F0502020204030204" pitchFamily="34" charset="0"/>
                        </a:rPr>
                        <a:t>Mass. Alzheimer’s Disease Research Center, MGH</a:t>
                      </a:r>
                    </a:p>
                    <a:p>
                      <a:pPr marL="0" marR="0">
                        <a:lnSpc>
                          <a:spcPct val="107000"/>
                        </a:lnSpc>
                        <a:spcBef>
                          <a:spcPts val="0"/>
                        </a:spcBef>
                        <a:spcAft>
                          <a:spcPts val="0"/>
                        </a:spcAft>
                      </a:pPr>
                      <a:r>
                        <a:rPr lang="en-US" sz="1400" dirty="0">
                          <a:solidFill>
                            <a:schemeClr val="tx1"/>
                          </a:solidFill>
                          <a:effectLst/>
                          <a:latin typeface="Calibri" panose="020F0502020204030204" pitchFamily="34" charset="0"/>
                          <a:cs typeface="Calibri" panose="020F0502020204030204" pitchFamily="34" charset="0"/>
                        </a:rPr>
                        <a:t>Pam Mirick</a:t>
                      </a:r>
                    </a:p>
                    <a:p>
                      <a:pPr marL="0" marR="0">
                        <a:lnSpc>
                          <a:spcPct val="107000"/>
                        </a:lnSpc>
                        <a:spcBef>
                          <a:spcPts val="0"/>
                        </a:spcBef>
                        <a:spcAft>
                          <a:spcPts val="800"/>
                        </a:spcAft>
                      </a:pPr>
                      <a:r>
                        <a:rPr lang="en-US" sz="1400" b="0" dirty="0">
                          <a:solidFill>
                            <a:schemeClr val="tx1"/>
                          </a:solidFill>
                          <a:effectLst/>
                          <a:latin typeface="Calibri" panose="020F0502020204030204" pitchFamily="34" charset="0"/>
                          <a:cs typeface="Calibri" panose="020F0502020204030204" pitchFamily="34" charset="0"/>
                        </a:rPr>
                        <a:t>Caregiver</a:t>
                      </a:r>
                    </a:p>
                    <a:p>
                      <a:pPr marL="0" marR="0">
                        <a:lnSpc>
                          <a:spcPct val="107000"/>
                        </a:lnSpc>
                        <a:spcBef>
                          <a:spcPts val="0"/>
                        </a:spcBef>
                        <a:spcAft>
                          <a:spcPts val="0"/>
                        </a:spcAft>
                      </a:pPr>
                      <a:r>
                        <a:rPr lang="en-US" sz="1400" dirty="0">
                          <a:solidFill>
                            <a:schemeClr val="tx1"/>
                          </a:solidFill>
                          <a:effectLst/>
                          <a:latin typeface="Calibri" panose="020F0502020204030204" pitchFamily="34" charset="0"/>
                          <a:cs typeface="Calibri" panose="020F0502020204030204" pitchFamily="34" charset="0"/>
                        </a:rPr>
                        <a:t>Robert Schreiber, M.D.</a:t>
                      </a:r>
                    </a:p>
                    <a:p>
                      <a:pPr marL="0" marR="0">
                        <a:lnSpc>
                          <a:spcPct val="107000"/>
                        </a:lnSpc>
                        <a:spcBef>
                          <a:spcPts val="0"/>
                        </a:spcBef>
                        <a:spcAft>
                          <a:spcPts val="0"/>
                        </a:spcAft>
                      </a:pPr>
                      <a:r>
                        <a:rPr lang="en-US" sz="1400" b="0" dirty="0">
                          <a:solidFill>
                            <a:schemeClr val="tx1"/>
                          </a:solidFill>
                          <a:effectLst/>
                          <a:latin typeface="Calibri" panose="020F0502020204030204" pitchFamily="34" charset="0"/>
                          <a:cs typeface="Calibri" panose="020F0502020204030204" pitchFamily="34" charset="0"/>
                        </a:rPr>
                        <a:t>Vice President and Medical Director </a:t>
                      </a:r>
                    </a:p>
                    <a:p>
                      <a:pPr marL="0" marR="0">
                        <a:lnSpc>
                          <a:spcPct val="107000"/>
                        </a:lnSpc>
                        <a:spcBef>
                          <a:spcPts val="0"/>
                        </a:spcBef>
                        <a:spcAft>
                          <a:spcPts val="0"/>
                        </a:spcAft>
                      </a:pPr>
                      <a:r>
                        <a:rPr lang="en-US" sz="1400" b="0" dirty="0">
                          <a:solidFill>
                            <a:schemeClr val="tx1"/>
                          </a:solidFill>
                          <a:effectLst/>
                          <a:latin typeface="Calibri" panose="020F0502020204030204" pitchFamily="34" charset="0"/>
                          <a:cs typeface="Calibri" panose="020F0502020204030204" pitchFamily="34" charset="0"/>
                        </a:rPr>
                        <a:t>Program of All-inclusive Care for the Elderly (PACE)</a:t>
                      </a:r>
                    </a:p>
                    <a:p>
                      <a:pPr marL="0" marR="0">
                        <a:lnSpc>
                          <a:spcPct val="107000"/>
                        </a:lnSpc>
                        <a:spcBef>
                          <a:spcPts val="0"/>
                        </a:spcBef>
                        <a:spcAft>
                          <a:spcPts val="800"/>
                        </a:spcAft>
                      </a:pPr>
                      <a:r>
                        <a:rPr lang="en-US" sz="1400" b="0" dirty="0">
                          <a:solidFill>
                            <a:schemeClr val="tx1"/>
                          </a:solidFill>
                          <a:effectLst/>
                          <a:latin typeface="Calibri" panose="020F0502020204030204" pitchFamily="34" charset="0"/>
                          <a:cs typeface="Calibri" panose="020F0502020204030204" pitchFamily="34" charset="0"/>
                        </a:rPr>
                        <a:t>Fallon Health</a:t>
                      </a:r>
                    </a:p>
                    <a:p>
                      <a:pPr marL="0" marR="0">
                        <a:lnSpc>
                          <a:spcPct val="107000"/>
                        </a:lnSpc>
                        <a:spcBef>
                          <a:spcPts val="0"/>
                        </a:spcBef>
                        <a:spcAft>
                          <a:spcPts val="0"/>
                        </a:spcAft>
                      </a:pPr>
                      <a:r>
                        <a:rPr lang="en-US" sz="1400" dirty="0">
                          <a:solidFill>
                            <a:schemeClr val="tx1"/>
                          </a:solidFill>
                          <a:effectLst/>
                          <a:latin typeface="Calibri" panose="020F0502020204030204" pitchFamily="34" charset="0"/>
                          <a:cs typeface="Calibri" panose="020F0502020204030204" pitchFamily="34" charset="0"/>
                        </a:rPr>
                        <a:t>Nina M. Silverstein, PhD</a:t>
                      </a:r>
                    </a:p>
                    <a:p>
                      <a:pPr marL="0" marR="0">
                        <a:lnSpc>
                          <a:spcPct val="107000"/>
                        </a:lnSpc>
                        <a:spcBef>
                          <a:spcPts val="0"/>
                        </a:spcBef>
                        <a:spcAft>
                          <a:spcPts val="0"/>
                        </a:spcAft>
                      </a:pPr>
                      <a:r>
                        <a:rPr lang="en-US" sz="1400" b="0" dirty="0">
                          <a:solidFill>
                            <a:schemeClr val="tx1"/>
                          </a:solidFill>
                          <a:effectLst/>
                          <a:latin typeface="Calibri" panose="020F0502020204030204" pitchFamily="34" charset="0"/>
                          <a:cs typeface="Calibri" panose="020F0502020204030204" pitchFamily="34" charset="0"/>
                        </a:rPr>
                        <a:t>Professor of Gerontology</a:t>
                      </a:r>
                    </a:p>
                    <a:p>
                      <a:pPr marL="0" marR="0">
                        <a:lnSpc>
                          <a:spcPct val="107000"/>
                        </a:lnSpc>
                        <a:spcBef>
                          <a:spcPts val="0"/>
                        </a:spcBef>
                        <a:spcAft>
                          <a:spcPts val="0"/>
                        </a:spcAft>
                      </a:pPr>
                      <a:r>
                        <a:rPr lang="en-US" sz="1400" b="0" dirty="0">
                          <a:solidFill>
                            <a:schemeClr val="tx1"/>
                          </a:solidFill>
                          <a:effectLst/>
                          <a:latin typeface="Calibri" panose="020F0502020204030204" pitchFamily="34" charset="0"/>
                          <a:cs typeface="Calibri" panose="020F0502020204030204" pitchFamily="34" charset="0"/>
                        </a:rPr>
                        <a:t>University of Massachusetts Boston</a:t>
                      </a:r>
                      <a:endParaRPr lang="en-US" sz="1400" b="0" dirty="0">
                        <a:solidFill>
                          <a:schemeClr val="tx1"/>
                        </a:solidFill>
                        <a:effectLst/>
                        <a:latin typeface="Calibri" panose="020F0502020204030204" pitchFamily="34" charset="0"/>
                        <a:ea typeface="Calibri" panose="020F0502020204030204" pitchFamily="34" charset="0"/>
                        <a:cs typeface="Calibri" panose="020F0502020204030204" pitchFamily="34" charset="0"/>
                      </a:endParaRPr>
                    </a:p>
                  </a:txBody>
                  <a:tcPr marL="15936" marR="15936" marT="4980" marB="0">
                    <a:solidFill>
                      <a:schemeClr val="bg1"/>
                    </a:solidFill>
                  </a:tcPr>
                </a:tc>
                <a:extLst>
                  <a:ext uri="{0D108BD9-81ED-4DB2-BD59-A6C34878D82A}">
                    <a16:rowId xmlns:a16="http://schemas.microsoft.com/office/drawing/2014/main" xmlns="" val="494529708"/>
                  </a:ext>
                </a:extLst>
              </a:tr>
            </a:tbl>
          </a:graphicData>
        </a:graphic>
      </p:graphicFrame>
      <p:sp>
        <p:nvSpPr>
          <p:cNvPr id="6" name="Title 1">
            <a:extLst>
              <a:ext uri="{FF2B5EF4-FFF2-40B4-BE49-F238E27FC236}">
                <a16:creationId xmlns:a16="http://schemas.microsoft.com/office/drawing/2014/main" xmlns="" id="{81F7F4C6-F256-44A4-800A-0D53986F473F}"/>
              </a:ext>
            </a:extLst>
          </p:cNvPr>
          <p:cNvSpPr>
            <a:spLocks noGrp="1"/>
          </p:cNvSpPr>
          <p:nvPr>
            <p:ph type="title"/>
          </p:nvPr>
        </p:nvSpPr>
        <p:spPr>
          <a:xfrm>
            <a:off x="852488" y="109538"/>
            <a:ext cx="5548312" cy="762000"/>
          </a:xfrm>
        </p:spPr>
        <p:txBody>
          <a:bodyPr/>
          <a:lstStyle/>
          <a:p>
            <a:r>
              <a:rPr lang="en-US" dirty="0"/>
              <a:t>Workgroup Members</a:t>
            </a:r>
          </a:p>
        </p:txBody>
      </p:sp>
    </p:spTree>
    <p:extLst>
      <p:ext uri="{BB962C8B-B14F-4D97-AF65-F5344CB8AC3E}">
        <p14:creationId xmlns:p14="http://schemas.microsoft.com/office/powerpoint/2010/main" val="3782458976"/>
      </p:ext>
    </p:extLst>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04800" y="914400"/>
            <a:ext cx="8115300" cy="5816977"/>
          </a:xfrm>
          <a:prstGeom prst="rect">
            <a:avLst/>
          </a:prstGeom>
        </p:spPr>
        <p:txBody>
          <a:bodyPr wrap="square" rtlCol="0">
            <a:spAutoFit/>
          </a:bodyPr>
          <a:lstStyle/>
          <a:p>
            <a:pPr marL="457200" lvl="0" indent="-457200">
              <a:buFont typeface="+mj-lt"/>
              <a:buAutoNum type="arabicPeriod"/>
            </a:pPr>
            <a:endParaRPr lang="en-US" sz="100" b="1" dirty="0">
              <a:latin typeface="Calibri" panose="020F0502020204030204" pitchFamily="34" charset="0"/>
              <a:cs typeface="Calibri" panose="020F0502020204030204" pitchFamily="34" charset="0"/>
            </a:endParaRPr>
          </a:p>
          <a:p>
            <a:pPr marL="457200" lvl="0" indent="-457200">
              <a:buFont typeface="+mj-lt"/>
              <a:buAutoNum type="arabicPeriod"/>
            </a:pPr>
            <a:r>
              <a:rPr lang="en-US" sz="2200" b="1" dirty="0">
                <a:latin typeface="Calibri" panose="020F0502020204030204" pitchFamily="34" charset="0"/>
                <a:cs typeface="Calibri" panose="020F0502020204030204" pitchFamily="34" charset="0"/>
              </a:rPr>
              <a:t>Welcome, Meeting Logistics and Introductions (15 min)</a:t>
            </a:r>
          </a:p>
          <a:p>
            <a:pPr lvl="0"/>
            <a:endParaRPr lang="en-US" sz="1400" b="1" dirty="0">
              <a:latin typeface="Calibri" panose="020F0502020204030204" pitchFamily="34" charset="0"/>
              <a:cs typeface="Calibri" panose="020F0502020204030204" pitchFamily="34" charset="0"/>
            </a:endParaRPr>
          </a:p>
          <a:p>
            <a:pPr marL="457200" indent="-457200">
              <a:buFont typeface="+mj-lt"/>
              <a:buAutoNum type="arabicPeriod" startAt="2"/>
            </a:pPr>
            <a:r>
              <a:rPr lang="en-US" sz="2200" b="1" dirty="0">
                <a:latin typeface="Calibri" panose="020F0502020204030204" pitchFamily="34" charset="0"/>
                <a:cs typeface="Calibri" panose="020F0502020204030204" pitchFamily="34" charset="0"/>
              </a:rPr>
              <a:t>Physical Infrastructure Workgroup (10 min) </a:t>
            </a:r>
            <a:endParaRPr lang="en-US" sz="2200" b="1" dirty="0">
              <a:solidFill>
                <a:schemeClr val="accent6"/>
              </a:solidFill>
              <a:latin typeface="Calibri" panose="020F0502020204030204" pitchFamily="34" charset="0"/>
              <a:cs typeface="Calibri" panose="020F0502020204030204" pitchFamily="34" charset="0"/>
            </a:endParaRPr>
          </a:p>
          <a:p>
            <a:pPr marL="687388" lvl="1" indent="-230188">
              <a:buFont typeface="Arial" panose="020B0604020202020204" pitchFamily="34" charset="0"/>
              <a:buChar char="•"/>
              <a:tabLst>
                <a:tab pos="687388" algn="l"/>
              </a:tabLst>
            </a:pPr>
            <a:r>
              <a:rPr lang="en-US" sz="2200" dirty="0">
                <a:latin typeface="Calibri" panose="020F0502020204030204" pitchFamily="34" charset="0"/>
                <a:cs typeface="Calibri" panose="020F0502020204030204" pitchFamily="34" charset="0"/>
              </a:rPr>
              <a:t>Confirm wording of additional recommendation from October’s Council Meeting</a:t>
            </a:r>
          </a:p>
          <a:p>
            <a:pPr lvl="1"/>
            <a:endParaRPr lang="en-US" sz="1000" dirty="0">
              <a:latin typeface="Calibri" panose="020F0502020204030204" pitchFamily="34" charset="0"/>
              <a:cs typeface="Calibri" panose="020F0502020204030204" pitchFamily="34" charset="0"/>
            </a:endParaRPr>
          </a:p>
          <a:p>
            <a:endParaRPr lang="en-US" sz="100" b="1" dirty="0">
              <a:latin typeface="Calibri" panose="020F0502020204030204" pitchFamily="34" charset="0"/>
              <a:cs typeface="Calibri" panose="020F0502020204030204" pitchFamily="34" charset="0"/>
            </a:endParaRPr>
          </a:p>
          <a:p>
            <a:pPr marL="457200" indent="-457200">
              <a:buFont typeface="+mj-lt"/>
              <a:buAutoNum type="arabicPeriod" startAt="3"/>
            </a:pPr>
            <a:r>
              <a:rPr lang="en-US" sz="2200" b="1" dirty="0">
                <a:latin typeface="Calibri" panose="020F0502020204030204" pitchFamily="34" charset="0"/>
                <a:cs typeface="Calibri" panose="020F0502020204030204" pitchFamily="34" charset="0"/>
              </a:rPr>
              <a:t>Caregiver Support and Public Awareness Workgroup (30 min)</a:t>
            </a:r>
            <a:endParaRPr lang="en-US" sz="2200" dirty="0">
              <a:latin typeface="Calibri" panose="020F0502020204030204" pitchFamily="34" charset="0"/>
              <a:cs typeface="Calibri" panose="020F0502020204030204" pitchFamily="34" charset="0"/>
            </a:endParaRPr>
          </a:p>
          <a:p>
            <a:pPr marL="687388" lvl="1" indent="-230188">
              <a:buFont typeface="Arial" panose="020B0604020202020204" pitchFamily="34" charset="0"/>
              <a:buChar char="•"/>
            </a:pPr>
            <a:r>
              <a:rPr lang="en-US" sz="2200" dirty="0">
                <a:latin typeface="Calibri" panose="020F0502020204030204" pitchFamily="34" charset="0"/>
                <a:cs typeface="Calibri" panose="020F0502020204030204" pitchFamily="34" charset="0"/>
              </a:rPr>
              <a:t>Presentation (10 min)</a:t>
            </a:r>
          </a:p>
          <a:p>
            <a:pPr marL="687388" lvl="1" indent="-230188">
              <a:buFont typeface="Arial" panose="020B0604020202020204" pitchFamily="34" charset="0"/>
              <a:buChar char="•"/>
            </a:pPr>
            <a:r>
              <a:rPr lang="en-US" sz="2200" dirty="0">
                <a:latin typeface="Calibri" panose="020F0502020204030204" pitchFamily="34" charset="0"/>
                <a:cs typeface="Calibri" panose="020F0502020204030204" pitchFamily="34" charset="0"/>
              </a:rPr>
              <a:t>Discussion (20 min) </a:t>
            </a:r>
          </a:p>
          <a:p>
            <a:pPr lvl="1"/>
            <a:endParaRPr lang="en-US" sz="1000" dirty="0">
              <a:latin typeface="Calibri" panose="020F0502020204030204" pitchFamily="34" charset="0"/>
              <a:cs typeface="Calibri" panose="020F0502020204030204" pitchFamily="34" charset="0"/>
            </a:endParaRPr>
          </a:p>
          <a:p>
            <a:pPr lvl="1"/>
            <a:endParaRPr lang="en-US" sz="200" dirty="0">
              <a:solidFill>
                <a:srgbClr val="FF0000"/>
              </a:solidFill>
              <a:latin typeface="Calibri" panose="020F0502020204030204" pitchFamily="34" charset="0"/>
              <a:cs typeface="Calibri" panose="020F0502020204030204" pitchFamily="34" charset="0"/>
            </a:endParaRPr>
          </a:p>
          <a:p>
            <a:pPr marL="457200" indent="-457200">
              <a:buFont typeface="+mj-lt"/>
              <a:buAutoNum type="arabicPeriod" startAt="3"/>
            </a:pPr>
            <a:r>
              <a:rPr lang="en-US" sz="2200" b="1" dirty="0">
                <a:latin typeface="Calibri" panose="020F0502020204030204" pitchFamily="34" charset="0"/>
                <a:cs typeface="Calibri" panose="020F0502020204030204" pitchFamily="34" charset="0"/>
              </a:rPr>
              <a:t>Research Workgroup (30 min)</a:t>
            </a:r>
            <a:endParaRPr lang="en-US" sz="2200" dirty="0">
              <a:solidFill>
                <a:srgbClr val="FF0000"/>
              </a:solidFill>
              <a:latin typeface="Calibri" panose="020F0502020204030204" pitchFamily="34" charset="0"/>
              <a:cs typeface="Calibri" panose="020F0502020204030204" pitchFamily="34" charset="0"/>
            </a:endParaRPr>
          </a:p>
          <a:p>
            <a:pPr marL="687388" lvl="1" indent="-230188">
              <a:buFont typeface="Arial" panose="020B0604020202020204" pitchFamily="34" charset="0"/>
              <a:buChar char="•"/>
            </a:pPr>
            <a:r>
              <a:rPr lang="en-US" sz="2200" dirty="0">
                <a:latin typeface="Calibri" panose="020F0502020204030204" pitchFamily="34" charset="0"/>
                <a:cs typeface="Calibri" panose="020F0502020204030204" pitchFamily="34" charset="0"/>
              </a:rPr>
              <a:t>Presentation (10 min)</a:t>
            </a:r>
            <a:endParaRPr lang="en-US" sz="2200" dirty="0">
              <a:solidFill>
                <a:srgbClr val="FF0000"/>
              </a:solidFill>
              <a:latin typeface="Calibri" panose="020F0502020204030204" pitchFamily="34" charset="0"/>
              <a:cs typeface="Calibri" panose="020F0502020204030204" pitchFamily="34" charset="0"/>
            </a:endParaRPr>
          </a:p>
          <a:p>
            <a:pPr marL="687388" lvl="1" indent="-230188">
              <a:buFont typeface="Arial" panose="020B0604020202020204" pitchFamily="34" charset="0"/>
              <a:buChar char="•"/>
            </a:pPr>
            <a:r>
              <a:rPr lang="en-US" sz="2200" dirty="0">
                <a:latin typeface="Calibri" panose="020F0502020204030204" pitchFamily="34" charset="0"/>
                <a:cs typeface="Calibri" panose="020F0502020204030204" pitchFamily="34" charset="0"/>
              </a:rPr>
              <a:t>Discussion (20 min)</a:t>
            </a:r>
          </a:p>
          <a:p>
            <a:pPr marL="687388" lvl="1" indent="-230188">
              <a:buFont typeface="Arial" panose="020B0604020202020204" pitchFamily="34" charset="0"/>
              <a:buChar char="•"/>
            </a:pPr>
            <a:endParaRPr lang="en-US" sz="1000" dirty="0">
              <a:latin typeface="Calibri" panose="020F0502020204030204" pitchFamily="34" charset="0"/>
              <a:cs typeface="Calibri" panose="020F0502020204030204" pitchFamily="34" charset="0"/>
            </a:endParaRPr>
          </a:p>
          <a:p>
            <a:pPr marL="687388" lvl="1" indent="-230188">
              <a:buFont typeface="Arial" panose="020B0604020202020204" pitchFamily="34" charset="0"/>
              <a:buChar char="•"/>
            </a:pPr>
            <a:endParaRPr lang="en-US" sz="100" dirty="0">
              <a:latin typeface="Calibri" panose="020F0502020204030204" pitchFamily="34" charset="0"/>
              <a:cs typeface="Calibri" panose="020F0502020204030204" pitchFamily="34" charset="0"/>
            </a:endParaRPr>
          </a:p>
          <a:p>
            <a:pPr marL="457200" indent="-457200">
              <a:buFont typeface="+mj-lt"/>
              <a:buAutoNum type="arabicPeriod" startAt="3"/>
            </a:pPr>
            <a:r>
              <a:rPr lang="en-US" sz="2200" b="1" dirty="0">
                <a:latin typeface="Calibri" panose="020F0502020204030204" pitchFamily="34" charset="0"/>
                <a:cs typeface="Calibri" panose="020F0502020204030204" pitchFamily="34" charset="0"/>
              </a:rPr>
              <a:t>Quality of Care Workgroup (30 min)</a:t>
            </a:r>
            <a:endParaRPr lang="en-US" sz="2200" dirty="0">
              <a:solidFill>
                <a:srgbClr val="FF0000"/>
              </a:solidFill>
              <a:latin typeface="Calibri" panose="020F0502020204030204" pitchFamily="34" charset="0"/>
              <a:cs typeface="Calibri" panose="020F0502020204030204" pitchFamily="34" charset="0"/>
            </a:endParaRPr>
          </a:p>
          <a:p>
            <a:pPr marL="687388" lvl="1" indent="-230188">
              <a:buFont typeface="Arial" panose="020B0604020202020204" pitchFamily="34" charset="0"/>
              <a:buChar char="•"/>
            </a:pPr>
            <a:r>
              <a:rPr lang="en-US" sz="2200" dirty="0">
                <a:latin typeface="Calibri" panose="020F0502020204030204" pitchFamily="34" charset="0"/>
                <a:cs typeface="Calibri" panose="020F0502020204030204" pitchFamily="34" charset="0"/>
              </a:rPr>
              <a:t>Presentation (10 min)</a:t>
            </a:r>
            <a:endParaRPr lang="en-US" sz="2200" dirty="0">
              <a:solidFill>
                <a:srgbClr val="FF0000"/>
              </a:solidFill>
              <a:latin typeface="Calibri" panose="020F0502020204030204" pitchFamily="34" charset="0"/>
              <a:cs typeface="Calibri" panose="020F0502020204030204" pitchFamily="34" charset="0"/>
            </a:endParaRPr>
          </a:p>
          <a:p>
            <a:pPr marL="687388" lvl="1" indent="-230188">
              <a:buFont typeface="Arial" panose="020B0604020202020204" pitchFamily="34" charset="0"/>
              <a:buChar char="•"/>
            </a:pPr>
            <a:r>
              <a:rPr lang="en-US" sz="2200" dirty="0">
                <a:latin typeface="Calibri" panose="020F0502020204030204" pitchFamily="34" charset="0"/>
                <a:cs typeface="Calibri" panose="020F0502020204030204" pitchFamily="34" charset="0"/>
              </a:rPr>
              <a:t>Discussion (20 min)</a:t>
            </a:r>
          </a:p>
          <a:p>
            <a:pPr lvl="1"/>
            <a:endParaRPr lang="en-US" sz="1000" dirty="0">
              <a:solidFill>
                <a:srgbClr val="FF0000"/>
              </a:solidFill>
              <a:latin typeface="Calibri" panose="020F0502020204030204" pitchFamily="34" charset="0"/>
              <a:cs typeface="Calibri" panose="020F0502020204030204" pitchFamily="34" charset="0"/>
            </a:endParaRPr>
          </a:p>
          <a:p>
            <a:endParaRPr lang="en-US" sz="100" b="1" dirty="0">
              <a:latin typeface="Calibri" panose="020F0502020204030204" pitchFamily="34" charset="0"/>
              <a:cs typeface="Calibri" panose="020F0502020204030204" pitchFamily="34" charset="0"/>
            </a:endParaRPr>
          </a:p>
          <a:p>
            <a:pPr marL="457200" indent="-457200">
              <a:buFont typeface="+mj-lt"/>
              <a:buAutoNum type="arabicPeriod" startAt="6"/>
            </a:pPr>
            <a:r>
              <a:rPr lang="en-US" sz="2200" b="1" dirty="0">
                <a:latin typeface="Calibri" panose="020F0502020204030204" pitchFamily="34" charset="0"/>
                <a:cs typeface="Calibri" panose="020F0502020204030204" pitchFamily="34" charset="0"/>
              </a:rPr>
              <a:t>Next Steps (5 min)</a:t>
            </a:r>
            <a:endParaRPr lang="en-US" sz="2200" dirty="0">
              <a:solidFill>
                <a:schemeClr val="accent6">
                  <a:lumMod val="60000"/>
                  <a:lumOff val="40000"/>
                </a:schemeClr>
              </a:solidFill>
              <a:highlight>
                <a:srgbClr val="FFFF00"/>
              </a:highlight>
              <a:latin typeface="Calibri" panose="020F0502020204030204" pitchFamily="34" charset="0"/>
              <a:cs typeface="Calibri" panose="020F0502020204030204" pitchFamily="34" charset="0"/>
            </a:endParaRPr>
          </a:p>
        </p:txBody>
      </p:sp>
      <p:sp>
        <p:nvSpPr>
          <p:cNvPr id="3" name="Title 2"/>
          <p:cNvSpPr>
            <a:spLocks noGrp="1"/>
          </p:cNvSpPr>
          <p:nvPr>
            <p:ph type="title"/>
          </p:nvPr>
        </p:nvSpPr>
        <p:spPr>
          <a:xfrm>
            <a:off x="758734" y="304800"/>
            <a:ext cx="7696200" cy="472772"/>
          </a:xfrm>
        </p:spPr>
        <p:txBody>
          <a:bodyPr/>
          <a:lstStyle/>
          <a:p>
            <a:r>
              <a:rPr lang="en-US" sz="2500" dirty="0"/>
              <a:t>Agenda</a:t>
            </a:r>
          </a:p>
        </p:txBody>
      </p:sp>
    </p:spTree>
    <p:extLst>
      <p:ext uri="{BB962C8B-B14F-4D97-AF65-F5344CB8AC3E}">
        <p14:creationId xmlns:p14="http://schemas.microsoft.com/office/powerpoint/2010/main" val="1111932765"/>
      </p:ext>
    </p:extLst>
  </p:cSld>
  <p:clrMapOvr>
    <a:masterClrMapping/>
  </p:clrMapOvr>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0BC3F1A3-26A8-493C-AC31-B7C94001EDB0}"/>
              </a:ext>
            </a:extLst>
          </p:cNvPr>
          <p:cNvSpPr>
            <a:spLocks noGrp="1"/>
          </p:cNvSpPr>
          <p:nvPr>
            <p:ph type="title"/>
          </p:nvPr>
        </p:nvSpPr>
        <p:spPr/>
        <p:txBody>
          <a:bodyPr/>
          <a:lstStyle/>
          <a:p>
            <a:r>
              <a:rPr lang="en-US" dirty="0"/>
              <a:t>Goal, Recommendations and Challenges</a:t>
            </a:r>
          </a:p>
        </p:txBody>
      </p:sp>
      <p:sp>
        <p:nvSpPr>
          <p:cNvPr id="3" name="Text Placeholder 2">
            <a:extLst>
              <a:ext uri="{FF2B5EF4-FFF2-40B4-BE49-F238E27FC236}">
                <a16:creationId xmlns:a16="http://schemas.microsoft.com/office/drawing/2014/main" xmlns="" id="{4AA2AB90-358F-4853-9169-065CFB4A7944}"/>
              </a:ext>
            </a:extLst>
          </p:cNvPr>
          <p:cNvSpPr>
            <a:spLocks noGrp="1"/>
          </p:cNvSpPr>
          <p:nvPr>
            <p:ph type="body" idx="1"/>
          </p:nvPr>
        </p:nvSpPr>
        <p:spPr>
          <a:xfrm>
            <a:off x="143690" y="990600"/>
            <a:ext cx="8924109" cy="5410200"/>
          </a:xfrm>
        </p:spPr>
        <p:txBody>
          <a:bodyPr/>
          <a:lstStyle/>
          <a:p>
            <a:pPr marL="106680" indent="0">
              <a:buNone/>
            </a:pPr>
            <a:r>
              <a:rPr lang="en-US" sz="2200" dirty="0">
                <a:latin typeface="Calibri" panose="020F0502020204030204" pitchFamily="34" charset="0"/>
                <a:cs typeface="Calibri" panose="020F0502020204030204" pitchFamily="34" charset="0"/>
              </a:rPr>
              <a:t>Goal</a:t>
            </a:r>
          </a:p>
          <a:p>
            <a:pPr marL="106680" indent="0">
              <a:buNone/>
            </a:pPr>
            <a:r>
              <a:rPr lang="en-US" sz="2000" b="0" dirty="0"/>
              <a:t>Identify gaps in quality of care for people living with dementia in MA and strategies to close those gaps</a:t>
            </a:r>
          </a:p>
          <a:p>
            <a:pPr marL="106680" indent="0">
              <a:buNone/>
            </a:pPr>
            <a:endParaRPr lang="en-US" sz="500" b="0" dirty="0"/>
          </a:p>
          <a:p>
            <a:pPr marL="106680" indent="0">
              <a:buNone/>
            </a:pPr>
            <a:r>
              <a:rPr lang="en-US" sz="2200" dirty="0"/>
              <a:t>Recommendations</a:t>
            </a:r>
          </a:p>
          <a:p>
            <a:pPr marL="106680" indent="0">
              <a:buNone/>
            </a:pPr>
            <a:endParaRPr lang="en-US" sz="500" b="0" i="1" dirty="0"/>
          </a:p>
          <a:p>
            <a:pPr marL="574675" indent="-468313">
              <a:buFont typeface="+mj-lt"/>
              <a:buAutoNum type="arabicPeriod"/>
            </a:pPr>
            <a:r>
              <a:rPr lang="en-US" sz="2000" b="0" u="sng" dirty="0"/>
              <a:t>Care Planning</a:t>
            </a:r>
            <a:r>
              <a:rPr lang="en-US" sz="2000" b="0" dirty="0"/>
              <a:t> </a:t>
            </a:r>
            <a:r>
              <a:rPr lang="en-US" sz="2000" b="0" i="1" dirty="0"/>
              <a:t>- </a:t>
            </a:r>
            <a:r>
              <a:rPr lang="en-US" sz="2000" b="0" dirty="0"/>
              <a:t>Develop a person directed care plan framework and template</a:t>
            </a:r>
          </a:p>
          <a:p>
            <a:pPr marL="112712" lvl="1" indent="0">
              <a:buSzPct val="100000"/>
              <a:buNone/>
            </a:pPr>
            <a:endParaRPr lang="en-US" sz="400" b="0" dirty="0"/>
          </a:p>
          <a:p>
            <a:pPr marL="568325" indent="-457200">
              <a:buFont typeface="+mj-lt"/>
              <a:buAutoNum type="arabicPeriod"/>
            </a:pPr>
            <a:r>
              <a:rPr lang="en-US" sz="2000" b="0" u="sng" dirty="0"/>
              <a:t>Staffing &amp; Training</a:t>
            </a:r>
            <a:r>
              <a:rPr lang="en-US" sz="2000" b="0" dirty="0"/>
              <a:t> </a:t>
            </a:r>
            <a:r>
              <a:rPr lang="en-US" sz="2000" b="0" i="1" dirty="0"/>
              <a:t>- </a:t>
            </a:r>
            <a:r>
              <a:rPr lang="en-US" sz="20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Develop a plan that ensures that staff in primary care, long term care, home care, caregiver and patient settings across the state receive the training and  support needed to build and retain interprofessional teams with expertise in dementia care</a:t>
            </a:r>
          </a:p>
          <a:p>
            <a:pPr marL="854075" indent="-741363">
              <a:buNone/>
            </a:pPr>
            <a:endParaRPr lang="en-US" sz="300" dirty="0">
              <a:solidFill>
                <a:srgbClr val="7030A0"/>
              </a:solidFill>
              <a:cs typeface="Times New Roman" panose="02020603050405020304" pitchFamily="18" charset="0"/>
            </a:endParaRPr>
          </a:p>
          <a:p>
            <a:pPr marL="854075" indent="-741363">
              <a:buNone/>
            </a:pPr>
            <a:r>
              <a:rPr lang="en-US" sz="2200" dirty="0"/>
              <a:t>Challenges</a:t>
            </a:r>
          </a:p>
          <a:p>
            <a:pPr marL="854075" indent="-741363">
              <a:buNone/>
            </a:pPr>
            <a:endParaRPr lang="en-US" sz="500" dirty="0"/>
          </a:p>
          <a:p>
            <a:pPr marL="574675" indent="-457200">
              <a:buSzPct val="100000"/>
              <a:buAutoNum type="arabicPeriod"/>
            </a:pPr>
            <a:r>
              <a:rPr lang="en-US" sz="2000" b="0" dirty="0"/>
              <a:t>Lack of / delayed diagnosis; lack of regular, comprehensive, ongoing assessments; and person-centered and person-directed care planning</a:t>
            </a:r>
          </a:p>
          <a:p>
            <a:pPr marL="117475" indent="0">
              <a:buSzPct val="100000"/>
              <a:buNone/>
            </a:pPr>
            <a:endParaRPr lang="en-US" sz="1000" b="0" dirty="0"/>
          </a:p>
          <a:p>
            <a:pPr marL="563880" indent="-457200">
              <a:buFont typeface="+mj-lt"/>
              <a:buAutoNum type="arabicPeriod" startAt="2"/>
            </a:pPr>
            <a:r>
              <a:rPr lang="en-US" sz="2000" b="0" dirty="0"/>
              <a:t>Insufficient training, support, recruitment, and retention of skilled interprofessional teams to provide ongoing care; inconsistent and unknown quality of training; and undervalued direct care workers </a:t>
            </a:r>
          </a:p>
        </p:txBody>
      </p:sp>
    </p:spTree>
    <p:extLst>
      <p:ext uri="{BB962C8B-B14F-4D97-AF65-F5344CB8AC3E}">
        <p14:creationId xmlns:p14="http://schemas.microsoft.com/office/powerpoint/2010/main" val="324279473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F74E2367-078F-4139-83CC-72BEC85448EE}"/>
              </a:ext>
            </a:extLst>
          </p:cNvPr>
          <p:cNvSpPr>
            <a:spLocks noGrp="1"/>
          </p:cNvSpPr>
          <p:nvPr>
            <p:ph type="title"/>
          </p:nvPr>
        </p:nvSpPr>
        <p:spPr>
          <a:xfrm>
            <a:off x="914400" y="0"/>
            <a:ext cx="6705600" cy="839562"/>
          </a:xfrm>
        </p:spPr>
        <p:txBody>
          <a:bodyPr/>
          <a:lstStyle/>
          <a:p>
            <a:r>
              <a:rPr lang="en-US" dirty="0"/>
              <a:t>Recommendation #1: Implementation </a:t>
            </a:r>
            <a:br>
              <a:rPr lang="en-US" dirty="0"/>
            </a:br>
            <a:r>
              <a:rPr lang="en-US" dirty="0"/>
              <a:t>Strategies</a:t>
            </a:r>
          </a:p>
        </p:txBody>
      </p:sp>
      <p:sp>
        <p:nvSpPr>
          <p:cNvPr id="3" name="Text Placeholder 2">
            <a:extLst>
              <a:ext uri="{FF2B5EF4-FFF2-40B4-BE49-F238E27FC236}">
                <a16:creationId xmlns:a16="http://schemas.microsoft.com/office/drawing/2014/main" xmlns="" id="{BD522837-8C1E-4AE7-A640-3656215C0A89}"/>
              </a:ext>
            </a:extLst>
          </p:cNvPr>
          <p:cNvSpPr>
            <a:spLocks noGrp="1"/>
          </p:cNvSpPr>
          <p:nvPr>
            <p:ph type="body" idx="1"/>
          </p:nvPr>
        </p:nvSpPr>
        <p:spPr>
          <a:xfrm>
            <a:off x="114300" y="990600"/>
            <a:ext cx="8496300" cy="5757862"/>
          </a:xfrm>
        </p:spPr>
        <p:txBody>
          <a:bodyPr/>
          <a:lstStyle/>
          <a:p>
            <a:pPr marL="0" lvl="1" indent="0">
              <a:buSzPct val="100000"/>
              <a:buNone/>
            </a:pPr>
            <a:r>
              <a:rPr lang="en-US" sz="2000" dirty="0">
                <a:latin typeface="Calibri" panose="020F0502020204030204" pitchFamily="34" charset="0"/>
                <a:cs typeface="Calibri" panose="020F0502020204030204" pitchFamily="34" charset="0"/>
              </a:rPr>
              <a:t>RECOMMENDATION #1: </a:t>
            </a:r>
            <a:r>
              <a:rPr lang="en-US" sz="2000" b="0" dirty="0"/>
              <a:t>Develop care plan framework and template</a:t>
            </a:r>
          </a:p>
          <a:p>
            <a:pPr marL="914400" lvl="2" indent="-914400">
              <a:lnSpc>
                <a:spcPct val="107000"/>
              </a:lnSpc>
              <a:spcBef>
                <a:spcPts val="0"/>
              </a:spcBef>
              <a:spcAft>
                <a:spcPts val="800"/>
              </a:spcAft>
              <a:buSzPts val="1920"/>
            </a:pPr>
            <a:endParaRPr lang="en-US" sz="600" i="1" dirty="0"/>
          </a:p>
          <a:p>
            <a:pPr marL="914400" lvl="2" indent="-687388">
              <a:lnSpc>
                <a:spcPct val="107000"/>
              </a:lnSpc>
              <a:spcBef>
                <a:spcPts val="0"/>
              </a:spcBef>
              <a:spcAft>
                <a:spcPts val="800"/>
              </a:spcAft>
              <a:buSzPts val="1920"/>
            </a:pPr>
            <a:r>
              <a:rPr lang="en-US" sz="2000" b="1" i="1" dirty="0">
                <a:solidFill>
                  <a:schemeClr val="dk1"/>
                </a:solidFill>
                <a:latin typeface="Calibri" panose="020F0502020204030204" pitchFamily="34" charset="0"/>
                <a:cs typeface="Times New Roman" panose="02020603050405020304" pitchFamily="18" charset="0"/>
              </a:rPr>
              <a:t>Beginning in 2021:</a:t>
            </a:r>
          </a:p>
          <a:p>
            <a:pPr marL="687388" marR="0" indent="-460375">
              <a:lnSpc>
                <a:spcPct val="107000"/>
              </a:lnSpc>
              <a:spcBef>
                <a:spcPts val="0"/>
              </a:spcBef>
              <a:spcAft>
                <a:spcPts val="0"/>
              </a:spcAft>
              <a:buNone/>
            </a:pPr>
            <a:r>
              <a:rPr lang="en-US" sz="2000" b="0" dirty="0">
                <a:effectLst/>
                <a:latin typeface="Calibri" panose="020F0502020204030204" pitchFamily="34" charset="0"/>
                <a:ea typeface="Calibri" panose="020F0502020204030204" pitchFamily="34" charset="0"/>
                <a:cs typeface="Times New Roman" panose="02020603050405020304" pitchFamily="18" charset="0"/>
              </a:rPr>
              <a:t>1.1  Begin development of a person directed care plan framework and template that would be directed to consumers. This tool would be put in the hands of PLWD and care partners.</a:t>
            </a:r>
          </a:p>
          <a:p>
            <a:pPr marL="227013" marR="0" indent="0">
              <a:lnSpc>
                <a:spcPct val="107000"/>
              </a:lnSpc>
              <a:spcBef>
                <a:spcPts val="0"/>
              </a:spcBef>
              <a:spcAft>
                <a:spcPts val="0"/>
              </a:spcAft>
              <a:buNone/>
            </a:pPr>
            <a:endParaRPr lang="en-US" sz="1600" b="0" dirty="0">
              <a:effectLst/>
              <a:latin typeface="Calibri" panose="020F0502020204030204" pitchFamily="34" charset="0"/>
              <a:ea typeface="Calibri" panose="020F0502020204030204" pitchFamily="34" charset="0"/>
              <a:cs typeface="Times New Roman" panose="02020603050405020304" pitchFamily="18" charset="0"/>
            </a:endParaRPr>
          </a:p>
          <a:p>
            <a:pPr marL="227013" marR="0" indent="0">
              <a:lnSpc>
                <a:spcPct val="107000"/>
              </a:lnSpc>
              <a:spcBef>
                <a:spcPts val="0"/>
              </a:spcBef>
              <a:spcAft>
                <a:spcPts val="0"/>
              </a:spcAft>
              <a:buNone/>
            </a:pPr>
            <a:r>
              <a:rPr lang="en-US" sz="2000" b="0" dirty="0">
                <a:effectLst/>
                <a:latin typeface="Calibri" panose="020F0502020204030204" pitchFamily="34" charset="0"/>
                <a:ea typeface="Calibri" panose="020F0502020204030204" pitchFamily="34" charset="0"/>
                <a:cs typeface="Times New Roman" panose="02020603050405020304" pitchFamily="18" charset="0"/>
              </a:rPr>
              <a:t>1.2  Gather information, data, looking at existing tools</a:t>
            </a:r>
          </a:p>
          <a:p>
            <a:pPr marL="227013" marR="0" indent="0">
              <a:lnSpc>
                <a:spcPct val="107000"/>
              </a:lnSpc>
              <a:spcBef>
                <a:spcPts val="0"/>
              </a:spcBef>
              <a:spcAft>
                <a:spcPts val="0"/>
              </a:spcAft>
              <a:buNone/>
            </a:pPr>
            <a:endParaRPr lang="en-US" sz="1600" b="0" dirty="0">
              <a:effectLst/>
              <a:latin typeface="Calibri" panose="020F0502020204030204" pitchFamily="34" charset="0"/>
              <a:ea typeface="Calibri" panose="020F0502020204030204" pitchFamily="34" charset="0"/>
              <a:cs typeface="Times New Roman" panose="02020603050405020304" pitchFamily="18" charset="0"/>
            </a:endParaRPr>
          </a:p>
          <a:p>
            <a:pPr marL="687388" marR="0" indent="-460375">
              <a:lnSpc>
                <a:spcPct val="107000"/>
              </a:lnSpc>
              <a:spcBef>
                <a:spcPts val="0"/>
              </a:spcBef>
              <a:spcAft>
                <a:spcPts val="0"/>
              </a:spcAft>
              <a:buNone/>
            </a:pPr>
            <a:r>
              <a:rPr lang="en-US" sz="2000" b="0" dirty="0">
                <a:effectLst/>
                <a:latin typeface="Calibri" panose="020F0502020204030204" pitchFamily="34" charset="0"/>
                <a:ea typeface="Calibri" panose="020F0502020204030204" pitchFamily="34" charset="0"/>
                <a:cs typeface="Times New Roman" panose="02020603050405020304" pitchFamily="18" charset="0"/>
              </a:rPr>
              <a:t>1.3  Meet with stakeholders and potential partners- potential partners identified include Alzheimer’s Association, Honoring Choices, Dementia Friends, MA</a:t>
            </a:r>
          </a:p>
          <a:p>
            <a:pPr marL="227013" marR="0" indent="0">
              <a:lnSpc>
                <a:spcPct val="107000"/>
              </a:lnSpc>
              <a:spcBef>
                <a:spcPts val="0"/>
              </a:spcBef>
              <a:spcAft>
                <a:spcPts val="0"/>
              </a:spcAft>
              <a:buNone/>
            </a:pPr>
            <a:endParaRPr lang="en-US" sz="1600" b="0" dirty="0">
              <a:effectLst/>
              <a:latin typeface="Calibri" panose="020F0502020204030204" pitchFamily="34" charset="0"/>
              <a:ea typeface="Calibri" panose="020F0502020204030204" pitchFamily="34" charset="0"/>
              <a:cs typeface="Times New Roman" panose="02020603050405020304" pitchFamily="18" charset="0"/>
            </a:endParaRPr>
          </a:p>
          <a:p>
            <a:pPr marL="687388" marR="0" indent="-460375">
              <a:lnSpc>
                <a:spcPct val="107000"/>
              </a:lnSpc>
              <a:spcBef>
                <a:spcPts val="0"/>
              </a:spcBef>
              <a:spcAft>
                <a:spcPts val="0"/>
              </a:spcAft>
              <a:buNone/>
            </a:pPr>
            <a:r>
              <a:rPr lang="en-US" sz="2000" b="0" dirty="0">
                <a:effectLst/>
                <a:latin typeface="Calibri" panose="020F0502020204030204" pitchFamily="34" charset="0"/>
                <a:ea typeface="Calibri" panose="020F0502020204030204" pitchFamily="34" charset="0"/>
                <a:cs typeface="Times New Roman" panose="02020603050405020304" pitchFamily="18" charset="0"/>
              </a:rPr>
              <a:t>1.4  Seek assistance of graduate student in public health, or nursing for research and writing</a:t>
            </a:r>
          </a:p>
          <a:p>
            <a:pPr marL="227013" marR="0" indent="0">
              <a:lnSpc>
                <a:spcPct val="107000"/>
              </a:lnSpc>
              <a:spcBef>
                <a:spcPts val="0"/>
              </a:spcBef>
              <a:spcAft>
                <a:spcPts val="0"/>
              </a:spcAft>
              <a:buNone/>
            </a:pPr>
            <a:endParaRPr lang="en-US" sz="1600" b="0" dirty="0">
              <a:effectLst/>
              <a:latin typeface="Calibri" panose="020F0502020204030204" pitchFamily="34" charset="0"/>
              <a:ea typeface="Calibri" panose="020F0502020204030204" pitchFamily="34" charset="0"/>
              <a:cs typeface="Times New Roman" panose="02020603050405020304" pitchFamily="18" charset="0"/>
            </a:endParaRPr>
          </a:p>
          <a:p>
            <a:pPr marL="227013" marR="0" indent="0">
              <a:lnSpc>
                <a:spcPct val="107000"/>
              </a:lnSpc>
              <a:spcBef>
                <a:spcPts val="0"/>
              </a:spcBef>
              <a:spcAft>
                <a:spcPts val="0"/>
              </a:spcAft>
              <a:buNone/>
            </a:pPr>
            <a:r>
              <a:rPr lang="en-US" sz="2000" b="0" dirty="0">
                <a:effectLst/>
                <a:latin typeface="Calibri" panose="020F0502020204030204" pitchFamily="34" charset="0"/>
                <a:ea typeface="Calibri" panose="020F0502020204030204" pitchFamily="34" charset="0"/>
                <a:cs typeface="Times New Roman" panose="02020603050405020304" pitchFamily="18" charset="0"/>
              </a:rPr>
              <a:t>1.5  Seek and identify sources of funding for dissemination and marketing</a:t>
            </a:r>
          </a:p>
          <a:p>
            <a:pPr marL="1376363" lvl="2" indent="-461963">
              <a:lnSpc>
                <a:spcPct val="107000"/>
              </a:lnSpc>
              <a:spcBef>
                <a:spcPts val="0"/>
              </a:spcBef>
              <a:spcAft>
                <a:spcPts val="800"/>
              </a:spcAft>
              <a:buSzPts val="1920"/>
            </a:pPr>
            <a:endParaRPr lang="en-US" sz="2300" b="0" dirty="0">
              <a:latin typeface="Calibri" panose="020F0502020204030204" pitchFamily="34" charset="0"/>
            </a:endParaRPr>
          </a:p>
          <a:p>
            <a:pPr marL="914400" lvl="2" indent="0">
              <a:lnSpc>
                <a:spcPct val="107000"/>
              </a:lnSpc>
              <a:spcBef>
                <a:spcPts val="0"/>
              </a:spcBef>
              <a:spcAft>
                <a:spcPts val="800"/>
              </a:spcAft>
              <a:buSzPts val="1920"/>
            </a:pPr>
            <a:endParaRPr lang="en-US" sz="2400" dirty="0"/>
          </a:p>
          <a:p>
            <a:pPr marL="914400" lvl="2" indent="0">
              <a:lnSpc>
                <a:spcPct val="107000"/>
              </a:lnSpc>
              <a:spcBef>
                <a:spcPts val="0"/>
              </a:spcBef>
              <a:spcAft>
                <a:spcPts val="800"/>
              </a:spcAft>
              <a:buSzPts val="1920"/>
            </a:pPr>
            <a:endParaRPr lang="en-US" sz="1000" b="0" dirty="0"/>
          </a:p>
          <a:p>
            <a:pPr marL="914400" lvl="2" indent="0">
              <a:lnSpc>
                <a:spcPct val="107000"/>
              </a:lnSpc>
              <a:spcBef>
                <a:spcPts val="0"/>
              </a:spcBef>
              <a:spcAft>
                <a:spcPts val="800"/>
              </a:spcAft>
              <a:buSzPts val="1920"/>
            </a:pPr>
            <a:endParaRPr lang="en-US" sz="1000" b="0" dirty="0"/>
          </a:p>
          <a:p>
            <a:pPr marL="0" marR="0" indent="0">
              <a:spcBef>
                <a:spcPts val="0"/>
              </a:spcBef>
              <a:spcAft>
                <a:spcPts val="800"/>
              </a:spcAft>
              <a:buNone/>
            </a:pPr>
            <a:endParaRPr lang="en-US" dirty="0"/>
          </a:p>
        </p:txBody>
      </p:sp>
    </p:spTree>
    <p:extLst>
      <p:ext uri="{BB962C8B-B14F-4D97-AF65-F5344CB8AC3E}">
        <p14:creationId xmlns:p14="http://schemas.microsoft.com/office/powerpoint/2010/main" val="356367808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0BC3F1A3-26A8-493C-AC31-B7C94001EDB0}"/>
              </a:ext>
            </a:extLst>
          </p:cNvPr>
          <p:cNvSpPr>
            <a:spLocks noGrp="1"/>
          </p:cNvSpPr>
          <p:nvPr>
            <p:ph type="title"/>
          </p:nvPr>
        </p:nvSpPr>
        <p:spPr/>
        <p:txBody>
          <a:bodyPr/>
          <a:lstStyle/>
          <a:p>
            <a:r>
              <a:rPr lang="en-US" dirty="0"/>
              <a:t>Recommendation #1: Organizations and Costs/Resources</a:t>
            </a:r>
          </a:p>
        </p:txBody>
      </p:sp>
      <p:sp>
        <p:nvSpPr>
          <p:cNvPr id="3" name="Text Placeholder 2">
            <a:extLst>
              <a:ext uri="{FF2B5EF4-FFF2-40B4-BE49-F238E27FC236}">
                <a16:creationId xmlns:a16="http://schemas.microsoft.com/office/drawing/2014/main" xmlns="" id="{4AA2AB90-358F-4853-9169-065CFB4A7944}"/>
              </a:ext>
            </a:extLst>
          </p:cNvPr>
          <p:cNvSpPr>
            <a:spLocks noGrp="1"/>
          </p:cNvSpPr>
          <p:nvPr>
            <p:ph type="body" idx="1"/>
          </p:nvPr>
        </p:nvSpPr>
        <p:spPr>
          <a:xfrm>
            <a:off x="416560" y="1066800"/>
            <a:ext cx="8422640" cy="5181599"/>
          </a:xfrm>
        </p:spPr>
        <p:txBody>
          <a:bodyPr/>
          <a:lstStyle/>
          <a:p>
            <a:pPr marL="106363" indent="-106363">
              <a:buNone/>
            </a:pPr>
            <a:r>
              <a:rPr lang="en-US" sz="2200" dirty="0"/>
              <a:t>Responsible Organizations</a:t>
            </a:r>
          </a:p>
          <a:p>
            <a:pPr marL="106680" indent="0">
              <a:buNone/>
            </a:pPr>
            <a:endParaRPr lang="en-US" sz="700" dirty="0"/>
          </a:p>
          <a:p>
            <a:pPr marL="342900" indent="-342900">
              <a:lnSpc>
                <a:spcPct val="107000"/>
              </a:lnSpc>
              <a:spcAft>
                <a:spcPts val="800"/>
              </a:spcAft>
              <a:buSzPct val="110000"/>
              <a:buFont typeface="Arial" panose="020B0604020202020204" pitchFamily="34" charset="0"/>
              <a:buChar char="•"/>
              <a:tabLst>
                <a:tab pos="457200" algn="l"/>
              </a:tabLst>
            </a:pPr>
            <a:r>
              <a:rPr lang="en-US" sz="2200" b="0" dirty="0">
                <a:effectLst/>
                <a:latin typeface="Calibri" panose="020F0502020204030204" pitchFamily="34" charset="0"/>
                <a:ea typeface="Calibri" panose="020F0502020204030204" pitchFamily="34" charset="0"/>
                <a:cs typeface="Times New Roman" panose="02020603050405020304" pitchFamily="18" charset="0"/>
              </a:rPr>
              <a:t>This subcommittee </a:t>
            </a:r>
            <a:r>
              <a:rPr lang="en-US" sz="2200" b="0" dirty="0">
                <a:cs typeface="Times New Roman" panose="02020603050405020304" pitchFamily="18" charset="0"/>
              </a:rPr>
              <a:t>along </a:t>
            </a:r>
            <a:r>
              <a:rPr lang="en-US" sz="2200" b="0" dirty="0">
                <a:effectLst/>
                <a:latin typeface="Calibri" panose="020F0502020204030204" pitchFamily="34" charset="0"/>
                <a:ea typeface="Calibri" panose="020F0502020204030204" pitchFamily="34" charset="0"/>
                <a:cs typeface="Times New Roman" panose="02020603050405020304" pitchFamily="18" charset="0"/>
              </a:rPr>
              <a:t>with guidance from other organizations including: </a:t>
            </a:r>
          </a:p>
          <a:p>
            <a:pPr marL="800100" marR="0" lvl="1" indent="-342900">
              <a:lnSpc>
                <a:spcPct val="107000"/>
              </a:lnSpc>
              <a:spcBef>
                <a:spcPts val="0"/>
              </a:spcBef>
              <a:spcAft>
                <a:spcPts val="0"/>
              </a:spcAft>
              <a:buSzPct val="80000"/>
              <a:buFont typeface="Courier New" panose="02070309020205020404" pitchFamily="49" charset="0"/>
              <a:buChar char="o"/>
              <a:tabLst>
                <a:tab pos="457200" algn="l"/>
                <a:tab pos="685800" algn="l"/>
              </a:tabLst>
            </a:pPr>
            <a:r>
              <a:rPr lang="en-US" sz="2200" b="0" dirty="0">
                <a:effectLst/>
                <a:latin typeface="Calibri" panose="020F0502020204030204" pitchFamily="34" charset="0"/>
                <a:ea typeface="Calibri" panose="020F0502020204030204" pitchFamily="34" charset="0"/>
                <a:cs typeface="Times New Roman" panose="02020603050405020304" pitchFamily="18" charset="0"/>
              </a:rPr>
              <a:t>Executive Office of Elder Affairs, Alzheimer’s Association, Honoring Choices</a:t>
            </a:r>
          </a:p>
          <a:p>
            <a:pPr marL="457200" marR="0" lvl="1" indent="0">
              <a:lnSpc>
                <a:spcPct val="107000"/>
              </a:lnSpc>
              <a:spcBef>
                <a:spcPts val="0"/>
              </a:spcBef>
              <a:spcAft>
                <a:spcPts val="0"/>
              </a:spcAft>
              <a:buSzPct val="100000"/>
              <a:buNone/>
              <a:tabLst>
                <a:tab pos="457200" algn="l"/>
                <a:tab pos="685800" algn="l"/>
              </a:tabLst>
            </a:pPr>
            <a:endParaRPr lang="en-US" sz="700" b="0" dirty="0">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nSpc>
                <a:spcPct val="107000"/>
              </a:lnSpc>
              <a:spcBef>
                <a:spcPts val="0"/>
              </a:spcBef>
              <a:spcAft>
                <a:spcPts val="0"/>
              </a:spcAft>
              <a:buNone/>
            </a:pPr>
            <a:r>
              <a:rPr lang="en-US" sz="2200" dirty="0"/>
              <a:t>Costs/Resources</a:t>
            </a:r>
          </a:p>
          <a:p>
            <a:pPr marL="0" marR="0" lvl="0" indent="0">
              <a:lnSpc>
                <a:spcPct val="107000"/>
              </a:lnSpc>
              <a:spcBef>
                <a:spcPts val="0"/>
              </a:spcBef>
              <a:spcAft>
                <a:spcPts val="0"/>
              </a:spcAft>
              <a:buNone/>
            </a:pPr>
            <a:endParaRPr lang="en-US" sz="700" dirty="0"/>
          </a:p>
          <a:p>
            <a:pPr marL="342900" indent="-342900">
              <a:lnSpc>
                <a:spcPct val="107000"/>
              </a:lnSpc>
              <a:buSzPct val="110000"/>
              <a:buFont typeface="Arial" panose="020B0604020202020204" pitchFamily="34" charset="0"/>
              <a:buChar char="•"/>
            </a:pPr>
            <a:r>
              <a:rPr lang="en-US" sz="2200" b="0" dirty="0">
                <a:cs typeface="Times New Roman" panose="02020603050405020304" pitchFamily="18" charset="0"/>
              </a:rPr>
              <a:t>No incremental costs for development as subcommittee will be responsible for developing the framework</a:t>
            </a:r>
          </a:p>
          <a:p>
            <a:pPr marL="342900" indent="-342900">
              <a:lnSpc>
                <a:spcPct val="107000"/>
              </a:lnSpc>
              <a:buSzPct val="100000"/>
              <a:buFont typeface="Arial" panose="020B0604020202020204" pitchFamily="34" charset="0"/>
              <a:buChar char="•"/>
            </a:pPr>
            <a:endParaRPr lang="en-US" sz="2000" b="0" dirty="0">
              <a:cs typeface="Times New Roman" panose="02020603050405020304" pitchFamily="18" charset="0"/>
            </a:endParaRPr>
          </a:p>
          <a:p>
            <a:pPr marL="342900" indent="-342900">
              <a:lnSpc>
                <a:spcPct val="107000"/>
              </a:lnSpc>
              <a:buSzPct val="110000"/>
              <a:buFont typeface="Arial" panose="020B0604020202020204" pitchFamily="34" charset="0"/>
              <a:buChar char="•"/>
            </a:pPr>
            <a:r>
              <a:rPr lang="en-US" sz="2200" b="0" dirty="0">
                <a:cs typeface="Times New Roman" panose="02020603050405020304" pitchFamily="18" charset="0"/>
              </a:rPr>
              <a:t>Costs associated with disseminating/marketing/advertising/printing</a:t>
            </a:r>
          </a:p>
          <a:p>
            <a:pPr marL="0" indent="0">
              <a:lnSpc>
                <a:spcPct val="107000"/>
              </a:lnSpc>
              <a:buSzPct val="100000"/>
              <a:buNone/>
            </a:pPr>
            <a:endParaRPr lang="en-US" sz="2000" b="0" dirty="0">
              <a:cs typeface="Times New Roman" panose="02020603050405020304" pitchFamily="18" charset="0"/>
            </a:endParaRPr>
          </a:p>
          <a:p>
            <a:pPr marL="342900" indent="-342900">
              <a:lnSpc>
                <a:spcPct val="107000"/>
              </a:lnSpc>
              <a:buSzPct val="110000"/>
              <a:buFont typeface="Arial" panose="020B0604020202020204" pitchFamily="34" charset="0"/>
              <a:buChar char="•"/>
              <a:tabLst>
                <a:tab pos="457200" algn="l"/>
              </a:tabLst>
            </a:pPr>
            <a:r>
              <a:rPr lang="en-US" sz="2200" b="0" dirty="0">
                <a:cs typeface="Times New Roman" panose="02020603050405020304" pitchFamily="18" charset="0"/>
              </a:rPr>
              <a:t>Potential technology-related costs if the framework is incorporated into an existing website</a:t>
            </a:r>
          </a:p>
          <a:p>
            <a:pPr marL="106363" indent="-106363">
              <a:buNone/>
            </a:pPr>
            <a:endParaRPr lang="en-US" dirty="0"/>
          </a:p>
        </p:txBody>
      </p:sp>
    </p:spTree>
    <p:extLst>
      <p:ext uri="{BB962C8B-B14F-4D97-AF65-F5344CB8AC3E}">
        <p14:creationId xmlns:p14="http://schemas.microsoft.com/office/powerpoint/2010/main" val="9858379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F74E2367-078F-4139-83CC-72BEC85448EE}"/>
              </a:ext>
            </a:extLst>
          </p:cNvPr>
          <p:cNvSpPr>
            <a:spLocks noGrp="1"/>
          </p:cNvSpPr>
          <p:nvPr>
            <p:ph type="title"/>
          </p:nvPr>
        </p:nvSpPr>
        <p:spPr/>
        <p:txBody>
          <a:bodyPr/>
          <a:lstStyle/>
          <a:p>
            <a:r>
              <a:rPr lang="en-US" dirty="0"/>
              <a:t>Recommendation #2: Implementation Strategies</a:t>
            </a:r>
          </a:p>
        </p:txBody>
      </p:sp>
      <p:sp>
        <p:nvSpPr>
          <p:cNvPr id="3" name="Text Placeholder 2">
            <a:extLst>
              <a:ext uri="{FF2B5EF4-FFF2-40B4-BE49-F238E27FC236}">
                <a16:creationId xmlns:a16="http://schemas.microsoft.com/office/drawing/2014/main" xmlns="" id="{BD522837-8C1E-4AE7-A640-3656215C0A89}"/>
              </a:ext>
            </a:extLst>
          </p:cNvPr>
          <p:cNvSpPr>
            <a:spLocks noGrp="1"/>
          </p:cNvSpPr>
          <p:nvPr>
            <p:ph type="body" idx="1"/>
          </p:nvPr>
        </p:nvSpPr>
        <p:spPr>
          <a:xfrm>
            <a:off x="85725" y="914400"/>
            <a:ext cx="8972550" cy="5529262"/>
          </a:xfrm>
        </p:spPr>
        <p:txBody>
          <a:bodyPr/>
          <a:lstStyle/>
          <a:p>
            <a:pPr marL="0" indent="0">
              <a:buNone/>
            </a:pPr>
            <a:r>
              <a:rPr lang="en-US" sz="2000" dirty="0"/>
              <a:t>RECOMMENDATION #2: </a:t>
            </a:r>
            <a:r>
              <a:rPr lang="en-US" sz="2000" b="0" dirty="0">
                <a:effectLst/>
                <a:latin typeface="Calibri" panose="020F0502020204030204" pitchFamily="34" charset="0"/>
                <a:ea typeface="Calibri" panose="020F0502020204030204" pitchFamily="34" charset="0"/>
                <a:cs typeface="Times New Roman" panose="02020603050405020304" pitchFamily="18" charset="0"/>
              </a:rPr>
              <a:t>Develop plan that ensures staff receive training and support needed to build and retain interprofessional teams with expertise in dementia care</a:t>
            </a:r>
          </a:p>
          <a:p>
            <a:pPr marL="627063" lvl="1" indent="-400050">
              <a:buNone/>
            </a:pPr>
            <a:r>
              <a:rPr lang="en-US" sz="2000" i="1" dirty="0"/>
              <a:t>Beginning in 2021:</a:t>
            </a:r>
          </a:p>
          <a:p>
            <a:pPr marL="627063" lvl="1" indent="-400050">
              <a:lnSpc>
                <a:spcPct val="107000"/>
              </a:lnSpc>
              <a:spcBef>
                <a:spcPts val="0"/>
              </a:spcBef>
              <a:buSzPts val="2000"/>
              <a:buNone/>
            </a:pPr>
            <a:endParaRPr lang="en-US" sz="500" b="0" i="1" dirty="0">
              <a:effectLst/>
              <a:latin typeface="Calibri" panose="020F0502020204030204" pitchFamily="34" charset="0"/>
              <a:ea typeface="Calibri" panose="020F0502020204030204" pitchFamily="34" charset="0"/>
              <a:cs typeface="Calibri" panose="020F0502020204030204" pitchFamily="34" charset="0"/>
            </a:endParaRPr>
          </a:p>
          <a:p>
            <a:pPr marL="627063" lvl="1" indent="-400050">
              <a:lnSpc>
                <a:spcPct val="107000"/>
              </a:lnSpc>
              <a:spcBef>
                <a:spcPts val="0"/>
              </a:spcBef>
              <a:buSzPts val="2000"/>
              <a:buNone/>
            </a:pPr>
            <a:r>
              <a:rPr lang="en-US" sz="2000" b="0" dirty="0">
                <a:effectLst/>
                <a:latin typeface="Calibri" panose="020F0502020204030204" pitchFamily="34" charset="0"/>
                <a:ea typeface="Calibri" panose="020F0502020204030204" pitchFamily="34" charset="0"/>
                <a:cs typeface="Calibri" panose="020F0502020204030204" pitchFamily="34" charset="0"/>
              </a:rPr>
              <a:t>2.1 Develop interprofessional training and ongoing coaching and support; use age-friendly (AF) health system and/or ECHO models </a:t>
            </a:r>
          </a:p>
          <a:p>
            <a:pPr marL="627063" lvl="1" indent="-400050">
              <a:lnSpc>
                <a:spcPct val="107000"/>
              </a:lnSpc>
              <a:spcBef>
                <a:spcPts val="0"/>
              </a:spcBef>
              <a:buSzPts val="2000"/>
              <a:buNone/>
            </a:pPr>
            <a:endParaRPr lang="en-US" sz="1000" b="0" dirty="0">
              <a:effectLst/>
              <a:latin typeface="Calibri" panose="020F0502020204030204" pitchFamily="34" charset="0"/>
              <a:ea typeface="Calibri" panose="020F0502020204030204" pitchFamily="34" charset="0"/>
              <a:cs typeface="Times New Roman" panose="02020603050405020304" pitchFamily="18" charset="0"/>
            </a:endParaRPr>
          </a:p>
          <a:p>
            <a:pPr marL="627063" lvl="1" indent="-400050">
              <a:lnSpc>
                <a:spcPct val="107000"/>
              </a:lnSpc>
              <a:spcBef>
                <a:spcPts val="0"/>
              </a:spcBef>
              <a:buSzPts val="2000"/>
              <a:buNone/>
            </a:pPr>
            <a:r>
              <a:rPr lang="en-US" sz="2000" b="0" dirty="0">
                <a:effectLst/>
                <a:latin typeface="Calibri" panose="020F0502020204030204" pitchFamily="34" charset="0"/>
                <a:ea typeface="Calibri" panose="020F0502020204030204" pitchFamily="34" charset="0"/>
                <a:cs typeface="Calibri" panose="020F0502020204030204" pitchFamily="34" charset="0"/>
              </a:rPr>
              <a:t>2.2 Within the AF health system, develop dementia-specific adaptations and approaches of the 4M’s (What </a:t>
            </a:r>
            <a:r>
              <a:rPr lang="en-US" sz="2000" b="0" u="sng" dirty="0">
                <a:effectLst/>
                <a:latin typeface="Calibri" panose="020F0502020204030204" pitchFamily="34" charset="0"/>
                <a:ea typeface="Calibri" panose="020F0502020204030204" pitchFamily="34" charset="0"/>
                <a:cs typeface="Calibri" panose="020F0502020204030204" pitchFamily="34" charset="0"/>
              </a:rPr>
              <a:t>M</a:t>
            </a:r>
            <a:r>
              <a:rPr lang="en-US" sz="2000" b="0" dirty="0">
                <a:effectLst/>
                <a:latin typeface="Calibri" panose="020F0502020204030204" pitchFamily="34" charset="0"/>
                <a:ea typeface="Calibri" panose="020F0502020204030204" pitchFamily="34" charset="0"/>
                <a:cs typeface="Calibri" panose="020F0502020204030204" pitchFamily="34" charset="0"/>
              </a:rPr>
              <a:t>atters, </a:t>
            </a:r>
            <a:r>
              <a:rPr lang="en-US" sz="2000" b="0" u="sng" dirty="0">
                <a:effectLst/>
                <a:latin typeface="Calibri" panose="020F0502020204030204" pitchFamily="34" charset="0"/>
                <a:ea typeface="Calibri" panose="020F0502020204030204" pitchFamily="34" charset="0"/>
                <a:cs typeface="Calibri" panose="020F0502020204030204" pitchFamily="34" charset="0"/>
              </a:rPr>
              <a:t>M</a:t>
            </a:r>
            <a:r>
              <a:rPr lang="en-US" sz="2000" b="0" dirty="0">
                <a:effectLst/>
                <a:latin typeface="Calibri" panose="020F0502020204030204" pitchFamily="34" charset="0"/>
                <a:ea typeface="Calibri" panose="020F0502020204030204" pitchFamily="34" charset="0"/>
                <a:cs typeface="Calibri" panose="020F0502020204030204" pitchFamily="34" charset="0"/>
              </a:rPr>
              <a:t>edication, </a:t>
            </a:r>
            <a:r>
              <a:rPr lang="en-US" sz="2000" b="0" u="sng" dirty="0">
                <a:effectLst/>
                <a:latin typeface="Calibri" panose="020F0502020204030204" pitchFamily="34" charset="0"/>
                <a:ea typeface="Calibri" panose="020F0502020204030204" pitchFamily="34" charset="0"/>
                <a:cs typeface="Calibri" panose="020F0502020204030204" pitchFamily="34" charset="0"/>
              </a:rPr>
              <a:t>M</a:t>
            </a:r>
            <a:r>
              <a:rPr lang="en-US" sz="2000" b="0" dirty="0">
                <a:effectLst/>
                <a:latin typeface="Calibri" panose="020F0502020204030204" pitchFamily="34" charset="0"/>
                <a:ea typeface="Calibri" panose="020F0502020204030204" pitchFamily="34" charset="0"/>
                <a:cs typeface="Calibri" panose="020F0502020204030204" pitchFamily="34" charset="0"/>
              </a:rPr>
              <a:t>entation, </a:t>
            </a:r>
            <a:r>
              <a:rPr lang="en-US" sz="2000" b="0" u="sng" dirty="0">
                <a:effectLst/>
                <a:latin typeface="Calibri" panose="020F0502020204030204" pitchFamily="34" charset="0"/>
                <a:ea typeface="Calibri" panose="020F0502020204030204" pitchFamily="34" charset="0"/>
                <a:cs typeface="Calibri" panose="020F0502020204030204" pitchFamily="34" charset="0"/>
              </a:rPr>
              <a:t>M</a:t>
            </a:r>
            <a:r>
              <a:rPr lang="en-US" sz="2000" b="0" dirty="0">
                <a:effectLst/>
                <a:latin typeface="Calibri" panose="020F0502020204030204" pitchFamily="34" charset="0"/>
                <a:ea typeface="Calibri" panose="020F0502020204030204" pitchFamily="34" charset="0"/>
                <a:cs typeface="Calibri" panose="020F0502020204030204" pitchFamily="34" charset="0"/>
              </a:rPr>
              <a:t>obility)</a:t>
            </a:r>
          </a:p>
          <a:p>
            <a:pPr marL="627063" lvl="1" indent="-400050">
              <a:lnSpc>
                <a:spcPct val="107000"/>
              </a:lnSpc>
              <a:spcBef>
                <a:spcPts val="0"/>
              </a:spcBef>
              <a:buSzPts val="2000"/>
              <a:buNone/>
            </a:pPr>
            <a:endParaRPr lang="en-US" sz="900" b="0" dirty="0">
              <a:effectLst/>
              <a:latin typeface="Calibri" panose="020F0502020204030204" pitchFamily="34" charset="0"/>
              <a:ea typeface="Calibri" panose="020F0502020204030204" pitchFamily="34" charset="0"/>
              <a:cs typeface="Times New Roman" panose="02020603050405020304" pitchFamily="18" charset="0"/>
            </a:endParaRPr>
          </a:p>
          <a:p>
            <a:pPr marL="627063" lvl="1" indent="-400050">
              <a:lnSpc>
                <a:spcPct val="107000"/>
              </a:lnSpc>
              <a:spcBef>
                <a:spcPts val="0"/>
              </a:spcBef>
              <a:buSzPts val="2000"/>
              <a:buNone/>
            </a:pPr>
            <a:r>
              <a:rPr lang="en-US" sz="2000" b="0" dirty="0">
                <a:effectLst/>
                <a:latin typeface="Calibri" panose="020F0502020204030204" pitchFamily="34" charset="0"/>
                <a:ea typeface="Calibri" panose="020F0502020204030204" pitchFamily="34" charset="0"/>
                <a:cs typeface="Calibri" panose="020F0502020204030204" pitchFamily="34" charset="0"/>
              </a:rPr>
              <a:t>2.3 Conduct pilot with about 6 early adopters to determine feasibility; refine  approach; plan for scaling</a:t>
            </a:r>
          </a:p>
          <a:p>
            <a:pPr marL="627063" lvl="1" indent="-400050">
              <a:lnSpc>
                <a:spcPct val="107000"/>
              </a:lnSpc>
              <a:spcBef>
                <a:spcPts val="0"/>
              </a:spcBef>
              <a:buSzPts val="2000"/>
              <a:buNone/>
            </a:pPr>
            <a:endParaRPr lang="en-US" sz="900" b="0" dirty="0">
              <a:effectLst/>
              <a:latin typeface="Calibri" panose="020F0502020204030204" pitchFamily="34" charset="0"/>
              <a:ea typeface="Calibri" panose="020F0502020204030204" pitchFamily="34" charset="0"/>
              <a:cs typeface="Times New Roman" panose="02020603050405020304" pitchFamily="18" charset="0"/>
            </a:endParaRPr>
          </a:p>
          <a:p>
            <a:pPr marL="627063" lvl="1" indent="-400050">
              <a:lnSpc>
                <a:spcPct val="107000"/>
              </a:lnSpc>
              <a:spcBef>
                <a:spcPts val="0"/>
              </a:spcBef>
              <a:buNone/>
            </a:pPr>
            <a:r>
              <a:rPr lang="en-US" sz="2000" b="0" dirty="0">
                <a:effectLst/>
                <a:latin typeface="Calibri" panose="020F0502020204030204" pitchFamily="34" charset="0"/>
                <a:ea typeface="Calibri" panose="020F0502020204030204" pitchFamily="34" charset="0"/>
                <a:cs typeface="Calibri" panose="020F0502020204030204" pitchFamily="34" charset="0"/>
              </a:rPr>
              <a:t>2.4 Enhance supports and training through developing career ladders, ensuring fair wages, and inclusion in interprofessional team training</a:t>
            </a:r>
          </a:p>
          <a:p>
            <a:pPr marL="627063" lvl="1" indent="-400050">
              <a:lnSpc>
                <a:spcPct val="107000"/>
              </a:lnSpc>
              <a:spcBef>
                <a:spcPts val="0"/>
              </a:spcBef>
              <a:buNone/>
            </a:pPr>
            <a:endParaRPr lang="en-US" sz="1000" b="0" dirty="0">
              <a:effectLst/>
              <a:latin typeface="Calibri" panose="020F0502020204030204" pitchFamily="34" charset="0"/>
              <a:ea typeface="Calibri" panose="020F0502020204030204" pitchFamily="34" charset="0"/>
              <a:cs typeface="Times New Roman" panose="02020603050405020304" pitchFamily="18" charset="0"/>
            </a:endParaRPr>
          </a:p>
          <a:p>
            <a:pPr marL="627063" lvl="1" indent="-400050">
              <a:lnSpc>
                <a:spcPct val="107000"/>
              </a:lnSpc>
              <a:spcBef>
                <a:spcPts val="0"/>
              </a:spcBef>
              <a:buNone/>
            </a:pPr>
            <a:r>
              <a:rPr lang="en-US" sz="2000" b="0" dirty="0">
                <a:effectLst/>
                <a:latin typeface="Calibri" panose="020F0502020204030204" pitchFamily="34" charset="0"/>
                <a:ea typeface="Calibri" panose="020F0502020204030204" pitchFamily="34" charset="0"/>
                <a:cs typeface="Calibri" panose="020F0502020204030204" pitchFamily="34" charset="0"/>
              </a:rPr>
              <a:t>2.5 Launch PR campaign to elevate perceived value of direct care workers</a:t>
            </a:r>
          </a:p>
          <a:p>
            <a:pPr marL="627063" lvl="1" indent="-400050">
              <a:lnSpc>
                <a:spcPct val="107000"/>
              </a:lnSpc>
              <a:spcBef>
                <a:spcPts val="0"/>
              </a:spcBef>
              <a:buNone/>
            </a:pPr>
            <a:endParaRPr lang="en-US" sz="1000" b="0" dirty="0">
              <a:effectLst/>
              <a:latin typeface="Calibri" panose="020F0502020204030204" pitchFamily="34" charset="0"/>
              <a:ea typeface="Calibri" panose="020F0502020204030204" pitchFamily="34" charset="0"/>
              <a:cs typeface="Times New Roman" panose="02020603050405020304" pitchFamily="18" charset="0"/>
            </a:endParaRPr>
          </a:p>
          <a:p>
            <a:pPr marL="627063" lvl="1" indent="-400050">
              <a:lnSpc>
                <a:spcPct val="107000"/>
              </a:lnSpc>
              <a:spcBef>
                <a:spcPts val="0"/>
              </a:spcBef>
              <a:buNone/>
            </a:pPr>
            <a:r>
              <a:rPr lang="en-US" sz="2000" b="0" dirty="0">
                <a:effectLst/>
                <a:latin typeface="Calibri" panose="020F0502020204030204" pitchFamily="34" charset="0"/>
                <a:ea typeface="Calibri" panose="020F0502020204030204" pitchFamily="34" charset="0"/>
                <a:cs typeface="Calibri" panose="020F0502020204030204" pitchFamily="34" charset="0"/>
              </a:rPr>
              <a:t>2.6 Leverage expertise of existing teams and/or centers of excellence to support interprofessional training and ongoing coaching</a:t>
            </a:r>
            <a:endParaRPr lang="en-US" sz="2000" b="0" dirty="0">
              <a:effectLst/>
              <a:latin typeface="Calibri" panose="020F0502020204030204" pitchFamily="34" charset="0"/>
              <a:ea typeface="Calibri" panose="020F0502020204030204" pitchFamily="34" charset="0"/>
              <a:cs typeface="Times New Roman" panose="02020603050405020304" pitchFamily="18" charset="0"/>
            </a:endParaRPr>
          </a:p>
          <a:p>
            <a:pPr marL="1376363" lvl="2" indent="-461963">
              <a:lnSpc>
                <a:spcPct val="107000"/>
              </a:lnSpc>
              <a:spcBef>
                <a:spcPts val="0"/>
              </a:spcBef>
              <a:spcAft>
                <a:spcPts val="800"/>
              </a:spcAft>
              <a:buSzPts val="1920"/>
            </a:pPr>
            <a:endParaRPr lang="en-US" sz="2000" b="0" dirty="0">
              <a:latin typeface="Calibri" panose="020F0502020204030204" pitchFamily="34" charset="0"/>
            </a:endParaRPr>
          </a:p>
          <a:p>
            <a:pPr marL="914400" lvl="2" indent="0">
              <a:lnSpc>
                <a:spcPct val="107000"/>
              </a:lnSpc>
              <a:spcBef>
                <a:spcPts val="0"/>
              </a:spcBef>
              <a:spcAft>
                <a:spcPts val="800"/>
              </a:spcAft>
              <a:buSzPts val="1920"/>
            </a:pPr>
            <a:endParaRPr lang="en-US" sz="2000" dirty="0">
              <a:latin typeface="Calibri" panose="020F0502020204030204" pitchFamily="34" charset="0"/>
            </a:endParaRPr>
          </a:p>
          <a:p>
            <a:pPr marL="914400" lvl="2" indent="0">
              <a:lnSpc>
                <a:spcPct val="107000"/>
              </a:lnSpc>
              <a:spcBef>
                <a:spcPts val="0"/>
              </a:spcBef>
              <a:spcAft>
                <a:spcPts val="800"/>
              </a:spcAft>
              <a:buSzPts val="1920"/>
            </a:pPr>
            <a:endParaRPr lang="en-US" sz="2000" b="0" dirty="0">
              <a:latin typeface="Calibri" panose="020F0502020204030204" pitchFamily="34" charset="0"/>
            </a:endParaRPr>
          </a:p>
          <a:p>
            <a:pPr marL="914400" lvl="2" indent="0">
              <a:lnSpc>
                <a:spcPct val="107000"/>
              </a:lnSpc>
              <a:spcBef>
                <a:spcPts val="0"/>
              </a:spcBef>
              <a:spcAft>
                <a:spcPts val="800"/>
              </a:spcAft>
              <a:buSzPts val="1920"/>
            </a:pPr>
            <a:endParaRPr lang="en-US" sz="1000" b="0" dirty="0"/>
          </a:p>
          <a:p>
            <a:pPr marL="0" marR="0" indent="0">
              <a:spcBef>
                <a:spcPts val="0"/>
              </a:spcBef>
              <a:spcAft>
                <a:spcPts val="800"/>
              </a:spcAft>
              <a:buNone/>
            </a:pPr>
            <a:endParaRPr lang="en-US" dirty="0"/>
          </a:p>
        </p:txBody>
      </p:sp>
    </p:spTree>
    <p:extLst>
      <p:ext uri="{BB962C8B-B14F-4D97-AF65-F5344CB8AC3E}">
        <p14:creationId xmlns:p14="http://schemas.microsoft.com/office/powerpoint/2010/main" val="388908943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0BC3F1A3-26A8-493C-AC31-B7C94001EDB0}"/>
              </a:ext>
            </a:extLst>
          </p:cNvPr>
          <p:cNvSpPr>
            <a:spLocks noGrp="1"/>
          </p:cNvSpPr>
          <p:nvPr>
            <p:ph type="title"/>
          </p:nvPr>
        </p:nvSpPr>
        <p:spPr/>
        <p:txBody>
          <a:bodyPr/>
          <a:lstStyle/>
          <a:p>
            <a:r>
              <a:rPr lang="en-US" dirty="0"/>
              <a:t>Recommendation #2: Organizations and Costs/Resources</a:t>
            </a:r>
          </a:p>
        </p:txBody>
      </p:sp>
      <p:sp>
        <p:nvSpPr>
          <p:cNvPr id="3" name="Text Placeholder 2">
            <a:extLst>
              <a:ext uri="{FF2B5EF4-FFF2-40B4-BE49-F238E27FC236}">
                <a16:creationId xmlns:a16="http://schemas.microsoft.com/office/drawing/2014/main" xmlns="" id="{4AA2AB90-358F-4853-9169-065CFB4A7944}"/>
              </a:ext>
            </a:extLst>
          </p:cNvPr>
          <p:cNvSpPr>
            <a:spLocks noGrp="1"/>
          </p:cNvSpPr>
          <p:nvPr>
            <p:ph type="body" idx="1"/>
          </p:nvPr>
        </p:nvSpPr>
        <p:spPr>
          <a:xfrm>
            <a:off x="152400" y="990600"/>
            <a:ext cx="8839200" cy="5453062"/>
          </a:xfrm>
        </p:spPr>
        <p:txBody>
          <a:bodyPr/>
          <a:lstStyle/>
          <a:p>
            <a:pPr marL="106680" indent="0">
              <a:buNone/>
            </a:pPr>
            <a:r>
              <a:rPr lang="en-US" sz="2200" dirty="0"/>
              <a:t>Responsible Organizations</a:t>
            </a:r>
          </a:p>
          <a:p>
            <a:pPr marL="112713" marR="0" lvl="0" indent="0">
              <a:lnSpc>
                <a:spcPct val="107000"/>
              </a:lnSpc>
              <a:spcBef>
                <a:spcPts val="0"/>
              </a:spcBef>
              <a:spcAft>
                <a:spcPts val="0"/>
              </a:spcAft>
              <a:buNone/>
            </a:pPr>
            <a:r>
              <a:rPr lang="en-US" sz="2000" b="0" dirty="0"/>
              <a:t>This subcommittee along with EOEA will coordinate and track implementation by Age-Friendly Health Systems/Institute for Healthcare Improvement (IHI), Alzheimer’s Assoc., Baystate Geriatrics Workforce Enhancement Program (GWEP), and ASAPs</a:t>
            </a:r>
          </a:p>
          <a:p>
            <a:pPr marL="112713" marR="0" lvl="0" indent="0">
              <a:lnSpc>
                <a:spcPct val="107000"/>
              </a:lnSpc>
              <a:spcBef>
                <a:spcPts val="0"/>
              </a:spcBef>
              <a:spcAft>
                <a:spcPts val="0"/>
              </a:spcAft>
              <a:buNone/>
            </a:pPr>
            <a:endParaRPr lang="en-US" sz="700" b="0" dirty="0"/>
          </a:p>
          <a:p>
            <a:pPr marL="106680" indent="0">
              <a:buNone/>
            </a:pPr>
            <a:r>
              <a:rPr lang="en-US" sz="2200" dirty="0"/>
              <a:t>Costs</a:t>
            </a:r>
          </a:p>
          <a:p>
            <a:pPr marL="339725" marR="0" lvl="0" indent="-227013">
              <a:lnSpc>
                <a:spcPct val="107000"/>
              </a:lnSpc>
              <a:spcBef>
                <a:spcPts val="0"/>
              </a:spcBef>
              <a:spcAft>
                <a:spcPts val="0"/>
              </a:spcAft>
              <a:buFont typeface="Symbol" panose="05050102010706020507" pitchFamily="18" charset="2"/>
              <a:buChar char=""/>
            </a:pPr>
            <a:r>
              <a:rPr lang="en-US" sz="2000" b="0" dirty="0">
                <a:effectLst/>
                <a:latin typeface="Calibri" panose="020F0502020204030204" pitchFamily="34" charset="0"/>
                <a:ea typeface="Calibri" panose="020F0502020204030204" pitchFamily="34" charset="0"/>
                <a:cs typeface="Calibri" panose="020F0502020204030204" pitchFamily="34" charset="0"/>
              </a:rPr>
              <a:t>Costs associated with release time needed to accommodate staff training, which will be borne by the age-friendly health system</a:t>
            </a:r>
          </a:p>
          <a:p>
            <a:pPr marL="339725" marR="0" lvl="0" indent="-227013">
              <a:lnSpc>
                <a:spcPct val="107000"/>
              </a:lnSpc>
              <a:spcBef>
                <a:spcPts val="0"/>
              </a:spcBef>
              <a:spcAft>
                <a:spcPts val="0"/>
              </a:spcAft>
              <a:buNone/>
            </a:pPr>
            <a:endParaRPr lang="en-US" sz="700" b="0" dirty="0">
              <a:effectLst/>
              <a:latin typeface="Calibri" panose="020F0502020204030204" pitchFamily="34" charset="0"/>
              <a:ea typeface="Calibri" panose="020F0502020204030204" pitchFamily="34" charset="0"/>
              <a:cs typeface="Times New Roman" panose="02020603050405020304" pitchFamily="18" charset="0"/>
            </a:endParaRPr>
          </a:p>
          <a:p>
            <a:pPr marL="339725" marR="0" lvl="0" indent="-227013">
              <a:lnSpc>
                <a:spcPct val="107000"/>
              </a:lnSpc>
              <a:spcBef>
                <a:spcPts val="0"/>
              </a:spcBef>
              <a:spcAft>
                <a:spcPts val="800"/>
              </a:spcAft>
              <a:buFont typeface="Symbol" panose="05050102010706020507" pitchFamily="18" charset="2"/>
              <a:buChar char=""/>
            </a:pPr>
            <a:r>
              <a:rPr lang="en-US" sz="2000" b="0" dirty="0">
                <a:effectLst/>
                <a:latin typeface="Calibri" panose="020F0502020204030204" pitchFamily="34" charset="0"/>
                <a:ea typeface="Calibri" panose="020F0502020204030204" pitchFamily="34" charset="0"/>
                <a:cs typeface="Calibri" panose="020F0502020204030204" pitchFamily="34" charset="0"/>
              </a:rPr>
              <a:t>Costs associated with PR campaign</a:t>
            </a:r>
            <a:endParaRPr lang="en-US" sz="2000" b="0" dirty="0">
              <a:effectLst/>
              <a:latin typeface="Calibri" panose="020F0502020204030204" pitchFamily="34" charset="0"/>
              <a:ea typeface="Calibri" panose="020F0502020204030204" pitchFamily="34" charset="0"/>
              <a:cs typeface="Times New Roman" panose="02020603050405020304" pitchFamily="18" charset="0"/>
            </a:endParaRPr>
          </a:p>
          <a:p>
            <a:pPr marL="106680" indent="0">
              <a:buNone/>
            </a:pPr>
            <a:r>
              <a:rPr lang="en-US" sz="2200" dirty="0"/>
              <a:t>Resources</a:t>
            </a:r>
          </a:p>
          <a:p>
            <a:pPr marL="339725" marR="0" lvl="0" indent="-227013">
              <a:lnSpc>
                <a:spcPct val="107000"/>
              </a:lnSpc>
              <a:spcBef>
                <a:spcPts val="0"/>
              </a:spcBef>
              <a:spcAft>
                <a:spcPts val="0"/>
              </a:spcAft>
              <a:buFont typeface="Symbol" panose="05050102010706020507" pitchFamily="18" charset="2"/>
              <a:buChar char=""/>
            </a:pPr>
            <a:r>
              <a:rPr lang="en-US" sz="2000" b="0" dirty="0"/>
              <a:t>MA Medical Society, Alzheimer’s Assoc. Dementia Care Coordination program, UMass Boston Gerontology Institute, Centers of Excellence in MA, ECHO Albuquerque, NM, Baystate GWEP</a:t>
            </a:r>
          </a:p>
          <a:p>
            <a:pPr marL="112712" marR="0" lvl="0" indent="0">
              <a:lnSpc>
                <a:spcPct val="107000"/>
              </a:lnSpc>
              <a:spcBef>
                <a:spcPts val="0"/>
              </a:spcBef>
              <a:spcAft>
                <a:spcPts val="0"/>
              </a:spcAft>
              <a:buNone/>
            </a:pPr>
            <a:endParaRPr lang="en-US" sz="700" b="0" dirty="0"/>
          </a:p>
          <a:p>
            <a:pPr marL="339725" marR="0" lvl="0" indent="-227013">
              <a:lnSpc>
                <a:spcPct val="107000"/>
              </a:lnSpc>
              <a:spcBef>
                <a:spcPts val="0"/>
              </a:spcBef>
              <a:spcAft>
                <a:spcPts val="0"/>
              </a:spcAft>
              <a:buFont typeface="Symbol" panose="05050102010706020507" pitchFamily="18" charset="2"/>
              <a:buChar char=""/>
            </a:pPr>
            <a:r>
              <a:rPr lang="en-US" sz="2000" b="0" dirty="0"/>
              <a:t>Existing training programs - examples have been provided to Council in today’s meeting materials</a:t>
            </a:r>
          </a:p>
          <a:p>
            <a:pPr marL="0" marR="0" indent="0">
              <a:lnSpc>
                <a:spcPct val="107000"/>
              </a:lnSpc>
              <a:spcBef>
                <a:spcPts val="0"/>
              </a:spcBef>
              <a:spcAft>
                <a:spcPts val="800"/>
              </a:spcAft>
              <a:buNone/>
            </a:pPr>
            <a:endParaRPr lang="en-US" sz="2000" b="0" dirty="0"/>
          </a:p>
          <a:p>
            <a:pPr marL="106680" indent="0">
              <a:buNone/>
            </a:pPr>
            <a:endParaRPr lang="en-US" sz="500" b="0" dirty="0"/>
          </a:p>
        </p:txBody>
      </p:sp>
    </p:spTree>
    <p:extLst>
      <p:ext uri="{BB962C8B-B14F-4D97-AF65-F5344CB8AC3E}">
        <p14:creationId xmlns:p14="http://schemas.microsoft.com/office/powerpoint/2010/main" val="341087534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a:t>Next Steps</a:t>
            </a:r>
            <a:endParaRPr lang="en-US" dirty="0"/>
          </a:p>
        </p:txBody>
      </p:sp>
      <p:sp>
        <p:nvSpPr>
          <p:cNvPr id="5" name="TextBox 4"/>
          <p:cNvSpPr txBox="1"/>
          <p:nvPr/>
        </p:nvSpPr>
        <p:spPr>
          <a:xfrm>
            <a:off x="838200" y="5105400"/>
            <a:ext cx="8006806" cy="830997"/>
          </a:xfrm>
          <a:prstGeom prst="rect">
            <a:avLst/>
          </a:prstGeom>
        </p:spPr>
        <p:txBody>
          <a:bodyPr wrap="square" rtlCol="0">
            <a:spAutoFit/>
          </a:bodyPr>
          <a:lstStyle/>
          <a:p>
            <a:r>
              <a:rPr lang="en-US" sz="2400" b="1" dirty="0">
                <a:solidFill>
                  <a:schemeClr val="dk1"/>
                </a:solidFill>
                <a:latin typeface="Calibri" panose="020F0502020204030204" pitchFamily="34" charset="0"/>
              </a:rPr>
              <a:t>In the meantime, please direct any questions and materials to: </a:t>
            </a:r>
            <a:r>
              <a:rPr lang="en-US" sz="2400" b="1" dirty="0">
                <a:solidFill>
                  <a:srgbClr val="0060A8"/>
                </a:solidFill>
                <a:latin typeface="Calibri" panose="020F0502020204030204" pitchFamily="34" charset="0"/>
              </a:rPr>
              <a:t>Pam MacLeod – pam.macleod@mass.gov</a:t>
            </a:r>
          </a:p>
        </p:txBody>
      </p:sp>
      <p:sp>
        <p:nvSpPr>
          <p:cNvPr id="2" name="TextBox 1">
            <a:extLst>
              <a:ext uri="{FF2B5EF4-FFF2-40B4-BE49-F238E27FC236}">
                <a16:creationId xmlns:a16="http://schemas.microsoft.com/office/drawing/2014/main" xmlns="" id="{7CD9F08A-85ED-4B8B-93E3-058999C94D17}"/>
              </a:ext>
            </a:extLst>
          </p:cNvPr>
          <p:cNvSpPr txBox="1"/>
          <p:nvPr/>
        </p:nvSpPr>
        <p:spPr>
          <a:xfrm>
            <a:off x="609600" y="1122670"/>
            <a:ext cx="7924800" cy="3724096"/>
          </a:xfrm>
          <a:prstGeom prst="rect">
            <a:avLst/>
          </a:prstGeom>
        </p:spPr>
        <p:txBody>
          <a:bodyPr wrap="square" rtlCol="0">
            <a:spAutoFit/>
          </a:bodyPr>
          <a:lstStyle/>
          <a:p>
            <a:r>
              <a:rPr lang="en-US" sz="2400" b="1" dirty="0">
                <a:solidFill>
                  <a:schemeClr val="dk1"/>
                </a:solidFill>
                <a:latin typeface="Calibri" panose="020F0502020204030204" pitchFamily="34" charset="0"/>
              </a:rPr>
              <a:t>Next Council Meeting</a:t>
            </a:r>
          </a:p>
          <a:p>
            <a:endParaRPr lang="en-US" sz="500" b="1" dirty="0">
              <a:solidFill>
                <a:schemeClr val="dk1"/>
              </a:solidFill>
              <a:latin typeface="Calibri" panose="020F0502020204030204" pitchFamily="34" charset="0"/>
            </a:endParaRPr>
          </a:p>
          <a:p>
            <a:r>
              <a:rPr lang="en-US" sz="2400" b="1" dirty="0">
                <a:solidFill>
                  <a:srgbClr val="0060A8"/>
                </a:solidFill>
                <a:latin typeface="Calibri" panose="020F0502020204030204" pitchFamily="34" charset="0"/>
              </a:rPr>
              <a:t>February 9, 2021; 3:00 - 5:00 pm</a:t>
            </a:r>
            <a:endParaRPr lang="en-US" sz="2400" b="1" dirty="0">
              <a:solidFill>
                <a:schemeClr val="dk1"/>
              </a:solidFill>
              <a:latin typeface="Calibri" panose="020F0502020204030204" pitchFamily="34" charset="0"/>
            </a:endParaRPr>
          </a:p>
          <a:p>
            <a:endParaRPr lang="en-US" sz="1500" b="1" dirty="0">
              <a:solidFill>
                <a:schemeClr val="dk1"/>
              </a:solidFill>
              <a:latin typeface="Calibri" panose="020F0502020204030204" pitchFamily="34" charset="0"/>
            </a:endParaRPr>
          </a:p>
          <a:p>
            <a:r>
              <a:rPr lang="en-US" sz="2400" b="1" dirty="0">
                <a:solidFill>
                  <a:schemeClr val="dk1"/>
                </a:solidFill>
                <a:latin typeface="Calibri" panose="020F0502020204030204" pitchFamily="34" charset="0"/>
              </a:rPr>
              <a:t>Presentations and Discussions on February 9, 2021:</a:t>
            </a:r>
          </a:p>
          <a:p>
            <a:endParaRPr lang="en-US" sz="900" b="1" dirty="0">
              <a:solidFill>
                <a:schemeClr val="dk1"/>
              </a:solidFill>
              <a:latin typeface="Calibri" panose="020F0502020204030204" pitchFamily="34" charset="0"/>
            </a:endParaRPr>
          </a:p>
          <a:p>
            <a:pPr marL="914400" lvl="1" indent="-457200">
              <a:buFont typeface="+mj-lt"/>
              <a:buAutoNum type="arabicPeriod"/>
            </a:pPr>
            <a:r>
              <a:rPr lang="en-US" sz="2200" dirty="0">
                <a:latin typeface="Calibri" panose="020F0502020204030204" pitchFamily="34" charset="0"/>
              </a:rPr>
              <a:t>Diagnosis and Services Navigation Workgroup</a:t>
            </a:r>
          </a:p>
          <a:p>
            <a:pPr marL="914400" lvl="1" indent="-457200">
              <a:buFont typeface="+mj-lt"/>
              <a:buAutoNum type="arabicPeriod"/>
            </a:pPr>
            <a:endParaRPr lang="en-US" sz="700" dirty="0">
              <a:latin typeface="Calibri" panose="020F0502020204030204" pitchFamily="34" charset="0"/>
            </a:endParaRPr>
          </a:p>
          <a:p>
            <a:pPr marL="914400" lvl="1" indent="-457200">
              <a:buFont typeface="+mj-lt"/>
              <a:buAutoNum type="arabicPeriod"/>
            </a:pPr>
            <a:r>
              <a:rPr lang="en-US" sz="2200" dirty="0">
                <a:latin typeface="Calibri" panose="020F0502020204030204" pitchFamily="34" charset="0"/>
              </a:rPr>
              <a:t>Equitable Access and Care Workgroup</a:t>
            </a:r>
          </a:p>
          <a:p>
            <a:pPr marL="914400" lvl="1" indent="-457200">
              <a:buFont typeface="+mj-lt"/>
              <a:buAutoNum type="arabicPeriod"/>
            </a:pPr>
            <a:endParaRPr lang="en-US" sz="700" dirty="0">
              <a:latin typeface="Calibri" panose="020F0502020204030204" pitchFamily="34" charset="0"/>
            </a:endParaRPr>
          </a:p>
          <a:p>
            <a:pPr marL="914400" lvl="1" indent="-457200">
              <a:buFont typeface="+mj-lt"/>
              <a:buAutoNum type="arabicPeriod"/>
            </a:pPr>
            <a:r>
              <a:rPr lang="en-US" sz="2200" dirty="0">
                <a:latin typeface="Calibri" panose="020F0502020204030204" pitchFamily="34" charset="0"/>
              </a:rPr>
              <a:t>Summary of: </a:t>
            </a:r>
          </a:p>
          <a:p>
            <a:pPr marL="914400" lvl="1" indent="-457200">
              <a:buFont typeface="+mj-lt"/>
              <a:buAutoNum type="arabicPeriod"/>
            </a:pPr>
            <a:endParaRPr lang="en-US" sz="500" dirty="0">
              <a:latin typeface="Calibri" panose="020F0502020204030204" pitchFamily="34" charset="0"/>
            </a:endParaRPr>
          </a:p>
          <a:p>
            <a:pPr marL="1371600" lvl="2" indent="-457200">
              <a:buFont typeface="Arial" panose="020B0604020202020204" pitchFamily="34" charset="0"/>
              <a:buChar char="•"/>
            </a:pPr>
            <a:r>
              <a:rPr lang="en-US" sz="2200" dirty="0">
                <a:latin typeface="Calibri" panose="020F0502020204030204" pitchFamily="34" charset="0"/>
              </a:rPr>
              <a:t>Council’s first annual report to EOHHS and Legislature </a:t>
            </a:r>
          </a:p>
          <a:p>
            <a:pPr lvl="2"/>
            <a:endParaRPr lang="en-US" sz="700" dirty="0">
              <a:latin typeface="Calibri" panose="020F0502020204030204" pitchFamily="34" charset="0"/>
            </a:endParaRPr>
          </a:p>
          <a:p>
            <a:pPr marL="1371600" lvl="2" indent="-457200">
              <a:buFont typeface="Arial" panose="020B0604020202020204" pitchFamily="34" charset="0"/>
              <a:buChar char="•"/>
            </a:pPr>
            <a:r>
              <a:rPr lang="en-US" sz="2200" dirty="0">
                <a:latin typeface="Calibri" panose="020F0502020204030204" pitchFamily="34" charset="0"/>
              </a:rPr>
              <a:t>Alzheimer's State Plan</a:t>
            </a:r>
            <a:endParaRPr lang="en-US" sz="1100" dirty="0">
              <a:solidFill>
                <a:schemeClr val="dk1"/>
              </a:solidFill>
              <a:latin typeface="Calibri" panose="020F0502020204030204" pitchFamily="34" charset="0"/>
            </a:endParaRPr>
          </a:p>
        </p:txBody>
      </p:sp>
    </p:spTree>
    <p:extLst>
      <p:ext uri="{BB962C8B-B14F-4D97-AF65-F5344CB8AC3E}">
        <p14:creationId xmlns:p14="http://schemas.microsoft.com/office/powerpoint/2010/main" val="48949859"/>
      </p:ext>
    </p:extLst>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xmlns="" id="{E6C6D731-1D82-4071-96AC-F7C20346E8C4}"/>
              </a:ext>
            </a:extLst>
          </p:cNvPr>
          <p:cNvSpPr>
            <a:spLocks noGrp="1"/>
          </p:cNvSpPr>
          <p:nvPr>
            <p:ph type="body" idx="1"/>
          </p:nvPr>
        </p:nvSpPr>
        <p:spPr>
          <a:xfrm>
            <a:off x="422366" y="999347"/>
            <a:ext cx="8077200" cy="4461641"/>
          </a:xfrm>
        </p:spPr>
        <p:txBody>
          <a:bodyPr/>
          <a:lstStyle/>
          <a:p>
            <a:pPr>
              <a:buClr>
                <a:schemeClr val="accent6">
                  <a:lumMod val="75000"/>
                </a:schemeClr>
              </a:buClr>
              <a:buFont typeface="Wingdings" panose="05000000000000000000" pitchFamily="2" charset="2"/>
              <a:buChar char="Ø"/>
            </a:pPr>
            <a:r>
              <a:rPr lang="en-US" sz="2400" b="1" dirty="0">
                <a:solidFill>
                  <a:srgbClr val="002060"/>
                </a:solidFill>
                <a:effectLst/>
                <a:latin typeface="Calibri" panose="020F0502020204030204" pitchFamily="34" charset="0"/>
                <a:ea typeface="Calibri" panose="020F0502020204030204" pitchFamily="34" charset="0"/>
              </a:rPr>
              <a:t>Incorporate age and dementia friendly (AF &amp; DF) scoring into all state-funded physical infrastructure projects  </a:t>
            </a:r>
            <a:endParaRPr lang="en-US" sz="2400" dirty="0">
              <a:solidFill>
                <a:srgbClr val="002060"/>
              </a:solidFill>
              <a:effectLst/>
              <a:latin typeface="Calibri" panose="020F0502020204030204" pitchFamily="34" charset="0"/>
              <a:ea typeface="Calibri" panose="020F0502020204030204" pitchFamily="34" charset="0"/>
            </a:endParaRPr>
          </a:p>
          <a:p>
            <a:pPr marL="106680" indent="0">
              <a:buNone/>
            </a:pPr>
            <a:endParaRPr lang="en-US" dirty="0"/>
          </a:p>
        </p:txBody>
      </p:sp>
      <p:sp>
        <p:nvSpPr>
          <p:cNvPr id="5" name="Rectangle: Rounded Corners 4">
            <a:extLst>
              <a:ext uri="{FF2B5EF4-FFF2-40B4-BE49-F238E27FC236}">
                <a16:creationId xmlns:a16="http://schemas.microsoft.com/office/drawing/2014/main" xmlns="" id="{4ACEEE19-28D2-4EE6-BF9E-2FF589CC5076}"/>
              </a:ext>
            </a:extLst>
          </p:cNvPr>
          <p:cNvSpPr/>
          <p:nvPr/>
        </p:nvSpPr>
        <p:spPr bwMode="auto">
          <a:xfrm>
            <a:off x="474617" y="1818590"/>
            <a:ext cx="8059783" cy="3703358"/>
          </a:xfrm>
          <a:prstGeom prst="roundRect">
            <a:avLst/>
          </a:prstGeom>
          <a:solidFill>
            <a:srgbClr val="FFE7A3"/>
          </a:solidFill>
          <a:ln w="9525" cap="flat" cmpd="sng" algn="ctr">
            <a:solidFill>
              <a:schemeClr val="accent2"/>
            </a:solidFill>
            <a:prstDash val="solid"/>
            <a:round/>
            <a:headEnd type="none" w="med" len="med"/>
            <a:tailEnd type="none" w="med" len="med"/>
          </a:ln>
          <a:effectLst/>
        </p:spPr>
        <p:txBody>
          <a:bodyPr vert="horz" wrap="square" lIns="45720" tIns="45720" rIns="45720" bIns="45720" numCol="1" rtlCol="0" anchor="ctr" anchorCtr="0" compatLnSpc="1">
            <a:prstTxWarp prst="textNoShape">
              <a:avLst/>
            </a:prstTxWarp>
          </a:bodyPr>
          <a:lstStyle/>
          <a:p>
            <a:pPr marL="0" marR="0">
              <a:spcBef>
                <a:spcPts val="0"/>
              </a:spcBef>
              <a:spcAft>
                <a:spcPts val="0"/>
              </a:spcAft>
            </a:pPr>
            <a:r>
              <a:rPr lang="en-US" sz="1800" b="1" dirty="0">
                <a:effectLst/>
                <a:latin typeface="Calibri" panose="020F0502020204030204" pitchFamily="34" charset="0"/>
                <a:ea typeface="Calibri" panose="020F0502020204030204" pitchFamily="34" charset="0"/>
              </a:rPr>
              <a:t> </a:t>
            </a:r>
            <a:endParaRPr lang="en-US" sz="1800" dirty="0">
              <a:effectLst/>
              <a:latin typeface="Calibri" panose="020F0502020204030204" pitchFamily="34" charset="0"/>
              <a:ea typeface="Calibri" panose="020F0502020204030204" pitchFamily="34" charset="0"/>
            </a:endParaRPr>
          </a:p>
          <a:p>
            <a:pPr marL="228600" marR="0">
              <a:spcBef>
                <a:spcPts val="0"/>
              </a:spcBef>
              <a:spcAft>
                <a:spcPts val="0"/>
              </a:spcAft>
            </a:pPr>
            <a:endParaRPr lang="en-US" sz="2000" dirty="0">
              <a:effectLst/>
              <a:latin typeface="Calibri" panose="020F0502020204030204" pitchFamily="34" charset="0"/>
              <a:ea typeface="Calibri" panose="020F0502020204030204" pitchFamily="34" charset="0"/>
            </a:endParaRPr>
          </a:p>
          <a:p>
            <a:pPr marR="0">
              <a:spcBef>
                <a:spcPts val="0"/>
              </a:spcBef>
              <a:spcAft>
                <a:spcPts val="0"/>
              </a:spcAft>
            </a:pPr>
            <a:r>
              <a:rPr lang="en-US" sz="2000" b="1" dirty="0">
                <a:effectLst/>
                <a:latin typeface="Calibri" panose="020F0502020204030204" pitchFamily="34" charset="0"/>
                <a:ea typeface="Calibri" panose="020F0502020204030204" pitchFamily="34" charset="0"/>
              </a:rPr>
              <a:t>Implementation </a:t>
            </a:r>
            <a:r>
              <a:rPr lang="en-US" sz="2000" b="1" dirty="0">
                <a:latin typeface="Calibri" panose="020F0502020204030204" pitchFamily="34" charset="0"/>
                <a:ea typeface="Calibri" panose="020F0502020204030204" pitchFamily="34" charset="0"/>
              </a:rPr>
              <a:t>S</a:t>
            </a:r>
            <a:r>
              <a:rPr lang="en-US" sz="2000" b="1" dirty="0">
                <a:effectLst/>
                <a:latin typeface="Calibri" panose="020F0502020204030204" pitchFamily="34" charset="0"/>
                <a:ea typeface="Calibri" panose="020F0502020204030204" pitchFamily="34" charset="0"/>
              </a:rPr>
              <a:t>trategy:</a:t>
            </a:r>
          </a:p>
          <a:p>
            <a:pPr marR="0">
              <a:spcBef>
                <a:spcPts val="0"/>
              </a:spcBef>
              <a:spcAft>
                <a:spcPts val="0"/>
              </a:spcAft>
            </a:pPr>
            <a:endParaRPr lang="en-US" sz="1000" dirty="0">
              <a:effectLst/>
              <a:latin typeface="Calibri" panose="020F0502020204030204" pitchFamily="34" charset="0"/>
              <a:ea typeface="Calibri" panose="020F0502020204030204" pitchFamily="34" charset="0"/>
            </a:endParaRPr>
          </a:p>
          <a:p>
            <a:pPr marR="0">
              <a:spcBef>
                <a:spcPts val="0"/>
              </a:spcBef>
              <a:spcAft>
                <a:spcPts val="0"/>
              </a:spcAft>
            </a:pPr>
            <a:r>
              <a:rPr lang="en-US" dirty="0">
                <a:effectLst/>
                <a:latin typeface="Calibri" panose="020F0502020204030204" pitchFamily="34" charset="0"/>
                <a:ea typeface="Calibri" panose="020F0502020204030204" pitchFamily="34" charset="0"/>
              </a:rPr>
              <a:t>In 2021, identify and evaluate options to ensure that scoring on relevant projects includes AF &amp; DF criteria by:</a:t>
            </a:r>
          </a:p>
          <a:p>
            <a:pPr marL="228600" marR="0">
              <a:spcBef>
                <a:spcPts val="0"/>
              </a:spcBef>
              <a:spcAft>
                <a:spcPts val="0"/>
              </a:spcAft>
            </a:pPr>
            <a:r>
              <a:rPr lang="en-US" dirty="0">
                <a:effectLst/>
                <a:latin typeface="Calibri" panose="020F0502020204030204" pitchFamily="34" charset="0"/>
                <a:ea typeface="Calibri" panose="020F0502020204030204" pitchFamily="34" charset="0"/>
              </a:rPr>
              <a:t> </a:t>
            </a:r>
          </a:p>
          <a:p>
            <a:pPr marL="342900" indent="-342900">
              <a:lnSpc>
                <a:spcPct val="105000"/>
              </a:lnSpc>
              <a:buFont typeface="Symbol" panose="05050102010706020507" pitchFamily="18" charset="2"/>
              <a:buChar char=""/>
            </a:pPr>
            <a:r>
              <a:rPr lang="en-US" dirty="0">
                <a:latin typeface="Calibri" panose="020F0502020204030204" pitchFamily="34" charset="0"/>
              </a:rPr>
              <a:t>Identifying and working with state agencies that fund physical infrastructure projects</a:t>
            </a:r>
            <a:r>
              <a:rPr lang="en-US" sz="2000" baseline="30000" dirty="0">
                <a:latin typeface="Calibri" panose="020F0502020204030204" pitchFamily="34" charset="0"/>
              </a:rPr>
              <a:t>1</a:t>
            </a:r>
            <a:endParaRPr lang="en-US" sz="2000" dirty="0">
              <a:latin typeface="Calibri" panose="020F0502020204030204" pitchFamily="34" charset="0"/>
            </a:endParaRPr>
          </a:p>
          <a:p>
            <a:pPr marL="685800">
              <a:lnSpc>
                <a:spcPct val="105000"/>
              </a:lnSpc>
            </a:pPr>
            <a:r>
              <a:rPr lang="en-US" dirty="0">
                <a:latin typeface="Calibri" panose="020F0502020204030204" pitchFamily="34" charset="0"/>
              </a:rPr>
              <a:t> </a:t>
            </a:r>
          </a:p>
          <a:p>
            <a:pPr marL="342900" indent="-342900">
              <a:lnSpc>
                <a:spcPct val="105000"/>
              </a:lnSpc>
              <a:buFont typeface="Symbol" panose="05050102010706020507" pitchFamily="18" charset="2"/>
              <a:buChar char=""/>
            </a:pPr>
            <a:r>
              <a:rPr lang="en-US" dirty="0">
                <a:latin typeface="Calibri" panose="020F0502020204030204" pitchFamily="34" charset="0"/>
              </a:rPr>
              <a:t>Identifying specific projects and programs (e.g., the MassWorks Infrastructure Program) and/or statutes (e.g., Chapter 90) to include such criteria </a:t>
            </a:r>
          </a:p>
          <a:p>
            <a:r>
              <a:rPr lang="en-US" dirty="0">
                <a:latin typeface="Calibri" panose="020F0502020204030204" pitchFamily="34" charset="0"/>
              </a:rPr>
              <a:t> </a:t>
            </a:r>
          </a:p>
          <a:p>
            <a:pPr marL="342900" indent="-342900">
              <a:lnSpc>
                <a:spcPct val="105000"/>
              </a:lnSpc>
              <a:spcAft>
                <a:spcPts val="800"/>
              </a:spcAft>
              <a:buFont typeface="Symbol" panose="05050102010706020507" pitchFamily="18" charset="2"/>
              <a:buChar char=""/>
            </a:pPr>
            <a:r>
              <a:rPr lang="en-US" dirty="0">
                <a:latin typeface="Calibri" panose="020F0502020204030204" pitchFamily="34" charset="0"/>
              </a:rPr>
              <a:t>In 2021, incorporate AF &amp; DF scoring criteria in at least one specific project, program, or legislative action</a:t>
            </a:r>
            <a:endParaRPr lang="en-US" sz="1000" b="1" dirty="0">
              <a:effectLst/>
              <a:latin typeface="Calibri" panose="020F0502020204030204" pitchFamily="34" charset="0"/>
              <a:ea typeface="Times New Roman" panose="02020603050405020304" pitchFamily="18" charset="0"/>
              <a:cs typeface="Times New Roman" panose="02020603050405020304" pitchFamily="18" charset="0"/>
            </a:endParaRPr>
          </a:p>
          <a:p>
            <a:pPr lvl="5" indent="-2225675" algn="ctr">
              <a:lnSpc>
                <a:spcPct val="115000"/>
              </a:lnSpc>
            </a:pPr>
            <a:endParaRPr lang="en-US" sz="2400" b="1"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6" name="Google Shape;114;g9197722f0d_0_8">
            <a:extLst>
              <a:ext uri="{FF2B5EF4-FFF2-40B4-BE49-F238E27FC236}">
                <a16:creationId xmlns:a16="http://schemas.microsoft.com/office/drawing/2014/main" xmlns="" id="{E26D2637-59D7-45D3-B628-F6455B64D300}"/>
              </a:ext>
            </a:extLst>
          </p:cNvPr>
          <p:cNvSpPr txBox="1">
            <a:spLocks noGrp="1"/>
          </p:cNvSpPr>
          <p:nvPr>
            <p:ph type="title"/>
          </p:nvPr>
        </p:nvSpPr>
        <p:spPr>
          <a:xfrm>
            <a:off x="685800" y="213398"/>
            <a:ext cx="6019800" cy="762000"/>
          </a:xfrm>
          <a:prstGeom prst="rect">
            <a:avLst/>
          </a:prstGeom>
          <a:noFill/>
          <a:ln>
            <a:noFill/>
          </a:ln>
        </p:spPr>
        <p:txBody>
          <a:bodyPr spcFirstLastPara="1" wrap="square" lIns="91425" tIns="45700" rIns="91425" bIns="45700" anchor="b" anchorCtr="0">
            <a:noAutofit/>
          </a:bodyPr>
          <a:lstStyle/>
          <a:p>
            <a:pPr marL="0" lvl="0" indent="0" algn="l" rtl="0">
              <a:spcBef>
                <a:spcPts val="0"/>
              </a:spcBef>
              <a:spcAft>
                <a:spcPts val="0"/>
              </a:spcAft>
              <a:buNone/>
            </a:pPr>
            <a:r>
              <a:rPr lang="en-US" dirty="0"/>
              <a:t/>
            </a:r>
            <a:br>
              <a:rPr lang="en-US" dirty="0"/>
            </a:br>
            <a:r>
              <a:rPr lang="en-US" dirty="0"/>
              <a:t/>
            </a:r>
            <a:br>
              <a:rPr lang="en-US" dirty="0"/>
            </a:br>
            <a:r>
              <a:rPr lang="en-US" dirty="0"/>
              <a:t>Confirm Council’s </a:t>
            </a:r>
            <a:r>
              <a:rPr lang="en-US" sz="2400" dirty="0">
                <a:latin typeface="Calibri" panose="020F0502020204030204" pitchFamily="34" charset="0"/>
                <a:cs typeface="Calibri" panose="020F0502020204030204" pitchFamily="34" charset="0"/>
              </a:rPr>
              <a:t>Recommendation from October’s </a:t>
            </a:r>
            <a:r>
              <a:rPr lang="en-US" sz="2400" dirty="0"/>
              <a:t>Meeting</a:t>
            </a:r>
            <a:endParaRPr dirty="0"/>
          </a:p>
        </p:txBody>
      </p:sp>
      <p:sp>
        <p:nvSpPr>
          <p:cNvPr id="11" name="TextBox 10">
            <a:extLst>
              <a:ext uri="{FF2B5EF4-FFF2-40B4-BE49-F238E27FC236}">
                <a16:creationId xmlns:a16="http://schemas.microsoft.com/office/drawing/2014/main" xmlns="" id="{7080A2DF-558F-4CBF-968A-0B309C061D6C}"/>
              </a:ext>
            </a:extLst>
          </p:cNvPr>
          <p:cNvSpPr txBox="1"/>
          <p:nvPr/>
        </p:nvSpPr>
        <p:spPr>
          <a:xfrm>
            <a:off x="422366" y="5624200"/>
            <a:ext cx="8534400" cy="716991"/>
          </a:xfrm>
          <a:prstGeom prst="rect">
            <a:avLst/>
          </a:prstGeom>
          <a:noFill/>
        </p:spPr>
        <p:txBody>
          <a:bodyPr wrap="square">
            <a:spAutoFit/>
          </a:bodyPr>
          <a:lstStyle/>
          <a:p>
            <a:pPr marL="112713" lvl="5" indent="-112713">
              <a:lnSpc>
                <a:spcPct val="115000"/>
              </a:lnSpc>
            </a:pPr>
            <a:r>
              <a:rPr lang="en-US" baseline="30000" dirty="0">
                <a:effectLst/>
                <a:latin typeface="Calibri" panose="020F0502020204030204" pitchFamily="34" charset="0"/>
                <a:ea typeface="Times New Roman" panose="02020603050405020304" pitchFamily="18" charset="0"/>
              </a:rPr>
              <a:t>1</a:t>
            </a:r>
            <a:r>
              <a:rPr lang="en-US" sz="1200" baseline="30000" dirty="0">
                <a:effectLst/>
                <a:latin typeface="Calibri" panose="020F0502020204030204" pitchFamily="34" charset="0"/>
                <a:ea typeface="Times New Roman" panose="02020603050405020304" pitchFamily="18" charset="0"/>
              </a:rPr>
              <a:t>   </a:t>
            </a:r>
            <a:r>
              <a:rPr lang="en-US" sz="1200" dirty="0">
                <a:effectLst/>
                <a:latin typeface="Calibri" panose="020F0502020204030204" pitchFamily="34" charset="0"/>
                <a:ea typeface="Times New Roman" panose="02020603050405020304" pitchFamily="18" charset="0"/>
              </a:rPr>
              <a:t>For </a:t>
            </a:r>
            <a:r>
              <a:rPr lang="en-US" sz="1200" dirty="0">
                <a:latin typeface="Calibri" panose="020F0502020204030204" pitchFamily="34" charset="0"/>
                <a:ea typeface="Times New Roman" panose="02020603050405020304" pitchFamily="18" charset="0"/>
              </a:rPr>
              <a:t>example, </a:t>
            </a:r>
            <a:r>
              <a:rPr lang="en-US" sz="1200" dirty="0">
                <a:effectLst/>
                <a:latin typeface="Calibri" panose="020F0502020204030204" pitchFamily="34" charset="0"/>
                <a:ea typeface="Times New Roman" panose="02020603050405020304" pitchFamily="18" charset="0"/>
              </a:rPr>
              <a:t>Department of Conservation and Recreation, Executive Office of Housing and Economic Development, Department of Housing and Community Development, Department of Transportation,  Division of Capital Asset Management and Maintenance, Board of Library Commissioners, and Executive Office for Administration and Finance</a:t>
            </a:r>
            <a:endParaRPr lang="en-US" sz="1200"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96497372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Rectangle 2"/>
          <p:cNvSpPr>
            <a:spLocks noChangeArrowheads="1"/>
          </p:cNvSpPr>
          <p:nvPr/>
        </p:nvSpPr>
        <p:spPr bwMode="auto">
          <a:xfrm>
            <a:off x="0" y="0"/>
            <a:ext cx="9144000" cy="3352800"/>
          </a:xfrm>
          <a:prstGeom prst="rect">
            <a:avLst/>
          </a:prstGeom>
          <a:solidFill>
            <a:srgbClr val="003366"/>
          </a:solidFill>
          <a:ln w="9525">
            <a:solidFill>
              <a:srgbClr val="000000"/>
            </a:solidFill>
            <a:miter lim="800000"/>
            <a:headEnd/>
            <a:tailEnd/>
          </a:ln>
        </p:spPr>
        <p:txBody>
          <a:bodyPr/>
          <a:lstStyle/>
          <a:p>
            <a:pPr algn="ctr" eaLnBrk="0" fontAlgn="base" hangingPunct="0">
              <a:spcBef>
                <a:spcPct val="50000"/>
              </a:spcBef>
              <a:spcAft>
                <a:spcPct val="0"/>
              </a:spcAft>
            </a:pPr>
            <a:endParaRPr lang="en-US" sz="1200" b="1" dirty="0">
              <a:solidFill>
                <a:srgbClr val="FFFFFF"/>
              </a:solidFill>
            </a:endParaRPr>
          </a:p>
        </p:txBody>
      </p:sp>
      <p:sp>
        <p:nvSpPr>
          <p:cNvPr id="31746" name="Rectangle 3"/>
          <p:cNvSpPr>
            <a:spLocks noChangeArrowheads="1"/>
          </p:cNvSpPr>
          <p:nvPr/>
        </p:nvSpPr>
        <p:spPr bwMode="white">
          <a:xfrm>
            <a:off x="152400" y="838200"/>
            <a:ext cx="6553200" cy="1485900"/>
          </a:xfrm>
          <a:prstGeom prst="rect">
            <a:avLst/>
          </a:prstGeom>
          <a:noFill/>
          <a:ln w="9525">
            <a:noFill/>
            <a:miter lim="800000"/>
            <a:headEnd/>
            <a:tailEnd/>
          </a:ln>
        </p:spPr>
        <p:txBody>
          <a:bodyPr lIns="64008" tIns="32004" rIns="64008" bIns="32004" anchor="ctr"/>
          <a:lstStyle/>
          <a:p>
            <a:pPr algn="ctr" fontAlgn="base">
              <a:spcBef>
                <a:spcPct val="0"/>
              </a:spcBef>
              <a:spcAft>
                <a:spcPts val="1000"/>
              </a:spcAft>
            </a:pPr>
            <a:r>
              <a:rPr lang="en-US" sz="2800" b="1" dirty="0">
                <a:solidFill>
                  <a:srgbClr val="FFFFFF"/>
                </a:solidFill>
                <a:latin typeface="Calibri" pitchFamily="34" charset="0"/>
              </a:rPr>
              <a:t>Alzheimer’s Advisory Council</a:t>
            </a:r>
          </a:p>
        </p:txBody>
      </p:sp>
      <p:pic>
        <p:nvPicPr>
          <p:cNvPr id="31747" name="Picture 4"/>
          <p:cNvPicPr>
            <a:picLocks noChangeAspect="1" noChangeArrowheads="1"/>
          </p:cNvPicPr>
          <p:nvPr/>
        </p:nvPicPr>
        <p:blipFill>
          <a:blip r:embed="rId3"/>
          <a:srcRect/>
          <a:stretch>
            <a:fillRect/>
          </a:stretch>
        </p:blipFill>
        <p:spPr bwMode="auto">
          <a:xfrm>
            <a:off x="6705600" y="762000"/>
            <a:ext cx="1487488" cy="1543050"/>
          </a:xfrm>
          <a:prstGeom prst="rect">
            <a:avLst/>
          </a:prstGeom>
          <a:noFill/>
          <a:ln w="9525">
            <a:noFill/>
            <a:miter lim="800000"/>
            <a:headEnd/>
            <a:tailEnd/>
          </a:ln>
        </p:spPr>
      </p:pic>
      <p:sp>
        <p:nvSpPr>
          <p:cNvPr id="10" name="TextBox 9"/>
          <p:cNvSpPr txBox="1"/>
          <p:nvPr/>
        </p:nvSpPr>
        <p:spPr>
          <a:xfrm>
            <a:off x="304801" y="3501128"/>
            <a:ext cx="8686800" cy="2554545"/>
          </a:xfrm>
          <a:prstGeom prst="rect">
            <a:avLst/>
          </a:prstGeom>
          <a:noFill/>
        </p:spPr>
        <p:txBody>
          <a:bodyPr wrap="square">
            <a:spAutoFit/>
          </a:bodyPr>
          <a:lstStyle/>
          <a:p>
            <a:pPr algn="r" fontAlgn="base">
              <a:spcBef>
                <a:spcPct val="0"/>
              </a:spcBef>
              <a:spcAft>
                <a:spcPct val="0"/>
              </a:spcAft>
              <a:defRPr/>
            </a:pPr>
            <a:r>
              <a:rPr lang="en-US" sz="2000" b="1" dirty="0">
                <a:solidFill>
                  <a:srgbClr val="003366"/>
                </a:solidFill>
                <a:latin typeface="Calibri" panose="020F0502020204030204" pitchFamily="34" charset="0"/>
              </a:rPr>
              <a:t>Caregiver Support and Public Awareness Workgroup</a:t>
            </a:r>
          </a:p>
          <a:p>
            <a:pPr algn="r" fontAlgn="base">
              <a:spcBef>
                <a:spcPct val="0"/>
              </a:spcBef>
              <a:spcAft>
                <a:spcPct val="0"/>
              </a:spcAft>
              <a:defRPr/>
            </a:pPr>
            <a:r>
              <a:rPr lang="en-US" sz="2000" b="1" dirty="0">
                <a:solidFill>
                  <a:srgbClr val="003366"/>
                </a:solidFill>
                <a:latin typeface="Calibri" panose="020F0502020204030204" pitchFamily="34" charset="0"/>
              </a:rPr>
              <a:t>12/1/20</a:t>
            </a:r>
          </a:p>
          <a:p>
            <a:pPr algn="r" fontAlgn="base">
              <a:spcBef>
                <a:spcPct val="0"/>
              </a:spcBef>
              <a:spcAft>
                <a:spcPct val="0"/>
              </a:spcAft>
              <a:defRPr/>
            </a:pPr>
            <a:endParaRPr lang="en-US" sz="2000" b="1" dirty="0">
              <a:solidFill>
                <a:srgbClr val="003366"/>
              </a:solidFill>
              <a:latin typeface="Calibri" panose="020F0502020204030204" pitchFamily="34" charset="0"/>
            </a:endParaRPr>
          </a:p>
          <a:p>
            <a:pPr algn="r" fontAlgn="base">
              <a:spcBef>
                <a:spcPct val="0"/>
              </a:spcBef>
              <a:spcAft>
                <a:spcPct val="0"/>
              </a:spcAft>
              <a:defRPr/>
            </a:pPr>
            <a:endParaRPr lang="en-US" sz="2000" b="1" dirty="0">
              <a:solidFill>
                <a:srgbClr val="003366"/>
              </a:solidFill>
              <a:latin typeface="Calibri" panose="020F0502020204030204" pitchFamily="34" charset="0"/>
            </a:endParaRPr>
          </a:p>
          <a:p>
            <a:pPr algn="r" fontAlgn="base">
              <a:spcBef>
                <a:spcPct val="0"/>
              </a:spcBef>
              <a:spcAft>
                <a:spcPct val="0"/>
              </a:spcAft>
              <a:defRPr/>
            </a:pPr>
            <a:endParaRPr lang="en-US" sz="2000" b="1" dirty="0">
              <a:solidFill>
                <a:srgbClr val="003366"/>
              </a:solidFill>
              <a:latin typeface="Calibri" panose="020F0502020204030204" pitchFamily="34" charset="0"/>
            </a:endParaRPr>
          </a:p>
          <a:p>
            <a:pPr algn="r" fontAlgn="base">
              <a:spcBef>
                <a:spcPct val="0"/>
              </a:spcBef>
              <a:spcAft>
                <a:spcPct val="0"/>
              </a:spcAft>
              <a:defRPr/>
            </a:pPr>
            <a:endParaRPr lang="en-US" sz="2000" b="1" dirty="0">
              <a:solidFill>
                <a:srgbClr val="003366"/>
              </a:solidFill>
              <a:latin typeface="Calibri" panose="020F0502020204030204" pitchFamily="34" charset="0"/>
            </a:endParaRPr>
          </a:p>
          <a:p>
            <a:pPr algn="r" fontAlgn="base">
              <a:spcBef>
                <a:spcPct val="0"/>
              </a:spcBef>
              <a:spcAft>
                <a:spcPct val="0"/>
              </a:spcAft>
              <a:defRPr/>
            </a:pPr>
            <a:endParaRPr lang="en-US" sz="2000" b="1" dirty="0">
              <a:solidFill>
                <a:srgbClr val="003366"/>
              </a:solidFill>
              <a:latin typeface="Calibri" panose="020F0502020204030204" pitchFamily="34" charset="0"/>
            </a:endParaRPr>
          </a:p>
          <a:p>
            <a:pPr algn="r" fontAlgn="base">
              <a:spcBef>
                <a:spcPct val="0"/>
              </a:spcBef>
              <a:spcAft>
                <a:spcPct val="0"/>
              </a:spcAft>
              <a:defRPr/>
            </a:pPr>
            <a:r>
              <a:rPr lang="en-US" sz="2000" b="1" dirty="0">
                <a:solidFill>
                  <a:srgbClr val="003366"/>
                </a:solidFill>
                <a:latin typeface="Calibri" panose="020F0502020204030204" pitchFamily="34" charset="0"/>
              </a:rPr>
              <a:t> </a:t>
            </a:r>
          </a:p>
        </p:txBody>
      </p:sp>
      <p:sp>
        <p:nvSpPr>
          <p:cNvPr id="2" name="Rectangle 1"/>
          <p:cNvSpPr/>
          <p:nvPr/>
        </p:nvSpPr>
        <p:spPr bwMode="auto">
          <a:xfrm>
            <a:off x="4406900" y="6471593"/>
            <a:ext cx="368300" cy="230832"/>
          </a:xfrm>
          <a:prstGeom prst="rect">
            <a:avLst/>
          </a:prstGeom>
          <a:solidFill>
            <a:schemeClr val="bg1"/>
          </a:solidFill>
          <a:ln w="9525" cap="flat" cmpd="sng" algn="ctr">
            <a:noFill/>
            <a:prstDash val="solid"/>
            <a:round/>
            <a:headEnd type="none" w="med" len="med"/>
            <a:tailEnd type="none" w="med" len="med"/>
          </a:ln>
          <a:effectLst/>
        </p:spPr>
        <p:txBody>
          <a:bodyPr vert="horz" wrap="square" lIns="45720" tIns="45720" rIns="45720" bIns="45720" numCol="1" rtlCol="0" anchor="ctr" anchorCtr="0" compatLnSpc="1">
            <a:prstTxWarp prst="textNoShape">
              <a:avLst/>
            </a:prstTxWarp>
          </a:bodyPr>
          <a:lstStyle/>
          <a:p>
            <a:pPr algn="ctr" eaLnBrk="0" fontAlgn="base" hangingPunct="0">
              <a:spcBef>
                <a:spcPct val="0"/>
              </a:spcBef>
              <a:spcAft>
                <a:spcPct val="0"/>
              </a:spcAft>
            </a:pPr>
            <a:endParaRPr lang="en-US" sz="1600" dirty="0">
              <a:solidFill>
                <a:srgbClr val="000000"/>
              </a:solidFill>
            </a:endParaRPr>
          </a:p>
        </p:txBody>
      </p:sp>
      <p:sp>
        <p:nvSpPr>
          <p:cNvPr id="3" name="Date Placeholder 2"/>
          <p:cNvSpPr>
            <a:spLocks noGrp="1"/>
          </p:cNvSpPr>
          <p:nvPr>
            <p:ph type="dt" sz="half" idx="10"/>
          </p:nvPr>
        </p:nvSpPr>
        <p:spPr>
          <a:xfrm>
            <a:off x="7060475" y="4648200"/>
            <a:ext cx="1905000" cy="969566"/>
          </a:xfrm>
        </p:spPr>
        <p:txBody>
          <a:bodyPr/>
          <a:lstStyle/>
          <a:p>
            <a:pPr algn="l" fontAlgn="base">
              <a:spcBef>
                <a:spcPct val="0"/>
              </a:spcBef>
              <a:spcAft>
                <a:spcPct val="0"/>
              </a:spcAft>
              <a:defRPr/>
            </a:pPr>
            <a:r>
              <a:rPr lang="en-US" sz="1800" b="1" u="sng" dirty="0">
                <a:solidFill>
                  <a:srgbClr val="003366"/>
                </a:solidFill>
                <a:latin typeface="Calibri" panose="020F0502020204030204" pitchFamily="34" charset="0"/>
              </a:rPr>
              <a:t>Workgroup Leads</a:t>
            </a:r>
            <a:r>
              <a:rPr lang="en-US" sz="1800" b="1" dirty="0">
                <a:solidFill>
                  <a:srgbClr val="003366"/>
                </a:solidFill>
                <a:latin typeface="Calibri" panose="020F0502020204030204" pitchFamily="34" charset="0"/>
              </a:rPr>
              <a:t> </a:t>
            </a:r>
          </a:p>
          <a:p>
            <a:pPr algn="l" fontAlgn="base">
              <a:spcBef>
                <a:spcPct val="0"/>
              </a:spcBef>
              <a:spcAft>
                <a:spcPct val="0"/>
              </a:spcAft>
              <a:defRPr/>
            </a:pPr>
            <a:r>
              <a:rPr lang="en-US" sz="1800" b="1" dirty="0">
                <a:solidFill>
                  <a:srgbClr val="003366"/>
                </a:solidFill>
                <a:latin typeface="Calibri" panose="020F0502020204030204" pitchFamily="34" charset="0"/>
              </a:rPr>
              <a:t>Barb Meehan</a:t>
            </a:r>
          </a:p>
          <a:p>
            <a:pPr algn="l" fontAlgn="base">
              <a:spcBef>
                <a:spcPct val="0"/>
              </a:spcBef>
              <a:spcAft>
                <a:spcPct val="0"/>
              </a:spcAft>
              <a:defRPr/>
            </a:pPr>
            <a:r>
              <a:rPr lang="en-US" sz="1800" b="1" dirty="0">
                <a:solidFill>
                  <a:srgbClr val="003366"/>
                </a:solidFill>
                <a:latin typeface="Calibri" panose="020F0502020204030204" pitchFamily="34" charset="0"/>
              </a:rPr>
              <a:t>Hector Montesino</a:t>
            </a:r>
          </a:p>
          <a:p>
            <a:pPr fontAlgn="base">
              <a:spcAft>
                <a:spcPct val="0"/>
              </a:spcAft>
              <a:defRPr/>
            </a:pPr>
            <a:endParaRPr lang="en-US" dirty="0"/>
          </a:p>
        </p:txBody>
      </p:sp>
    </p:spTree>
    <p:extLst>
      <p:ext uri="{BB962C8B-B14F-4D97-AF65-F5344CB8AC3E}">
        <p14:creationId xmlns:p14="http://schemas.microsoft.com/office/powerpoint/2010/main" val="209120201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13"/>
        <p:cNvGrpSpPr/>
        <p:nvPr/>
      </p:nvGrpSpPr>
      <p:grpSpPr>
        <a:xfrm>
          <a:off x="0" y="0"/>
          <a:ext cx="0" cy="0"/>
          <a:chOff x="0" y="0"/>
          <a:chExt cx="0" cy="0"/>
        </a:xfrm>
      </p:grpSpPr>
      <p:sp>
        <p:nvSpPr>
          <p:cNvPr id="114" name="Google Shape;114;g9197722f0d_0_8"/>
          <p:cNvSpPr txBox="1">
            <a:spLocks noGrp="1"/>
          </p:cNvSpPr>
          <p:nvPr>
            <p:ph type="title"/>
          </p:nvPr>
        </p:nvSpPr>
        <p:spPr>
          <a:xfrm>
            <a:off x="838200" y="151231"/>
            <a:ext cx="6096000" cy="803094"/>
          </a:xfrm>
          <a:prstGeom prst="rect">
            <a:avLst/>
          </a:prstGeom>
          <a:noFill/>
          <a:ln>
            <a:noFill/>
          </a:ln>
        </p:spPr>
        <p:txBody>
          <a:bodyPr spcFirstLastPara="1" wrap="square" lIns="91425" tIns="45700" rIns="91425" bIns="45700" anchor="b" anchorCtr="0">
            <a:noAutofit/>
          </a:bodyPr>
          <a:lstStyle/>
          <a:p>
            <a:pPr marL="0" lvl="0" indent="0" rtl="0">
              <a:spcBef>
                <a:spcPts val="0"/>
              </a:spcBef>
              <a:spcAft>
                <a:spcPts val="0"/>
              </a:spcAft>
              <a:buNone/>
            </a:pPr>
            <a:r>
              <a:rPr lang="en-US" dirty="0"/>
              <a:t/>
            </a:r>
            <a:br>
              <a:rPr lang="en-US" dirty="0"/>
            </a:br>
            <a:endParaRPr dirty="0"/>
          </a:p>
        </p:txBody>
      </p:sp>
      <p:sp>
        <p:nvSpPr>
          <p:cNvPr id="2" name="Rectangle 1">
            <a:extLst>
              <a:ext uri="{FF2B5EF4-FFF2-40B4-BE49-F238E27FC236}">
                <a16:creationId xmlns:a16="http://schemas.microsoft.com/office/drawing/2014/main" xmlns="" id="{C3690602-85FD-4E7B-AE38-3000CBE67B0A}"/>
              </a:ext>
            </a:extLst>
          </p:cNvPr>
          <p:cNvSpPr/>
          <p:nvPr/>
        </p:nvSpPr>
        <p:spPr bwMode="auto">
          <a:xfrm>
            <a:off x="121032" y="1052632"/>
            <a:ext cx="8901936" cy="462056"/>
          </a:xfrm>
          <a:prstGeom prst="rect">
            <a:avLst/>
          </a:prstGeom>
          <a:solidFill>
            <a:schemeClr val="accent6">
              <a:lumMod val="20000"/>
              <a:lumOff val="80000"/>
            </a:schemeClr>
          </a:solidFill>
          <a:ln w="9525" cap="flat" cmpd="sng" algn="ctr">
            <a:solidFill>
              <a:schemeClr val="accent2"/>
            </a:solidFill>
            <a:prstDash val="solid"/>
            <a:round/>
            <a:headEnd type="none" w="med" len="med"/>
            <a:tailEnd type="none" w="med" len="med"/>
          </a:ln>
          <a:effectLst/>
        </p:spPr>
        <p:txBody>
          <a:bodyPr vert="horz" wrap="square" lIns="45720" tIns="45720" rIns="45720" bIns="45720" numCol="1" rtlCol="0" anchor="ctr" anchorCtr="0" compatLnSpc="1">
            <a:prstTxWarp prst="textNoShape">
              <a:avLst/>
            </a:prstTxWarp>
          </a:bodyPr>
          <a:lstStyle/>
          <a:p>
            <a:pPr marL="60325" eaLnBrk="0" fontAlgn="base" hangingPunct="0">
              <a:spcBef>
                <a:spcPct val="0"/>
              </a:spcBef>
              <a:spcAft>
                <a:spcPct val="0"/>
              </a:spcAft>
            </a:pPr>
            <a:r>
              <a:rPr lang="en-US" b="1" dirty="0">
                <a:solidFill>
                  <a:srgbClr val="000000"/>
                </a:solidFill>
                <a:latin typeface="Calibri" panose="020F0502020204030204" pitchFamily="34" charset="0"/>
                <a:ea typeface="Calibri" panose="020F0502020204030204" pitchFamily="34" charset="0"/>
                <a:cs typeface="Calibri" panose="020F0502020204030204" pitchFamily="34" charset="0"/>
              </a:rPr>
              <a:t>GOAL 1 - </a:t>
            </a:r>
            <a:r>
              <a:rPr lang="en-US" dirty="0">
                <a:solidFill>
                  <a:srgbClr val="000000"/>
                </a:solidFill>
                <a:latin typeface="Calibri" panose="020F0502020204030204" pitchFamily="34" charset="0"/>
                <a:ea typeface="Calibri" panose="020F0502020204030204" pitchFamily="34" charset="0"/>
                <a:cs typeface="Calibri" panose="020F0502020204030204" pitchFamily="34" charset="0"/>
              </a:rPr>
              <a:t>I</a:t>
            </a:r>
            <a:r>
              <a:rPr lang="en-US"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dentify, explore, recommend </a:t>
            </a:r>
            <a:r>
              <a:rPr lang="en-US" b="1"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short-term strategies </a:t>
            </a:r>
            <a:r>
              <a:rPr lang="en-US"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to support caregivers and PLWD</a:t>
            </a:r>
            <a:endParaRPr lang="en-US"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5" name="Rectangle 4">
            <a:extLst>
              <a:ext uri="{FF2B5EF4-FFF2-40B4-BE49-F238E27FC236}">
                <a16:creationId xmlns:a16="http://schemas.microsoft.com/office/drawing/2014/main" xmlns="" id="{896FEFDB-6245-40B2-A062-E882225396C4}"/>
              </a:ext>
            </a:extLst>
          </p:cNvPr>
          <p:cNvSpPr/>
          <p:nvPr/>
        </p:nvSpPr>
        <p:spPr bwMode="auto">
          <a:xfrm>
            <a:off x="119098" y="1577933"/>
            <a:ext cx="8901936" cy="2383469"/>
          </a:xfrm>
          <a:prstGeom prst="rect">
            <a:avLst/>
          </a:prstGeom>
          <a:solidFill>
            <a:schemeClr val="bg2">
              <a:lumMod val="40000"/>
              <a:lumOff val="60000"/>
            </a:schemeClr>
          </a:solidFill>
          <a:ln w="9525" cap="flat" cmpd="sng" algn="ctr">
            <a:solidFill>
              <a:schemeClr val="accent2"/>
            </a:solidFill>
            <a:prstDash val="solid"/>
            <a:round/>
            <a:headEnd type="none" w="med" len="med"/>
            <a:tailEnd type="none" w="med" len="med"/>
          </a:ln>
          <a:effectLst/>
        </p:spPr>
        <p:txBody>
          <a:bodyPr vert="horz" wrap="square" lIns="45720" tIns="45720" rIns="45720" bIns="45720" numCol="1" rtlCol="0" anchor="ctr" anchorCtr="0" compatLnSpc="1">
            <a:prstTxWarp prst="textNoShape">
              <a:avLst/>
            </a:prstTxWarp>
          </a:bodyPr>
          <a:lstStyle/>
          <a:p>
            <a:pPr marL="515938" indent="-341313">
              <a:lnSpc>
                <a:spcPct val="115000"/>
              </a:lnSpc>
            </a:pPr>
            <a:r>
              <a:rPr lang="en-US" sz="14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1.1. </a:t>
            </a:r>
            <a:r>
              <a:rPr lang="en-US" sz="1400" dirty="0">
                <a:effectLst/>
                <a:latin typeface="Calibri" panose="020F0502020204030204" pitchFamily="34" charset="0"/>
                <a:ea typeface="Calibri" panose="020F0502020204030204" pitchFamily="34" charset="0"/>
                <a:cs typeface="Times New Roman" panose="02020603050405020304" pitchFamily="18" charset="0"/>
              </a:rPr>
              <a:t>Using </a:t>
            </a:r>
            <a:r>
              <a:rPr lang="en-US" sz="1400" b="1" dirty="0">
                <a:effectLst/>
                <a:latin typeface="Calibri" panose="020F0502020204030204" pitchFamily="34" charset="0"/>
                <a:ea typeface="Calibri" panose="020F0502020204030204" pitchFamily="34" charset="0"/>
                <a:cs typeface="Times New Roman" panose="02020603050405020304" pitchFamily="18" charset="0"/>
              </a:rPr>
              <a:t>rapid testing</a:t>
            </a:r>
            <a:r>
              <a:rPr lang="en-US" sz="1400" dirty="0">
                <a:effectLst/>
                <a:latin typeface="Calibri" panose="020F0502020204030204" pitchFamily="34" charset="0"/>
                <a:ea typeface="Calibri" panose="020F0502020204030204" pitchFamily="34" charset="0"/>
                <a:cs typeface="Times New Roman" panose="02020603050405020304" pitchFamily="18" charset="0"/>
              </a:rPr>
              <a:t>, </a:t>
            </a:r>
            <a:r>
              <a:rPr lang="en-US" sz="14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establish opportunities for PLWD living at hom</a:t>
            </a:r>
            <a:r>
              <a:rPr lang="en-US" sz="1400" dirty="0">
                <a:solidFill>
                  <a:srgbClr val="000000"/>
                </a:solidFill>
                <a:latin typeface="Calibri" panose="020F0502020204030204" pitchFamily="34" charset="0"/>
                <a:ea typeface="Calibri" panose="020F0502020204030204" pitchFamily="34" charset="0"/>
                <a:cs typeface="Times New Roman" panose="02020603050405020304" pitchFamily="18" charset="0"/>
              </a:rPr>
              <a:t>e and long-term care facilities </a:t>
            </a:r>
            <a:r>
              <a:rPr lang="en-US" sz="14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to safely gather in-person and indoors with caregivers, families </a:t>
            </a:r>
            <a:r>
              <a:rPr lang="en-US" sz="1400" dirty="0">
                <a:solidFill>
                  <a:srgbClr val="000000"/>
                </a:solidFill>
                <a:latin typeface="Calibri" panose="020F0502020204030204" pitchFamily="34" charset="0"/>
                <a:ea typeface="Calibri" panose="020F0502020204030204" pitchFamily="34" charset="0"/>
                <a:cs typeface="Times New Roman" panose="02020603050405020304" pitchFamily="18" charset="0"/>
              </a:rPr>
              <a:t>and </a:t>
            </a:r>
            <a:r>
              <a:rPr lang="en-US" sz="14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friends </a:t>
            </a:r>
            <a:r>
              <a:rPr lang="en-US" sz="1400" i="0" dirty="0">
                <a:solidFill>
                  <a:srgbClr val="221993"/>
                </a:solidFill>
                <a:effectLst/>
                <a:latin typeface="Calibri" panose="020F0502020204030204" pitchFamily="34" charset="0"/>
              </a:rPr>
              <a:t>– </a:t>
            </a:r>
            <a:r>
              <a:rPr lang="en-US" sz="1400" b="1" dirty="0">
                <a:solidFill>
                  <a:srgbClr val="221993"/>
                </a:solidFill>
                <a:effectLst/>
                <a:latin typeface="Calibri" panose="020F0502020204030204" pitchFamily="34" charset="0"/>
                <a:ea typeface="Calibri" panose="020F0502020204030204" pitchFamily="34" charset="0"/>
                <a:cs typeface="Times New Roman" panose="02020603050405020304" pitchFamily="18" charset="0"/>
              </a:rPr>
              <a:t>Outside scope of this Council</a:t>
            </a:r>
          </a:p>
          <a:p>
            <a:pPr marL="515938" indent="-341313">
              <a:lnSpc>
                <a:spcPct val="115000"/>
              </a:lnSpc>
            </a:pPr>
            <a:endParaRPr lang="en-US" sz="700" dirty="0">
              <a:solidFill>
                <a:srgbClr val="221993"/>
              </a:solidFill>
              <a:effectLst/>
              <a:latin typeface="Calibri" panose="020F0502020204030204" pitchFamily="34" charset="0"/>
              <a:ea typeface="Calibri" panose="020F0502020204030204" pitchFamily="34" charset="0"/>
              <a:cs typeface="Times New Roman" panose="02020603050405020304" pitchFamily="18" charset="0"/>
            </a:endParaRPr>
          </a:p>
          <a:p>
            <a:pPr marL="514350" indent="-339725">
              <a:lnSpc>
                <a:spcPct val="115000"/>
              </a:lnSpc>
            </a:pPr>
            <a:r>
              <a:rPr lang="en-US" sz="14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1.2   Establish </a:t>
            </a:r>
            <a:r>
              <a:rPr lang="en-US" sz="1400" dirty="0">
                <a:solidFill>
                  <a:srgbClr val="000000"/>
                </a:solidFill>
                <a:latin typeface="Calibri" panose="020F0502020204030204" pitchFamily="34" charset="0"/>
                <a:cs typeface="Times New Roman" panose="02020603050405020304" pitchFamily="18" charset="0"/>
              </a:rPr>
              <a:t>a </a:t>
            </a:r>
            <a:r>
              <a:rPr lang="en-US" sz="1400" b="1" dirty="0">
                <a:solidFill>
                  <a:srgbClr val="000000"/>
                </a:solidFill>
                <a:latin typeface="Calibri" panose="020F0502020204030204" pitchFamily="34" charset="0"/>
                <a:cs typeface="Times New Roman" panose="02020603050405020304" pitchFamily="18" charset="0"/>
              </a:rPr>
              <a:t>volunteer-driven program </a:t>
            </a:r>
            <a:r>
              <a:rPr lang="en-US" sz="1400" dirty="0">
                <a:solidFill>
                  <a:srgbClr val="000000"/>
                </a:solidFill>
                <a:latin typeface="Calibri" panose="020F0502020204030204" pitchFamily="34" charset="0"/>
                <a:cs typeface="Times New Roman" panose="02020603050405020304" pitchFamily="18" charset="0"/>
              </a:rPr>
              <a:t>that provides respite for dementia caregivers </a:t>
            </a:r>
            <a:r>
              <a:rPr lang="en-US" sz="1400" i="0" dirty="0">
                <a:solidFill>
                  <a:srgbClr val="212121"/>
                </a:solidFill>
                <a:effectLst/>
                <a:latin typeface="Calibri" panose="020F0502020204030204" pitchFamily="34" charset="0"/>
              </a:rPr>
              <a:t>focusing on in-person interactions PLWD </a:t>
            </a:r>
            <a:r>
              <a:rPr lang="en-US" sz="1200" dirty="0">
                <a:solidFill>
                  <a:srgbClr val="221993"/>
                </a:solidFill>
                <a:latin typeface="Calibri" panose="020F0502020204030204" pitchFamily="34" charset="0"/>
                <a:cs typeface="Times New Roman" panose="02020603050405020304" pitchFamily="18" charset="0"/>
              </a:rPr>
              <a:t>– </a:t>
            </a:r>
            <a:r>
              <a:rPr lang="en-US" sz="1400" b="1" dirty="0">
                <a:solidFill>
                  <a:srgbClr val="221993"/>
                </a:solidFill>
                <a:latin typeface="Calibri" panose="020F0502020204030204" pitchFamily="34" charset="0"/>
                <a:cs typeface="Times New Roman" panose="02020603050405020304" pitchFamily="18" charset="0"/>
              </a:rPr>
              <a:t>Difficult to do in short term; can focus more on helping caregivers find existing resources</a:t>
            </a:r>
          </a:p>
          <a:p>
            <a:pPr marL="514350" indent="-339725">
              <a:lnSpc>
                <a:spcPct val="115000"/>
              </a:lnSpc>
            </a:pPr>
            <a:endParaRPr lang="en-US" sz="700" b="1" dirty="0">
              <a:solidFill>
                <a:srgbClr val="221993"/>
              </a:solidFill>
              <a:latin typeface="Calibri" panose="020F0502020204030204" pitchFamily="34" charset="0"/>
              <a:cs typeface="Times New Roman" panose="02020603050405020304" pitchFamily="18" charset="0"/>
            </a:endParaRPr>
          </a:p>
          <a:p>
            <a:pPr marL="514350" indent="-339725">
              <a:lnSpc>
                <a:spcPct val="115000"/>
              </a:lnSpc>
            </a:pPr>
            <a:r>
              <a:rPr lang="en-US" sz="14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1.3. Provide </a:t>
            </a:r>
            <a:r>
              <a:rPr lang="en-US" sz="1400" b="1"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assistive technology </a:t>
            </a:r>
            <a:r>
              <a:rPr lang="en-US" sz="14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to ASAPs for distribution to PLWD and </a:t>
            </a:r>
            <a:r>
              <a:rPr lang="en-US" sz="12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caregivers</a:t>
            </a:r>
            <a:r>
              <a:rPr lang="en-US" sz="12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 </a:t>
            </a:r>
            <a:r>
              <a:rPr lang="en-US" sz="1200" dirty="0">
                <a:solidFill>
                  <a:srgbClr val="221993"/>
                </a:solidFill>
                <a:latin typeface="Calibri" panose="020F0502020204030204" pitchFamily="34" charset="0"/>
                <a:cs typeface="Times New Roman" panose="02020603050405020304" pitchFamily="18" charset="0"/>
              </a:rPr>
              <a:t>– </a:t>
            </a:r>
            <a:r>
              <a:rPr lang="en-US" sz="1400" b="1" dirty="0">
                <a:solidFill>
                  <a:srgbClr val="221993"/>
                </a:solidFill>
                <a:latin typeface="Calibri" panose="020F0502020204030204" pitchFamily="34" charset="0"/>
                <a:cs typeface="Times New Roman" panose="02020603050405020304" pitchFamily="18" charset="0"/>
              </a:rPr>
              <a:t>Now available through CARES Act</a:t>
            </a:r>
          </a:p>
          <a:p>
            <a:pPr marL="514350" indent="-339725">
              <a:lnSpc>
                <a:spcPct val="115000"/>
              </a:lnSpc>
            </a:pPr>
            <a:endParaRPr lang="en-US" sz="700" dirty="0">
              <a:solidFill>
                <a:srgbClr val="221993"/>
              </a:solidFill>
              <a:latin typeface="Calibri" panose="020F0502020204030204" pitchFamily="34" charset="0"/>
              <a:cs typeface="Times New Roman" panose="02020603050405020304" pitchFamily="18" charset="0"/>
            </a:endParaRPr>
          </a:p>
          <a:p>
            <a:pPr marL="514350" indent="-339725">
              <a:lnSpc>
                <a:spcPct val="115000"/>
              </a:lnSpc>
            </a:pPr>
            <a:r>
              <a:rPr lang="en-US" sz="1400" dirty="0">
                <a:solidFill>
                  <a:srgbClr val="000000"/>
                </a:solidFill>
                <a:latin typeface="Calibri" panose="020F0502020204030204" pitchFamily="34" charset="0"/>
                <a:ea typeface="Calibri" panose="020F0502020204030204" pitchFamily="34" charset="0"/>
                <a:cs typeface="Times New Roman" panose="02020603050405020304" pitchFamily="18" charset="0"/>
              </a:rPr>
              <a:t>1.4  Provide </a:t>
            </a:r>
            <a:r>
              <a:rPr lang="en-US" sz="1400" b="1" dirty="0">
                <a:solidFill>
                  <a:srgbClr val="000000"/>
                </a:solidFill>
                <a:latin typeface="Calibri" panose="020F0502020204030204" pitchFamily="34" charset="0"/>
                <a:ea typeface="Calibri" panose="020F0502020204030204" pitchFamily="34" charset="0"/>
                <a:cs typeface="Times New Roman" panose="02020603050405020304" pitchFamily="18" charset="0"/>
              </a:rPr>
              <a:t>tips on how to prepare for post-diagnosis discussions </a:t>
            </a:r>
            <a:r>
              <a:rPr lang="en-US" sz="1400" dirty="0">
                <a:solidFill>
                  <a:srgbClr val="000000"/>
                </a:solidFill>
                <a:latin typeface="Calibri" panose="020F0502020204030204" pitchFamily="34" charset="0"/>
                <a:ea typeface="Calibri" panose="020F0502020204030204" pitchFamily="34" charset="0"/>
                <a:cs typeface="Times New Roman" panose="02020603050405020304" pitchFamily="18" charset="0"/>
              </a:rPr>
              <a:t>with support service providers</a:t>
            </a:r>
            <a:r>
              <a:rPr lang="en-US" sz="1400" dirty="0">
                <a:solidFill>
                  <a:srgbClr val="FF0000"/>
                </a:solidFill>
                <a:latin typeface="Calibri" panose="020F0502020204030204" pitchFamily="34" charset="0"/>
                <a:ea typeface="Calibri" panose="020F0502020204030204" pitchFamily="34" charset="0"/>
                <a:cs typeface="Times New Roman" panose="02020603050405020304" pitchFamily="18" charset="0"/>
              </a:rPr>
              <a:t> </a:t>
            </a:r>
            <a:r>
              <a:rPr lang="en-US" sz="1200" dirty="0">
                <a:solidFill>
                  <a:srgbClr val="221993"/>
                </a:solidFill>
                <a:latin typeface="Calibri" panose="020F0502020204030204" pitchFamily="34" charset="0"/>
                <a:cs typeface="Times New Roman" panose="02020603050405020304" pitchFamily="18" charset="0"/>
              </a:rPr>
              <a:t>– </a:t>
            </a:r>
            <a:r>
              <a:rPr lang="en-US" sz="1400" b="1" dirty="0">
                <a:solidFill>
                  <a:srgbClr val="221993"/>
                </a:solidFill>
                <a:latin typeface="Calibri" panose="020F0502020204030204" pitchFamily="34" charset="0"/>
                <a:cs typeface="Times New Roman" panose="02020603050405020304" pitchFamily="18" charset="0"/>
              </a:rPr>
              <a:t>Resources exist, caregivers need help finding them; can merge this with Goal 2 and care planning (Quality of Care Workgroup)</a:t>
            </a:r>
          </a:p>
        </p:txBody>
      </p:sp>
      <p:sp>
        <p:nvSpPr>
          <p:cNvPr id="6" name="TextBox 5">
            <a:extLst>
              <a:ext uri="{FF2B5EF4-FFF2-40B4-BE49-F238E27FC236}">
                <a16:creationId xmlns:a16="http://schemas.microsoft.com/office/drawing/2014/main" xmlns="" id="{48BB8ACD-E5BE-47F0-B3C3-AEF0CFA582EA}"/>
              </a:ext>
            </a:extLst>
          </p:cNvPr>
          <p:cNvSpPr txBox="1"/>
          <p:nvPr/>
        </p:nvSpPr>
        <p:spPr>
          <a:xfrm>
            <a:off x="304800" y="4827790"/>
            <a:ext cx="8153400" cy="1523494"/>
          </a:xfrm>
          <a:prstGeom prst="rect">
            <a:avLst/>
          </a:prstGeom>
          <a:noFill/>
        </p:spPr>
        <p:txBody>
          <a:bodyPr wrap="square">
            <a:spAutoFit/>
          </a:bodyPr>
          <a:lstStyle/>
          <a:p>
            <a:pPr marL="346075" indent="-285750" eaLnBrk="0" fontAlgn="base" hangingPunct="0">
              <a:spcBef>
                <a:spcPct val="0"/>
              </a:spcBef>
              <a:spcAft>
                <a:spcPct val="0"/>
              </a:spcAft>
              <a:buFont typeface="Arial" panose="020B0604020202020204" pitchFamily="34" charset="0"/>
              <a:buChar char="•"/>
            </a:pPr>
            <a:r>
              <a:rPr lang="en-US" dirty="0">
                <a:solidFill>
                  <a:srgbClr val="000000"/>
                </a:solidFill>
                <a:latin typeface="Calibri" panose="020F0502020204030204" pitchFamily="34" charset="0"/>
                <a:cs typeface="Calibri" panose="020F0502020204030204" pitchFamily="34" charset="0"/>
              </a:rPr>
              <a:t>Goal 1 recommendations were presented during October’s Council Meeting </a:t>
            </a:r>
          </a:p>
          <a:p>
            <a:pPr marL="60325" eaLnBrk="0" fontAlgn="base" hangingPunct="0">
              <a:spcBef>
                <a:spcPct val="0"/>
              </a:spcBef>
              <a:spcAft>
                <a:spcPct val="0"/>
              </a:spcAft>
            </a:pPr>
            <a:endParaRPr lang="en-US" sz="1050" dirty="0">
              <a:solidFill>
                <a:srgbClr val="000000"/>
              </a:solidFill>
              <a:latin typeface="Calibri" panose="020F0502020204030204" pitchFamily="34" charset="0"/>
              <a:cs typeface="Calibri" panose="020F0502020204030204" pitchFamily="34" charset="0"/>
            </a:endParaRPr>
          </a:p>
          <a:p>
            <a:pPr marL="346075" indent="-285750" eaLnBrk="0" fontAlgn="base" hangingPunct="0">
              <a:spcBef>
                <a:spcPct val="0"/>
              </a:spcBef>
              <a:spcAft>
                <a:spcPct val="0"/>
              </a:spcAft>
              <a:buFont typeface="Arial" panose="020B0604020202020204" pitchFamily="34" charset="0"/>
              <a:buChar char="•"/>
            </a:pPr>
            <a:r>
              <a:rPr lang="en-US" dirty="0">
                <a:solidFill>
                  <a:srgbClr val="000000"/>
                </a:solidFill>
                <a:latin typeface="Calibri" panose="020F0502020204030204" pitchFamily="34" charset="0"/>
                <a:cs typeface="Calibri" panose="020F0502020204030204" pitchFamily="34" charset="0"/>
              </a:rPr>
              <a:t>For variety of reasons (above), we will focus today’s discussion on Goal 2</a:t>
            </a:r>
          </a:p>
          <a:p>
            <a:pPr marL="346075" indent="-285750" eaLnBrk="0" fontAlgn="base" hangingPunct="0">
              <a:spcBef>
                <a:spcPct val="0"/>
              </a:spcBef>
              <a:spcAft>
                <a:spcPct val="0"/>
              </a:spcAft>
              <a:buFont typeface="Arial" panose="020B0604020202020204" pitchFamily="34" charset="0"/>
              <a:buChar char="•"/>
            </a:pPr>
            <a:endParaRPr lang="en-US" sz="1050" dirty="0">
              <a:solidFill>
                <a:srgbClr val="000000"/>
              </a:solidFill>
              <a:latin typeface="Calibri" panose="020F0502020204030204" pitchFamily="34" charset="0"/>
              <a:cs typeface="Calibri" panose="020F0502020204030204" pitchFamily="34" charset="0"/>
            </a:endParaRPr>
          </a:p>
          <a:p>
            <a:pPr marL="346075" indent="-285750" eaLnBrk="0" fontAlgn="base" hangingPunct="0">
              <a:spcBef>
                <a:spcPct val="0"/>
              </a:spcBef>
              <a:spcAft>
                <a:spcPct val="0"/>
              </a:spcAft>
              <a:buFont typeface="Arial" panose="020B0604020202020204" pitchFamily="34" charset="0"/>
              <a:buChar char="•"/>
            </a:pPr>
            <a:r>
              <a:rPr lang="en-US">
                <a:solidFill>
                  <a:srgbClr val="000000"/>
                </a:solidFill>
                <a:latin typeface="Calibri" panose="020F0502020204030204" pitchFamily="34" charset="0"/>
                <a:cs typeface="Calibri" panose="020F0502020204030204" pitchFamily="34" charset="0"/>
              </a:rPr>
              <a:t>However, </a:t>
            </a:r>
            <a:r>
              <a:rPr lang="en-US" dirty="0">
                <a:solidFill>
                  <a:srgbClr val="000000"/>
                </a:solidFill>
                <a:latin typeface="Calibri" panose="020F0502020204030204" pitchFamily="34" charset="0"/>
                <a:cs typeface="Calibri" panose="020F0502020204030204" pitchFamily="34" charset="0"/>
              </a:rPr>
              <a:t>Goal 2 strategies can drive both goals as most can be implemented in the short term</a:t>
            </a:r>
          </a:p>
        </p:txBody>
      </p:sp>
      <p:sp>
        <p:nvSpPr>
          <p:cNvPr id="7" name="Rectangle 6">
            <a:extLst>
              <a:ext uri="{FF2B5EF4-FFF2-40B4-BE49-F238E27FC236}">
                <a16:creationId xmlns:a16="http://schemas.microsoft.com/office/drawing/2014/main" xmlns="" id="{A1DC51C7-0B5D-45CD-B89E-D31585FBDD05}"/>
              </a:ext>
            </a:extLst>
          </p:cNvPr>
          <p:cNvSpPr/>
          <p:nvPr/>
        </p:nvSpPr>
        <p:spPr bwMode="auto">
          <a:xfrm>
            <a:off x="119098" y="4055663"/>
            <a:ext cx="8901936" cy="677866"/>
          </a:xfrm>
          <a:prstGeom prst="rect">
            <a:avLst/>
          </a:prstGeom>
          <a:solidFill>
            <a:schemeClr val="accent6">
              <a:lumMod val="20000"/>
              <a:lumOff val="80000"/>
            </a:schemeClr>
          </a:solidFill>
          <a:ln w="9525" cap="flat" cmpd="sng" algn="ctr">
            <a:solidFill>
              <a:schemeClr val="accent2"/>
            </a:solidFill>
            <a:prstDash val="solid"/>
            <a:round/>
            <a:headEnd type="none" w="med" len="med"/>
            <a:tailEnd type="none" w="med" len="med"/>
          </a:ln>
          <a:effectLst/>
        </p:spPr>
        <p:txBody>
          <a:bodyPr vert="horz" wrap="square" lIns="45720" tIns="45720" rIns="45720" bIns="45720" numCol="1" rtlCol="0" anchor="ctr" anchorCtr="0" compatLnSpc="1">
            <a:prstTxWarp prst="textNoShape">
              <a:avLst/>
            </a:prstTxWarp>
          </a:bodyPr>
          <a:lstStyle/>
          <a:p>
            <a:pPr marL="60325" eaLnBrk="0" fontAlgn="base" hangingPunct="0">
              <a:spcBef>
                <a:spcPct val="0"/>
              </a:spcBef>
              <a:spcAft>
                <a:spcPct val="0"/>
              </a:spcAft>
            </a:pPr>
            <a:r>
              <a:rPr lang="en-US" sz="1800" b="1" dirty="0">
                <a:solidFill>
                  <a:srgbClr val="000000"/>
                </a:solidFill>
                <a:latin typeface="Calibri" panose="020F0502020204030204" pitchFamily="34" charset="0"/>
                <a:cs typeface="Calibri" panose="020F0502020204030204" pitchFamily="34" charset="0"/>
              </a:rPr>
              <a:t>Goal 2 - </a:t>
            </a:r>
            <a:r>
              <a:rPr lang="en-US" sz="1800" dirty="0">
                <a:solidFill>
                  <a:srgbClr val="000000"/>
                </a:solidFill>
                <a:latin typeface="Calibri" panose="020F0502020204030204" pitchFamily="34" charset="0"/>
                <a:cs typeface="Calibri" panose="020F0502020204030204" pitchFamily="34" charset="0"/>
              </a:rPr>
              <a:t>Identify approaches to </a:t>
            </a:r>
            <a:r>
              <a:rPr lang="en-US" sz="1800" b="1" dirty="0">
                <a:solidFill>
                  <a:srgbClr val="000000"/>
                </a:solidFill>
                <a:latin typeface="Calibri" panose="020F0502020204030204" pitchFamily="34" charset="0"/>
                <a:cs typeface="Calibri" panose="020F0502020204030204" pitchFamily="34" charset="0"/>
              </a:rPr>
              <a:t>improve awareness of the pathways </a:t>
            </a:r>
            <a:r>
              <a:rPr lang="en-US" sz="1800" dirty="0">
                <a:solidFill>
                  <a:srgbClr val="000000"/>
                </a:solidFill>
                <a:latin typeface="Calibri" panose="020F0502020204030204" pitchFamily="34" charset="0"/>
                <a:cs typeface="Calibri" panose="020F0502020204030204" pitchFamily="34" charset="0"/>
              </a:rPr>
              <a:t>to available supports and services for dementia caregivers and their care partners.</a:t>
            </a:r>
          </a:p>
        </p:txBody>
      </p:sp>
      <p:sp>
        <p:nvSpPr>
          <p:cNvPr id="8" name="Google Shape;114;g9197722f0d_0_8">
            <a:extLst>
              <a:ext uri="{FF2B5EF4-FFF2-40B4-BE49-F238E27FC236}">
                <a16:creationId xmlns:a16="http://schemas.microsoft.com/office/drawing/2014/main" xmlns="" id="{34FE19C1-AD6F-467E-887D-1DF69FC64A3B}"/>
              </a:ext>
            </a:extLst>
          </p:cNvPr>
          <p:cNvSpPr txBox="1">
            <a:spLocks/>
          </p:cNvSpPr>
          <p:nvPr/>
        </p:nvSpPr>
        <p:spPr bwMode="white">
          <a:xfrm>
            <a:off x="1066800" y="76200"/>
            <a:ext cx="5511900" cy="838200"/>
          </a:xfrm>
          <a:prstGeom prst="rect">
            <a:avLst/>
          </a:prstGeom>
          <a:noFill/>
          <a:ln w="9525" algn="ctr">
            <a:noFill/>
            <a:miter lim="800000"/>
            <a:headEnd/>
            <a:tailEnd/>
          </a:ln>
        </p:spPr>
        <p:txBody>
          <a:bodyPr spcFirstLastPara="1" vert="horz" wrap="square" lIns="91425" tIns="45700" rIns="91425" bIns="45700" numCol="1" anchor="b" anchorCtr="0" compatLnSpc="1">
            <a:prstTxWarp prst="textNoShape">
              <a:avLst/>
            </a:prstTxWarp>
            <a:noAutofit/>
          </a:bodyPr>
          <a:lstStyle>
            <a:lvl1pPr lvl="0" algn="l" rtl="0" eaLnBrk="0" fontAlgn="base" hangingPunct="0">
              <a:spcBef>
                <a:spcPts val="480"/>
              </a:spcBef>
              <a:spcAft>
                <a:spcPts val="0"/>
              </a:spcAft>
              <a:buSzPts val="1400"/>
              <a:buNone/>
              <a:tabLst>
                <a:tab pos="915988" algn="l"/>
              </a:tabLst>
              <a:defRPr sz="2400" b="1">
                <a:solidFill>
                  <a:srgbClr val="FFC000"/>
                </a:solidFill>
                <a:latin typeface="Calibri"/>
                <a:ea typeface="Calibri"/>
                <a:cs typeface="Calibri"/>
                <a:sym typeface="Calibri"/>
              </a:defRPr>
            </a:lvl1pPr>
            <a:lvl2pPr lvl="1" algn="l" rtl="0" eaLnBrk="0" fontAlgn="base" hangingPunct="0">
              <a:spcBef>
                <a:spcPts val="360"/>
              </a:spcBef>
              <a:spcAft>
                <a:spcPts val="0"/>
              </a:spcAft>
              <a:buSzPts val="1400"/>
              <a:buNone/>
              <a:tabLst>
                <a:tab pos="915988" algn="l"/>
              </a:tabLst>
              <a:defRPr sz="2400" b="1">
                <a:solidFill>
                  <a:srgbClr val="FFC000"/>
                </a:solidFill>
                <a:latin typeface="Arial" pitchFamily="34" charset="0"/>
              </a:defRPr>
            </a:lvl2pPr>
            <a:lvl3pPr lvl="2" algn="l" rtl="0" eaLnBrk="0" fontAlgn="base" hangingPunct="0">
              <a:spcBef>
                <a:spcPts val="360"/>
              </a:spcBef>
              <a:spcAft>
                <a:spcPts val="0"/>
              </a:spcAft>
              <a:buSzPts val="1400"/>
              <a:buNone/>
              <a:tabLst>
                <a:tab pos="915988" algn="l"/>
              </a:tabLst>
              <a:defRPr sz="2400" b="1">
                <a:solidFill>
                  <a:srgbClr val="FFC000"/>
                </a:solidFill>
                <a:latin typeface="Arial" pitchFamily="34" charset="0"/>
              </a:defRPr>
            </a:lvl3pPr>
            <a:lvl4pPr lvl="3" algn="l" rtl="0" eaLnBrk="0" fontAlgn="base" hangingPunct="0">
              <a:spcBef>
                <a:spcPts val="360"/>
              </a:spcBef>
              <a:spcAft>
                <a:spcPts val="0"/>
              </a:spcAft>
              <a:buSzPts val="1400"/>
              <a:buNone/>
              <a:tabLst>
                <a:tab pos="915988" algn="l"/>
              </a:tabLst>
              <a:defRPr sz="2400" b="1">
                <a:solidFill>
                  <a:srgbClr val="FFC000"/>
                </a:solidFill>
                <a:latin typeface="Arial" pitchFamily="34" charset="0"/>
              </a:defRPr>
            </a:lvl4pPr>
            <a:lvl5pPr lvl="4" algn="l" rtl="0" eaLnBrk="0" fontAlgn="base" hangingPunct="0">
              <a:spcBef>
                <a:spcPts val="360"/>
              </a:spcBef>
              <a:spcAft>
                <a:spcPts val="0"/>
              </a:spcAft>
              <a:buSzPts val="1400"/>
              <a:buNone/>
              <a:tabLst>
                <a:tab pos="915988" algn="l"/>
              </a:tabLst>
              <a:defRPr sz="2400" b="1">
                <a:solidFill>
                  <a:srgbClr val="FFC000"/>
                </a:solidFill>
                <a:latin typeface="Arial" pitchFamily="34" charset="0"/>
              </a:defRPr>
            </a:lvl5pPr>
            <a:lvl6pPr marL="457200" lvl="5" algn="l" rtl="0" eaLnBrk="0" fontAlgn="base" hangingPunct="0">
              <a:spcBef>
                <a:spcPts val="360"/>
              </a:spcBef>
              <a:spcAft>
                <a:spcPts val="0"/>
              </a:spcAft>
              <a:buSzPts val="1400"/>
              <a:buNone/>
              <a:tabLst>
                <a:tab pos="915988" algn="l"/>
              </a:tabLst>
              <a:defRPr sz="2400" b="1">
                <a:solidFill>
                  <a:schemeClr val="accent1"/>
                </a:solidFill>
                <a:latin typeface="Arial" pitchFamily="34" charset="0"/>
              </a:defRPr>
            </a:lvl6pPr>
            <a:lvl7pPr marL="914400" lvl="6" algn="l" rtl="0" eaLnBrk="0" fontAlgn="base" hangingPunct="0">
              <a:spcBef>
                <a:spcPts val="360"/>
              </a:spcBef>
              <a:spcAft>
                <a:spcPts val="0"/>
              </a:spcAft>
              <a:buSzPts val="1400"/>
              <a:buNone/>
              <a:tabLst>
                <a:tab pos="915988" algn="l"/>
              </a:tabLst>
              <a:defRPr sz="2400" b="1">
                <a:solidFill>
                  <a:schemeClr val="accent1"/>
                </a:solidFill>
                <a:latin typeface="Arial" pitchFamily="34" charset="0"/>
              </a:defRPr>
            </a:lvl7pPr>
            <a:lvl8pPr marL="1371600" lvl="7" algn="l" rtl="0" eaLnBrk="0" fontAlgn="base" hangingPunct="0">
              <a:spcBef>
                <a:spcPts val="360"/>
              </a:spcBef>
              <a:spcAft>
                <a:spcPts val="0"/>
              </a:spcAft>
              <a:buSzPts val="1400"/>
              <a:buNone/>
              <a:tabLst>
                <a:tab pos="915988" algn="l"/>
              </a:tabLst>
              <a:defRPr sz="2400" b="1">
                <a:solidFill>
                  <a:schemeClr val="accent1"/>
                </a:solidFill>
                <a:latin typeface="Arial" pitchFamily="34" charset="0"/>
              </a:defRPr>
            </a:lvl8pPr>
            <a:lvl9pPr marL="1828800" lvl="8" algn="l" rtl="0" eaLnBrk="0" fontAlgn="base" hangingPunct="0">
              <a:spcBef>
                <a:spcPts val="360"/>
              </a:spcBef>
              <a:spcAft>
                <a:spcPts val="0"/>
              </a:spcAft>
              <a:buSzPts val="1400"/>
              <a:buNone/>
              <a:tabLst>
                <a:tab pos="915988" algn="l"/>
              </a:tabLst>
              <a:defRPr sz="2400" b="1">
                <a:solidFill>
                  <a:schemeClr val="accent1"/>
                </a:solidFill>
                <a:latin typeface="Arial" pitchFamily="34" charset="0"/>
              </a:defRPr>
            </a:lvl9pPr>
          </a:lstStyle>
          <a:p>
            <a:pPr>
              <a:spcBef>
                <a:spcPts val="0"/>
              </a:spcBef>
            </a:pPr>
            <a:r>
              <a:rPr lang="en-US" kern="0" dirty="0"/>
              <a:t/>
            </a:r>
            <a:br>
              <a:rPr lang="en-US" kern="0" dirty="0"/>
            </a:br>
            <a:r>
              <a:rPr lang="en-US" kern="0" dirty="0"/>
              <a:t/>
            </a:r>
            <a:br>
              <a:rPr lang="en-US" kern="0" dirty="0"/>
            </a:br>
            <a:r>
              <a:rPr lang="en-US" kern="0" dirty="0"/>
              <a:t>Caregiver Support and Public Awareness Workgroup Goals</a:t>
            </a:r>
          </a:p>
        </p:txBody>
      </p:sp>
    </p:spTree>
    <p:extLst>
      <p:ext uri="{BB962C8B-B14F-4D97-AF65-F5344CB8AC3E}">
        <p14:creationId xmlns:p14="http://schemas.microsoft.com/office/powerpoint/2010/main" val="5892182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13"/>
        <p:cNvGrpSpPr/>
        <p:nvPr/>
      </p:nvGrpSpPr>
      <p:grpSpPr>
        <a:xfrm>
          <a:off x="0" y="0"/>
          <a:ext cx="0" cy="0"/>
          <a:chOff x="0" y="0"/>
          <a:chExt cx="0" cy="0"/>
        </a:xfrm>
      </p:grpSpPr>
      <p:sp>
        <p:nvSpPr>
          <p:cNvPr id="114" name="Google Shape;114;g9197722f0d_0_8"/>
          <p:cNvSpPr txBox="1">
            <a:spLocks noGrp="1"/>
          </p:cNvSpPr>
          <p:nvPr>
            <p:ph type="title"/>
          </p:nvPr>
        </p:nvSpPr>
        <p:spPr>
          <a:xfrm>
            <a:off x="1066800" y="76200"/>
            <a:ext cx="5511900" cy="838200"/>
          </a:xfrm>
          <a:prstGeom prst="rect">
            <a:avLst/>
          </a:prstGeom>
          <a:noFill/>
          <a:ln>
            <a:noFill/>
          </a:ln>
        </p:spPr>
        <p:txBody>
          <a:bodyPr spcFirstLastPara="1" wrap="square" lIns="91425" tIns="45700" rIns="91425" bIns="45700" anchor="b" anchorCtr="0">
            <a:noAutofit/>
          </a:bodyPr>
          <a:lstStyle/>
          <a:p>
            <a:pPr marL="0" lvl="0" indent="0" algn="l" rtl="0">
              <a:spcBef>
                <a:spcPts val="0"/>
              </a:spcBef>
              <a:spcAft>
                <a:spcPts val="0"/>
              </a:spcAft>
              <a:buNone/>
            </a:pPr>
            <a:r>
              <a:rPr lang="en-US" dirty="0"/>
              <a:t/>
            </a:r>
            <a:br>
              <a:rPr lang="en-US" dirty="0"/>
            </a:br>
            <a:r>
              <a:rPr lang="en-US" dirty="0"/>
              <a:t/>
            </a:r>
            <a:br>
              <a:rPr lang="en-US" dirty="0"/>
            </a:br>
            <a:endParaRPr dirty="0"/>
          </a:p>
        </p:txBody>
      </p:sp>
      <p:sp>
        <p:nvSpPr>
          <p:cNvPr id="116" name="Google Shape;116;g9197722f0d_0_8"/>
          <p:cNvSpPr txBox="1"/>
          <p:nvPr/>
        </p:nvSpPr>
        <p:spPr>
          <a:xfrm>
            <a:off x="152401" y="1071613"/>
            <a:ext cx="8915400" cy="5638800"/>
          </a:xfrm>
          <a:prstGeom prst="rect">
            <a:avLst/>
          </a:prstGeom>
          <a:noFill/>
          <a:ln>
            <a:noFill/>
          </a:ln>
        </p:spPr>
        <p:txBody>
          <a:bodyPr spcFirstLastPara="1" wrap="square" lIns="91425" tIns="91425" rIns="91425" bIns="91425" anchor="t" anchorCtr="0">
            <a:noAutofit/>
          </a:bodyPr>
          <a:lstStyle/>
          <a:p>
            <a:pPr>
              <a:lnSpc>
                <a:spcPct val="115000"/>
              </a:lnSpc>
            </a:pPr>
            <a:endParaRPr lang="en-US" b="1"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15000"/>
              </a:lnSpc>
            </a:pPr>
            <a:endParaRPr lang="en-US" b="1"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15000"/>
              </a:lnSpc>
            </a:pPr>
            <a:endParaRPr lang="en-US" sz="500" b="1"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15000"/>
              </a:lnSpc>
            </a:pPr>
            <a:r>
              <a:rPr lang="en-US" sz="2100" b="1" dirty="0">
                <a:solidFill>
                  <a:srgbClr val="002060"/>
                </a:solidFill>
                <a:latin typeface="Calibri" panose="020F0502020204030204" pitchFamily="34" charset="0"/>
                <a:ea typeface="Calibri" panose="020F0502020204030204" pitchFamily="34" charset="0"/>
                <a:cs typeface="Times New Roman" panose="02020603050405020304" pitchFamily="18" charset="0"/>
              </a:rPr>
              <a:t>Implementation Strategies  (Implement by May 2021)</a:t>
            </a:r>
          </a:p>
          <a:p>
            <a:endParaRPr lang="en-US" sz="400" b="1" dirty="0">
              <a:solidFill>
                <a:srgbClr val="002060"/>
              </a:solidFill>
              <a:latin typeface="Calibri" panose="020F0502020204030204" pitchFamily="34" charset="0"/>
              <a:ea typeface="Calibri" panose="020F0502020204030204" pitchFamily="34" charset="0"/>
              <a:cs typeface="Times New Roman" panose="02020603050405020304" pitchFamily="18" charset="0"/>
            </a:endParaRPr>
          </a:p>
          <a:p>
            <a:endParaRPr lang="en-US" sz="400" b="1" dirty="0">
              <a:solidFill>
                <a:srgbClr val="000000"/>
              </a:solidFill>
              <a:latin typeface="Calibri" panose="020F0502020204030204" pitchFamily="34" charset="0"/>
              <a:ea typeface="Calibri" panose="020F0502020204030204" pitchFamily="34" charset="0"/>
              <a:cs typeface="Times New Roman" panose="02020603050405020304" pitchFamily="18" charset="0"/>
            </a:endParaRPr>
          </a:p>
          <a:p>
            <a:pPr marL="574675" indent="-347663">
              <a:lnSpc>
                <a:spcPct val="115000"/>
              </a:lnSpc>
              <a:buFont typeface="+mj-lt"/>
              <a:buAutoNum type="arabicPeriod"/>
            </a:pPr>
            <a:r>
              <a:rPr lang="en-US" sz="2000" b="1" dirty="0">
                <a:solidFill>
                  <a:srgbClr val="000000"/>
                </a:solidFill>
                <a:latin typeface="Calibri" panose="020F0502020204030204" pitchFamily="34" charset="0"/>
                <a:ea typeface="Calibri" panose="020F0502020204030204" pitchFamily="34" charset="0"/>
                <a:cs typeface="Times New Roman" panose="02020603050405020304" pitchFamily="18" charset="0"/>
              </a:rPr>
              <a:t>Identify interviewers and caregivers (interviewees) </a:t>
            </a:r>
            <a:r>
              <a:rPr lang="en-US" sz="20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for a 15-minute interview. </a:t>
            </a:r>
          </a:p>
          <a:p>
            <a:pPr marL="574675" indent="-347663">
              <a:lnSpc>
                <a:spcPct val="115000"/>
              </a:lnSpc>
            </a:pPr>
            <a:endParaRPr lang="en-US" sz="300" dirty="0">
              <a:solidFill>
                <a:srgbClr val="000000"/>
              </a:solidFill>
              <a:latin typeface="Calibri" panose="020F0502020204030204" pitchFamily="34" charset="0"/>
              <a:ea typeface="Calibri" panose="020F0502020204030204" pitchFamily="34" charset="0"/>
              <a:cs typeface="Times New Roman" panose="02020603050405020304" pitchFamily="18" charset="0"/>
            </a:endParaRPr>
          </a:p>
          <a:p>
            <a:pPr marL="1031875" lvl="2" indent="-347663">
              <a:lnSpc>
                <a:spcPct val="115000"/>
              </a:lnSpc>
              <a:buFont typeface="Arial" panose="020B0604020202020204" pitchFamily="34" charset="0"/>
              <a:buChar char="•"/>
            </a:pPr>
            <a:r>
              <a:rPr lang="en-US" sz="20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Select caregivers who c</a:t>
            </a:r>
            <a:r>
              <a:rPr lang="en-US" sz="2000" dirty="0">
                <a:solidFill>
                  <a:srgbClr val="000000"/>
                </a:solidFill>
                <a:latin typeface="Calibri" panose="020F0502020204030204" pitchFamily="34" charset="0"/>
                <a:ea typeface="Calibri" panose="020F0502020204030204" pitchFamily="34" charset="0"/>
                <a:cs typeface="Times New Roman" panose="02020603050405020304" pitchFamily="18" charset="0"/>
              </a:rPr>
              <a:t>are for a PLWD and benefited from available support.</a:t>
            </a:r>
          </a:p>
          <a:p>
            <a:pPr marL="574675" indent="-347663">
              <a:lnSpc>
                <a:spcPct val="115000"/>
              </a:lnSpc>
            </a:pPr>
            <a:endParaRPr lang="en-US" sz="300" dirty="0">
              <a:solidFill>
                <a:srgbClr val="000000"/>
              </a:solidFill>
              <a:latin typeface="Calibri" panose="020F0502020204030204" pitchFamily="34" charset="0"/>
              <a:ea typeface="Calibri" panose="020F0502020204030204" pitchFamily="34" charset="0"/>
              <a:cs typeface="Times New Roman" panose="02020603050405020304" pitchFamily="18" charset="0"/>
            </a:endParaRPr>
          </a:p>
          <a:p>
            <a:pPr marL="574675" lvl="1" indent="-347663">
              <a:lnSpc>
                <a:spcPct val="115000"/>
              </a:lnSpc>
            </a:pPr>
            <a:endParaRPr lang="en-US" sz="100" dirty="0">
              <a:solidFill>
                <a:srgbClr val="000000"/>
              </a:solidFill>
              <a:latin typeface="Calibri" panose="020F0502020204030204" pitchFamily="34" charset="0"/>
              <a:ea typeface="Calibri" panose="020F0502020204030204" pitchFamily="34" charset="0"/>
              <a:cs typeface="Times New Roman" panose="02020603050405020304" pitchFamily="18" charset="0"/>
            </a:endParaRPr>
          </a:p>
          <a:p>
            <a:pPr marL="574675" lvl="1" indent="-347663">
              <a:lnSpc>
                <a:spcPct val="115000"/>
              </a:lnSpc>
              <a:buFont typeface="Arial" panose="020B0604020202020204" pitchFamily="34" charset="0"/>
              <a:buChar char="•"/>
            </a:pPr>
            <a:endParaRPr lang="en-US" sz="300" dirty="0">
              <a:solidFill>
                <a:srgbClr val="000000"/>
              </a:solidFill>
              <a:latin typeface="Calibri" panose="020F0502020204030204" pitchFamily="34" charset="0"/>
              <a:ea typeface="Calibri" panose="020F0502020204030204" pitchFamily="34" charset="0"/>
              <a:cs typeface="Times New Roman" panose="02020603050405020304" pitchFamily="18" charset="0"/>
            </a:endParaRPr>
          </a:p>
          <a:p>
            <a:pPr marL="684212" indent="-457200">
              <a:lnSpc>
                <a:spcPct val="115000"/>
              </a:lnSpc>
              <a:buFont typeface="+mj-lt"/>
              <a:buAutoNum type="arabicPeriod" startAt="2"/>
            </a:pPr>
            <a:r>
              <a:rPr lang="en-US" sz="2000" b="1"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Prepare questions </a:t>
            </a:r>
            <a:r>
              <a:rPr lang="en-US" sz="20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and work with caregivers </a:t>
            </a:r>
            <a:r>
              <a:rPr lang="en-US" sz="2000" dirty="0">
                <a:solidFill>
                  <a:srgbClr val="000000"/>
                </a:solidFill>
                <a:latin typeface="Calibri" panose="020F0502020204030204" pitchFamily="34" charset="0"/>
                <a:ea typeface="Calibri" panose="020F0502020204030204" pitchFamily="34" charset="0"/>
                <a:cs typeface="Times New Roman" panose="02020603050405020304" pitchFamily="18" charset="0"/>
              </a:rPr>
              <a:t>on responses.</a:t>
            </a:r>
            <a:endParaRPr lang="en-US" sz="2000" b="1" dirty="0">
              <a:solidFill>
                <a:srgbClr val="000000"/>
              </a:solidFill>
              <a:latin typeface="Calibri" panose="020F0502020204030204" pitchFamily="34" charset="0"/>
              <a:ea typeface="Calibri" panose="020F0502020204030204" pitchFamily="34" charset="0"/>
              <a:cs typeface="Times New Roman" panose="02020603050405020304" pitchFamily="18" charset="0"/>
            </a:endParaRPr>
          </a:p>
          <a:p>
            <a:pPr marL="574675" indent="-347663">
              <a:lnSpc>
                <a:spcPct val="115000"/>
              </a:lnSpc>
            </a:pPr>
            <a:endParaRPr lang="en-US" sz="1000" dirty="0">
              <a:solidFill>
                <a:srgbClr val="000000"/>
              </a:solidFill>
              <a:latin typeface="Calibri" panose="020F0502020204030204" pitchFamily="34" charset="0"/>
              <a:ea typeface="Calibri" panose="020F0502020204030204" pitchFamily="34" charset="0"/>
              <a:cs typeface="Times New Roman" panose="02020603050405020304" pitchFamily="18" charset="0"/>
            </a:endParaRPr>
          </a:p>
          <a:p>
            <a:pPr marL="684212" indent="-457200">
              <a:lnSpc>
                <a:spcPct val="115000"/>
              </a:lnSpc>
              <a:buFont typeface="+mj-lt"/>
              <a:buAutoNum type="arabicPeriod" startAt="3"/>
            </a:pPr>
            <a:r>
              <a:rPr lang="en-US" sz="2000" b="1" dirty="0">
                <a:solidFill>
                  <a:srgbClr val="000000"/>
                </a:solidFill>
                <a:latin typeface="Calibri" panose="020F0502020204030204" pitchFamily="34" charset="0"/>
                <a:ea typeface="Calibri" panose="020F0502020204030204" pitchFamily="34" charset="0"/>
                <a:cs typeface="Times New Roman" panose="02020603050405020304" pitchFamily="18" charset="0"/>
              </a:rPr>
              <a:t>Include dementia overview </a:t>
            </a:r>
            <a:r>
              <a:rPr lang="en-US" sz="2000" dirty="0">
                <a:solidFill>
                  <a:srgbClr val="000000"/>
                </a:solidFill>
                <a:latin typeface="Calibri" panose="020F0502020204030204" pitchFamily="34" charset="0"/>
                <a:ea typeface="Calibri" panose="020F0502020204030204" pitchFamily="34" charset="0"/>
                <a:cs typeface="Times New Roman" panose="02020603050405020304" pitchFamily="18" charset="0"/>
              </a:rPr>
              <a:t>at beginning and </a:t>
            </a:r>
            <a:r>
              <a:rPr lang="en-US" sz="2000" b="1" dirty="0">
                <a:solidFill>
                  <a:srgbClr val="000000"/>
                </a:solidFill>
                <a:latin typeface="Calibri" panose="020F0502020204030204" pitchFamily="34" charset="0"/>
                <a:ea typeface="Calibri" panose="020F0502020204030204" pitchFamily="34" charset="0"/>
                <a:cs typeface="Times New Roman" panose="02020603050405020304" pitchFamily="18" charset="0"/>
              </a:rPr>
              <a:t>contact info </a:t>
            </a:r>
            <a:r>
              <a:rPr lang="en-US" sz="2000" dirty="0">
                <a:solidFill>
                  <a:srgbClr val="000000"/>
                </a:solidFill>
                <a:latin typeface="Calibri" panose="020F0502020204030204" pitchFamily="34" charset="0"/>
                <a:ea typeface="Calibri" panose="020F0502020204030204" pitchFamily="34" charset="0"/>
                <a:cs typeface="Times New Roman" panose="02020603050405020304" pitchFamily="18" charset="0"/>
              </a:rPr>
              <a:t>at the end (</a:t>
            </a:r>
            <a:r>
              <a:rPr lang="en-US" sz="20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MassOptions &amp; Alz. Assoc.)</a:t>
            </a:r>
          </a:p>
          <a:p>
            <a:pPr marL="574675" indent="-347663">
              <a:lnSpc>
                <a:spcPct val="115000"/>
              </a:lnSpc>
            </a:pPr>
            <a:endParaRPr lang="en-US" sz="10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p>
            <a:pPr marL="684212" indent="-457200">
              <a:lnSpc>
                <a:spcPct val="115000"/>
              </a:lnSpc>
              <a:buFont typeface="+mj-lt"/>
              <a:buAutoNum type="arabicPeriod" startAt="4"/>
            </a:pPr>
            <a:r>
              <a:rPr lang="en-US" sz="2000" b="1"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Disseminate </a:t>
            </a:r>
            <a:r>
              <a:rPr lang="en-US" sz="2000" b="1" dirty="0">
                <a:solidFill>
                  <a:srgbClr val="000000"/>
                </a:solidFill>
                <a:latin typeface="Calibri" panose="020F0502020204030204" pitchFamily="34" charset="0"/>
                <a:ea typeface="Calibri" panose="020F0502020204030204" pitchFamily="34" charset="0"/>
                <a:cs typeface="Times New Roman" panose="02020603050405020304" pitchFamily="18" charset="0"/>
              </a:rPr>
              <a:t>video </a:t>
            </a:r>
            <a:r>
              <a:rPr lang="en-US" sz="2000" b="1"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link </a:t>
            </a:r>
            <a:r>
              <a:rPr lang="en-US" sz="2000" b="1" dirty="0">
                <a:solidFill>
                  <a:srgbClr val="000000"/>
                </a:solidFill>
                <a:latin typeface="Calibri" panose="020F0502020204030204" pitchFamily="34" charset="0"/>
                <a:ea typeface="Calibri" panose="020F0502020204030204" pitchFamily="34" charset="0"/>
                <a:cs typeface="Times New Roman" panose="02020603050405020304" pitchFamily="18" charset="0"/>
              </a:rPr>
              <a:t>widely, </a:t>
            </a:r>
            <a:r>
              <a:rPr lang="en-US" sz="2000" dirty="0">
                <a:solidFill>
                  <a:srgbClr val="000000"/>
                </a:solidFill>
                <a:latin typeface="Calibri" panose="020F0502020204030204" pitchFamily="34" charset="0"/>
                <a:ea typeface="Calibri" panose="020F0502020204030204" pitchFamily="34" charset="0"/>
                <a:cs typeface="Times New Roman" panose="02020603050405020304" pitchFamily="18" charset="0"/>
              </a:rPr>
              <a:t>including organizations such as</a:t>
            </a:r>
            <a:r>
              <a:rPr lang="en-US" sz="20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a:t>
            </a:r>
          </a:p>
          <a:p>
            <a:pPr marL="1031875" lvl="2" indent="-347663">
              <a:lnSpc>
                <a:spcPct val="115000"/>
              </a:lnSpc>
              <a:buFont typeface="Arial" panose="020B0604020202020204" pitchFamily="34" charset="0"/>
              <a:buChar char="•"/>
            </a:pPr>
            <a:r>
              <a:rPr lang="en-US" sz="20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MassAccess (Cable TV); senior centers (websites and newsletters); Memory Sunday churches (church bulletins); EOEA’s mass.gov website; elder services network, Council member networks</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p>
            <a:pPr marL="342900" indent="-342900">
              <a:lnSpc>
                <a:spcPct val="115000"/>
              </a:lnSpc>
              <a:buFont typeface="+mj-lt"/>
              <a:buAutoNum type="arabicPeriod" startAt="3"/>
            </a:pPr>
            <a:endParaRPr lang="en-US" sz="2000" dirty="0">
              <a:latin typeface="Calibri" panose="020F0502020204030204" pitchFamily="34" charset="0"/>
              <a:ea typeface="Calibri" panose="020F0502020204030204" pitchFamily="34" charset="0"/>
              <a:cs typeface="Times New Roman" panose="02020603050405020304" pitchFamily="18" charset="0"/>
            </a:endParaRPr>
          </a:p>
          <a:p>
            <a:pPr marL="120650" lvl="0" algn="l" rtl="0">
              <a:spcBef>
                <a:spcPts val="0"/>
              </a:spcBef>
              <a:spcAft>
                <a:spcPts val="0"/>
              </a:spcAft>
              <a:buSzPts val="1700"/>
            </a:pPr>
            <a:endParaRPr sz="1000" dirty="0"/>
          </a:p>
        </p:txBody>
      </p:sp>
      <p:sp>
        <p:nvSpPr>
          <p:cNvPr id="5" name="Rectangle 4">
            <a:extLst>
              <a:ext uri="{FF2B5EF4-FFF2-40B4-BE49-F238E27FC236}">
                <a16:creationId xmlns:a16="http://schemas.microsoft.com/office/drawing/2014/main" xmlns="" id="{42C4B0D5-318C-42DA-B06C-F1E9805C8520}"/>
              </a:ext>
            </a:extLst>
          </p:cNvPr>
          <p:cNvSpPr/>
          <p:nvPr/>
        </p:nvSpPr>
        <p:spPr bwMode="auto">
          <a:xfrm>
            <a:off x="201767" y="1071613"/>
            <a:ext cx="8602018" cy="712640"/>
          </a:xfrm>
          <a:prstGeom prst="rect">
            <a:avLst/>
          </a:prstGeom>
          <a:solidFill>
            <a:srgbClr val="FFECB7"/>
          </a:solidFill>
          <a:ln w="9525" cap="flat" cmpd="sng" algn="ctr">
            <a:solidFill>
              <a:schemeClr val="accent2"/>
            </a:solidFill>
            <a:prstDash val="solid"/>
            <a:round/>
            <a:headEnd type="none" w="med" len="med"/>
            <a:tailEnd type="none" w="med" len="med"/>
          </a:ln>
          <a:effectLst/>
        </p:spPr>
        <p:txBody>
          <a:bodyPr vert="horz" wrap="square" lIns="45720" tIns="45720" rIns="45720" bIns="45720" numCol="1" rtlCol="0" anchor="ctr" anchorCtr="0" compatLnSpc="1">
            <a:prstTxWarp prst="textNoShape">
              <a:avLst/>
            </a:prstTxWarp>
          </a:bodyPr>
          <a:lstStyle/>
          <a:p>
            <a:pPr>
              <a:lnSpc>
                <a:spcPct val="115000"/>
              </a:lnSpc>
            </a:pPr>
            <a:endParaRPr lang="en-US" sz="500" b="1"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p>
            <a:pPr marL="627063" indent="-452438"/>
            <a:r>
              <a:rPr lang="en-US" sz="2000" b="1"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2.1. Make and distribute three videos (English, Spanish, Portuguese) of caregivers talking about the help they got and how they got it </a:t>
            </a:r>
          </a:p>
          <a:p>
            <a:pPr marL="60325" eaLnBrk="0" fontAlgn="base" hangingPunct="0">
              <a:spcBef>
                <a:spcPct val="0"/>
              </a:spcBef>
              <a:spcAft>
                <a:spcPct val="0"/>
              </a:spcAft>
            </a:pPr>
            <a:endParaRPr lang="en-US" sz="1000" b="1"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2" name="Google Shape;114;g9197722f0d_0_8">
            <a:extLst>
              <a:ext uri="{FF2B5EF4-FFF2-40B4-BE49-F238E27FC236}">
                <a16:creationId xmlns:a16="http://schemas.microsoft.com/office/drawing/2014/main" xmlns="" id="{30E717A8-929F-4C5A-A7B8-A63417648E00}"/>
              </a:ext>
            </a:extLst>
          </p:cNvPr>
          <p:cNvSpPr txBox="1">
            <a:spLocks/>
          </p:cNvSpPr>
          <p:nvPr/>
        </p:nvSpPr>
        <p:spPr bwMode="white">
          <a:xfrm>
            <a:off x="762000" y="252463"/>
            <a:ext cx="5511900" cy="485673"/>
          </a:xfrm>
          <a:prstGeom prst="rect">
            <a:avLst/>
          </a:prstGeom>
          <a:noFill/>
          <a:ln w="9525" algn="ctr">
            <a:noFill/>
            <a:miter lim="800000"/>
            <a:headEnd/>
            <a:tailEnd/>
          </a:ln>
        </p:spPr>
        <p:txBody>
          <a:bodyPr spcFirstLastPara="1" vert="horz" wrap="square" lIns="91425" tIns="45700" rIns="91425" bIns="45700" numCol="1" anchor="b" anchorCtr="0" compatLnSpc="1">
            <a:prstTxWarp prst="textNoShape">
              <a:avLst/>
            </a:prstTxWarp>
            <a:noAutofit/>
          </a:bodyPr>
          <a:lstStyle>
            <a:lvl1pPr lvl="0" algn="l" rtl="0" eaLnBrk="0" fontAlgn="base" hangingPunct="0">
              <a:spcBef>
                <a:spcPts val="480"/>
              </a:spcBef>
              <a:spcAft>
                <a:spcPts val="0"/>
              </a:spcAft>
              <a:buSzPts val="1400"/>
              <a:buNone/>
              <a:tabLst>
                <a:tab pos="915988" algn="l"/>
              </a:tabLst>
              <a:defRPr sz="2400" b="1">
                <a:solidFill>
                  <a:srgbClr val="FFC000"/>
                </a:solidFill>
                <a:latin typeface="Calibri"/>
                <a:ea typeface="Calibri"/>
                <a:cs typeface="Calibri"/>
                <a:sym typeface="Calibri"/>
              </a:defRPr>
            </a:lvl1pPr>
            <a:lvl2pPr lvl="1" algn="l" rtl="0" eaLnBrk="0" fontAlgn="base" hangingPunct="0">
              <a:spcBef>
                <a:spcPts val="360"/>
              </a:spcBef>
              <a:spcAft>
                <a:spcPts val="0"/>
              </a:spcAft>
              <a:buSzPts val="1400"/>
              <a:buNone/>
              <a:tabLst>
                <a:tab pos="915988" algn="l"/>
              </a:tabLst>
              <a:defRPr sz="2400" b="1">
                <a:solidFill>
                  <a:srgbClr val="FFC000"/>
                </a:solidFill>
                <a:latin typeface="Arial" pitchFamily="34" charset="0"/>
              </a:defRPr>
            </a:lvl2pPr>
            <a:lvl3pPr lvl="2" algn="l" rtl="0" eaLnBrk="0" fontAlgn="base" hangingPunct="0">
              <a:spcBef>
                <a:spcPts val="360"/>
              </a:spcBef>
              <a:spcAft>
                <a:spcPts val="0"/>
              </a:spcAft>
              <a:buSzPts val="1400"/>
              <a:buNone/>
              <a:tabLst>
                <a:tab pos="915988" algn="l"/>
              </a:tabLst>
              <a:defRPr sz="2400" b="1">
                <a:solidFill>
                  <a:srgbClr val="FFC000"/>
                </a:solidFill>
                <a:latin typeface="Arial" pitchFamily="34" charset="0"/>
              </a:defRPr>
            </a:lvl3pPr>
            <a:lvl4pPr lvl="3" algn="l" rtl="0" eaLnBrk="0" fontAlgn="base" hangingPunct="0">
              <a:spcBef>
                <a:spcPts val="360"/>
              </a:spcBef>
              <a:spcAft>
                <a:spcPts val="0"/>
              </a:spcAft>
              <a:buSzPts val="1400"/>
              <a:buNone/>
              <a:tabLst>
                <a:tab pos="915988" algn="l"/>
              </a:tabLst>
              <a:defRPr sz="2400" b="1">
                <a:solidFill>
                  <a:srgbClr val="FFC000"/>
                </a:solidFill>
                <a:latin typeface="Arial" pitchFamily="34" charset="0"/>
              </a:defRPr>
            </a:lvl4pPr>
            <a:lvl5pPr lvl="4" algn="l" rtl="0" eaLnBrk="0" fontAlgn="base" hangingPunct="0">
              <a:spcBef>
                <a:spcPts val="360"/>
              </a:spcBef>
              <a:spcAft>
                <a:spcPts val="0"/>
              </a:spcAft>
              <a:buSzPts val="1400"/>
              <a:buNone/>
              <a:tabLst>
                <a:tab pos="915988" algn="l"/>
              </a:tabLst>
              <a:defRPr sz="2400" b="1">
                <a:solidFill>
                  <a:srgbClr val="FFC000"/>
                </a:solidFill>
                <a:latin typeface="Arial" pitchFamily="34" charset="0"/>
              </a:defRPr>
            </a:lvl5pPr>
            <a:lvl6pPr marL="457200" lvl="5" algn="l" rtl="0" eaLnBrk="0" fontAlgn="base" hangingPunct="0">
              <a:spcBef>
                <a:spcPts val="360"/>
              </a:spcBef>
              <a:spcAft>
                <a:spcPts val="0"/>
              </a:spcAft>
              <a:buSzPts val="1400"/>
              <a:buNone/>
              <a:tabLst>
                <a:tab pos="915988" algn="l"/>
              </a:tabLst>
              <a:defRPr sz="2400" b="1">
                <a:solidFill>
                  <a:schemeClr val="accent1"/>
                </a:solidFill>
                <a:latin typeface="Arial" pitchFamily="34" charset="0"/>
              </a:defRPr>
            </a:lvl6pPr>
            <a:lvl7pPr marL="914400" lvl="6" algn="l" rtl="0" eaLnBrk="0" fontAlgn="base" hangingPunct="0">
              <a:spcBef>
                <a:spcPts val="360"/>
              </a:spcBef>
              <a:spcAft>
                <a:spcPts val="0"/>
              </a:spcAft>
              <a:buSzPts val="1400"/>
              <a:buNone/>
              <a:tabLst>
                <a:tab pos="915988" algn="l"/>
              </a:tabLst>
              <a:defRPr sz="2400" b="1">
                <a:solidFill>
                  <a:schemeClr val="accent1"/>
                </a:solidFill>
                <a:latin typeface="Arial" pitchFamily="34" charset="0"/>
              </a:defRPr>
            </a:lvl7pPr>
            <a:lvl8pPr marL="1371600" lvl="7" algn="l" rtl="0" eaLnBrk="0" fontAlgn="base" hangingPunct="0">
              <a:spcBef>
                <a:spcPts val="360"/>
              </a:spcBef>
              <a:spcAft>
                <a:spcPts val="0"/>
              </a:spcAft>
              <a:buSzPts val="1400"/>
              <a:buNone/>
              <a:tabLst>
                <a:tab pos="915988" algn="l"/>
              </a:tabLst>
              <a:defRPr sz="2400" b="1">
                <a:solidFill>
                  <a:schemeClr val="accent1"/>
                </a:solidFill>
                <a:latin typeface="Arial" pitchFamily="34" charset="0"/>
              </a:defRPr>
            </a:lvl8pPr>
            <a:lvl9pPr marL="1828800" lvl="8" algn="l" rtl="0" eaLnBrk="0" fontAlgn="base" hangingPunct="0">
              <a:spcBef>
                <a:spcPts val="360"/>
              </a:spcBef>
              <a:spcAft>
                <a:spcPts val="0"/>
              </a:spcAft>
              <a:buSzPts val="1400"/>
              <a:buNone/>
              <a:tabLst>
                <a:tab pos="915988" algn="l"/>
              </a:tabLst>
              <a:defRPr sz="2400" b="1">
                <a:solidFill>
                  <a:schemeClr val="accent1"/>
                </a:solidFill>
                <a:latin typeface="Arial" pitchFamily="34" charset="0"/>
              </a:defRPr>
            </a:lvl9pPr>
          </a:lstStyle>
          <a:p>
            <a:pPr>
              <a:spcBef>
                <a:spcPts val="0"/>
              </a:spcBef>
            </a:pPr>
            <a:r>
              <a:rPr lang="en-US" kern="0" dirty="0"/>
              <a:t>Workgroup Recommendations for Goal 2</a:t>
            </a:r>
          </a:p>
        </p:txBody>
      </p:sp>
    </p:spTree>
    <p:extLst>
      <p:ext uri="{BB962C8B-B14F-4D97-AF65-F5344CB8AC3E}">
        <p14:creationId xmlns:p14="http://schemas.microsoft.com/office/powerpoint/2010/main" val="254844406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13"/>
        <p:cNvGrpSpPr/>
        <p:nvPr/>
      </p:nvGrpSpPr>
      <p:grpSpPr>
        <a:xfrm>
          <a:off x="0" y="0"/>
          <a:ext cx="0" cy="0"/>
          <a:chOff x="0" y="0"/>
          <a:chExt cx="0" cy="0"/>
        </a:xfrm>
      </p:grpSpPr>
      <p:sp>
        <p:nvSpPr>
          <p:cNvPr id="114" name="Google Shape;114;g9197722f0d_0_8"/>
          <p:cNvSpPr txBox="1">
            <a:spLocks noGrp="1"/>
          </p:cNvSpPr>
          <p:nvPr>
            <p:ph type="title"/>
          </p:nvPr>
        </p:nvSpPr>
        <p:spPr>
          <a:xfrm>
            <a:off x="1066800" y="76200"/>
            <a:ext cx="5511900" cy="838200"/>
          </a:xfrm>
          <a:prstGeom prst="rect">
            <a:avLst/>
          </a:prstGeom>
          <a:noFill/>
          <a:ln>
            <a:noFill/>
          </a:ln>
        </p:spPr>
        <p:txBody>
          <a:bodyPr spcFirstLastPara="1" wrap="square" lIns="91425" tIns="45700" rIns="91425" bIns="45700" anchor="b" anchorCtr="0">
            <a:noAutofit/>
          </a:bodyPr>
          <a:lstStyle/>
          <a:p>
            <a:pPr marL="0" lvl="0" indent="0" algn="l" rtl="0">
              <a:spcBef>
                <a:spcPts val="0"/>
              </a:spcBef>
              <a:spcAft>
                <a:spcPts val="0"/>
              </a:spcAft>
              <a:buNone/>
            </a:pPr>
            <a:r>
              <a:rPr lang="en-US" dirty="0"/>
              <a:t/>
            </a:r>
            <a:br>
              <a:rPr lang="en-US" dirty="0"/>
            </a:br>
            <a:r>
              <a:rPr lang="en-US" dirty="0"/>
              <a:t/>
            </a:r>
            <a:br>
              <a:rPr lang="en-US" dirty="0"/>
            </a:br>
            <a:endParaRPr dirty="0"/>
          </a:p>
        </p:txBody>
      </p:sp>
      <p:sp>
        <p:nvSpPr>
          <p:cNvPr id="116" name="Google Shape;116;g9197722f0d_0_8"/>
          <p:cNvSpPr txBox="1"/>
          <p:nvPr/>
        </p:nvSpPr>
        <p:spPr>
          <a:xfrm>
            <a:off x="152400" y="1981200"/>
            <a:ext cx="8787011" cy="4658541"/>
          </a:xfrm>
          <a:prstGeom prst="rect">
            <a:avLst/>
          </a:prstGeom>
          <a:noFill/>
          <a:ln>
            <a:noFill/>
          </a:ln>
        </p:spPr>
        <p:txBody>
          <a:bodyPr spcFirstLastPara="1" wrap="square" lIns="91425" tIns="91425" rIns="91425" bIns="91425" anchor="t" anchorCtr="0">
            <a:noAutofit/>
          </a:bodyPr>
          <a:lstStyle/>
          <a:p>
            <a:pPr>
              <a:lnSpc>
                <a:spcPct val="115000"/>
              </a:lnSpc>
            </a:pPr>
            <a:r>
              <a:rPr lang="en-US" sz="2100" b="1" dirty="0">
                <a:solidFill>
                  <a:srgbClr val="002060"/>
                </a:solidFill>
                <a:latin typeface="Calibri" panose="020F0502020204030204" pitchFamily="34" charset="0"/>
                <a:ea typeface="Calibri" panose="020F0502020204030204" pitchFamily="34" charset="0"/>
                <a:cs typeface="Times New Roman" panose="02020603050405020304" pitchFamily="18" charset="0"/>
              </a:rPr>
              <a:t>Implementation Strategies  (Implement by May 2021)</a:t>
            </a:r>
          </a:p>
          <a:p>
            <a:pPr>
              <a:lnSpc>
                <a:spcPct val="115000"/>
              </a:lnSpc>
            </a:pPr>
            <a:endParaRPr lang="en-US" sz="900" dirty="0">
              <a:solidFill>
                <a:srgbClr val="000000"/>
              </a:solidFill>
              <a:latin typeface="Calibri" panose="020F0502020204030204" pitchFamily="34" charset="0"/>
              <a:ea typeface="Calibri" panose="020F0502020204030204" pitchFamily="34" charset="0"/>
              <a:cs typeface="Times New Roman" panose="02020603050405020304" pitchFamily="18" charset="0"/>
            </a:endParaRPr>
          </a:p>
          <a:p>
            <a:pPr marR="0" lvl="0">
              <a:lnSpc>
                <a:spcPct val="115000"/>
              </a:lnSpc>
              <a:spcBef>
                <a:spcPts val="0"/>
              </a:spcBef>
              <a:spcAft>
                <a:spcPts val="0"/>
              </a:spcAft>
            </a:pPr>
            <a:endParaRPr lang="en-US" sz="600" dirty="0">
              <a:solidFill>
                <a:srgbClr val="000000"/>
              </a:solidFill>
              <a:latin typeface="Calibri" panose="020F0502020204030204" pitchFamily="34" charset="0"/>
              <a:ea typeface="Calibri" panose="020F0502020204030204" pitchFamily="34" charset="0"/>
              <a:cs typeface="Times New Roman" panose="02020603050405020304" pitchFamily="18" charset="0"/>
            </a:endParaRPr>
          </a:p>
          <a:p>
            <a:pPr marL="687388" lvl="1" indent="-347663">
              <a:lnSpc>
                <a:spcPct val="115000"/>
              </a:lnSpc>
              <a:buFont typeface="+mj-lt"/>
              <a:buAutoNum type="arabicPeriod"/>
            </a:pPr>
            <a:r>
              <a:rPr lang="en-US" sz="2000" b="1" dirty="0">
                <a:solidFill>
                  <a:srgbClr val="000000"/>
                </a:solidFill>
                <a:latin typeface="Calibri" panose="020F0502020204030204" pitchFamily="34" charset="0"/>
                <a:ea typeface="Calibri" panose="020F0502020204030204" pitchFamily="34" charset="0"/>
                <a:cs typeface="Times New Roman" panose="02020603050405020304" pitchFamily="18" charset="0"/>
              </a:rPr>
              <a:t>Sort through existing information </a:t>
            </a:r>
            <a:r>
              <a:rPr lang="en-US" sz="2000" dirty="0">
                <a:solidFill>
                  <a:srgbClr val="000000"/>
                </a:solidFill>
                <a:latin typeface="Calibri" panose="020F0502020204030204" pitchFamily="34" charset="0"/>
                <a:ea typeface="Calibri" panose="020F0502020204030204" pitchFamily="34" charset="0"/>
                <a:cs typeface="Times New Roman" panose="02020603050405020304" pitchFamily="18" charset="0"/>
              </a:rPr>
              <a:t>and identify the most useful.</a:t>
            </a:r>
          </a:p>
          <a:p>
            <a:pPr marL="687388" lvl="2" indent="-347663">
              <a:lnSpc>
                <a:spcPct val="115000"/>
              </a:lnSpc>
            </a:pPr>
            <a:endParaRPr lang="en-US" sz="1100" dirty="0">
              <a:solidFill>
                <a:srgbClr val="000000"/>
              </a:solidFill>
              <a:latin typeface="Calibri" panose="020F0502020204030204" pitchFamily="34" charset="0"/>
              <a:ea typeface="Calibri" panose="020F0502020204030204" pitchFamily="34" charset="0"/>
              <a:cs typeface="Times New Roman" panose="02020603050405020304" pitchFamily="18" charset="0"/>
            </a:endParaRPr>
          </a:p>
          <a:p>
            <a:pPr marL="687388" lvl="2" indent="-347663">
              <a:lnSpc>
                <a:spcPct val="115000"/>
              </a:lnSpc>
            </a:pPr>
            <a:endParaRPr lang="en-US" sz="500" dirty="0">
              <a:solidFill>
                <a:srgbClr val="000000"/>
              </a:solidFill>
              <a:latin typeface="Calibri" panose="020F0502020204030204" pitchFamily="34" charset="0"/>
              <a:ea typeface="Calibri" panose="020F0502020204030204" pitchFamily="34" charset="0"/>
              <a:cs typeface="Times New Roman" panose="02020603050405020304" pitchFamily="18" charset="0"/>
            </a:endParaRPr>
          </a:p>
          <a:p>
            <a:pPr marL="687388" lvl="1" indent="-347663">
              <a:lnSpc>
                <a:spcPct val="115000"/>
              </a:lnSpc>
              <a:buFont typeface="+mj-lt"/>
              <a:buAutoNum type="arabicPeriod"/>
            </a:pPr>
            <a:r>
              <a:rPr lang="en-US" sz="2000" b="1" dirty="0">
                <a:solidFill>
                  <a:srgbClr val="000000"/>
                </a:solidFill>
                <a:latin typeface="Calibri" panose="020F0502020204030204" pitchFamily="34" charset="0"/>
                <a:ea typeface="Calibri" panose="020F0502020204030204" pitchFamily="34" charset="0"/>
                <a:cs typeface="Times New Roman" panose="02020603050405020304" pitchFamily="18" charset="0"/>
              </a:rPr>
              <a:t>Organize information into user-friendly format</a:t>
            </a:r>
            <a:r>
              <a:rPr lang="en-US" sz="2000" dirty="0">
                <a:solidFill>
                  <a:srgbClr val="000000"/>
                </a:solidFill>
                <a:latin typeface="Calibri" panose="020F0502020204030204" pitchFamily="34" charset="0"/>
                <a:ea typeface="Calibri" panose="020F0502020204030204" pitchFamily="34" charset="0"/>
                <a:cs typeface="Times New Roman" panose="02020603050405020304" pitchFamily="18" charset="0"/>
              </a:rPr>
              <a:t>; provide clear eligibility criteria.</a:t>
            </a:r>
          </a:p>
          <a:p>
            <a:pPr marL="687388" lvl="1" indent="-347663">
              <a:lnSpc>
                <a:spcPct val="115000"/>
              </a:lnSpc>
            </a:pPr>
            <a:endParaRPr lang="en-US" sz="1100" dirty="0">
              <a:solidFill>
                <a:srgbClr val="000000"/>
              </a:solidFill>
              <a:latin typeface="Calibri" panose="020F0502020204030204" pitchFamily="34" charset="0"/>
              <a:ea typeface="Calibri" panose="020F0502020204030204" pitchFamily="34" charset="0"/>
              <a:cs typeface="Times New Roman" panose="02020603050405020304" pitchFamily="18" charset="0"/>
            </a:endParaRPr>
          </a:p>
          <a:p>
            <a:pPr marL="687388" lvl="1" indent="-347663">
              <a:lnSpc>
                <a:spcPct val="115000"/>
              </a:lnSpc>
              <a:buFont typeface="+mj-lt"/>
              <a:buAutoNum type="arabicPeriod" startAt="3"/>
            </a:pPr>
            <a:r>
              <a:rPr lang="en-US" sz="2000" b="1" dirty="0">
                <a:solidFill>
                  <a:srgbClr val="000000"/>
                </a:solidFill>
                <a:latin typeface="Calibri" panose="020F0502020204030204" pitchFamily="34" charset="0"/>
                <a:ea typeface="Calibri" panose="020F0502020204030204" pitchFamily="34" charset="0"/>
                <a:cs typeface="Times New Roman" panose="02020603050405020304" pitchFamily="18" charset="0"/>
              </a:rPr>
              <a:t>Link to town-by-town list of ASAPs and Alzheimer’s Association helpline.</a:t>
            </a:r>
          </a:p>
          <a:p>
            <a:pPr marL="687388" lvl="1" indent="-347663">
              <a:lnSpc>
                <a:spcPct val="115000"/>
              </a:lnSpc>
            </a:pPr>
            <a:endParaRPr lang="en-US" sz="900" b="1" dirty="0">
              <a:solidFill>
                <a:srgbClr val="000000"/>
              </a:solidFill>
              <a:latin typeface="Calibri" panose="020F0502020204030204" pitchFamily="34" charset="0"/>
              <a:ea typeface="Calibri" panose="020F0502020204030204" pitchFamily="34" charset="0"/>
              <a:cs typeface="Times New Roman" panose="02020603050405020304" pitchFamily="18" charset="0"/>
            </a:endParaRPr>
          </a:p>
          <a:p>
            <a:pPr marL="687388" lvl="1" indent="-347663">
              <a:lnSpc>
                <a:spcPct val="115000"/>
              </a:lnSpc>
            </a:pPr>
            <a:endParaRPr lang="en-US" sz="900" dirty="0">
              <a:solidFill>
                <a:srgbClr val="000000"/>
              </a:solidFill>
              <a:latin typeface="Calibri" panose="020F0502020204030204" pitchFamily="34" charset="0"/>
              <a:ea typeface="Calibri" panose="020F0502020204030204" pitchFamily="34" charset="0"/>
              <a:cs typeface="Times New Roman" panose="02020603050405020304" pitchFamily="18" charset="0"/>
            </a:endParaRPr>
          </a:p>
          <a:p>
            <a:pPr marL="687388" lvl="1" indent="-347663">
              <a:lnSpc>
                <a:spcPct val="115000"/>
              </a:lnSpc>
            </a:pPr>
            <a:endParaRPr lang="en-US" sz="100" dirty="0">
              <a:solidFill>
                <a:srgbClr val="000000"/>
              </a:solidFill>
              <a:latin typeface="Calibri" panose="020F0502020204030204" pitchFamily="34" charset="0"/>
              <a:ea typeface="Calibri" panose="020F0502020204030204" pitchFamily="34" charset="0"/>
              <a:cs typeface="Times New Roman" panose="02020603050405020304" pitchFamily="18" charset="0"/>
            </a:endParaRPr>
          </a:p>
          <a:p>
            <a:pPr marL="687388" lvl="1" indent="-347663">
              <a:buFont typeface="+mj-lt"/>
              <a:buAutoNum type="arabicPeriod" startAt="4"/>
            </a:pPr>
            <a:r>
              <a:rPr lang="en-US" sz="2000" b="1" dirty="0">
                <a:solidFill>
                  <a:srgbClr val="000000"/>
                </a:solidFill>
                <a:latin typeface="Calibri" panose="020F0502020204030204" pitchFamily="34" charset="0"/>
                <a:ea typeface="Calibri" panose="020F0502020204030204" pitchFamily="34" charset="0"/>
                <a:cs typeface="Times New Roman" panose="02020603050405020304" pitchFamily="18" charset="0"/>
              </a:rPr>
              <a:t>Post on EOEA website </a:t>
            </a:r>
            <a:r>
              <a:rPr lang="en-US" sz="2000" dirty="0">
                <a:solidFill>
                  <a:srgbClr val="000000"/>
                </a:solidFill>
                <a:latin typeface="Calibri" panose="020F0502020204030204" pitchFamily="34" charset="0"/>
                <a:ea typeface="Calibri" panose="020F0502020204030204" pitchFamily="34" charset="0"/>
                <a:cs typeface="Times New Roman" panose="02020603050405020304" pitchFamily="18" charset="0"/>
              </a:rPr>
              <a:t>under </a:t>
            </a:r>
            <a:r>
              <a:rPr lang="en-US" sz="2000" b="1" i="1" dirty="0">
                <a:solidFill>
                  <a:srgbClr val="000000"/>
                </a:solidFill>
                <a:latin typeface="Calibri" panose="020F0502020204030204" pitchFamily="34" charset="0"/>
                <a:ea typeface="Calibri" panose="020F0502020204030204" pitchFamily="34" charset="0"/>
                <a:cs typeface="Times New Roman" panose="02020603050405020304" pitchFamily="18" charset="0"/>
              </a:rPr>
              <a:t>Dementia Information and Resources</a:t>
            </a:r>
            <a:r>
              <a:rPr lang="en-US" sz="2000" dirty="0">
                <a:solidFill>
                  <a:srgbClr val="000000"/>
                </a:solidFill>
                <a:latin typeface="Calibri" panose="020F0502020204030204" pitchFamily="34" charset="0"/>
                <a:ea typeface="Calibri" panose="020F0502020204030204" pitchFamily="34" charset="0"/>
                <a:cs typeface="Times New Roman" panose="02020603050405020304" pitchFamily="18" charset="0"/>
              </a:rPr>
              <a:t>, which currently exists, but does not include this information. </a:t>
            </a:r>
          </a:p>
          <a:p>
            <a:pPr marL="687388" lvl="1" indent="-347663">
              <a:buFont typeface="+mj-lt"/>
              <a:buAutoNum type="arabicPeriod" startAt="4"/>
            </a:pPr>
            <a:endParaRPr lang="en-US" sz="2000" dirty="0">
              <a:solidFill>
                <a:srgbClr val="000000"/>
              </a:solidFill>
              <a:latin typeface="Calibri" panose="020F0502020204030204" pitchFamily="34" charset="0"/>
              <a:ea typeface="Calibri" panose="020F0502020204030204" pitchFamily="34" charset="0"/>
              <a:cs typeface="Times New Roman" panose="02020603050405020304" pitchFamily="18" charset="0"/>
            </a:endParaRPr>
          </a:p>
          <a:p>
            <a:pPr marL="687388" lvl="1" indent="-347663">
              <a:buFont typeface="+mj-lt"/>
              <a:buAutoNum type="arabicPeriod" startAt="4"/>
            </a:pPr>
            <a:r>
              <a:rPr lang="en-US" sz="2000" b="1" dirty="0">
                <a:solidFill>
                  <a:srgbClr val="000000"/>
                </a:solidFill>
                <a:latin typeface="Calibri" panose="020F0502020204030204" pitchFamily="34" charset="0"/>
                <a:ea typeface="Calibri" panose="020F0502020204030204" pitchFamily="34" charset="0"/>
                <a:cs typeface="Times New Roman" panose="02020603050405020304" pitchFamily="18" charset="0"/>
              </a:rPr>
              <a:t>Distribute the link widely</a:t>
            </a:r>
            <a:r>
              <a:rPr lang="en-US" sz="2000" dirty="0">
                <a:solidFill>
                  <a:srgbClr val="000000"/>
                </a:solidFill>
                <a:latin typeface="Calibri" panose="020F0502020204030204" pitchFamily="34" charset="0"/>
                <a:ea typeface="Calibri" panose="020F0502020204030204" pitchFamily="34" charset="0"/>
                <a:cs typeface="Times New Roman" panose="02020603050405020304" pitchFamily="18" charset="0"/>
              </a:rPr>
              <a:t>, e.g., Council member networks, elder services networks, and Alzheimer's Association.</a:t>
            </a:r>
          </a:p>
          <a:p>
            <a:pPr marR="0" lvl="0">
              <a:spcBef>
                <a:spcPts val="0"/>
              </a:spcBef>
              <a:spcAft>
                <a:spcPts val="0"/>
              </a:spcAft>
            </a:pPr>
            <a:endParaRPr lang="en-US" sz="1050" dirty="0">
              <a:solidFill>
                <a:srgbClr val="000000"/>
              </a:solidFill>
              <a:latin typeface="Calibri" panose="020F0502020204030204" pitchFamily="34" charset="0"/>
              <a:ea typeface="Calibri" panose="020F0502020204030204" pitchFamily="34" charset="0"/>
              <a:cs typeface="Times New Roman" panose="02020603050405020304" pitchFamily="18" charset="0"/>
            </a:endParaRPr>
          </a:p>
        </p:txBody>
      </p:sp>
      <p:sp>
        <p:nvSpPr>
          <p:cNvPr id="5" name="Rectangle 4">
            <a:extLst>
              <a:ext uri="{FF2B5EF4-FFF2-40B4-BE49-F238E27FC236}">
                <a16:creationId xmlns:a16="http://schemas.microsoft.com/office/drawing/2014/main" xmlns="" id="{42C4B0D5-318C-42DA-B06C-F1E9805C8520}"/>
              </a:ext>
            </a:extLst>
          </p:cNvPr>
          <p:cNvSpPr/>
          <p:nvPr/>
        </p:nvSpPr>
        <p:spPr bwMode="auto">
          <a:xfrm>
            <a:off x="152400" y="1065797"/>
            <a:ext cx="8634611" cy="790472"/>
          </a:xfrm>
          <a:prstGeom prst="rect">
            <a:avLst/>
          </a:prstGeom>
          <a:solidFill>
            <a:srgbClr val="FFECB7"/>
          </a:solidFill>
          <a:ln w="9525" cap="flat" cmpd="sng" algn="ctr">
            <a:solidFill>
              <a:schemeClr val="accent2"/>
            </a:solidFill>
            <a:prstDash val="solid"/>
            <a:round/>
            <a:headEnd type="none" w="med" len="med"/>
            <a:tailEnd type="none" w="med" len="med"/>
          </a:ln>
          <a:effectLst/>
        </p:spPr>
        <p:txBody>
          <a:bodyPr vert="horz" wrap="square" lIns="45720" tIns="45720" rIns="45720" bIns="45720" numCol="1" rtlCol="0" anchor="ctr" anchorCtr="0" compatLnSpc="1">
            <a:prstTxWarp prst="textNoShape">
              <a:avLst/>
            </a:prstTxWarp>
          </a:bodyPr>
          <a:lstStyle/>
          <a:p>
            <a:pPr>
              <a:lnSpc>
                <a:spcPct val="115000"/>
              </a:lnSpc>
            </a:pPr>
            <a:endParaRPr lang="en-US" sz="500" b="1"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p>
            <a:pPr marL="627063" indent="-452438">
              <a:lnSpc>
                <a:spcPct val="115000"/>
              </a:lnSpc>
            </a:pPr>
            <a:r>
              <a:rPr lang="en-US" sz="2000" b="1" dirty="0">
                <a:solidFill>
                  <a:srgbClr val="000000"/>
                </a:solidFill>
                <a:latin typeface="Calibri" panose="020F0502020204030204" pitchFamily="34" charset="0"/>
                <a:ea typeface="Calibri" panose="020F0502020204030204" pitchFamily="34" charset="0"/>
                <a:cs typeface="Times New Roman" panose="02020603050405020304" pitchFamily="18" charset="0"/>
              </a:rPr>
              <a:t>2.2</a:t>
            </a:r>
            <a:r>
              <a:rPr lang="en-US" sz="2000" b="1"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 Place on EOEA’s mass.gov website, an overview of </a:t>
            </a:r>
            <a:r>
              <a:rPr lang="en-US" sz="2000" b="1" dirty="0">
                <a:solidFill>
                  <a:srgbClr val="000000"/>
                </a:solidFill>
                <a:latin typeface="Calibri" panose="020F0502020204030204" pitchFamily="34" charset="0"/>
                <a:ea typeface="Calibri" panose="020F0502020204030204" pitchFamily="34" charset="0"/>
                <a:cs typeface="Times New Roman" panose="02020603050405020304" pitchFamily="18" charset="0"/>
              </a:rPr>
              <a:t>statewide services,    supports and pathways for PLWD and their caregivers</a:t>
            </a:r>
            <a:endParaRPr lang="en-US" sz="2000" b="1"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2" name="Google Shape;114;g9197722f0d_0_8">
            <a:extLst>
              <a:ext uri="{FF2B5EF4-FFF2-40B4-BE49-F238E27FC236}">
                <a16:creationId xmlns:a16="http://schemas.microsoft.com/office/drawing/2014/main" xmlns="" id="{16C99997-0304-4006-AE80-1759D3276EB9}"/>
              </a:ext>
            </a:extLst>
          </p:cNvPr>
          <p:cNvSpPr txBox="1">
            <a:spLocks/>
          </p:cNvSpPr>
          <p:nvPr/>
        </p:nvSpPr>
        <p:spPr bwMode="white">
          <a:xfrm>
            <a:off x="1066800" y="76200"/>
            <a:ext cx="4419600" cy="790473"/>
          </a:xfrm>
          <a:prstGeom prst="rect">
            <a:avLst/>
          </a:prstGeom>
          <a:noFill/>
          <a:ln w="9525" algn="ctr">
            <a:noFill/>
            <a:miter lim="800000"/>
            <a:headEnd/>
            <a:tailEnd/>
          </a:ln>
        </p:spPr>
        <p:txBody>
          <a:bodyPr spcFirstLastPara="1" vert="horz" wrap="square" lIns="91425" tIns="45700" rIns="91425" bIns="45700" numCol="1" anchor="b" anchorCtr="0" compatLnSpc="1">
            <a:prstTxWarp prst="textNoShape">
              <a:avLst/>
            </a:prstTxWarp>
            <a:noAutofit/>
          </a:bodyPr>
          <a:lstStyle>
            <a:lvl1pPr lvl="0" algn="l" rtl="0" eaLnBrk="0" fontAlgn="base" hangingPunct="0">
              <a:spcBef>
                <a:spcPts val="480"/>
              </a:spcBef>
              <a:spcAft>
                <a:spcPts val="0"/>
              </a:spcAft>
              <a:buSzPts val="1400"/>
              <a:buNone/>
              <a:tabLst>
                <a:tab pos="915988" algn="l"/>
              </a:tabLst>
              <a:defRPr sz="2400" b="1">
                <a:solidFill>
                  <a:srgbClr val="FFC000"/>
                </a:solidFill>
                <a:latin typeface="Calibri"/>
                <a:ea typeface="Calibri"/>
                <a:cs typeface="Calibri"/>
                <a:sym typeface="Calibri"/>
              </a:defRPr>
            </a:lvl1pPr>
            <a:lvl2pPr lvl="1" algn="l" rtl="0" eaLnBrk="0" fontAlgn="base" hangingPunct="0">
              <a:spcBef>
                <a:spcPts val="360"/>
              </a:spcBef>
              <a:spcAft>
                <a:spcPts val="0"/>
              </a:spcAft>
              <a:buSzPts val="1400"/>
              <a:buNone/>
              <a:tabLst>
                <a:tab pos="915988" algn="l"/>
              </a:tabLst>
              <a:defRPr sz="2400" b="1">
                <a:solidFill>
                  <a:srgbClr val="FFC000"/>
                </a:solidFill>
                <a:latin typeface="Arial" pitchFamily="34" charset="0"/>
              </a:defRPr>
            </a:lvl2pPr>
            <a:lvl3pPr lvl="2" algn="l" rtl="0" eaLnBrk="0" fontAlgn="base" hangingPunct="0">
              <a:spcBef>
                <a:spcPts val="360"/>
              </a:spcBef>
              <a:spcAft>
                <a:spcPts val="0"/>
              </a:spcAft>
              <a:buSzPts val="1400"/>
              <a:buNone/>
              <a:tabLst>
                <a:tab pos="915988" algn="l"/>
              </a:tabLst>
              <a:defRPr sz="2400" b="1">
                <a:solidFill>
                  <a:srgbClr val="FFC000"/>
                </a:solidFill>
                <a:latin typeface="Arial" pitchFamily="34" charset="0"/>
              </a:defRPr>
            </a:lvl3pPr>
            <a:lvl4pPr lvl="3" algn="l" rtl="0" eaLnBrk="0" fontAlgn="base" hangingPunct="0">
              <a:spcBef>
                <a:spcPts val="360"/>
              </a:spcBef>
              <a:spcAft>
                <a:spcPts val="0"/>
              </a:spcAft>
              <a:buSzPts val="1400"/>
              <a:buNone/>
              <a:tabLst>
                <a:tab pos="915988" algn="l"/>
              </a:tabLst>
              <a:defRPr sz="2400" b="1">
                <a:solidFill>
                  <a:srgbClr val="FFC000"/>
                </a:solidFill>
                <a:latin typeface="Arial" pitchFamily="34" charset="0"/>
              </a:defRPr>
            </a:lvl4pPr>
            <a:lvl5pPr lvl="4" algn="l" rtl="0" eaLnBrk="0" fontAlgn="base" hangingPunct="0">
              <a:spcBef>
                <a:spcPts val="360"/>
              </a:spcBef>
              <a:spcAft>
                <a:spcPts val="0"/>
              </a:spcAft>
              <a:buSzPts val="1400"/>
              <a:buNone/>
              <a:tabLst>
                <a:tab pos="915988" algn="l"/>
              </a:tabLst>
              <a:defRPr sz="2400" b="1">
                <a:solidFill>
                  <a:srgbClr val="FFC000"/>
                </a:solidFill>
                <a:latin typeface="Arial" pitchFamily="34" charset="0"/>
              </a:defRPr>
            </a:lvl5pPr>
            <a:lvl6pPr marL="457200" lvl="5" algn="l" rtl="0" eaLnBrk="0" fontAlgn="base" hangingPunct="0">
              <a:spcBef>
                <a:spcPts val="360"/>
              </a:spcBef>
              <a:spcAft>
                <a:spcPts val="0"/>
              </a:spcAft>
              <a:buSzPts val="1400"/>
              <a:buNone/>
              <a:tabLst>
                <a:tab pos="915988" algn="l"/>
              </a:tabLst>
              <a:defRPr sz="2400" b="1">
                <a:solidFill>
                  <a:schemeClr val="accent1"/>
                </a:solidFill>
                <a:latin typeface="Arial" pitchFamily="34" charset="0"/>
              </a:defRPr>
            </a:lvl6pPr>
            <a:lvl7pPr marL="914400" lvl="6" algn="l" rtl="0" eaLnBrk="0" fontAlgn="base" hangingPunct="0">
              <a:spcBef>
                <a:spcPts val="360"/>
              </a:spcBef>
              <a:spcAft>
                <a:spcPts val="0"/>
              </a:spcAft>
              <a:buSzPts val="1400"/>
              <a:buNone/>
              <a:tabLst>
                <a:tab pos="915988" algn="l"/>
              </a:tabLst>
              <a:defRPr sz="2400" b="1">
                <a:solidFill>
                  <a:schemeClr val="accent1"/>
                </a:solidFill>
                <a:latin typeface="Arial" pitchFamily="34" charset="0"/>
              </a:defRPr>
            </a:lvl7pPr>
            <a:lvl8pPr marL="1371600" lvl="7" algn="l" rtl="0" eaLnBrk="0" fontAlgn="base" hangingPunct="0">
              <a:spcBef>
                <a:spcPts val="360"/>
              </a:spcBef>
              <a:spcAft>
                <a:spcPts val="0"/>
              </a:spcAft>
              <a:buSzPts val="1400"/>
              <a:buNone/>
              <a:tabLst>
                <a:tab pos="915988" algn="l"/>
              </a:tabLst>
              <a:defRPr sz="2400" b="1">
                <a:solidFill>
                  <a:schemeClr val="accent1"/>
                </a:solidFill>
                <a:latin typeface="Arial" pitchFamily="34" charset="0"/>
              </a:defRPr>
            </a:lvl8pPr>
            <a:lvl9pPr marL="1828800" lvl="8" algn="l" rtl="0" eaLnBrk="0" fontAlgn="base" hangingPunct="0">
              <a:spcBef>
                <a:spcPts val="360"/>
              </a:spcBef>
              <a:spcAft>
                <a:spcPts val="0"/>
              </a:spcAft>
              <a:buSzPts val="1400"/>
              <a:buNone/>
              <a:tabLst>
                <a:tab pos="915988" algn="l"/>
              </a:tabLst>
              <a:defRPr sz="2400" b="1">
                <a:solidFill>
                  <a:schemeClr val="accent1"/>
                </a:solidFill>
                <a:latin typeface="Arial" pitchFamily="34" charset="0"/>
              </a:defRPr>
            </a:lvl9pPr>
          </a:lstStyle>
          <a:p>
            <a:pPr>
              <a:spcBef>
                <a:spcPts val="0"/>
              </a:spcBef>
            </a:pPr>
            <a:r>
              <a:rPr lang="en-US" kern="0" dirty="0"/>
              <a:t/>
            </a:r>
            <a:br>
              <a:rPr lang="en-US" kern="0" dirty="0"/>
            </a:br>
            <a:r>
              <a:rPr lang="en-US" kern="0" dirty="0"/>
              <a:t/>
            </a:r>
            <a:br>
              <a:rPr lang="en-US" kern="0" dirty="0"/>
            </a:br>
            <a:endParaRPr lang="en-US" kern="0" dirty="0"/>
          </a:p>
        </p:txBody>
      </p:sp>
      <p:sp>
        <p:nvSpPr>
          <p:cNvPr id="6" name="Google Shape;114;g9197722f0d_0_8">
            <a:extLst>
              <a:ext uri="{FF2B5EF4-FFF2-40B4-BE49-F238E27FC236}">
                <a16:creationId xmlns:a16="http://schemas.microsoft.com/office/drawing/2014/main" xmlns="" id="{BF3C634D-02F7-4A06-A796-4EA1EFEA0A4D}"/>
              </a:ext>
            </a:extLst>
          </p:cNvPr>
          <p:cNvSpPr txBox="1">
            <a:spLocks/>
          </p:cNvSpPr>
          <p:nvPr/>
        </p:nvSpPr>
        <p:spPr bwMode="white">
          <a:xfrm>
            <a:off x="762000" y="252463"/>
            <a:ext cx="5511900" cy="485673"/>
          </a:xfrm>
          <a:prstGeom prst="rect">
            <a:avLst/>
          </a:prstGeom>
          <a:noFill/>
          <a:ln w="9525" algn="ctr">
            <a:noFill/>
            <a:miter lim="800000"/>
            <a:headEnd/>
            <a:tailEnd/>
          </a:ln>
        </p:spPr>
        <p:txBody>
          <a:bodyPr spcFirstLastPara="1" vert="horz" wrap="square" lIns="91425" tIns="45700" rIns="91425" bIns="45700" numCol="1" anchor="b" anchorCtr="0" compatLnSpc="1">
            <a:prstTxWarp prst="textNoShape">
              <a:avLst/>
            </a:prstTxWarp>
            <a:noAutofit/>
          </a:bodyPr>
          <a:lstStyle>
            <a:lvl1pPr lvl="0" algn="l" rtl="0" eaLnBrk="0" fontAlgn="base" hangingPunct="0">
              <a:spcBef>
                <a:spcPts val="480"/>
              </a:spcBef>
              <a:spcAft>
                <a:spcPts val="0"/>
              </a:spcAft>
              <a:buSzPts val="1400"/>
              <a:buNone/>
              <a:tabLst>
                <a:tab pos="915988" algn="l"/>
              </a:tabLst>
              <a:defRPr sz="2400" b="1">
                <a:solidFill>
                  <a:srgbClr val="FFC000"/>
                </a:solidFill>
                <a:latin typeface="Calibri"/>
                <a:ea typeface="Calibri"/>
                <a:cs typeface="Calibri"/>
                <a:sym typeface="Calibri"/>
              </a:defRPr>
            </a:lvl1pPr>
            <a:lvl2pPr lvl="1" algn="l" rtl="0" eaLnBrk="0" fontAlgn="base" hangingPunct="0">
              <a:spcBef>
                <a:spcPts val="360"/>
              </a:spcBef>
              <a:spcAft>
                <a:spcPts val="0"/>
              </a:spcAft>
              <a:buSzPts val="1400"/>
              <a:buNone/>
              <a:tabLst>
                <a:tab pos="915988" algn="l"/>
              </a:tabLst>
              <a:defRPr sz="2400" b="1">
                <a:solidFill>
                  <a:srgbClr val="FFC000"/>
                </a:solidFill>
                <a:latin typeface="Arial" pitchFamily="34" charset="0"/>
              </a:defRPr>
            </a:lvl2pPr>
            <a:lvl3pPr lvl="2" algn="l" rtl="0" eaLnBrk="0" fontAlgn="base" hangingPunct="0">
              <a:spcBef>
                <a:spcPts val="360"/>
              </a:spcBef>
              <a:spcAft>
                <a:spcPts val="0"/>
              </a:spcAft>
              <a:buSzPts val="1400"/>
              <a:buNone/>
              <a:tabLst>
                <a:tab pos="915988" algn="l"/>
              </a:tabLst>
              <a:defRPr sz="2400" b="1">
                <a:solidFill>
                  <a:srgbClr val="FFC000"/>
                </a:solidFill>
                <a:latin typeface="Arial" pitchFamily="34" charset="0"/>
              </a:defRPr>
            </a:lvl3pPr>
            <a:lvl4pPr lvl="3" algn="l" rtl="0" eaLnBrk="0" fontAlgn="base" hangingPunct="0">
              <a:spcBef>
                <a:spcPts val="360"/>
              </a:spcBef>
              <a:spcAft>
                <a:spcPts val="0"/>
              </a:spcAft>
              <a:buSzPts val="1400"/>
              <a:buNone/>
              <a:tabLst>
                <a:tab pos="915988" algn="l"/>
              </a:tabLst>
              <a:defRPr sz="2400" b="1">
                <a:solidFill>
                  <a:srgbClr val="FFC000"/>
                </a:solidFill>
                <a:latin typeface="Arial" pitchFamily="34" charset="0"/>
              </a:defRPr>
            </a:lvl4pPr>
            <a:lvl5pPr lvl="4" algn="l" rtl="0" eaLnBrk="0" fontAlgn="base" hangingPunct="0">
              <a:spcBef>
                <a:spcPts val="360"/>
              </a:spcBef>
              <a:spcAft>
                <a:spcPts val="0"/>
              </a:spcAft>
              <a:buSzPts val="1400"/>
              <a:buNone/>
              <a:tabLst>
                <a:tab pos="915988" algn="l"/>
              </a:tabLst>
              <a:defRPr sz="2400" b="1">
                <a:solidFill>
                  <a:srgbClr val="FFC000"/>
                </a:solidFill>
                <a:latin typeface="Arial" pitchFamily="34" charset="0"/>
              </a:defRPr>
            </a:lvl5pPr>
            <a:lvl6pPr marL="457200" lvl="5" algn="l" rtl="0" eaLnBrk="0" fontAlgn="base" hangingPunct="0">
              <a:spcBef>
                <a:spcPts val="360"/>
              </a:spcBef>
              <a:spcAft>
                <a:spcPts val="0"/>
              </a:spcAft>
              <a:buSzPts val="1400"/>
              <a:buNone/>
              <a:tabLst>
                <a:tab pos="915988" algn="l"/>
              </a:tabLst>
              <a:defRPr sz="2400" b="1">
                <a:solidFill>
                  <a:schemeClr val="accent1"/>
                </a:solidFill>
                <a:latin typeface="Arial" pitchFamily="34" charset="0"/>
              </a:defRPr>
            </a:lvl6pPr>
            <a:lvl7pPr marL="914400" lvl="6" algn="l" rtl="0" eaLnBrk="0" fontAlgn="base" hangingPunct="0">
              <a:spcBef>
                <a:spcPts val="360"/>
              </a:spcBef>
              <a:spcAft>
                <a:spcPts val="0"/>
              </a:spcAft>
              <a:buSzPts val="1400"/>
              <a:buNone/>
              <a:tabLst>
                <a:tab pos="915988" algn="l"/>
              </a:tabLst>
              <a:defRPr sz="2400" b="1">
                <a:solidFill>
                  <a:schemeClr val="accent1"/>
                </a:solidFill>
                <a:latin typeface="Arial" pitchFamily="34" charset="0"/>
              </a:defRPr>
            </a:lvl7pPr>
            <a:lvl8pPr marL="1371600" lvl="7" algn="l" rtl="0" eaLnBrk="0" fontAlgn="base" hangingPunct="0">
              <a:spcBef>
                <a:spcPts val="360"/>
              </a:spcBef>
              <a:spcAft>
                <a:spcPts val="0"/>
              </a:spcAft>
              <a:buSzPts val="1400"/>
              <a:buNone/>
              <a:tabLst>
                <a:tab pos="915988" algn="l"/>
              </a:tabLst>
              <a:defRPr sz="2400" b="1">
                <a:solidFill>
                  <a:schemeClr val="accent1"/>
                </a:solidFill>
                <a:latin typeface="Arial" pitchFamily="34" charset="0"/>
              </a:defRPr>
            </a:lvl8pPr>
            <a:lvl9pPr marL="1828800" lvl="8" algn="l" rtl="0" eaLnBrk="0" fontAlgn="base" hangingPunct="0">
              <a:spcBef>
                <a:spcPts val="360"/>
              </a:spcBef>
              <a:spcAft>
                <a:spcPts val="0"/>
              </a:spcAft>
              <a:buSzPts val="1400"/>
              <a:buNone/>
              <a:tabLst>
                <a:tab pos="915988" algn="l"/>
              </a:tabLst>
              <a:defRPr sz="2400" b="1">
                <a:solidFill>
                  <a:schemeClr val="accent1"/>
                </a:solidFill>
                <a:latin typeface="Arial" pitchFamily="34" charset="0"/>
              </a:defRPr>
            </a:lvl9pPr>
          </a:lstStyle>
          <a:p>
            <a:pPr>
              <a:spcBef>
                <a:spcPts val="0"/>
              </a:spcBef>
            </a:pPr>
            <a:r>
              <a:rPr lang="en-US" kern="0" dirty="0"/>
              <a:t>Workgroup Recommendations for Goal 2</a:t>
            </a:r>
          </a:p>
        </p:txBody>
      </p:sp>
    </p:spTree>
    <p:extLst>
      <p:ext uri="{BB962C8B-B14F-4D97-AF65-F5344CB8AC3E}">
        <p14:creationId xmlns:p14="http://schemas.microsoft.com/office/powerpoint/2010/main" val="239580587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13"/>
        <p:cNvGrpSpPr/>
        <p:nvPr/>
      </p:nvGrpSpPr>
      <p:grpSpPr>
        <a:xfrm>
          <a:off x="0" y="0"/>
          <a:ext cx="0" cy="0"/>
          <a:chOff x="0" y="0"/>
          <a:chExt cx="0" cy="0"/>
        </a:xfrm>
      </p:grpSpPr>
      <p:sp>
        <p:nvSpPr>
          <p:cNvPr id="114" name="Google Shape;114;g9197722f0d_0_8"/>
          <p:cNvSpPr txBox="1">
            <a:spLocks noGrp="1"/>
          </p:cNvSpPr>
          <p:nvPr>
            <p:ph type="title"/>
          </p:nvPr>
        </p:nvSpPr>
        <p:spPr>
          <a:xfrm>
            <a:off x="1066800" y="76200"/>
            <a:ext cx="5511900" cy="838200"/>
          </a:xfrm>
          <a:prstGeom prst="rect">
            <a:avLst/>
          </a:prstGeom>
          <a:noFill/>
          <a:ln>
            <a:noFill/>
          </a:ln>
        </p:spPr>
        <p:txBody>
          <a:bodyPr spcFirstLastPara="1" wrap="square" lIns="91425" tIns="45700" rIns="91425" bIns="45700" anchor="b" anchorCtr="0">
            <a:noAutofit/>
          </a:bodyPr>
          <a:lstStyle/>
          <a:p>
            <a:pPr marL="0" lvl="0" indent="0" algn="l" rtl="0">
              <a:spcBef>
                <a:spcPts val="0"/>
              </a:spcBef>
              <a:spcAft>
                <a:spcPts val="0"/>
              </a:spcAft>
              <a:buNone/>
            </a:pPr>
            <a:r>
              <a:rPr lang="en-US" dirty="0"/>
              <a:t/>
            </a:r>
            <a:br>
              <a:rPr lang="en-US" dirty="0"/>
            </a:br>
            <a:r>
              <a:rPr lang="en-US" dirty="0"/>
              <a:t/>
            </a:r>
            <a:br>
              <a:rPr lang="en-US" dirty="0"/>
            </a:br>
            <a:endParaRPr dirty="0"/>
          </a:p>
        </p:txBody>
      </p:sp>
      <p:sp>
        <p:nvSpPr>
          <p:cNvPr id="116" name="Google Shape;116;g9197722f0d_0_8"/>
          <p:cNvSpPr txBox="1"/>
          <p:nvPr/>
        </p:nvSpPr>
        <p:spPr>
          <a:xfrm>
            <a:off x="228600" y="1143000"/>
            <a:ext cx="8201276" cy="6403521"/>
          </a:xfrm>
          <a:prstGeom prst="rect">
            <a:avLst/>
          </a:prstGeom>
          <a:noFill/>
          <a:ln>
            <a:noFill/>
          </a:ln>
        </p:spPr>
        <p:txBody>
          <a:bodyPr spcFirstLastPara="1" wrap="square" lIns="91425" tIns="91425" rIns="91425" bIns="91425" anchor="t" anchorCtr="0">
            <a:noAutofit/>
          </a:bodyPr>
          <a:lstStyle/>
          <a:p>
            <a:pPr>
              <a:lnSpc>
                <a:spcPct val="115000"/>
              </a:lnSpc>
            </a:pPr>
            <a:r>
              <a:rPr lang="en-US" sz="2000" b="1" dirty="0">
                <a:solidFill>
                  <a:srgbClr val="000000"/>
                </a:solidFill>
                <a:latin typeface="Calibri" panose="020F0502020204030204" pitchFamily="34" charset="0"/>
                <a:ea typeface="Calibri" panose="020F0502020204030204" pitchFamily="34" charset="0"/>
                <a:cs typeface="Times New Roman" panose="02020603050405020304" pitchFamily="18" charset="0"/>
              </a:rPr>
              <a:t>“SECRET SHOPPER” EXERCISE</a:t>
            </a:r>
          </a:p>
          <a:p>
            <a:pPr marL="60325">
              <a:lnSpc>
                <a:spcPct val="115000"/>
              </a:lnSpc>
            </a:pPr>
            <a:r>
              <a:rPr lang="en-US" sz="2000" dirty="0">
                <a:solidFill>
                  <a:srgbClr val="000000"/>
                </a:solidFill>
                <a:latin typeface="Calibri" panose="020F0502020204030204" pitchFamily="34" charset="0"/>
                <a:ea typeface="Calibri" panose="020F0502020204030204" pitchFamily="34" charset="0"/>
                <a:cs typeface="Times New Roman" panose="02020603050405020304" pitchFamily="18" charset="0"/>
              </a:rPr>
              <a:t>Conducted to help identify potential gaps in current pathways</a:t>
            </a:r>
            <a:endParaRPr lang="en-US" sz="20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15000"/>
              </a:lnSpc>
            </a:pPr>
            <a:endParaRPr lang="en-US" sz="2000" b="1" dirty="0">
              <a:solidFill>
                <a:srgbClr val="000000"/>
              </a:solidFill>
              <a:latin typeface="Calibri" panose="020F0502020204030204" pitchFamily="34" charset="0"/>
              <a:ea typeface="Calibri" panose="020F0502020204030204" pitchFamily="34" charset="0"/>
              <a:cs typeface="Times New Roman" panose="02020603050405020304" pitchFamily="18" charset="0"/>
            </a:endParaRPr>
          </a:p>
          <a:p>
            <a:pPr>
              <a:lnSpc>
                <a:spcPct val="115000"/>
              </a:lnSpc>
            </a:pPr>
            <a:r>
              <a:rPr lang="en-US" sz="2000" b="1" dirty="0">
                <a:solidFill>
                  <a:srgbClr val="000000"/>
                </a:solidFill>
                <a:latin typeface="Calibri" panose="020F0502020204030204" pitchFamily="34" charset="0"/>
                <a:ea typeface="Calibri" panose="020F0502020204030204" pitchFamily="34" charset="0"/>
                <a:cs typeface="Times New Roman" panose="02020603050405020304" pitchFamily="18" charset="0"/>
              </a:rPr>
              <a:t>Goal of Exercise</a:t>
            </a:r>
          </a:p>
          <a:p>
            <a:pPr marL="0" marR="0">
              <a:lnSpc>
                <a:spcPct val="115000"/>
              </a:lnSpc>
              <a:spcBef>
                <a:spcPts val="0"/>
              </a:spcBef>
              <a:spcAft>
                <a:spcPts val="1000"/>
              </a:spcAft>
            </a:pPr>
            <a:r>
              <a:rPr lang="en-US" sz="2000" dirty="0">
                <a:latin typeface="Calibri" panose="020F0502020204030204" pitchFamily="34" charset="0"/>
                <a:ea typeface="Calibri" panose="020F0502020204030204" pitchFamily="34" charset="0"/>
                <a:cs typeface="Times New Roman" panose="02020603050405020304" pitchFamily="18" charset="0"/>
              </a:rPr>
              <a:t>E</a:t>
            </a:r>
            <a:r>
              <a:rPr lang="en-US" sz="2000" dirty="0">
                <a:effectLst/>
                <a:latin typeface="Calibri" panose="020F0502020204030204" pitchFamily="34" charset="0"/>
                <a:ea typeface="Calibri" panose="020F0502020204030204" pitchFamily="34" charset="0"/>
                <a:cs typeface="Times New Roman" panose="02020603050405020304" pitchFamily="18" charset="0"/>
              </a:rPr>
              <a:t>valuate and compare the experiences of 3 caregivers of PLWD seeking help to alleviate stress due to isolation and loss of routine.</a:t>
            </a:r>
          </a:p>
          <a:p>
            <a:pPr marL="0" marR="0">
              <a:lnSpc>
                <a:spcPct val="115000"/>
              </a:lnSpc>
              <a:spcBef>
                <a:spcPts val="0"/>
              </a:spcBef>
              <a:spcAft>
                <a:spcPts val="1000"/>
              </a:spcAft>
            </a:pPr>
            <a:r>
              <a:rPr lang="en-US" sz="2000" dirty="0">
                <a:latin typeface="Calibri" panose="020F0502020204030204" pitchFamily="34" charset="0"/>
                <a:ea typeface="Calibri" panose="020F0502020204030204" pitchFamily="34" charset="0"/>
                <a:cs typeface="Times New Roman" panose="02020603050405020304" pitchFamily="18" charset="0"/>
              </a:rPr>
              <a:t>They were asked to call:</a:t>
            </a:r>
          </a:p>
          <a:p>
            <a:pPr marL="342900" marR="0" indent="-342900">
              <a:lnSpc>
                <a:spcPct val="115000"/>
              </a:lnSpc>
              <a:spcBef>
                <a:spcPts val="0"/>
              </a:spcBef>
              <a:spcAft>
                <a:spcPts val="1000"/>
              </a:spcAft>
              <a:buFont typeface="Arial" panose="020B0604020202020204" pitchFamily="34" charset="0"/>
              <a:buChar char="•"/>
            </a:pPr>
            <a:r>
              <a:rPr lang="en-US" sz="2000" dirty="0">
                <a:latin typeface="Calibri" panose="020F0502020204030204" pitchFamily="34" charset="0"/>
                <a:cs typeface="Times New Roman" panose="02020603050405020304" pitchFamily="18" charset="0"/>
              </a:rPr>
              <a:t>MassOptions</a:t>
            </a:r>
          </a:p>
          <a:p>
            <a:pPr marL="342900" marR="0" indent="-342900">
              <a:lnSpc>
                <a:spcPct val="115000"/>
              </a:lnSpc>
              <a:spcBef>
                <a:spcPts val="0"/>
              </a:spcBef>
              <a:spcAft>
                <a:spcPts val="1000"/>
              </a:spcAft>
              <a:buFont typeface="Arial" panose="020B0604020202020204" pitchFamily="34" charset="0"/>
              <a:buChar char="•"/>
            </a:pPr>
            <a:r>
              <a:rPr lang="en-US" sz="2000" dirty="0">
                <a:latin typeface="Calibri" panose="020F0502020204030204" pitchFamily="34" charset="0"/>
                <a:cs typeface="Times New Roman" panose="02020603050405020304" pitchFamily="18" charset="0"/>
              </a:rPr>
              <a:t>Local ASAP</a:t>
            </a:r>
          </a:p>
          <a:p>
            <a:pPr marL="342900" marR="0" indent="-342900">
              <a:lnSpc>
                <a:spcPct val="115000"/>
              </a:lnSpc>
              <a:spcBef>
                <a:spcPts val="0"/>
              </a:spcBef>
              <a:spcAft>
                <a:spcPts val="1000"/>
              </a:spcAft>
              <a:buFont typeface="Arial" panose="020B0604020202020204" pitchFamily="34" charset="0"/>
              <a:buChar char="•"/>
            </a:pPr>
            <a:r>
              <a:rPr lang="en-US" sz="2000" dirty="0">
                <a:latin typeface="Calibri" panose="020F0502020204030204" pitchFamily="34" charset="0"/>
                <a:cs typeface="Times New Roman" panose="02020603050405020304" pitchFamily="18" charset="0"/>
              </a:rPr>
              <a:t>Alzheimer’s Association</a:t>
            </a:r>
          </a:p>
          <a:p>
            <a:pPr>
              <a:lnSpc>
                <a:spcPct val="115000"/>
              </a:lnSpc>
            </a:pPr>
            <a:r>
              <a:rPr lang="en-US" sz="2000" b="1" dirty="0">
                <a:solidFill>
                  <a:srgbClr val="000000"/>
                </a:solidFill>
                <a:latin typeface="Calibri" panose="020F0502020204030204" pitchFamily="34" charset="0"/>
                <a:ea typeface="Calibri" panose="020F0502020204030204" pitchFamily="34" charset="0"/>
                <a:cs typeface="Times New Roman" panose="02020603050405020304" pitchFamily="18" charset="0"/>
              </a:rPr>
              <a:t>   </a:t>
            </a:r>
          </a:p>
          <a:p>
            <a:pPr>
              <a:lnSpc>
                <a:spcPct val="115000"/>
              </a:lnSpc>
            </a:pPr>
            <a:endParaRPr lang="en-US" sz="400" dirty="0">
              <a:solidFill>
                <a:srgbClr val="000000"/>
              </a:solidFill>
              <a:latin typeface="Calibri" panose="020F0502020204030204" pitchFamily="34" charset="0"/>
              <a:ea typeface="Calibri" panose="020F0502020204030204" pitchFamily="34" charset="0"/>
              <a:cs typeface="Times New Roman" panose="02020603050405020304" pitchFamily="18" charset="0"/>
            </a:endParaRPr>
          </a:p>
          <a:p>
            <a:pPr marL="120650" lvl="0" algn="l" rtl="0">
              <a:spcBef>
                <a:spcPts val="0"/>
              </a:spcBef>
              <a:spcAft>
                <a:spcPts val="0"/>
              </a:spcAft>
              <a:buSzPts val="1700"/>
            </a:pPr>
            <a:endParaRPr sz="1000" dirty="0"/>
          </a:p>
        </p:txBody>
      </p:sp>
      <p:sp>
        <p:nvSpPr>
          <p:cNvPr id="2" name="Google Shape;114;g9197722f0d_0_8">
            <a:extLst>
              <a:ext uri="{FF2B5EF4-FFF2-40B4-BE49-F238E27FC236}">
                <a16:creationId xmlns:a16="http://schemas.microsoft.com/office/drawing/2014/main" xmlns="" id="{E95FC60B-2421-46D1-9E42-41CA12D45313}"/>
              </a:ext>
            </a:extLst>
          </p:cNvPr>
          <p:cNvSpPr txBox="1">
            <a:spLocks/>
          </p:cNvSpPr>
          <p:nvPr/>
        </p:nvSpPr>
        <p:spPr bwMode="white">
          <a:xfrm>
            <a:off x="1066800" y="76200"/>
            <a:ext cx="4419600" cy="790473"/>
          </a:xfrm>
          <a:prstGeom prst="rect">
            <a:avLst/>
          </a:prstGeom>
          <a:noFill/>
          <a:ln w="9525" algn="ctr">
            <a:noFill/>
            <a:miter lim="800000"/>
            <a:headEnd/>
            <a:tailEnd/>
          </a:ln>
        </p:spPr>
        <p:txBody>
          <a:bodyPr spcFirstLastPara="1" vert="horz" wrap="square" lIns="91425" tIns="45700" rIns="91425" bIns="45700" numCol="1" anchor="b" anchorCtr="0" compatLnSpc="1">
            <a:prstTxWarp prst="textNoShape">
              <a:avLst/>
            </a:prstTxWarp>
            <a:noAutofit/>
          </a:bodyPr>
          <a:lstStyle>
            <a:lvl1pPr lvl="0" algn="l" rtl="0" eaLnBrk="0" fontAlgn="base" hangingPunct="0">
              <a:spcBef>
                <a:spcPts val="480"/>
              </a:spcBef>
              <a:spcAft>
                <a:spcPts val="0"/>
              </a:spcAft>
              <a:buSzPts val="1400"/>
              <a:buNone/>
              <a:tabLst>
                <a:tab pos="915988" algn="l"/>
              </a:tabLst>
              <a:defRPr sz="2400" b="1">
                <a:solidFill>
                  <a:srgbClr val="FFC000"/>
                </a:solidFill>
                <a:latin typeface="Calibri"/>
                <a:ea typeface="Calibri"/>
                <a:cs typeface="Calibri"/>
                <a:sym typeface="Calibri"/>
              </a:defRPr>
            </a:lvl1pPr>
            <a:lvl2pPr lvl="1" algn="l" rtl="0" eaLnBrk="0" fontAlgn="base" hangingPunct="0">
              <a:spcBef>
                <a:spcPts val="360"/>
              </a:spcBef>
              <a:spcAft>
                <a:spcPts val="0"/>
              </a:spcAft>
              <a:buSzPts val="1400"/>
              <a:buNone/>
              <a:tabLst>
                <a:tab pos="915988" algn="l"/>
              </a:tabLst>
              <a:defRPr sz="2400" b="1">
                <a:solidFill>
                  <a:srgbClr val="FFC000"/>
                </a:solidFill>
                <a:latin typeface="Arial" pitchFamily="34" charset="0"/>
              </a:defRPr>
            </a:lvl2pPr>
            <a:lvl3pPr lvl="2" algn="l" rtl="0" eaLnBrk="0" fontAlgn="base" hangingPunct="0">
              <a:spcBef>
                <a:spcPts val="360"/>
              </a:spcBef>
              <a:spcAft>
                <a:spcPts val="0"/>
              </a:spcAft>
              <a:buSzPts val="1400"/>
              <a:buNone/>
              <a:tabLst>
                <a:tab pos="915988" algn="l"/>
              </a:tabLst>
              <a:defRPr sz="2400" b="1">
                <a:solidFill>
                  <a:srgbClr val="FFC000"/>
                </a:solidFill>
                <a:latin typeface="Arial" pitchFamily="34" charset="0"/>
              </a:defRPr>
            </a:lvl3pPr>
            <a:lvl4pPr lvl="3" algn="l" rtl="0" eaLnBrk="0" fontAlgn="base" hangingPunct="0">
              <a:spcBef>
                <a:spcPts val="360"/>
              </a:spcBef>
              <a:spcAft>
                <a:spcPts val="0"/>
              </a:spcAft>
              <a:buSzPts val="1400"/>
              <a:buNone/>
              <a:tabLst>
                <a:tab pos="915988" algn="l"/>
              </a:tabLst>
              <a:defRPr sz="2400" b="1">
                <a:solidFill>
                  <a:srgbClr val="FFC000"/>
                </a:solidFill>
                <a:latin typeface="Arial" pitchFamily="34" charset="0"/>
              </a:defRPr>
            </a:lvl4pPr>
            <a:lvl5pPr lvl="4" algn="l" rtl="0" eaLnBrk="0" fontAlgn="base" hangingPunct="0">
              <a:spcBef>
                <a:spcPts val="360"/>
              </a:spcBef>
              <a:spcAft>
                <a:spcPts val="0"/>
              </a:spcAft>
              <a:buSzPts val="1400"/>
              <a:buNone/>
              <a:tabLst>
                <a:tab pos="915988" algn="l"/>
              </a:tabLst>
              <a:defRPr sz="2400" b="1">
                <a:solidFill>
                  <a:srgbClr val="FFC000"/>
                </a:solidFill>
                <a:latin typeface="Arial" pitchFamily="34" charset="0"/>
              </a:defRPr>
            </a:lvl5pPr>
            <a:lvl6pPr marL="457200" lvl="5" algn="l" rtl="0" eaLnBrk="0" fontAlgn="base" hangingPunct="0">
              <a:spcBef>
                <a:spcPts val="360"/>
              </a:spcBef>
              <a:spcAft>
                <a:spcPts val="0"/>
              </a:spcAft>
              <a:buSzPts val="1400"/>
              <a:buNone/>
              <a:tabLst>
                <a:tab pos="915988" algn="l"/>
              </a:tabLst>
              <a:defRPr sz="2400" b="1">
                <a:solidFill>
                  <a:schemeClr val="accent1"/>
                </a:solidFill>
                <a:latin typeface="Arial" pitchFamily="34" charset="0"/>
              </a:defRPr>
            </a:lvl6pPr>
            <a:lvl7pPr marL="914400" lvl="6" algn="l" rtl="0" eaLnBrk="0" fontAlgn="base" hangingPunct="0">
              <a:spcBef>
                <a:spcPts val="360"/>
              </a:spcBef>
              <a:spcAft>
                <a:spcPts val="0"/>
              </a:spcAft>
              <a:buSzPts val="1400"/>
              <a:buNone/>
              <a:tabLst>
                <a:tab pos="915988" algn="l"/>
              </a:tabLst>
              <a:defRPr sz="2400" b="1">
                <a:solidFill>
                  <a:schemeClr val="accent1"/>
                </a:solidFill>
                <a:latin typeface="Arial" pitchFamily="34" charset="0"/>
              </a:defRPr>
            </a:lvl7pPr>
            <a:lvl8pPr marL="1371600" lvl="7" algn="l" rtl="0" eaLnBrk="0" fontAlgn="base" hangingPunct="0">
              <a:spcBef>
                <a:spcPts val="360"/>
              </a:spcBef>
              <a:spcAft>
                <a:spcPts val="0"/>
              </a:spcAft>
              <a:buSzPts val="1400"/>
              <a:buNone/>
              <a:tabLst>
                <a:tab pos="915988" algn="l"/>
              </a:tabLst>
              <a:defRPr sz="2400" b="1">
                <a:solidFill>
                  <a:schemeClr val="accent1"/>
                </a:solidFill>
                <a:latin typeface="Arial" pitchFamily="34" charset="0"/>
              </a:defRPr>
            </a:lvl8pPr>
            <a:lvl9pPr marL="1828800" lvl="8" algn="l" rtl="0" eaLnBrk="0" fontAlgn="base" hangingPunct="0">
              <a:spcBef>
                <a:spcPts val="360"/>
              </a:spcBef>
              <a:spcAft>
                <a:spcPts val="0"/>
              </a:spcAft>
              <a:buSzPts val="1400"/>
              <a:buNone/>
              <a:tabLst>
                <a:tab pos="915988" algn="l"/>
              </a:tabLst>
              <a:defRPr sz="2400" b="1">
                <a:solidFill>
                  <a:schemeClr val="accent1"/>
                </a:solidFill>
                <a:latin typeface="Arial" pitchFamily="34" charset="0"/>
              </a:defRPr>
            </a:lvl9pPr>
          </a:lstStyle>
          <a:p>
            <a:pPr>
              <a:spcBef>
                <a:spcPts val="0"/>
              </a:spcBef>
            </a:pPr>
            <a:r>
              <a:rPr lang="en-US" kern="0" dirty="0"/>
              <a:t/>
            </a:r>
            <a:br>
              <a:rPr lang="en-US" kern="0" dirty="0"/>
            </a:br>
            <a:r>
              <a:rPr lang="en-US" kern="0" dirty="0"/>
              <a:t/>
            </a:r>
            <a:br>
              <a:rPr lang="en-US" kern="0" dirty="0"/>
            </a:br>
            <a:r>
              <a:rPr lang="en-US" kern="0" dirty="0"/>
              <a:t>“Secret Shopper” Exercise</a:t>
            </a:r>
          </a:p>
        </p:txBody>
      </p:sp>
    </p:spTree>
    <p:extLst>
      <p:ext uri="{BB962C8B-B14F-4D97-AF65-F5344CB8AC3E}">
        <p14:creationId xmlns:p14="http://schemas.microsoft.com/office/powerpoint/2010/main" val="279658766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13"/>
        <p:cNvGrpSpPr/>
        <p:nvPr/>
      </p:nvGrpSpPr>
      <p:grpSpPr>
        <a:xfrm>
          <a:off x="0" y="0"/>
          <a:ext cx="0" cy="0"/>
          <a:chOff x="0" y="0"/>
          <a:chExt cx="0" cy="0"/>
        </a:xfrm>
      </p:grpSpPr>
      <p:sp>
        <p:nvSpPr>
          <p:cNvPr id="114" name="Google Shape;114;g9197722f0d_0_8"/>
          <p:cNvSpPr txBox="1">
            <a:spLocks noGrp="1"/>
          </p:cNvSpPr>
          <p:nvPr>
            <p:ph type="title"/>
          </p:nvPr>
        </p:nvSpPr>
        <p:spPr>
          <a:xfrm>
            <a:off x="1066800" y="76200"/>
            <a:ext cx="5511900" cy="838200"/>
          </a:xfrm>
          <a:prstGeom prst="rect">
            <a:avLst/>
          </a:prstGeom>
          <a:noFill/>
          <a:ln>
            <a:noFill/>
          </a:ln>
        </p:spPr>
        <p:txBody>
          <a:bodyPr spcFirstLastPara="1" wrap="square" lIns="91425" tIns="45700" rIns="91425" bIns="45700" anchor="b" anchorCtr="0">
            <a:noAutofit/>
          </a:bodyPr>
          <a:lstStyle/>
          <a:p>
            <a:pPr marL="0" lvl="0" indent="0" algn="l" rtl="0">
              <a:spcBef>
                <a:spcPts val="0"/>
              </a:spcBef>
              <a:spcAft>
                <a:spcPts val="0"/>
              </a:spcAft>
              <a:buNone/>
            </a:pPr>
            <a:r>
              <a:rPr lang="en-US" dirty="0"/>
              <a:t/>
            </a:r>
            <a:br>
              <a:rPr lang="en-US" dirty="0"/>
            </a:br>
            <a:r>
              <a:rPr lang="en-US" dirty="0"/>
              <a:t/>
            </a:r>
            <a:br>
              <a:rPr lang="en-US" dirty="0"/>
            </a:br>
            <a:endParaRPr dirty="0"/>
          </a:p>
        </p:txBody>
      </p:sp>
      <p:sp>
        <p:nvSpPr>
          <p:cNvPr id="116" name="Google Shape;116;g9197722f0d_0_8"/>
          <p:cNvSpPr txBox="1"/>
          <p:nvPr/>
        </p:nvSpPr>
        <p:spPr>
          <a:xfrm>
            <a:off x="365760" y="1170758"/>
            <a:ext cx="8763000" cy="5709013"/>
          </a:xfrm>
          <a:prstGeom prst="rect">
            <a:avLst/>
          </a:prstGeom>
          <a:noFill/>
          <a:ln>
            <a:noFill/>
          </a:ln>
        </p:spPr>
        <p:txBody>
          <a:bodyPr spcFirstLastPara="1" wrap="square" lIns="91425" tIns="91425" rIns="91425" bIns="91425" anchor="t" anchorCtr="0">
            <a:noAutofit/>
          </a:bodyPr>
          <a:lstStyle/>
          <a:p>
            <a:pPr>
              <a:lnSpc>
                <a:spcPct val="115000"/>
              </a:lnSpc>
            </a:pPr>
            <a:r>
              <a:rPr lang="en-US" sz="2000" b="1" dirty="0">
                <a:solidFill>
                  <a:srgbClr val="000000"/>
                </a:solidFill>
                <a:latin typeface="Calibri" panose="020F0502020204030204" pitchFamily="34" charset="0"/>
                <a:ea typeface="Calibri" panose="020F0502020204030204" pitchFamily="34" charset="0"/>
                <a:cs typeface="Times New Roman" panose="02020603050405020304" pitchFamily="18" charset="0"/>
              </a:rPr>
              <a:t>“SECRET SHOPPER” EXERCISE </a:t>
            </a:r>
            <a:r>
              <a:rPr lang="en-US" sz="2000" b="1" dirty="0">
                <a:effectLst/>
                <a:latin typeface="Calibri" panose="020F0502020204030204" pitchFamily="34" charset="0"/>
                <a:ea typeface="Calibri" panose="020F0502020204030204" pitchFamily="34" charset="0"/>
                <a:cs typeface="Times New Roman" panose="02020603050405020304" pitchFamily="18" charset="0"/>
              </a:rPr>
              <a:t>FINDINGS</a:t>
            </a:r>
          </a:p>
          <a:p>
            <a:pPr>
              <a:lnSpc>
                <a:spcPct val="115000"/>
              </a:lnSpc>
            </a:pP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15000"/>
              </a:lnSpc>
              <a:spcBef>
                <a:spcPts val="0"/>
              </a:spcBef>
              <a:spcAft>
                <a:spcPts val="0"/>
              </a:spcAft>
              <a:buFont typeface="+mj-lt"/>
              <a:buAutoNum type="arabicPeriod"/>
            </a:pPr>
            <a:r>
              <a:rPr lang="en-US" sz="2000" b="1" dirty="0">
                <a:effectLst/>
                <a:latin typeface="Calibri" panose="020F0502020204030204" pitchFamily="34" charset="0"/>
                <a:ea typeface="Calibri" panose="020F0502020204030204" pitchFamily="34" charset="0"/>
                <a:cs typeface="Times New Roman" panose="02020603050405020304" pitchFamily="18" charset="0"/>
              </a:rPr>
              <a:t>All three caregivers came away without help.</a:t>
            </a:r>
          </a:p>
          <a:p>
            <a:pPr marL="342900" marR="0" lvl="0" indent="-342900">
              <a:lnSpc>
                <a:spcPct val="115000"/>
              </a:lnSpc>
              <a:spcBef>
                <a:spcPts val="0"/>
              </a:spcBef>
              <a:spcAft>
                <a:spcPts val="0"/>
              </a:spcAft>
              <a:buFont typeface="+mj-lt"/>
              <a:buAutoNum type="arabicPeriod"/>
            </a:pPr>
            <a:endParaRPr lang="en-US" sz="2000" b="1"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15000"/>
              </a:lnSpc>
              <a:spcBef>
                <a:spcPts val="0"/>
              </a:spcBef>
              <a:spcAft>
                <a:spcPts val="0"/>
              </a:spcAft>
              <a:buFont typeface="+mj-lt"/>
              <a:buAutoNum type="arabicPeriod"/>
            </a:pPr>
            <a:r>
              <a:rPr lang="en-US" sz="2000" b="1" dirty="0">
                <a:latin typeface="Calibri" panose="020F0502020204030204" pitchFamily="34" charset="0"/>
                <a:ea typeface="Calibri" panose="020F0502020204030204" pitchFamily="34" charset="0"/>
                <a:cs typeface="Times New Roman" panose="02020603050405020304" pitchFamily="18" charset="0"/>
              </a:rPr>
              <a:t>Lack of cross-referrals ASAPS/Alzheimer’s Assoc</a:t>
            </a:r>
            <a:r>
              <a:rPr lang="en-US" sz="2000" dirty="0">
                <a:latin typeface="Calibri" panose="020F0502020204030204" pitchFamily="34" charset="0"/>
                <a:ea typeface="Calibri" panose="020F0502020204030204" pitchFamily="34" charset="0"/>
                <a:cs typeface="Times New Roman" panose="02020603050405020304" pitchFamily="18" charset="0"/>
              </a:rPr>
              <a:t>. - </a:t>
            </a:r>
            <a:r>
              <a:rPr lang="en-US" sz="2000" dirty="0">
                <a:effectLst/>
                <a:latin typeface="Calibri" panose="020F0502020204030204" pitchFamily="34" charset="0"/>
                <a:ea typeface="Calibri" panose="020F0502020204030204" pitchFamily="34" charset="0"/>
                <a:cs typeface="Times New Roman" panose="02020603050405020304" pitchFamily="18" charset="0"/>
              </a:rPr>
              <a:t>Helpful referrals do not always flow between ASAP and Alzheimer’s Assoc. and vice versa. </a:t>
            </a:r>
          </a:p>
          <a:p>
            <a:pPr marL="342900" marR="0" lvl="0" indent="-342900">
              <a:lnSpc>
                <a:spcPct val="115000"/>
              </a:lnSpc>
              <a:spcBef>
                <a:spcPts val="0"/>
              </a:spcBef>
              <a:spcAft>
                <a:spcPts val="0"/>
              </a:spcAft>
              <a:buFont typeface="+mj-lt"/>
              <a:buAutoNum type="arabicPeriod"/>
            </a:pP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15000"/>
              </a:lnSpc>
              <a:spcBef>
                <a:spcPts val="0"/>
              </a:spcBef>
              <a:spcAft>
                <a:spcPts val="0"/>
              </a:spcAft>
              <a:buFont typeface="+mj-lt"/>
              <a:buAutoNum type="arabicPeriod"/>
            </a:pPr>
            <a:r>
              <a:rPr lang="en-US" sz="2000" b="1" dirty="0">
                <a:effectLst/>
                <a:latin typeface="Calibri" panose="020F0502020204030204" pitchFamily="34" charset="0"/>
                <a:ea typeface="Calibri" panose="020F0502020204030204" pitchFamily="34" charset="0"/>
                <a:cs typeface="Times New Roman" panose="02020603050405020304" pitchFamily="18" charset="0"/>
              </a:rPr>
              <a:t>Lack of referrals </a:t>
            </a:r>
            <a:r>
              <a:rPr lang="en-US" sz="2000" b="1" dirty="0">
                <a:latin typeface="Calibri" panose="020F0502020204030204" pitchFamily="34" charset="0"/>
                <a:ea typeface="Calibri" panose="020F0502020204030204" pitchFamily="34" charset="0"/>
                <a:cs typeface="Times New Roman" panose="02020603050405020304" pitchFamily="18" charset="0"/>
              </a:rPr>
              <a:t>to MA Family Caregiver Support Program (</a:t>
            </a:r>
            <a:r>
              <a:rPr lang="en-US" sz="2000" b="1" dirty="0">
                <a:effectLst/>
                <a:latin typeface="Calibri" panose="020F0502020204030204" pitchFamily="34" charset="0"/>
                <a:ea typeface="Calibri" panose="020F0502020204030204" pitchFamily="34" charset="0"/>
                <a:cs typeface="Times New Roman" panose="02020603050405020304" pitchFamily="18" charset="0"/>
              </a:rPr>
              <a:t>MFCSP) </a:t>
            </a:r>
            <a:r>
              <a:rPr lang="en-US" sz="2000" dirty="0">
                <a:effectLst/>
                <a:latin typeface="Calibri" panose="020F0502020204030204" pitchFamily="34" charset="0"/>
                <a:ea typeface="Calibri" panose="020F0502020204030204" pitchFamily="34" charset="0"/>
                <a:cs typeface="Times New Roman" panose="02020603050405020304" pitchFamily="18" charset="0"/>
              </a:rPr>
              <a:t>- ASAPs not always referring caregivers to local MFCSP when it may be helpful.</a:t>
            </a:r>
          </a:p>
          <a:p>
            <a:pPr marR="0" lvl="0">
              <a:lnSpc>
                <a:spcPct val="115000"/>
              </a:lnSpc>
              <a:spcBef>
                <a:spcPts val="0"/>
              </a:spcBef>
              <a:spcAft>
                <a:spcPts val="0"/>
              </a:spcAft>
            </a:pP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p>
            <a:pPr marL="339725" marR="0" lvl="0" indent="-339725">
              <a:lnSpc>
                <a:spcPct val="115000"/>
              </a:lnSpc>
              <a:spcBef>
                <a:spcPts val="0"/>
              </a:spcBef>
              <a:spcAft>
                <a:spcPts val="0"/>
              </a:spcAft>
              <a:buFont typeface="+mj-lt"/>
              <a:buAutoNum type="arabicPeriod" startAt="4"/>
            </a:pPr>
            <a:r>
              <a:rPr lang="en-US" sz="2000" b="1" dirty="0">
                <a:latin typeface="Calibri" panose="020F0502020204030204" pitchFamily="34" charset="0"/>
                <a:ea typeface="Calibri" panose="020F0502020204030204" pitchFamily="34" charset="0"/>
                <a:cs typeface="Times New Roman" panose="02020603050405020304" pitchFamily="18" charset="0"/>
              </a:rPr>
              <a:t>Automated messages can be confusing - </a:t>
            </a:r>
            <a:r>
              <a:rPr lang="en-US" sz="2000" dirty="0">
                <a:effectLst/>
                <a:latin typeface="Calibri" panose="020F0502020204030204" pitchFamily="34" charset="0"/>
                <a:ea typeface="Calibri" panose="020F0502020204030204" pitchFamily="34" charset="0"/>
                <a:cs typeface="Times New Roman" panose="02020603050405020304" pitchFamily="18" charset="0"/>
              </a:rPr>
              <a:t>Some ASAPs have automated messages that may be so confusing that stressed caregivers hang up/ give up.</a:t>
            </a:r>
          </a:p>
          <a:p>
            <a:pPr>
              <a:lnSpc>
                <a:spcPct val="115000"/>
              </a:lnSpc>
            </a:pPr>
            <a:endParaRPr lang="en-US" sz="2000" dirty="0">
              <a:solidFill>
                <a:srgbClr val="000000"/>
              </a:solidFill>
              <a:latin typeface="Calibri" panose="020F0502020204030204" pitchFamily="34" charset="0"/>
              <a:ea typeface="Calibri" panose="020F0502020204030204" pitchFamily="34" charset="0"/>
              <a:cs typeface="Times New Roman" panose="02020603050405020304" pitchFamily="18" charset="0"/>
            </a:endParaRPr>
          </a:p>
          <a:p>
            <a:pPr marL="120650" lvl="0" algn="l" rtl="0">
              <a:spcBef>
                <a:spcPts val="0"/>
              </a:spcBef>
              <a:spcAft>
                <a:spcPts val="0"/>
              </a:spcAft>
              <a:buSzPts val="1700"/>
            </a:pPr>
            <a:endParaRPr sz="1000" dirty="0"/>
          </a:p>
        </p:txBody>
      </p:sp>
      <p:sp>
        <p:nvSpPr>
          <p:cNvPr id="2" name="Google Shape;114;g9197722f0d_0_8">
            <a:extLst>
              <a:ext uri="{FF2B5EF4-FFF2-40B4-BE49-F238E27FC236}">
                <a16:creationId xmlns:a16="http://schemas.microsoft.com/office/drawing/2014/main" xmlns="" id="{99BDF82A-8428-43A7-931A-DB212627F6DA}"/>
              </a:ext>
            </a:extLst>
          </p:cNvPr>
          <p:cNvSpPr txBox="1">
            <a:spLocks/>
          </p:cNvSpPr>
          <p:nvPr/>
        </p:nvSpPr>
        <p:spPr bwMode="white">
          <a:xfrm>
            <a:off x="1079863" y="76200"/>
            <a:ext cx="4419600" cy="1095273"/>
          </a:xfrm>
          <a:prstGeom prst="rect">
            <a:avLst/>
          </a:prstGeom>
          <a:noFill/>
          <a:ln w="9525" algn="ctr">
            <a:noFill/>
            <a:miter lim="800000"/>
            <a:headEnd/>
            <a:tailEnd/>
          </a:ln>
        </p:spPr>
        <p:txBody>
          <a:bodyPr spcFirstLastPara="1" vert="horz" wrap="square" lIns="91425" tIns="45700" rIns="91425" bIns="45700" numCol="1" anchor="b" anchorCtr="0" compatLnSpc="1">
            <a:prstTxWarp prst="textNoShape">
              <a:avLst/>
            </a:prstTxWarp>
            <a:noAutofit/>
          </a:bodyPr>
          <a:lstStyle>
            <a:lvl1pPr lvl="0" algn="l" rtl="0" eaLnBrk="0" fontAlgn="base" hangingPunct="0">
              <a:spcBef>
                <a:spcPts val="480"/>
              </a:spcBef>
              <a:spcAft>
                <a:spcPts val="0"/>
              </a:spcAft>
              <a:buSzPts val="1400"/>
              <a:buNone/>
              <a:tabLst>
                <a:tab pos="915988" algn="l"/>
              </a:tabLst>
              <a:defRPr sz="2400" b="1">
                <a:solidFill>
                  <a:srgbClr val="FFC000"/>
                </a:solidFill>
                <a:latin typeface="Calibri"/>
                <a:ea typeface="Calibri"/>
                <a:cs typeface="Calibri"/>
                <a:sym typeface="Calibri"/>
              </a:defRPr>
            </a:lvl1pPr>
            <a:lvl2pPr lvl="1" algn="l" rtl="0" eaLnBrk="0" fontAlgn="base" hangingPunct="0">
              <a:spcBef>
                <a:spcPts val="360"/>
              </a:spcBef>
              <a:spcAft>
                <a:spcPts val="0"/>
              </a:spcAft>
              <a:buSzPts val="1400"/>
              <a:buNone/>
              <a:tabLst>
                <a:tab pos="915988" algn="l"/>
              </a:tabLst>
              <a:defRPr sz="2400" b="1">
                <a:solidFill>
                  <a:srgbClr val="FFC000"/>
                </a:solidFill>
                <a:latin typeface="Arial" pitchFamily="34" charset="0"/>
              </a:defRPr>
            </a:lvl2pPr>
            <a:lvl3pPr lvl="2" algn="l" rtl="0" eaLnBrk="0" fontAlgn="base" hangingPunct="0">
              <a:spcBef>
                <a:spcPts val="360"/>
              </a:spcBef>
              <a:spcAft>
                <a:spcPts val="0"/>
              </a:spcAft>
              <a:buSzPts val="1400"/>
              <a:buNone/>
              <a:tabLst>
                <a:tab pos="915988" algn="l"/>
              </a:tabLst>
              <a:defRPr sz="2400" b="1">
                <a:solidFill>
                  <a:srgbClr val="FFC000"/>
                </a:solidFill>
                <a:latin typeface="Arial" pitchFamily="34" charset="0"/>
              </a:defRPr>
            </a:lvl3pPr>
            <a:lvl4pPr lvl="3" algn="l" rtl="0" eaLnBrk="0" fontAlgn="base" hangingPunct="0">
              <a:spcBef>
                <a:spcPts val="360"/>
              </a:spcBef>
              <a:spcAft>
                <a:spcPts val="0"/>
              </a:spcAft>
              <a:buSzPts val="1400"/>
              <a:buNone/>
              <a:tabLst>
                <a:tab pos="915988" algn="l"/>
              </a:tabLst>
              <a:defRPr sz="2400" b="1">
                <a:solidFill>
                  <a:srgbClr val="FFC000"/>
                </a:solidFill>
                <a:latin typeface="Arial" pitchFamily="34" charset="0"/>
              </a:defRPr>
            </a:lvl4pPr>
            <a:lvl5pPr lvl="4" algn="l" rtl="0" eaLnBrk="0" fontAlgn="base" hangingPunct="0">
              <a:spcBef>
                <a:spcPts val="360"/>
              </a:spcBef>
              <a:spcAft>
                <a:spcPts val="0"/>
              </a:spcAft>
              <a:buSzPts val="1400"/>
              <a:buNone/>
              <a:tabLst>
                <a:tab pos="915988" algn="l"/>
              </a:tabLst>
              <a:defRPr sz="2400" b="1">
                <a:solidFill>
                  <a:srgbClr val="FFC000"/>
                </a:solidFill>
                <a:latin typeface="Arial" pitchFamily="34" charset="0"/>
              </a:defRPr>
            </a:lvl5pPr>
            <a:lvl6pPr marL="457200" lvl="5" algn="l" rtl="0" eaLnBrk="0" fontAlgn="base" hangingPunct="0">
              <a:spcBef>
                <a:spcPts val="360"/>
              </a:spcBef>
              <a:spcAft>
                <a:spcPts val="0"/>
              </a:spcAft>
              <a:buSzPts val="1400"/>
              <a:buNone/>
              <a:tabLst>
                <a:tab pos="915988" algn="l"/>
              </a:tabLst>
              <a:defRPr sz="2400" b="1">
                <a:solidFill>
                  <a:schemeClr val="accent1"/>
                </a:solidFill>
                <a:latin typeface="Arial" pitchFamily="34" charset="0"/>
              </a:defRPr>
            </a:lvl6pPr>
            <a:lvl7pPr marL="914400" lvl="6" algn="l" rtl="0" eaLnBrk="0" fontAlgn="base" hangingPunct="0">
              <a:spcBef>
                <a:spcPts val="360"/>
              </a:spcBef>
              <a:spcAft>
                <a:spcPts val="0"/>
              </a:spcAft>
              <a:buSzPts val="1400"/>
              <a:buNone/>
              <a:tabLst>
                <a:tab pos="915988" algn="l"/>
              </a:tabLst>
              <a:defRPr sz="2400" b="1">
                <a:solidFill>
                  <a:schemeClr val="accent1"/>
                </a:solidFill>
                <a:latin typeface="Arial" pitchFamily="34" charset="0"/>
              </a:defRPr>
            </a:lvl7pPr>
            <a:lvl8pPr marL="1371600" lvl="7" algn="l" rtl="0" eaLnBrk="0" fontAlgn="base" hangingPunct="0">
              <a:spcBef>
                <a:spcPts val="360"/>
              </a:spcBef>
              <a:spcAft>
                <a:spcPts val="0"/>
              </a:spcAft>
              <a:buSzPts val="1400"/>
              <a:buNone/>
              <a:tabLst>
                <a:tab pos="915988" algn="l"/>
              </a:tabLst>
              <a:defRPr sz="2400" b="1">
                <a:solidFill>
                  <a:schemeClr val="accent1"/>
                </a:solidFill>
                <a:latin typeface="Arial" pitchFamily="34" charset="0"/>
              </a:defRPr>
            </a:lvl8pPr>
            <a:lvl9pPr marL="1828800" lvl="8" algn="l" rtl="0" eaLnBrk="0" fontAlgn="base" hangingPunct="0">
              <a:spcBef>
                <a:spcPts val="360"/>
              </a:spcBef>
              <a:spcAft>
                <a:spcPts val="0"/>
              </a:spcAft>
              <a:buSzPts val="1400"/>
              <a:buNone/>
              <a:tabLst>
                <a:tab pos="915988" algn="l"/>
              </a:tabLst>
              <a:defRPr sz="2400" b="1">
                <a:solidFill>
                  <a:schemeClr val="accent1"/>
                </a:solidFill>
                <a:latin typeface="Arial" pitchFamily="34" charset="0"/>
              </a:defRPr>
            </a:lvl9pPr>
          </a:lstStyle>
          <a:p>
            <a:pPr>
              <a:spcBef>
                <a:spcPts val="0"/>
              </a:spcBef>
            </a:pPr>
            <a:r>
              <a:rPr lang="en-US" kern="0" dirty="0"/>
              <a:t/>
            </a:r>
            <a:br>
              <a:rPr lang="en-US" kern="0" dirty="0"/>
            </a:br>
            <a:r>
              <a:rPr lang="en-US" kern="0" dirty="0"/>
              <a:t/>
            </a:r>
            <a:br>
              <a:rPr lang="en-US" kern="0" dirty="0"/>
            </a:br>
            <a:r>
              <a:rPr lang="en-US" kern="0" dirty="0"/>
              <a:t>“Secret Shopper” Exercise</a:t>
            </a:r>
            <a:br>
              <a:rPr lang="en-US" kern="0" dirty="0"/>
            </a:br>
            <a:endParaRPr lang="en-US" kern="0" dirty="0"/>
          </a:p>
        </p:txBody>
      </p:sp>
    </p:spTree>
    <p:extLst>
      <p:ext uri="{BB962C8B-B14F-4D97-AF65-F5344CB8AC3E}">
        <p14:creationId xmlns:p14="http://schemas.microsoft.com/office/powerpoint/2010/main" val="3972507852"/>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STYLE" val="AcnSubjectTitle"/>
  <p:tag name="DATE" val="8/4/2008 11:33:24 AM"/>
</p:tagLst>
</file>

<file path=ppt/tags/tag10.xml><?xml version="1.0" encoding="utf-8"?>
<p:tagLst xmlns:a="http://schemas.openxmlformats.org/drawingml/2006/main" xmlns:r="http://schemas.openxmlformats.org/officeDocument/2006/relationships" xmlns:p="http://schemas.openxmlformats.org/presentationml/2006/main">
  <p:tag name="STYLE" val="AcnFootnote"/>
  <p:tag name="DATE" val="8/4/2008 11:33:25 AM"/>
</p:tagLst>
</file>

<file path=ppt/tags/tag11.xml><?xml version="1.0" encoding="utf-8"?>
<p:tagLst xmlns:a="http://schemas.openxmlformats.org/drawingml/2006/main" xmlns:r="http://schemas.openxmlformats.org/officeDocument/2006/relationships" xmlns:p="http://schemas.openxmlformats.org/presentationml/2006/main">
  <p:tag name="STYLE" val="AcnSubjectTitle"/>
  <p:tag name="DATE" val="8/4/2008 11:33:24 AM"/>
</p:tagLst>
</file>

<file path=ppt/tags/tag12.xml><?xml version="1.0" encoding="utf-8"?>
<p:tagLst xmlns:a="http://schemas.openxmlformats.org/drawingml/2006/main" xmlns:r="http://schemas.openxmlformats.org/officeDocument/2006/relationships" xmlns:p="http://schemas.openxmlformats.org/presentationml/2006/main">
  <p:tag name="STYLE" val="AcnFootnote"/>
  <p:tag name="DATE" val="8/4/2008 11:33:25 AM"/>
</p:tagLst>
</file>

<file path=ppt/tags/tag2.xml><?xml version="1.0" encoding="utf-8"?>
<p:tagLst xmlns:a="http://schemas.openxmlformats.org/drawingml/2006/main" xmlns:r="http://schemas.openxmlformats.org/officeDocument/2006/relationships" xmlns:p="http://schemas.openxmlformats.org/presentationml/2006/main">
  <p:tag name="STYLE" val="AcnFootnote"/>
  <p:tag name="DATE" val="8/4/2008 11:33:25 AM"/>
</p:tagLst>
</file>

<file path=ppt/tags/tag3.xml><?xml version="1.0" encoding="utf-8"?>
<p:tagLst xmlns:a="http://schemas.openxmlformats.org/drawingml/2006/main" xmlns:r="http://schemas.openxmlformats.org/officeDocument/2006/relationships" xmlns:p="http://schemas.openxmlformats.org/presentationml/2006/main">
  <p:tag name="STYLE" val="AcnSubjectTitle"/>
  <p:tag name="DATE" val="8/4/2008 11:33:24 AM"/>
</p:tagLst>
</file>

<file path=ppt/tags/tag4.xml><?xml version="1.0" encoding="utf-8"?>
<p:tagLst xmlns:a="http://schemas.openxmlformats.org/drawingml/2006/main" xmlns:r="http://schemas.openxmlformats.org/officeDocument/2006/relationships" xmlns:p="http://schemas.openxmlformats.org/presentationml/2006/main">
  <p:tag name="STYLE" val="AcnFootnote"/>
  <p:tag name="DATE" val="8/4/2008 11:33:25 AM"/>
</p:tagLst>
</file>

<file path=ppt/tags/tag5.xml><?xml version="1.0" encoding="utf-8"?>
<p:tagLst xmlns:a="http://schemas.openxmlformats.org/drawingml/2006/main" xmlns:r="http://schemas.openxmlformats.org/officeDocument/2006/relationships" xmlns:p="http://schemas.openxmlformats.org/presentationml/2006/main">
  <p:tag name="STYLE" val="AcnSubjectTitle"/>
  <p:tag name="DATE" val="8/4/2008 11:33:24 AM"/>
</p:tagLst>
</file>

<file path=ppt/tags/tag6.xml><?xml version="1.0" encoding="utf-8"?>
<p:tagLst xmlns:a="http://schemas.openxmlformats.org/drawingml/2006/main" xmlns:r="http://schemas.openxmlformats.org/officeDocument/2006/relationships" xmlns:p="http://schemas.openxmlformats.org/presentationml/2006/main">
  <p:tag name="STYLE" val="AcnFootnote"/>
  <p:tag name="DATE" val="8/4/2008 11:33:25 AM"/>
</p:tagLst>
</file>

<file path=ppt/tags/tag7.xml><?xml version="1.0" encoding="utf-8"?>
<p:tagLst xmlns:a="http://schemas.openxmlformats.org/drawingml/2006/main" xmlns:r="http://schemas.openxmlformats.org/officeDocument/2006/relationships" xmlns:p="http://schemas.openxmlformats.org/presentationml/2006/main">
  <p:tag name="STYLE" val="AcnSubjectTitle"/>
  <p:tag name="DATE" val="8/4/2008 11:33:24 AM"/>
</p:tagLst>
</file>

<file path=ppt/tags/tag8.xml><?xml version="1.0" encoding="utf-8"?>
<p:tagLst xmlns:a="http://schemas.openxmlformats.org/drawingml/2006/main" xmlns:r="http://schemas.openxmlformats.org/officeDocument/2006/relationships" xmlns:p="http://schemas.openxmlformats.org/presentationml/2006/main">
  <p:tag name="STYLE" val="AcnFootnote"/>
  <p:tag name="DATE" val="8/4/2008 11:33:25 AM"/>
</p:tagLst>
</file>

<file path=ppt/tags/tag9.xml><?xml version="1.0" encoding="utf-8"?>
<p:tagLst xmlns:a="http://schemas.openxmlformats.org/drawingml/2006/main" xmlns:r="http://schemas.openxmlformats.org/officeDocument/2006/relationships" xmlns:p="http://schemas.openxmlformats.org/presentationml/2006/main">
  <p:tag name="STYLE" val="AcnSubjectTitle"/>
  <p:tag name="DATE" val="8/4/2008 11:33:24 AM"/>
</p:tagLst>
</file>

<file path=ppt/theme/theme1.xml><?xml version="1.0" encoding="utf-8"?>
<a:theme xmlns:a="http://schemas.openxmlformats.org/drawingml/2006/main" name="1_Blue Presentation Template - MA HHS - small logos">
  <a:themeElements>
    <a:clrScheme name="">
      <a:dk1>
        <a:srgbClr val="000000"/>
      </a:dk1>
      <a:lt1>
        <a:srgbClr val="FFFFFF"/>
      </a:lt1>
      <a:dk2>
        <a:srgbClr val="003366"/>
      </a:dk2>
      <a:lt2>
        <a:srgbClr val="B4B4B4"/>
      </a:lt2>
      <a:accent1>
        <a:srgbClr val="FFFFCC"/>
      </a:accent1>
      <a:accent2>
        <a:srgbClr val="003399"/>
      </a:accent2>
      <a:accent3>
        <a:srgbClr val="FFFFFF"/>
      </a:accent3>
      <a:accent4>
        <a:srgbClr val="000000"/>
      </a:accent4>
      <a:accent5>
        <a:srgbClr val="FFFFE2"/>
      </a:accent5>
      <a:accent6>
        <a:srgbClr val="002D8A"/>
      </a:accent6>
      <a:hlink>
        <a:srgbClr val="CCCCFF"/>
      </a:hlink>
      <a:folHlink>
        <a:srgbClr val="FFFFFF"/>
      </a:folHlink>
    </a:clrScheme>
    <a:fontScheme name="1_Blue Presentation Template - MA HHS - small logos">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accent2"/>
          </a:solidFill>
          <a:prstDash val="solid"/>
          <a:round/>
          <a:headEnd type="none" w="med" len="med"/>
          <a:tailEnd type="none" w="med" len="med"/>
        </a:ln>
        <a:effectLst/>
      </a:spPr>
      <a:bodyPr vert="horz" wrap="square" lIns="45720" tIns="45720" rIns="45720" bIns="45720" numCol="1" anchor="ctr"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1600" b="0" i="0" u="none" strike="noStrike" cap="none" normalizeH="0" baseline="0" smtClean="0">
            <a:ln>
              <a:noFill/>
            </a:ln>
            <a:solidFill>
              <a:schemeClr val="tx1"/>
            </a:solidFill>
            <a:effectLst/>
            <a:latin typeface="Arial"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accent2"/>
          </a:solidFill>
          <a:prstDash val="solid"/>
          <a:round/>
          <a:headEnd type="none" w="med" len="med"/>
          <a:tailEnd type="none" w="med" len="med"/>
        </a:ln>
        <a:effectLst/>
      </a:spPr>
      <a:bodyPr vert="horz" wrap="square" lIns="45720" tIns="45720" rIns="45720" bIns="45720" numCol="1" anchor="ctr"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1600" b="0" i="0" u="none" strike="noStrike" cap="none" normalizeH="0" baseline="0" smtClean="0">
            <a:ln>
              <a:noFill/>
            </a:ln>
            <a:solidFill>
              <a:schemeClr val="tx1"/>
            </a:solidFill>
            <a:effectLst/>
            <a:latin typeface="Arial" pitchFamily="34" charset="0"/>
          </a:defRPr>
        </a:defPPr>
      </a:lstStyle>
    </a:lnDef>
  </a:objectDefaults>
  <a:extraClrSchemeLst>
    <a:extraClrScheme>
      <a:clrScheme name="1_Blue Presentation Template - MA HHS - small logos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1_Blue Presentation Template - MA HHS - small logos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1_Blue Presentation Template - MA HHS - small logos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1_Blue Presentation Template - MA HHS - small logos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1_Blue Presentation Template - MA HHS - small logos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1_Blue Presentation Template - MA HHS - small logos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1_Blue Presentation Template - MA HHS - small logos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2_Blue Presentation Template - MA HHS - small logos">
  <a:themeElements>
    <a:clrScheme name="1_Blue Presentation Template - MA HHS - small logos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1_Blue Presentation Template - MA HHS - small logos">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accent2"/>
          </a:solidFill>
          <a:prstDash val="solid"/>
          <a:round/>
          <a:headEnd type="none" w="med" len="med"/>
          <a:tailEnd type="none" w="med" len="med"/>
        </a:ln>
        <a:effectLst/>
      </a:spPr>
      <a:bodyPr vert="horz" wrap="square" lIns="45720" tIns="45720" rIns="45720" bIns="45720" numCol="1" anchor="ctr"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1600" b="0" i="0" u="none" strike="noStrike" cap="none" normalizeH="0" baseline="0" smtClean="0">
            <a:ln>
              <a:noFill/>
            </a:ln>
            <a:solidFill>
              <a:schemeClr val="tx1"/>
            </a:solidFill>
            <a:effectLst/>
            <a:latin typeface="Arial"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accent2"/>
          </a:solidFill>
          <a:prstDash val="solid"/>
          <a:round/>
          <a:headEnd type="none" w="med" len="med"/>
          <a:tailEnd type="none" w="med" len="med"/>
        </a:ln>
        <a:effectLst/>
      </a:spPr>
      <a:bodyPr vert="horz" wrap="square" lIns="45720" tIns="45720" rIns="45720" bIns="45720" numCol="1" anchor="ctr"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1600" b="0" i="0" u="none" strike="noStrike" cap="none" normalizeH="0" baseline="0" smtClean="0">
            <a:ln>
              <a:noFill/>
            </a:ln>
            <a:solidFill>
              <a:schemeClr val="tx1"/>
            </a:solidFill>
            <a:effectLst/>
            <a:latin typeface="Arial" pitchFamily="34" charset="0"/>
          </a:defRPr>
        </a:defPPr>
      </a:lstStyle>
    </a:lnDef>
    <a:txDef>
      <a:spPr/>
      <a:bodyPr/>
      <a:lstStyle>
        <a:defPPr marL="0" indent="0">
          <a:buFont typeface="Wingdings" pitchFamily="2" charset="2"/>
          <a:buNone/>
          <a:defRPr sz="2400" dirty="0" smtClean="0">
            <a:solidFill>
              <a:schemeClr val="dk1"/>
            </a:solidFill>
            <a:latin typeface="Book Antiqua" pitchFamily="18" charset="0"/>
          </a:defRPr>
        </a:defPPr>
      </a:lstStyle>
    </a:txDef>
  </a:objectDefaults>
  <a:extraClrSchemeLst>
    <a:extraClrScheme>
      <a:clrScheme name="1_Blue Presentation Template - MA HHS - small logos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1_Blue Presentation Template - MA HHS - small logos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1_Blue Presentation Template - MA HHS - small logos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1_Blue Presentation Template - MA HHS - small logos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1_Blue Presentation Template - MA HHS - small logos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1_Blue Presentation Template - MA HHS - small logos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1_Blue Presentation Template - MA HHS - small logos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3_Blue Presentation Template - MA HHS - small logos">
  <a:themeElements>
    <a:clrScheme name="">
      <a:dk1>
        <a:srgbClr val="000000"/>
      </a:dk1>
      <a:lt1>
        <a:srgbClr val="FFFFFF"/>
      </a:lt1>
      <a:dk2>
        <a:srgbClr val="003366"/>
      </a:dk2>
      <a:lt2>
        <a:srgbClr val="B4B4B4"/>
      </a:lt2>
      <a:accent1>
        <a:srgbClr val="FFFFCC"/>
      </a:accent1>
      <a:accent2>
        <a:srgbClr val="003399"/>
      </a:accent2>
      <a:accent3>
        <a:srgbClr val="FFFFFF"/>
      </a:accent3>
      <a:accent4>
        <a:srgbClr val="000000"/>
      </a:accent4>
      <a:accent5>
        <a:srgbClr val="FFFFE2"/>
      </a:accent5>
      <a:accent6>
        <a:srgbClr val="002D8A"/>
      </a:accent6>
      <a:hlink>
        <a:srgbClr val="CCCCFF"/>
      </a:hlink>
      <a:folHlink>
        <a:srgbClr val="FFFFFF"/>
      </a:folHlink>
    </a:clrScheme>
    <a:fontScheme name="1_Blue Presentation Template - MA HHS - small logos">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accent2"/>
          </a:solidFill>
          <a:prstDash val="solid"/>
          <a:round/>
          <a:headEnd type="none" w="med" len="med"/>
          <a:tailEnd type="none" w="med" len="med"/>
        </a:ln>
        <a:effectLst/>
      </a:spPr>
      <a:bodyPr vert="horz" wrap="square" lIns="45720" tIns="45720" rIns="45720" bIns="45720" numCol="1" anchor="ctr"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1600" b="0" i="0" u="none" strike="noStrike" cap="none" normalizeH="0" baseline="0" smtClean="0">
            <a:ln>
              <a:noFill/>
            </a:ln>
            <a:solidFill>
              <a:schemeClr val="tx1"/>
            </a:solidFill>
            <a:effectLst/>
            <a:latin typeface="Arial"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accent2"/>
          </a:solidFill>
          <a:prstDash val="solid"/>
          <a:round/>
          <a:headEnd type="none" w="med" len="med"/>
          <a:tailEnd type="none" w="med" len="med"/>
        </a:ln>
        <a:effectLst/>
      </a:spPr>
      <a:bodyPr vert="horz" wrap="square" lIns="45720" tIns="45720" rIns="45720" bIns="45720" numCol="1" anchor="ctr"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1600" b="0" i="0" u="none" strike="noStrike" cap="none" normalizeH="0" baseline="0" smtClean="0">
            <a:ln>
              <a:noFill/>
            </a:ln>
            <a:solidFill>
              <a:schemeClr val="tx1"/>
            </a:solidFill>
            <a:effectLst/>
            <a:latin typeface="Arial" pitchFamily="34" charset="0"/>
          </a:defRPr>
        </a:defPPr>
      </a:lstStyle>
    </a:lnDef>
    <a:txDef>
      <a:spPr/>
      <a:bodyPr/>
      <a:lstStyle>
        <a:defPPr marL="0" indent="0">
          <a:buFont typeface="Wingdings" pitchFamily="2" charset="2"/>
          <a:buNone/>
          <a:defRPr sz="2400" dirty="0" smtClean="0">
            <a:solidFill>
              <a:schemeClr val="dk1"/>
            </a:solidFill>
            <a:latin typeface="Book Antiqua" pitchFamily="18" charset="0"/>
          </a:defRPr>
        </a:defPPr>
      </a:lstStyle>
    </a:txDef>
  </a:objectDefaults>
  <a:extraClrSchemeLst>
    <a:extraClrScheme>
      <a:clrScheme name="1_Blue Presentation Template - MA HHS - small logos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1_Blue Presentation Template - MA HHS - small logos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1_Blue Presentation Template - MA HHS - small logos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1_Blue Presentation Template - MA HHS - small logos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1_Blue Presentation Template - MA HHS - small logos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1_Blue Presentation Template - MA HHS - small logos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1_Blue Presentation Template - MA HHS - small logos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4_Blue Presentation Template - MA HHS - small logos">
  <a:themeElements>
    <a:clrScheme name="">
      <a:dk1>
        <a:srgbClr val="000000"/>
      </a:dk1>
      <a:lt1>
        <a:srgbClr val="FFFFFF"/>
      </a:lt1>
      <a:dk2>
        <a:srgbClr val="003366"/>
      </a:dk2>
      <a:lt2>
        <a:srgbClr val="B4B4B4"/>
      </a:lt2>
      <a:accent1>
        <a:srgbClr val="FFFFCC"/>
      </a:accent1>
      <a:accent2>
        <a:srgbClr val="003399"/>
      </a:accent2>
      <a:accent3>
        <a:srgbClr val="FFFFFF"/>
      </a:accent3>
      <a:accent4>
        <a:srgbClr val="000000"/>
      </a:accent4>
      <a:accent5>
        <a:srgbClr val="FFFFE2"/>
      </a:accent5>
      <a:accent6>
        <a:srgbClr val="002D8A"/>
      </a:accent6>
      <a:hlink>
        <a:srgbClr val="CCCCFF"/>
      </a:hlink>
      <a:folHlink>
        <a:srgbClr val="FFFFFF"/>
      </a:folHlink>
    </a:clrScheme>
    <a:fontScheme name="1_Blue Presentation Template - MA HHS - small logos">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accent2"/>
          </a:solidFill>
          <a:prstDash val="solid"/>
          <a:round/>
          <a:headEnd type="none" w="med" len="med"/>
          <a:tailEnd type="none" w="med" len="med"/>
        </a:ln>
        <a:effectLst/>
      </a:spPr>
      <a:bodyPr vert="horz" wrap="square" lIns="45720" tIns="45720" rIns="45720" bIns="45720" numCol="1" anchor="ctr"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1600" b="0" i="0" u="none" strike="noStrike" cap="none" normalizeH="0" baseline="0" smtClean="0">
            <a:ln>
              <a:noFill/>
            </a:ln>
            <a:solidFill>
              <a:schemeClr val="tx1"/>
            </a:solidFill>
            <a:effectLst/>
            <a:latin typeface="Arial"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accent2"/>
          </a:solidFill>
          <a:prstDash val="solid"/>
          <a:round/>
          <a:headEnd type="none" w="med" len="med"/>
          <a:tailEnd type="none" w="med" len="med"/>
        </a:ln>
        <a:effectLst/>
      </a:spPr>
      <a:bodyPr vert="horz" wrap="square" lIns="45720" tIns="45720" rIns="45720" bIns="45720" numCol="1" anchor="ctr"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1600" b="0" i="0" u="none" strike="noStrike" cap="none" normalizeH="0" baseline="0" smtClean="0">
            <a:ln>
              <a:noFill/>
            </a:ln>
            <a:solidFill>
              <a:schemeClr val="tx1"/>
            </a:solidFill>
            <a:effectLst/>
            <a:latin typeface="Arial" pitchFamily="34" charset="0"/>
          </a:defRPr>
        </a:defPPr>
      </a:lstStyle>
    </a:lnDef>
    <a:txDef>
      <a:spPr/>
      <a:bodyPr/>
      <a:lstStyle>
        <a:defPPr marL="0" indent="0">
          <a:buFont typeface="Wingdings" pitchFamily="2" charset="2"/>
          <a:buNone/>
          <a:defRPr sz="2400" dirty="0" smtClean="0">
            <a:solidFill>
              <a:schemeClr val="dk1"/>
            </a:solidFill>
            <a:latin typeface="Book Antiqua" pitchFamily="18" charset="0"/>
          </a:defRPr>
        </a:defPPr>
      </a:lstStyle>
    </a:txDef>
  </a:objectDefaults>
  <a:extraClrSchemeLst>
    <a:extraClrScheme>
      <a:clrScheme name="1_Blue Presentation Template - MA HHS - small logos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1_Blue Presentation Template - MA HHS - small logos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1_Blue Presentation Template - MA HHS - small logos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1_Blue Presentation Template - MA HHS - small logos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1_Blue Presentation Template - MA HHS - small logos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1_Blue Presentation Template - MA HHS - small logos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1_Blue Presentation Template - MA HHS - small logos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5.xml><?xml version="1.0" encoding="utf-8"?>
<a:theme xmlns:a="http://schemas.openxmlformats.org/drawingml/2006/main" name="5_Blue Presentation Template - MA HHS - small logos">
  <a:themeElements>
    <a:clrScheme name="">
      <a:dk1>
        <a:srgbClr val="000000"/>
      </a:dk1>
      <a:lt1>
        <a:srgbClr val="FFFFFF"/>
      </a:lt1>
      <a:dk2>
        <a:srgbClr val="003366"/>
      </a:dk2>
      <a:lt2>
        <a:srgbClr val="B4B4B4"/>
      </a:lt2>
      <a:accent1>
        <a:srgbClr val="FFFFCC"/>
      </a:accent1>
      <a:accent2>
        <a:srgbClr val="003399"/>
      </a:accent2>
      <a:accent3>
        <a:srgbClr val="FFFFFF"/>
      </a:accent3>
      <a:accent4>
        <a:srgbClr val="000000"/>
      </a:accent4>
      <a:accent5>
        <a:srgbClr val="FFFFE2"/>
      </a:accent5>
      <a:accent6>
        <a:srgbClr val="002D8A"/>
      </a:accent6>
      <a:hlink>
        <a:srgbClr val="CCCCFF"/>
      </a:hlink>
      <a:folHlink>
        <a:srgbClr val="FFFFFF"/>
      </a:folHlink>
    </a:clrScheme>
    <a:fontScheme name="1_Blue Presentation Template - MA HHS - small logos">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accent2"/>
          </a:solidFill>
          <a:prstDash val="solid"/>
          <a:round/>
          <a:headEnd type="none" w="med" len="med"/>
          <a:tailEnd type="none" w="med" len="med"/>
        </a:ln>
        <a:effectLst/>
      </a:spPr>
      <a:bodyPr vert="horz" wrap="square" lIns="45720" tIns="45720" rIns="45720" bIns="45720" numCol="1" anchor="ctr"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1600" b="0" i="0" u="none" strike="noStrike" cap="none" normalizeH="0" baseline="0" smtClean="0">
            <a:ln>
              <a:noFill/>
            </a:ln>
            <a:solidFill>
              <a:schemeClr val="tx1"/>
            </a:solidFill>
            <a:effectLst/>
            <a:latin typeface="Arial"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accent2"/>
          </a:solidFill>
          <a:prstDash val="solid"/>
          <a:round/>
          <a:headEnd type="none" w="med" len="med"/>
          <a:tailEnd type="none" w="med" len="med"/>
        </a:ln>
        <a:effectLst/>
      </a:spPr>
      <a:bodyPr vert="horz" wrap="square" lIns="45720" tIns="45720" rIns="45720" bIns="45720" numCol="1" anchor="ctr"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1600" b="0" i="0" u="none" strike="noStrike" cap="none" normalizeH="0" baseline="0" smtClean="0">
            <a:ln>
              <a:noFill/>
            </a:ln>
            <a:solidFill>
              <a:schemeClr val="tx1"/>
            </a:solidFill>
            <a:effectLst/>
            <a:latin typeface="Arial" pitchFamily="34" charset="0"/>
          </a:defRPr>
        </a:defPPr>
      </a:lstStyle>
    </a:lnDef>
    <a:txDef>
      <a:spPr/>
      <a:bodyPr/>
      <a:lstStyle>
        <a:defPPr marL="0" indent="0">
          <a:buFont typeface="Wingdings" pitchFamily="2" charset="2"/>
          <a:buNone/>
          <a:defRPr sz="2400" dirty="0" smtClean="0">
            <a:solidFill>
              <a:schemeClr val="dk1"/>
            </a:solidFill>
            <a:latin typeface="Book Antiqua" pitchFamily="18" charset="0"/>
          </a:defRPr>
        </a:defPPr>
      </a:lstStyle>
    </a:txDef>
  </a:objectDefaults>
  <a:extraClrSchemeLst>
    <a:extraClrScheme>
      <a:clrScheme name="1_Blue Presentation Template - MA HHS - small logos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1_Blue Presentation Template - MA HHS - small logos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1_Blue Presentation Template - MA HHS - small logos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1_Blue Presentation Template - MA HHS - small logos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1_Blue Presentation Template - MA HHS - small logos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1_Blue Presentation Template - MA HHS - small logos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1_Blue Presentation Template - MA HHS - small logos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6.xml><?xml version="1.0" encoding="utf-8"?>
<a:theme xmlns:a="http://schemas.openxmlformats.org/drawingml/2006/main" name="6_Blue Presentation Template - MA HHS - small logos">
  <a:themeElements>
    <a:clrScheme name="">
      <a:dk1>
        <a:srgbClr val="000000"/>
      </a:dk1>
      <a:lt1>
        <a:srgbClr val="FFFFFF"/>
      </a:lt1>
      <a:dk2>
        <a:srgbClr val="003366"/>
      </a:dk2>
      <a:lt2>
        <a:srgbClr val="B4B4B4"/>
      </a:lt2>
      <a:accent1>
        <a:srgbClr val="FFFFCC"/>
      </a:accent1>
      <a:accent2>
        <a:srgbClr val="003399"/>
      </a:accent2>
      <a:accent3>
        <a:srgbClr val="FFFFFF"/>
      </a:accent3>
      <a:accent4>
        <a:srgbClr val="000000"/>
      </a:accent4>
      <a:accent5>
        <a:srgbClr val="FFFFE2"/>
      </a:accent5>
      <a:accent6>
        <a:srgbClr val="002D8A"/>
      </a:accent6>
      <a:hlink>
        <a:srgbClr val="CCCCFF"/>
      </a:hlink>
      <a:folHlink>
        <a:srgbClr val="FFFFFF"/>
      </a:folHlink>
    </a:clrScheme>
    <a:fontScheme name="1_Blue Presentation Template - MA HHS - small logos">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accent2"/>
          </a:solidFill>
          <a:prstDash val="solid"/>
          <a:round/>
          <a:headEnd type="none" w="med" len="med"/>
          <a:tailEnd type="none" w="med" len="med"/>
        </a:ln>
        <a:effectLst/>
      </a:spPr>
      <a:bodyPr vert="horz" wrap="square" lIns="45720" tIns="45720" rIns="45720" bIns="45720" numCol="1" anchor="ctr"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1600" b="0" i="0" u="none" strike="noStrike" cap="none" normalizeH="0" baseline="0" smtClean="0">
            <a:ln>
              <a:noFill/>
            </a:ln>
            <a:solidFill>
              <a:schemeClr val="tx1"/>
            </a:solidFill>
            <a:effectLst/>
            <a:latin typeface="Arial"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accent2"/>
          </a:solidFill>
          <a:prstDash val="solid"/>
          <a:round/>
          <a:headEnd type="none" w="med" len="med"/>
          <a:tailEnd type="none" w="med" len="med"/>
        </a:ln>
        <a:effectLst/>
      </a:spPr>
      <a:bodyPr vert="horz" wrap="square" lIns="45720" tIns="45720" rIns="45720" bIns="45720" numCol="1" anchor="ctr"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1600" b="0" i="0" u="none" strike="noStrike" cap="none" normalizeH="0" baseline="0" smtClean="0">
            <a:ln>
              <a:noFill/>
            </a:ln>
            <a:solidFill>
              <a:schemeClr val="tx1"/>
            </a:solidFill>
            <a:effectLst/>
            <a:latin typeface="Arial" pitchFamily="34" charset="0"/>
          </a:defRPr>
        </a:defPPr>
      </a:lstStyle>
    </a:lnDef>
    <a:txDef>
      <a:spPr/>
      <a:bodyPr/>
      <a:lstStyle>
        <a:defPPr marL="0" indent="0">
          <a:buFont typeface="Wingdings" pitchFamily="2" charset="2"/>
          <a:buNone/>
          <a:defRPr sz="2400" dirty="0" smtClean="0">
            <a:solidFill>
              <a:schemeClr val="dk1"/>
            </a:solidFill>
            <a:latin typeface="Book Antiqua" pitchFamily="18" charset="0"/>
          </a:defRPr>
        </a:defPPr>
      </a:lstStyle>
    </a:txDef>
  </a:objectDefaults>
  <a:extraClrSchemeLst>
    <a:extraClrScheme>
      <a:clrScheme name="1_Blue Presentation Template - MA HHS - small logos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1_Blue Presentation Template - MA HHS - small logos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1_Blue Presentation Template - MA HHS - small logos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1_Blue Presentation Template - MA HHS - small logos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1_Blue Presentation Template - MA HHS - small logos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1_Blue Presentation Template - MA HHS - small logos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1_Blue Presentation Template - MA HHS - small logos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7.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8.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449</TotalTime>
  <Words>2237</Words>
  <Application>Microsoft Office PowerPoint</Application>
  <PresentationFormat>On-screen Show (4:3)</PresentationFormat>
  <Paragraphs>439</Paragraphs>
  <Slides>25</Slides>
  <Notes>12</Notes>
  <HiddenSlides>0</HiddenSlides>
  <MMClips>0</MMClips>
  <ScaleCrop>false</ScaleCrop>
  <HeadingPairs>
    <vt:vector size="4" baseType="variant">
      <vt:variant>
        <vt:lpstr>Theme</vt:lpstr>
      </vt:variant>
      <vt:variant>
        <vt:i4>6</vt:i4>
      </vt:variant>
      <vt:variant>
        <vt:lpstr>Slide Titles</vt:lpstr>
      </vt:variant>
      <vt:variant>
        <vt:i4>25</vt:i4>
      </vt:variant>
    </vt:vector>
  </HeadingPairs>
  <TitlesOfParts>
    <vt:vector size="31" baseType="lpstr">
      <vt:lpstr>1_Blue Presentation Template - MA HHS - small logos</vt:lpstr>
      <vt:lpstr>2_Blue Presentation Template - MA HHS - small logos</vt:lpstr>
      <vt:lpstr>3_Blue Presentation Template - MA HHS - small logos</vt:lpstr>
      <vt:lpstr>4_Blue Presentation Template - MA HHS - small logos</vt:lpstr>
      <vt:lpstr>5_Blue Presentation Template - MA HHS - small logos</vt:lpstr>
      <vt:lpstr>6_Blue Presentation Template - MA HHS - small logos</vt:lpstr>
      <vt:lpstr>PowerPoint Presentation</vt:lpstr>
      <vt:lpstr>Agenda</vt:lpstr>
      <vt:lpstr>  Confirm Council’s Recommendation from October’s Meeting</vt:lpstr>
      <vt:lpstr>PowerPoint Presentation</vt:lpstr>
      <vt:lpstr> </vt:lpstr>
      <vt:lpstr>  </vt:lpstr>
      <vt:lpstr>  </vt:lpstr>
      <vt:lpstr>  </vt:lpstr>
      <vt:lpstr>  </vt:lpstr>
      <vt:lpstr>  </vt:lpstr>
      <vt:lpstr>PowerPoint Presentation</vt:lpstr>
      <vt:lpstr>Research Workgroup</vt:lpstr>
      <vt:lpstr>Goal, Recommendations and Challenges</vt:lpstr>
      <vt:lpstr>Strategic Priorities</vt:lpstr>
      <vt:lpstr>Implementation Strategies for Outreach </vt:lpstr>
      <vt:lpstr>Implementation Strategies for  Research Support Grants</vt:lpstr>
      <vt:lpstr>Organizations and Costs/Resources</vt:lpstr>
      <vt:lpstr>PowerPoint Presentation</vt:lpstr>
      <vt:lpstr>Workgroup Members</vt:lpstr>
      <vt:lpstr>Goal, Recommendations and Challenges</vt:lpstr>
      <vt:lpstr>Recommendation #1: Implementation  Strategies</vt:lpstr>
      <vt:lpstr>Recommendation #1: Organizations and Costs/Resources</vt:lpstr>
      <vt:lpstr>Recommendation #2: Implementation Strategies</vt:lpstr>
      <vt:lpstr>Recommendation #2: Organizations and Costs/Resources</vt:lpstr>
      <vt:lpstr>Next Steps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Pamela MacLeod</dc:creator>
  <cp:lastModifiedBy>Gabriel Cohen</cp:lastModifiedBy>
  <cp:revision>88</cp:revision>
  <cp:lastPrinted>2020-11-24T00:52:12Z</cp:lastPrinted>
  <dcterms:created xsi:type="dcterms:W3CDTF">2020-10-30T19:15:14Z</dcterms:created>
  <dcterms:modified xsi:type="dcterms:W3CDTF">2020-12-07T14:52:58Z</dcterms:modified>
</cp:coreProperties>
</file>