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ags/tag3.xml" ContentType="application/vnd.openxmlformats-officedocument.presentationml.tags+xml"/>
  <Override PartName="/ppt/tags/tag4.xml" ContentType="application/vnd.openxmlformats-officedocument.presentationml.tags+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3.xml" ContentType="application/vnd.openxmlformats-officedocument.theme+xml"/>
  <Override PartName="/ppt/tags/tag5.xml" ContentType="application/vnd.openxmlformats-officedocument.presentationml.tags+xml"/>
  <Override PartName="/ppt/tags/tag6.xml" ContentType="application/vnd.openxmlformats-officedocument.presentationml.tags+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4.xml" ContentType="application/vnd.openxmlformats-officedocument.theme+xml"/>
  <Override PartName="/ppt/tags/tag7.xml" ContentType="application/vnd.openxmlformats-officedocument.presentationml.tags+xml"/>
  <Override PartName="/ppt/tags/tag8.xml" ContentType="application/vnd.openxmlformats-officedocument.presentationml.tags+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5.xml" ContentType="application/vnd.openxmlformats-officedocument.theme+xml"/>
  <Override PartName="/ppt/tags/tag9.xml" ContentType="application/vnd.openxmlformats-officedocument.presentationml.tags+xml"/>
  <Override PartName="/ppt/tags/tag10.xml" ContentType="application/vnd.openxmlformats-officedocument.presentationml.tags+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theme/theme6.xml" ContentType="application/vnd.openxmlformats-officedocument.theme+xml"/>
  <Override PartName="/ppt/tags/tag11.xml" ContentType="application/vnd.openxmlformats-officedocument.presentationml.tags+xml"/>
  <Override PartName="/ppt/tags/tag12.xml" ContentType="application/vnd.openxmlformats-officedocument.presentationml.tags+xml"/>
  <Override PartName="/ppt/theme/theme7.xml" ContentType="application/vnd.openxmlformats-officedocument.theme+xml"/>
  <Override PartName="/ppt/theme/theme8.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5">
  <p:sldMasterIdLst>
    <p:sldMasterId id="2147483660" r:id="rId1"/>
    <p:sldMasterId id="2147483666" r:id="rId2"/>
    <p:sldMasterId id="2147483674" r:id="rId3"/>
    <p:sldMasterId id="2147483682" r:id="rId4"/>
    <p:sldMasterId id="2147483690" r:id="rId5"/>
    <p:sldMasterId id="2147483698" r:id="rId6"/>
  </p:sldMasterIdLst>
  <p:notesMasterIdLst>
    <p:notesMasterId r:id="rId47"/>
  </p:notesMasterIdLst>
  <p:handoutMasterIdLst>
    <p:handoutMasterId r:id="rId48"/>
  </p:handoutMasterIdLst>
  <p:sldIdLst>
    <p:sldId id="472" r:id="rId7"/>
    <p:sldId id="525" r:id="rId8"/>
    <p:sldId id="600" r:id="rId9"/>
    <p:sldId id="682" r:id="rId10"/>
    <p:sldId id="257" r:id="rId11"/>
    <p:sldId id="258" r:id="rId12"/>
    <p:sldId id="259" r:id="rId13"/>
    <p:sldId id="261" r:id="rId14"/>
    <p:sldId id="263" r:id="rId15"/>
    <p:sldId id="647" r:id="rId16"/>
    <p:sldId id="648" r:id="rId17"/>
    <p:sldId id="649" r:id="rId18"/>
    <p:sldId id="650" r:id="rId19"/>
    <p:sldId id="679" r:id="rId20"/>
    <p:sldId id="680" r:id="rId21"/>
    <p:sldId id="653" r:id="rId22"/>
    <p:sldId id="656" r:id="rId23"/>
    <p:sldId id="683" r:id="rId24"/>
    <p:sldId id="675" r:id="rId25"/>
    <p:sldId id="672" r:id="rId26"/>
    <p:sldId id="673" r:id="rId27"/>
    <p:sldId id="628" r:id="rId28"/>
    <p:sldId id="629" r:id="rId29"/>
    <p:sldId id="659" r:id="rId30"/>
    <p:sldId id="660" r:id="rId31"/>
    <p:sldId id="661" r:id="rId32"/>
    <p:sldId id="637" r:id="rId33"/>
    <p:sldId id="676" r:id="rId34"/>
    <p:sldId id="677" r:id="rId35"/>
    <p:sldId id="662" r:id="rId36"/>
    <p:sldId id="670" r:id="rId37"/>
    <p:sldId id="671" r:id="rId38"/>
    <p:sldId id="664" r:id="rId39"/>
    <p:sldId id="665" r:id="rId40"/>
    <p:sldId id="666" r:id="rId41"/>
    <p:sldId id="667" r:id="rId42"/>
    <p:sldId id="640" r:id="rId43"/>
    <p:sldId id="641" r:id="rId44"/>
    <p:sldId id="668" r:id="rId45"/>
    <p:sldId id="669" r:id="rId46"/>
  </p:sldIdLst>
  <p:sldSz cx="9144000" cy="6858000" type="screen4x3"/>
  <p:notesSz cx="7102475" cy="93884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guide id="3" orient="horz" pos="768">
          <p15:clr>
            <a:srgbClr val="A4A3A4"/>
          </p15:clr>
        </p15:guide>
        <p15:guide id="4" pos="240">
          <p15:clr>
            <a:srgbClr val="A4A3A4"/>
          </p15:clr>
        </p15:guide>
      </p15:sldGuideLst>
    </p:ext>
    <p:ext uri="{2D200454-40CA-4A62-9FC3-DE9A4176ACB9}">
      <p15:notesGuideLst xmlns:p15="http://schemas.microsoft.com/office/powerpoint/2012/main">
        <p15:guide id="1" orient="horz" pos="2957" userDrawn="1">
          <p15:clr>
            <a:srgbClr val="A4A3A4"/>
          </p15:clr>
        </p15:guide>
        <p15:guide id="2" pos="2237"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Fine, Mark (ANF)" initials="FM" lastIdx="8" clrIdx="0"/>
  <p:cmAuthor id="1" name="Sanchez, Natalie (ANF)" initials="SN(" lastIdx="0" clrIdx="1"/>
  <p:cmAuthor id="2" name="O'Malley, Helen (ANF)" initials="OH" lastIdx="1"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09E00"/>
    <a:srgbClr val="DEA900"/>
    <a:srgbClr val="FFC70A"/>
    <a:srgbClr val="FFFFE5"/>
    <a:srgbClr val="00359E"/>
    <a:srgbClr val="FFFAEB"/>
    <a:srgbClr val="A47D00"/>
    <a:srgbClr val="FFC000"/>
    <a:srgbClr val="85DFFF"/>
    <a:srgbClr val="43CE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EB344D84-9AFB-497E-A393-DC336BA19D2E}" styleName="Medium Style 3 - Accent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91EBBBCC-DAD2-459C-BE2E-F6DE35CF9A28}" styleName="Dark Style 2 - Accent 3/Accent 4">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3">
              <a:tint val="20000"/>
            </a:schemeClr>
          </a:solidFill>
        </a:fill>
      </a:tcStyle>
    </a:lastRow>
    <a:firstRow>
      <a:tcTxStyle b="on">
        <a:fontRef idx="minor">
          <a:scrgbClr r="0" g="0" b="0"/>
        </a:fontRef>
        <a:schemeClr val="lt1"/>
      </a:tcTxStyle>
      <a:tcStyle>
        <a:tcBdr/>
        <a:fill>
          <a:solidFill>
            <a:schemeClr val="accent4"/>
          </a:solidFill>
        </a:fill>
      </a:tcStyle>
    </a:firstRow>
  </a:tblStyle>
  <a:tblStyle styleId="{5202B0CA-FC54-4496-8BCA-5EF66A818D29}" styleName="Dark Style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86385" autoAdjust="0"/>
  </p:normalViewPr>
  <p:slideViewPr>
    <p:cSldViewPr>
      <p:cViewPr varScale="1">
        <p:scale>
          <a:sx n="110" d="100"/>
          <a:sy n="110" d="100"/>
        </p:scale>
        <p:origin x="1542" y="108"/>
      </p:cViewPr>
      <p:guideLst>
        <p:guide orient="horz" pos="2160"/>
        <p:guide pos="2880"/>
        <p:guide orient="horz" pos="768"/>
        <p:guide pos="24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84" d="100"/>
          <a:sy n="84" d="100"/>
        </p:scale>
        <p:origin x="3828" y="-36"/>
      </p:cViewPr>
      <p:guideLst>
        <p:guide orient="horz" pos="2957"/>
        <p:guide pos="2237"/>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slide" Target="slides/slide20.xml"/><Relationship Id="rId39" Type="http://schemas.openxmlformats.org/officeDocument/2006/relationships/slide" Target="slides/slide33.xml"/><Relationship Id="rId3" Type="http://schemas.openxmlformats.org/officeDocument/2006/relationships/slideMaster" Target="slideMasters/slideMaster3.xml"/><Relationship Id="rId21" Type="http://schemas.openxmlformats.org/officeDocument/2006/relationships/slide" Target="slides/slide15.xml"/><Relationship Id="rId34" Type="http://schemas.openxmlformats.org/officeDocument/2006/relationships/slide" Target="slides/slide28.xml"/><Relationship Id="rId42" Type="http://schemas.openxmlformats.org/officeDocument/2006/relationships/slide" Target="slides/slide36.xml"/><Relationship Id="rId47" Type="http://schemas.openxmlformats.org/officeDocument/2006/relationships/notesMaster" Target="notesMasters/notesMaster1.xml"/><Relationship Id="rId50" Type="http://schemas.openxmlformats.org/officeDocument/2006/relationships/presProps" Target="presProps.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slide" Target="slides/slide19.xml"/><Relationship Id="rId33" Type="http://schemas.openxmlformats.org/officeDocument/2006/relationships/slide" Target="slides/slide27.xml"/><Relationship Id="rId38" Type="http://schemas.openxmlformats.org/officeDocument/2006/relationships/slide" Target="slides/slide32.xml"/><Relationship Id="rId46" Type="http://schemas.openxmlformats.org/officeDocument/2006/relationships/slide" Target="slides/slide40.xml"/><Relationship Id="rId2" Type="http://schemas.openxmlformats.org/officeDocument/2006/relationships/slideMaster" Target="slideMasters/slideMaster2.xml"/><Relationship Id="rId16" Type="http://schemas.openxmlformats.org/officeDocument/2006/relationships/slide" Target="slides/slide10.xml"/><Relationship Id="rId20" Type="http://schemas.openxmlformats.org/officeDocument/2006/relationships/slide" Target="slides/slide14.xml"/><Relationship Id="rId29" Type="http://schemas.openxmlformats.org/officeDocument/2006/relationships/slide" Target="slides/slide23.xml"/><Relationship Id="rId41" Type="http://schemas.openxmlformats.org/officeDocument/2006/relationships/slide" Target="slides/slide35.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5.xml"/><Relationship Id="rId24" Type="http://schemas.openxmlformats.org/officeDocument/2006/relationships/slide" Target="slides/slide18.xml"/><Relationship Id="rId32" Type="http://schemas.openxmlformats.org/officeDocument/2006/relationships/slide" Target="slides/slide26.xml"/><Relationship Id="rId37" Type="http://schemas.openxmlformats.org/officeDocument/2006/relationships/slide" Target="slides/slide31.xml"/><Relationship Id="rId40" Type="http://schemas.openxmlformats.org/officeDocument/2006/relationships/slide" Target="slides/slide34.xml"/><Relationship Id="rId45" Type="http://schemas.openxmlformats.org/officeDocument/2006/relationships/slide" Target="slides/slide39.xml"/><Relationship Id="rId53" Type="http://schemas.openxmlformats.org/officeDocument/2006/relationships/tableStyles" Target="tableStyles.xml"/><Relationship Id="rId5" Type="http://schemas.openxmlformats.org/officeDocument/2006/relationships/slideMaster" Target="slideMasters/slideMaster5.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slide" Target="slides/slide22.xml"/><Relationship Id="rId36" Type="http://schemas.openxmlformats.org/officeDocument/2006/relationships/slide" Target="slides/slide30.xml"/><Relationship Id="rId49" Type="http://schemas.openxmlformats.org/officeDocument/2006/relationships/commentAuthors" Target="commentAuthors.xml"/><Relationship Id="rId10" Type="http://schemas.openxmlformats.org/officeDocument/2006/relationships/slide" Target="slides/slide4.xml"/><Relationship Id="rId19" Type="http://schemas.openxmlformats.org/officeDocument/2006/relationships/slide" Target="slides/slide13.xml"/><Relationship Id="rId31" Type="http://schemas.openxmlformats.org/officeDocument/2006/relationships/slide" Target="slides/slide25.xml"/><Relationship Id="rId44" Type="http://schemas.openxmlformats.org/officeDocument/2006/relationships/slide" Target="slides/slide38.xml"/><Relationship Id="rId52" Type="http://schemas.openxmlformats.org/officeDocument/2006/relationships/theme" Target="theme/theme1.xml"/><Relationship Id="rId4" Type="http://schemas.openxmlformats.org/officeDocument/2006/relationships/slideMaster" Target="slideMasters/slideMaster4.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slide" Target="slides/slide21.xml"/><Relationship Id="rId30" Type="http://schemas.openxmlformats.org/officeDocument/2006/relationships/slide" Target="slides/slide24.xml"/><Relationship Id="rId35" Type="http://schemas.openxmlformats.org/officeDocument/2006/relationships/slide" Target="slides/slide29.xml"/><Relationship Id="rId43" Type="http://schemas.openxmlformats.org/officeDocument/2006/relationships/slide" Target="slides/slide37.xml"/><Relationship Id="rId48" Type="http://schemas.openxmlformats.org/officeDocument/2006/relationships/handoutMaster" Target="handoutMasters/handoutMaster1.xml"/><Relationship Id="rId8" Type="http://schemas.openxmlformats.org/officeDocument/2006/relationships/slide" Target="slides/slide2.xml"/><Relationship Id="rId51"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CA33FD1-C70F-4766-8521-3FB124CF8691}" type="doc">
      <dgm:prSet loTypeId="urn:microsoft.com/office/officeart/2005/8/layout/arrow5" loCatId="relationship" qsTypeId="urn:microsoft.com/office/officeart/2005/8/quickstyle/simple1" qsCatId="simple" csTypeId="urn:microsoft.com/office/officeart/2005/8/colors/accent1_2" csCatId="accent1" phldr="1"/>
      <dgm:spPr/>
      <dgm:t>
        <a:bodyPr/>
        <a:lstStyle/>
        <a:p>
          <a:endParaRPr lang="en-US"/>
        </a:p>
      </dgm:t>
    </dgm:pt>
    <dgm:pt modelId="{03C41B5B-9C31-480E-A033-F78EFE268461}">
      <dgm:prSet phldrT="[Text]" custT="1"/>
      <dgm:spPr>
        <a:solidFill>
          <a:schemeClr val="accent6">
            <a:lumMod val="50000"/>
          </a:schemeClr>
        </a:solidFill>
      </dgm:spPr>
      <dgm:t>
        <a:bodyPr/>
        <a:lstStyle/>
        <a:p>
          <a:pPr marL="0" lvl="0" indent="0" algn="ctr" defTabSz="577850">
            <a:lnSpc>
              <a:spcPct val="90000"/>
            </a:lnSpc>
            <a:spcBef>
              <a:spcPct val="0"/>
            </a:spcBef>
            <a:spcAft>
              <a:spcPct val="35000"/>
            </a:spcAft>
            <a:buNone/>
          </a:pPr>
          <a:r>
            <a:rPr lang="en-US" sz="1000" b="1" kern="1200" dirty="0">
              <a:solidFill>
                <a:srgbClr val="FFC000"/>
              </a:solidFill>
              <a:latin typeface="Arial"/>
              <a:ea typeface="+mn-ea"/>
              <a:cs typeface="+mn-cs"/>
            </a:rPr>
            <a:t>ASAPs</a:t>
          </a:r>
        </a:p>
      </dgm:t>
    </dgm:pt>
    <dgm:pt modelId="{3A732454-2A2B-412F-B7C0-37D46209E726}" type="parTrans" cxnId="{ACCBD33F-D330-4F8D-BF05-272CB1ADE7E9}">
      <dgm:prSet/>
      <dgm:spPr/>
      <dgm:t>
        <a:bodyPr/>
        <a:lstStyle/>
        <a:p>
          <a:endParaRPr lang="en-US"/>
        </a:p>
      </dgm:t>
    </dgm:pt>
    <dgm:pt modelId="{120060F3-567E-42AA-8AD3-682C3C5411E4}" type="sibTrans" cxnId="{ACCBD33F-D330-4F8D-BF05-272CB1ADE7E9}">
      <dgm:prSet/>
      <dgm:spPr/>
      <dgm:t>
        <a:bodyPr/>
        <a:lstStyle/>
        <a:p>
          <a:endParaRPr lang="en-US"/>
        </a:p>
      </dgm:t>
    </dgm:pt>
    <dgm:pt modelId="{FD714A2E-A820-4DFC-BEB1-440CDF44CF0E}">
      <dgm:prSet phldrT="[Text]" custT="1"/>
      <dgm:spPr>
        <a:solidFill>
          <a:schemeClr val="accent6">
            <a:lumMod val="50000"/>
          </a:schemeClr>
        </a:solidFill>
      </dgm:spPr>
      <dgm:t>
        <a:bodyPr/>
        <a:lstStyle/>
        <a:p>
          <a:pPr marL="0" lvl="0" indent="0" algn="ctr" defTabSz="577850">
            <a:lnSpc>
              <a:spcPct val="90000"/>
            </a:lnSpc>
            <a:spcBef>
              <a:spcPct val="0"/>
            </a:spcBef>
            <a:spcAft>
              <a:spcPct val="35000"/>
            </a:spcAft>
            <a:buNone/>
          </a:pPr>
          <a:r>
            <a:rPr lang="en-US" sz="1000" b="1" kern="1200" dirty="0">
              <a:solidFill>
                <a:srgbClr val="FFC000"/>
              </a:solidFill>
              <a:latin typeface="Arial"/>
              <a:ea typeface="+mn-ea"/>
              <a:cs typeface="+mn-cs"/>
            </a:rPr>
            <a:t>Alzheimer’s Association</a:t>
          </a:r>
        </a:p>
      </dgm:t>
    </dgm:pt>
    <dgm:pt modelId="{806C1C71-13C9-4A3D-AFA6-A904D00BBF65}" type="parTrans" cxnId="{81D23B05-78EA-4331-82A0-BBD3463D131A}">
      <dgm:prSet/>
      <dgm:spPr/>
      <dgm:t>
        <a:bodyPr/>
        <a:lstStyle/>
        <a:p>
          <a:endParaRPr lang="en-US"/>
        </a:p>
      </dgm:t>
    </dgm:pt>
    <dgm:pt modelId="{4C6929A4-D6C1-463D-8212-F308B7C12B95}" type="sibTrans" cxnId="{81D23B05-78EA-4331-82A0-BBD3463D131A}">
      <dgm:prSet/>
      <dgm:spPr/>
      <dgm:t>
        <a:bodyPr/>
        <a:lstStyle/>
        <a:p>
          <a:endParaRPr lang="en-US"/>
        </a:p>
      </dgm:t>
    </dgm:pt>
    <dgm:pt modelId="{73111A9E-545A-4A3B-A248-4DE6CE79E50C}" type="pres">
      <dgm:prSet presAssocID="{CCA33FD1-C70F-4766-8521-3FB124CF8691}" presName="diagram" presStyleCnt="0">
        <dgm:presLayoutVars>
          <dgm:dir/>
          <dgm:resizeHandles val="exact"/>
        </dgm:presLayoutVars>
      </dgm:prSet>
      <dgm:spPr/>
    </dgm:pt>
    <dgm:pt modelId="{7E8CA9B0-D6C5-415A-91A4-CF732EA53563}" type="pres">
      <dgm:prSet presAssocID="{03C41B5B-9C31-480E-A033-F78EFE268461}" presName="arrow" presStyleLbl="node1" presStyleIdx="0" presStyleCnt="2" custScaleX="80838" custScaleY="116327" custRadScaleRad="32046" custRadScaleInc="-9836">
        <dgm:presLayoutVars>
          <dgm:bulletEnabled val="1"/>
        </dgm:presLayoutVars>
      </dgm:prSet>
      <dgm:spPr/>
    </dgm:pt>
    <dgm:pt modelId="{20B51242-6CEE-4CA6-AC14-03337F577FF8}" type="pres">
      <dgm:prSet presAssocID="{FD714A2E-A820-4DFC-BEB1-440CDF44CF0E}" presName="arrow" presStyleLbl="node1" presStyleIdx="1" presStyleCnt="2" custScaleX="84864" custScaleY="116473" custRadScaleRad="74473" custRadScaleInc="3658">
        <dgm:presLayoutVars>
          <dgm:bulletEnabled val="1"/>
        </dgm:presLayoutVars>
      </dgm:prSet>
      <dgm:spPr/>
    </dgm:pt>
  </dgm:ptLst>
  <dgm:cxnLst>
    <dgm:cxn modelId="{81D23B05-78EA-4331-82A0-BBD3463D131A}" srcId="{CCA33FD1-C70F-4766-8521-3FB124CF8691}" destId="{FD714A2E-A820-4DFC-BEB1-440CDF44CF0E}" srcOrd="1" destOrd="0" parTransId="{806C1C71-13C9-4A3D-AFA6-A904D00BBF65}" sibTransId="{4C6929A4-D6C1-463D-8212-F308B7C12B95}"/>
    <dgm:cxn modelId="{18922011-9F15-4007-8377-27636C2A71F3}" type="presOf" srcId="{03C41B5B-9C31-480E-A033-F78EFE268461}" destId="{7E8CA9B0-D6C5-415A-91A4-CF732EA53563}" srcOrd="0" destOrd="0" presId="urn:microsoft.com/office/officeart/2005/8/layout/arrow5"/>
    <dgm:cxn modelId="{ACCBD33F-D330-4F8D-BF05-272CB1ADE7E9}" srcId="{CCA33FD1-C70F-4766-8521-3FB124CF8691}" destId="{03C41B5B-9C31-480E-A033-F78EFE268461}" srcOrd="0" destOrd="0" parTransId="{3A732454-2A2B-412F-B7C0-37D46209E726}" sibTransId="{120060F3-567E-42AA-8AD3-682C3C5411E4}"/>
    <dgm:cxn modelId="{606FB3AE-5781-4775-963C-F8BC3B032060}" type="presOf" srcId="{CCA33FD1-C70F-4766-8521-3FB124CF8691}" destId="{73111A9E-545A-4A3B-A248-4DE6CE79E50C}" srcOrd="0" destOrd="0" presId="urn:microsoft.com/office/officeart/2005/8/layout/arrow5"/>
    <dgm:cxn modelId="{BD463AC5-3495-41AE-B4DC-F96CCFDDB59F}" type="presOf" srcId="{FD714A2E-A820-4DFC-BEB1-440CDF44CF0E}" destId="{20B51242-6CEE-4CA6-AC14-03337F577FF8}" srcOrd="0" destOrd="0" presId="urn:microsoft.com/office/officeart/2005/8/layout/arrow5"/>
    <dgm:cxn modelId="{A8829353-4BC3-400F-B039-0F50B912DEB4}" type="presParOf" srcId="{73111A9E-545A-4A3B-A248-4DE6CE79E50C}" destId="{7E8CA9B0-D6C5-415A-91A4-CF732EA53563}" srcOrd="0" destOrd="0" presId="urn:microsoft.com/office/officeart/2005/8/layout/arrow5"/>
    <dgm:cxn modelId="{96E0F6FD-22A8-4ED5-A100-FAF5D7C802B0}" type="presParOf" srcId="{73111A9E-545A-4A3B-A248-4DE6CE79E50C}" destId="{20B51242-6CEE-4CA6-AC14-03337F577FF8}" srcOrd="1" destOrd="0" presId="urn:microsoft.com/office/officeart/2005/8/layout/arrow5"/>
  </dgm:cxnLst>
  <dgm:bg>
    <a:noFill/>
  </dgm:bg>
  <dgm:whole/>
  <dgm:extLst>
    <a:ext uri="http://schemas.microsoft.com/office/drawing/2008/diagram">
      <dsp:dataModelExt xmlns:dsp="http://schemas.microsoft.com/office/drawing/2008/diagram" relId="rId8"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CCA33FD1-C70F-4766-8521-3FB124CF8691}" type="doc">
      <dgm:prSet loTypeId="urn:microsoft.com/office/officeart/2005/8/layout/arrow5" loCatId="relationship" qsTypeId="urn:microsoft.com/office/officeart/2005/8/quickstyle/simple1" qsCatId="simple" csTypeId="urn:microsoft.com/office/officeart/2005/8/colors/accent1_2" csCatId="accent1" phldr="1"/>
      <dgm:spPr/>
      <dgm:t>
        <a:bodyPr/>
        <a:lstStyle/>
        <a:p>
          <a:endParaRPr lang="en-US"/>
        </a:p>
      </dgm:t>
    </dgm:pt>
    <dgm:pt modelId="{03C41B5B-9C31-480E-A033-F78EFE268461}">
      <dgm:prSet phldrT="[Text]" custT="1"/>
      <dgm:spPr>
        <a:solidFill>
          <a:schemeClr val="accent6">
            <a:lumMod val="50000"/>
          </a:schemeClr>
        </a:solidFill>
      </dgm:spPr>
      <dgm:t>
        <a:bodyPr/>
        <a:lstStyle/>
        <a:p>
          <a:pPr marL="0" lvl="0" indent="0" algn="ctr" defTabSz="577850">
            <a:lnSpc>
              <a:spcPct val="90000"/>
            </a:lnSpc>
            <a:spcBef>
              <a:spcPct val="0"/>
            </a:spcBef>
            <a:spcAft>
              <a:spcPct val="35000"/>
            </a:spcAft>
            <a:buNone/>
          </a:pPr>
          <a:r>
            <a:rPr lang="en-US" sz="1000" b="1" kern="1200" dirty="0">
              <a:solidFill>
                <a:srgbClr val="FFC000"/>
              </a:solidFill>
              <a:latin typeface="Arial"/>
              <a:ea typeface="+mn-ea"/>
              <a:cs typeface="+mn-cs"/>
            </a:rPr>
            <a:t>ASAPs</a:t>
          </a:r>
        </a:p>
      </dgm:t>
    </dgm:pt>
    <dgm:pt modelId="{3A732454-2A2B-412F-B7C0-37D46209E726}" type="parTrans" cxnId="{ACCBD33F-D330-4F8D-BF05-272CB1ADE7E9}">
      <dgm:prSet/>
      <dgm:spPr/>
      <dgm:t>
        <a:bodyPr/>
        <a:lstStyle/>
        <a:p>
          <a:endParaRPr lang="en-US"/>
        </a:p>
      </dgm:t>
    </dgm:pt>
    <dgm:pt modelId="{120060F3-567E-42AA-8AD3-682C3C5411E4}" type="sibTrans" cxnId="{ACCBD33F-D330-4F8D-BF05-272CB1ADE7E9}">
      <dgm:prSet/>
      <dgm:spPr/>
      <dgm:t>
        <a:bodyPr/>
        <a:lstStyle/>
        <a:p>
          <a:endParaRPr lang="en-US"/>
        </a:p>
      </dgm:t>
    </dgm:pt>
    <dgm:pt modelId="{FD714A2E-A820-4DFC-BEB1-440CDF44CF0E}">
      <dgm:prSet phldrT="[Text]" custT="1"/>
      <dgm:spPr>
        <a:solidFill>
          <a:schemeClr val="accent6">
            <a:lumMod val="50000"/>
          </a:schemeClr>
        </a:solidFill>
      </dgm:spPr>
      <dgm:t>
        <a:bodyPr/>
        <a:lstStyle/>
        <a:p>
          <a:pPr marL="0" lvl="0" indent="0" algn="ctr" defTabSz="577850">
            <a:lnSpc>
              <a:spcPct val="90000"/>
            </a:lnSpc>
            <a:spcBef>
              <a:spcPct val="0"/>
            </a:spcBef>
            <a:spcAft>
              <a:spcPct val="35000"/>
            </a:spcAft>
            <a:buNone/>
          </a:pPr>
          <a:r>
            <a:rPr lang="en-US" sz="1000" b="1" kern="1200" dirty="0">
              <a:solidFill>
                <a:srgbClr val="FFC000"/>
              </a:solidFill>
              <a:latin typeface="Arial"/>
              <a:ea typeface="+mn-ea"/>
              <a:cs typeface="+mn-cs"/>
            </a:rPr>
            <a:t>Alzheimer’s Association</a:t>
          </a:r>
        </a:p>
      </dgm:t>
    </dgm:pt>
    <dgm:pt modelId="{806C1C71-13C9-4A3D-AFA6-A904D00BBF65}" type="parTrans" cxnId="{81D23B05-78EA-4331-82A0-BBD3463D131A}">
      <dgm:prSet/>
      <dgm:spPr/>
      <dgm:t>
        <a:bodyPr/>
        <a:lstStyle/>
        <a:p>
          <a:endParaRPr lang="en-US"/>
        </a:p>
      </dgm:t>
    </dgm:pt>
    <dgm:pt modelId="{4C6929A4-D6C1-463D-8212-F308B7C12B95}" type="sibTrans" cxnId="{81D23B05-78EA-4331-82A0-BBD3463D131A}">
      <dgm:prSet/>
      <dgm:spPr/>
      <dgm:t>
        <a:bodyPr/>
        <a:lstStyle/>
        <a:p>
          <a:endParaRPr lang="en-US"/>
        </a:p>
      </dgm:t>
    </dgm:pt>
    <dgm:pt modelId="{73111A9E-545A-4A3B-A248-4DE6CE79E50C}" type="pres">
      <dgm:prSet presAssocID="{CCA33FD1-C70F-4766-8521-3FB124CF8691}" presName="diagram" presStyleCnt="0">
        <dgm:presLayoutVars>
          <dgm:dir/>
          <dgm:resizeHandles val="exact"/>
        </dgm:presLayoutVars>
      </dgm:prSet>
      <dgm:spPr/>
    </dgm:pt>
    <dgm:pt modelId="{7E8CA9B0-D6C5-415A-91A4-CF732EA53563}" type="pres">
      <dgm:prSet presAssocID="{03C41B5B-9C31-480E-A033-F78EFE268461}" presName="arrow" presStyleLbl="node1" presStyleIdx="0" presStyleCnt="2" custScaleX="80838" custScaleY="116327" custRadScaleRad="24657" custRadScaleInc="-9922">
        <dgm:presLayoutVars>
          <dgm:bulletEnabled val="1"/>
        </dgm:presLayoutVars>
      </dgm:prSet>
      <dgm:spPr/>
    </dgm:pt>
    <dgm:pt modelId="{20B51242-6CEE-4CA6-AC14-03337F577FF8}" type="pres">
      <dgm:prSet presAssocID="{FD714A2E-A820-4DFC-BEB1-440CDF44CF0E}" presName="arrow" presStyleLbl="node1" presStyleIdx="1" presStyleCnt="2" custScaleX="84864" custScaleY="116473" custRadScaleRad="66230" custRadScaleInc="3929">
        <dgm:presLayoutVars>
          <dgm:bulletEnabled val="1"/>
        </dgm:presLayoutVars>
      </dgm:prSet>
      <dgm:spPr/>
    </dgm:pt>
  </dgm:ptLst>
  <dgm:cxnLst>
    <dgm:cxn modelId="{81D23B05-78EA-4331-82A0-BBD3463D131A}" srcId="{CCA33FD1-C70F-4766-8521-3FB124CF8691}" destId="{FD714A2E-A820-4DFC-BEB1-440CDF44CF0E}" srcOrd="1" destOrd="0" parTransId="{806C1C71-13C9-4A3D-AFA6-A904D00BBF65}" sibTransId="{4C6929A4-D6C1-463D-8212-F308B7C12B95}"/>
    <dgm:cxn modelId="{18922011-9F15-4007-8377-27636C2A71F3}" type="presOf" srcId="{03C41B5B-9C31-480E-A033-F78EFE268461}" destId="{7E8CA9B0-D6C5-415A-91A4-CF732EA53563}" srcOrd="0" destOrd="0" presId="urn:microsoft.com/office/officeart/2005/8/layout/arrow5"/>
    <dgm:cxn modelId="{ACCBD33F-D330-4F8D-BF05-272CB1ADE7E9}" srcId="{CCA33FD1-C70F-4766-8521-3FB124CF8691}" destId="{03C41B5B-9C31-480E-A033-F78EFE268461}" srcOrd="0" destOrd="0" parTransId="{3A732454-2A2B-412F-B7C0-37D46209E726}" sibTransId="{120060F3-567E-42AA-8AD3-682C3C5411E4}"/>
    <dgm:cxn modelId="{606FB3AE-5781-4775-963C-F8BC3B032060}" type="presOf" srcId="{CCA33FD1-C70F-4766-8521-3FB124CF8691}" destId="{73111A9E-545A-4A3B-A248-4DE6CE79E50C}" srcOrd="0" destOrd="0" presId="urn:microsoft.com/office/officeart/2005/8/layout/arrow5"/>
    <dgm:cxn modelId="{BD463AC5-3495-41AE-B4DC-F96CCFDDB59F}" type="presOf" srcId="{FD714A2E-A820-4DFC-BEB1-440CDF44CF0E}" destId="{20B51242-6CEE-4CA6-AC14-03337F577FF8}" srcOrd="0" destOrd="0" presId="urn:microsoft.com/office/officeart/2005/8/layout/arrow5"/>
    <dgm:cxn modelId="{A8829353-4BC3-400F-B039-0F50B912DEB4}" type="presParOf" srcId="{73111A9E-545A-4A3B-A248-4DE6CE79E50C}" destId="{7E8CA9B0-D6C5-415A-91A4-CF732EA53563}" srcOrd="0" destOrd="0" presId="urn:microsoft.com/office/officeart/2005/8/layout/arrow5"/>
    <dgm:cxn modelId="{96E0F6FD-22A8-4ED5-A100-FAF5D7C802B0}" type="presParOf" srcId="{73111A9E-545A-4A3B-A248-4DE6CE79E50C}" destId="{20B51242-6CEE-4CA6-AC14-03337F577FF8}" srcOrd="1" destOrd="0" presId="urn:microsoft.com/office/officeart/2005/8/layout/arrow5"/>
  </dgm:cxnLst>
  <dgm:bg>
    <a:noFill/>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CCA33FD1-C70F-4766-8521-3FB124CF8691}" type="doc">
      <dgm:prSet loTypeId="urn:microsoft.com/office/officeart/2005/8/layout/arrow5" loCatId="relationship" qsTypeId="urn:microsoft.com/office/officeart/2005/8/quickstyle/simple1" qsCatId="simple" csTypeId="urn:microsoft.com/office/officeart/2005/8/colors/accent1_2" csCatId="accent1" phldr="1"/>
      <dgm:spPr/>
      <dgm:t>
        <a:bodyPr/>
        <a:lstStyle/>
        <a:p>
          <a:endParaRPr lang="en-US"/>
        </a:p>
      </dgm:t>
    </dgm:pt>
    <dgm:pt modelId="{03C41B5B-9C31-480E-A033-F78EFE268461}">
      <dgm:prSet phldrT="[Text]"/>
      <dgm:spPr>
        <a:solidFill>
          <a:srgbClr val="002060"/>
        </a:solidFill>
      </dgm:spPr>
      <dgm:t>
        <a:bodyPr/>
        <a:lstStyle/>
        <a:p>
          <a:r>
            <a:rPr lang="en-US" b="1" dirty="0">
              <a:solidFill>
                <a:srgbClr val="FFC000"/>
              </a:solidFill>
            </a:rPr>
            <a:t>ASAP</a:t>
          </a:r>
        </a:p>
      </dgm:t>
    </dgm:pt>
    <dgm:pt modelId="{3A732454-2A2B-412F-B7C0-37D46209E726}" type="parTrans" cxnId="{ACCBD33F-D330-4F8D-BF05-272CB1ADE7E9}">
      <dgm:prSet/>
      <dgm:spPr/>
      <dgm:t>
        <a:bodyPr/>
        <a:lstStyle/>
        <a:p>
          <a:endParaRPr lang="en-US"/>
        </a:p>
      </dgm:t>
    </dgm:pt>
    <dgm:pt modelId="{120060F3-567E-42AA-8AD3-682C3C5411E4}" type="sibTrans" cxnId="{ACCBD33F-D330-4F8D-BF05-272CB1ADE7E9}">
      <dgm:prSet/>
      <dgm:spPr/>
      <dgm:t>
        <a:bodyPr/>
        <a:lstStyle/>
        <a:p>
          <a:endParaRPr lang="en-US"/>
        </a:p>
      </dgm:t>
    </dgm:pt>
    <dgm:pt modelId="{FD714A2E-A820-4DFC-BEB1-440CDF44CF0E}">
      <dgm:prSet phldrT="[Text]"/>
      <dgm:spPr>
        <a:solidFill>
          <a:srgbClr val="002060"/>
        </a:solidFill>
      </dgm:spPr>
      <dgm:t>
        <a:bodyPr/>
        <a:lstStyle/>
        <a:p>
          <a:r>
            <a:rPr lang="en-US" b="1" dirty="0">
              <a:solidFill>
                <a:srgbClr val="FFC000"/>
              </a:solidFill>
            </a:rPr>
            <a:t>Alzheimer’s Association</a:t>
          </a:r>
        </a:p>
      </dgm:t>
    </dgm:pt>
    <dgm:pt modelId="{806C1C71-13C9-4A3D-AFA6-A904D00BBF65}" type="parTrans" cxnId="{81D23B05-78EA-4331-82A0-BBD3463D131A}">
      <dgm:prSet/>
      <dgm:spPr/>
      <dgm:t>
        <a:bodyPr/>
        <a:lstStyle/>
        <a:p>
          <a:endParaRPr lang="en-US"/>
        </a:p>
      </dgm:t>
    </dgm:pt>
    <dgm:pt modelId="{4C6929A4-D6C1-463D-8212-F308B7C12B95}" type="sibTrans" cxnId="{81D23B05-78EA-4331-82A0-BBD3463D131A}">
      <dgm:prSet/>
      <dgm:spPr/>
      <dgm:t>
        <a:bodyPr/>
        <a:lstStyle/>
        <a:p>
          <a:endParaRPr lang="en-US"/>
        </a:p>
      </dgm:t>
    </dgm:pt>
    <dgm:pt modelId="{73111A9E-545A-4A3B-A248-4DE6CE79E50C}" type="pres">
      <dgm:prSet presAssocID="{CCA33FD1-C70F-4766-8521-3FB124CF8691}" presName="diagram" presStyleCnt="0">
        <dgm:presLayoutVars>
          <dgm:dir/>
          <dgm:resizeHandles val="exact"/>
        </dgm:presLayoutVars>
      </dgm:prSet>
      <dgm:spPr/>
    </dgm:pt>
    <dgm:pt modelId="{7E8CA9B0-D6C5-415A-91A4-CF732EA53563}" type="pres">
      <dgm:prSet presAssocID="{03C41B5B-9C31-480E-A033-F78EFE268461}" presName="arrow" presStyleLbl="node1" presStyleIdx="0" presStyleCnt="2" custScaleX="80838" custScaleY="116327" custRadScaleRad="95703" custRadScaleInc="-6290">
        <dgm:presLayoutVars>
          <dgm:bulletEnabled val="1"/>
        </dgm:presLayoutVars>
      </dgm:prSet>
      <dgm:spPr/>
    </dgm:pt>
    <dgm:pt modelId="{20B51242-6CEE-4CA6-AC14-03337F577FF8}" type="pres">
      <dgm:prSet presAssocID="{FD714A2E-A820-4DFC-BEB1-440CDF44CF0E}" presName="arrow" presStyleLbl="node1" presStyleIdx="1" presStyleCnt="2" custScaleX="84864" custScaleY="116473" custRadScaleRad="49896" custRadScaleInc="11390">
        <dgm:presLayoutVars>
          <dgm:bulletEnabled val="1"/>
        </dgm:presLayoutVars>
      </dgm:prSet>
      <dgm:spPr/>
    </dgm:pt>
  </dgm:ptLst>
  <dgm:cxnLst>
    <dgm:cxn modelId="{81D23B05-78EA-4331-82A0-BBD3463D131A}" srcId="{CCA33FD1-C70F-4766-8521-3FB124CF8691}" destId="{FD714A2E-A820-4DFC-BEB1-440CDF44CF0E}" srcOrd="1" destOrd="0" parTransId="{806C1C71-13C9-4A3D-AFA6-A904D00BBF65}" sibTransId="{4C6929A4-D6C1-463D-8212-F308B7C12B95}"/>
    <dgm:cxn modelId="{18922011-9F15-4007-8377-27636C2A71F3}" type="presOf" srcId="{03C41B5B-9C31-480E-A033-F78EFE268461}" destId="{7E8CA9B0-D6C5-415A-91A4-CF732EA53563}" srcOrd="0" destOrd="0" presId="urn:microsoft.com/office/officeart/2005/8/layout/arrow5"/>
    <dgm:cxn modelId="{ACCBD33F-D330-4F8D-BF05-272CB1ADE7E9}" srcId="{CCA33FD1-C70F-4766-8521-3FB124CF8691}" destId="{03C41B5B-9C31-480E-A033-F78EFE268461}" srcOrd="0" destOrd="0" parTransId="{3A732454-2A2B-412F-B7C0-37D46209E726}" sibTransId="{120060F3-567E-42AA-8AD3-682C3C5411E4}"/>
    <dgm:cxn modelId="{606FB3AE-5781-4775-963C-F8BC3B032060}" type="presOf" srcId="{CCA33FD1-C70F-4766-8521-3FB124CF8691}" destId="{73111A9E-545A-4A3B-A248-4DE6CE79E50C}" srcOrd="0" destOrd="0" presId="urn:microsoft.com/office/officeart/2005/8/layout/arrow5"/>
    <dgm:cxn modelId="{BD463AC5-3495-41AE-B4DC-F96CCFDDB59F}" type="presOf" srcId="{FD714A2E-A820-4DFC-BEB1-440CDF44CF0E}" destId="{20B51242-6CEE-4CA6-AC14-03337F577FF8}" srcOrd="0" destOrd="0" presId="urn:microsoft.com/office/officeart/2005/8/layout/arrow5"/>
    <dgm:cxn modelId="{A8829353-4BC3-400F-B039-0F50B912DEB4}" type="presParOf" srcId="{73111A9E-545A-4A3B-A248-4DE6CE79E50C}" destId="{7E8CA9B0-D6C5-415A-91A4-CF732EA53563}" srcOrd="0" destOrd="0" presId="urn:microsoft.com/office/officeart/2005/8/layout/arrow5"/>
    <dgm:cxn modelId="{96E0F6FD-22A8-4ED5-A100-FAF5D7C802B0}" type="presParOf" srcId="{73111A9E-545A-4A3B-A248-4DE6CE79E50C}" destId="{20B51242-6CEE-4CA6-AC14-03337F577FF8}" srcOrd="1" destOrd="0" presId="urn:microsoft.com/office/officeart/2005/8/layout/arrow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E8CA9B0-D6C5-415A-91A4-CF732EA53563}">
      <dsp:nvSpPr>
        <dsp:cNvPr id="0" name=""/>
        <dsp:cNvSpPr/>
      </dsp:nvSpPr>
      <dsp:spPr>
        <a:xfrm rot="16200000">
          <a:off x="843236" y="107484"/>
          <a:ext cx="815116" cy="1172963"/>
        </a:xfrm>
        <a:prstGeom prst="downArrow">
          <a:avLst>
            <a:gd name="adj1" fmla="val 50000"/>
            <a:gd name="adj2" fmla="val 35000"/>
          </a:avLst>
        </a:prstGeom>
        <a:solidFill>
          <a:schemeClr val="accent6">
            <a:lumMod val="5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1120" tIns="71120" rIns="71120" bIns="71120" numCol="1" spcCol="1270" anchor="ctr" anchorCtr="0">
          <a:noAutofit/>
        </a:bodyPr>
        <a:lstStyle/>
        <a:p>
          <a:pPr marL="0" lvl="0" indent="0" algn="ctr" defTabSz="577850">
            <a:lnSpc>
              <a:spcPct val="90000"/>
            </a:lnSpc>
            <a:spcBef>
              <a:spcPct val="0"/>
            </a:spcBef>
            <a:spcAft>
              <a:spcPct val="35000"/>
            </a:spcAft>
            <a:buNone/>
          </a:pPr>
          <a:r>
            <a:rPr lang="en-US" sz="1000" b="1" kern="1200" dirty="0">
              <a:solidFill>
                <a:srgbClr val="FFC000"/>
              </a:solidFill>
              <a:latin typeface="Arial"/>
              <a:ea typeface="+mn-ea"/>
              <a:cs typeface="+mn-cs"/>
            </a:rPr>
            <a:t>ASAPs</a:t>
          </a:r>
        </a:p>
      </dsp:txBody>
      <dsp:txXfrm rot="5400000">
        <a:off x="664313" y="490187"/>
        <a:ext cx="1030318" cy="407558"/>
      </dsp:txXfrm>
    </dsp:sp>
    <dsp:sp modelId="{20B51242-6CEE-4CA6-AC14-03337F577FF8}">
      <dsp:nvSpPr>
        <dsp:cNvPr id="0" name=""/>
        <dsp:cNvSpPr/>
      </dsp:nvSpPr>
      <dsp:spPr>
        <a:xfrm rot="5400000">
          <a:off x="1961120" y="93613"/>
          <a:ext cx="855711" cy="1174435"/>
        </a:xfrm>
        <a:prstGeom prst="downArrow">
          <a:avLst>
            <a:gd name="adj1" fmla="val 50000"/>
            <a:gd name="adj2" fmla="val 35000"/>
          </a:avLst>
        </a:prstGeom>
        <a:solidFill>
          <a:schemeClr val="accent6">
            <a:lumMod val="5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1120" tIns="71120" rIns="71120" bIns="71120" numCol="1" spcCol="1270" anchor="ctr" anchorCtr="0">
          <a:noAutofit/>
        </a:bodyPr>
        <a:lstStyle/>
        <a:p>
          <a:pPr marL="0" lvl="0" indent="0" algn="ctr" defTabSz="577850">
            <a:lnSpc>
              <a:spcPct val="90000"/>
            </a:lnSpc>
            <a:spcBef>
              <a:spcPct val="0"/>
            </a:spcBef>
            <a:spcAft>
              <a:spcPct val="35000"/>
            </a:spcAft>
            <a:buNone/>
          </a:pPr>
          <a:r>
            <a:rPr lang="en-US" sz="1000" b="1" kern="1200" dirty="0">
              <a:solidFill>
                <a:srgbClr val="FFC000"/>
              </a:solidFill>
              <a:latin typeface="Arial"/>
              <a:ea typeface="+mn-ea"/>
              <a:cs typeface="+mn-cs"/>
            </a:rPr>
            <a:t>Alzheimer’s Association</a:t>
          </a:r>
        </a:p>
      </dsp:txBody>
      <dsp:txXfrm rot="-5400000">
        <a:off x="1951508" y="466903"/>
        <a:ext cx="1024686" cy="42785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E8CA9B0-D6C5-415A-91A4-CF732EA53563}">
      <dsp:nvSpPr>
        <dsp:cNvPr id="0" name=""/>
        <dsp:cNvSpPr/>
      </dsp:nvSpPr>
      <dsp:spPr>
        <a:xfrm rot="16200000">
          <a:off x="1060313" y="98444"/>
          <a:ext cx="686893" cy="988448"/>
        </a:xfrm>
        <a:prstGeom prst="downArrow">
          <a:avLst>
            <a:gd name="adj1" fmla="val 50000"/>
            <a:gd name="adj2" fmla="val 35000"/>
          </a:avLst>
        </a:prstGeom>
        <a:solidFill>
          <a:schemeClr val="accent6">
            <a:lumMod val="5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1120" tIns="71120" rIns="71120" bIns="71120" numCol="1" spcCol="1270" anchor="ctr" anchorCtr="0">
          <a:noAutofit/>
        </a:bodyPr>
        <a:lstStyle/>
        <a:p>
          <a:pPr marL="0" lvl="0" indent="0" algn="ctr" defTabSz="577850">
            <a:lnSpc>
              <a:spcPct val="90000"/>
            </a:lnSpc>
            <a:spcBef>
              <a:spcPct val="0"/>
            </a:spcBef>
            <a:spcAft>
              <a:spcPct val="35000"/>
            </a:spcAft>
            <a:buNone/>
          </a:pPr>
          <a:r>
            <a:rPr lang="en-US" sz="1000" b="1" kern="1200" dirty="0">
              <a:solidFill>
                <a:srgbClr val="FFC000"/>
              </a:solidFill>
              <a:latin typeface="Arial"/>
              <a:ea typeface="+mn-ea"/>
              <a:cs typeface="+mn-cs"/>
            </a:rPr>
            <a:t>ASAPs</a:t>
          </a:r>
        </a:p>
      </dsp:txBody>
      <dsp:txXfrm rot="5400000">
        <a:off x="909536" y="420944"/>
        <a:ext cx="868242" cy="343447"/>
      </dsp:txXfrm>
    </dsp:sp>
    <dsp:sp modelId="{20B51242-6CEE-4CA6-AC14-03337F577FF8}">
      <dsp:nvSpPr>
        <dsp:cNvPr id="0" name=""/>
        <dsp:cNvSpPr/>
      </dsp:nvSpPr>
      <dsp:spPr>
        <a:xfrm rot="5400000">
          <a:off x="2191694" y="105450"/>
          <a:ext cx="721102" cy="989689"/>
        </a:xfrm>
        <a:prstGeom prst="downArrow">
          <a:avLst>
            <a:gd name="adj1" fmla="val 50000"/>
            <a:gd name="adj2" fmla="val 35000"/>
          </a:avLst>
        </a:prstGeom>
        <a:solidFill>
          <a:schemeClr val="accent6">
            <a:lumMod val="5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1120" tIns="71120" rIns="71120" bIns="71120" numCol="1" spcCol="1270" anchor="ctr" anchorCtr="0">
          <a:noAutofit/>
        </a:bodyPr>
        <a:lstStyle/>
        <a:p>
          <a:pPr marL="0" lvl="0" indent="0" algn="ctr" defTabSz="577850">
            <a:lnSpc>
              <a:spcPct val="90000"/>
            </a:lnSpc>
            <a:spcBef>
              <a:spcPct val="0"/>
            </a:spcBef>
            <a:spcAft>
              <a:spcPct val="35000"/>
            </a:spcAft>
            <a:buNone/>
          </a:pPr>
          <a:r>
            <a:rPr lang="en-US" sz="1000" b="1" kern="1200" dirty="0">
              <a:solidFill>
                <a:srgbClr val="FFC000"/>
              </a:solidFill>
              <a:latin typeface="Arial"/>
              <a:ea typeface="+mn-ea"/>
              <a:cs typeface="+mn-cs"/>
            </a:rPr>
            <a:t>Alzheimer’s Association</a:t>
          </a:r>
        </a:p>
      </dsp:txBody>
      <dsp:txXfrm rot="-5400000">
        <a:off x="2183594" y="420019"/>
        <a:ext cx="863496" cy="360551"/>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E8CA9B0-D6C5-415A-91A4-CF732EA53563}">
      <dsp:nvSpPr>
        <dsp:cNvPr id="0" name=""/>
        <dsp:cNvSpPr/>
      </dsp:nvSpPr>
      <dsp:spPr>
        <a:xfrm rot="16200000">
          <a:off x="240126" y="285561"/>
          <a:ext cx="1378087" cy="1983086"/>
        </a:xfrm>
        <a:prstGeom prst="downArrow">
          <a:avLst>
            <a:gd name="adj1" fmla="val 50000"/>
            <a:gd name="adj2" fmla="val 35000"/>
          </a:avLst>
        </a:prstGeom>
        <a:solidFill>
          <a:srgbClr val="00206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904" tIns="120904" rIns="120904" bIns="120904" numCol="1" spcCol="1270" anchor="ctr" anchorCtr="0">
          <a:noAutofit/>
        </a:bodyPr>
        <a:lstStyle/>
        <a:p>
          <a:pPr marL="0" lvl="0" indent="0" algn="ctr" defTabSz="755650">
            <a:lnSpc>
              <a:spcPct val="90000"/>
            </a:lnSpc>
            <a:spcBef>
              <a:spcPct val="0"/>
            </a:spcBef>
            <a:spcAft>
              <a:spcPct val="35000"/>
            </a:spcAft>
            <a:buNone/>
          </a:pPr>
          <a:r>
            <a:rPr lang="en-US" sz="1700" b="1" kern="1200" dirty="0">
              <a:solidFill>
                <a:srgbClr val="FFC000"/>
              </a:solidFill>
            </a:rPr>
            <a:t>ASAP</a:t>
          </a:r>
        </a:p>
      </dsp:txBody>
      <dsp:txXfrm rot="5400000">
        <a:off x="-62373" y="932583"/>
        <a:ext cx="1741921" cy="689043"/>
      </dsp:txXfrm>
    </dsp:sp>
    <dsp:sp modelId="{20B51242-6CEE-4CA6-AC14-03337F577FF8}">
      <dsp:nvSpPr>
        <dsp:cNvPr id="0" name=""/>
        <dsp:cNvSpPr/>
      </dsp:nvSpPr>
      <dsp:spPr>
        <a:xfrm rot="5400000">
          <a:off x="2326830" y="264505"/>
          <a:ext cx="1446720" cy="1985575"/>
        </a:xfrm>
        <a:prstGeom prst="downArrow">
          <a:avLst>
            <a:gd name="adj1" fmla="val 50000"/>
            <a:gd name="adj2" fmla="val 35000"/>
          </a:avLst>
        </a:prstGeom>
        <a:solidFill>
          <a:srgbClr val="00206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904" tIns="120904" rIns="120904" bIns="120904" numCol="1" spcCol="1270" anchor="ctr" anchorCtr="0">
          <a:noAutofit/>
        </a:bodyPr>
        <a:lstStyle/>
        <a:p>
          <a:pPr marL="0" lvl="0" indent="0" algn="ctr" defTabSz="755650">
            <a:lnSpc>
              <a:spcPct val="90000"/>
            </a:lnSpc>
            <a:spcBef>
              <a:spcPct val="0"/>
            </a:spcBef>
            <a:spcAft>
              <a:spcPct val="35000"/>
            </a:spcAft>
            <a:buNone/>
          </a:pPr>
          <a:r>
            <a:rPr lang="en-US" sz="1700" b="1" kern="1200" dirty="0">
              <a:solidFill>
                <a:srgbClr val="FFC000"/>
              </a:solidFill>
            </a:rPr>
            <a:t>Alzheimer’s Association</a:t>
          </a:r>
        </a:p>
      </dsp:txBody>
      <dsp:txXfrm rot="-5400000">
        <a:off x="2310579" y="895612"/>
        <a:ext cx="1732399" cy="723360"/>
      </dsp:txXfrm>
    </dsp:sp>
  </dsp:spTree>
</dsp:drawing>
</file>

<file path=ppt/diagrams/layout1.xml><?xml version="1.0" encoding="utf-8"?>
<dgm:layoutDef xmlns:dgm="http://schemas.openxmlformats.org/drawingml/2006/diagram" xmlns:a="http://schemas.openxmlformats.org/drawingml/2006/main" uniqueId="urn:microsoft.com/office/officeart/2005/8/layout/arrow5">
  <dgm:title val=""/>
  <dgm:desc val=""/>
  <dgm:catLst>
    <dgm:cat type="relationship" pri="6000"/>
    <dgm:cat type="process" pri="31000"/>
  </dgm:catLst>
  <dgm:sampData>
    <dgm:dataModel>
      <dgm:ptLst>
        <dgm:pt modelId="0" type="doc"/>
        <dgm:pt modelId="1">
          <dgm:prSet phldr="1"/>
        </dgm:pt>
        <dgm:pt modelId="2">
          <dgm:prSet phldr="1"/>
        </dgm:pt>
      </dgm:ptLst>
      <dgm:cxnLst>
        <dgm:cxn modelId="4" srcId="0" destId="1" srcOrd="0" destOrd="0"/>
        <dgm:cxn modelId="5" srcId="0" destId="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diagram">
    <dgm:varLst>
      <dgm:dir/>
      <dgm:resizeHandles val="exact"/>
    </dgm:varLst>
    <dgm:choose name="Name0">
      <dgm:if name="Name1" axis="ch" ptType="node" func="cnt" op="equ" val="2">
        <dgm:choose name="Name2">
          <dgm:if name="Name3" func="var" arg="dir" op="equ" val="norm">
            <dgm:alg type="cycle">
              <dgm:param type="rotPath" val="alongPath"/>
              <dgm:param type="stAng" val="270"/>
            </dgm:alg>
          </dgm:if>
          <dgm:else name="Name4">
            <dgm:alg type="cycle">
              <dgm:param type="rotPath" val="alongPath"/>
              <dgm:param type="stAng" val="90"/>
              <dgm:param type="spanAng" val="-360"/>
            </dgm:alg>
          </dgm:else>
        </dgm:choose>
      </dgm:if>
      <dgm:else name="Name5">
        <dgm:choose name="Name6">
          <dgm:if name="Name7" func="var" arg="dir" op="equ" val="norm">
            <dgm:alg type="cycle">
              <dgm:param type="rotPath" val="alongPath"/>
            </dgm:alg>
          </dgm:if>
          <dgm:else name="Name8">
            <dgm:alg type="cycle">
              <dgm:param type="rotPath" val="alongPath"/>
              <dgm:param type="spanAng" val="-360"/>
            </dgm:alg>
          </dgm:else>
        </dgm:choose>
      </dgm:else>
    </dgm:choose>
    <dgm:shape xmlns:r="http://schemas.openxmlformats.org/officeDocument/2006/relationships" r:blip="">
      <dgm:adjLst/>
    </dgm:shape>
    <dgm:presOf/>
    <dgm:choose name="Name9">
      <dgm:if name="Name10" axis="ch" ptType="node" func="cnt" op="lte" val="2">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 type="diam" refType="w" refFor="ch" refPtType="node" op="equ" fact="1.1"/>
        </dgm:constrLst>
      </dgm:if>
      <dgm:if name="Name11" axis="ch" ptType="node" func="cnt" op="equ" val="5">
        <dgm:constrLst>
          <dgm:constr type="primFontSz" for="ch" ptType="node" op="equ" val="65"/>
          <dgm:constr type="w" for="ch" ptType="node" refType="w"/>
          <dgm:constr type="h" for="ch" ptType="node" refType="w" refFor="ch" refPtType="node" op="equ"/>
          <dgm:constr type="sibSp" refType="w" refFor="ch" refPtType="node" fact="-0.2"/>
          <dgm:constr type="sibSp" refType="h" op="lte" fact="0.1"/>
        </dgm:constrLst>
      </dgm:if>
      <dgm:if name="Name12" axis="ch" ptType="node" func="cnt" op="equ" val="6">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Lst>
      </dgm:if>
      <dgm:if name="Name13" axis="ch" ptType="node" func="cnt" op="equ" val="7">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Lst>
      </dgm:if>
      <dgm:if name="Name14" axis="ch" ptType="node" func="cnt" op="equ" val="8">
        <dgm:constrLst>
          <dgm:constr type="primFontSz" for="ch" ptType="node" op="equ" val="65"/>
          <dgm:constr type="w" for="ch" ptType="node" refType="w"/>
          <dgm:constr type="h" for="ch" ptType="node" refType="w" refFor="ch" refPtType="node" op="equ"/>
          <dgm:constr type="sibSp"/>
          <dgm:constr type="sibSp" refType="h" op="lte" fact="0.1"/>
        </dgm:constrLst>
      </dgm:if>
      <dgm:if name="Name15" axis="ch" ptType="node" func="cnt" op="gte" val="9">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Lst>
      </dgm:if>
      <dgm:else name="Name16">
        <dgm:constrLst>
          <dgm:constr type="primFontSz" for="ch" ptType="node" op="equ" val="65"/>
          <dgm:constr type="w" for="ch" ptType="node" refType="w"/>
          <dgm:constr type="h" for="ch" ptType="node" refType="w" refFor="ch" refPtType="node" op="equ"/>
          <dgm:constr type="sibSp" refType="w" refFor="ch" refPtType="node" fact="-0.35"/>
        </dgm:constrLst>
      </dgm:else>
    </dgm:choose>
    <dgm:ruleLst/>
    <dgm:forEach name="Name17" axis="ch" ptType="node">
      <dgm:layoutNode name="arrow">
        <dgm:varLst>
          <dgm:bulletEnabled val="1"/>
        </dgm:varLst>
        <dgm:alg type="tx"/>
        <dgm:shape xmlns:r="http://schemas.openxmlformats.org/officeDocument/2006/relationships" type="downArrow" r:blip="">
          <dgm:adjLst>
            <dgm:adj idx="2" val="0.35"/>
          </dgm:adjLst>
        </dgm:shape>
        <dgm:presOf axis="desOrSelf" ptType="node"/>
        <dgm:constrLst/>
        <dgm:ruleLst>
          <dgm:rule type="primFontSz" val="5" fact="NaN" max="NaN"/>
        </dgm:ruleLst>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arrow5">
  <dgm:title val=""/>
  <dgm:desc val=""/>
  <dgm:catLst>
    <dgm:cat type="relationship" pri="6000"/>
    <dgm:cat type="process" pri="31000"/>
  </dgm:catLst>
  <dgm:sampData>
    <dgm:dataModel>
      <dgm:ptLst>
        <dgm:pt modelId="0" type="doc"/>
        <dgm:pt modelId="1">
          <dgm:prSet phldr="1"/>
        </dgm:pt>
        <dgm:pt modelId="2">
          <dgm:prSet phldr="1"/>
        </dgm:pt>
      </dgm:ptLst>
      <dgm:cxnLst>
        <dgm:cxn modelId="4" srcId="0" destId="1" srcOrd="0" destOrd="0"/>
        <dgm:cxn modelId="5" srcId="0" destId="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diagram">
    <dgm:varLst>
      <dgm:dir/>
      <dgm:resizeHandles val="exact"/>
    </dgm:varLst>
    <dgm:choose name="Name0">
      <dgm:if name="Name1" axis="ch" ptType="node" func="cnt" op="equ" val="2">
        <dgm:choose name="Name2">
          <dgm:if name="Name3" func="var" arg="dir" op="equ" val="norm">
            <dgm:alg type="cycle">
              <dgm:param type="rotPath" val="alongPath"/>
              <dgm:param type="stAng" val="270"/>
            </dgm:alg>
          </dgm:if>
          <dgm:else name="Name4">
            <dgm:alg type="cycle">
              <dgm:param type="rotPath" val="alongPath"/>
              <dgm:param type="stAng" val="90"/>
              <dgm:param type="spanAng" val="-360"/>
            </dgm:alg>
          </dgm:else>
        </dgm:choose>
      </dgm:if>
      <dgm:else name="Name5">
        <dgm:choose name="Name6">
          <dgm:if name="Name7" func="var" arg="dir" op="equ" val="norm">
            <dgm:alg type="cycle">
              <dgm:param type="rotPath" val="alongPath"/>
            </dgm:alg>
          </dgm:if>
          <dgm:else name="Name8">
            <dgm:alg type="cycle">
              <dgm:param type="rotPath" val="alongPath"/>
              <dgm:param type="spanAng" val="-360"/>
            </dgm:alg>
          </dgm:else>
        </dgm:choose>
      </dgm:else>
    </dgm:choose>
    <dgm:shape xmlns:r="http://schemas.openxmlformats.org/officeDocument/2006/relationships" r:blip="">
      <dgm:adjLst/>
    </dgm:shape>
    <dgm:presOf/>
    <dgm:choose name="Name9">
      <dgm:if name="Name10" axis="ch" ptType="node" func="cnt" op="lte" val="2">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 type="diam" refType="w" refFor="ch" refPtType="node" op="equ" fact="1.1"/>
        </dgm:constrLst>
      </dgm:if>
      <dgm:if name="Name11" axis="ch" ptType="node" func="cnt" op="equ" val="5">
        <dgm:constrLst>
          <dgm:constr type="primFontSz" for="ch" ptType="node" op="equ" val="65"/>
          <dgm:constr type="w" for="ch" ptType="node" refType="w"/>
          <dgm:constr type="h" for="ch" ptType="node" refType="w" refFor="ch" refPtType="node" op="equ"/>
          <dgm:constr type="sibSp" refType="w" refFor="ch" refPtType="node" fact="-0.2"/>
          <dgm:constr type="sibSp" refType="h" op="lte" fact="0.1"/>
        </dgm:constrLst>
      </dgm:if>
      <dgm:if name="Name12" axis="ch" ptType="node" func="cnt" op="equ" val="6">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Lst>
      </dgm:if>
      <dgm:if name="Name13" axis="ch" ptType="node" func="cnt" op="equ" val="7">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Lst>
      </dgm:if>
      <dgm:if name="Name14" axis="ch" ptType="node" func="cnt" op="equ" val="8">
        <dgm:constrLst>
          <dgm:constr type="primFontSz" for="ch" ptType="node" op="equ" val="65"/>
          <dgm:constr type="w" for="ch" ptType="node" refType="w"/>
          <dgm:constr type="h" for="ch" ptType="node" refType="w" refFor="ch" refPtType="node" op="equ"/>
          <dgm:constr type="sibSp"/>
          <dgm:constr type="sibSp" refType="h" op="lte" fact="0.1"/>
        </dgm:constrLst>
      </dgm:if>
      <dgm:if name="Name15" axis="ch" ptType="node" func="cnt" op="gte" val="9">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Lst>
      </dgm:if>
      <dgm:else name="Name16">
        <dgm:constrLst>
          <dgm:constr type="primFontSz" for="ch" ptType="node" op="equ" val="65"/>
          <dgm:constr type="w" for="ch" ptType="node" refType="w"/>
          <dgm:constr type="h" for="ch" ptType="node" refType="w" refFor="ch" refPtType="node" op="equ"/>
          <dgm:constr type="sibSp" refType="w" refFor="ch" refPtType="node" fact="-0.35"/>
        </dgm:constrLst>
      </dgm:else>
    </dgm:choose>
    <dgm:ruleLst/>
    <dgm:forEach name="Name17" axis="ch" ptType="node">
      <dgm:layoutNode name="arrow">
        <dgm:varLst>
          <dgm:bulletEnabled val="1"/>
        </dgm:varLst>
        <dgm:alg type="tx"/>
        <dgm:shape xmlns:r="http://schemas.openxmlformats.org/officeDocument/2006/relationships" type="downArrow" r:blip="">
          <dgm:adjLst>
            <dgm:adj idx="2" val="0.35"/>
          </dgm:adjLst>
        </dgm:shape>
        <dgm:presOf axis="desOrSelf" ptType="node"/>
        <dgm:constrLst/>
        <dgm:ruleLst>
          <dgm:rule type="primFontSz" val="5" fact="NaN" max="NaN"/>
        </dgm:ruleLst>
      </dgm:layoutNode>
    </dgm:forEach>
  </dgm:layoutNode>
</dgm:layoutDef>
</file>

<file path=ppt/diagrams/layout3.xml><?xml version="1.0" encoding="utf-8"?>
<dgm:layoutDef xmlns:dgm="http://schemas.openxmlformats.org/drawingml/2006/diagram" xmlns:a="http://schemas.openxmlformats.org/drawingml/2006/main" uniqueId="urn:microsoft.com/office/officeart/2005/8/layout/arrow5">
  <dgm:title val=""/>
  <dgm:desc val=""/>
  <dgm:catLst>
    <dgm:cat type="relationship" pri="6000"/>
    <dgm:cat type="process" pri="31000"/>
  </dgm:catLst>
  <dgm:sampData>
    <dgm:dataModel>
      <dgm:ptLst>
        <dgm:pt modelId="0" type="doc"/>
        <dgm:pt modelId="1">
          <dgm:prSet phldr="1"/>
        </dgm:pt>
        <dgm:pt modelId="2">
          <dgm:prSet phldr="1"/>
        </dgm:pt>
      </dgm:ptLst>
      <dgm:cxnLst>
        <dgm:cxn modelId="4" srcId="0" destId="1" srcOrd="0" destOrd="0"/>
        <dgm:cxn modelId="5" srcId="0" destId="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diagram">
    <dgm:varLst>
      <dgm:dir/>
      <dgm:resizeHandles val="exact"/>
    </dgm:varLst>
    <dgm:choose name="Name0">
      <dgm:if name="Name1" axis="ch" ptType="node" func="cnt" op="equ" val="2">
        <dgm:choose name="Name2">
          <dgm:if name="Name3" func="var" arg="dir" op="equ" val="norm">
            <dgm:alg type="cycle">
              <dgm:param type="rotPath" val="alongPath"/>
              <dgm:param type="stAng" val="270"/>
            </dgm:alg>
          </dgm:if>
          <dgm:else name="Name4">
            <dgm:alg type="cycle">
              <dgm:param type="rotPath" val="alongPath"/>
              <dgm:param type="stAng" val="90"/>
              <dgm:param type="spanAng" val="-360"/>
            </dgm:alg>
          </dgm:else>
        </dgm:choose>
      </dgm:if>
      <dgm:else name="Name5">
        <dgm:choose name="Name6">
          <dgm:if name="Name7" func="var" arg="dir" op="equ" val="norm">
            <dgm:alg type="cycle">
              <dgm:param type="rotPath" val="alongPath"/>
            </dgm:alg>
          </dgm:if>
          <dgm:else name="Name8">
            <dgm:alg type="cycle">
              <dgm:param type="rotPath" val="alongPath"/>
              <dgm:param type="spanAng" val="-360"/>
            </dgm:alg>
          </dgm:else>
        </dgm:choose>
      </dgm:else>
    </dgm:choose>
    <dgm:shape xmlns:r="http://schemas.openxmlformats.org/officeDocument/2006/relationships" r:blip="">
      <dgm:adjLst/>
    </dgm:shape>
    <dgm:presOf/>
    <dgm:choose name="Name9">
      <dgm:if name="Name10" axis="ch" ptType="node" func="cnt" op="lte" val="2">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 type="diam" refType="w" refFor="ch" refPtType="node" op="equ" fact="1.1"/>
        </dgm:constrLst>
      </dgm:if>
      <dgm:if name="Name11" axis="ch" ptType="node" func="cnt" op="equ" val="5">
        <dgm:constrLst>
          <dgm:constr type="primFontSz" for="ch" ptType="node" op="equ" val="65"/>
          <dgm:constr type="w" for="ch" ptType="node" refType="w"/>
          <dgm:constr type="h" for="ch" ptType="node" refType="w" refFor="ch" refPtType="node" op="equ"/>
          <dgm:constr type="sibSp" refType="w" refFor="ch" refPtType="node" fact="-0.2"/>
          <dgm:constr type="sibSp" refType="h" op="lte" fact="0.1"/>
        </dgm:constrLst>
      </dgm:if>
      <dgm:if name="Name12" axis="ch" ptType="node" func="cnt" op="equ" val="6">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Lst>
      </dgm:if>
      <dgm:if name="Name13" axis="ch" ptType="node" func="cnt" op="equ" val="7">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Lst>
      </dgm:if>
      <dgm:if name="Name14" axis="ch" ptType="node" func="cnt" op="equ" val="8">
        <dgm:constrLst>
          <dgm:constr type="primFontSz" for="ch" ptType="node" op="equ" val="65"/>
          <dgm:constr type="w" for="ch" ptType="node" refType="w"/>
          <dgm:constr type="h" for="ch" ptType="node" refType="w" refFor="ch" refPtType="node" op="equ"/>
          <dgm:constr type="sibSp"/>
          <dgm:constr type="sibSp" refType="h" op="lte" fact="0.1"/>
        </dgm:constrLst>
      </dgm:if>
      <dgm:if name="Name15" axis="ch" ptType="node" func="cnt" op="gte" val="9">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Lst>
      </dgm:if>
      <dgm:else name="Name16">
        <dgm:constrLst>
          <dgm:constr type="primFontSz" for="ch" ptType="node" op="equ" val="65"/>
          <dgm:constr type="w" for="ch" ptType="node" refType="w"/>
          <dgm:constr type="h" for="ch" ptType="node" refType="w" refFor="ch" refPtType="node" op="equ"/>
          <dgm:constr type="sibSp" refType="w" refFor="ch" refPtType="node" fact="-0.35"/>
        </dgm:constrLst>
      </dgm:else>
    </dgm:choose>
    <dgm:ruleLst/>
    <dgm:forEach name="Name17" axis="ch" ptType="node">
      <dgm:layoutNode name="arrow">
        <dgm:varLst>
          <dgm:bulletEnabled val="1"/>
        </dgm:varLst>
        <dgm:alg type="tx"/>
        <dgm:shape xmlns:r="http://schemas.openxmlformats.org/officeDocument/2006/relationships" type="downArrow" r:blip="">
          <dgm:adjLst>
            <dgm:adj idx="2" val="0.35"/>
          </dgm:adjLst>
        </dgm:shape>
        <dgm:presOf axis="desOrSelf" ptType="node"/>
        <dgm:constrLst/>
        <dgm:ruleLst>
          <dgm:rule type="primFontSz" val="5" fact="NaN" max="NaN"/>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8.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8383" cy="469745"/>
          </a:xfrm>
          <a:prstGeom prst="rect">
            <a:avLst/>
          </a:prstGeom>
        </p:spPr>
        <p:txBody>
          <a:bodyPr vert="horz" lIns="92464" tIns="46232" rIns="92464" bIns="46232" rtlCol="0"/>
          <a:lstStyle>
            <a:lvl1pPr algn="l">
              <a:defRPr sz="1200"/>
            </a:lvl1pPr>
          </a:lstStyle>
          <a:p>
            <a:endParaRPr lang="en-US" dirty="0"/>
          </a:p>
        </p:txBody>
      </p:sp>
      <p:sp>
        <p:nvSpPr>
          <p:cNvPr id="3" name="Date Placeholder 2"/>
          <p:cNvSpPr>
            <a:spLocks noGrp="1"/>
          </p:cNvSpPr>
          <p:nvPr>
            <p:ph type="dt" sz="quarter" idx="1"/>
          </p:nvPr>
        </p:nvSpPr>
        <p:spPr>
          <a:xfrm>
            <a:off x="4022485" y="0"/>
            <a:ext cx="3078383" cy="469745"/>
          </a:xfrm>
          <a:prstGeom prst="rect">
            <a:avLst/>
          </a:prstGeom>
        </p:spPr>
        <p:txBody>
          <a:bodyPr vert="horz" lIns="92464" tIns="46232" rIns="92464" bIns="46232" rtlCol="0"/>
          <a:lstStyle>
            <a:lvl1pPr algn="r">
              <a:defRPr sz="1200"/>
            </a:lvl1pPr>
          </a:lstStyle>
          <a:p>
            <a:endParaRPr lang="en-US" dirty="0"/>
          </a:p>
        </p:txBody>
      </p:sp>
      <p:sp>
        <p:nvSpPr>
          <p:cNvPr id="4" name="Footer Placeholder 3"/>
          <p:cNvSpPr>
            <a:spLocks noGrp="1"/>
          </p:cNvSpPr>
          <p:nvPr>
            <p:ph type="ftr" sz="quarter" idx="2"/>
          </p:nvPr>
        </p:nvSpPr>
        <p:spPr>
          <a:xfrm>
            <a:off x="0" y="8917127"/>
            <a:ext cx="3078383" cy="469745"/>
          </a:xfrm>
          <a:prstGeom prst="rect">
            <a:avLst/>
          </a:prstGeom>
        </p:spPr>
        <p:txBody>
          <a:bodyPr vert="horz" lIns="92464" tIns="46232" rIns="92464" bIns="46232" rtlCol="0" anchor="b"/>
          <a:lstStyle>
            <a:lvl1pPr algn="l">
              <a:defRPr sz="1200"/>
            </a:lvl1pPr>
          </a:lstStyle>
          <a:p>
            <a:endParaRPr lang="en-US" dirty="0"/>
          </a:p>
        </p:txBody>
      </p:sp>
      <p:sp>
        <p:nvSpPr>
          <p:cNvPr id="5" name="Slide Number Placeholder 4"/>
          <p:cNvSpPr>
            <a:spLocks noGrp="1"/>
          </p:cNvSpPr>
          <p:nvPr>
            <p:ph type="sldNum" sz="quarter" idx="3"/>
          </p:nvPr>
        </p:nvSpPr>
        <p:spPr>
          <a:xfrm>
            <a:off x="4022485" y="8917127"/>
            <a:ext cx="3078383" cy="469745"/>
          </a:xfrm>
          <a:prstGeom prst="rect">
            <a:avLst/>
          </a:prstGeom>
        </p:spPr>
        <p:txBody>
          <a:bodyPr vert="horz" lIns="92464" tIns="46232" rIns="92464" bIns="46232" rtlCol="0" anchor="b"/>
          <a:lstStyle>
            <a:lvl1pPr algn="r">
              <a:defRPr sz="1200"/>
            </a:lvl1pPr>
          </a:lstStyle>
          <a:p>
            <a:fld id="{0067DF2E-02ED-4A4C-8E06-6129E718A6A6}" type="slidenum">
              <a:rPr lang="en-US" smtClean="0"/>
              <a:pPr/>
              <a:t>‹#›</a:t>
            </a:fld>
            <a:endParaRPr lang="en-US" dirty="0"/>
          </a:p>
        </p:txBody>
      </p:sp>
    </p:spTree>
    <p:extLst>
      <p:ext uri="{BB962C8B-B14F-4D97-AF65-F5344CB8AC3E}">
        <p14:creationId xmlns:p14="http://schemas.microsoft.com/office/powerpoint/2010/main" val="3333363925"/>
      </p:ext>
    </p:extLst>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7.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469424"/>
          </a:xfrm>
          <a:prstGeom prst="rect">
            <a:avLst/>
          </a:prstGeom>
        </p:spPr>
        <p:txBody>
          <a:bodyPr vert="horz" lIns="94221" tIns="47111" rIns="94221" bIns="47111" rtlCol="0"/>
          <a:lstStyle>
            <a:lvl1pPr algn="l">
              <a:defRPr sz="1200"/>
            </a:lvl1pPr>
          </a:lstStyle>
          <a:p>
            <a:endParaRPr lang="en-US" dirty="0"/>
          </a:p>
        </p:txBody>
      </p:sp>
      <p:sp>
        <p:nvSpPr>
          <p:cNvPr id="3" name="Date Placeholder 2"/>
          <p:cNvSpPr>
            <a:spLocks noGrp="1"/>
          </p:cNvSpPr>
          <p:nvPr>
            <p:ph type="dt" idx="1"/>
          </p:nvPr>
        </p:nvSpPr>
        <p:spPr>
          <a:xfrm>
            <a:off x="4023093" y="0"/>
            <a:ext cx="3077739" cy="469424"/>
          </a:xfrm>
          <a:prstGeom prst="rect">
            <a:avLst/>
          </a:prstGeom>
        </p:spPr>
        <p:txBody>
          <a:bodyPr vert="horz" lIns="94221" tIns="47111" rIns="94221" bIns="47111" rtlCol="0"/>
          <a:lstStyle>
            <a:lvl1pPr algn="r">
              <a:defRPr sz="1200"/>
            </a:lvl1pPr>
          </a:lstStyle>
          <a:p>
            <a:endParaRPr lang="en-US" dirty="0"/>
          </a:p>
        </p:txBody>
      </p:sp>
      <p:sp>
        <p:nvSpPr>
          <p:cNvPr id="4" name="Slide Image Placeholder 3"/>
          <p:cNvSpPr>
            <a:spLocks noGrp="1" noRot="1" noChangeAspect="1"/>
          </p:cNvSpPr>
          <p:nvPr>
            <p:ph type="sldImg" idx="2"/>
          </p:nvPr>
        </p:nvSpPr>
        <p:spPr>
          <a:xfrm>
            <a:off x="1203325" y="703263"/>
            <a:ext cx="4695825" cy="3521075"/>
          </a:xfrm>
          <a:prstGeom prst="rect">
            <a:avLst/>
          </a:prstGeom>
          <a:noFill/>
          <a:ln w="12700">
            <a:solidFill>
              <a:prstClr val="black"/>
            </a:solidFill>
          </a:ln>
        </p:spPr>
        <p:txBody>
          <a:bodyPr vert="horz" lIns="94221" tIns="47111" rIns="94221" bIns="47111" rtlCol="0" anchor="ctr"/>
          <a:lstStyle/>
          <a:p>
            <a:endParaRPr lang="en-US" dirty="0"/>
          </a:p>
        </p:txBody>
      </p:sp>
      <p:sp>
        <p:nvSpPr>
          <p:cNvPr id="5" name="Notes Placeholder 4"/>
          <p:cNvSpPr>
            <a:spLocks noGrp="1"/>
          </p:cNvSpPr>
          <p:nvPr>
            <p:ph type="body" sz="quarter" idx="3"/>
          </p:nvPr>
        </p:nvSpPr>
        <p:spPr>
          <a:xfrm>
            <a:off x="710248" y="4459526"/>
            <a:ext cx="5681980" cy="4224814"/>
          </a:xfrm>
          <a:prstGeom prst="rect">
            <a:avLst/>
          </a:prstGeom>
        </p:spPr>
        <p:txBody>
          <a:bodyPr vert="horz" lIns="94221" tIns="47111" rIns="94221" bIns="47111"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917422"/>
            <a:ext cx="3077739" cy="469424"/>
          </a:xfrm>
          <a:prstGeom prst="rect">
            <a:avLst/>
          </a:prstGeom>
        </p:spPr>
        <p:txBody>
          <a:bodyPr vert="horz" lIns="94221" tIns="47111" rIns="94221" bIns="47111" rtlCol="0" anchor="b"/>
          <a:lstStyle>
            <a:lvl1pPr algn="l">
              <a:defRPr sz="1200"/>
            </a:lvl1pPr>
          </a:lstStyle>
          <a:p>
            <a:endParaRPr lang="en-US" dirty="0"/>
          </a:p>
        </p:txBody>
      </p:sp>
      <p:sp>
        <p:nvSpPr>
          <p:cNvPr id="7" name="Slide Number Placeholder 6"/>
          <p:cNvSpPr>
            <a:spLocks noGrp="1"/>
          </p:cNvSpPr>
          <p:nvPr>
            <p:ph type="sldNum" sz="quarter" idx="5"/>
          </p:nvPr>
        </p:nvSpPr>
        <p:spPr>
          <a:xfrm>
            <a:off x="4023093" y="8917422"/>
            <a:ext cx="3077739" cy="469424"/>
          </a:xfrm>
          <a:prstGeom prst="rect">
            <a:avLst/>
          </a:prstGeom>
        </p:spPr>
        <p:txBody>
          <a:bodyPr vert="horz" lIns="94221" tIns="47111" rIns="94221" bIns="47111" rtlCol="0" anchor="b"/>
          <a:lstStyle>
            <a:lvl1pPr algn="r">
              <a:defRPr sz="1200"/>
            </a:lvl1pPr>
          </a:lstStyle>
          <a:p>
            <a:fld id="{9B3A0E2F-76B9-417E-B0DC-AF868851F63D}" type="slidenum">
              <a:rPr lang="en-US" smtClean="0"/>
              <a:pPr/>
              <a:t>‹#›</a:t>
            </a:fld>
            <a:endParaRPr lang="en-US" dirty="0"/>
          </a:p>
        </p:txBody>
      </p:sp>
    </p:spTree>
    <p:extLst>
      <p:ext uri="{BB962C8B-B14F-4D97-AF65-F5344CB8AC3E}">
        <p14:creationId xmlns:p14="http://schemas.microsoft.com/office/powerpoint/2010/main" val="2814790622"/>
      </p:ext>
    </p:extLst>
  </p:cSld>
  <p:clrMap bg1="lt1" tx1="dk1" bg2="lt2" tx2="dk2" accent1="accent1" accent2="accent2" accent3="accent3" accent4="accent4" accent5="accent5" accent6="accent6" hlink="hlink" folHlink="folHlink"/>
  <p:hf hd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Slide Image Placeholder 1"/>
          <p:cNvSpPr>
            <a:spLocks noGrp="1" noRot="1" noChangeAspect="1" noTextEdit="1"/>
          </p:cNvSpPr>
          <p:nvPr>
            <p:ph type="sldImg"/>
          </p:nvPr>
        </p:nvSpPr>
        <p:spPr bwMode="auto">
          <a:noFill/>
          <a:ln>
            <a:solidFill>
              <a:srgbClr val="000000"/>
            </a:solidFill>
            <a:miter lim="800000"/>
            <a:headEnd/>
            <a:tailEnd/>
          </a:ln>
        </p:spPr>
      </p:sp>
      <p:sp>
        <p:nvSpPr>
          <p:cNvPr id="32770"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a:p>
        </p:txBody>
      </p:sp>
      <p:sp>
        <p:nvSpPr>
          <p:cNvPr id="39940"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a:defRPr/>
            </a:pPr>
            <a:fld id="{384A392C-5817-4A90-AD3D-FFFF30B52D05}" type="slidenum">
              <a:rPr lang="en-US">
                <a:solidFill>
                  <a:srgbClr val="FFFFFF"/>
                </a:solidFill>
              </a:rPr>
              <a:pPr>
                <a:defRPr/>
              </a:pPr>
              <a:t>1</a:t>
            </a:fld>
            <a:endParaRPr lang="en-US" dirty="0">
              <a:solidFill>
                <a:srgbClr val="FFFFFF"/>
              </a:solidFill>
            </a:endParaRPr>
          </a:p>
        </p:txBody>
      </p:sp>
      <p:sp>
        <p:nvSpPr>
          <p:cNvPr id="2" name="Footer Placeholder 1"/>
          <p:cNvSpPr>
            <a:spLocks noGrp="1"/>
          </p:cNvSpPr>
          <p:nvPr>
            <p:ph type="ftr" sz="quarter" idx="10"/>
          </p:nvPr>
        </p:nvSpPr>
        <p:spPr/>
        <p:txBody>
          <a:bodyPr/>
          <a:lstStyle/>
          <a:p>
            <a:endParaRPr lang="en-US" dirty="0"/>
          </a:p>
        </p:txBody>
      </p:sp>
    </p:spTree>
    <p:extLst>
      <p:ext uri="{BB962C8B-B14F-4D97-AF65-F5344CB8AC3E}">
        <p14:creationId xmlns:p14="http://schemas.microsoft.com/office/powerpoint/2010/main" val="49837365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Slide Image Placeholder 1"/>
          <p:cNvSpPr>
            <a:spLocks noGrp="1" noRot="1" noChangeAspect="1" noTextEdit="1"/>
          </p:cNvSpPr>
          <p:nvPr>
            <p:ph type="sldImg"/>
          </p:nvPr>
        </p:nvSpPr>
        <p:spPr bwMode="auto">
          <a:noFill/>
          <a:ln>
            <a:solidFill>
              <a:srgbClr val="000000"/>
            </a:solidFill>
            <a:miter lim="800000"/>
            <a:headEnd/>
            <a:tailEnd/>
          </a:ln>
        </p:spPr>
      </p:sp>
      <p:sp>
        <p:nvSpPr>
          <p:cNvPr id="32770"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a:p>
        </p:txBody>
      </p:sp>
      <p:sp>
        <p:nvSpPr>
          <p:cNvPr id="39940"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a:defRPr/>
            </a:pPr>
            <a:fld id="{384A392C-5817-4A90-AD3D-FFFF30B52D05}" type="slidenum">
              <a:rPr lang="en-US">
                <a:solidFill>
                  <a:srgbClr val="FFFFFF"/>
                </a:solidFill>
              </a:rPr>
              <a:pPr>
                <a:defRPr/>
              </a:pPr>
              <a:t>17</a:t>
            </a:fld>
            <a:endParaRPr lang="en-US" dirty="0">
              <a:solidFill>
                <a:srgbClr val="FFFFFF"/>
              </a:solidFill>
            </a:endParaRPr>
          </a:p>
        </p:txBody>
      </p:sp>
      <p:sp>
        <p:nvSpPr>
          <p:cNvPr id="2" name="Footer Placeholder 1"/>
          <p:cNvSpPr>
            <a:spLocks noGrp="1"/>
          </p:cNvSpPr>
          <p:nvPr>
            <p:ph type="ftr" sz="quarter" idx="10"/>
          </p:nvPr>
        </p:nvSpPr>
        <p:spPr/>
        <p:txBody>
          <a:bodyPr/>
          <a:lstStyle/>
          <a:p>
            <a:endParaRPr lang="en-US" dirty="0"/>
          </a:p>
        </p:txBody>
      </p:sp>
    </p:spTree>
    <p:extLst>
      <p:ext uri="{BB962C8B-B14F-4D97-AF65-F5344CB8AC3E}">
        <p14:creationId xmlns:p14="http://schemas.microsoft.com/office/powerpoint/2010/main" val="34179225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5" name="Slide Number Placeholder 4"/>
          <p:cNvSpPr>
            <a:spLocks noGrp="1"/>
          </p:cNvSpPr>
          <p:nvPr>
            <p:ph type="sldNum" sz="quarter" idx="11"/>
          </p:nvPr>
        </p:nvSpPr>
        <p:spPr/>
        <p:txBody>
          <a:bodyPr/>
          <a:lstStyle/>
          <a:p>
            <a:fld id="{9B3A0E2F-76B9-417E-B0DC-AF868851F63D}" type="slidenum">
              <a:rPr lang="en-US" smtClean="0"/>
              <a:pPr/>
              <a:t>2</a:t>
            </a:fld>
            <a:endParaRPr lang="en-US" dirty="0"/>
          </a:p>
        </p:txBody>
      </p:sp>
      <p:sp>
        <p:nvSpPr>
          <p:cNvPr id="6" name="Footer Placeholder 5"/>
          <p:cNvSpPr>
            <a:spLocks noGrp="1"/>
          </p:cNvSpPr>
          <p:nvPr>
            <p:ph type="ftr" sz="quarter" idx="12"/>
          </p:nvPr>
        </p:nvSpPr>
        <p:spPr/>
        <p:txBody>
          <a:bodyPr/>
          <a:lstStyle/>
          <a:p>
            <a:endParaRPr lang="en-US" dirty="0"/>
          </a:p>
        </p:txBody>
      </p:sp>
    </p:spTree>
    <p:extLst>
      <p:ext uri="{BB962C8B-B14F-4D97-AF65-F5344CB8AC3E}">
        <p14:creationId xmlns:p14="http://schemas.microsoft.com/office/powerpoint/2010/main" val="283266085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Slide Image Placeholder 1"/>
          <p:cNvSpPr>
            <a:spLocks noGrp="1" noRot="1" noChangeAspect="1" noTextEdit="1"/>
          </p:cNvSpPr>
          <p:nvPr>
            <p:ph type="sldImg"/>
          </p:nvPr>
        </p:nvSpPr>
        <p:spPr bwMode="auto">
          <a:noFill/>
          <a:ln>
            <a:solidFill>
              <a:srgbClr val="000000"/>
            </a:solidFill>
            <a:miter lim="800000"/>
            <a:headEnd/>
            <a:tailEnd/>
          </a:ln>
        </p:spPr>
      </p:sp>
      <p:sp>
        <p:nvSpPr>
          <p:cNvPr id="32770"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a:p>
        </p:txBody>
      </p:sp>
      <p:sp>
        <p:nvSpPr>
          <p:cNvPr id="39940"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a:defRPr/>
            </a:pPr>
            <a:fld id="{384A392C-5817-4A90-AD3D-FFFF30B52D05}" type="slidenum">
              <a:rPr lang="en-US">
                <a:solidFill>
                  <a:srgbClr val="FFFFFF"/>
                </a:solidFill>
              </a:rPr>
              <a:pPr>
                <a:defRPr/>
              </a:pPr>
              <a:t>3</a:t>
            </a:fld>
            <a:endParaRPr lang="en-US" dirty="0">
              <a:solidFill>
                <a:srgbClr val="FFFFFF"/>
              </a:solidFill>
            </a:endParaRPr>
          </a:p>
        </p:txBody>
      </p:sp>
      <p:sp>
        <p:nvSpPr>
          <p:cNvPr id="2" name="Footer Placeholder 1"/>
          <p:cNvSpPr>
            <a:spLocks noGrp="1"/>
          </p:cNvSpPr>
          <p:nvPr>
            <p:ph type="ftr" sz="quarter" idx="10"/>
          </p:nvPr>
        </p:nvSpPr>
        <p:spPr/>
        <p:txBody>
          <a:bodyPr/>
          <a:lstStyle/>
          <a:p>
            <a:endParaRPr lang="en-US" dirty="0"/>
          </a:p>
        </p:txBody>
      </p:sp>
    </p:spTree>
    <p:extLst>
      <p:ext uri="{BB962C8B-B14F-4D97-AF65-F5344CB8AC3E}">
        <p14:creationId xmlns:p14="http://schemas.microsoft.com/office/powerpoint/2010/main" val="49837365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3"/>
        <p:cNvGrpSpPr/>
        <p:nvPr/>
      </p:nvGrpSpPr>
      <p:grpSpPr>
        <a:xfrm>
          <a:off x="0" y="0"/>
          <a:ext cx="0" cy="0"/>
          <a:chOff x="0" y="0"/>
          <a:chExt cx="0" cy="0"/>
        </a:xfrm>
      </p:grpSpPr>
      <p:sp>
        <p:nvSpPr>
          <p:cNvPr id="54" name="Google Shape;54;p2:notes"/>
          <p:cNvSpPr txBox="1">
            <a:spLocks noGrp="1"/>
          </p:cNvSpPr>
          <p:nvPr>
            <p:ph type="body" idx="1"/>
          </p:nvPr>
        </p:nvSpPr>
        <p:spPr>
          <a:xfrm>
            <a:off x="710248" y="4459526"/>
            <a:ext cx="5681980" cy="4224814"/>
          </a:xfrm>
          <a:prstGeom prst="rect">
            <a:avLst/>
          </a:prstGeom>
          <a:noFill/>
          <a:ln>
            <a:noFill/>
          </a:ln>
        </p:spPr>
        <p:txBody>
          <a:bodyPr spcFirstLastPara="1" wrap="square" lIns="94200" tIns="47100" rIns="94200" bIns="47100" anchor="t" anchorCtr="0">
            <a:noAutofit/>
          </a:bodyPr>
          <a:lstStyle/>
          <a:p>
            <a:pPr marL="0" lvl="0" indent="0" algn="l" rtl="0">
              <a:lnSpc>
                <a:spcPct val="100000"/>
              </a:lnSpc>
              <a:spcBef>
                <a:spcPts val="0"/>
              </a:spcBef>
              <a:spcAft>
                <a:spcPts val="0"/>
              </a:spcAft>
              <a:buSzPts val="1400"/>
              <a:buNone/>
            </a:pPr>
            <a:endParaRPr/>
          </a:p>
        </p:txBody>
      </p:sp>
      <p:sp>
        <p:nvSpPr>
          <p:cNvPr id="55" name="Google Shape;55;p2:notes"/>
          <p:cNvSpPr>
            <a:spLocks noGrp="1" noRot="1" noChangeAspect="1"/>
          </p:cNvSpPr>
          <p:nvPr>
            <p:ph type="sldImg" idx="2"/>
          </p:nvPr>
        </p:nvSpPr>
        <p:spPr>
          <a:xfrm>
            <a:off x="1203325" y="703263"/>
            <a:ext cx="4695825" cy="352107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279453799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3"/>
        <p:cNvGrpSpPr/>
        <p:nvPr/>
      </p:nvGrpSpPr>
      <p:grpSpPr>
        <a:xfrm>
          <a:off x="0" y="0"/>
          <a:ext cx="0" cy="0"/>
          <a:chOff x="0" y="0"/>
          <a:chExt cx="0" cy="0"/>
        </a:xfrm>
      </p:grpSpPr>
      <p:sp>
        <p:nvSpPr>
          <p:cNvPr id="54" name="Google Shape;54;p2:notes"/>
          <p:cNvSpPr txBox="1">
            <a:spLocks noGrp="1"/>
          </p:cNvSpPr>
          <p:nvPr>
            <p:ph type="body" idx="1"/>
          </p:nvPr>
        </p:nvSpPr>
        <p:spPr>
          <a:xfrm>
            <a:off x="710248" y="4459526"/>
            <a:ext cx="5681980" cy="4224814"/>
          </a:xfrm>
          <a:prstGeom prst="rect">
            <a:avLst/>
          </a:prstGeom>
          <a:noFill/>
          <a:ln>
            <a:noFill/>
          </a:ln>
        </p:spPr>
        <p:txBody>
          <a:bodyPr spcFirstLastPara="1" wrap="square" lIns="94200" tIns="47100" rIns="94200" bIns="47100" anchor="t" anchorCtr="0">
            <a:noAutofit/>
          </a:bodyPr>
          <a:lstStyle/>
          <a:p>
            <a:pPr marL="0" lvl="0" indent="0" algn="l" rtl="0">
              <a:lnSpc>
                <a:spcPct val="100000"/>
              </a:lnSpc>
              <a:spcBef>
                <a:spcPts val="0"/>
              </a:spcBef>
              <a:spcAft>
                <a:spcPts val="0"/>
              </a:spcAft>
              <a:buSzPts val="1400"/>
              <a:buNone/>
            </a:pPr>
            <a:endParaRPr/>
          </a:p>
        </p:txBody>
      </p:sp>
      <p:sp>
        <p:nvSpPr>
          <p:cNvPr id="55" name="Google Shape;55;p2:notes"/>
          <p:cNvSpPr>
            <a:spLocks noGrp="1" noRot="1" noChangeAspect="1"/>
          </p:cNvSpPr>
          <p:nvPr>
            <p:ph type="sldImg" idx="2"/>
          </p:nvPr>
        </p:nvSpPr>
        <p:spPr>
          <a:xfrm>
            <a:off x="1203325" y="703263"/>
            <a:ext cx="4695825" cy="352107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0"/>
        <p:cNvGrpSpPr/>
        <p:nvPr/>
      </p:nvGrpSpPr>
      <p:grpSpPr>
        <a:xfrm>
          <a:off x="0" y="0"/>
          <a:ext cx="0" cy="0"/>
          <a:chOff x="0" y="0"/>
          <a:chExt cx="0" cy="0"/>
        </a:xfrm>
      </p:grpSpPr>
      <p:sp>
        <p:nvSpPr>
          <p:cNvPr id="61" name="Google Shape;61;p3:notes"/>
          <p:cNvSpPr txBox="1">
            <a:spLocks noGrp="1"/>
          </p:cNvSpPr>
          <p:nvPr>
            <p:ph type="body" idx="1"/>
          </p:nvPr>
        </p:nvSpPr>
        <p:spPr>
          <a:xfrm>
            <a:off x="710248" y="4459526"/>
            <a:ext cx="5681980" cy="4224814"/>
          </a:xfrm>
          <a:prstGeom prst="rect">
            <a:avLst/>
          </a:prstGeom>
          <a:noFill/>
          <a:ln>
            <a:noFill/>
          </a:ln>
        </p:spPr>
        <p:txBody>
          <a:bodyPr spcFirstLastPara="1" wrap="square" lIns="94200" tIns="47100" rIns="94200" bIns="47100" anchor="t" anchorCtr="0">
            <a:noAutofit/>
          </a:bodyPr>
          <a:lstStyle/>
          <a:p>
            <a:pPr marL="0" lvl="0" indent="0" algn="l" rtl="0">
              <a:lnSpc>
                <a:spcPct val="100000"/>
              </a:lnSpc>
              <a:spcBef>
                <a:spcPts val="0"/>
              </a:spcBef>
              <a:spcAft>
                <a:spcPts val="0"/>
              </a:spcAft>
              <a:buSzPts val="1400"/>
              <a:buNone/>
            </a:pPr>
            <a:endParaRPr/>
          </a:p>
        </p:txBody>
      </p:sp>
      <p:sp>
        <p:nvSpPr>
          <p:cNvPr id="62" name="Google Shape;62;p3:notes"/>
          <p:cNvSpPr>
            <a:spLocks noGrp="1" noRot="1" noChangeAspect="1"/>
          </p:cNvSpPr>
          <p:nvPr>
            <p:ph type="sldImg" idx="2"/>
          </p:nvPr>
        </p:nvSpPr>
        <p:spPr>
          <a:xfrm>
            <a:off x="1203325" y="703263"/>
            <a:ext cx="4695825" cy="352107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
        <p:cNvGrpSpPr/>
        <p:nvPr/>
      </p:nvGrpSpPr>
      <p:grpSpPr>
        <a:xfrm>
          <a:off x="0" y="0"/>
          <a:ext cx="0" cy="0"/>
          <a:chOff x="0" y="0"/>
          <a:chExt cx="0" cy="0"/>
        </a:xfrm>
      </p:grpSpPr>
      <p:sp>
        <p:nvSpPr>
          <p:cNvPr id="69" name="Google Shape;69;p4:notes"/>
          <p:cNvSpPr txBox="1">
            <a:spLocks noGrp="1"/>
          </p:cNvSpPr>
          <p:nvPr>
            <p:ph type="body" idx="1"/>
          </p:nvPr>
        </p:nvSpPr>
        <p:spPr>
          <a:xfrm>
            <a:off x="710248" y="4459526"/>
            <a:ext cx="5681980" cy="4224814"/>
          </a:xfrm>
          <a:prstGeom prst="rect">
            <a:avLst/>
          </a:prstGeom>
          <a:noFill/>
          <a:ln>
            <a:noFill/>
          </a:ln>
        </p:spPr>
        <p:txBody>
          <a:bodyPr spcFirstLastPara="1" wrap="square" lIns="94200" tIns="47100" rIns="94200" bIns="47100" anchor="t" anchorCtr="0">
            <a:noAutofit/>
          </a:bodyPr>
          <a:lstStyle/>
          <a:p>
            <a:pPr marL="0" lvl="0" indent="0" algn="l" rtl="0">
              <a:lnSpc>
                <a:spcPct val="100000"/>
              </a:lnSpc>
              <a:spcBef>
                <a:spcPts val="0"/>
              </a:spcBef>
              <a:spcAft>
                <a:spcPts val="0"/>
              </a:spcAft>
              <a:buSzPts val="1400"/>
              <a:buNone/>
            </a:pPr>
            <a:endParaRPr/>
          </a:p>
        </p:txBody>
      </p:sp>
      <p:sp>
        <p:nvSpPr>
          <p:cNvPr id="70" name="Google Shape;70;p4:notes"/>
          <p:cNvSpPr>
            <a:spLocks noGrp="1" noRot="1" noChangeAspect="1"/>
          </p:cNvSpPr>
          <p:nvPr>
            <p:ph type="sldImg" idx="2"/>
          </p:nvPr>
        </p:nvSpPr>
        <p:spPr>
          <a:xfrm>
            <a:off x="1203325" y="703263"/>
            <a:ext cx="4695825" cy="352107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2"/>
        <p:cNvGrpSpPr/>
        <p:nvPr/>
      </p:nvGrpSpPr>
      <p:grpSpPr>
        <a:xfrm>
          <a:off x="0" y="0"/>
          <a:ext cx="0" cy="0"/>
          <a:chOff x="0" y="0"/>
          <a:chExt cx="0" cy="0"/>
        </a:xfrm>
      </p:grpSpPr>
      <p:sp>
        <p:nvSpPr>
          <p:cNvPr id="83" name="Google Shape;83;p5:notes"/>
          <p:cNvSpPr txBox="1">
            <a:spLocks noGrp="1"/>
          </p:cNvSpPr>
          <p:nvPr>
            <p:ph type="body" idx="1"/>
          </p:nvPr>
        </p:nvSpPr>
        <p:spPr>
          <a:xfrm>
            <a:off x="710248" y="4459526"/>
            <a:ext cx="5681980" cy="4224814"/>
          </a:xfrm>
          <a:prstGeom prst="rect">
            <a:avLst/>
          </a:prstGeom>
          <a:noFill/>
          <a:ln>
            <a:noFill/>
          </a:ln>
        </p:spPr>
        <p:txBody>
          <a:bodyPr spcFirstLastPara="1" wrap="square" lIns="94200" tIns="47100" rIns="94200" bIns="47100" anchor="t" anchorCtr="0">
            <a:noAutofit/>
          </a:bodyPr>
          <a:lstStyle/>
          <a:p>
            <a:pPr marL="0" lvl="0" indent="0" algn="l" rtl="0">
              <a:lnSpc>
                <a:spcPct val="100000"/>
              </a:lnSpc>
              <a:spcBef>
                <a:spcPts val="0"/>
              </a:spcBef>
              <a:spcAft>
                <a:spcPts val="0"/>
              </a:spcAft>
              <a:buSzPts val="1400"/>
              <a:buNone/>
            </a:pPr>
            <a:endParaRPr/>
          </a:p>
        </p:txBody>
      </p:sp>
      <p:sp>
        <p:nvSpPr>
          <p:cNvPr id="84" name="Google Shape;84;p5:notes"/>
          <p:cNvSpPr>
            <a:spLocks noGrp="1" noRot="1" noChangeAspect="1"/>
          </p:cNvSpPr>
          <p:nvPr>
            <p:ph type="sldImg" idx="2"/>
          </p:nvPr>
        </p:nvSpPr>
        <p:spPr>
          <a:xfrm>
            <a:off x="1203325" y="703263"/>
            <a:ext cx="4695825" cy="352107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6"/>
        <p:cNvGrpSpPr/>
        <p:nvPr/>
      </p:nvGrpSpPr>
      <p:grpSpPr>
        <a:xfrm>
          <a:off x="0" y="0"/>
          <a:ext cx="0" cy="0"/>
          <a:chOff x="0" y="0"/>
          <a:chExt cx="0" cy="0"/>
        </a:xfrm>
      </p:grpSpPr>
      <p:sp>
        <p:nvSpPr>
          <p:cNvPr id="97" name="Google Shape;97;p6:notes"/>
          <p:cNvSpPr txBox="1">
            <a:spLocks noGrp="1"/>
          </p:cNvSpPr>
          <p:nvPr>
            <p:ph type="body" idx="1"/>
          </p:nvPr>
        </p:nvSpPr>
        <p:spPr>
          <a:xfrm>
            <a:off x="710248" y="4459526"/>
            <a:ext cx="5681980" cy="4224814"/>
          </a:xfrm>
          <a:prstGeom prst="rect">
            <a:avLst/>
          </a:prstGeom>
          <a:noFill/>
          <a:ln>
            <a:noFill/>
          </a:ln>
        </p:spPr>
        <p:txBody>
          <a:bodyPr spcFirstLastPara="1" wrap="square" lIns="94200" tIns="47100" rIns="94200" bIns="47100" anchor="t" anchorCtr="0">
            <a:noAutofit/>
          </a:bodyPr>
          <a:lstStyle/>
          <a:p>
            <a:pPr marL="0" lvl="0" indent="0" algn="l" rtl="0">
              <a:lnSpc>
                <a:spcPct val="100000"/>
              </a:lnSpc>
              <a:spcBef>
                <a:spcPts val="0"/>
              </a:spcBef>
              <a:spcAft>
                <a:spcPts val="0"/>
              </a:spcAft>
              <a:buSzPts val="1400"/>
              <a:buNone/>
            </a:pPr>
            <a:endParaRPr/>
          </a:p>
        </p:txBody>
      </p:sp>
      <p:sp>
        <p:nvSpPr>
          <p:cNvPr id="98" name="Google Shape;98;p6:notes"/>
          <p:cNvSpPr>
            <a:spLocks noGrp="1" noRot="1" noChangeAspect="1"/>
          </p:cNvSpPr>
          <p:nvPr>
            <p:ph type="sldImg" idx="2"/>
          </p:nvPr>
        </p:nvSpPr>
        <p:spPr>
          <a:xfrm>
            <a:off x="1203325" y="703263"/>
            <a:ext cx="4695825" cy="352107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lvl1pPr>
              <a:defRPr sz="2400">
                <a:latin typeface="Book Antiqua" pitchFamily="18" charset="0"/>
                <a:cs typeface="Book Antiqua" pitchFamily="18" charset="0"/>
              </a:defRPr>
            </a:lvl1pPr>
          </a:lstStyle>
          <a:p>
            <a:r>
              <a:rPr lang="en-US" dirty="0"/>
              <a:t>Click to edit Master title style</a:t>
            </a:r>
          </a:p>
        </p:txBody>
      </p:sp>
      <p:sp>
        <p:nvSpPr>
          <p:cNvPr id="6" name="Content Placeholder 7"/>
          <p:cNvSpPr>
            <a:spLocks noGrp="1"/>
          </p:cNvSpPr>
          <p:nvPr>
            <p:ph sz="half" idx="1"/>
          </p:nvPr>
        </p:nvSpPr>
        <p:spPr>
          <a:xfrm>
            <a:off x="533400" y="1844566"/>
            <a:ext cx="8077200" cy="4556234"/>
          </a:xfrm>
          <a:ln w="6350" cmpd="sng"/>
        </p:spPr>
        <p:txBody>
          <a:bodyPr/>
          <a:lstStyle>
            <a:lvl1pPr>
              <a:buClrTx/>
              <a:buSzPct val="100000"/>
              <a:defRPr sz="2000">
                <a:solidFill>
                  <a:schemeClr val="tx1"/>
                </a:solidFill>
                <a:latin typeface="Book Antiqua" pitchFamily="18" charset="0"/>
              </a:defRPr>
            </a:lvl1pPr>
            <a:lvl2pPr>
              <a:buClrTx/>
              <a:buSzPct val="100000"/>
              <a:buFont typeface="Arial" pitchFamily="34" charset="0"/>
              <a:buChar char="•"/>
              <a:defRPr sz="2000">
                <a:solidFill>
                  <a:schemeClr val="tx1"/>
                </a:solidFill>
                <a:latin typeface="Book Antiqua" pitchFamily="18" charset="0"/>
              </a:defRPr>
            </a:lvl2pPr>
            <a:lvl3pPr>
              <a:buNone/>
              <a:defRPr/>
            </a:lvl3pPr>
          </a:lstStyle>
          <a:p>
            <a:pPr lvl="0"/>
            <a:r>
              <a:rPr lang="en-US" dirty="0"/>
              <a:t>Click to edit Master text styles</a:t>
            </a:r>
          </a:p>
          <a:p>
            <a:pPr lvl="1"/>
            <a:r>
              <a:rPr lang="en-US" dirty="0"/>
              <a:t>Second level</a:t>
            </a:r>
          </a:p>
        </p:txBody>
      </p:sp>
    </p:spTree>
    <p:extLst>
      <p:ext uri="{BB962C8B-B14F-4D97-AF65-F5344CB8AC3E}">
        <p14:creationId xmlns:p14="http://schemas.microsoft.com/office/powerpoint/2010/main" val="1223803224"/>
      </p:ext>
    </p:extLst>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5530475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4_Title Slide">
    <p:spTree>
      <p:nvGrpSpPr>
        <p:cNvPr id="1" name=""/>
        <p:cNvGrpSpPr/>
        <p:nvPr/>
      </p:nvGrpSpPr>
      <p:grpSpPr>
        <a:xfrm>
          <a:off x="0" y="0"/>
          <a:ext cx="0" cy="0"/>
          <a:chOff x="0" y="0"/>
          <a:chExt cx="0" cy="0"/>
        </a:xfrm>
      </p:grpSpPr>
      <p:sp>
        <p:nvSpPr>
          <p:cNvPr id="2" name="Date Placeholder 3"/>
          <p:cNvSpPr>
            <a:spLocks noGrp="1"/>
          </p:cNvSpPr>
          <p:nvPr>
            <p:ph type="dt" sz="half" idx="10"/>
          </p:nvPr>
        </p:nvSpPr>
        <p:spPr>
          <a:xfrm>
            <a:off x="457200" y="6356350"/>
            <a:ext cx="2133600" cy="365125"/>
          </a:xfrm>
          <a:prstGeom prst="rect">
            <a:avLst/>
          </a:prstGeom>
        </p:spPr>
        <p:txBody>
          <a:bodyPr/>
          <a:lstStyle>
            <a:lvl1pPr algn="ctr" eaLnBrk="0" hangingPunct="0">
              <a:spcBef>
                <a:spcPct val="50000"/>
              </a:spcBef>
              <a:defRPr sz="1200" b="1">
                <a:solidFill>
                  <a:srgbClr val="FFFFFF"/>
                </a:solidFill>
                <a:latin typeface="+mn-lt"/>
              </a:defRPr>
            </a:lvl1pPr>
          </a:lstStyle>
          <a:p>
            <a:pPr fontAlgn="base">
              <a:spcAft>
                <a:spcPct val="0"/>
              </a:spcAft>
              <a:defRPr/>
            </a:pPr>
            <a:fld id="{6F4052EB-EB09-46DE-B1B3-2A4CA324A4D1}" type="datetime1">
              <a:rPr lang="en-US" smtClean="0"/>
              <a:t>5/4/2021</a:t>
            </a:fld>
            <a:endParaRPr lang="en-US" dirty="0"/>
          </a:p>
        </p:txBody>
      </p:sp>
      <p:sp>
        <p:nvSpPr>
          <p:cNvPr id="3" name="Footer Placeholder 4"/>
          <p:cNvSpPr>
            <a:spLocks noGrp="1"/>
          </p:cNvSpPr>
          <p:nvPr>
            <p:ph type="ftr" sz="quarter" idx="11"/>
          </p:nvPr>
        </p:nvSpPr>
        <p:spPr>
          <a:xfrm>
            <a:off x="3124200" y="6356350"/>
            <a:ext cx="2895600" cy="365125"/>
          </a:xfrm>
          <a:prstGeom prst="rect">
            <a:avLst/>
          </a:prstGeom>
        </p:spPr>
        <p:txBody>
          <a:bodyPr/>
          <a:lstStyle>
            <a:lvl1pPr algn="ctr" eaLnBrk="0" hangingPunct="0">
              <a:spcBef>
                <a:spcPct val="50000"/>
              </a:spcBef>
              <a:defRPr sz="1200" b="1">
                <a:solidFill>
                  <a:srgbClr val="FFFFFF"/>
                </a:solidFill>
                <a:latin typeface="+mn-lt"/>
              </a:defRPr>
            </a:lvl1pPr>
          </a:lstStyle>
          <a:p>
            <a:pPr fontAlgn="base">
              <a:spcAft>
                <a:spcPct val="0"/>
              </a:spcAft>
              <a:defRPr/>
            </a:pPr>
            <a:r>
              <a:rPr lang="en-US" dirty="0"/>
              <a:t>Draft</a:t>
            </a:r>
          </a:p>
        </p:txBody>
      </p:sp>
      <p:sp>
        <p:nvSpPr>
          <p:cNvPr id="4" name="Slide Number Placeholder 5"/>
          <p:cNvSpPr>
            <a:spLocks noGrp="1"/>
          </p:cNvSpPr>
          <p:nvPr>
            <p:ph type="sldNum" sz="quarter" idx="12"/>
          </p:nvPr>
        </p:nvSpPr>
        <p:spPr>
          <a:xfrm>
            <a:off x="6553200" y="6356350"/>
            <a:ext cx="2133600" cy="365125"/>
          </a:xfrm>
          <a:prstGeom prst="rect">
            <a:avLst/>
          </a:prstGeom>
        </p:spPr>
        <p:txBody>
          <a:bodyPr/>
          <a:lstStyle>
            <a:lvl1pPr algn="ctr" eaLnBrk="0" hangingPunct="0">
              <a:spcBef>
                <a:spcPct val="50000"/>
              </a:spcBef>
              <a:defRPr sz="1200" b="1">
                <a:solidFill>
                  <a:srgbClr val="FFFFFF"/>
                </a:solidFill>
                <a:latin typeface="+mn-lt"/>
              </a:defRPr>
            </a:lvl1pPr>
          </a:lstStyle>
          <a:p>
            <a:pPr fontAlgn="base">
              <a:spcAft>
                <a:spcPct val="0"/>
              </a:spcAft>
              <a:defRPr/>
            </a:pPr>
            <a:fld id="{AEDD70FA-59E1-4157-923E-C4A67B08AD84}" type="slidenum">
              <a:rPr lang="en-US"/>
              <a:pPr fontAlgn="base">
                <a:spcAft>
                  <a:spcPct val="0"/>
                </a:spcAft>
                <a:defRPr/>
              </a:pPr>
              <a:t>‹#›</a:t>
            </a:fld>
            <a:endParaRPr lang="en-US" dirty="0"/>
          </a:p>
        </p:txBody>
      </p:sp>
    </p:spTree>
    <p:extLst>
      <p:ext uri="{BB962C8B-B14F-4D97-AF65-F5344CB8AC3E}">
        <p14:creationId xmlns:p14="http://schemas.microsoft.com/office/powerpoint/2010/main" val="217951431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and Content">
  <p:cSld name="2_Title and Content">
    <p:spTree>
      <p:nvGrpSpPr>
        <p:cNvPr id="1" name="Shape 16"/>
        <p:cNvGrpSpPr/>
        <p:nvPr/>
      </p:nvGrpSpPr>
      <p:grpSpPr>
        <a:xfrm>
          <a:off x="0" y="0"/>
          <a:ext cx="0" cy="0"/>
          <a:chOff x="0" y="0"/>
          <a:chExt cx="0" cy="0"/>
        </a:xfrm>
      </p:grpSpPr>
      <p:sp>
        <p:nvSpPr>
          <p:cNvPr id="17" name="Google Shape;17;p7"/>
          <p:cNvSpPr txBox="1">
            <a:spLocks noGrp="1"/>
          </p:cNvSpPr>
          <p:nvPr>
            <p:ph type="title"/>
          </p:nvPr>
        </p:nvSpPr>
        <p:spPr>
          <a:xfrm>
            <a:off x="736600" y="109538"/>
            <a:ext cx="5664200" cy="762000"/>
          </a:xfrm>
          <a:prstGeom prst="rect">
            <a:avLst/>
          </a:prstGeom>
          <a:noFill/>
          <a:ln>
            <a:noFill/>
          </a:ln>
        </p:spPr>
        <p:txBody>
          <a:bodyPr spcFirstLastPara="1" wrap="square" lIns="91425" tIns="45700" rIns="91425" bIns="45700" anchor="b" anchorCtr="0">
            <a:noAutofit/>
          </a:bodyPr>
          <a:lstStyle>
            <a:lvl1pPr lvl="0" algn="l">
              <a:spcBef>
                <a:spcPts val="360"/>
              </a:spcBef>
              <a:spcAft>
                <a:spcPts val="0"/>
              </a:spcAft>
              <a:buSzPts val="1400"/>
              <a:buNone/>
              <a:defRPr>
                <a:latin typeface="Calibri"/>
                <a:ea typeface="Calibri"/>
                <a:cs typeface="Calibri"/>
                <a:sym typeface="Calibri"/>
              </a:defRPr>
            </a:lvl1pPr>
            <a:lvl2pPr lvl="1" algn="l">
              <a:spcBef>
                <a:spcPts val="270"/>
              </a:spcBef>
              <a:spcAft>
                <a:spcPts val="0"/>
              </a:spcAft>
              <a:buSzPts val="1400"/>
              <a:buNone/>
              <a:defRPr/>
            </a:lvl2pPr>
            <a:lvl3pPr lvl="2" algn="l">
              <a:spcBef>
                <a:spcPts val="270"/>
              </a:spcBef>
              <a:spcAft>
                <a:spcPts val="0"/>
              </a:spcAft>
              <a:buSzPts val="1400"/>
              <a:buNone/>
              <a:defRPr/>
            </a:lvl3pPr>
            <a:lvl4pPr lvl="3" algn="l">
              <a:spcBef>
                <a:spcPts val="270"/>
              </a:spcBef>
              <a:spcAft>
                <a:spcPts val="0"/>
              </a:spcAft>
              <a:buSzPts val="1400"/>
              <a:buNone/>
              <a:defRPr/>
            </a:lvl4pPr>
            <a:lvl5pPr lvl="4" algn="l">
              <a:spcBef>
                <a:spcPts val="270"/>
              </a:spcBef>
              <a:spcAft>
                <a:spcPts val="0"/>
              </a:spcAft>
              <a:buSzPts val="1400"/>
              <a:buNone/>
              <a:defRPr/>
            </a:lvl5pPr>
            <a:lvl6pPr lvl="5" algn="l">
              <a:spcBef>
                <a:spcPts val="270"/>
              </a:spcBef>
              <a:spcAft>
                <a:spcPts val="0"/>
              </a:spcAft>
              <a:buSzPts val="1400"/>
              <a:buNone/>
              <a:defRPr/>
            </a:lvl6pPr>
            <a:lvl7pPr lvl="6" algn="l">
              <a:spcBef>
                <a:spcPts val="270"/>
              </a:spcBef>
              <a:spcAft>
                <a:spcPts val="0"/>
              </a:spcAft>
              <a:buSzPts val="1400"/>
              <a:buNone/>
              <a:defRPr/>
            </a:lvl7pPr>
            <a:lvl8pPr lvl="7" algn="l">
              <a:spcBef>
                <a:spcPts val="270"/>
              </a:spcBef>
              <a:spcAft>
                <a:spcPts val="0"/>
              </a:spcAft>
              <a:buSzPts val="1400"/>
              <a:buNone/>
              <a:defRPr/>
            </a:lvl8pPr>
            <a:lvl9pPr lvl="8" algn="l">
              <a:spcBef>
                <a:spcPts val="270"/>
              </a:spcBef>
              <a:spcAft>
                <a:spcPts val="0"/>
              </a:spcAft>
              <a:buSzPts val="1400"/>
              <a:buNone/>
              <a:defRPr/>
            </a:lvl9pPr>
          </a:lstStyle>
          <a:p>
            <a:endParaRPr/>
          </a:p>
        </p:txBody>
      </p:sp>
      <p:sp>
        <p:nvSpPr>
          <p:cNvPr id="18" name="Google Shape;18;p7"/>
          <p:cNvSpPr txBox="1">
            <a:spLocks noGrp="1"/>
          </p:cNvSpPr>
          <p:nvPr>
            <p:ph type="body" idx="1"/>
          </p:nvPr>
        </p:nvSpPr>
        <p:spPr>
          <a:xfrm>
            <a:off x="533400" y="1939160"/>
            <a:ext cx="8077200" cy="4461641"/>
          </a:xfrm>
          <a:prstGeom prst="rect">
            <a:avLst/>
          </a:prstGeom>
          <a:noFill/>
          <a:ln>
            <a:noFill/>
          </a:ln>
        </p:spPr>
        <p:txBody>
          <a:bodyPr spcFirstLastPara="1" wrap="square" lIns="45700" tIns="46025" rIns="45700" bIns="46025" anchor="t" anchorCtr="0">
            <a:noAutofit/>
          </a:bodyPr>
          <a:lstStyle>
            <a:lvl1pPr marL="342900" lvl="0" indent="-262890" algn="l">
              <a:spcBef>
                <a:spcPts val="0"/>
              </a:spcBef>
              <a:spcAft>
                <a:spcPts val="0"/>
              </a:spcAft>
              <a:buClr>
                <a:schemeClr val="dk1"/>
              </a:buClr>
              <a:buSzPts val="1920"/>
              <a:buChar char="■"/>
              <a:defRPr sz="1800">
                <a:solidFill>
                  <a:schemeClr val="dk1"/>
                </a:solidFill>
              </a:defRPr>
            </a:lvl1pPr>
            <a:lvl2pPr marL="685800" lvl="1" indent="-302895" algn="l">
              <a:spcBef>
                <a:spcPts val="900"/>
              </a:spcBef>
              <a:spcAft>
                <a:spcPts val="0"/>
              </a:spcAft>
              <a:buClr>
                <a:schemeClr val="dk1"/>
              </a:buClr>
              <a:buSzPts val="2760"/>
              <a:buFont typeface="Arial"/>
              <a:buChar char="•"/>
              <a:defRPr sz="1800">
                <a:solidFill>
                  <a:schemeClr val="dk1"/>
                </a:solidFill>
              </a:defRPr>
            </a:lvl2pPr>
            <a:lvl3pPr marL="1028700" lvl="2" indent="-171450" algn="l">
              <a:lnSpc>
                <a:spcPct val="90000"/>
              </a:lnSpc>
              <a:spcBef>
                <a:spcPts val="900"/>
              </a:spcBef>
              <a:spcAft>
                <a:spcPts val="0"/>
              </a:spcAft>
              <a:buSzPts val="1800"/>
              <a:buFont typeface="Arial"/>
              <a:buNone/>
              <a:defRPr/>
            </a:lvl3pPr>
            <a:lvl4pPr marL="1371600" lvl="3" indent="-257175" algn="l">
              <a:spcBef>
                <a:spcPts val="0"/>
              </a:spcBef>
              <a:spcAft>
                <a:spcPts val="0"/>
              </a:spcAft>
              <a:buSzPts val="1800"/>
              <a:buChar char="⎯"/>
              <a:defRPr/>
            </a:lvl4pPr>
            <a:lvl5pPr marL="1714500" lvl="4" indent="-257175" algn="l">
              <a:spcBef>
                <a:spcPts val="900"/>
              </a:spcBef>
              <a:spcAft>
                <a:spcPts val="0"/>
              </a:spcAft>
              <a:buSzPts val="1800"/>
              <a:buChar char="–"/>
              <a:defRPr/>
            </a:lvl5pPr>
            <a:lvl6pPr marL="2057400" lvl="5" indent="-257175" algn="l">
              <a:lnSpc>
                <a:spcPct val="90000"/>
              </a:lnSpc>
              <a:spcBef>
                <a:spcPts val="900"/>
              </a:spcBef>
              <a:spcAft>
                <a:spcPts val="0"/>
              </a:spcAft>
              <a:buSzPts val="1800"/>
              <a:buChar char="–"/>
              <a:defRPr/>
            </a:lvl6pPr>
            <a:lvl7pPr marL="2400300" lvl="6" indent="-257175" algn="l">
              <a:lnSpc>
                <a:spcPct val="90000"/>
              </a:lnSpc>
              <a:spcBef>
                <a:spcPts val="338"/>
              </a:spcBef>
              <a:spcAft>
                <a:spcPts val="0"/>
              </a:spcAft>
              <a:buSzPts val="1800"/>
              <a:buChar char="–"/>
              <a:defRPr/>
            </a:lvl7pPr>
            <a:lvl8pPr marL="2743200" lvl="7" indent="-257175" algn="l">
              <a:lnSpc>
                <a:spcPct val="90000"/>
              </a:lnSpc>
              <a:spcBef>
                <a:spcPts val="338"/>
              </a:spcBef>
              <a:spcAft>
                <a:spcPts val="0"/>
              </a:spcAft>
              <a:buSzPts val="1800"/>
              <a:buChar char="–"/>
              <a:defRPr/>
            </a:lvl8pPr>
            <a:lvl9pPr marL="3086100" lvl="8" indent="-257175" algn="l">
              <a:lnSpc>
                <a:spcPct val="90000"/>
              </a:lnSpc>
              <a:spcBef>
                <a:spcPts val="338"/>
              </a:spcBef>
              <a:spcAft>
                <a:spcPts val="0"/>
              </a:spcAft>
              <a:buSzPts val="1800"/>
              <a:buChar char="–"/>
              <a:defRPr/>
            </a:lvl9pPr>
          </a:lstStyle>
          <a:p>
            <a:endParaRPr/>
          </a:p>
        </p:txBody>
      </p:sp>
    </p:spTree>
    <p:extLst>
      <p:ext uri="{BB962C8B-B14F-4D97-AF65-F5344CB8AC3E}">
        <p14:creationId xmlns:p14="http://schemas.microsoft.com/office/powerpoint/2010/main" val="290191263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Calibri" pitchFamily="34" charset="0"/>
                <a:cs typeface="Calibri" pitchFamily="34" charset="0"/>
              </a:defRPr>
            </a:lvl1pPr>
          </a:lstStyle>
          <a:p>
            <a:r>
              <a:rPr lang="en-US" dirty="0"/>
              <a:t>Click to edit Master title style</a:t>
            </a:r>
          </a:p>
        </p:txBody>
      </p:sp>
      <p:sp>
        <p:nvSpPr>
          <p:cNvPr id="6" name="Content Placeholder 7"/>
          <p:cNvSpPr>
            <a:spLocks noGrp="1"/>
          </p:cNvSpPr>
          <p:nvPr>
            <p:ph sz="half" idx="1"/>
          </p:nvPr>
        </p:nvSpPr>
        <p:spPr>
          <a:xfrm>
            <a:off x="533400" y="1939158"/>
            <a:ext cx="8077200" cy="4461641"/>
          </a:xfrm>
        </p:spPr>
        <p:txBody>
          <a:bodyPr/>
          <a:lstStyle>
            <a:lvl1pPr>
              <a:buClrTx/>
              <a:defRPr sz="2400">
                <a:solidFill>
                  <a:schemeClr val="tx1"/>
                </a:solidFill>
              </a:defRPr>
            </a:lvl1pPr>
            <a:lvl2pPr>
              <a:buClrTx/>
              <a:buFont typeface="Arial" pitchFamily="34" charset="0"/>
              <a:buChar char="•"/>
              <a:defRPr sz="2400">
                <a:solidFill>
                  <a:schemeClr val="tx1"/>
                </a:solidFill>
              </a:defRPr>
            </a:lvl2pPr>
            <a:lvl3pPr>
              <a:buNone/>
              <a:defRPr/>
            </a:lvl3pPr>
          </a:lstStyle>
          <a:p>
            <a:pPr lvl="0"/>
            <a:r>
              <a:rPr lang="en-US" dirty="0"/>
              <a:t>Click to edit Master text styles</a:t>
            </a:r>
          </a:p>
          <a:p>
            <a:pPr lvl="1"/>
            <a:r>
              <a:rPr lang="en-US" dirty="0"/>
              <a:t>Second level</a:t>
            </a:r>
          </a:p>
        </p:txBody>
      </p:sp>
    </p:spTree>
    <p:extLst>
      <p:ext uri="{BB962C8B-B14F-4D97-AF65-F5344CB8AC3E}">
        <p14:creationId xmlns:p14="http://schemas.microsoft.com/office/powerpoint/2010/main" val="3334863005"/>
      </p:ext>
    </p:extLst>
  </p:cSld>
  <p:clrMapOvr>
    <a:masterClrMapping/>
  </p:clrMapOvr>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851770" y="109538"/>
            <a:ext cx="5549030" cy="762000"/>
          </a:xfrm>
        </p:spPr>
        <p:txBody>
          <a:bodyPr anchor="ctr"/>
          <a:lstStyle/>
          <a:p>
            <a:r>
              <a:rPr lang="en-US" dirty="0"/>
              <a:t>Click to edit Master title style</a:t>
            </a:r>
          </a:p>
        </p:txBody>
      </p:sp>
      <p:sp>
        <p:nvSpPr>
          <p:cNvPr id="3" name="Content Placeholder 2"/>
          <p:cNvSpPr>
            <a:spLocks noGrp="1"/>
          </p:cNvSpPr>
          <p:nvPr>
            <p:ph sz="half" idx="1"/>
          </p:nvPr>
        </p:nvSpPr>
        <p:spPr>
          <a:xfrm>
            <a:off x="533400" y="1219200"/>
            <a:ext cx="4000500"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86300" y="1219200"/>
            <a:ext cx="4000500"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2737095"/>
      </p:ext>
    </p:extLst>
  </p:cSld>
  <p:clrMapOvr>
    <a:masterClrMapping/>
  </p:clrMapOvr>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874386" y="109538"/>
            <a:ext cx="4837482" cy="762000"/>
          </a:xfrm>
        </p:spPr>
        <p:txBody>
          <a:bodyPr anchor="ctr"/>
          <a:lstStyle>
            <a:lvl1pPr>
              <a:defRPr>
                <a:latin typeface="+mj-lt"/>
                <a:cs typeface="Calibri" pitchFamily="34" charset="0"/>
              </a:defRPr>
            </a:lvl1pPr>
          </a:lstStyle>
          <a:p>
            <a:r>
              <a:rPr lang="en-US"/>
              <a:t>Click to edit Master title style</a:t>
            </a:r>
          </a:p>
        </p:txBody>
      </p:sp>
    </p:spTree>
    <p:extLst>
      <p:ext uri="{BB962C8B-B14F-4D97-AF65-F5344CB8AC3E}">
        <p14:creationId xmlns:p14="http://schemas.microsoft.com/office/powerpoint/2010/main" val="1542060510"/>
      </p:ext>
    </p:extLst>
  </p:cSld>
  <p:clrMapOvr>
    <a:masterClrMapping/>
  </p:clrMapOvr>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36613" y="109538"/>
            <a:ext cx="5564187" cy="762000"/>
          </a:xfrm>
        </p:spPr>
        <p:txBody>
          <a:bodyPr/>
          <a:lstStyle/>
          <a:p>
            <a:r>
              <a:rPr lang="en-US"/>
              <a:t>Click to edit Master title style</a:t>
            </a:r>
          </a:p>
        </p:txBody>
      </p:sp>
      <p:sp>
        <p:nvSpPr>
          <p:cNvPr id="3" name="Text Placeholder 2"/>
          <p:cNvSpPr>
            <a:spLocks noGrp="1"/>
          </p:cNvSpPr>
          <p:nvPr>
            <p:ph type="body" sz="half" idx="1"/>
          </p:nvPr>
        </p:nvSpPr>
        <p:spPr>
          <a:xfrm>
            <a:off x="533400" y="1219200"/>
            <a:ext cx="4000500" cy="5181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86300" y="1219200"/>
            <a:ext cx="4000500" cy="5181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956225408"/>
      </p:ext>
    </p:extLst>
  </p:cSld>
  <p:clrMapOvr>
    <a:masterClrMapping/>
  </p:clrMapOvr>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736600" y="109538"/>
            <a:ext cx="5664200" cy="762000"/>
          </a:xfrm>
        </p:spPr>
        <p:txBody>
          <a:bodyPr/>
          <a:lstStyle/>
          <a:p>
            <a:r>
              <a:rPr lang="en-US"/>
              <a:t>Click to edit Master title style</a:t>
            </a:r>
          </a:p>
        </p:txBody>
      </p:sp>
      <p:sp>
        <p:nvSpPr>
          <p:cNvPr id="3" name="Content Placeholder 2"/>
          <p:cNvSpPr>
            <a:spLocks noGrp="1"/>
          </p:cNvSpPr>
          <p:nvPr>
            <p:ph idx="1"/>
          </p:nvPr>
        </p:nvSpPr>
        <p:spPr>
          <a:xfrm>
            <a:off x="533400" y="1219200"/>
            <a:ext cx="8153400" cy="5181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84972494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11735379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userDrawn="1">
  <p:cSld name="4_Title Slide">
    <p:spTree>
      <p:nvGrpSpPr>
        <p:cNvPr id="1" name=""/>
        <p:cNvGrpSpPr/>
        <p:nvPr/>
      </p:nvGrpSpPr>
      <p:grpSpPr>
        <a:xfrm>
          <a:off x="0" y="0"/>
          <a:ext cx="0" cy="0"/>
          <a:chOff x="0" y="0"/>
          <a:chExt cx="0" cy="0"/>
        </a:xfrm>
      </p:grpSpPr>
      <p:sp>
        <p:nvSpPr>
          <p:cNvPr id="2" name="Date Placeholder 3"/>
          <p:cNvSpPr>
            <a:spLocks noGrp="1"/>
          </p:cNvSpPr>
          <p:nvPr>
            <p:ph type="dt" sz="half" idx="10"/>
          </p:nvPr>
        </p:nvSpPr>
        <p:spPr>
          <a:xfrm>
            <a:off x="457200" y="6356350"/>
            <a:ext cx="2133600" cy="365125"/>
          </a:xfrm>
          <a:prstGeom prst="rect">
            <a:avLst/>
          </a:prstGeom>
        </p:spPr>
        <p:txBody>
          <a:bodyPr/>
          <a:lstStyle>
            <a:lvl1pPr algn="ctr" eaLnBrk="0" hangingPunct="0">
              <a:spcBef>
                <a:spcPct val="50000"/>
              </a:spcBef>
              <a:defRPr sz="1200" b="1">
                <a:solidFill>
                  <a:srgbClr val="FFFFFF"/>
                </a:solidFill>
                <a:latin typeface="+mn-lt"/>
              </a:defRPr>
            </a:lvl1pPr>
          </a:lstStyle>
          <a:p>
            <a:pPr fontAlgn="base">
              <a:spcAft>
                <a:spcPct val="0"/>
              </a:spcAft>
              <a:defRPr/>
            </a:pPr>
            <a:fld id="{D4B7F5EF-67F8-4A0D-9610-11E41EC5195F}" type="datetime1">
              <a:rPr lang="en-US" smtClean="0"/>
              <a:t>5/4/2021</a:t>
            </a:fld>
            <a:endParaRPr lang="en-US" dirty="0"/>
          </a:p>
        </p:txBody>
      </p:sp>
      <p:sp>
        <p:nvSpPr>
          <p:cNvPr id="3" name="Footer Placeholder 4"/>
          <p:cNvSpPr>
            <a:spLocks noGrp="1"/>
          </p:cNvSpPr>
          <p:nvPr>
            <p:ph type="ftr" sz="quarter" idx="11"/>
          </p:nvPr>
        </p:nvSpPr>
        <p:spPr>
          <a:xfrm>
            <a:off x="3124200" y="6356350"/>
            <a:ext cx="2895600" cy="365125"/>
          </a:xfrm>
          <a:prstGeom prst="rect">
            <a:avLst/>
          </a:prstGeom>
        </p:spPr>
        <p:txBody>
          <a:bodyPr/>
          <a:lstStyle>
            <a:lvl1pPr algn="ctr" eaLnBrk="0" hangingPunct="0">
              <a:spcBef>
                <a:spcPct val="50000"/>
              </a:spcBef>
              <a:defRPr sz="1200" b="1">
                <a:solidFill>
                  <a:srgbClr val="FFFFFF"/>
                </a:solidFill>
                <a:latin typeface="+mn-lt"/>
              </a:defRPr>
            </a:lvl1pPr>
          </a:lstStyle>
          <a:p>
            <a:pPr fontAlgn="base">
              <a:spcAft>
                <a:spcPct val="0"/>
              </a:spcAft>
              <a:defRPr/>
            </a:pPr>
            <a:r>
              <a:rPr lang="en-US" dirty="0"/>
              <a:t>Draft</a:t>
            </a:r>
          </a:p>
        </p:txBody>
      </p:sp>
      <p:sp>
        <p:nvSpPr>
          <p:cNvPr id="4" name="Slide Number Placeholder 5"/>
          <p:cNvSpPr>
            <a:spLocks noGrp="1"/>
          </p:cNvSpPr>
          <p:nvPr>
            <p:ph type="sldNum" sz="quarter" idx="12"/>
          </p:nvPr>
        </p:nvSpPr>
        <p:spPr>
          <a:xfrm>
            <a:off x="6553200" y="6356350"/>
            <a:ext cx="2133600" cy="365125"/>
          </a:xfrm>
          <a:prstGeom prst="rect">
            <a:avLst/>
          </a:prstGeom>
        </p:spPr>
        <p:txBody>
          <a:bodyPr/>
          <a:lstStyle>
            <a:lvl1pPr algn="ctr" eaLnBrk="0" hangingPunct="0">
              <a:spcBef>
                <a:spcPct val="50000"/>
              </a:spcBef>
              <a:defRPr sz="1200" b="1">
                <a:solidFill>
                  <a:srgbClr val="FFFFFF"/>
                </a:solidFill>
                <a:latin typeface="+mn-lt"/>
              </a:defRPr>
            </a:lvl1pPr>
          </a:lstStyle>
          <a:p>
            <a:pPr fontAlgn="base">
              <a:spcAft>
                <a:spcPct val="0"/>
              </a:spcAft>
              <a:defRPr/>
            </a:pPr>
            <a:fld id="{525B1E92-C86F-4366-A76D-C560614973E7}" type="slidenum">
              <a:rPr lang="en-US"/>
              <a:pPr fontAlgn="base">
                <a:spcAft>
                  <a:spcPct val="0"/>
                </a:spcAft>
                <a:defRPr/>
              </a:pPr>
              <a:t>‹#›</a:t>
            </a:fld>
            <a:endParaRPr lang="en-US" dirty="0"/>
          </a:p>
        </p:txBody>
      </p:sp>
    </p:spTree>
    <p:extLst>
      <p:ext uri="{BB962C8B-B14F-4D97-AF65-F5344CB8AC3E}">
        <p14:creationId xmlns:p14="http://schemas.microsoft.com/office/powerpoint/2010/main" val="21551430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533400" y="1219200"/>
            <a:ext cx="4000500"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86300" y="1219200"/>
            <a:ext cx="4000500"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861258114"/>
      </p:ext>
    </p:extLst>
  </p:cSld>
  <p:clrMapOvr>
    <a:masterClrMapping/>
  </p:clrMapOvr>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Calibri" pitchFamily="34" charset="0"/>
                <a:cs typeface="Calibri" pitchFamily="34" charset="0"/>
              </a:defRPr>
            </a:lvl1pPr>
          </a:lstStyle>
          <a:p>
            <a:r>
              <a:rPr lang="en-US" dirty="0"/>
              <a:t>Click to edit Master title style</a:t>
            </a:r>
          </a:p>
        </p:txBody>
      </p:sp>
      <p:sp>
        <p:nvSpPr>
          <p:cNvPr id="6" name="Content Placeholder 7"/>
          <p:cNvSpPr>
            <a:spLocks noGrp="1"/>
          </p:cNvSpPr>
          <p:nvPr>
            <p:ph sz="half" idx="1"/>
          </p:nvPr>
        </p:nvSpPr>
        <p:spPr>
          <a:xfrm>
            <a:off x="533400" y="1939158"/>
            <a:ext cx="8077200" cy="4461641"/>
          </a:xfrm>
        </p:spPr>
        <p:txBody>
          <a:bodyPr/>
          <a:lstStyle>
            <a:lvl1pPr>
              <a:buClrTx/>
              <a:defRPr sz="2400">
                <a:solidFill>
                  <a:schemeClr val="tx1"/>
                </a:solidFill>
              </a:defRPr>
            </a:lvl1pPr>
            <a:lvl2pPr>
              <a:buClrTx/>
              <a:buFont typeface="Arial" pitchFamily="34" charset="0"/>
              <a:buChar char="•"/>
              <a:defRPr sz="2400">
                <a:solidFill>
                  <a:schemeClr val="tx1"/>
                </a:solidFill>
              </a:defRPr>
            </a:lvl2pPr>
            <a:lvl3pPr>
              <a:buNone/>
              <a:defRPr/>
            </a:lvl3pPr>
          </a:lstStyle>
          <a:p>
            <a:pPr lvl="0"/>
            <a:r>
              <a:rPr lang="en-US" dirty="0"/>
              <a:t>Click to edit Master text styles</a:t>
            </a:r>
          </a:p>
          <a:p>
            <a:pPr lvl="1"/>
            <a:r>
              <a:rPr lang="en-US" dirty="0"/>
              <a:t>Second level</a:t>
            </a:r>
          </a:p>
        </p:txBody>
      </p:sp>
    </p:spTree>
    <p:extLst>
      <p:ext uri="{BB962C8B-B14F-4D97-AF65-F5344CB8AC3E}">
        <p14:creationId xmlns:p14="http://schemas.microsoft.com/office/powerpoint/2010/main" val="1982537785"/>
      </p:ext>
    </p:extLst>
  </p:cSld>
  <p:clrMapOvr>
    <a:masterClrMapping/>
  </p:clrMapOvr>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851770" y="109538"/>
            <a:ext cx="5549030" cy="762000"/>
          </a:xfrm>
        </p:spPr>
        <p:txBody>
          <a:bodyPr anchor="ctr"/>
          <a:lstStyle/>
          <a:p>
            <a:r>
              <a:rPr lang="en-US" dirty="0"/>
              <a:t>Click to edit Master title style</a:t>
            </a:r>
          </a:p>
        </p:txBody>
      </p:sp>
      <p:sp>
        <p:nvSpPr>
          <p:cNvPr id="3" name="Content Placeholder 2"/>
          <p:cNvSpPr>
            <a:spLocks noGrp="1"/>
          </p:cNvSpPr>
          <p:nvPr>
            <p:ph sz="half" idx="1"/>
          </p:nvPr>
        </p:nvSpPr>
        <p:spPr>
          <a:xfrm>
            <a:off x="533400" y="1219200"/>
            <a:ext cx="4000500"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86300" y="1219200"/>
            <a:ext cx="4000500"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548925639"/>
      </p:ext>
    </p:extLst>
  </p:cSld>
  <p:clrMapOvr>
    <a:masterClrMapping/>
  </p:clrMapOvr>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874386" y="109538"/>
            <a:ext cx="4837482" cy="762000"/>
          </a:xfrm>
        </p:spPr>
        <p:txBody>
          <a:bodyPr anchor="ctr"/>
          <a:lstStyle>
            <a:lvl1pPr>
              <a:defRPr>
                <a:latin typeface="+mj-lt"/>
                <a:cs typeface="Calibri" pitchFamily="34" charset="0"/>
              </a:defRPr>
            </a:lvl1pPr>
          </a:lstStyle>
          <a:p>
            <a:r>
              <a:rPr lang="en-US"/>
              <a:t>Click to edit Master title style</a:t>
            </a:r>
          </a:p>
        </p:txBody>
      </p:sp>
    </p:spTree>
    <p:extLst>
      <p:ext uri="{BB962C8B-B14F-4D97-AF65-F5344CB8AC3E}">
        <p14:creationId xmlns:p14="http://schemas.microsoft.com/office/powerpoint/2010/main" val="746905148"/>
      </p:ext>
    </p:extLst>
  </p:cSld>
  <p:clrMapOvr>
    <a:masterClrMapping/>
  </p:clrMapOvr>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36613" y="109538"/>
            <a:ext cx="5564187" cy="762000"/>
          </a:xfrm>
        </p:spPr>
        <p:txBody>
          <a:bodyPr/>
          <a:lstStyle/>
          <a:p>
            <a:r>
              <a:rPr lang="en-US"/>
              <a:t>Click to edit Master title style</a:t>
            </a:r>
          </a:p>
        </p:txBody>
      </p:sp>
      <p:sp>
        <p:nvSpPr>
          <p:cNvPr id="3" name="Text Placeholder 2"/>
          <p:cNvSpPr>
            <a:spLocks noGrp="1"/>
          </p:cNvSpPr>
          <p:nvPr>
            <p:ph type="body" sz="half" idx="1"/>
          </p:nvPr>
        </p:nvSpPr>
        <p:spPr>
          <a:xfrm>
            <a:off x="533400" y="1219200"/>
            <a:ext cx="4000500" cy="5181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86300" y="1219200"/>
            <a:ext cx="4000500" cy="5181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626432510"/>
      </p:ext>
    </p:extLst>
  </p:cSld>
  <p:clrMapOvr>
    <a:masterClrMapping/>
  </p:clrMapOvr>
  <p:transition/>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736600" y="109538"/>
            <a:ext cx="5664200" cy="762000"/>
          </a:xfrm>
        </p:spPr>
        <p:txBody>
          <a:bodyPr/>
          <a:lstStyle/>
          <a:p>
            <a:r>
              <a:rPr lang="en-US"/>
              <a:t>Click to edit Master title style</a:t>
            </a:r>
          </a:p>
        </p:txBody>
      </p:sp>
      <p:sp>
        <p:nvSpPr>
          <p:cNvPr id="3" name="Content Placeholder 2"/>
          <p:cNvSpPr>
            <a:spLocks noGrp="1"/>
          </p:cNvSpPr>
          <p:nvPr>
            <p:ph idx="1"/>
          </p:nvPr>
        </p:nvSpPr>
        <p:spPr>
          <a:xfrm>
            <a:off x="533400" y="1219200"/>
            <a:ext cx="8153400" cy="5181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204639953"/>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926358973"/>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userDrawn="1">
  <p:cSld name="4_Title Slide">
    <p:spTree>
      <p:nvGrpSpPr>
        <p:cNvPr id="1" name=""/>
        <p:cNvGrpSpPr/>
        <p:nvPr/>
      </p:nvGrpSpPr>
      <p:grpSpPr>
        <a:xfrm>
          <a:off x="0" y="0"/>
          <a:ext cx="0" cy="0"/>
          <a:chOff x="0" y="0"/>
          <a:chExt cx="0" cy="0"/>
        </a:xfrm>
      </p:grpSpPr>
      <p:sp>
        <p:nvSpPr>
          <p:cNvPr id="2" name="Date Placeholder 3"/>
          <p:cNvSpPr>
            <a:spLocks noGrp="1"/>
          </p:cNvSpPr>
          <p:nvPr>
            <p:ph type="dt" sz="half" idx="10"/>
          </p:nvPr>
        </p:nvSpPr>
        <p:spPr>
          <a:xfrm>
            <a:off x="457200" y="6356350"/>
            <a:ext cx="2133600" cy="365125"/>
          </a:xfrm>
          <a:prstGeom prst="rect">
            <a:avLst/>
          </a:prstGeom>
        </p:spPr>
        <p:txBody>
          <a:bodyPr/>
          <a:lstStyle>
            <a:lvl1pPr algn="ctr" eaLnBrk="0" hangingPunct="0">
              <a:spcBef>
                <a:spcPct val="50000"/>
              </a:spcBef>
              <a:defRPr sz="1200" b="1">
                <a:solidFill>
                  <a:srgbClr val="FFFFFF"/>
                </a:solidFill>
                <a:latin typeface="+mn-lt"/>
              </a:defRPr>
            </a:lvl1pPr>
          </a:lstStyle>
          <a:p>
            <a:pPr fontAlgn="base">
              <a:spcAft>
                <a:spcPct val="0"/>
              </a:spcAft>
              <a:defRPr/>
            </a:pPr>
            <a:fld id="{79F47F0F-EB1B-49E5-A231-3989947E4992}" type="datetime1">
              <a:rPr lang="en-US" smtClean="0"/>
              <a:t>5/4/2021</a:t>
            </a:fld>
            <a:endParaRPr lang="en-US" dirty="0"/>
          </a:p>
        </p:txBody>
      </p:sp>
      <p:sp>
        <p:nvSpPr>
          <p:cNvPr id="3" name="Footer Placeholder 4"/>
          <p:cNvSpPr>
            <a:spLocks noGrp="1"/>
          </p:cNvSpPr>
          <p:nvPr>
            <p:ph type="ftr" sz="quarter" idx="11"/>
          </p:nvPr>
        </p:nvSpPr>
        <p:spPr>
          <a:xfrm>
            <a:off x="3124200" y="6356350"/>
            <a:ext cx="2895600" cy="365125"/>
          </a:xfrm>
          <a:prstGeom prst="rect">
            <a:avLst/>
          </a:prstGeom>
        </p:spPr>
        <p:txBody>
          <a:bodyPr/>
          <a:lstStyle>
            <a:lvl1pPr algn="ctr" eaLnBrk="0" hangingPunct="0">
              <a:spcBef>
                <a:spcPct val="50000"/>
              </a:spcBef>
              <a:defRPr sz="1200" b="1">
                <a:solidFill>
                  <a:srgbClr val="FFFFFF"/>
                </a:solidFill>
                <a:latin typeface="+mn-lt"/>
              </a:defRPr>
            </a:lvl1pPr>
          </a:lstStyle>
          <a:p>
            <a:pPr fontAlgn="base">
              <a:spcAft>
                <a:spcPct val="0"/>
              </a:spcAft>
              <a:defRPr/>
            </a:pPr>
            <a:r>
              <a:rPr lang="en-US" dirty="0"/>
              <a:t>Draft</a:t>
            </a:r>
          </a:p>
        </p:txBody>
      </p:sp>
      <p:sp>
        <p:nvSpPr>
          <p:cNvPr id="4" name="Slide Number Placeholder 5"/>
          <p:cNvSpPr>
            <a:spLocks noGrp="1"/>
          </p:cNvSpPr>
          <p:nvPr>
            <p:ph type="sldNum" sz="quarter" idx="12"/>
          </p:nvPr>
        </p:nvSpPr>
        <p:spPr>
          <a:xfrm>
            <a:off x="6553200" y="6356350"/>
            <a:ext cx="2133600" cy="365125"/>
          </a:xfrm>
          <a:prstGeom prst="rect">
            <a:avLst/>
          </a:prstGeom>
        </p:spPr>
        <p:txBody>
          <a:bodyPr/>
          <a:lstStyle>
            <a:lvl1pPr algn="ctr" eaLnBrk="0" hangingPunct="0">
              <a:spcBef>
                <a:spcPct val="50000"/>
              </a:spcBef>
              <a:defRPr sz="1200" b="1">
                <a:solidFill>
                  <a:srgbClr val="FFFFFF"/>
                </a:solidFill>
                <a:latin typeface="+mn-lt"/>
              </a:defRPr>
            </a:lvl1pPr>
          </a:lstStyle>
          <a:p>
            <a:pPr fontAlgn="base">
              <a:spcAft>
                <a:spcPct val="0"/>
              </a:spcAft>
              <a:defRPr/>
            </a:pPr>
            <a:fld id="{525B1E92-C86F-4366-A76D-C560614973E7}" type="slidenum">
              <a:rPr lang="en-US"/>
              <a:pPr fontAlgn="base">
                <a:spcAft>
                  <a:spcPct val="0"/>
                </a:spcAft>
                <a:defRPr/>
              </a:pPr>
              <a:t>‹#›</a:t>
            </a:fld>
            <a:endParaRPr lang="en-US" dirty="0"/>
          </a:p>
        </p:txBody>
      </p:sp>
    </p:spTree>
    <p:extLst>
      <p:ext uri="{BB962C8B-B14F-4D97-AF65-F5344CB8AC3E}">
        <p14:creationId xmlns:p14="http://schemas.microsoft.com/office/powerpoint/2010/main" val="879311076"/>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Calibri" pitchFamily="34" charset="0"/>
                <a:cs typeface="Calibri" pitchFamily="34" charset="0"/>
              </a:defRPr>
            </a:lvl1pPr>
          </a:lstStyle>
          <a:p>
            <a:r>
              <a:rPr lang="en-US" dirty="0"/>
              <a:t>Click to edit Master title style</a:t>
            </a:r>
          </a:p>
        </p:txBody>
      </p:sp>
      <p:sp>
        <p:nvSpPr>
          <p:cNvPr id="6" name="Content Placeholder 7"/>
          <p:cNvSpPr>
            <a:spLocks noGrp="1"/>
          </p:cNvSpPr>
          <p:nvPr>
            <p:ph sz="half" idx="1"/>
          </p:nvPr>
        </p:nvSpPr>
        <p:spPr>
          <a:xfrm>
            <a:off x="533400" y="1939158"/>
            <a:ext cx="8077200" cy="4461641"/>
          </a:xfrm>
        </p:spPr>
        <p:txBody>
          <a:bodyPr/>
          <a:lstStyle>
            <a:lvl1pPr>
              <a:buClrTx/>
              <a:defRPr sz="2400">
                <a:solidFill>
                  <a:schemeClr val="tx1"/>
                </a:solidFill>
              </a:defRPr>
            </a:lvl1pPr>
            <a:lvl2pPr>
              <a:buClrTx/>
              <a:buFont typeface="Arial" pitchFamily="34" charset="0"/>
              <a:buChar char="•"/>
              <a:defRPr sz="2400">
                <a:solidFill>
                  <a:schemeClr val="tx1"/>
                </a:solidFill>
              </a:defRPr>
            </a:lvl2pPr>
            <a:lvl3pPr>
              <a:buNone/>
              <a:defRPr/>
            </a:lvl3pPr>
          </a:lstStyle>
          <a:p>
            <a:pPr lvl="0"/>
            <a:r>
              <a:rPr lang="en-US" dirty="0"/>
              <a:t>Click to edit Master text styles</a:t>
            </a:r>
          </a:p>
          <a:p>
            <a:pPr lvl="1"/>
            <a:r>
              <a:rPr lang="en-US" dirty="0"/>
              <a:t>Second level</a:t>
            </a:r>
          </a:p>
        </p:txBody>
      </p:sp>
    </p:spTree>
    <p:extLst>
      <p:ext uri="{BB962C8B-B14F-4D97-AF65-F5344CB8AC3E}">
        <p14:creationId xmlns:p14="http://schemas.microsoft.com/office/powerpoint/2010/main" val="1513361432"/>
      </p:ext>
    </p:extLst>
  </p:cSld>
  <p:clrMapOvr>
    <a:masterClrMapping/>
  </p:clrMapOvr>
  <p:transition/>
</p:sldLayout>
</file>

<file path=ppt/slideLayouts/slideLayout2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851770" y="109538"/>
            <a:ext cx="5549030" cy="762000"/>
          </a:xfrm>
        </p:spPr>
        <p:txBody>
          <a:bodyPr anchor="ctr"/>
          <a:lstStyle/>
          <a:p>
            <a:r>
              <a:rPr lang="en-US" dirty="0"/>
              <a:t>Click to edit Master title style</a:t>
            </a:r>
          </a:p>
        </p:txBody>
      </p:sp>
      <p:sp>
        <p:nvSpPr>
          <p:cNvPr id="3" name="Content Placeholder 2"/>
          <p:cNvSpPr>
            <a:spLocks noGrp="1"/>
          </p:cNvSpPr>
          <p:nvPr>
            <p:ph sz="half" idx="1"/>
          </p:nvPr>
        </p:nvSpPr>
        <p:spPr>
          <a:xfrm>
            <a:off x="533400" y="1219200"/>
            <a:ext cx="4000500"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86300" y="1219200"/>
            <a:ext cx="4000500"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972698809"/>
      </p:ext>
    </p:extLst>
  </p:cSld>
  <p:clrMapOvr>
    <a:masterClrMapping/>
  </p:clrMapOvr>
  <p:transition/>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874386" y="109538"/>
            <a:ext cx="4837482" cy="762000"/>
          </a:xfrm>
        </p:spPr>
        <p:txBody>
          <a:bodyPr anchor="ctr"/>
          <a:lstStyle>
            <a:lvl1pPr>
              <a:defRPr>
                <a:latin typeface="+mj-lt"/>
                <a:cs typeface="Calibri" pitchFamily="34" charset="0"/>
              </a:defRPr>
            </a:lvl1pPr>
          </a:lstStyle>
          <a:p>
            <a:r>
              <a:rPr lang="en-US"/>
              <a:t>Click to edit Master title style</a:t>
            </a:r>
          </a:p>
        </p:txBody>
      </p:sp>
    </p:spTree>
    <p:extLst>
      <p:ext uri="{BB962C8B-B14F-4D97-AF65-F5344CB8AC3E}">
        <p14:creationId xmlns:p14="http://schemas.microsoft.com/office/powerpoint/2010/main" val="2719193756"/>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Calibri" pitchFamily="34" charset="0"/>
                <a:cs typeface="Calibri" pitchFamily="34" charset="0"/>
              </a:defRPr>
            </a:lvl1pPr>
          </a:lstStyle>
          <a:p>
            <a:r>
              <a:rPr lang="en-US"/>
              <a:t>Click to edit Master title style</a:t>
            </a:r>
          </a:p>
        </p:txBody>
      </p:sp>
    </p:spTree>
    <p:extLst>
      <p:ext uri="{BB962C8B-B14F-4D97-AF65-F5344CB8AC3E}">
        <p14:creationId xmlns:p14="http://schemas.microsoft.com/office/powerpoint/2010/main" val="26510846"/>
      </p:ext>
    </p:extLst>
  </p:cSld>
  <p:clrMapOvr>
    <a:masterClrMapping/>
  </p:clrMapOvr>
  <p:transition/>
</p:sldLayout>
</file>

<file path=ppt/slideLayouts/slideLayout30.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36613" y="109538"/>
            <a:ext cx="5564187" cy="762000"/>
          </a:xfrm>
        </p:spPr>
        <p:txBody>
          <a:bodyPr/>
          <a:lstStyle/>
          <a:p>
            <a:r>
              <a:rPr lang="en-US"/>
              <a:t>Click to edit Master title style</a:t>
            </a:r>
          </a:p>
        </p:txBody>
      </p:sp>
      <p:sp>
        <p:nvSpPr>
          <p:cNvPr id="3" name="Text Placeholder 2"/>
          <p:cNvSpPr>
            <a:spLocks noGrp="1"/>
          </p:cNvSpPr>
          <p:nvPr>
            <p:ph type="body" sz="half" idx="1"/>
          </p:nvPr>
        </p:nvSpPr>
        <p:spPr>
          <a:xfrm>
            <a:off x="533400" y="1219200"/>
            <a:ext cx="4000500" cy="5181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86300" y="1219200"/>
            <a:ext cx="4000500" cy="5181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530631296"/>
      </p:ext>
    </p:extLst>
  </p:cSld>
  <p:clrMapOvr>
    <a:masterClrMapping/>
  </p:clrMapOvr>
  <p:transition/>
</p:sldLayout>
</file>

<file path=ppt/slideLayouts/slideLayout31.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736600" y="109538"/>
            <a:ext cx="5664200" cy="762000"/>
          </a:xfrm>
        </p:spPr>
        <p:txBody>
          <a:bodyPr/>
          <a:lstStyle/>
          <a:p>
            <a:r>
              <a:rPr lang="en-US"/>
              <a:t>Click to edit Master title style</a:t>
            </a:r>
          </a:p>
        </p:txBody>
      </p:sp>
      <p:sp>
        <p:nvSpPr>
          <p:cNvPr id="3" name="Content Placeholder 2"/>
          <p:cNvSpPr>
            <a:spLocks noGrp="1"/>
          </p:cNvSpPr>
          <p:nvPr>
            <p:ph idx="1"/>
          </p:nvPr>
        </p:nvSpPr>
        <p:spPr>
          <a:xfrm>
            <a:off x="533400" y="1219200"/>
            <a:ext cx="8153400" cy="5181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538728700"/>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126268678"/>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userDrawn="1">
  <p:cSld name="4_Title Slide">
    <p:spTree>
      <p:nvGrpSpPr>
        <p:cNvPr id="1" name=""/>
        <p:cNvGrpSpPr/>
        <p:nvPr/>
      </p:nvGrpSpPr>
      <p:grpSpPr>
        <a:xfrm>
          <a:off x="0" y="0"/>
          <a:ext cx="0" cy="0"/>
          <a:chOff x="0" y="0"/>
          <a:chExt cx="0" cy="0"/>
        </a:xfrm>
      </p:grpSpPr>
      <p:sp>
        <p:nvSpPr>
          <p:cNvPr id="2" name="Date Placeholder 3"/>
          <p:cNvSpPr>
            <a:spLocks noGrp="1"/>
          </p:cNvSpPr>
          <p:nvPr>
            <p:ph type="dt" sz="half" idx="10"/>
          </p:nvPr>
        </p:nvSpPr>
        <p:spPr>
          <a:xfrm>
            <a:off x="457200" y="6356350"/>
            <a:ext cx="2133600" cy="365125"/>
          </a:xfrm>
          <a:prstGeom prst="rect">
            <a:avLst/>
          </a:prstGeom>
        </p:spPr>
        <p:txBody>
          <a:bodyPr/>
          <a:lstStyle>
            <a:lvl1pPr algn="ctr" eaLnBrk="0" hangingPunct="0">
              <a:spcBef>
                <a:spcPct val="50000"/>
              </a:spcBef>
              <a:defRPr sz="1200" b="1">
                <a:solidFill>
                  <a:srgbClr val="FFFFFF"/>
                </a:solidFill>
                <a:latin typeface="+mn-lt"/>
              </a:defRPr>
            </a:lvl1pPr>
          </a:lstStyle>
          <a:p>
            <a:pPr fontAlgn="base">
              <a:spcAft>
                <a:spcPct val="0"/>
              </a:spcAft>
              <a:defRPr/>
            </a:pPr>
            <a:fld id="{5A52C6E8-626D-4C71-A859-A942035C5E56}" type="datetime1">
              <a:rPr lang="en-US" smtClean="0"/>
              <a:t>5/4/2021</a:t>
            </a:fld>
            <a:endParaRPr lang="en-US" dirty="0"/>
          </a:p>
        </p:txBody>
      </p:sp>
      <p:sp>
        <p:nvSpPr>
          <p:cNvPr id="3" name="Footer Placeholder 4"/>
          <p:cNvSpPr>
            <a:spLocks noGrp="1"/>
          </p:cNvSpPr>
          <p:nvPr>
            <p:ph type="ftr" sz="quarter" idx="11"/>
          </p:nvPr>
        </p:nvSpPr>
        <p:spPr>
          <a:xfrm>
            <a:off x="3124200" y="6356350"/>
            <a:ext cx="2895600" cy="365125"/>
          </a:xfrm>
          <a:prstGeom prst="rect">
            <a:avLst/>
          </a:prstGeom>
        </p:spPr>
        <p:txBody>
          <a:bodyPr/>
          <a:lstStyle>
            <a:lvl1pPr algn="ctr" eaLnBrk="0" hangingPunct="0">
              <a:spcBef>
                <a:spcPct val="50000"/>
              </a:spcBef>
              <a:defRPr sz="1200" b="1">
                <a:solidFill>
                  <a:srgbClr val="FFFFFF"/>
                </a:solidFill>
                <a:latin typeface="+mn-lt"/>
              </a:defRPr>
            </a:lvl1pPr>
          </a:lstStyle>
          <a:p>
            <a:pPr fontAlgn="base">
              <a:spcAft>
                <a:spcPct val="0"/>
              </a:spcAft>
              <a:defRPr/>
            </a:pPr>
            <a:r>
              <a:rPr lang="en-US" dirty="0"/>
              <a:t>Draft</a:t>
            </a:r>
          </a:p>
        </p:txBody>
      </p:sp>
      <p:sp>
        <p:nvSpPr>
          <p:cNvPr id="4" name="Slide Number Placeholder 5"/>
          <p:cNvSpPr>
            <a:spLocks noGrp="1"/>
          </p:cNvSpPr>
          <p:nvPr>
            <p:ph type="sldNum" sz="quarter" idx="12"/>
          </p:nvPr>
        </p:nvSpPr>
        <p:spPr>
          <a:xfrm>
            <a:off x="6553200" y="6356350"/>
            <a:ext cx="2133600" cy="365125"/>
          </a:xfrm>
          <a:prstGeom prst="rect">
            <a:avLst/>
          </a:prstGeom>
        </p:spPr>
        <p:txBody>
          <a:bodyPr/>
          <a:lstStyle>
            <a:lvl1pPr algn="ctr" eaLnBrk="0" hangingPunct="0">
              <a:spcBef>
                <a:spcPct val="50000"/>
              </a:spcBef>
              <a:defRPr sz="1200" b="1">
                <a:solidFill>
                  <a:srgbClr val="FFFFFF"/>
                </a:solidFill>
                <a:latin typeface="+mn-lt"/>
              </a:defRPr>
            </a:lvl1pPr>
          </a:lstStyle>
          <a:p>
            <a:pPr fontAlgn="base">
              <a:spcAft>
                <a:spcPct val="0"/>
              </a:spcAft>
              <a:defRPr/>
            </a:pPr>
            <a:fld id="{525B1E92-C86F-4366-A76D-C560614973E7}" type="slidenum">
              <a:rPr lang="en-US"/>
              <a:pPr fontAlgn="base">
                <a:spcAft>
                  <a:spcPct val="0"/>
                </a:spcAft>
                <a:defRPr/>
              </a:pPr>
              <a:t>‹#›</a:t>
            </a:fld>
            <a:endParaRPr lang="en-US" dirty="0"/>
          </a:p>
        </p:txBody>
      </p:sp>
    </p:spTree>
    <p:extLst>
      <p:ext uri="{BB962C8B-B14F-4D97-AF65-F5344CB8AC3E}">
        <p14:creationId xmlns:p14="http://schemas.microsoft.com/office/powerpoint/2010/main" val="3535099700"/>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Calibri" pitchFamily="34" charset="0"/>
                <a:cs typeface="Calibri" pitchFamily="34" charset="0"/>
              </a:defRPr>
            </a:lvl1pPr>
          </a:lstStyle>
          <a:p>
            <a:r>
              <a:rPr lang="en-US" dirty="0"/>
              <a:t>Click to edit Master title style</a:t>
            </a:r>
          </a:p>
        </p:txBody>
      </p:sp>
      <p:sp>
        <p:nvSpPr>
          <p:cNvPr id="6" name="Content Placeholder 7"/>
          <p:cNvSpPr>
            <a:spLocks noGrp="1"/>
          </p:cNvSpPr>
          <p:nvPr>
            <p:ph sz="half" idx="1"/>
          </p:nvPr>
        </p:nvSpPr>
        <p:spPr>
          <a:xfrm>
            <a:off x="533400" y="1939158"/>
            <a:ext cx="8077200" cy="4461641"/>
          </a:xfrm>
        </p:spPr>
        <p:txBody>
          <a:bodyPr/>
          <a:lstStyle>
            <a:lvl1pPr>
              <a:buClrTx/>
              <a:defRPr sz="2400">
                <a:solidFill>
                  <a:schemeClr val="tx1"/>
                </a:solidFill>
              </a:defRPr>
            </a:lvl1pPr>
            <a:lvl2pPr>
              <a:buClrTx/>
              <a:buFont typeface="Arial" pitchFamily="34" charset="0"/>
              <a:buChar char="•"/>
              <a:defRPr sz="2400">
                <a:solidFill>
                  <a:schemeClr val="tx1"/>
                </a:solidFill>
              </a:defRPr>
            </a:lvl2pPr>
            <a:lvl3pPr>
              <a:buNone/>
              <a:defRPr/>
            </a:lvl3pPr>
          </a:lstStyle>
          <a:p>
            <a:pPr lvl="0"/>
            <a:r>
              <a:rPr lang="en-US" dirty="0"/>
              <a:t>Click to edit Master text styles</a:t>
            </a:r>
          </a:p>
          <a:p>
            <a:pPr lvl="1"/>
            <a:r>
              <a:rPr lang="en-US" dirty="0"/>
              <a:t>Second level</a:t>
            </a:r>
          </a:p>
        </p:txBody>
      </p:sp>
    </p:spTree>
    <p:extLst>
      <p:ext uri="{BB962C8B-B14F-4D97-AF65-F5344CB8AC3E}">
        <p14:creationId xmlns:p14="http://schemas.microsoft.com/office/powerpoint/2010/main" val="2139635825"/>
      </p:ext>
    </p:extLst>
  </p:cSld>
  <p:clrMapOvr>
    <a:masterClrMapping/>
  </p:clrMapOvr>
  <p:transition/>
</p:sldLayout>
</file>

<file path=ppt/slideLayouts/slideLayout3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851770" y="109538"/>
            <a:ext cx="5549030" cy="762000"/>
          </a:xfrm>
        </p:spPr>
        <p:txBody>
          <a:bodyPr anchor="ctr"/>
          <a:lstStyle/>
          <a:p>
            <a:r>
              <a:rPr lang="en-US" dirty="0"/>
              <a:t>Click to edit Master title style</a:t>
            </a:r>
          </a:p>
        </p:txBody>
      </p:sp>
      <p:sp>
        <p:nvSpPr>
          <p:cNvPr id="3" name="Content Placeholder 2"/>
          <p:cNvSpPr>
            <a:spLocks noGrp="1"/>
          </p:cNvSpPr>
          <p:nvPr>
            <p:ph sz="half" idx="1"/>
          </p:nvPr>
        </p:nvSpPr>
        <p:spPr>
          <a:xfrm>
            <a:off x="533400" y="1219200"/>
            <a:ext cx="4000500"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86300" y="1219200"/>
            <a:ext cx="4000500"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060857353"/>
      </p:ext>
    </p:extLst>
  </p:cSld>
  <p:clrMapOvr>
    <a:masterClrMapping/>
  </p:clrMapOvr>
  <p:transition/>
</p:sldLayout>
</file>

<file path=ppt/slideLayouts/slideLayout3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874386" y="109538"/>
            <a:ext cx="4837482" cy="762000"/>
          </a:xfrm>
        </p:spPr>
        <p:txBody>
          <a:bodyPr anchor="ctr"/>
          <a:lstStyle>
            <a:lvl1pPr>
              <a:defRPr>
                <a:latin typeface="+mj-lt"/>
                <a:cs typeface="Calibri" pitchFamily="34" charset="0"/>
              </a:defRPr>
            </a:lvl1pPr>
          </a:lstStyle>
          <a:p>
            <a:r>
              <a:rPr lang="en-US"/>
              <a:t>Click to edit Master title style</a:t>
            </a:r>
          </a:p>
        </p:txBody>
      </p:sp>
    </p:spTree>
    <p:extLst>
      <p:ext uri="{BB962C8B-B14F-4D97-AF65-F5344CB8AC3E}">
        <p14:creationId xmlns:p14="http://schemas.microsoft.com/office/powerpoint/2010/main" val="901557602"/>
      </p:ext>
    </p:extLst>
  </p:cSld>
  <p:clrMapOvr>
    <a:masterClrMapping/>
  </p:clrMapOvr>
  <p:transition/>
</p:sldLayout>
</file>

<file path=ppt/slideLayouts/slideLayout37.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36613" y="109538"/>
            <a:ext cx="5564187" cy="762000"/>
          </a:xfrm>
        </p:spPr>
        <p:txBody>
          <a:bodyPr/>
          <a:lstStyle/>
          <a:p>
            <a:r>
              <a:rPr lang="en-US"/>
              <a:t>Click to edit Master title style</a:t>
            </a:r>
          </a:p>
        </p:txBody>
      </p:sp>
      <p:sp>
        <p:nvSpPr>
          <p:cNvPr id="3" name="Text Placeholder 2"/>
          <p:cNvSpPr>
            <a:spLocks noGrp="1"/>
          </p:cNvSpPr>
          <p:nvPr>
            <p:ph type="body" sz="half" idx="1"/>
          </p:nvPr>
        </p:nvSpPr>
        <p:spPr>
          <a:xfrm>
            <a:off x="533400" y="1219200"/>
            <a:ext cx="4000500" cy="5181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86300" y="1219200"/>
            <a:ext cx="4000500" cy="5181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475712820"/>
      </p:ext>
    </p:extLst>
  </p:cSld>
  <p:clrMapOvr>
    <a:masterClrMapping/>
  </p:clrMapOvr>
  <p:transition/>
</p:sldLayout>
</file>

<file path=ppt/slideLayouts/slideLayout38.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736600" y="109538"/>
            <a:ext cx="5664200" cy="762000"/>
          </a:xfrm>
        </p:spPr>
        <p:txBody>
          <a:bodyPr/>
          <a:lstStyle/>
          <a:p>
            <a:r>
              <a:rPr lang="en-US"/>
              <a:t>Click to edit Master title style</a:t>
            </a:r>
          </a:p>
        </p:txBody>
      </p:sp>
      <p:sp>
        <p:nvSpPr>
          <p:cNvPr id="3" name="Content Placeholder 2"/>
          <p:cNvSpPr>
            <a:spLocks noGrp="1"/>
          </p:cNvSpPr>
          <p:nvPr>
            <p:ph idx="1"/>
          </p:nvPr>
        </p:nvSpPr>
        <p:spPr>
          <a:xfrm>
            <a:off x="533400" y="1219200"/>
            <a:ext cx="8153400" cy="5181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823674477"/>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0806838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36613" y="109538"/>
            <a:ext cx="5564187" cy="762000"/>
          </a:xfrm>
        </p:spPr>
        <p:txBody>
          <a:bodyPr/>
          <a:lstStyle/>
          <a:p>
            <a:r>
              <a:rPr lang="en-US"/>
              <a:t>Click to edit Master title style</a:t>
            </a:r>
          </a:p>
        </p:txBody>
      </p:sp>
      <p:sp>
        <p:nvSpPr>
          <p:cNvPr id="3" name="Text Placeholder 2"/>
          <p:cNvSpPr>
            <a:spLocks noGrp="1"/>
          </p:cNvSpPr>
          <p:nvPr>
            <p:ph type="body" sz="half" idx="1"/>
          </p:nvPr>
        </p:nvSpPr>
        <p:spPr>
          <a:xfrm>
            <a:off x="533400" y="1219200"/>
            <a:ext cx="4000500" cy="5181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86300" y="1219200"/>
            <a:ext cx="4000500" cy="5181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074370112"/>
      </p:ext>
    </p:extLst>
  </p:cSld>
  <p:clrMapOvr>
    <a:masterClrMapping/>
  </p:clrMapOvr>
  <p:transition/>
</p:sldLayout>
</file>

<file path=ppt/slideLayouts/slideLayout40.xml><?xml version="1.0" encoding="utf-8"?>
<p:sldLayout xmlns:a="http://schemas.openxmlformats.org/drawingml/2006/main" xmlns:r="http://schemas.openxmlformats.org/officeDocument/2006/relationships" xmlns:p="http://schemas.openxmlformats.org/presentationml/2006/main" userDrawn="1">
  <p:cSld name="4_Title Slide">
    <p:spTree>
      <p:nvGrpSpPr>
        <p:cNvPr id="1" name=""/>
        <p:cNvGrpSpPr/>
        <p:nvPr/>
      </p:nvGrpSpPr>
      <p:grpSpPr>
        <a:xfrm>
          <a:off x="0" y="0"/>
          <a:ext cx="0" cy="0"/>
          <a:chOff x="0" y="0"/>
          <a:chExt cx="0" cy="0"/>
        </a:xfrm>
      </p:grpSpPr>
      <p:sp>
        <p:nvSpPr>
          <p:cNvPr id="2" name="Date Placeholder 3"/>
          <p:cNvSpPr>
            <a:spLocks noGrp="1"/>
          </p:cNvSpPr>
          <p:nvPr>
            <p:ph type="dt" sz="half" idx="10"/>
          </p:nvPr>
        </p:nvSpPr>
        <p:spPr>
          <a:xfrm>
            <a:off x="457200" y="6356350"/>
            <a:ext cx="2133600" cy="365125"/>
          </a:xfrm>
          <a:prstGeom prst="rect">
            <a:avLst/>
          </a:prstGeom>
        </p:spPr>
        <p:txBody>
          <a:bodyPr/>
          <a:lstStyle>
            <a:lvl1pPr algn="ctr" eaLnBrk="0" hangingPunct="0">
              <a:spcBef>
                <a:spcPct val="50000"/>
              </a:spcBef>
              <a:defRPr sz="1200" b="1">
                <a:solidFill>
                  <a:srgbClr val="FFFFFF"/>
                </a:solidFill>
                <a:latin typeface="+mn-lt"/>
              </a:defRPr>
            </a:lvl1pPr>
          </a:lstStyle>
          <a:p>
            <a:pPr fontAlgn="base">
              <a:spcAft>
                <a:spcPct val="0"/>
              </a:spcAft>
              <a:defRPr/>
            </a:pPr>
            <a:fld id="{EEB0A476-EC98-4E0E-AFE8-D8625F72F0CC}" type="datetime1">
              <a:rPr lang="en-US" smtClean="0"/>
              <a:t>5/4/2021</a:t>
            </a:fld>
            <a:endParaRPr lang="en-US" dirty="0"/>
          </a:p>
        </p:txBody>
      </p:sp>
      <p:sp>
        <p:nvSpPr>
          <p:cNvPr id="3" name="Footer Placeholder 4"/>
          <p:cNvSpPr>
            <a:spLocks noGrp="1"/>
          </p:cNvSpPr>
          <p:nvPr>
            <p:ph type="ftr" sz="quarter" idx="11"/>
          </p:nvPr>
        </p:nvSpPr>
        <p:spPr>
          <a:xfrm>
            <a:off x="3124200" y="6356350"/>
            <a:ext cx="2895600" cy="365125"/>
          </a:xfrm>
          <a:prstGeom prst="rect">
            <a:avLst/>
          </a:prstGeom>
        </p:spPr>
        <p:txBody>
          <a:bodyPr/>
          <a:lstStyle>
            <a:lvl1pPr algn="ctr" eaLnBrk="0" hangingPunct="0">
              <a:spcBef>
                <a:spcPct val="50000"/>
              </a:spcBef>
              <a:defRPr sz="1200" b="1">
                <a:solidFill>
                  <a:srgbClr val="FFFFFF"/>
                </a:solidFill>
                <a:latin typeface="+mn-lt"/>
              </a:defRPr>
            </a:lvl1pPr>
          </a:lstStyle>
          <a:p>
            <a:pPr fontAlgn="base">
              <a:spcAft>
                <a:spcPct val="0"/>
              </a:spcAft>
              <a:defRPr/>
            </a:pPr>
            <a:r>
              <a:rPr lang="en-US" dirty="0"/>
              <a:t>Draft</a:t>
            </a:r>
          </a:p>
        </p:txBody>
      </p:sp>
      <p:sp>
        <p:nvSpPr>
          <p:cNvPr id="4" name="Slide Number Placeholder 5"/>
          <p:cNvSpPr>
            <a:spLocks noGrp="1"/>
          </p:cNvSpPr>
          <p:nvPr>
            <p:ph type="sldNum" sz="quarter" idx="12"/>
          </p:nvPr>
        </p:nvSpPr>
        <p:spPr>
          <a:xfrm>
            <a:off x="6553200" y="6356350"/>
            <a:ext cx="2133600" cy="365125"/>
          </a:xfrm>
          <a:prstGeom prst="rect">
            <a:avLst/>
          </a:prstGeom>
        </p:spPr>
        <p:txBody>
          <a:bodyPr/>
          <a:lstStyle>
            <a:lvl1pPr algn="ctr" eaLnBrk="0" hangingPunct="0">
              <a:spcBef>
                <a:spcPct val="50000"/>
              </a:spcBef>
              <a:defRPr sz="1200" b="1">
                <a:solidFill>
                  <a:srgbClr val="FFFFFF"/>
                </a:solidFill>
                <a:latin typeface="+mn-lt"/>
              </a:defRPr>
            </a:lvl1pPr>
          </a:lstStyle>
          <a:p>
            <a:pPr fontAlgn="base">
              <a:spcAft>
                <a:spcPct val="0"/>
              </a:spcAft>
              <a:defRPr/>
            </a:pPr>
            <a:fld id="{525B1E92-C86F-4366-A76D-C560614973E7}" type="slidenum">
              <a:rPr lang="en-US"/>
              <a:pPr fontAlgn="base">
                <a:spcAft>
                  <a:spcPct val="0"/>
                </a:spcAft>
                <a:defRPr/>
              </a:pPr>
              <a:t>‹#›</a:t>
            </a:fld>
            <a:endParaRPr lang="en-US" dirty="0"/>
          </a:p>
        </p:txBody>
      </p:sp>
    </p:spTree>
    <p:extLst>
      <p:ext uri="{BB962C8B-B14F-4D97-AF65-F5344CB8AC3E}">
        <p14:creationId xmlns:p14="http://schemas.microsoft.com/office/powerpoint/2010/main" val="40900768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Calibri" pitchFamily="34" charset="0"/>
                <a:cs typeface="Calibri" pitchFamily="34" charset="0"/>
              </a:defRPr>
            </a:lvl1pPr>
          </a:lstStyle>
          <a:p>
            <a:r>
              <a:rPr lang="en-US" dirty="0"/>
              <a:t>Click to edit Master title style</a:t>
            </a:r>
          </a:p>
        </p:txBody>
      </p:sp>
      <p:sp>
        <p:nvSpPr>
          <p:cNvPr id="6" name="Content Placeholder 7"/>
          <p:cNvSpPr>
            <a:spLocks noGrp="1"/>
          </p:cNvSpPr>
          <p:nvPr>
            <p:ph sz="half" idx="1"/>
          </p:nvPr>
        </p:nvSpPr>
        <p:spPr>
          <a:xfrm>
            <a:off x="533400" y="1939158"/>
            <a:ext cx="8077200" cy="4461641"/>
          </a:xfrm>
        </p:spPr>
        <p:txBody>
          <a:bodyPr/>
          <a:lstStyle>
            <a:lvl1pPr>
              <a:buClrTx/>
              <a:defRPr sz="2400">
                <a:solidFill>
                  <a:schemeClr val="tx1"/>
                </a:solidFill>
              </a:defRPr>
            </a:lvl1pPr>
            <a:lvl2pPr>
              <a:buClrTx/>
              <a:buFont typeface="Arial" pitchFamily="34" charset="0"/>
              <a:buChar char="•"/>
              <a:defRPr sz="2400">
                <a:solidFill>
                  <a:schemeClr val="tx1"/>
                </a:solidFill>
              </a:defRPr>
            </a:lvl2pPr>
            <a:lvl3pPr>
              <a:buNone/>
              <a:defRPr/>
            </a:lvl3pPr>
          </a:lstStyle>
          <a:p>
            <a:pPr lvl="0"/>
            <a:r>
              <a:rPr lang="en-US" dirty="0"/>
              <a:t>Click to edit Master text styles</a:t>
            </a:r>
          </a:p>
          <a:p>
            <a:pPr lvl="1"/>
            <a:r>
              <a:rPr lang="en-US" dirty="0"/>
              <a:t>Second level</a:t>
            </a:r>
          </a:p>
        </p:txBody>
      </p:sp>
    </p:spTree>
    <p:extLst>
      <p:ext uri="{BB962C8B-B14F-4D97-AF65-F5344CB8AC3E}">
        <p14:creationId xmlns:p14="http://schemas.microsoft.com/office/powerpoint/2010/main" val="1299886320"/>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851770" y="109538"/>
            <a:ext cx="5549030" cy="762000"/>
          </a:xfrm>
        </p:spPr>
        <p:txBody>
          <a:bodyPr anchor="ctr"/>
          <a:lstStyle/>
          <a:p>
            <a:r>
              <a:rPr lang="en-US" dirty="0"/>
              <a:t>Click to edit Master title style</a:t>
            </a:r>
          </a:p>
        </p:txBody>
      </p:sp>
      <p:sp>
        <p:nvSpPr>
          <p:cNvPr id="3" name="Content Placeholder 2"/>
          <p:cNvSpPr>
            <a:spLocks noGrp="1"/>
          </p:cNvSpPr>
          <p:nvPr>
            <p:ph sz="half" idx="1"/>
          </p:nvPr>
        </p:nvSpPr>
        <p:spPr>
          <a:xfrm>
            <a:off x="533400" y="1219200"/>
            <a:ext cx="4000500"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86300" y="1219200"/>
            <a:ext cx="4000500"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249027122"/>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874386" y="109538"/>
            <a:ext cx="4837482" cy="762000"/>
          </a:xfrm>
        </p:spPr>
        <p:txBody>
          <a:bodyPr anchor="ctr"/>
          <a:lstStyle>
            <a:lvl1pPr>
              <a:defRPr>
                <a:latin typeface="+mj-lt"/>
                <a:cs typeface="Calibri" pitchFamily="34" charset="0"/>
              </a:defRPr>
            </a:lvl1pPr>
          </a:lstStyle>
          <a:p>
            <a:r>
              <a:rPr lang="en-US"/>
              <a:t>Click to edit Master title style</a:t>
            </a:r>
          </a:p>
        </p:txBody>
      </p:sp>
    </p:spTree>
    <p:extLst>
      <p:ext uri="{BB962C8B-B14F-4D97-AF65-F5344CB8AC3E}">
        <p14:creationId xmlns:p14="http://schemas.microsoft.com/office/powerpoint/2010/main" val="604378385"/>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36613" y="109538"/>
            <a:ext cx="5564187" cy="762000"/>
          </a:xfrm>
        </p:spPr>
        <p:txBody>
          <a:bodyPr/>
          <a:lstStyle/>
          <a:p>
            <a:r>
              <a:rPr lang="en-US"/>
              <a:t>Click to edit Master title style</a:t>
            </a:r>
          </a:p>
        </p:txBody>
      </p:sp>
      <p:sp>
        <p:nvSpPr>
          <p:cNvPr id="3" name="Text Placeholder 2"/>
          <p:cNvSpPr>
            <a:spLocks noGrp="1"/>
          </p:cNvSpPr>
          <p:nvPr>
            <p:ph type="body" sz="half" idx="1"/>
          </p:nvPr>
        </p:nvSpPr>
        <p:spPr>
          <a:xfrm>
            <a:off x="533400" y="1219200"/>
            <a:ext cx="4000500" cy="5181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86300" y="1219200"/>
            <a:ext cx="4000500" cy="5181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785192584"/>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736600" y="109538"/>
            <a:ext cx="5664200" cy="762000"/>
          </a:xfrm>
        </p:spPr>
        <p:txBody>
          <a:bodyPr/>
          <a:lstStyle/>
          <a:p>
            <a:r>
              <a:rPr lang="en-US"/>
              <a:t>Click to edit Master title style</a:t>
            </a:r>
          </a:p>
        </p:txBody>
      </p:sp>
      <p:sp>
        <p:nvSpPr>
          <p:cNvPr id="3" name="Content Placeholder 2"/>
          <p:cNvSpPr>
            <a:spLocks noGrp="1"/>
          </p:cNvSpPr>
          <p:nvPr>
            <p:ph idx="1"/>
          </p:nvPr>
        </p:nvSpPr>
        <p:spPr>
          <a:xfrm>
            <a:off x="533400" y="1219200"/>
            <a:ext cx="8153400" cy="5181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0853097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tags" Target="../tags/tag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ags" Target="../tags/tag1.xml"/><Relationship Id="rId5"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image" Target="../media/image2.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2.xml"/><Relationship Id="rId13" Type="http://schemas.openxmlformats.org/officeDocument/2006/relationships/image" Target="../media/image2.png"/><Relationship Id="rId3" Type="http://schemas.openxmlformats.org/officeDocument/2006/relationships/slideLayout" Target="../slideLayouts/slideLayout7.xml"/><Relationship Id="rId7" Type="http://schemas.openxmlformats.org/officeDocument/2006/relationships/slideLayout" Target="../slideLayouts/slideLayout11.xml"/><Relationship Id="rId12" Type="http://schemas.openxmlformats.org/officeDocument/2006/relationships/image" Target="../media/image1.jpeg"/><Relationship Id="rId2" Type="http://schemas.openxmlformats.org/officeDocument/2006/relationships/slideLayout" Target="../slideLayouts/slideLayout6.xml"/><Relationship Id="rId1" Type="http://schemas.openxmlformats.org/officeDocument/2006/relationships/slideLayout" Target="../slideLayouts/slideLayout5.xml"/><Relationship Id="rId6" Type="http://schemas.openxmlformats.org/officeDocument/2006/relationships/slideLayout" Target="../slideLayouts/slideLayout10.xml"/><Relationship Id="rId11" Type="http://schemas.openxmlformats.org/officeDocument/2006/relationships/tags" Target="../tags/tag4.xml"/><Relationship Id="rId5" Type="http://schemas.openxmlformats.org/officeDocument/2006/relationships/slideLayout" Target="../slideLayouts/slideLayout9.xml"/><Relationship Id="rId10" Type="http://schemas.openxmlformats.org/officeDocument/2006/relationships/tags" Target="../tags/tag3.xml"/><Relationship Id="rId4" Type="http://schemas.openxmlformats.org/officeDocument/2006/relationships/slideLayout" Target="../slideLayouts/slideLayout8.xml"/><Relationship Id="rId9"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8" Type="http://schemas.openxmlformats.org/officeDocument/2006/relationships/theme" Target="../theme/theme3.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image" Target="../media/image2.png"/><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image" Target="../media/image1.jpeg"/><Relationship Id="rId5" Type="http://schemas.openxmlformats.org/officeDocument/2006/relationships/slideLayout" Target="../slideLayouts/slideLayout17.xml"/><Relationship Id="rId10" Type="http://schemas.openxmlformats.org/officeDocument/2006/relationships/tags" Target="../tags/tag6.xml"/><Relationship Id="rId4" Type="http://schemas.openxmlformats.org/officeDocument/2006/relationships/slideLayout" Target="../slideLayouts/slideLayout16.xml"/><Relationship Id="rId9" Type="http://schemas.openxmlformats.org/officeDocument/2006/relationships/tags" Target="../tags/tag5.xml"/></Relationships>
</file>

<file path=ppt/slideMasters/_rels/slideMaster4.xml.rels><?xml version="1.0" encoding="UTF-8" standalone="yes"?>
<Relationships xmlns="http://schemas.openxmlformats.org/package/2006/relationships"><Relationship Id="rId8" Type="http://schemas.openxmlformats.org/officeDocument/2006/relationships/theme" Target="../theme/theme4.xml"/><Relationship Id="rId3" Type="http://schemas.openxmlformats.org/officeDocument/2006/relationships/slideLayout" Target="../slideLayouts/slideLayout22.xml"/><Relationship Id="rId7" Type="http://schemas.openxmlformats.org/officeDocument/2006/relationships/slideLayout" Target="../slideLayouts/slideLayout26.xml"/><Relationship Id="rId12" Type="http://schemas.openxmlformats.org/officeDocument/2006/relationships/image" Target="../media/image2.png"/><Relationship Id="rId2" Type="http://schemas.openxmlformats.org/officeDocument/2006/relationships/slideLayout" Target="../slideLayouts/slideLayout21.xml"/><Relationship Id="rId1" Type="http://schemas.openxmlformats.org/officeDocument/2006/relationships/slideLayout" Target="../slideLayouts/slideLayout20.xml"/><Relationship Id="rId6" Type="http://schemas.openxmlformats.org/officeDocument/2006/relationships/slideLayout" Target="../slideLayouts/slideLayout25.xml"/><Relationship Id="rId11" Type="http://schemas.openxmlformats.org/officeDocument/2006/relationships/image" Target="../media/image1.jpeg"/><Relationship Id="rId5" Type="http://schemas.openxmlformats.org/officeDocument/2006/relationships/slideLayout" Target="../slideLayouts/slideLayout24.xml"/><Relationship Id="rId10" Type="http://schemas.openxmlformats.org/officeDocument/2006/relationships/tags" Target="../tags/tag8.xml"/><Relationship Id="rId4" Type="http://schemas.openxmlformats.org/officeDocument/2006/relationships/slideLayout" Target="../slideLayouts/slideLayout23.xml"/><Relationship Id="rId9" Type="http://schemas.openxmlformats.org/officeDocument/2006/relationships/tags" Target="../tags/tag7.xml"/></Relationships>
</file>

<file path=ppt/slideMasters/_rels/slideMaster5.xml.rels><?xml version="1.0" encoding="UTF-8" standalone="yes"?>
<Relationships xmlns="http://schemas.openxmlformats.org/package/2006/relationships"><Relationship Id="rId8" Type="http://schemas.openxmlformats.org/officeDocument/2006/relationships/theme" Target="../theme/theme5.xml"/><Relationship Id="rId3" Type="http://schemas.openxmlformats.org/officeDocument/2006/relationships/slideLayout" Target="../slideLayouts/slideLayout29.xml"/><Relationship Id="rId7" Type="http://schemas.openxmlformats.org/officeDocument/2006/relationships/slideLayout" Target="../slideLayouts/slideLayout33.xml"/><Relationship Id="rId12" Type="http://schemas.openxmlformats.org/officeDocument/2006/relationships/image" Target="../media/image2.png"/><Relationship Id="rId2" Type="http://schemas.openxmlformats.org/officeDocument/2006/relationships/slideLayout" Target="../slideLayouts/slideLayout28.xml"/><Relationship Id="rId1" Type="http://schemas.openxmlformats.org/officeDocument/2006/relationships/slideLayout" Target="../slideLayouts/slideLayout27.xml"/><Relationship Id="rId6" Type="http://schemas.openxmlformats.org/officeDocument/2006/relationships/slideLayout" Target="../slideLayouts/slideLayout32.xml"/><Relationship Id="rId11" Type="http://schemas.openxmlformats.org/officeDocument/2006/relationships/image" Target="../media/image1.jpeg"/><Relationship Id="rId5" Type="http://schemas.openxmlformats.org/officeDocument/2006/relationships/slideLayout" Target="../slideLayouts/slideLayout31.xml"/><Relationship Id="rId10" Type="http://schemas.openxmlformats.org/officeDocument/2006/relationships/tags" Target="../tags/tag10.xml"/><Relationship Id="rId4" Type="http://schemas.openxmlformats.org/officeDocument/2006/relationships/slideLayout" Target="../slideLayouts/slideLayout30.xml"/><Relationship Id="rId9" Type="http://schemas.openxmlformats.org/officeDocument/2006/relationships/tags" Target="../tags/tag9.xml"/></Relationships>
</file>

<file path=ppt/slideMasters/_rels/slideMaster6.xml.rels><?xml version="1.0" encoding="UTF-8" standalone="yes"?>
<Relationships xmlns="http://schemas.openxmlformats.org/package/2006/relationships"><Relationship Id="rId8" Type="http://schemas.openxmlformats.org/officeDocument/2006/relationships/theme" Target="../theme/theme6.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image" Target="../media/image2.png"/><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image" Target="../media/image1.jpeg"/><Relationship Id="rId5" Type="http://schemas.openxmlformats.org/officeDocument/2006/relationships/slideLayout" Target="../slideLayouts/slideLayout38.xml"/><Relationship Id="rId10" Type="http://schemas.openxmlformats.org/officeDocument/2006/relationships/tags" Target="../tags/tag12.xml"/><Relationship Id="rId4" Type="http://schemas.openxmlformats.org/officeDocument/2006/relationships/slideLayout" Target="../slideLayouts/slideLayout37.xml"/><Relationship Id="rId9" Type="http://schemas.openxmlformats.org/officeDocument/2006/relationships/tags" Target="../tags/tag1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bwMode="gray">
      <p:bgPr>
        <a:solidFill>
          <a:schemeClr val="bg1"/>
        </a:solidFill>
        <a:effectLst/>
      </p:bgPr>
    </p:bg>
    <p:spTree>
      <p:nvGrpSpPr>
        <p:cNvPr id="1" name=""/>
        <p:cNvGrpSpPr/>
        <p:nvPr/>
      </p:nvGrpSpPr>
      <p:grpSpPr>
        <a:xfrm>
          <a:off x="0" y="0"/>
          <a:ext cx="0" cy="0"/>
          <a:chOff x="0" y="0"/>
          <a:chExt cx="0" cy="0"/>
        </a:xfrm>
      </p:grpSpPr>
      <p:pic>
        <p:nvPicPr>
          <p:cNvPr id="1026" name="Picture 2" descr="top blue"/>
          <p:cNvPicPr>
            <a:picLocks noChangeAspect="1" noChangeArrowheads="1"/>
          </p:cNvPicPr>
          <p:nvPr/>
        </p:nvPicPr>
        <p:blipFill>
          <a:blip r:embed="rId8"/>
          <a:srcRect l="23065"/>
          <a:stretch>
            <a:fillRect/>
          </a:stretch>
        </p:blipFill>
        <p:spPr bwMode="auto">
          <a:xfrm>
            <a:off x="0" y="0"/>
            <a:ext cx="9150350" cy="930275"/>
          </a:xfrm>
          <a:prstGeom prst="rect">
            <a:avLst/>
          </a:prstGeom>
          <a:noFill/>
          <a:ln w="9525">
            <a:noFill/>
            <a:miter lim="800000"/>
            <a:headEnd/>
            <a:tailEnd/>
          </a:ln>
        </p:spPr>
      </p:pic>
      <p:sp>
        <p:nvSpPr>
          <p:cNvPr id="1027" name="Rectangle 3"/>
          <p:cNvSpPr>
            <a:spLocks noGrp="1" noChangeArrowheads="1"/>
          </p:cNvSpPr>
          <p:nvPr>
            <p:ph type="title"/>
          </p:nvPr>
        </p:nvSpPr>
        <p:spPr bwMode="white">
          <a:xfrm>
            <a:off x="736600" y="109538"/>
            <a:ext cx="5664200" cy="762000"/>
          </a:xfrm>
          <a:prstGeom prst="rect">
            <a:avLst/>
          </a:prstGeom>
          <a:noFill/>
          <a:ln w="9525" algn="ctr">
            <a:noFill/>
            <a:miter lim="800000"/>
            <a:headEnd/>
            <a:tailEnd/>
          </a:ln>
        </p:spPr>
        <p:txBody>
          <a:bodyPr vert="horz" wrap="square" lIns="91440" tIns="45720" rIns="91440" bIns="45720" numCol="1" anchor="b" anchorCtr="0" compatLnSpc="1">
            <a:prstTxWarp prst="textNoShape">
              <a:avLst/>
            </a:prstTxWarp>
          </a:bodyPr>
          <a:lstStyle/>
          <a:p>
            <a:pPr lvl="0"/>
            <a:r>
              <a:rPr lang="en-US"/>
              <a:t>Click to edit Master title style</a:t>
            </a:r>
          </a:p>
        </p:txBody>
      </p:sp>
      <p:sp>
        <p:nvSpPr>
          <p:cNvPr id="1028" name="Rectangle 4"/>
          <p:cNvSpPr>
            <a:spLocks noGrp="1" noChangeArrowheads="1"/>
          </p:cNvSpPr>
          <p:nvPr>
            <p:ph type="body" idx="1"/>
          </p:nvPr>
        </p:nvSpPr>
        <p:spPr bwMode="auto">
          <a:xfrm>
            <a:off x="533400" y="1219200"/>
            <a:ext cx="8153400" cy="5181600"/>
          </a:xfrm>
          <a:prstGeom prst="rect">
            <a:avLst/>
          </a:prstGeom>
          <a:noFill/>
          <a:ln w="9525">
            <a:noFill/>
            <a:miter lim="800000"/>
            <a:headEnd/>
            <a:tailEnd/>
          </a:ln>
        </p:spPr>
        <p:txBody>
          <a:bodyPr vert="horz" wrap="square" lIns="45720" tIns="46038" rIns="45720" bIns="46038" numCol="1" anchor="t" anchorCtr="0" compatLnSpc="1">
            <a:prstTxWarp prst="textNoShape">
              <a:avLst/>
            </a:prstTxWarp>
          </a:bodyPr>
          <a:lstStyle/>
          <a:p>
            <a:pPr lvl="0"/>
            <a:r>
              <a:rPr lang="en-US" altLang="en-US"/>
              <a:t>Click to edit Master text styles</a:t>
            </a:r>
          </a:p>
          <a:p>
            <a:pPr lvl="1"/>
            <a:r>
              <a:rPr lang="en-US" altLang="en-US"/>
              <a:t>Second level</a:t>
            </a:r>
          </a:p>
          <a:p>
            <a:pPr lvl="3"/>
            <a:r>
              <a:rPr lang="en-US" altLang="en-US"/>
              <a:t>Third level</a:t>
            </a:r>
          </a:p>
        </p:txBody>
      </p:sp>
      <p:sp>
        <p:nvSpPr>
          <p:cNvPr id="3198981" name="Line 5"/>
          <p:cNvSpPr>
            <a:spLocks noChangeShapeType="1"/>
          </p:cNvSpPr>
          <p:nvPr/>
        </p:nvSpPr>
        <p:spPr bwMode="auto">
          <a:xfrm>
            <a:off x="-17463" y="6856413"/>
            <a:ext cx="9161463" cy="0"/>
          </a:xfrm>
          <a:prstGeom prst="line">
            <a:avLst/>
          </a:prstGeom>
          <a:noFill/>
          <a:ln w="9525">
            <a:solidFill>
              <a:schemeClr val="bg2"/>
            </a:solidFill>
            <a:round/>
            <a:headEnd/>
            <a:tailEnd/>
          </a:ln>
          <a:effectLst/>
        </p:spPr>
        <p:txBody>
          <a:bodyPr lIns="45720" rIns="45720" anchor="ctr"/>
          <a:lstStyle/>
          <a:p>
            <a:pPr algn="ctr" eaLnBrk="0" fontAlgn="base" hangingPunct="0">
              <a:spcBef>
                <a:spcPct val="0"/>
              </a:spcBef>
              <a:spcAft>
                <a:spcPct val="0"/>
              </a:spcAft>
              <a:defRPr/>
            </a:pPr>
            <a:endParaRPr lang="en-US" sz="1600" dirty="0">
              <a:solidFill>
                <a:srgbClr val="000000"/>
              </a:solidFill>
            </a:endParaRPr>
          </a:p>
        </p:txBody>
      </p:sp>
      <p:pic>
        <p:nvPicPr>
          <p:cNvPr id="1030" name="Picture 6" descr="best ver2b seal"/>
          <p:cNvPicPr>
            <a:picLocks noChangeAspect="1" noChangeArrowheads="1"/>
          </p:cNvPicPr>
          <p:nvPr/>
        </p:nvPicPr>
        <p:blipFill>
          <a:blip r:embed="rId9">
            <a:clrChange>
              <a:clrFrom>
                <a:srgbClr val="003264"/>
              </a:clrFrom>
              <a:clrTo>
                <a:srgbClr val="003264">
                  <a:alpha val="0"/>
                </a:srgbClr>
              </a:clrTo>
            </a:clrChange>
          </a:blip>
          <a:srcRect/>
          <a:stretch>
            <a:fillRect/>
          </a:stretch>
        </p:blipFill>
        <p:spPr bwMode="auto">
          <a:xfrm>
            <a:off x="25400" y="157163"/>
            <a:ext cx="762000" cy="731837"/>
          </a:xfrm>
          <a:prstGeom prst="rect">
            <a:avLst/>
          </a:prstGeom>
          <a:noFill/>
          <a:ln w="9525">
            <a:noFill/>
            <a:miter lim="800000"/>
            <a:headEnd/>
            <a:tailEnd/>
          </a:ln>
        </p:spPr>
      </p:pic>
      <p:sp>
        <p:nvSpPr>
          <p:cNvPr id="3198985" name="Text Box 9"/>
          <p:cNvSpPr txBox="1">
            <a:spLocks noChangeArrowheads="1"/>
          </p:cNvSpPr>
          <p:nvPr/>
        </p:nvSpPr>
        <p:spPr bwMode="auto">
          <a:xfrm>
            <a:off x="4038600" y="6445250"/>
            <a:ext cx="1066800" cy="244475"/>
          </a:xfrm>
          <a:prstGeom prst="rect">
            <a:avLst/>
          </a:prstGeom>
          <a:noFill/>
          <a:ln w="9525">
            <a:noFill/>
            <a:miter lim="800000"/>
            <a:headEnd/>
            <a:tailEnd/>
          </a:ln>
          <a:effectLst/>
        </p:spPr>
        <p:txBody>
          <a:bodyPr lIns="45720" rIns="45720">
            <a:spAutoFit/>
          </a:bodyPr>
          <a:lstStyle/>
          <a:p>
            <a:pPr algn="ctr" eaLnBrk="0" fontAlgn="base" hangingPunct="0">
              <a:spcBef>
                <a:spcPct val="50000"/>
              </a:spcBef>
              <a:spcAft>
                <a:spcPct val="0"/>
              </a:spcAft>
              <a:defRPr/>
            </a:pPr>
            <a:fld id="{74C11B1E-D27A-4545-9113-CFB59631C2EA}" type="slidenum">
              <a:rPr lang="en-US" sz="1000">
                <a:solidFill>
                  <a:srgbClr val="000000"/>
                </a:solidFill>
              </a:rPr>
              <a:pPr algn="ctr" eaLnBrk="0" fontAlgn="base" hangingPunct="0">
                <a:spcBef>
                  <a:spcPct val="50000"/>
                </a:spcBef>
                <a:spcAft>
                  <a:spcPct val="0"/>
                </a:spcAft>
                <a:defRPr/>
              </a:pPr>
              <a:t>‹#›</a:t>
            </a:fld>
            <a:endParaRPr lang="en-US" sz="1000" dirty="0">
              <a:solidFill>
                <a:srgbClr val="000000"/>
              </a:solidFill>
            </a:endParaRPr>
          </a:p>
        </p:txBody>
      </p:sp>
      <p:sp>
        <p:nvSpPr>
          <p:cNvPr id="3198987" name="AcnSubjectTitle_ID_3198987" hidden="1"/>
          <p:cNvSpPr txBox="1">
            <a:spLocks noChangeArrowheads="1"/>
          </p:cNvSpPr>
          <p:nvPr>
            <p:custDataLst>
              <p:tags r:id="rId6"/>
            </p:custDataLst>
          </p:nvPr>
        </p:nvSpPr>
        <p:spPr bwMode="gray">
          <a:xfrm>
            <a:off x="836613" y="1420813"/>
            <a:ext cx="6985000" cy="244475"/>
          </a:xfrm>
          <a:prstGeom prst="rect">
            <a:avLst/>
          </a:prstGeom>
          <a:noFill/>
          <a:ln w="9525" algn="ctr">
            <a:noFill/>
            <a:miter lim="800000"/>
            <a:headEnd/>
            <a:tailEnd/>
          </a:ln>
          <a:effectLst/>
        </p:spPr>
        <p:txBody>
          <a:bodyPr lIns="0" tIns="0" rIns="0" bIns="0">
            <a:spAutoFit/>
          </a:bodyPr>
          <a:lstStyle/>
          <a:p>
            <a:pPr fontAlgn="base">
              <a:spcBef>
                <a:spcPct val="0"/>
              </a:spcBef>
              <a:spcAft>
                <a:spcPct val="0"/>
              </a:spcAft>
              <a:buClr>
                <a:srgbClr val="000000"/>
              </a:buClr>
              <a:defRPr/>
            </a:pPr>
            <a:r>
              <a:rPr lang="en-US" sz="1600" b="1" dirty="0">
                <a:solidFill>
                  <a:srgbClr val="000000"/>
                </a:solidFill>
              </a:rPr>
              <a:t>Subject Title</a:t>
            </a:r>
          </a:p>
        </p:txBody>
      </p:sp>
      <p:sp>
        <p:nvSpPr>
          <p:cNvPr id="3198988" name="AcnFootnote_ID_3198988" hidden="1"/>
          <p:cNvSpPr txBox="1">
            <a:spLocks noChangeArrowheads="1"/>
          </p:cNvSpPr>
          <p:nvPr>
            <p:custDataLst>
              <p:tags r:id="rId7"/>
            </p:custDataLst>
          </p:nvPr>
        </p:nvSpPr>
        <p:spPr bwMode="gray">
          <a:xfrm>
            <a:off x="836613" y="6254750"/>
            <a:ext cx="5564187" cy="334963"/>
          </a:xfrm>
          <a:prstGeom prst="rect">
            <a:avLst/>
          </a:prstGeom>
          <a:noFill/>
          <a:ln w="9525" algn="ctr">
            <a:noFill/>
            <a:miter lim="800000"/>
            <a:headEnd/>
            <a:tailEnd/>
          </a:ln>
          <a:effectLst/>
        </p:spPr>
        <p:txBody>
          <a:bodyPr lIns="0" tIns="0" rIns="0" bIns="0" anchor="b">
            <a:spAutoFit/>
          </a:bodyPr>
          <a:lstStyle/>
          <a:p>
            <a:pPr marL="538163" indent="-538163" fontAlgn="base">
              <a:spcBef>
                <a:spcPct val="0"/>
              </a:spcBef>
              <a:spcAft>
                <a:spcPct val="0"/>
              </a:spcAft>
              <a:buClr>
                <a:srgbClr val="000000"/>
              </a:buClr>
              <a:defRPr/>
            </a:pPr>
            <a:r>
              <a:rPr lang="en-US" sz="1000" dirty="0">
                <a:solidFill>
                  <a:srgbClr val="000000"/>
                </a:solidFill>
              </a:rPr>
              <a:t>*	Footnote</a:t>
            </a:r>
          </a:p>
          <a:p>
            <a:pPr marL="538163" indent="-538163" fontAlgn="base">
              <a:spcBef>
                <a:spcPct val="20000"/>
              </a:spcBef>
              <a:spcAft>
                <a:spcPct val="0"/>
              </a:spcAft>
              <a:buClr>
                <a:srgbClr val="000000"/>
              </a:buClr>
              <a:defRPr/>
            </a:pPr>
            <a:r>
              <a:rPr lang="en-US" sz="1000" dirty="0">
                <a:solidFill>
                  <a:srgbClr val="000000"/>
                </a:solidFill>
              </a:rPr>
              <a:t>Source:	Source</a:t>
            </a:r>
          </a:p>
        </p:txBody>
      </p:sp>
    </p:spTree>
    <p:extLst>
      <p:ext uri="{BB962C8B-B14F-4D97-AF65-F5344CB8AC3E}">
        <p14:creationId xmlns:p14="http://schemas.microsoft.com/office/powerpoint/2010/main" val="183858233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Lst>
  <p:transition/>
  <p:hf sldNum="0" hdr="0"/>
  <p:txStyles>
    <p:titleStyle>
      <a:lvl1pPr algn="l" rtl="0" eaLnBrk="0" fontAlgn="base" hangingPunct="0">
        <a:spcBef>
          <a:spcPct val="20000"/>
        </a:spcBef>
        <a:spcAft>
          <a:spcPct val="0"/>
        </a:spcAft>
        <a:tabLst>
          <a:tab pos="915988" algn="l"/>
        </a:tabLst>
        <a:defRPr sz="2400" b="1">
          <a:solidFill>
            <a:srgbClr val="FFC000"/>
          </a:solidFill>
          <a:latin typeface="+mj-lt"/>
          <a:ea typeface="+mj-ea"/>
          <a:cs typeface="+mj-cs"/>
        </a:defRPr>
      </a:lvl1pPr>
      <a:lvl2pPr algn="l" rtl="0" eaLnBrk="0" fontAlgn="base" hangingPunct="0">
        <a:spcBef>
          <a:spcPct val="20000"/>
        </a:spcBef>
        <a:spcAft>
          <a:spcPct val="0"/>
        </a:spcAft>
        <a:tabLst>
          <a:tab pos="915988" algn="l"/>
        </a:tabLst>
        <a:defRPr sz="2400" b="1">
          <a:solidFill>
            <a:srgbClr val="FFC000"/>
          </a:solidFill>
          <a:latin typeface="Arial" pitchFamily="34" charset="0"/>
        </a:defRPr>
      </a:lvl2pPr>
      <a:lvl3pPr algn="l" rtl="0" eaLnBrk="0" fontAlgn="base" hangingPunct="0">
        <a:spcBef>
          <a:spcPct val="20000"/>
        </a:spcBef>
        <a:spcAft>
          <a:spcPct val="0"/>
        </a:spcAft>
        <a:tabLst>
          <a:tab pos="915988" algn="l"/>
        </a:tabLst>
        <a:defRPr sz="2400" b="1">
          <a:solidFill>
            <a:srgbClr val="FFC000"/>
          </a:solidFill>
          <a:latin typeface="Arial" pitchFamily="34" charset="0"/>
        </a:defRPr>
      </a:lvl3pPr>
      <a:lvl4pPr algn="l" rtl="0" eaLnBrk="0" fontAlgn="base" hangingPunct="0">
        <a:spcBef>
          <a:spcPct val="20000"/>
        </a:spcBef>
        <a:spcAft>
          <a:spcPct val="0"/>
        </a:spcAft>
        <a:tabLst>
          <a:tab pos="915988" algn="l"/>
        </a:tabLst>
        <a:defRPr sz="2400" b="1">
          <a:solidFill>
            <a:srgbClr val="FFC000"/>
          </a:solidFill>
          <a:latin typeface="Arial" pitchFamily="34" charset="0"/>
        </a:defRPr>
      </a:lvl4pPr>
      <a:lvl5pPr algn="l" rtl="0" eaLnBrk="0" fontAlgn="base" hangingPunct="0">
        <a:spcBef>
          <a:spcPct val="20000"/>
        </a:spcBef>
        <a:spcAft>
          <a:spcPct val="0"/>
        </a:spcAft>
        <a:tabLst>
          <a:tab pos="915988" algn="l"/>
        </a:tabLst>
        <a:defRPr sz="2400" b="1">
          <a:solidFill>
            <a:srgbClr val="FFC000"/>
          </a:solidFill>
          <a:latin typeface="Arial" pitchFamily="34" charset="0"/>
        </a:defRPr>
      </a:lvl5pPr>
      <a:lvl6pPr marL="457200" algn="l" rtl="0" eaLnBrk="0" fontAlgn="base" hangingPunct="0">
        <a:spcBef>
          <a:spcPct val="20000"/>
        </a:spcBef>
        <a:spcAft>
          <a:spcPct val="0"/>
        </a:spcAft>
        <a:tabLst>
          <a:tab pos="915988" algn="l"/>
        </a:tabLst>
        <a:defRPr sz="2400" b="1">
          <a:solidFill>
            <a:schemeClr val="accent1"/>
          </a:solidFill>
          <a:latin typeface="Arial" pitchFamily="34" charset="0"/>
        </a:defRPr>
      </a:lvl6pPr>
      <a:lvl7pPr marL="914400" algn="l" rtl="0" eaLnBrk="0" fontAlgn="base" hangingPunct="0">
        <a:spcBef>
          <a:spcPct val="20000"/>
        </a:spcBef>
        <a:spcAft>
          <a:spcPct val="0"/>
        </a:spcAft>
        <a:tabLst>
          <a:tab pos="915988" algn="l"/>
        </a:tabLst>
        <a:defRPr sz="2400" b="1">
          <a:solidFill>
            <a:schemeClr val="accent1"/>
          </a:solidFill>
          <a:latin typeface="Arial" pitchFamily="34" charset="0"/>
        </a:defRPr>
      </a:lvl7pPr>
      <a:lvl8pPr marL="1371600" algn="l" rtl="0" eaLnBrk="0" fontAlgn="base" hangingPunct="0">
        <a:spcBef>
          <a:spcPct val="20000"/>
        </a:spcBef>
        <a:spcAft>
          <a:spcPct val="0"/>
        </a:spcAft>
        <a:tabLst>
          <a:tab pos="915988" algn="l"/>
        </a:tabLst>
        <a:defRPr sz="2400" b="1">
          <a:solidFill>
            <a:schemeClr val="accent1"/>
          </a:solidFill>
          <a:latin typeface="Arial" pitchFamily="34" charset="0"/>
        </a:defRPr>
      </a:lvl8pPr>
      <a:lvl9pPr marL="1828800" algn="l" rtl="0" eaLnBrk="0" fontAlgn="base" hangingPunct="0">
        <a:spcBef>
          <a:spcPct val="20000"/>
        </a:spcBef>
        <a:spcAft>
          <a:spcPct val="0"/>
        </a:spcAft>
        <a:tabLst>
          <a:tab pos="915988" algn="l"/>
        </a:tabLst>
        <a:defRPr sz="2400" b="1">
          <a:solidFill>
            <a:schemeClr val="accent1"/>
          </a:solidFill>
          <a:latin typeface="Arial" pitchFamily="34" charset="0"/>
        </a:defRPr>
      </a:lvl9pPr>
    </p:titleStyle>
    <p:bodyStyle>
      <a:lvl1pPr marL="381000" indent="-381000" algn="l" rtl="0" eaLnBrk="0" fontAlgn="base" hangingPunct="0">
        <a:spcBef>
          <a:spcPct val="0"/>
        </a:spcBef>
        <a:spcAft>
          <a:spcPts val="1200"/>
        </a:spcAft>
        <a:buClr>
          <a:srgbClr val="FFC000"/>
        </a:buClr>
        <a:buSzPct val="80000"/>
        <a:buFont typeface="Wingdings" pitchFamily="2" charset="2"/>
        <a:buChar char="n"/>
        <a:defRPr b="1">
          <a:solidFill>
            <a:srgbClr val="003366"/>
          </a:solidFill>
          <a:latin typeface="Calibri" pitchFamily="34" charset="0"/>
          <a:ea typeface="Calibri" pitchFamily="34" charset="0"/>
          <a:cs typeface="Calibri" pitchFamily="34" charset="0"/>
        </a:defRPr>
      </a:lvl1pPr>
      <a:lvl2pPr marL="568325" indent="-222250" algn="l" rtl="0" eaLnBrk="0" fontAlgn="base" hangingPunct="0">
        <a:spcBef>
          <a:spcPct val="0"/>
        </a:spcBef>
        <a:spcAft>
          <a:spcPts val="1200"/>
        </a:spcAft>
        <a:buClr>
          <a:srgbClr val="FFC000"/>
        </a:buClr>
        <a:buSzPct val="115000"/>
        <a:buFont typeface="Calibri" pitchFamily="34" charset="0"/>
        <a:buChar char="•"/>
        <a:defRPr b="1">
          <a:solidFill>
            <a:srgbClr val="003366"/>
          </a:solidFill>
          <a:latin typeface="Calibri" pitchFamily="34" charset="0"/>
          <a:ea typeface="Calibri" pitchFamily="34" charset="0"/>
          <a:cs typeface="Calibri" pitchFamily="34" charset="0"/>
        </a:defRPr>
      </a:lvl2pPr>
      <a:lvl3pPr marL="739775" indent="-342900" algn="l" rtl="0" eaLnBrk="0" fontAlgn="base" hangingPunct="0">
        <a:lnSpc>
          <a:spcPct val="90000"/>
        </a:lnSpc>
        <a:spcBef>
          <a:spcPct val="25000"/>
        </a:spcBef>
        <a:spcAft>
          <a:spcPct val="0"/>
        </a:spcAft>
        <a:buClr>
          <a:schemeClr val="tx1"/>
        </a:buClr>
        <a:buAutoNum type="alphaUcPeriod"/>
        <a:defRPr>
          <a:solidFill>
            <a:schemeClr val="tx1"/>
          </a:solidFill>
          <a:latin typeface="+mn-lt"/>
          <a:ea typeface="Calibri" pitchFamily="34" charset="0"/>
          <a:cs typeface="Calibri" pitchFamily="34" charset="0"/>
        </a:defRPr>
      </a:lvl3pPr>
      <a:lvl4pPr marL="914400" indent="-346075" algn="l" rtl="0" eaLnBrk="0" fontAlgn="base" hangingPunct="0">
        <a:spcBef>
          <a:spcPct val="0"/>
        </a:spcBef>
        <a:spcAft>
          <a:spcPts val="1200"/>
        </a:spcAft>
        <a:buClr>
          <a:srgbClr val="FFC000"/>
        </a:buClr>
        <a:buFont typeface="Symbol" pitchFamily="18" charset="2"/>
        <a:buChar char=""/>
        <a:defRPr b="1">
          <a:solidFill>
            <a:srgbClr val="003366"/>
          </a:solidFill>
          <a:latin typeface="Calibri" pitchFamily="34" charset="0"/>
          <a:ea typeface="Calibri" pitchFamily="34" charset="0"/>
          <a:cs typeface="Calibri" pitchFamily="34" charset="0"/>
        </a:defRPr>
      </a:lvl4pPr>
      <a:lvl5pPr marL="1333500" indent="-304800" algn="l" rtl="0" eaLnBrk="0" fontAlgn="base" hangingPunct="0">
        <a:spcBef>
          <a:spcPct val="0"/>
        </a:spcBef>
        <a:spcAft>
          <a:spcPts val="1200"/>
        </a:spcAft>
        <a:buClr>
          <a:schemeClr val="tx1"/>
        </a:buClr>
        <a:buChar char="–"/>
        <a:defRPr sz="1600" b="1">
          <a:solidFill>
            <a:srgbClr val="003366"/>
          </a:solidFill>
          <a:latin typeface="Calibri" pitchFamily="34" charset="0"/>
          <a:ea typeface="Calibri" pitchFamily="34" charset="0"/>
          <a:cs typeface="Calibri" pitchFamily="34" charset="0"/>
        </a:defRPr>
      </a:lvl5pPr>
      <a:lvl6pPr marL="1790700" indent="-304800" algn="l" rtl="0" fontAlgn="base">
        <a:lnSpc>
          <a:spcPct val="90000"/>
        </a:lnSpc>
        <a:spcBef>
          <a:spcPct val="25000"/>
        </a:spcBef>
        <a:spcAft>
          <a:spcPct val="0"/>
        </a:spcAft>
        <a:buClr>
          <a:schemeClr val="tx1"/>
        </a:buClr>
        <a:buChar char="–"/>
        <a:defRPr sz="1600">
          <a:solidFill>
            <a:schemeClr val="tx1"/>
          </a:solidFill>
          <a:latin typeface="+mn-lt"/>
        </a:defRPr>
      </a:lvl6pPr>
      <a:lvl7pPr marL="2247900" indent="-304800" algn="l" rtl="0" fontAlgn="base">
        <a:lnSpc>
          <a:spcPct val="90000"/>
        </a:lnSpc>
        <a:spcBef>
          <a:spcPct val="25000"/>
        </a:spcBef>
        <a:spcAft>
          <a:spcPct val="0"/>
        </a:spcAft>
        <a:buClr>
          <a:schemeClr val="tx1"/>
        </a:buClr>
        <a:buChar char="–"/>
        <a:defRPr sz="1600">
          <a:solidFill>
            <a:schemeClr val="tx1"/>
          </a:solidFill>
          <a:latin typeface="+mn-lt"/>
        </a:defRPr>
      </a:lvl7pPr>
      <a:lvl8pPr marL="2705100" indent="-304800" algn="l" rtl="0" fontAlgn="base">
        <a:lnSpc>
          <a:spcPct val="90000"/>
        </a:lnSpc>
        <a:spcBef>
          <a:spcPct val="25000"/>
        </a:spcBef>
        <a:spcAft>
          <a:spcPct val="0"/>
        </a:spcAft>
        <a:buClr>
          <a:schemeClr val="tx1"/>
        </a:buClr>
        <a:buChar char="–"/>
        <a:defRPr sz="1600">
          <a:solidFill>
            <a:schemeClr val="tx1"/>
          </a:solidFill>
          <a:latin typeface="+mn-lt"/>
        </a:defRPr>
      </a:lvl8pPr>
      <a:lvl9pPr marL="3162300" indent="-304800" algn="l" rtl="0" fontAlgn="base">
        <a:lnSpc>
          <a:spcPct val="90000"/>
        </a:lnSpc>
        <a:spcBef>
          <a:spcPct val="25000"/>
        </a:spcBef>
        <a:spcAft>
          <a:spcPct val="0"/>
        </a:spcAft>
        <a:buClr>
          <a:schemeClr val="tx1"/>
        </a:buClr>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bwMode="gray">
      <p:bgPr>
        <a:solidFill>
          <a:schemeClr val="bg1"/>
        </a:solidFill>
        <a:effectLst/>
      </p:bgPr>
    </p:bg>
    <p:spTree>
      <p:nvGrpSpPr>
        <p:cNvPr id="1" name=""/>
        <p:cNvGrpSpPr/>
        <p:nvPr/>
      </p:nvGrpSpPr>
      <p:grpSpPr>
        <a:xfrm>
          <a:off x="0" y="0"/>
          <a:ext cx="0" cy="0"/>
          <a:chOff x="0" y="0"/>
          <a:chExt cx="0" cy="0"/>
        </a:xfrm>
      </p:grpSpPr>
      <p:pic>
        <p:nvPicPr>
          <p:cNvPr id="7170" name="Picture 2" descr="top blue"/>
          <p:cNvPicPr>
            <a:picLocks noChangeAspect="1" noChangeArrowheads="1"/>
          </p:cNvPicPr>
          <p:nvPr/>
        </p:nvPicPr>
        <p:blipFill>
          <a:blip r:embed="rId12"/>
          <a:srcRect l="23065"/>
          <a:stretch>
            <a:fillRect/>
          </a:stretch>
        </p:blipFill>
        <p:spPr bwMode="auto">
          <a:xfrm>
            <a:off x="0" y="0"/>
            <a:ext cx="9150350" cy="930275"/>
          </a:xfrm>
          <a:prstGeom prst="rect">
            <a:avLst/>
          </a:prstGeom>
          <a:noFill/>
          <a:ln w="9525">
            <a:noFill/>
            <a:miter lim="800000"/>
            <a:headEnd/>
            <a:tailEnd/>
          </a:ln>
        </p:spPr>
      </p:pic>
      <p:sp>
        <p:nvSpPr>
          <p:cNvPr id="7171" name="Rectangle 3"/>
          <p:cNvSpPr>
            <a:spLocks noGrp="1" noChangeArrowheads="1"/>
          </p:cNvSpPr>
          <p:nvPr>
            <p:ph type="title"/>
          </p:nvPr>
        </p:nvSpPr>
        <p:spPr bwMode="white">
          <a:xfrm>
            <a:off x="736600" y="109538"/>
            <a:ext cx="5664200" cy="762000"/>
          </a:xfrm>
          <a:prstGeom prst="rect">
            <a:avLst/>
          </a:prstGeom>
          <a:noFill/>
          <a:ln w="9525" algn="ctr">
            <a:noFill/>
            <a:miter lim="800000"/>
            <a:headEnd/>
            <a:tailEnd/>
          </a:ln>
        </p:spPr>
        <p:txBody>
          <a:bodyPr vert="horz" wrap="square" lIns="91440" tIns="45720" rIns="91440" bIns="45720" numCol="1" anchor="b" anchorCtr="0" compatLnSpc="1">
            <a:prstTxWarp prst="textNoShape">
              <a:avLst/>
            </a:prstTxWarp>
          </a:bodyPr>
          <a:lstStyle/>
          <a:p>
            <a:pPr lvl="0"/>
            <a:r>
              <a:rPr lang="en-US"/>
              <a:t>Click to edit Master title style</a:t>
            </a:r>
          </a:p>
        </p:txBody>
      </p:sp>
      <p:sp>
        <p:nvSpPr>
          <p:cNvPr id="7172" name="Rectangle 4"/>
          <p:cNvSpPr>
            <a:spLocks noGrp="1" noChangeArrowheads="1"/>
          </p:cNvSpPr>
          <p:nvPr>
            <p:ph type="body" idx="1"/>
          </p:nvPr>
        </p:nvSpPr>
        <p:spPr bwMode="auto">
          <a:xfrm>
            <a:off x="533400" y="1219200"/>
            <a:ext cx="8153400" cy="5181600"/>
          </a:xfrm>
          <a:prstGeom prst="rect">
            <a:avLst/>
          </a:prstGeom>
          <a:noFill/>
          <a:ln w="9525">
            <a:noFill/>
            <a:miter lim="800000"/>
            <a:headEnd/>
            <a:tailEnd/>
          </a:ln>
        </p:spPr>
        <p:txBody>
          <a:bodyPr vert="horz" wrap="square" lIns="45720" tIns="46038" rIns="45720" bIns="46038" numCol="1" anchor="t" anchorCtr="0" compatLnSpc="1">
            <a:prstTxWarp prst="textNoShape">
              <a:avLst/>
            </a:prstTxWarp>
          </a:bodyPr>
          <a:lstStyle/>
          <a:p>
            <a:pPr lvl="0"/>
            <a:r>
              <a:rPr lang="en-US" altLang="en-US"/>
              <a:t>Click to edit Master text styles</a:t>
            </a:r>
          </a:p>
          <a:p>
            <a:pPr lvl="1"/>
            <a:r>
              <a:rPr lang="en-US" altLang="en-US"/>
              <a:t>Second level</a:t>
            </a:r>
          </a:p>
          <a:p>
            <a:pPr lvl="3"/>
            <a:r>
              <a:rPr lang="en-US" altLang="en-US"/>
              <a:t>Third level</a:t>
            </a:r>
          </a:p>
        </p:txBody>
      </p:sp>
      <p:sp>
        <p:nvSpPr>
          <p:cNvPr id="3198981" name="Line 5"/>
          <p:cNvSpPr>
            <a:spLocks noChangeShapeType="1"/>
          </p:cNvSpPr>
          <p:nvPr/>
        </p:nvSpPr>
        <p:spPr bwMode="auto">
          <a:xfrm>
            <a:off x="-17463" y="6856413"/>
            <a:ext cx="9161463" cy="0"/>
          </a:xfrm>
          <a:prstGeom prst="line">
            <a:avLst/>
          </a:prstGeom>
          <a:noFill/>
          <a:ln w="9525">
            <a:solidFill>
              <a:schemeClr val="bg2"/>
            </a:solidFill>
            <a:round/>
            <a:headEnd/>
            <a:tailEnd/>
          </a:ln>
          <a:effectLst/>
        </p:spPr>
        <p:txBody>
          <a:bodyPr lIns="45720" rIns="45720" anchor="ctr"/>
          <a:lstStyle/>
          <a:p>
            <a:pPr algn="ctr" eaLnBrk="0" fontAlgn="base" hangingPunct="0">
              <a:spcBef>
                <a:spcPct val="0"/>
              </a:spcBef>
              <a:spcAft>
                <a:spcPct val="0"/>
              </a:spcAft>
              <a:defRPr/>
            </a:pPr>
            <a:endParaRPr lang="en-US" sz="1600" dirty="0">
              <a:solidFill>
                <a:srgbClr val="000000"/>
              </a:solidFill>
            </a:endParaRPr>
          </a:p>
        </p:txBody>
      </p:sp>
      <p:pic>
        <p:nvPicPr>
          <p:cNvPr id="7174" name="Picture 6" descr="best ver2b seal"/>
          <p:cNvPicPr>
            <a:picLocks noChangeAspect="1" noChangeArrowheads="1"/>
          </p:cNvPicPr>
          <p:nvPr/>
        </p:nvPicPr>
        <p:blipFill>
          <a:blip r:embed="rId13">
            <a:clrChange>
              <a:clrFrom>
                <a:srgbClr val="003264"/>
              </a:clrFrom>
              <a:clrTo>
                <a:srgbClr val="003264">
                  <a:alpha val="0"/>
                </a:srgbClr>
              </a:clrTo>
            </a:clrChange>
          </a:blip>
          <a:srcRect/>
          <a:stretch>
            <a:fillRect/>
          </a:stretch>
        </p:blipFill>
        <p:spPr bwMode="auto">
          <a:xfrm>
            <a:off x="25400" y="157163"/>
            <a:ext cx="762000" cy="731837"/>
          </a:xfrm>
          <a:prstGeom prst="rect">
            <a:avLst/>
          </a:prstGeom>
          <a:noFill/>
          <a:ln w="9525">
            <a:noFill/>
            <a:miter lim="800000"/>
            <a:headEnd/>
            <a:tailEnd/>
          </a:ln>
        </p:spPr>
      </p:pic>
      <p:sp>
        <p:nvSpPr>
          <p:cNvPr id="3198987" name="AcnSubjectTitle_ID_3198987" hidden="1"/>
          <p:cNvSpPr txBox="1">
            <a:spLocks noChangeArrowheads="1"/>
          </p:cNvSpPr>
          <p:nvPr>
            <p:custDataLst>
              <p:tags r:id="rId10"/>
            </p:custDataLst>
          </p:nvPr>
        </p:nvSpPr>
        <p:spPr bwMode="gray">
          <a:xfrm>
            <a:off x="836613" y="1420813"/>
            <a:ext cx="6985000" cy="244475"/>
          </a:xfrm>
          <a:prstGeom prst="rect">
            <a:avLst/>
          </a:prstGeom>
          <a:noFill/>
          <a:ln w="9525" algn="ctr">
            <a:noFill/>
            <a:miter lim="800000"/>
            <a:headEnd/>
            <a:tailEnd/>
          </a:ln>
          <a:effectLst/>
        </p:spPr>
        <p:txBody>
          <a:bodyPr lIns="0" tIns="0" rIns="0" bIns="0">
            <a:spAutoFit/>
          </a:bodyPr>
          <a:lstStyle/>
          <a:p>
            <a:pPr fontAlgn="base">
              <a:spcBef>
                <a:spcPct val="0"/>
              </a:spcBef>
              <a:spcAft>
                <a:spcPct val="0"/>
              </a:spcAft>
              <a:buClr>
                <a:srgbClr val="000000"/>
              </a:buClr>
              <a:defRPr/>
            </a:pPr>
            <a:r>
              <a:rPr lang="en-US" sz="1600" b="1" dirty="0">
                <a:solidFill>
                  <a:srgbClr val="000000"/>
                </a:solidFill>
              </a:rPr>
              <a:t>Subject Title</a:t>
            </a:r>
          </a:p>
        </p:txBody>
      </p:sp>
      <p:sp>
        <p:nvSpPr>
          <p:cNvPr id="3198988" name="AcnFootnote_ID_3198988" hidden="1"/>
          <p:cNvSpPr txBox="1">
            <a:spLocks noChangeArrowheads="1"/>
          </p:cNvSpPr>
          <p:nvPr>
            <p:custDataLst>
              <p:tags r:id="rId11"/>
            </p:custDataLst>
          </p:nvPr>
        </p:nvSpPr>
        <p:spPr bwMode="gray">
          <a:xfrm>
            <a:off x="836613" y="6254750"/>
            <a:ext cx="5564187" cy="334963"/>
          </a:xfrm>
          <a:prstGeom prst="rect">
            <a:avLst/>
          </a:prstGeom>
          <a:noFill/>
          <a:ln w="9525" algn="ctr">
            <a:noFill/>
            <a:miter lim="800000"/>
            <a:headEnd/>
            <a:tailEnd/>
          </a:ln>
          <a:effectLst/>
        </p:spPr>
        <p:txBody>
          <a:bodyPr lIns="0" tIns="0" rIns="0" bIns="0" anchor="b">
            <a:spAutoFit/>
          </a:bodyPr>
          <a:lstStyle/>
          <a:p>
            <a:pPr marL="538163" indent="-538163" fontAlgn="base">
              <a:spcBef>
                <a:spcPct val="0"/>
              </a:spcBef>
              <a:spcAft>
                <a:spcPct val="0"/>
              </a:spcAft>
              <a:buClr>
                <a:srgbClr val="000000"/>
              </a:buClr>
              <a:defRPr/>
            </a:pPr>
            <a:r>
              <a:rPr lang="en-US" sz="1000" dirty="0">
                <a:solidFill>
                  <a:srgbClr val="000000"/>
                </a:solidFill>
              </a:rPr>
              <a:t>*	Footnote</a:t>
            </a:r>
          </a:p>
          <a:p>
            <a:pPr marL="538163" indent="-538163" fontAlgn="base">
              <a:spcBef>
                <a:spcPct val="20000"/>
              </a:spcBef>
              <a:spcAft>
                <a:spcPct val="0"/>
              </a:spcAft>
              <a:buClr>
                <a:srgbClr val="000000"/>
              </a:buClr>
              <a:defRPr/>
            </a:pPr>
            <a:r>
              <a:rPr lang="en-US" sz="1000" dirty="0">
                <a:solidFill>
                  <a:srgbClr val="000000"/>
                </a:solidFill>
              </a:rPr>
              <a:t>Source:	Source</a:t>
            </a:r>
          </a:p>
        </p:txBody>
      </p:sp>
      <p:sp>
        <p:nvSpPr>
          <p:cNvPr id="9" name="Text Box 9"/>
          <p:cNvSpPr txBox="1">
            <a:spLocks noChangeArrowheads="1"/>
          </p:cNvSpPr>
          <p:nvPr/>
        </p:nvSpPr>
        <p:spPr bwMode="auto">
          <a:xfrm>
            <a:off x="4038600" y="6445250"/>
            <a:ext cx="1066800" cy="244475"/>
          </a:xfrm>
          <a:prstGeom prst="rect">
            <a:avLst/>
          </a:prstGeom>
          <a:noFill/>
          <a:ln w="9525">
            <a:noFill/>
            <a:miter lim="800000"/>
            <a:headEnd/>
            <a:tailEnd/>
          </a:ln>
          <a:effectLst/>
        </p:spPr>
        <p:txBody>
          <a:bodyPr lIns="45720" rIns="45720">
            <a:spAutoFit/>
          </a:bodyPr>
          <a:lstStyle/>
          <a:p>
            <a:pPr algn="ctr" eaLnBrk="0" fontAlgn="base" hangingPunct="0">
              <a:spcBef>
                <a:spcPct val="50000"/>
              </a:spcBef>
              <a:spcAft>
                <a:spcPct val="0"/>
              </a:spcAft>
              <a:defRPr/>
            </a:pPr>
            <a:fld id="{6675420D-CD84-4F3B-B8B6-EF0F67C2EF0E}" type="slidenum">
              <a:rPr lang="en-US" sz="1000">
                <a:solidFill>
                  <a:srgbClr val="000000"/>
                </a:solidFill>
              </a:rPr>
              <a:pPr algn="ctr" eaLnBrk="0" fontAlgn="base" hangingPunct="0">
                <a:spcBef>
                  <a:spcPct val="50000"/>
                </a:spcBef>
                <a:spcAft>
                  <a:spcPct val="0"/>
                </a:spcAft>
                <a:defRPr/>
              </a:pPr>
              <a:t>‹#›</a:t>
            </a:fld>
            <a:endParaRPr lang="en-US" sz="1000" dirty="0">
              <a:solidFill>
                <a:srgbClr val="000000"/>
              </a:solidFill>
            </a:endParaRPr>
          </a:p>
        </p:txBody>
      </p:sp>
    </p:spTree>
    <p:extLst>
      <p:ext uri="{BB962C8B-B14F-4D97-AF65-F5344CB8AC3E}">
        <p14:creationId xmlns:p14="http://schemas.microsoft.com/office/powerpoint/2010/main" val="2204661751"/>
      </p:ext>
    </p:extLst>
  </p:cSld>
  <p:clrMap bg1="lt1" tx1="dk1" bg2="lt2" tx2="dk2" accent1="accent1" accent2="accent2" accent3="accent3" accent4="accent4" accent5="accent5" accent6="accent6" hlink="hlink" folHlink="folHlink"/>
  <p:sldLayoutIdLst>
    <p:sldLayoutId id="2147483667" r:id="rId1"/>
    <p:sldLayoutId id="2147483668" r:id="rId2"/>
    <p:sldLayoutId id="2147483669" r:id="rId3"/>
    <p:sldLayoutId id="2147483670" r:id="rId4"/>
    <p:sldLayoutId id="2147483671" r:id="rId5"/>
    <p:sldLayoutId id="2147483672" r:id="rId6"/>
    <p:sldLayoutId id="2147483706" r:id="rId7"/>
    <p:sldLayoutId id="2147483707" r:id="rId8"/>
  </p:sldLayoutIdLst>
  <p:transition/>
  <p:hf sldNum="0" hdr="0"/>
  <p:txStyles>
    <p:titleStyle>
      <a:lvl1pPr algn="l" rtl="0" eaLnBrk="0" fontAlgn="base" hangingPunct="0">
        <a:spcBef>
          <a:spcPct val="20000"/>
        </a:spcBef>
        <a:spcAft>
          <a:spcPct val="0"/>
        </a:spcAft>
        <a:tabLst>
          <a:tab pos="915988" algn="l"/>
        </a:tabLst>
        <a:defRPr sz="2400" b="1">
          <a:solidFill>
            <a:srgbClr val="FFC000"/>
          </a:solidFill>
          <a:latin typeface="+mj-lt"/>
          <a:ea typeface="+mj-ea"/>
          <a:cs typeface="+mj-cs"/>
        </a:defRPr>
      </a:lvl1pPr>
      <a:lvl2pPr algn="l" rtl="0" eaLnBrk="0" fontAlgn="base" hangingPunct="0">
        <a:spcBef>
          <a:spcPct val="20000"/>
        </a:spcBef>
        <a:spcAft>
          <a:spcPct val="0"/>
        </a:spcAft>
        <a:tabLst>
          <a:tab pos="915988" algn="l"/>
        </a:tabLst>
        <a:defRPr sz="2400" b="1">
          <a:solidFill>
            <a:srgbClr val="FFC000"/>
          </a:solidFill>
          <a:latin typeface="Arial" pitchFamily="34" charset="0"/>
        </a:defRPr>
      </a:lvl2pPr>
      <a:lvl3pPr algn="l" rtl="0" eaLnBrk="0" fontAlgn="base" hangingPunct="0">
        <a:spcBef>
          <a:spcPct val="20000"/>
        </a:spcBef>
        <a:spcAft>
          <a:spcPct val="0"/>
        </a:spcAft>
        <a:tabLst>
          <a:tab pos="915988" algn="l"/>
        </a:tabLst>
        <a:defRPr sz="2400" b="1">
          <a:solidFill>
            <a:srgbClr val="FFC000"/>
          </a:solidFill>
          <a:latin typeface="Arial" pitchFamily="34" charset="0"/>
        </a:defRPr>
      </a:lvl3pPr>
      <a:lvl4pPr algn="l" rtl="0" eaLnBrk="0" fontAlgn="base" hangingPunct="0">
        <a:spcBef>
          <a:spcPct val="20000"/>
        </a:spcBef>
        <a:spcAft>
          <a:spcPct val="0"/>
        </a:spcAft>
        <a:tabLst>
          <a:tab pos="915988" algn="l"/>
        </a:tabLst>
        <a:defRPr sz="2400" b="1">
          <a:solidFill>
            <a:srgbClr val="FFC000"/>
          </a:solidFill>
          <a:latin typeface="Arial" pitchFamily="34" charset="0"/>
        </a:defRPr>
      </a:lvl4pPr>
      <a:lvl5pPr algn="l" rtl="0" eaLnBrk="0" fontAlgn="base" hangingPunct="0">
        <a:spcBef>
          <a:spcPct val="20000"/>
        </a:spcBef>
        <a:spcAft>
          <a:spcPct val="0"/>
        </a:spcAft>
        <a:tabLst>
          <a:tab pos="915988" algn="l"/>
        </a:tabLst>
        <a:defRPr sz="2400" b="1">
          <a:solidFill>
            <a:srgbClr val="FFC000"/>
          </a:solidFill>
          <a:latin typeface="Arial" pitchFamily="34" charset="0"/>
        </a:defRPr>
      </a:lvl5pPr>
      <a:lvl6pPr marL="457200" algn="l" rtl="0" eaLnBrk="0" fontAlgn="base" hangingPunct="0">
        <a:spcBef>
          <a:spcPct val="20000"/>
        </a:spcBef>
        <a:spcAft>
          <a:spcPct val="0"/>
        </a:spcAft>
        <a:tabLst>
          <a:tab pos="915988" algn="l"/>
        </a:tabLst>
        <a:defRPr sz="2400" b="1">
          <a:solidFill>
            <a:schemeClr val="accent1"/>
          </a:solidFill>
          <a:latin typeface="Arial" pitchFamily="34" charset="0"/>
        </a:defRPr>
      </a:lvl6pPr>
      <a:lvl7pPr marL="914400" algn="l" rtl="0" eaLnBrk="0" fontAlgn="base" hangingPunct="0">
        <a:spcBef>
          <a:spcPct val="20000"/>
        </a:spcBef>
        <a:spcAft>
          <a:spcPct val="0"/>
        </a:spcAft>
        <a:tabLst>
          <a:tab pos="915988" algn="l"/>
        </a:tabLst>
        <a:defRPr sz="2400" b="1">
          <a:solidFill>
            <a:schemeClr val="accent1"/>
          </a:solidFill>
          <a:latin typeface="Arial" pitchFamily="34" charset="0"/>
        </a:defRPr>
      </a:lvl7pPr>
      <a:lvl8pPr marL="1371600" algn="l" rtl="0" eaLnBrk="0" fontAlgn="base" hangingPunct="0">
        <a:spcBef>
          <a:spcPct val="20000"/>
        </a:spcBef>
        <a:spcAft>
          <a:spcPct val="0"/>
        </a:spcAft>
        <a:tabLst>
          <a:tab pos="915988" algn="l"/>
        </a:tabLst>
        <a:defRPr sz="2400" b="1">
          <a:solidFill>
            <a:schemeClr val="accent1"/>
          </a:solidFill>
          <a:latin typeface="Arial" pitchFamily="34" charset="0"/>
        </a:defRPr>
      </a:lvl8pPr>
      <a:lvl9pPr marL="1828800" algn="l" rtl="0" eaLnBrk="0" fontAlgn="base" hangingPunct="0">
        <a:spcBef>
          <a:spcPct val="20000"/>
        </a:spcBef>
        <a:spcAft>
          <a:spcPct val="0"/>
        </a:spcAft>
        <a:tabLst>
          <a:tab pos="915988" algn="l"/>
        </a:tabLst>
        <a:defRPr sz="2400" b="1">
          <a:solidFill>
            <a:schemeClr val="accent1"/>
          </a:solidFill>
          <a:latin typeface="Arial" pitchFamily="34" charset="0"/>
        </a:defRPr>
      </a:lvl9pPr>
    </p:titleStyle>
    <p:bodyStyle>
      <a:lvl1pPr marL="381000" indent="-381000" algn="l" rtl="0" eaLnBrk="0" fontAlgn="base" hangingPunct="0">
        <a:spcBef>
          <a:spcPct val="0"/>
        </a:spcBef>
        <a:spcAft>
          <a:spcPts val="1200"/>
        </a:spcAft>
        <a:buClr>
          <a:srgbClr val="FFC000"/>
        </a:buClr>
        <a:buSzPct val="80000"/>
        <a:buFont typeface="Wingdings" pitchFamily="2" charset="2"/>
        <a:buChar char="n"/>
        <a:defRPr b="1">
          <a:solidFill>
            <a:srgbClr val="003366"/>
          </a:solidFill>
          <a:latin typeface="Calibri" pitchFamily="34" charset="0"/>
          <a:ea typeface="Calibri" pitchFamily="34" charset="0"/>
          <a:cs typeface="Calibri" pitchFamily="34" charset="0"/>
        </a:defRPr>
      </a:lvl1pPr>
      <a:lvl2pPr marL="568325" indent="-222250" algn="l" rtl="0" eaLnBrk="0" fontAlgn="base" hangingPunct="0">
        <a:spcBef>
          <a:spcPct val="0"/>
        </a:spcBef>
        <a:spcAft>
          <a:spcPts val="1200"/>
        </a:spcAft>
        <a:buClr>
          <a:srgbClr val="FFC000"/>
        </a:buClr>
        <a:buSzPct val="115000"/>
        <a:buFont typeface="Calibri" pitchFamily="34" charset="0"/>
        <a:buChar char="•"/>
        <a:defRPr b="1">
          <a:solidFill>
            <a:srgbClr val="003366"/>
          </a:solidFill>
          <a:latin typeface="Calibri" pitchFamily="34" charset="0"/>
          <a:ea typeface="Calibri" pitchFamily="34" charset="0"/>
          <a:cs typeface="Calibri" pitchFamily="34" charset="0"/>
        </a:defRPr>
      </a:lvl2pPr>
      <a:lvl3pPr marL="739775" indent="-342900" algn="l" rtl="0" eaLnBrk="0" fontAlgn="base" hangingPunct="0">
        <a:lnSpc>
          <a:spcPct val="90000"/>
        </a:lnSpc>
        <a:spcBef>
          <a:spcPct val="25000"/>
        </a:spcBef>
        <a:spcAft>
          <a:spcPct val="0"/>
        </a:spcAft>
        <a:buClr>
          <a:schemeClr val="tx1"/>
        </a:buClr>
        <a:buAutoNum type="alphaUcPeriod"/>
        <a:defRPr>
          <a:solidFill>
            <a:schemeClr val="tx1"/>
          </a:solidFill>
          <a:latin typeface="+mn-lt"/>
          <a:ea typeface="Calibri" pitchFamily="34" charset="0"/>
          <a:cs typeface="Calibri" pitchFamily="34" charset="0"/>
        </a:defRPr>
      </a:lvl3pPr>
      <a:lvl4pPr marL="914400" indent="-346075" algn="l" rtl="0" eaLnBrk="0" fontAlgn="base" hangingPunct="0">
        <a:spcBef>
          <a:spcPct val="0"/>
        </a:spcBef>
        <a:spcAft>
          <a:spcPts val="1200"/>
        </a:spcAft>
        <a:buClr>
          <a:srgbClr val="FFC000"/>
        </a:buClr>
        <a:buFont typeface="Symbol" pitchFamily="18" charset="2"/>
        <a:buChar char=""/>
        <a:defRPr b="1">
          <a:solidFill>
            <a:srgbClr val="003366"/>
          </a:solidFill>
          <a:latin typeface="Calibri" pitchFamily="34" charset="0"/>
          <a:ea typeface="Calibri" pitchFamily="34" charset="0"/>
          <a:cs typeface="Calibri" pitchFamily="34" charset="0"/>
        </a:defRPr>
      </a:lvl4pPr>
      <a:lvl5pPr marL="1333500" indent="-304800" algn="l" rtl="0" eaLnBrk="0" fontAlgn="base" hangingPunct="0">
        <a:spcBef>
          <a:spcPct val="0"/>
        </a:spcBef>
        <a:spcAft>
          <a:spcPts val="1200"/>
        </a:spcAft>
        <a:buClr>
          <a:schemeClr val="tx1"/>
        </a:buClr>
        <a:buChar char="–"/>
        <a:defRPr sz="1600" b="1">
          <a:solidFill>
            <a:srgbClr val="003366"/>
          </a:solidFill>
          <a:latin typeface="Calibri" pitchFamily="34" charset="0"/>
          <a:ea typeface="Calibri" pitchFamily="34" charset="0"/>
          <a:cs typeface="Calibri" pitchFamily="34" charset="0"/>
        </a:defRPr>
      </a:lvl5pPr>
      <a:lvl6pPr marL="1790700" indent="-304800" algn="l" rtl="0" fontAlgn="base">
        <a:lnSpc>
          <a:spcPct val="90000"/>
        </a:lnSpc>
        <a:spcBef>
          <a:spcPct val="25000"/>
        </a:spcBef>
        <a:spcAft>
          <a:spcPct val="0"/>
        </a:spcAft>
        <a:buClr>
          <a:schemeClr val="tx1"/>
        </a:buClr>
        <a:buChar char="–"/>
        <a:defRPr sz="1600">
          <a:solidFill>
            <a:schemeClr val="tx1"/>
          </a:solidFill>
          <a:latin typeface="+mn-lt"/>
        </a:defRPr>
      </a:lvl6pPr>
      <a:lvl7pPr marL="2247900" indent="-304800" algn="l" rtl="0" fontAlgn="base">
        <a:lnSpc>
          <a:spcPct val="90000"/>
        </a:lnSpc>
        <a:spcBef>
          <a:spcPct val="25000"/>
        </a:spcBef>
        <a:spcAft>
          <a:spcPct val="0"/>
        </a:spcAft>
        <a:buClr>
          <a:schemeClr val="tx1"/>
        </a:buClr>
        <a:buChar char="–"/>
        <a:defRPr sz="1600">
          <a:solidFill>
            <a:schemeClr val="tx1"/>
          </a:solidFill>
          <a:latin typeface="+mn-lt"/>
        </a:defRPr>
      </a:lvl7pPr>
      <a:lvl8pPr marL="2705100" indent="-304800" algn="l" rtl="0" fontAlgn="base">
        <a:lnSpc>
          <a:spcPct val="90000"/>
        </a:lnSpc>
        <a:spcBef>
          <a:spcPct val="25000"/>
        </a:spcBef>
        <a:spcAft>
          <a:spcPct val="0"/>
        </a:spcAft>
        <a:buClr>
          <a:schemeClr val="tx1"/>
        </a:buClr>
        <a:buChar char="–"/>
        <a:defRPr sz="1600">
          <a:solidFill>
            <a:schemeClr val="tx1"/>
          </a:solidFill>
          <a:latin typeface="+mn-lt"/>
        </a:defRPr>
      </a:lvl8pPr>
      <a:lvl9pPr marL="3162300" indent="-304800" algn="l" rtl="0" fontAlgn="base">
        <a:lnSpc>
          <a:spcPct val="90000"/>
        </a:lnSpc>
        <a:spcBef>
          <a:spcPct val="25000"/>
        </a:spcBef>
        <a:spcAft>
          <a:spcPct val="0"/>
        </a:spcAft>
        <a:buClr>
          <a:schemeClr val="tx1"/>
        </a:buClr>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bwMode="gray">
      <p:bgPr>
        <a:solidFill>
          <a:schemeClr val="bg1"/>
        </a:solidFill>
        <a:effectLst/>
      </p:bgPr>
    </p:bg>
    <p:spTree>
      <p:nvGrpSpPr>
        <p:cNvPr id="1" name=""/>
        <p:cNvGrpSpPr/>
        <p:nvPr/>
      </p:nvGrpSpPr>
      <p:grpSpPr>
        <a:xfrm>
          <a:off x="0" y="0"/>
          <a:ext cx="0" cy="0"/>
          <a:chOff x="0" y="0"/>
          <a:chExt cx="0" cy="0"/>
        </a:xfrm>
      </p:grpSpPr>
      <p:pic>
        <p:nvPicPr>
          <p:cNvPr id="7170" name="Picture 2" descr="top blue"/>
          <p:cNvPicPr>
            <a:picLocks noChangeAspect="1" noChangeArrowheads="1"/>
          </p:cNvPicPr>
          <p:nvPr/>
        </p:nvPicPr>
        <p:blipFill>
          <a:blip r:embed="rId11"/>
          <a:srcRect l="23065"/>
          <a:stretch>
            <a:fillRect/>
          </a:stretch>
        </p:blipFill>
        <p:spPr bwMode="auto">
          <a:xfrm>
            <a:off x="0" y="0"/>
            <a:ext cx="9150350" cy="930275"/>
          </a:xfrm>
          <a:prstGeom prst="rect">
            <a:avLst/>
          </a:prstGeom>
          <a:noFill/>
          <a:ln w="9525">
            <a:noFill/>
            <a:miter lim="800000"/>
            <a:headEnd/>
            <a:tailEnd/>
          </a:ln>
        </p:spPr>
      </p:pic>
      <p:sp>
        <p:nvSpPr>
          <p:cNvPr id="7171" name="Rectangle 3"/>
          <p:cNvSpPr>
            <a:spLocks noGrp="1" noChangeArrowheads="1"/>
          </p:cNvSpPr>
          <p:nvPr>
            <p:ph type="title"/>
          </p:nvPr>
        </p:nvSpPr>
        <p:spPr bwMode="white">
          <a:xfrm>
            <a:off x="736600" y="109538"/>
            <a:ext cx="5664200" cy="762000"/>
          </a:xfrm>
          <a:prstGeom prst="rect">
            <a:avLst/>
          </a:prstGeom>
          <a:noFill/>
          <a:ln w="9525" algn="ctr">
            <a:noFill/>
            <a:miter lim="800000"/>
            <a:headEnd/>
            <a:tailEnd/>
          </a:ln>
        </p:spPr>
        <p:txBody>
          <a:bodyPr vert="horz" wrap="square" lIns="91440" tIns="45720" rIns="91440" bIns="45720" numCol="1" anchor="b" anchorCtr="0" compatLnSpc="1">
            <a:prstTxWarp prst="textNoShape">
              <a:avLst/>
            </a:prstTxWarp>
          </a:bodyPr>
          <a:lstStyle/>
          <a:p>
            <a:pPr lvl="0"/>
            <a:r>
              <a:rPr lang="en-US"/>
              <a:t>Click to edit Master title style</a:t>
            </a:r>
          </a:p>
        </p:txBody>
      </p:sp>
      <p:sp>
        <p:nvSpPr>
          <p:cNvPr id="7172" name="Rectangle 4"/>
          <p:cNvSpPr>
            <a:spLocks noGrp="1" noChangeArrowheads="1"/>
          </p:cNvSpPr>
          <p:nvPr>
            <p:ph type="body" idx="1"/>
          </p:nvPr>
        </p:nvSpPr>
        <p:spPr bwMode="auto">
          <a:xfrm>
            <a:off x="533400" y="1219200"/>
            <a:ext cx="8153400" cy="5181600"/>
          </a:xfrm>
          <a:prstGeom prst="rect">
            <a:avLst/>
          </a:prstGeom>
          <a:noFill/>
          <a:ln w="9525">
            <a:noFill/>
            <a:miter lim="800000"/>
            <a:headEnd/>
            <a:tailEnd/>
          </a:ln>
        </p:spPr>
        <p:txBody>
          <a:bodyPr vert="horz" wrap="square" lIns="45720" tIns="46038" rIns="45720" bIns="46038" numCol="1" anchor="t" anchorCtr="0" compatLnSpc="1">
            <a:prstTxWarp prst="textNoShape">
              <a:avLst/>
            </a:prstTxWarp>
          </a:bodyPr>
          <a:lstStyle/>
          <a:p>
            <a:pPr lvl="0"/>
            <a:r>
              <a:rPr lang="en-US" altLang="en-US"/>
              <a:t>Click to edit Master text styles</a:t>
            </a:r>
          </a:p>
          <a:p>
            <a:pPr lvl="1"/>
            <a:r>
              <a:rPr lang="en-US" altLang="en-US"/>
              <a:t>Second level</a:t>
            </a:r>
          </a:p>
          <a:p>
            <a:pPr lvl="3"/>
            <a:r>
              <a:rPr lang="en-US" altLang="en-US"/>
              <a:t>Third level</a:t>
            </a:r>
          </a:p>
        </p:txBody>
      </p:sp>
      <p:sp>
        <p:nvSpPr>
          <p:cNvPr id="3198981" name="Line 5"/>
          <p:cNvSpPr>
            <a:spLocks noChangeShapeType="1"/>
          </p:cNvSpPr>
          <p:nvPr/>
        </p:nvSpPr>
        <p:spPr bwMode="auto">
          <a:xfrm>
            <a:off x="-17463" y="6856413"/>
            <a:ext cx="9161463" cy="0"/>
          </a:xfrm>
          <a:prstGeom prst="line">
            <a:avLst/>
          </a:prstGeom>
          <a:noFill/>
          <a:ln w="9525">
            <a:solidFill>
              <a:schemeClr val="bg2"/>
            </a:solidFill>
            <a:round/>
            <a:headEnd/>
            <a:tailEnd/>
          </a:ln>
          <a:effectLst/>
        </p:spPr>
        <p:txBody>
          <a:bodyPr lIns="45720" rIns="45720" anchor="ctr"/>
          <a:lstStyle/>
          <a:p>
            <a:pPr algn="ctr" eaLnBrk="0" fontAlgn="base" hangingPunct="0">
              <a:spcBef>
                <a:spcPct val="0"/>
              </a:spcBef>
              <a:spcAft>
                <a:spcPct val="0"/>
              </a:spcAft>
              <a:defRPr/>
            </a:pPr>
            <a:endParaRPr lang="en-US" sz="1600" dirty="0">
              <a:solidFill>
                <a:srgbClr val="000000"/>
              </a:solidFill>
            </a:endParaRPr>
          </a:p>
        </p:txBody>
      </p:sp>
      <p:pic>
        <p:nvPicPr>
          <p:cNvPr id="7174" name="Picture 6" descr="best ver2b seal"/>
          <p:cNvPicPr>
            <a:picLocks noChangeAspect="1" noChangeArrowheads="1"/>
          </p:cNvPicPr>
          <p:nvPr/>
        </p:nvPicPr>
        <p:blipFill>
          <a:blip r:embed="rId12">
            <a:clrChange>
              <a:clrFrom>
                <a:srgbClr val="003264"/>
              </a:clrFrom>
              <a:clrTo>
                <a:srgbClr val="003264">
                  <a:alpha val="0"/>
                </a:srgbClr>
              </a:clrTo>
            </a:clrChange>
          </a:blip>
          <a:srcRect/>
          <a:stretch>
            <a:fillRect/>
          </a:stretch>
        </p:blipFill>
        <p:spPr bwMode="auto">
          <a:xfrm>
            <a:off x="25400" y="157163"/>
            <a:ext cx="762000" cy="731837"/>
          </a:xfrm>
          <a:prstGeom prst="rect">
            <a:avLst/>
          </a:prstGeom>
          <a:noFill/>
          <a:ln w="9525">
            <a:noFill/>
            <a:miter lim="800000"/>
            <a:headEnd/>
            <a:tailEnd/>
          </a:ln>
        </p:spPr>
      </p:pic>
      <p:sp>
        <p:nvSpPr>
          <p:cNvPr id="3198987" name="AcnSubjectTitle_ID_3198987" hidden="1"/>
          <p:cNvSpPr txBox="1">
            <a:spLocks noChangeArrowheads="1"/>
          </p:cNvSpPr>
          <p:nvPr>
            <p:custDataLst>
              <p:tags r:id="rId9"/>
            </p:custDataLst>
          </p:nvPr>
        </p:nvSpPr>
        <p:spPr bwMode="gray">
          <a:xfrm>
            <a:off x="836613" y="1420813"/>
            <a:ext cx="6985000" cy="244475"/>
          </a:xfrm>
          <a:prstGeom prst="rect">
            <a:avLst/>
          </a:prstGeom>
          <a:noFill/>
          <a:ln w="9525" algn="ctr">
            <a:noFill/>
            <a:miter lim="800000"/>
            <a:headEnd/>
            <a:tailEnd/>
          </a:ln>
          <a:effectLst/>
        </p:spPr>
        <p:txBody>
          <a:bodyPr lIns="0" tIns="0" rIns="0" bIns="0">
            <a:spAutoFit/>
          </a:bodyPr>
          <a:lstStyle/>
          <a:p>
            <a:pPr fontAlgn="base">
              <a:spcBef>
                <a:spcPct val="0"/>
              </a:spcBef>
              <a:spcAft>
                <a:spcPct val="0"/>
              </a:spcAft>
              <a:buClr>
                <a:srgbClr val="000000"/>
              </a:buClr>
              <a:defRPr/>
            </a:pPr>
            <a:r>
              <a:rPr lang="en-US" sz="1600" b="1" dirty="0">
                <a:solidFill>
                  <a:srgbClr val="000000"/>
                </a:solidFill>
              </a:rPr>
              <a:t>Subject Title</a:t>
            </a:r>
          </a:p>
        </p:txBody>
      </p:sp>
      <p:sp>
        <p:nvSpPr>
          <p:cNvPr id="3198988" name="AcnFootnote_ID_3198988" hidden="1"/>
          <p:cNvSpPr txBox="1">
            <a:spLocks noChangeArrowheads="1"/>
          </p:cNvSpPr>
          <p:nvPr>
            <p:custDataLst>
              <p:tags r:id="rId10"/>
            </p:custDataLst>
          </p:nvPr>
        </p:nvSpPr>
        <p:spPr bwMode="gray">
          <a:xfrm>
            <a:off x="836613" y="6254750"/>
            <a:ext cx="5564187" cy="334963"/>
          </a:xfrm>
          <a:prstGeom prst="rect">
            <a:avLst/>
          </a:prstGeom>
          <a:noFill/>
          <a:ln w="9525" algn="ctr">
            <a:noFill/>
            <a:miter lim="800000"/>
            <a:headEnd/>
            <a:tailEnd/>
          </a:ln>
          <a:effectLst/>
        </p:spPr>
        <p:txBody>
          <a:bodyPr lIns="0" tIns="0" rIns="0" bIns="0" anchor="b">
            <a:spAutoFit/>
          </a:bodyPr>
          <a:lstStyle/>
          <a:p>
            <a:pPr marL="538163" indent="-538163" fontAlgn="base">
              <a:spcBef>
                <a:spcPct val="0"/>
              </a:spcBef>
              <a:spcAft>
                <a:spcPct val="0"/>
              </a:spcAft>
              <a:buClr>
                <a:srgbClr val="000000"/>
              </a:buClr>
              <a:defRPr/>
            </a:pPr>
            <a:r>
              <a:rPr lang="en-US" sz="1000" dirty="0">
                <a:solidFill>
                  <a:srgbClr val="000000"/>
                </a:solidFill>
              </a:rPr>
              <a:t>*	Footnote</a:t>
            </a:r>
          </a:p>
          <a:p>
            <a:pPr marL="538163" indent="-538163" fontAlgn="base">
              <a:spcBef>
                <a:spcPct val="20000"/>
              </a:spcBef>
              <a:spcAft>
                <a:spcPct val="0"/>
              </a:spcAft>
              <a:buClr>
                <a:srgbClr val="000000"/>
              </a:buClr>
              <a:defRPr/>
            </a:pPr>
            <a:r>
              <a:rPr lang="en-US" sz="1000" dirty="0">
                <a:solidFill>
                  <a:srgbClr val="000000"/>
                </a:solidFill>
              </a:rPr>
              <a:t>Source:	Source</a:t>
            </a:r>
          </a:p>
        </p:txBody>
      </p:sp>
      <p:sp>
        <p:nvSpPr>
          <p:cNvPr id="9" name="Text Box 9"/>
          <p:cNvSpPr txBox="1">
            <a:spLocks noChangeArrowheads="1"/>
          </p:cNvSpPr>
          <p:nvPr/>
        </p:nvSpPr>
        <p:spPr bwMode="auto">
          <a:xfrm>
            <a:off x="4038600" y="6445250"/>
            <a:ext cx="1066800" cy="244475"/>
          </a:xfrm>
          <a:prstGeom prst="rect">
            <a:avLst/>
          </a:prstGeom>
          <a:noFill/>
          <a:ln w="9525">
            <a:noFill/>
            <a:miter lim="800000"/>
            <a:headEnd/>
            <a:tailEnd/>
          </a:ln>
          <a:effectLst/>
        </p:spPr>
        <p:txBody>
          <a:bodyPr lIns="45720" rIns="45720">
            <a:spAutoFit/>
          </a:bodyPr>
          <a:lstStyle/>
          <a:p>
            <a:pPr algn="ctr" eaLnBrk="0" fontAlgn="base" hangingPunct="0">
              <a:spcBef>
                <a:spcPct val="50000"/>
              </a:spcBef>
              <a:spcAft>
                <a:spcPct val="0"/>
              </a:spcAft>
              <a:defRPr/>
            </a:pPr>
            <a:fld id="{6675420D-CD84-4F3B-B8B6-EF0F67C2EF0E}" type="slidenum">
              <a:rPr lang="en-US" sz="1000">
                <a:solidFill>
                  <a:srgbClr val="000000"/>
                </a:solidFill>
              </a:rPr>
              <a:pPr algn="ctr" eaLnBrk="0" fontAlgn="base" hangingPunct="0">
                <a:spcBef>
                  <a:spcPct val="50000"/>
                </a:spcBef>
                <a:spcAft>
                  <a:spcPct val="0"/>
                </a:spcAft>
                <a:defRPr/>
              </a:pPr>
              <a:t>‹#›</a:t>
            </a:fld>
            <a:endParaRPr lang="en-US" sz="1000" dirty="0">
              <a:solidFill>
                <a:srgbClr val="000000"/>
              </a:solidFill>
            </a:endParaRPr>
          </a:p>
        </p:txBody>
      </p:sp>
    </p:spTree>
    <p:extLst>
      <p:ext uri="{BB962C8B-B14F-4D97-AF65-F5344CB8AC3E}">
        <p14:creationId xmlns:p14="http://schemas.microsoft.com/office/powerpoint/2010/main" val="3696626199"/>
      </p:ext>
    </p:extLst>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Lst>
  <p:transition/>
  <p:hf sldNum="0" hdr="0"/>
  <p:txStyles>
    <p:titleStyle>
      <a:lvl1pPr algn="l" rtl="0" eaLnBrk="0" fontAlgn="base" hangingPunct="0">
        <a:spcBef>
          <a:spcPct val="20000"/>
        </a:spcBef>
        <a:spcAft>
          <a:spcPct val="0"/>
        </a:spcAft>
        <a:tabLst>
          <a:tab pos="915988" algn="l"/>
        </a:tabLst>
        <a:defRPr sz="2400" b="1">
          <a:solidFill>
            <a:srgbClr val="FFC000"/>
          </a:solidFill>
          <a:latin typeface="+mj-lt"/>
          <a:ea typeface="+mj-ea"/>
          <a:cs typeface="+mj-cs"/>
        </a:defRPr>
      </a:lvl1pPr>
      <a:lvl2pPr algn="l" rtl="0" eaLnBrk="0" fontAlgn="base" hangingPunct="0">
        <a:spcBef>
          <a:spcPct val="20000"/>
        </a:spcBef>
        <a:spcAft>
          <a:spcPct val="0"/>
        </a:spcAft>
        <a:tabLst>
          <a:tab pos="915988" algn="l"/>
        </a:tabLst>
        <a:defRPr sz="2400" b="1">
          <a:solidFill>
            <a:srgbClr val="FFC000"/>
          </a:solidFill>
          <a:latin typeface="Arial" pitchFamily="34" charset="0"/>
        </a:defRPr>
      </a:lvl2pPr>
      <a:lvl3pPr algn="l" rtl="0" eaLnBrk="0" fontAlgn="base" hangingPunct="0">
        <a:spcBef>
          <a:spcPct val="20000"/>
        </a:spcBef>
        <a:spcAft>
          <a:spcPct val="0"/>
        </a:spcAft>
        <a:tabLst>
          <a:tab pos="915988" algn="l"/>
        </a:tabLst>
        <a:defRPr sz="2400" b="1">
          <a:solidFill>
            <a:srgbClr val="FFC000"/>
          </a:solidFill>
          <a:latin typeface="Arial" pitchFamily="34" charset="0"/>
        </a:defRPr>
      </a:lvl3pPr>
      <a:lvl4pPr algn="l" rtl="0" eaLnBrk="0" fontAlgn="base" hangingPunct="0">
        <a:spcBef>
          <a:spcPct val="20000"/>
        </a:spcBef>
        <a:spcAft>
          <a:spcPct val="0"/>
        </a:spcAft>
        <a:tabLst>
          <a:tab pos="915988" algn="l"/>
        </a:tabLst>
        <a:defRPr sz="2400" b="1">
          <a:solidFill>
            <a:srgbClr val="FFC000"/>
          </a:solidFill>
          <a:latin typeface="Arial" pitchFamily="34" charset="0"/>
        </a:defRPr>
      </a:lvl4pPr>
      <a:lvl5pPr algn="l" rtl="0" eaLnBrk="0" fontAlgn="base" hangingPunct="0">
        <a:spcBef>
          <a:spcPct val="20000"/>
        </a:spcBef>
        <a:spcAft>
          <a:spcPct val="0"/>
        </a:spcAft>
        <a:tabLst>
          <a:tab pos="915988" algn="l"/>
        </a:tabLst>
        <a:defRPr sz="2400" b="1">
          <a:solidFill>
            <a:srgbClr val="FFC000"/>
          </a:solidFill>
          <a:latin typeface="Arial" pitchFamily="34" charset="0"/>
        </a:defRPr>
      </a:lvl5pPr>
      <a:lvl6pPr marL="457200" algn="l" rtl="0" eaLnBrk="0" fontAlgn="base" hangingPunct="0">
        <a:spcBef>
          <a:spcPct val="20000"/>
        </a:spcBef>
        <a:spcAft>
          <a:spcPct val="0"/>
        </a:spcAft>
        <a:tabLst>
          <a:tab pos="915988" algn="l"/>
        </a:tabLst>
        <a:defRPr sz="2400" b="1">
          <a:solidFill>
            <a:schemeClr val="accent1"/>
          </a:solidFill>
          <a:latin typeface="Arial" pitchFamily="34" charset="0"/>
        </a:defRPr>
      </a:lvl6pPr>
      <a:lvl7pPr marL="914400" algn="l" rtl="0" eaLnBrk="0" fontAlgn="base" hangingPunct="0">
        <a:spcBef>
          <a:spcPct val="20000"/>
        </a:spcBef>
        <a:spcAft>
          <a:spcPct val="0"/>
        </a:spcAft>
        <a:tabLst>
          <a:tab pos="915988" algn="l"/>
        </a:tabLst>
        <a:defRPr sz="2400" b="1">
          <a:solidFill>
            <a:schemeClr val="accent1"/>
          </a:solidFill>
          <a:latin typeface="Arial" pitchFamily="34" charset="0"/>
        </a:defRPr>
      </a:lvl7pPr>
      <a:lvl8pPr marL="1371600" algn="l" rtl="0" eaLnBrk="0" fontAlgn="base" hangingPunct="0">
        <a:spcBef>
          <a:spcPct val="20000"/>
        </a:spcBef>
        <a:spcAft>
          <a:spcPct val="0"/>
        </a:spcAft>
        <a:tabLst>
          <a:tab pos="915988" algn="l"/>
        </a:tabLst>
        <a:defRPr sz="2400" b="1">
          <a:solidFill>
            <a:schemeClr val="accent1"/>
          </a:solidFill>
          <a:latin typeface="Arial" pitchFamily="34" charset="0"/>
        </a:defRPr>
      </a:lvl8pPr>
      <a:lvl9pPr marL="1828800" algn="l" rtl="0" eaLnBrk="0" fontAlgn="base" hangingPunct="0">
        <a:spcBef>
          <a:spcPct val="20000"/>
        </a:spcBef>
        <a:spcAft>
          <a:spcPct val="0"/>
        </a:spcAft>
        <a:tabLst>
          <a:tab pos="915988" algn="l"/>
        </a:tabLst>
        <a:defRPr sz="2400" b="1">
          <a:solidFill>
            <a:schemeClr val="accent1"/>
          </a:solidFill>
          <a:latin typeface="Arial" pitchFamily="34" charset="0"/>
        </a:defRPr>
      </a:lvl9pPr>
    </p:titleStyle>
    <p:bodyStyle>
      <a:lvl1pPr marL="381000" indent="-381000" algn="l" rtl="0" eaLnBrk="0" fontAlgn="base" hangingPunct="0">
        <a:spcBef>
          <a:spcPct val="0"/>
        </a:spcBef>
        <a:spcAft>
          <a:spcPts val="1200"/>
        </a:spcAft>
        <a:buClr>
          <a:srgbClr val="FFC000"/>
        </a:buClr>
        <a:buSzPct val="80000"/>
        <a:buFont typeface="Wingdings" pitchFamily="2" charset="2"/>
        <a:buChar char="n"/>
        <a:defRPr b="1">
          <a:solidFill>
            <a:srgbClr val="003366"/>
          </a:solidFill>
          <a:latin typeface="Calibri" pitchFamily="34" charset="0"/>
          <a:ea typeface="Calibri" pitchFamily="34" charset="0"/>
          <a:cs typeface="Calibri" pitchFamily="34" charset="0"/>
        </a:defRPr>
      </a:lvl1pPr>
      <a:lvl2pPr marL="568325" indent="-222250" algn="l" rtl="0" eaLnBrk="0" fontAlgn="base" hangingPunct="0">
        <a:spcBef>
          <a:spcPct val="0"/>
        </a:spcBef>
        <a:spcAft>
          <a:spcPts val="1200"/>
        </a:spcAft>
        <a:buClr>
          <a:srgbClr val="FFC000"/>
        </a:buClr>
        <a:buSzPct val="115000"/>
        <a:buFont typeface="Calibri" pitchFamily="34" charset="0"/>
        <a:buChar char="•"/>
        <a:defRPr b="1">
          <a:solidFill>
            <a:srgbClr val="003366"/>
          </a:solidFill>
          <a:latin typeface="Calibri" pitchFamily="34" charset="0"/>
          <a:ea typeface="Calibri" pitchFamily="34" charset="0"/>
          <a:cs typeface="Calibri" pitchFamily="34" charset="0"/>
        </a:defRPr>
      </a:lvl2pPr>
      <a:lvl3pPr marL="739775" indent="-342900" algn="l" rtl="0" eaLnBrk="0" fontAlgn="base" hangingPunct="0">
        <a:lnSpc>
          <a:spcPct val="90000"/>
        </a:lnSpc>
        <a:spcBef>
          <a:spcPct val="25000"/>
        </a:spcBef>
        <a:spcAft>
          <a:spcPct val="0"/>
        </a:spcAft>
        <a:buClr>
          <a:schemeClr val="tx1"/>
        </a:buClr>
        <a:buAutoNum type="alphaUcPeriod"/>
        <a:defRPr>
          <a:solidFill>
            <a:schemeClr val="tx1"/>
          </a:solidFill>
          <a:latin typeface="+mn-lt"/>
          <a:ea typeface="Calibri" pitchFamily="34" charset="0"/>
          <a:cs typeface="Calibri" pitchFamily="34" charset="0"/>
        </a:defRPr>
      </a:lvl3pPr>
      <a:lvl4pPr marL="914400" indent="-346075" algn="l" rtl="0" eaLnBrk="0" fontAlgn="base" hangingPunct="0">
        <a:spcBef>
          <a:spcPct val="0"/>
        </a:spcBef>
        <a:spcAft>
          <a:spcPts val="1200"/>
        </a:spcAft>
        <a:buClr>
          <a:srgbClr val="FFC000"/>
        </a:buClr>
        <a:buFont typeface="Symbol" pitchFamily="18" charset="2"/>
        <a:buChar char=""/>
        <a:defRPr b="1">
          <a:solidFill>
            <a:srgbClr val="003366"/>
          </a:solidFill>
          <a:latin typeface="Calibri" pitchFamily="34" charset="0"/>
          <a:ea typeface="Calibri" pitchFamily="34" charset="0"/>
          <a:cs typeface="Calibri" pitchFamily="34" charset="0"/>
        </a:defRPr>
      </a:lvl4pPr>
      <a:lvl5pPr marL="1333500" indent="-304800" algn="l" rtl="0" eaLnBrk="0" fontAlgn="base" hangingPunct="0">
        <a:spcBef>
          <a:spcPct val="0"/>
        </a:spcBef>
        <a:spcAft>
          <a:spcPts val="1200"/>
        </a:spcAft>
        <a:buClr>
          <a:schemeClr val="tx1"/>
        </a:buClr>
        <a:buChar char="–"/>
        <a:defRPr sz="1600" b="1">
          <a:solidFill>
            <a:srgbClr val="003366"/>
          </a:solidFill>
          <a:latin typeface="Calibri" pitchFamily="34" charset="0"/>
          <a:ea typeface="Calibri" pitchFamily="34" charset="0"/>
          <a:cs typeface="Calibri" pitchFamily="34" charset="0"/>
        </a:defRPr>
      </a:lvl5pPr>
      <a:lvl6pPr marL="1790700" indent="-304800" algn="l" rtl="0" fontAlgn="base">
        <a:lnSpc>
          <a:spcPct val="90000"/>
        </a:lnSpc>
        <a:spcBef>
          <a:spcPct val="25000"/>
        </a:spcBef>
        <a:spcAft>
          <a:spcPct val="0"/>
        </a:spcAft>
        <a:buClr>
          <a:schemeClr val="tx1"/>
        </a:buClr>
        <a:buChar char="–"/>
        <a:defRPr sz="1600">
          <a:solidFill>
            <a:schemeClr val="tx1"/>
          </a:solidFill>
          <a:latin typeface="+mn-lt"/>
        </a:defRPr>
      </a:lvl6pPr>
      <a:lvl7pPr marL="2247900" indent="-304800" algn="l" rtl="0" fontAlgn="base">
        <a:lnSpc>
          <a:spcPct val="90000"/>
        </a:lnSpc>
        <a:spcBef>
          <a:spcPct val="25000"/>
        </a:spcBef>
        <a:spcAft>
          <a:spcPct val="0"/>
        </a:spcAft>
        <a:buClr>
          <a:schemeClr val="tx1"/>
        </a:buClr>
        <a:buChar char="–"/>
        <a:defRPr sz="1600">
          <a:solidFill>
            <a:schemeClr val="tx1"/>
          </a:solidFill>
          <a:latin typeface="+mn-lt"/>
        </a:defRPr>
      </a:lvl7pPr>
      <a:lvl8pPr marL="2705100" indent="-304800" algn="l" rtl="0" fontAlgn="base">
        <a:lnSpc>
          <a:spcPct val="90000"/>
        </a:lnSpc>
        <a:spcBef>
          <a:spcPct val="25000"/>
        </a:spcBef>
        <a:spcAft>
          <a:spcPct val="0"/>
        </a:spcAft>
        <a:buClr>
          <a:schemeClr val="tx1"/>
        </a:buClr>
        <a:buChar char="–"/>
        <a:defRPr sz="1600">
          <a:solidFill>
            <a:schemeClr val="tx1"/>
          </a:solidFill>
          <a:latin typeface="+mn-lt"/>
        </a:defRPr>
      </a:lvl8pPr>
      <a:lvl9pPr marL="3162300" indent="-304800" algn="l" rtl="0" fontAlgn="base">
        <a:lnSpc>
          <a:spcPct val="90000"/>
        </a:lnSpc>
        <a:spcBef>
          <a:spcPct val="25000"/>
        </a:spcBef>
        <a:spcAft>
          <a:spcPct val="0"/>
        </a:spcAft>
        <a:buClr>
          <a:schemeClr val="tx1"/>
        </a:buClr>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bwMode="gray">
      <p:bgPr>
        <a:solidFill>
          <a:schemeClr val="bg1"/>
        </a:solidFill>
        <a:effectLst/>
      </p:bgPr>
    </p:bg>
    <p:spTree>
      <p:nvGrpSpPr>
        <p:cNvPr id="1" name=""/>
        <p:cNvGrpSpPr/>
        <p:nvPr/>
      </p:nvGrpSpPr>
      <p:grpSpPr>
        <a:xfrm>
          <a:off x="0" y="0"/>
          <a:ext cx="0" cy="0"/>
          <a:chOff x="0" y="0"/>
          <a:chExt cx="0" cy="0"/>
        </a:xfrm>
      </p:grpSpPr>
      <p:pic>
        <p:nvPicPr>
          <p:cNvPr id="7170" name="Picture 2" descr="top blue"/>
          <p:cNvPicPr>
            <a:picLocks noChangeAspect="1" noChangeArrowheads="1"/>
          </p:cNvPicPr>
          <p:nvPr/>
        </p:nvPicPr>
        <p:blipFill>
          <a:blip r:embed="rId11"/>
          <a:srcRect l="23065"/>
          <a:stretch>
            <a:fillRect/>
          </a:stretch>
        </p:blipFill>
        <p:spPr bwMode="auto">
          <a:xfrm>
            <a:off x="0" y="0"/>
            <a:ext cx="9150350" cy="930275"/>
          </a:xfrm>
          <a:prstGeom prst="rect">
            <a:avLst/>
          </a:prstGeom>
          <a:noFill/>
          <a:ln w="9525">
            <a:noFill/>
            <a:miter lim="800000"/>
            <a:headEnd/>
            <a:tailEnd/>
          </a:ln>
        </p:spPr>
      </p:pic>
      <p:sp>
        <p:nvSpPr>
          <p:cNvPr id="7171" name="Rectangle 3"/>
          <p:cNvSpPr>
            <a:spLocks noGrp="1" noChangeArrowheads="1"/>
          </p:cNvSpPr>
          <p:nvPr>
            <p:ph type="title"/>
          </p:nvPr>
        </p:nvSpPr>
        <p:spPr bwMode="white">
          <a:xfrm>
            <a:off x="736600" y="109538"/>
            <a:ext cx="5664200" cy="762000"/>
          </a:xfrm>
          <a:prstGeom prst="rect">
            <a:avLst/>
          </a:prstGeom>
          <a:noFill/>
          <a:ln w="9525" algn="ctr">
            <a:noFill/>
            <a:miter lim="800000"/>
            <a:headEnd/>
            <a:tailEnd/>
          </a:ln>
        </p:spPr>
        <p:txBody>
          <a:bodyPr vert="horz" wrap="square" lIns="91440" tIns="45720" rIns="91440" bIns="45720" numCol="1" anchor="b" anchorCtr="0" compatLnSpc="1">
            <a:prstTxWarp prst="textNoShape">
              <a:avLst/>
            </a:prstTxWarp>
          </a:bodyPr>
          <a:lstStyle/>
          <a:p>
            <a:pPr lvl="0"/>
            <a:r>
              <a:rPr lang="en-US"/>
              <a:t>Click to edit Master title style</a:t>
            </a:r>
          </a:p>
        </p:txBody>
      </p:sp>
      <p:sp>
        <p:nvSpPr>
          <p:cNvPr id="7172" name="Rectangle 4"/>
          <p:cNvSpPr>
            <a:spLocks noGrp="1" noChangeArrowheads="1"/>
          </p:cNvSpPr>
          <p:nvPr>
            <p:ph type="body" idx="1"/>
          </p:nvPr>
        </p:nvSpPr>
        <p:spPr bwMode="auto">
          <a:xfrm>
            <a:off x="533400" y="1219200"/>
            <a:ext cx="8153400" cy="5181600"/>
          </a:xfrm>
          <a:prstGeom prst="rect">
            <a:avLst/>
          </a:prstGeom>
          <a:noFill/>
          <a:ln w="9525">
            <a:noFill/>
            <a:miter lim="800000"/>
            <a:headEnd/>
            <a:tailEnd/>
          </a:ln>
        </p:spPr>
        <p:txBody>
          <a:bodyPr vert="horz" wrap="square" lIns="45720" tIns="46038" rIns="45720" bIns="46038" numCol="1" anchor="t" anchorCtr="0" compatLnSpc="1">
            <a:prstTxWarp prst="textNoShape">
              <a:avLst/>
            </a:prstTxWarp>
          </a:bodyPr>
          <a:lstStyle/>
          <a:p>
            <a:pPr lvl="0"/>
            <a:r>
              <a:rPr lang="en-US" altLang="en-US"/>
              <a:t>Click to edit Master text styles</a:t>
            </a:r>
          </a:p>
          <a:p>
            <a:pPr lvl="1"/>
            <a:r>
              <a:rPr lang="en-US" altLang="en-US"/>
              <a:t>Second level</a:t>
            </a:r>
          </a:p>
          <a:p>
            <a:pPr lvl="3"/>
            <a:r>
              <a:rPr lang="en-US" altLang="en-US"/>
              <a:t>Third level</a:t>
            </a:r>
          </a:p>
        </p:txBody>
      </p:sp>
      <p:sp>
        <p:nvSpPr>
          <p:cNvPr id="3198981" name="Line 5"/>
          <p:cNvSpPr>
            <a:spLocks noChangeShapeType="1"/>
          </p:cNvSpPr>
          <p:nvPr/>
        </p:nvSpPr>
        <p:spPr bwMode="auto">
          <a:xfrm>
            <a:off x="-17463" y="6856413"/>
            <a:ext cx="9161463" cy="0"/>
          </a:xfrm>
          <a:prstGeom prst="line">
            <a:avLst/>
          </a:prstGeom>
          <a:noFill/>
          <a:ln w="9525">
            <a:solidFill>
              <a:schemeClr val="bg2"/>
            </a:solidFill>
            <a:round/>
            <a:headEnd/>
            <a:tailEnd/>
          </a:ln>
          <a:effectLst/>
        </p:spPr>
        <p:txBody>
          <a:bodyPr lIns="45720" rIns="45720" anchor="ctr"/>
          <a:lstStyle/>
          <a:p>
            <a:pPr algn="ctr" eaLnBrk="0" fontAlgn="base" hangingPunct="0">
              <a:spcBef>
                <a:spcPct val="0"/>
              </a:spcBef>
              <a:spcAft>
                <a:spcPct val="0"/>
              </a:spcAft>
              <a:defRPr/>
            </a:pPr>
            <a:endParaRPr lang="en-US" sz="1600" dirty="0">
              <a:solidFill>
                <a:srgbClr val="000000"/>
              </a:solidFill>
            </a:endParaRPr>
          </a:p>
        </p:txBody>
      </p:sp>
      <p:pic>
        <p:nvPicPr>
          <p:cNvPr id="7174" name="Picture 6" descr="best ver2b seal"/>
          <p:cNvPicPr>
            <a:picLocks noChangeAspect="1" noChangeArrowheads="1"/>
          </p:cNvPicPr>
          <p:nvPr/>
        </p:nvPicPr>
        <p:blipFill>
          <a:blip r:embed="rId12">
            <a:clrChange>
              <a:clrFrom>
                <a:srgbClr val="003264"/>
              </a:clrFrom>
              <a:clrTo>
                <a:srgbClr val="003264">
                  <a:alpha val="0"/>
                </a:srgbClr>
              </a:clrTo>
            </a:clrChange>
          </a:blip>
          <a:srcRect/>
          <a:stretch>
            <a:fillRect/>
          </a:stretch>
        </p:blipFill>
        <p:spPr bwMode="auto">
          <a:xfrm>
            <a:off x="25400" y="157163"/>
            <a:ext cx="762000" cy="731837"/>
          </a:xfrm>
          <a:prstGeom prst="rect">
            <a:avLst/>
          </a:prstGeom>
          <a:noFill/>
          <a:ln w="9525">
            <a:noFill/>
            <a:miter lim="800000"/>
            <a:headEnd/>
            <a:tailEnd/>
          </a:ln>
        </p:spPr>
      </p:pic>
      <p:sp>
        <p:nvSpPr>
          <p:cNvPr id="3198987" name="AcnSubjectTitle_ID_3198987" hidden="1"/>
          <p:cNvSpPr txBox="1">
            <a:spLocks noChangeArrowheads="1"/>
          </p:cNvSpPr>
          <p:nvPr>
            <p:custDataLst>
              <p:tags r:id="rId9"/>
            </p:custDataLst>
          </p:nvPr>
        </p:nvSpPr>
        <p:spPr bwMode="gray">
          <a:xfrm>
            <a:off x="836613" y="1420813"/>
            <a:ext cx="6985000" cy="244475"/>
          </a:xfrm>
          <a:prstGeom prst="rect">
            <a:avLst/>
          </a:prstGeom>
          <a:noFill/>
          <a:ln w="9525" algn="ctr">
            <a:noFill/>
            <a:miter lim="800000"/>
            <a:headEnd/>
            <a:tailEnd/>
          </a:ln>
          <a:effectLst/>
        </p:spPr>
        <p:txBody>
          <a:bodyPr lIns="0" tIns="0" rIns="0" bIns="0">
            <a:spAutoFit/>
          </a:bodyPr>
          <a:lstStyle/>
          <a:p>
            <a:pPr fontAlgn="base">
              <a:spcBef>
                <a:spcPct val="0"/>
              </a:spcBef>
              <a:spcAft>
                <a:spcPct val="0"/>
              </a:spcAft>
              <a:buClr>
                <a:srgbClr val="000000"/>
              </a:buClr>
              <a:defRPr/>
            </a:pPr>
            <a:r>
              <a:rPr lang="en-US" sz="1600" b="1" dirty="0">
                <a:solidFill>
                  <a:srgbClr val="000000"/>
                </a:solidFill>
              </a:rPr>
              <a:t>Subject Title</a:t>
            </a:r>
          </a:p>
        </p:txBody>
      </p:sp>
      <p:sp>
        <p:nvSpPr>
          <p:cNvPr id="3198988" name="AcnFootnote_ID_3198988" hidden="1"/>
          <p:cNvSpPr txBox="1">
            <a:spLocks noChangeArrowheads="1"/>
          </p:cNvSpPr>
          <p:nvPr>
            <p:custDataLst>
              <p:tags r:id="rId10"/>
            </p:custDataLst>
          </p:nvPr>
        </p:nvSpPr>
        <p:spPr bwMode="gray">
          <a:xfrm>
            <a:off x="836613" y="6254750"/>
            <a:ext cx="5564187" cy="334963"/>
          </a:xfrm>
          <a:prstGeom prst="rect">
            <a:avLst/>
          </a:prstGeom>
          <a:noFill/>
          <a:ln w="9525" algn="ctr">
            <a:noFill/>
            <a:miter lim="800000"/>
            <a:headEnd/>
            <a:tailEnd/>
          </a:ln>
          <a:effectLst/>
        </p:spPr>
        <p:txBody>
          <a:bodyPr lIns="0" tIns="0" rIns="0" bIns="0" anchor="b">
            <a:spAutoFit/>
          </a:bodyPr>
          <a:lstStyle/>
          <a:p>
            <a:pPr marL="538163" indent="-538163" fontAlgn="base">
              <a:spcBef>
                <a:spcPct val="0"/>
              </a:spcBef>
              <a:spcAft>
                <a:spcPct val="0"/>
              </a:spcAft>
              <a:buClr>
                <a:srgbClr val="000000"/>
              </a:buClr>
              <a:defRPr/>
            </a:pPr>
            <a:r>
              <a:rPr lang="en-US" sz="1000" dirty="0">
                <a:solidFill>
                  <a:srgbClr val="000000"/>
                </a:solidFill>
              </a:rPr>
              <a:t>*	Footnote</a:t>
            </a:r>
          </a:p>
          <a:p>
            <a:pPr marL="538163" indent="-538163" fontAlgn="base">
              <a:spcBef>
                <a:spcPct val="20000"/>
              </a:spcBef>
              <a:spcAft>
                <a:spcPct val="0"/>
              </a:spcAft>
              <a:buClr>
                <a:srgbClr val="000000"/>
              </a:buClr>
              <a:defRPr/>
            </a:pPr>
            <a:r>
              <a:rPr lang="en-US" sz="1000" dirty="0">
                <a:solidFill>
                  <a:srgbClr val="000000"/>
                </a:solidFill>
              </a:rPr>
              <a:t>Source:	Source</a:t>
            </a:r>
          </a:p>
        </p:txBody>
      </p:sp>
      <p:sp>
        <p:nvSpPr>
          <p:cNvPr id="9" name="Text Box 9"/>
          <p:cNvSpPr txBox="1">
            <a:spLocks noChangeArrowheads="1"/>
          </p:cNvSpPr>
          <p:nvPr/>
        </p:nvSpPr>
        <p:spPr bwMode="auto">
          <a:xfrm>
            <a:off x="4038600" y="6445250"/>
            <a:ext cx="1066800" cy="244475"/>
          </a:xfrm>
          <a:prstGeom prst="rect">
            <a:avLst/>
          </a:prstGeom>
          <a:noFill/>
          <a:ln w="9525">
            <a:noFill/>
            <a:miter lim="800000"/>
            <a:headEnd/>
            <a:tailEnd/>
          </a:ln>
          <a:effectLst/>
        </p:spPr>
        <p:txBody>
          <a:bodyPr lIns="45720" rIns="45720">
            <a:spAutoFit/>
          </a:bodyPr>
          <a:lstStyle/>
          <a:p>
            <a:pPr algn="ctr" eaLnBrk="0" fontAlgn="base" hangingPunct="0">
              <a:spcBef>
                <a:spcPct val="50000"/>
              </a:spcBef>
              <a:spcAft>
                <a:spcPct val="0"/>
              </a:spcAft>
              <a:defRPr/>
            </a:pPr>
            <a:fld id="{6675420D-CD84-4F3B-B8B6-EF0F67C2EF0E}" type="slidenum">
              <a:rPr lang="en-US" sz="1000">
                <a:solidFill>
                  <a:srgbClr val="000000"/>
                </a:solidFill>
              </a:rPr>
              <a:pPr algn="ctr" eaLnBrk="0" fontAlgn="base" hangingPunct="0">
                <a:spcBef>
                  <a:spcPct val="50000"/>
                </a:spcBef>
                <a:spcAft>
                  <a:spcPct val="0"/>
                </a:spcAft>
                <a:defRPr/>
              </a:pPr>
              <a:t>‹#›</a:t>
            </a:fld>
            <a:endParaRPr lang="en-US" sz="1000" dirty="0">
              <a:solidFill>
                <a:srgbClr val="000000"/>
              </a:solidFill>
            </a:endParaRPr>
          </a:p>
        </p:txBody>
      </p:sp>
    </p:spTree>
    <p:extLst>
      <p:ext uri="{BB962C8B-B14F-4D97-AF65-F5344CB8AC3E}">
        <p14:creationId xmlns:p14="http://schemas.microsoft.com/office/powerpoint/2010/main" val="3141113333"/>
      </p:ext>
    </p:extLst>
  </p:cSld>
  <p:clrMap bg1="lt1" tx1="dk1" bg2="lt2" tx2="dk2" accent1="accent1" accent2="accent2" accent3="accent3" accent4="accent4" accent5="accent5" accent6="accent6" hlink="hlink" folHlink="folHlink"/>
  <p:sldLayoutIdLst>
    <p:sldLayoutId id="2147483683" r:id="rId1"/>
    <p:sldLayoutId id="2147483684" r:id="rId2"/>
    <p:sldLayoutId id="2147483685" r:id="rId3"/>
    <p:sldLayoutId id="2147483686" r:id="rId4"/>
    <p:sldLayoutId id="2147483687" r:id="rId5"/>
    <p:sldLayoutId id="2147483688" r:id="rId6"/>
    <p:sldLayoutId id="2147483689" r:id="rId7"/>
  </p:sldLayoutIdLst>
  <p:transition/>
  <p:hf sldNum="0" hdr="0"/>
  <p:txStyles>
    <p:titleStyle>
      <a:lvl1pPr algn="l" rtl="0" eaLnBrk="0" fontAlgn="base" hangingPunct="0">
        <a:spcBef>
          <a:spcPct val="20000"/>
        </a:spcBef>
        <a:spcAft>
          <a:spcPct val="0"/>
        </a:spcAft>
        <a:tabLst>
          <a:tab pos="915988" algn="l"/>
        </a:tabLst>
        <a:defRPr sz="2400" b="1">
          <a:solidFill>
            <a:srgbClr val="FFC000"/>
          </a:solidFill>
          <a:latin typeface="+mj-lt"/>
          <a:ea typeface="+mj-ea"/>
          <a:cs typeface="+mj-cs"/>
        </a:defRPr>
      </a:lvl1pPr>
      <a:lvl2pPr algn="l" rtl="0" eaLnBrk="0" fontAlgn="base" hangingPunct="0">
        <a:spcBef>
          <a:spcPct val="20000"/>
        </a:spcBef>
        <a:spcAft>
          <a:spcPct val="0"/>
        </a:spcAft>
        <a:tabLst>
          <a:tab pos="915988" algn="l"/>
        </a:tabLst>
        <a:defRPr sz="2400" b="1">
          <a:solidFill>
            <a:srgbClr val="FFC000"/>
          </a:solidFill>
          <a:latin typeface="Arial" pitchFamily="34" charset="0"/>
        </a:defRPr>
      </a:lvl2pPr>
      <a:lvl3pPr algn="l" rtl="0" eaLnBrk="0" fontAlgn="base" hangingPunct="0">
        <a:spcBef>
          <a:spcPct val="20000"/>
        </a:spcBef>
        <a:spcAft>
          <a:spcPct val="0"/>
        </a:spcAft>
        <a:tabLst>
          <a:tab pos="915988" algn="l"/>
        </a:tabLst>
        <a:defRPr sz="2400" b="1">
          <a:solidFill>
            <a:srgbClr val="FFC000"/>
          </a:solidFill>
          <a:latin typeface="Arial" pitchFamily="34" charset="0"/>
        </a:defRPr>
      </a:lvl3pPr>
      <a:lvl4pPr algn="l" rtl="0" eaLnBrk="0" fontAlgn="base" hangingPunct="0">
        <a:spcBef>
          <a:spcPct val="20000"/>
        </a:spcBef>
        <a:spcAft>
          <a:spcPct val="0"/>
        </a:spcAft>
        <a:tabLst>
          <a:tab pos="915988" algn="l"/>
        </a:tabLst>
        <a:defRPr sz="2400" b="1">
          <a:solidFill>
            <a:srgbClr val="FFC000"/>
          </a:solidFill>
          <a:latin typeface="Arial" pitchFamily="34" charset="0"/>
        </a:defRPr>
      </a:lvl4pPr>
      <a:lvl5pPr algn="l" rtl="0" eaLnBrk="0" fontAlgn="base" hangingPunct="0">
        <a:spcBef>
          <a:spcPct val="20000"/>
        </a:spcBef>
        <a:spcAft>
          <a:spcPct val="0"/>
        </a:spcAft>
        <a:tabLst>
          <a:tab pos="915988" algn="l"/>
        </a:tabLst>
        <a:defRPr sz="2400" b="1">
          <a:solidFill>
            <a:srgbClr val="FFC000"/>
          </a:solidFill>
          <a:latin typeface="Arial" pitchFamily="34" charset="0"/>
        </a:defRPr>
      </a:lvl5pPr>
      <a:lvl6pPr marL="457200" algn="l" rtl="0" eaLnBrk="0" fontAlgn="base" hangingPunct="0">
        <a:spcBef>
          <a:spcPct val="20000"/>
        </a:spcBef>
        <a:spcAft>
          <a:spcPct val="0"/>
        </a:spcAft>
        <a:tabLst>
          <a:tab pos="915988" algn="l"/>
        </a:tabLst>
        <a:defRPr sz="2400" b="1">
          <a:solidFill>
            <a:schemeClr val="accent1"/>
          </a:solidFill>
          <a:latin typeface="Arial" pitchFamily="34" charset="0"/>
        </a:defRPr>
      </a:lvl6pPr>
      <a:lvl7pPr marL="914400" algn="l" rtl="0" eaLnBrk="0" fontAlgn="base" hangingPunct="0">
        <a:spcBef>
          <a:spcPct val="20000"/>
        </a:spcBef>
        <a:spcAft>
          <a:spcPct val="0"/>
        </a:spcAft>
        <a:tabLst>
          <a:tab pos="915988" algn="l"/>
        </a:tabLst>
        <a:defRPr sz="2400" b="1">
          <a:solidFill>
            <a:schemeClr val="accent1"/>
          </a:solidFill>
          <a:latin typeface="Arial" pitchFamily="34" charset="0"/>
        </a:defRPr>
      </a:lvl7pPr>
      <a:lvl8pPr marL="1371600" algn="l" rtl="0" eaLnBrk="0" fontAlgn="base" hangingPunct="0">
        <a:spcBef>
          <a:spcPct val="20000"/>
        </a:spcBef>
        <a:spcAft>
          <a:spcPct val="0"/>
        </a:spcAft>
        <a:tabLst>
          <a:tab pos="915988" algn="l"/>
        </a:tabLst>
        <a:defRPr sz="2400" b="1">
          <a:solidFill>
            <a:schemeClr val="accent1"/>
          </a:solidFill>
          <a:latin typeface="Arial" pitchFamily="34" charset="0"/>
        </a:defRPr>
      </a:lvl8pPr>
      <a:lvl9pPr marL="1828800" algn="l" rtl="0" eaLnBrk="0" fontAlgn="base" hangingPunct="0">
        <a:spcBef>
          <a:spcPct val="20000"/>
        </a:spcBef>
        <a:spcAft>
          <a:spcPct val="0"/>
        </a:spcAft>
        <a:tabLst>
          <a:tab pos="915988" algn="l"/>
        </a:tabLst>
        <a:defRPr sz="2400" b="1">
          <a:solidFill>
            <a:schemeClr val="accent1"/>
          </a:solidFill>
          <a:latin typeface="Arial" pitchFamily="34" charset="0"/>
        </a:defRPr>
      </a:lvl9pPr>
    </p:titleStyle>
    <p:bodyStyle>
      <a:lvl1pPr marL="381000" indent="-381000" algn="l" rtl="0" eaLnBrk="0" fontAlgn="base" hangingPunct="0">
        <a:spcBef>
          <a:spcPct val="0"/>
        </a:spcBef>
        <a:spcAft>
          <a:spcPts val="1200"/>
        </a:spcAft>
        <a:buClr>
          <a:srgbClr val="FFC000"/>
        </a:buClr>
        <a:buSzPct val="80000"/>
        <a:buFont typeface="Wingdings" pitchFamily="2" charset="2"/>
        <a:buChar char="n"/>
        <a:defRPr b="1">
          <a:solidFill>
            <a:srgbClr val="003366"/>
          </a:solidFill>
          <a:latin typeface="Calibri" pitchFamily="34" charset="0"/>
          <a:ea typeface="Calibri" pitchFamily="34" charset="0"/>
          <a:cs typeface="Calibri" pitchFamily="34" charset="0"/>
        </a:defRPr>
      </a:lvl1pPr>
      <a:lvl2pPr marL="568325" indent="-222250" algn="l" rtl="0" eaLnBrk="0" fontAlgn="base" hangingPunct="0">
        <a:spcBef>
          <a:spcPct val="0"/>
        </a:spcBef>
        <a:spcAft>
          <a:spcPts val="1200"/>
        </a:spcAft>
        <a:buClr>
          <a:srgbClr val="FFC000"/>
        </a:buClr>
        <a:buSzPct val="115000"/>
        <a:buFont typeface="Calibri" pitchFamily="34" charset="0"/>
        <a:buChar char="•"/>
        <a:defRPr b="1">
          <a:solidFill>
            <a:srgbClr val="003366"/>
          </a:solidFill>
          <a:latin typeface="Calibri" pitchFamily="34" charset="0"/>
          <a:ea typeface="Calibri" pitchFamily="34" charset="0"/>
          <a:cs typeface="Calibri" pitchFamily="34" charset="0"/>
        </a:defRPr>
      </a:lvl2pPr>
      <a:lvl3pPr marL="739775" indent="-342900" algn="l" rtl="0" eaLnBrk="0" fontAlgn="base" hangingPunct="0">
        <a:lnSpc>
          <a:spcPct val="90000"/>
        </a:lnSpc>
        <a:spcBef>
          <a:spcPct val="25000"/>
        </a:spcBef>
        <a:spcAft>
          <a:spcPct val="0"/>
        </a:spcAft>
        <a:buClr>
          <a:schemeClr val="tx1"/>
        </a:buClr>
        <a:buAutoNum type="alphaUcPeriod"/>
        <a:defRPr>
          <a:solidFill>
            <a:schemeClr val="tx1"/>
          </a:solidFill>
          <a:latin typeface="+mn-lt"/>
          <a:ea typeface="Calibri" pitchFamily="34" charset="0"/>
          <a:cs typeface="Calibri" pitchFamily="34" charset="0"/>
        </a:defRPr>
      </a:lvl3pPr>
      <a:lvl4pPr marL="914400" indent="-346075" algn="l" rtl="0" eaLnBrk="0" fontAlgn="base" hangingPunct="0">
        <a:spcBef>
          <a:spcPct val="0"/>
        </a:spcBef>
        <a:spcAft>
          <a:spcPts val="1200"/>
        </a:spcAft>
        <a:buClr>
          <a:srgbClr val="FFC000"/>
        </a:buClr>
        <a:buFont typeface="Symbol" pitchFamily="18" charset="2"/>
        <a:buChar char=""/>
        <a:defRPr b="1">
          <a:solidFill>
            <a:srgbClr val="003366"/>
          </a:solidFill>
          <a:latin typeface="Calibri" pitchFamily="34" charset="0"/>
          <a:ea typeface="Calibri" pitchFamily="34" charset="0"/>
          <a:cs typeface="Calibri" pitchFamily="34" charset="0"/>
        </a:defRPr>
      </a:lvl4pPr>
      <a:lvl5pPr marL="1333500" indent="-304800" algn="l" rtl="0" eaLnBrk="0" fontAlgn="base" hangingPunct="0">
        <a:spcBef>
          <a:spcPct val="0"/>
        </a:spcBef>
        <a:spcAft>
          <a:spcPts val="1200"/>
        </a:spcAft>
        <a:buClr>
          <a:schemeClr val="tx1"/>
        </a:buClr>
        <a:buChar char="–"/>
        <a:defRPr sz="1600" b="1">
          <a:solidFill>
            <a:srgbClr val="003366"/>
          </a:solidFill>
          <a:latin typeface="Calibri" pitchFamily="34" charset="0"/>
          <a:ea typeface="Calibri" pitchFamily="34" charset="0"/>
          <a:cs typeface="Calibri" pitchFamily="34" charset="0"/>
        </a:defRPr>
      </a:lvl5pPr>
      <a:lvl6pPr marL="1790700" indent="-304800" algn="l" rtl="0" fontAlgn="base">
        <a:lnSpc>
          <a:spcPct val="90000"/>
        </a:lnSpc>
        <a:spcBef>
          <a:spcPct val="25000"/>
        </a:spcBef>
        <a:spcAft>
          <a:spcPct val="0"/>
        </a:spcAft>
        <a:buClr>
          <a:schemeClr val="tx1"/>
        </a:buClr>
        <a:buChar char="–"/>
        <a:defRPr sz="1600">
          <a:solidFill>
            <a:schemeClr val="tx1"/>
          </a:solidFill>
          <a:latin typeface="+mn-lt"/>
        </a:defRPr>
      </a:lvl6pPr>
      <a:lvl7pPr marL="2247900" indent="-304800" algn="l" rtl="0" fontAlgn="base">
        <a:lnSpc>
          <a:spcPct val="90000"/>
        </a:lnSpc>
        <a:spcBef>
          <a:spcPct val="25000"/>
        </a:spcBef>
        <a:spcAft>
          <a:spcPct val="0"/>
        </a:spcAft>
        <a:buClr>
          <a:schemeClr val="tx1"/>
        </a:buClr>
        <a:buChar char="–"/>
        <a:defRPr sz="1600">
          <a:solidFill>
            <a:schemeClr val="tx1"/>
          </a:solidFill>
          <a:latin typeface="+mn-lt"/>
        </a:defRPr>
      </a:lvl7pPr>
      <a:lvl8pPr marL="2705100" indent="-304800" algn="l" rtl="0" fontAlgn="base">
        <a:lnSpc>
          <a:spcPct val="90000"/>
        </a:lnSpc>
        <a:spcBef>
          <a:spcPct val="25000"/>
        </a:spcBef>
        <a:spcAft>
          <a:spcPct val="0"/>
        </a:spcAft>
        <a:buClr>
          <a:schemeClr val="tx1"/>
        </a:buClr>
        <a:buChar char="–"/>
        <a:defRPr sz="1600">
          <a:solidFill>
            <a:schemeClr val="tx1"/>
          </a:solidFill>
          <a:latin typeface="+mn-lt"/>
        </a:defRPr>
      </a:lvl8pPr>
      <a:lvl9pPr marL="3162300" indent="-304800" algn="l" rtl="0" fontAlgn="base">
        <a:lnSpc>
          <a:spcPct val="90000"/>
        </a:lnSpc>
        <a:spcBef>
          <a:spcPct val="25000"/>
        </a:spcBef>
        <a:spcAft>
          <a:spcPct val="0"/>
        </a:spcAft>
        <a:buClr>
          <a:schemeClr val="tx1"/>
        </a:buClr>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bwMode="gray">
      <p:bgPr>
        <a:solidFill>
          <a:schemeClr val="bg1"/>
        </a:solidFill>
        <a:effectLst/>
      </p:bgPr>
    </p:bg>
    <p:spTree>
      <p:nvGrpSpPr>
        <p:cNvPr id="1" name=""/>
        <p:cNvGrpSpPr/>
        <p:nvPr/>
      </p:nvGrpSpPr>
      <p:grpSpPr>
        <a:xfrm>
          <a:off x="0" y="0"/>
          <a:ext cx="0" cy="0"/>
          <a:chOff x="0" y="0"/>
          <a:chExt cx="0" cy="0"/>
        </a:xfrm>
      </p:grpSpPr>
      <p:pic>
        <p:nvPicPr>
          <p:cNvPr id="7170" name="Picture 2" descr="top blue"/>
          <p:cNvPicPr>
            <a:picLocks noChangeAspect="1" noChangeArrowheads="1"/>
          </p:cNvPicPr>
          <p:nvPr/>
        </p:nvPicPr>
        <p:blipFill>
          <a:blip r:embed="rId11"/>
          <a:srcRect l="23065"/>
          <a:stretch>
            <a:fillRect/>
          </a:stretch>
        </p:blipFill>
        <p:spPr bwMode="auto">
          <a:xfrm>
            <a:off x="0" y="0"/>
            <a:ext cx="9150350" cy="930275"/>
          </a:xfrm>
          <a:prstGeom prst="rect">
            <a:avLst/>
          </a:prstGeom>
          <a:noFill/>
          <a:ln w="9525">
            <a:noFill/>
            <a:miter lim="800000"/>
            <a:headEnd/>
            <a:tailEnd/>
          </a:ln>
        </p:spPr>
      </p:pic>
      <p:sp>
        <p:nvSpPr>
          <p:cNvPr id="7171" name="Rectangle 3"/>
          <p:cNvSpPr>
            <a:spLocks noGrp="1" noChangeArrowheads="1"/>
          </p:cNvSpPr>
          <p:nvPr>
            <p:ph type="title"/>
          </p:nvPr>
        </p:nvSpPr>
        <p:spPr bwMode="white">
          <a:xfrm>
            <a:off x="736600" y="109538"/>
            <a:ext cx="5664200" cy="762000"/>
          </a:xfrm>
          <a:prstGeom prst="rect">
            <a:avLst/>
          </a:prstGeom>
          <a:noFill/>
          <a:ln w="9525" algn="ctr">
            <a:noFill/>
            <a:miter lim="800000"/>
            <a:headEnd/>
            <a:tailEnd/>
          </a:ln>
        </p:spPr>
        <p:txBody>
          <a:bodyPr vert="horz" wrap="square" lIns="91440" tIns="45720" rIns="91440" bIns="45720" numCol="1" anchor="b" anchorCtr="0" compatLnSpc="1">
            <a:prstTxWarp prst="textNoShape">
              <a:avLst/>
            </a:prstTxWarp>
          </a:bodyPr>
          <a:lstStyle/>
          <a:p>
            <a:pPr lvl="0"/>
            <a:r>
              <a:rPr lang="en-US"/>
              <a:t>Click to edit Master title style</a:t>
            </a:r>
          </a:p>
        </p:txBody>
      </p:sp>
      <p:sp>
        <p:nvSpPr>
          <p:cNvPr id="7172" name="Rectangle 4"/>
          <p:cNvSpPr>
            <a:spLocks noGrp="1" noChangeArrowheads="1"/>
          </p:cNvSpPr>
          <p:nvPr>
            <p:ph type="body" idx="1"/>
          </p:nvPr>
        </p:nvSpPr>
        <p:spPr bwMode="auto">
          <a:xfrm>
            <a:off x="533400" y="1219200"/>
            <a:ext cx="8153400" cy="5181600"/>
          </a:xfrm>
          <a:prstGeom prst="rect">
            <a:avLst/>
          </a:prstGeom>
          <a:noFill/>
          <a:ln w="9525">
            <a:noFill/>
            <a:miter lim="800000"/>
            <a:headEnd/>
            <a:tailEnd/>
          </a:ln>
        </p:spPr>
        <p:txBody>
          <a:bodyPr vert="horz" wrap="square" lIns="45720" tIns="46038" rIns="45720" bIns="46038" numCol="1" anchor="t" anchorCtr="0" compatLnSpc="1">
            <a:prstTxWarp prst="textNoShape">
              <a:avLst/>
            </a:prstTxWarp>
          </a:bodyPr>
          <a:lstStyle/>
          <a:p>
            <a:pPr lvl="0"/>
            <a:r>
              <a:rPr lang="en-US" altLang="en-US"/>
              <a:t>Click to edit Master text styles</a:t>
            </a:r>
          </a:p>
          <a:p>
            <a:pPr lvl="1"/>
            <a:r>
              <a:rPr lang="en-US" altLang="en-US"/>
              <a:t>Second level</a:t>
            </a:r>
          </a:p>
          <a:p>
            <a:pPr lvl="3"/>
            <a:r>
              <a:rPr lang="en-US" altLang="en-US"/>
              <a:t>Third level</a:t>
            </a:r>
          </a:p>
        </p:txBody>
      </p:sp>
      <p:sp>
        <p:nvSpPr>
          <p:cNvPr id="3198981" name="Line 5"/>
          <p:cNvSpPr>
            <a:spLocks noChangeShapeType="1"/>
          </p:cNvSpPr>
          <p:nvPr/>
        </p:nvSpPr>
        <p:spPr bwMode="auto">
          <a:xfrm>
            <a:off x="-17463" y="6856413"/>
            <a:ext cx="9161463" cy="0"/>
          </a:xfrm>
          <a:prstGeom prst="line">
            <a:avLst/>
          </a:prstGeom>
          <a:noFill/>
          <a:ln w="9525">
            <a:solidFill>
              <a:schemeClr val="bg2"/>
            </a:solidFill>
            <a:round/>
            <a:headEnd/>
            <a:tailEnd/>
          </a:ln>
          <a:effectLst/>
        </p:spPr>
        <p:txBody>
          <a:bodyPr lIns="45720" rIns="45720" anchor="ctr"/>
          <a:lstStyle/>
          <a:p>
            <a:pPr algn="ctr" eaLnBrk="0" fontAlgn="base" hangingPunct="0">
              <a:spcBef>
                <a:spcPct val="0"/>
              </a:spcBef>
              <a:spcAft>
                <a:spcPct val="0"/>
              </a:spcAft>
              <a:defRPr/>
            </a:pPr>
            <a:endParaRPr lang="en-US" sz="1600" dirty="0">
              <a:solidFill>
                <a:srgbClr val="000000"/>
              </a:solidFill>
            </a:endParaRPr>
          </a:p>
        </p:txBody>
      </p:sp>
      <p:pic>
        <p:nvPicPr>
          <p:cNvPr id="7174" name="Picture 6" descr="best ver2b seal"/>
          <p:cNvPicPr>
            <a:picLocks noChangeAspect="1" noChangeArrowheads="1"/>
          </p:cNvPicPr>
          <p:nvPr/>
        </p:nvPicPr>
        <p:blipFill>
          <a:blip r:embed="rId12">
            <a:clrChange>
              <a:clrFrom>
                <a:srgbClr val="003264"/>
              </a:clrFrom>
              <a:clrTo>
                <a:srgbClr val="003264">
                  <a:alpha val="0"/>
                </a:srgbClr>
              </a:clrTo>
            </a:clrChange>
          </a:blip>
          <a:srcRect/>
          <a:stretch>
            <a:fillRect/>
          </a:stretch>
        </p:blipFill>
        <p:spPr bwMode="auto">
          <a:xfrm>
            <a:off x="25400" y="157163"/>
            <a:ext cx="762000" cy="731837"/>
          </a:xfrm>
          <a:prstGeom prst="rect">
            <a:avLst/>
          </a:prstGeom>
          <a:noFill/>
          <a:ln w="9525">
            <a:noFill/>
            <a:miter lim="800000"/>
            <a:headEnd/>
            <a:tailEnd/>
          </a:ln>
        </p:spPr>
      </p:pic>
      <p:sp>
        <p:nvSpPr>
          <p:cNvPr id="3198987" name="AcnSubjectTitle_ID_3198987" hidden="1"/>
          <p:cNvSpPr txBox="1">
            <a:spLocks noChangeArrowheads="1"/>
          </p:cNvSpPr>
          <p:nvPr>
            <p:custDataLst>
              <p:tags r:id="rId9"/>
            </p:custDataLst>
          </p:nvPr>
        </p:nvSpPr>
        <p:spPr bwMode="gray">
          <a:xfrm>
            <a:off x="836613" y="1420813"/>
            <a:ext cx="6985000" cy="244475"/>
          </a:xfrm>
          <a:prstGeom prst="rect">
            <a:avLst/>
          </a:prstGeom>
          <a:noFill/>
          <a:ln w="9525" algn="ctr">
            <a:noFill/>
            <a:miter lim="800000"/>
            <a:headEnd/>
            <a:tailEnd/>
          </a:ln>
          <a:effectLst/>
        </p:spPr>
        <p:txBody>
          <a:bodyPr lIns="0" tIns="0" rIns="0" bIns="0">
            <a:spAutoFit/>
          </a:bodyPr>
          <a:lstStyle/>
          <a:p>
            <a:pPr fontAlgn="base">
              <a:spcBef>
                <a:spcPct val="0"/>
              </a:spcBef>
              <a:spcAft>
                <a:spcPct val="0"/>
              </a:spcAft>
              <a:buClr>
                <a:srgbClr val="000000"/>
              </a:buClr>
              <a:defRPr/>
            </a:pPr>
            <a:r>
              <a:rPr lang="en-US" sz="1600" b="1" dirty="0">
                <a:solidFill>
                  <a:srgbClr val="000000"/>
                </a:solidFill>
              </a:rPr>
              <a:t>Subject Title</a:t>
            </a:r>
          </a:p>
        </p:txBody>
      </p:sp>
      <p:sp>
        <p:nvSpPr>
          <p:cNvPr id="3198988" name="AcnFootnote_ID_3198988" hidden="1"/>
          <p:cNvSpPr txBox="1">
            <a:spLocks noChangeArrowheads="1"/>
          </p:cNvSpPr>
          <p:nvPr>
            <p:custDataLst>
              <p:tags r:id="rId10"/>
            </p:custDataLst>
          </p:nvPr>
        </p:nvSpPr>
        <p:spPr bwMode="gray">
          <a:xfrm>
            <a:off x="836613" y="6254750"/>
            <a:ext cx="5564187" cy="334963"/>
          </a:xfrm>
          <a:prstGeom prst="rect">
            <a:avLst/>
          </a:prstGeom>
          <a:noFill/>
          <a:ln w="9525" algn="ctr">
            <a:noFill/>
            <a:miter lim="800000"/>
            <a:headEnd/>
            <a:tailEnd/>
          </a:ln>
          <a:effectLst/>
        </p:spPr>
        <p:txBody>
          <a:bodyPr lIns="0" tIns="0" rIns="0" bIns="0" anchor="b">
            <a:spAutoFit/>
          </a:bodyPr>
          <a:lstStyle/>
          <a:p>
            <a:pPr marL="538163" indent="-538163" fontAlgn="base">
              <a:spcBef>
                <a:spcPct val="0"/>
              </a:spcBef>
              <a:spcAft>
                <a:spcPct val="0"/>
              </a:spcAft>
              <a:buClr>
                <a:srgbClr val="000000"/>
              </a:buClr>
              <a:defRPr/>
            </a:pPr>
            <a:r>
              <a:rPr lang="en-US" sz="1000" dirty="0">
                <a:solidFill>
                  <a:srgbClr val="000000"/>
                </a:solidFill>
              </a:rPr>
              <a:t>*	Footnote</a:t>
            </a:r>
          </a:p>
          <a:p>
            <a:pPr marL="538163" indent="-538163" fontAlgn="base">
              <a:spcBef>
                <a:spcPct val="20000"/>
              </a:spcBef>
              <a:spcAft>
                <a:spcPct val="0"/>
              </a:spcAft>
              <a:buClr>
                <a:srgbClr val="000000"/>
              </a:buClr>
              <a:defRPr/>
            </a:pPr>
            <a:r>
              <a:rPr lang="en-US" sz="1000" dirty="0">
                <a:solidFill>
                  <a:srgbClr val="000000"/>
                </a:solidFill>
              </a:rPr>
              <a:t>Source:	Source</a:t>
            </a:r>
          </a:p>
        </p:txBody>
      </p:sp>
      <p:sp>
        <p:nvSpPr>
          <p:cNvPr id="9" name="Text Box 9"/>
          <p:cNvSpPr txBox="1">
            <a:spLocks noChangeArrowheads="1"/>
          </p:cNvSpPr>
          <p:nvPr/>
        </p:nvSpPr>
        <p:spPr bwMode="auto">
          <a:xfrm>
            <a:off x="4038600" y="6445250"/>
            <a:ext cx="1066800" cy="244475"/>
          </a:xfrm>
          <a:prstGeom prst="rect">
            <a:avLst/>
          </a:prstGeom>
          <a:noFill/>
          <a:ln w="9525">
            <a:noFill/>
            <a:miter lim="800000"/>
            <a:headEnd/>
            <a:tailEnd/>
          </a:ln>
          <a:effectLst/>
        </p:spPr>
        <p:txBody>
          <a:bodyPr lIns="45720" rIns="45720">
            <a:spAutoFit/>
          </a:bodyPr>
          <a:lstStyle/>
          <a:p>
            <a:pPr algn="ctr" eaLnBrk="0" fontAlgn="base" hangingPunct="0">
              <a:spcBef>
                <a:spcPct val="50000"/>
              </a:spcBef>
              <a:spcAft>
                <a:spcPct val="0"/>
              </a:spcAft>
              <a:defRPr/>
            </a:pPr>
            <a:fld id="{6675420D-CD84-4F3B-B8B6-EF0F67C2EF0E}" type="slidenum">
              <a:rPr lang="en-US" sz="1000">
                <a:solidFill>
                  <a:srgbClr val="000000"/>
                </a:solidFill>
              </a:rPr>
              <a:pPr algn="ctr" eaLnBrk="0" fontAlgn="base" hangingPunct="0">
                <a:spcBef>
                  <a:spcPct val="50000"/>
                </a:spcBef>
                <a:spcAft>
                  <a:spcPct val="0"/>
                </a:spcAft>
                <a:defRPr/>
              </a:pPr>
              <a:t>‹#›</a:t>
            </a:fld>
            <a:endParaRPr lang="en-US" sz="1000" dirty="0">
              <a:solidFill>
                <a:srgbClr val="000000"/>
              </a:solidFill>
            </a:endParaRPr>
          </a:p>
        </p:txBody>
      </p:sp>
    </p:spTree>
    <p:extLst>
      <p:ext uri="{BB962C8B-B14F-4D97-AF65-F5344CB8AC3E}">
        <p14:creationId xmlns:p14="http://schemas.microsoft.com/office/powerpoint/2010/main" val="3180291529"/>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3" r:id="rId3"/>
    <p:sldLayoutId id="2147483694" r:id="rId4"/>
    <p:sldLayoutId id="2147483695" r:id="rId5"/>
    <p:sldLayoutId id="2147483696" r:id="rId6"/>
    <p:sldLayoutId id="2147483697" r:id="rId7"/>
  </p:sldLayoutIdLst>
  <p:transition/>
  <p:hf sldNum="0" hdr="0"/>
  <p:txStyles>
    <p:titleStyle>
      <a:lvl1pPr algn="l" rtl="0" eaLnBrk="0" fontAlgn="base" hangingPunct="0">
        <a:spcBef>
          <a:spcPct val="20000"/>
        </a:spcBef>
        <a:spcAft>
          <a:spcPct val="0"/>
        </a:spcAft>
        <a:tabLst>
          <a:tab pos="915988" algn="l"/>
        </a:tabLst>
        <a:defRPr sz="2400" b="1">
          <a:solidFill>
            <a:srgbClr val="FFC000"/>
          </a:solidFill>
          <a:latin typeface="+mj-lt"/>
          <a:ea typeface="+mj-ea"/>
          <a:cs typeface="+mj-cs"/>
        </a:defRPr>
      </a:lvl1pPr>
      <a:lvl2pPr algn="l" rtl="0" eaLnBrk="0" fontAlgn="base" hangingPunct="0">
        <a:spcBef>
          <a:spcPct val="20000"/>
        </a:spcBef>
        <a:spcAft>
          <a:spcPct val="0"/>
        </a:spcAft>
        <a:tabLst>
          <a:tab pos="915988" algn="l"/>
        </a:tabLst>
        <a:defRPr sz="2400" b="1">
          <a:solidFill>
            <a:srgbClr val="FFC000"/>
          </a:solidFill>
          <a:latin typeface="Arial" pitchFamily="34" charset="0"/>
        </a:defRPr>
      </a:lvl2pPr>
      <a:lvl3pPr algn="l" rtl="0" eaLnBrk="0" fontAlgn="base" hangingPunct="0">
        <a:spcBef>
          <a:spcPct val="20000"/>
        </a:spcBef>
        <a:spcAft>
          <a:spcPct val="0"/>
        </a:spcAft>
        <a:tabLst>
          <a:tab pos="915988" algn="l"/>
        </a:tabLst>
        <a:defRPr sz="2400" b="1">
          <a:solidFill>
            <a:srgbClr val="FFC000"/>
          </a:solidFill>
          <a:latin typeface="Arial" pitchFamily="34" charset="0"/>
        </a:defRPr>
      </a:lvl3pPr>
      <a:lvl4pPr algn="l" rtl="0" eaLnBrk="0" fontAlgn="base" hangingPunct="0">
        <a:spcBef>
          <a:spcPct val="20000"/>
        </a:spcBef>
        <a:spcAft>
          <a:spcPct val="0"/>
        </a:spcAft>
        <a:tabLst>
          <a:tab pos="915988" algn="l"/>
        </a:tabLst>
        <a:defRPr sz="2400" b="1">
          <a:solidFill>
            <a:srgbClr val="FFC000"/>
          </a:solidFill>
          <a:latin typeface="Arial" pitchFamily="34" charset="0"/>
        </a:defRPr>
      </a:lvl4pPr>
      <a:lvl5pPr algn="l" rtl="0" eaLnBrk="0" fontAlgn="base" hangingPunct="0">
        <a:spcBef>
          <a:spcPct val="20000"/>
        </a:spcBef>
        <a:spcAft>
          <a:spcPct val="0"/>
        </a:spcAft>
        <a:tabLst>
          <a:tab pos="915988" algn="l"/>
        </a:tabLst>
        <a:defRPr sz="2400" b="1">
          <a:solidFill>
            <a:srgbClr val="FFC000"/>
          </a:solidFill>
          <a:latin typeface="Arial" pitchFamily="34" charset="0"/>
        </a:defRPr>
      </a:lvl5pPr>
      <a:lvl6pPr marL="457200" algn="l" rtl="0" eaLnBrk="0" fontAlgn="base" hangingPunct="0">
        <a:spcBef>
          <a:spcPct val="20000"/>
        </a:spcBef>
        <a:spcAft>
          <a:spcPct val="0"/>
        </a:spcAft>
        <a:tabLst>
          <a:tab pos="915988" algn="l"/>
        </a:tabLst>
        <a:defRPr sz="2400" b="1">
          <a:solidFill>
            <a:schemeClr val="accent1"/>
          </a:solidFill>
          <a:latin typeface="Arial" pitchFamily="34" charset="0"/>
        </a:defRPr>
      </a:lvl6pPr>
      <a:lvl7pPr marL="914400" algn="l" rtl="0" eaLnBrk="0" fontAlgn="base" hangingPunct="0">
        <a:spcBef>
          <a:spcPct val="20000"/>
        </a:spcBef>
        <a:spcAft>
          <a:spcPct val="0"/>
        </a:spcAft>
        <a:tabLst>
          <a:tab pos="915988" algn="l"/>
        </a:tabLst>
        <a:defRPr sz="2400" b="1">
          <a:solidFill>
            <a:schemeClr val="accent1"/>
          </a:solidFill>
          <a:latin typeface="Arial" pitchFamily="34" charset="0"/>
        </a:defRPr>
      </a:lvl7pPr>
      <a:lvl8pPr marL="1371600" algn="l" rtl="0" eaLnBrk="0" fontAlgn="base" hangingPunct="0">
        <a:spcBef>
          <a:spcPct val="20000"/>
        </a:spcBef>
        <a:spcAft>
          <a:spcPct val="0"/>
        </a:spcAft>
        <a:tabLst>
          <a:tab pos="915988" algn="l"/>
        </a:tabLst>
        <a:defRPr sz="2400" b="1">
          <a:solidFill>
            <a:schemeClr val="accent1"/>
          </a:solidFill>
          <a:latin typeface="Arial" pitchFamily="34" charset="0"/>
        </a:defRPr>
      </a:lvl8pPr>
      <a:lvl9pPr marL="1828800" algn="l" rtl="0" eaLnBrk="0" fontAlgn="base" hangingPunct="0">
        <a:spcBef>
          <a:spcPct val="20000"/>
        </a:spcBef>
        <a:spcAft>
          <a:spcPct val="0"/>
        </a:spcAft>
        <a:tabLst>
          <a:tab pos="915988" algn="l"/>
        </a:tabLst>
        <a:defRPr sz="2400" b="1">
          <a:solidFill>
            <a:schemeClr val="accent1"/>
          </a:solidFill>
          <a:latin typeface="Arial" pitchFamily="34" charset="0"/>
        </a:defRPr>
      </a:lvl9pPr>
    </p:titleStyle>
    <p:bodyStyle>
      <a:lvl1pPr marL="381000" indent="-381000" algn="l" rtl="0" eaLnBrk="0" fontAlgn="base" hangingPunct="0">
        <a:spcBef>
          <a:spcPct val="0"/>
        </a:spcBef>
        <a:spcAft>
          <a:spcPts val="1200"/>
        </a:spcAft>
        <a:buClr>
          <a:srgbClr val="FFC000"/>
        </a:buClr>
        <a:buSzPct val="80000"/>
        <a:buFont typeface="Wingdings" pitchFamily="2" charset="2"/>
        <a:buChar char="n"/>
        <a:defRPr b="1">
          <a:solidFill>
            <a:srgbClr val="003366"/>
          </a:solidFill>
          <a:latin typeface="Calibri" pitchFamily="34" charset="0"/>
          <a:ea typeface="Calibri" pitchFamily="34" charset="0"/>
          <a:cs typeface="Calibri" pitchFamily="34" charset="0"/>
        </a:defRPr>
      </a:lvl1pPr>
      <a:lvl2pPr marL="568325" indent="-222250" algn="l" rtl="0" eaLnBrk="0" fontAlgn="base" hangingPunct="0">
        <a:spcBef>
          <a:spcPct val="0"/>
        </a:spcBef>
        <a:spcAft>
          <a:spcPts val="1200"/>
        </a:spcAft>
        <a:buClr>
          <a:srgbClr val="FFC000"/>
        </a:buClr>
        <a:buSzPct val="115000"/>
        <a:buFont typeface="Calibri" pitchFamily="34" charset="0"/>
        <a:buChar char="•"/>
        <a:defRPr b="1">
          <a:solidFill>
            <a:srgbClr val="003366"/>
          </a:solidFill>
          <a:latin typeface="Calibri" pitchFamily="34" charset="0"/>
          <a:ea typeface="Calibri" pitchFamily="34" charset="0"/>
          <a:cs typeface="Calibri" pitchFamily="34" charset="0"/>
        </a:defRPr>
      </a:lvl2pPr>
      <a:lvl3pPr marL="739775" indent="-342900" algn="l" rtl="0" eaLnBrk="0" fontAlgn="base" hangingPunct="0">
        <a:lnSpc>
          <a:spcPct val="90000"/>
        </a:lnSpc>
        <a:spcBef>
          <a:spcPct val="25000"/>
        </a:spcBef>
        <a:spcAft>
          <a:spcPct val="0"/>
        </a:spcAft>
        <a:buClr>
          <a:schemeClr val="tx1"/>
        </a:buClr>
        <a:buAutoNum type="alphaUcPeriod"/>
        <a:defRPr>
          <a:solidFill>
            <a:schemeClr val="tx1"/>
          </a:solidFill>
          <a:latin typeface="+mn-lt"/>
          <a:ea typeface="Calibri" pitchFamily="34" charset="0"/>
          <a:cs typeface="Calibri" pitchFamily="34" charset="0"/>
        </a:defRPr>
      </a:lvl3pPr>
      <a:lvl4pPr marL="914400" indent="-346075" algn="l" rtl="0" eaLnBrk="0" fontAlgn="base" hangingPunct="0">
        <a:spcBef>
          <a:spcPct val="0"/>
        </a:spcBef>
        <a:spcAft>
          <a:spcPts val="1200"/>
        </a:spcAft>
        <a:buClr>
          <a:srgbClr val="FFC000"/>
        </a:buClr>
        <a:buFont typeface="Symbol" pitchFamily="18" charset="2"/>
        <a:buChar char=""/>
        <a:defRPr b="1">
          <a:solidFill>
            <a:srgbClr val="003366"/>
          </a:solidFill>
          <a:latin typeface="Calibri" pitchFamily="34" charset="0"/>
          <a:ea typeface="Calibri" pitchFamily="34" charset="0"/>
          <a:cs typeface="Calibri" pitchFamily="34" charset="0"/>
        </a:defRPr>
      </a:lvl4pPr>
      <a:lvl5pPr marL="1333500" indent="-304800" algn="l" rtl="0" eaLnBrk="0" fontAlgn="base" hangingPunct="0">
        <a:spcBef>
          <a:spcPct val="0"/>
        </a:spcBef>
        <a:spcAft>
          <a:spcPts val="1200"/>
        </a:spcAft>
        <a:buClr>
          <a:schemeClr val="tx1"/>
        </a:buClr>
        <a:buChar char="–"/>
        <a:defRPr sz="1600" b="1">
          <a:solidFill>
            <a:srgbClr val="003366"/>
          </a:solidFill>
          <a:latin typeface="Calibri" pitchFamily="34" charset="0"/>
          <a:ea typeface="Calibri" pitchFamily="34" charset="0"/>
          <a:cs typeface="Calibri" pitchFamily="34" charset="0"/>
        </a:defRPr>
      </a:lvl5pPr>
      <a:lvl6pPr marL="1790700" indent="-304800" algn="l" rtl="0" fontAlgn="base">
        <a:lnSpc>
          <a:spcPct val="90000"/>
        </a:lnSpc>
        <a:spcBef>
          <a:spcPct val="25000"/>
        </a:spcBef>
        <a:spcAft>
          <a:spcPct val="0"/>
        </a:spcAft>
        <a:buClr>
          <a:schemeClr val="tx1"/>
        </a:buClr>
        <a:buChar char="–"/>
        <a:defRPr sz="1600">
          <a:solidFill>
            <a:schemeClr val="tx1"/>
          </a:solidFill>
          <a:latin typeface="+mn-lt"/>
        </a:defRPr>
      </a:lvl6pPr>
      <a:lvl7pPr marL="2247900" indent="-304800" algn="l" rtl="0" fontAlgn="base">
        <a:lnSpc>
          <a:spcPct val="90000"/>
        </a:lnSpc>
        <a:spcBef>
          <a:spcPct val="25000"/>
        </a:spcBef>
        <a:spcAft>
          <a:spcPct val="0"/>
        </a:spcAft>
        <a:buClr>
          <a:schemeClr val="tx1"/>
        </a:buClr>
        <a:buChar char="–"/>
        <a:defRPr sz="1600">
          <a:solidFill>
            <a:schemeClr val="tx1"/>
          </a:solidFill>
          <a:latin typeface="+mn-lt"/>
        </a:defRPr>
      </a:lvl7pPr>
      <a:lvl8pPr marL="2705100" indent="-304800" algn="l" rtl="0" fontAlgn="base">
        <a:lnSpc>
          <a:spcPct val="90000"/>
        </a:lnSpc>
        <a:spcBef>
          <a:spcPct val="25000"/>
        </a:spcBef>
        <a:spcAft>
          <a:spcPct val="0"/>
        </a:spcAft>
        <a:buClr>
          <a:schemeClr val="tx1"/>
        </a:buClr>
        <a:buChar char="–"/>
        <a:defRPr sz="1600">
          <a:solidFill>
            <a:schemeClr val="tx1"/>
          </a:solidFill>
          <a:latin typeface="+mn-lt"/>
        </a:defRPr>
      </a:lvl8pPr>
      <a:lvl9pPr marL="3162300" indent="-304800" algn="l" rtl="0" fontAlgn="base">
        <a:lnSpc>
          <a:spcPct val="90000"/>
        </a:lnSpc>
        <a:spcBef>
          <a:spcPct val="25000"/>
        </a:spcBef>
        <a:spcAft>
          <a:spcPct val="0"/>
        </a:spcAft>
        <a:buClr>
          <a:schemeClr val="tx1"/>
        </a:buClr>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bwMode="gray">
      <p:bgPr>
        <a:solidFill>
          <a:schemeClr val="bg1"/>
        </a:solidFill>
        <a:effectLst/>
      </p:bgPr>
    </p:bg>
    <p:spTree>
      <p:nvGrpSpPr>
        <p:cNvPr id="1" name=""/>
        <p:cNvGrpSpPr/>
        <p:nvPr/>
      </p:nvGrpSpPr>
      <p:grpSpPr>
        <a:xfrm>
          <a:off x="0" y="0"/>
          <a:ext cx="0" cy="0"/>
          <a:chOff x="0" y="0"/>
          <a:chExt cx="0" cy="0"/>
        </a:xfrm>
      </p:grpSpPr>
      <p:pic>
        <p:nvPicPr>
          <p:cNvPr id="7170" name="Picture 2" descr="top blue"/>
          <p:cNvPicPr>
            <a:picLocks noChangeAspect="1" noChangeArrowheads="1"/>
          </p:cNvPicPr>
          <p:nvPr/>
        </p:nvPicPr>
        <p:blipFill>
          <a:blip r:embed="rId11"/>
          <a:srcRect l="23065"/>
          <a:stretch>
            <a:fillRect/>
          </a:stretch>
        </p:blipFill>
        <p:spPr bwMode="auto">
          <a:xfrm>
            <a:off x="0" y="0"/>
            <a:ext cx="9150350" cy="930275"/>
          </a:xfrm>
          <a:prstGeom prst="rect">
            <a:avLst/>
          </a:prstGeom>
          <a:noFill/>
          <a:ln w="9525">
            <a:noFill/>
            <a:miter lim="800000"/>
            <a:headEnd/>
            <a:tailEnd/>
          </a:ln>
        </p:spPr>
      </p:pic>
      <p:sp>
        <p:nvSpPr>
          <p:cNvPr id="7171" name="Rectangle 3"/>
          <p:cNvSpPr>
            <a:spLocks noGrp="1" noChangeArrowheads="1"/>
          </p:cNvSpPr>
          <p:nvPr>
            <p:ph type="title"/>
          </p:nvPr>
        </p:nvSpPr>
        <p:spPr bwMode="white">
          <a:xfrm>
            <a:off x="736600" y="109538"/>
            <a:ext cx="5664200" cy="762000"/>
          </a:xfrm>
          <a:prstGeom prst="rect">
            <a:avLst/>
          </a:prstGeom>
          <a:noFill/>
          <a:ln w="9525" algn="ctr">
            <a:noFill/>
            <a:miter lim="800000"/>
            <a:headEnd/>
            <a:tailEnd/>
          </a:ln>
        </p:spPr>
        <p:txBody>
          <a:bodyPr vert="horz" wrap="square" lIns="91440" tIns="45720" rIns="91440" bIns="45720" numCol="1" anchor="b" anchorCtr="0" compatLnSpc="1">
            <a:prstTxWarp prst="textNoShape">
              <a:avLst/>
            </a:prstTxWarp>
          </a:bodyPr>
          <a:lstStyle/>
          <a:p>
            <a:pPr lvl="0"/>
            <a:r>
              <a:rPr lang="en-US"/>
              <a:t>Click to edit Master title style</a:t>
            </a:r>
          </a:p>
        </p:txBody>
      </p:sp>
      <p:sp>
        <p:nvSpPr>
          <p:cNvPr id="7172" name="Rectangle 4"/>
          <p:cNvSpPr>
            <a:spLocks noGrp="1" noChangeArrowheads="1"/>
          </p:cNvSpPr>
          <p:nvPr>
            <p:ph type="body" idx="1"/>
          </p:nvPr>
        </p:nvSpPr>
        <p:spPr bwMode="auto">
          <a:xfrm>
            <a:off x="533400" y="1219200"/>
            <a:ext cx="8153400" cy="5181600"/>
          </a:xfrm>
          <a:prstGeom prst="rect">
            <a:avLst/>
          </a:prstGeom>
          <a:noFill/>
          <a:ln w="9525">
            <a:noFill/>
            <a:miter lim="800000"/>
            <a:headEnd/>
            <a:tailEnd/>
          </a:ln>
        </p:spPr>
        <p:txBody>
          <a:bodyPr vert="horz" wrap="square" lIns="45720" tIns="46038" rIns="45720" bIns="46038" numCol="1" anchor="t" anchorCtr="0" compatLnSpc="1">
            <a:prstTxWarp prst="textNoShape">
              <a:avLst/>
            </a:prstTxWarp>
          </a:bodyPr>
          <a:lstStyle/>
          <a:p>
            <a:pPr lvl="0"/>
            <a:r>
              <a:rPr lang="en-US" altLang="en-US"/>
              <a:t>Click to edit Master text styles</a:t>
            </a:r>
          </a:p>
          <a:p>
            <a:pPr lvl="1"/>
            <a:r>
              <a:rPr lang="en-US" altLang="en-US"/>
              <a:t>Second level</a:t>
            </a:r>
          </a:p>
          <a:p>
            <a:pPr lvl="3"/>
            <a:r>
              <a:rPr lang="en-US" altLang="en-US"/>
              <a:t>Third level</a:t>
            </a:r>
          </a:p>
        </p:txBody>
      </p:sp>
      <p:sp>
        <p:nvSpPr>
          <p:cNvPr id="3198981" name="Line 5"/>
          <p:cNvSpPr>
            <a:spLocks noChangeShapeType="1"/>
          </p:cNvSpPr>
          <p:nvPr/>
        </p:nvSpPr>
        <p:spPr bwMode="auto">
          <a:xfrm>
            <a:off x="-17463" y="6856413"/>
            <a:ext cx="9161463" cy="0"/>
          </a:xfrm>
          <a:prstGeom prst="line">
            <a:avLst/>
          </a:prstGeom>
          <a:noFill/>
          <a:ln w="9525">
            <a:solidFill>
              <a:schemeClr val="bg2"/>
            </a:solidFill>
            <a:round/>
            <a:headEnd/>
            <a:tailEnd/>
          </a:ln>
          <a:effectLst/>
        </p:spPr>
        <p:txBody>
          <a:bodyPr lIns="45720" rIns="45720" anchor="ctr"/>
          <a:lstStyle/>
          <a:p>
            <a:pPr algn="ctr" eaLnBrk="0" fontAlgn="base" hangingPunct="0">
              <a:spcBef>
                <a:spcPct val="0"/>
              </a:spcBef>
              <a:spcAft>
                <a:spcPct val="0"/>
              </a:spcAft>
              <a:defRPr/>
            </a:pPr>
            <a:endParaRPr lang="en-US" sz="1600" dirty="0">
              <a:solidFill>
                <a:srgbClr val="000000"/>
              </a:solidFill>
            </a:endParaRPr>
          </a:p>
        </p:txBody>
      </p:sp>
      <p:pic>
        <p:nvPicPr>
          <p:cNvPr id="7174" name="Picture 6" descr="best ver2b seal"/>
          <p:cNvPicPr>
            <a:picLocks noChangeAspect="1" noChangeArrowheads="1"/>
          </p:cNvPicPr>
          <p:nvPr/>
        </p:nvPicPr>
        <p:blipFill>
          <a:blip r:embed="rId12">
            <a:clrChange>
              <a:clrFrom>
                <a:srgbClr val="003264"/>
              </a:clrFrom>
              <a:clrTo>
                <a:srgbClr val="003264">
                  <a:alpha val="0"/>
                </a:srgbClr>
              </a:clrTo>
            </a:clrChange>
          </a:blip>
          <a:srcRect/>
          <a:stretch>
            <a:fillRect/>
          </a:stretch>
        </p:blipFill>
        <p:spPr bwMode="auto">
          <a:xfrm>
            <a:off x="25400" y="157163"/>
            <a:ext cx="762000" cy="731837"/>
          </a:xfrm>
          <a:prstGeom prst="rect">
            <a:avLst/>
          </a:prstGeom>
          <a:noFill/>
          <a:ln w="9525">
            <a:noFill/>
            <a:miter lim="800000"/>
            <a:headEnd/>
            <a:tailEnd/>
          </a:ln>
        </p:spPr>
      </p:pic>
      <p:sp>
        <p:nvSpPr>
          <p:cNvPr id="3198987" name="AcnSubjectTitle_ID_3198987" hidden="1"/>
          <p:cNvSpPr txBox="1">
            <a:spLocks noChangeArrowheads="1"/>
          </p:cNvSpPr>
          <p:nvPr>
            <p:custDataLst>
              <p:tags r:id="rId9"/>
            </p:custDataLst>
          </p:nvPr>
        </p:nvSpPr>
        <p:spPr bwMode="gray">
          <a:xfrm>
            <a:off x="836613" y="1420813"/>
            <a:ext cx="6985000" cy="244475"/>
          </a:xfrm>
          <a:prstGeom prst="rect">
            <a:avLst/>
          </a:prstGeom>
          <a:noFill/>
          <a:ln w="9525" algn="ctr">
            <a:noFill/>
            <a:miter lim="800000"/>
            <a:headEnd/>
            <a:tailEnd/>
          </a:ln>
          <a:effectLst/>
        </p:spPr>
        <p:txBody>
          <a:bodyPr lIns="0" tIns="0" rIns="0" bIns="0">
            <a:spAutoFit/>
          </a:bodyPr>
          <a:lstStyle/>
          <a:p>
            <a:pPr fontAlgn="base">
              <a:spcBef>
                <a:spcPct val="0"/>
              </a:spcBef>
              <a:spcAft>
                <a:spcPct val="0"/>
              </a:spcAft>
              <a:buClr>
                <a:srgbClr val="000000"/>
              </a:buClr>
              <a:defRPr/>
            </a:pPr>
            <a:r>
              <a:rPr lang="en-US" sz="1600" b="1" dirty="0">
                <a:solidFill>
                  <a:srgbClr val="000000"/>
                </a:solidFill>
              </a:rPr>
              <a:t>Subject Title</a:t>
            </a:r>
          </a:p>
        </p:txBody>
      </p:sp>
      <p:sp>
        <p:nvSpPr>
          <p:cNvPr id="3198988" name="AcnFootnote_ID_3198988" hidden="1"/>
          <p:cNvSpPr txBox="1">
            <a:spLocks noChangeArrowheads="1"/>
          </p:cNvSpPr>
          <p:nvPr>
            <p:custDataLst>
              <p:tags r:id="rId10"/>
            </p:custDataLst>
          </p:nvPr>
        </p:nvSpPr>
        <p:spPr bwMode="gray">
          <a:xfrm>
            <a:off x="836613" y="6254750"/>
            <a:ext cx="5564187" cy="334963"/>
          </a:xfrm>
          <a:prstGeom prst="rect">
            <a:avLst/>
          </a:prstGeom>
          <a:noFill/>
          <a:ln w="9525" algn="ctr">
            <a:noFill/>
            <a:miter lim="800000"/>
            <a:headEnd/>
            <a:tailEnd/>
          </a:ln>
          <a:effectLst/>
        </p:spPr>
        <p:txBody>
          <a:bodyPr lIns="0" tIns="0" rIns="0" bIns="0" anchor="b">
            <a:spAutoFit/>
          </a:bodyPr>
          <a:lstStyle/>
          <a:p>
            <a:pPr marL="538163" indent="-538163" fontAlgn="base">
              <a:spcBef>
                <a:spcPct val="0"/>
              </a:spcBef>
              <a:spcAft>
                <a:spcPct val="0"/>
              </a:spcAft>
              <a:buClr>
                <a:srgbClr val="000000"/>
              </a:buClr>
              <a:defRPr/>
            </a:pPr>
            <a:r>
              <a:rPr lang="en-US" sz="1000" dirty="0">
                <a:solidFill>
                  <a:srgbClr val="000000"/>
                </a:solidFill>
              </a:rPr>
              <a:t>*	Footnote</a:t>
            </a:r>
          </a:p>
          <a:p>
            <a:pPr marL="538163" indent="-538163" fontAlgn="base">
              <a:spcBef>
                <a:spcPct val="20000"/>
              </a:spcBef>
              <a:spcAft>
                <a:spcPct val="0"/>
              </a:spcAft>
              <a:buClr>
                <a:srgbClr val="000000"/>
              </a:buClr>
              <a:defRPr/>
            </a:pPr>
            <a:r>
              <a:rPr lang="en-US" sz="1000" dirty="0">
                <a:solidFill>
                  <a:srgbClr val="000000"/>
                </a:solidFill>
              </a:rPr>
              <a:t>Source:	Source</a:t>
            </a:r>
          </a:p>
        </p:txBody>
      </p:sp>
      <p:sp>
        <p:nvSpPr>
          <p:cNvPr id="9" name="Text Box 9"/>
          <p:cNvSpPr txBox="1">
            <a:spLocks noChangeArrowheads="1"/>
          </p:cNvSpPr>
          <p:nvPr/>
        </p:nvSpPr>
        <p:spPr bwMode="auto">
          <a:xfrm>
            <a:off x="4038600" y="6445250"/>
            <a:ext cx="1066800" cy="244475"/>
          </a:xfrm>
          <a:prstGeom prst="rect">
            <a:avLst/>
          </a:prstGeom>
          <a:noFill/>
          <a:ln w="9525">
            <a:noFill/>
            <a:miter lim="800000"/>
            <a:headEnd/>
            <a:tailEnd/>
          </a:ln>
          <a:effectLst/>
        </p:spPr>
        <p:txBody>
          <a:bodyPr lIns="45720" rIns="45720">
            <a:spAutoFit/>
          </a:bodyPr>
          <a:lstStyle/>
          <a:p>
            <a:pPr algn="ctr" eaLnBrk="0" fontAlgn="base" hangingPunct="0">
              <a:spcBef>
                <a:spcPct val="50000"/>
              </a:spcBef>
              <a:spcAft>
                <a:spcPct val="0"/>
              </a:spcAft>
              <a:defRPr/>
            </a:pPr>
            <a:fld id="{6675420D-CD84-4F3B-B8B6-EF0F67C2EF0E}" type="slidenum">
              <a:rPr lang="en-US" sz="1000">
                <a:solidFill>
                  <a:srgbClr val="000000"/>
                </a:solidFill>
              </a:rPr>
              <a:pPr algn="ctr" eaLnBrk="0" fontAlgn="base" hangingPunct="0">
                <a:spcBef>
                  <a:spcPct val="50000"/>
                </a:spcBef>
                <a:spcAft>
                  <a:spcPct val="0"/>
                </a:spcAft>
                <a:defRPr/>
              </a:pPr>
              <a:t>‹#›</a:t>
            </a:fld>
            <a:endParaRPr lang="en-US" sz="1000" dirty="0">
              <a:solidFill>
                <a:srgbClr val="000000"/>
              </a:solidFill>
            </a:endParaRPr>
          </a:p>
        </p:txBody>
      </p:sp>
    </p:spTree>
    <p:extLst>
      <p:ext uri="{BB962C8B-B14F-4D97-AF65-F5344CB8AC3E}">
        <p14:creationId xmlns:p14="http://schemas.microsoft.com/office/powerpoint/2010/main" val="2802442449"/>
      </p:ext>
    </p:extLst>
  </p:cSld>
  <p:clrMap bg1="lt1" tx1="dk1" bg2="lt2" tx2="dk2" accent1="accent1" accent2="accent2" accent3="accent3" accent4="accent4" accent5="accent5" accent6="accent6" hlink="hlink" folHlink="folHlink"/>
  <p:sldLayoutIdLst>
    <p:sldLayoutId id="2147483699" r:id="rId1"/>
    <p:sldLayoutId id="2147483700" r:id="rId2"/>
    <p:sldLayoutId id="2147483701" r:id="rId3"/>
    <p:sldLayoutId id="2147483702" r:id="rId4"/>
    <p:sldLayoutId id="2147483703" r:id="rId5"/>
    <p:sldLayoutId id="2147483704" r:id="rId6"/>
    <p:sldLayoutId id="2147483705" r:id="rId7"/>
  </p:sldLayoutIdLst>
  <p:transition/>
  <p:hf sldNum="0" hdr="0"/>
  <p:txStyles>
    <p:titleStyle>
      <a:lvl1pPr algn="l" rtl="0" eaLnBrk="0" fontAlgn="base" hangingPunct="0">
        <a:spcBef>
          <a:spcPct val="20000"/>
        </a:spcBef>
        <a:spcAft>
          <a:spcPct val="0"/>
        </a:spcAft>
        <a:tabLst>
          <a:tab pos="915988" algn="l"/>
        </a:tabLst>
        <a:defRPr sz="2400" b="1">
          <a:solidFill>
            <a:srgbClr val="FFC000"/>
          </a:solidFill>
          <a:latin typeface="+mj-lt"/>
          <a:ea typeface="+mj-ea"/>
          <a:cs typeface="+mj-cs"/>
        </a:defRPr>
      </a:lvl1pPr>
      <a:lvl2pPr algn="l" rtl="0" eaLnBrk="0" fontAlgn="base" hangingPunct="0">
        <a:spcBef>
          <a:spcPct val="20000"/>
        </a:spcBef>
        <a:spcAft>
          <a:spcPct val="0"/>
        </a:spcAft>
        <a:tabLst>
          <a:tab pos="915988" algn="l"/>
        </a:tabLst>
        <a:defRPr sz="2400" b="1">
          <a:solidFill>
            <a:srgbClr val="FFC000"/>
          </a:solidFill>
          <a:latin typeface="Arial" pitchFamily="34" charset="0"/>
        </a:defRPr>
      </a:lvl2pPr>
      <a:lvl3pPr algn="l" rtl="0" eaLnBrk="0" fontAlgn="base" hangingPunct="0">
        <a:spcBef>
          <a:spcPct val="20000"/>
        </a:spcBef>
        <a:spcAft>
          <a:spcPct val="0"/>
        </a:spcAft>
        <a:tabLst>
          <a:tab pos="915988" algn="l"/>
        </a:tabLst>
        <a:defRPr sz="2400" b="1">
          <a:solidFill>
            <a:srgbClr val="FFC000"/>
          </a:solidFill>
          <a:latin typeface="Arial" pitchFamily="34" charset="0"/>
        </a:defRPr>
      </a:lvl3pPr>
      <a:lvl4pPr algn="l" rtl="0" eaLnBrk="0" fontAlgn="base" hangingPunct="0">
        <a:spcBef>
          <a:spcPct val="20000"/>
        </a:spcBef>
        <a:spcAft>
          <a:spcPct val="0"/>
        </a:spcAft>
        <a:tabLst>
          <a:tab pos="915988" algn="l"/>
        </a:tabLst>
        <a:defRPr sz="2400" b="1">
          <a:solidFill>
            <a:srgbClr val="FFC000"/>
          </a:solidFill>
          <a:latin typeface="Arial" pitchFamily="34" charset="0"/>
        </a:defRPr>
      </a:lvl4pPr>
      <a:lvl5pPr algn="l" rtl="0" eaLnBrk="0" fontAlgn="base" hangingPunct="0">
        <a:spcBef>
          <a:spcPct val="20000"/>
        </a:spcBef>
        <a:spcAft>
          <a:spcPct val="0"/>
        </a:spcAft>
        <a:tabLst>
          <a:tab pos="915988" algn="l"/>
        </a:tabLst>
        <a:defRPr sz="2400" b="1">
          <a:solidFill>
            <a:srgbClr val="FFC000"/>
          </a:solidFill>
          <a:latin typeface="Arial" pitchFamily="34" charset="0"/>
        </a:defRPr>
      </a:lvl5pPr>
      <a:lvl6pPr marL="457200" algn="l" rtl="0" eaLnBrk="0" fontAlgn="base" hangingPunct="0">
        <a:spcBef>
          <a:spcPct val="20000"/>
        </a:spcBef>
        <a:spcAft>
          <a:spcPct val="0"/>
        </a:spcAft>
        <a:tabLst>
          <a:tab pos="915988" algn="l"/>
        </a:tabLst>
        <a:defRPr sz="2400" b="1">
          <a:solidFill>
            <a:schemeClr val="accent1"/>
          </a:solidFill>
          <a:latin typeface="Arial" pitchFamily="34" charset="0"/>
        </a:defRPr>
      </a:lvl6pPr>
      <a:lvl7pPr marL="914400" algn="l" rtl="0" eaLnBrk="0" fontAlgn="base" hangingPunct="0">
        <a:spcBef>
          <a:spcPct val="20000"/>
        </a:spcBef>
        <a:spcAft>
          <a:spcPct val="0"/>
        </a:spcAft>
        <a:tabLst>
          <a:tab pos="915988" algn="l"/>
        </a:tabLst>
        <a:defRPr sz="2400" b="1">
          <a:solidFill>
            <a:schemeClr val="accent1"/>
          </a:solidFill>
          <a:latin typeface="Arial" pitchFamily="34" charset="0"/>
        </a:defRPr>
      </a:lvl7pPr>
      <a:lvl8pPr marL="1371600" algn="l" rtl="0" eaLnBrk="0" fontAlgn="base" hangingPunct="0">
        <a:spcBef>
          <a:spcPct val="20000"/>
        </a:spcBef>
        <a:spcAft>
          <a:spcPct val="0"/>
        </a:spcAft>
        <a:tabLst>
          <a:tab pos="915988" algn="l"/>
        </a:tabLst>
        <a:defRPr sz="2400" b="1">
          <a:solidFill>
            <a:schemeClr val="accent1"/>
          </a:solidFill>
          <a:latin typeface="Arial" pitchFamily="34" charset="0"/>
        </a:defRPr>
      </a:lvl8pPr>
      <a:lvl9pPr marL="1828800" algn="l" rtl="0" eaLnBrk="0" fontAlgn="base" hangingPunct="0">
        <a:spcBef>
          <a:spcPct val="20000"/>
        </a:spcBef>
        <a:spcAft>
          <a:spcPct val="0"/>
        </a:spcAft>
        <a:tabLst>
          <a:tab pos="915988" algn="l"/>
        </a:tabLst>
        <a:defRPr sz="2400" b="1">
          <a:solidFill>
            <a:schemeClr val="accent1"/>
          </a:solidFill>
          <a:latin typeface="Arial" pitchFamily="34" charset="0"/>
        </a:defRPr>
      </a:lvl9pPr>
    </p:titleStyle>
    <p:bodyStyle>
      <a:lvl1pPr marL="381000" indent="-381000" algn="l" rtl="0" eaLnBrk="0" fontAlgn="base" hangingPunct="0">
        <a:spcBef>
          <a:spcPct val="0"/>
        </a:spcBef>
        <a:spcAft>
          <a:spcPts val="1200"/>
        </a:spcAft>
        <a:buClr>
          <a:srgbClr val="FFC000"/>
        </a:buClr>
        <a:buSzPct val="80000"/>
        <a:buFont typeface="Wingdings" pitchFamily="2" charset="2"/>
        <a:buChar char="n"/>
        <a:defRPr b="1">
          <a:solidFill>
            <a:srgbClr val="003366"/>
          </a:solidFill>
          <a:latin typeface="Calibri" pitchFamily="34" charset="0"/>
          <a:ea typeface="Calibri" pitchFamily="34" charset="0"/>
          <a:cs typeface="Calibri" pitchFamily="34" charset="0"/>
        </a:defRPr>
      </a:lvl1pPr>
      <a:lvl2pPr marL="568325" indent="-222250" algn="l" rtl="0" eaLnBrk="0" fontAlgn="base" hangingPunct="0">
        <a:spcBef>
          <a:spcPct val="0"/>
        </a:spcBef>
        <a:spcAft>
          <a:spcPts val="1200"/>
        </a:spcAft>
        <a:buClr>
          <a:srgbClr val="FFC000"/>
        </a:buClr>
        <a:buSzPct val="115000"/>
        <a:buFont typeface="Calibri" pitchFamily="34" charset="0"/>
        <a:buChar char="•"/>
        <a:defRPr b="1">
          <a:solidFill>
            <a:srgbClr val="003366"/>
          </a:solidFill>
          <a:latin typeface="Calibri" pitchFamily="34" charset="0"/>
          <a:ea typeface="Calibri" pitchFamily="34" charset="0"/>
          <a:cs typeface="Calibri" pitchFamily="34" charset="0"/>
        </a:defRPr>
      </a:lvl2pPr>
      <a:lvl3pPr marL="739775" indent="-342900" algn="l" rtl="0" eaLnBrk="0" fontAlgn="base" hangingPunct="0">
        <a:lnSpc>
          <a:spcPct val="90000"/>
        </a:lnSpc>
        <a:spcBef>
          <a:spcPct val="25000"/>
        </a:spcBef>
        <a:spcAft>
          <a:spcPct val="0"/>
        </a:spcAft>
        <a:buClr>
          <a:schemeClr val="tx1"/>
        </a:buClr>
        <a:buAutoNum type="alphaUcPeriod"/>
        <a:defRPr>
          <a:solidFill>
            <a:schemeClr val="tx1"/>
          </a:solidFill>
          <a:latin typeface="+mn-lt"/>
          <a:ea typeface="Calibri" pitchFamily="34" charset="0"/>
          <a:cs typeface="Calibri" pitchFamily="34" charset="0"/>
        </a:defRPr>
      </a:lvl3pPr>
      <a:lvl4pPr marL="914400" indent="-346075" algn="l" rtl="0" eaLnBrk="0" fontAlgn="base" hangingPunct="0">
        <a:spcBef>
          <a:spcPct val="0"/>
        </a:spcBef>
        <a:spcAft>
          <a:spcPts val="1200"/>
        </a:spcAft>
        <a:buClr>
          <a:srgbClr val="FFC000"/>
        </a:buClr>
        <a:buFont typeface="Symbol" pitchFamily="18" charset="2"/>
        <a:buChar char=""/>
        <a:defRPr b="1">
          <a:solidFill>
            <a:srgbClr val="003366"/>
          </a:solidFill>
          <a:latin typeface="Calibri" pitchFamily="34" charset="0"/>
          <a:ea typeface="Calibri" pitchFamily="34" charset="0"/>
          <a:cs typeface="Calibri" pitchFamily="34" charset="0"/>
        </a:defRPr>
      </a:lvl4pPr>
      <a:lvl5pPr marL="1333500" indent="-304800" algn="l" rtl="0" eaLnBrk="0" fontAlgn="base" hangingPunct="0">
        <a:spcBef>
          <a:spcPct val="0"/>
        </a:spcBef>
        <a:spcAft>
          <a:spcPts val="1200"/>
        </a:spcAft>
        <a:buClr>
          <a:schemeClr val="tx1"/>
        </a:buClr>
        <a:buChar char="–"/>
        <a:defRPr sz="1600" b="1">
          <a:solidFill>
            <a:srgbClr val="003366"/>
          </a:solidFill>
          <a:latin typeface="Calibri" pitchFamily="34" charset="0"/>
          <a:ea typeface="Calibri" pitchFamily="34" charset="0"/>
          <a:cs typeface="Calibri" pitchFamily="34" charset="0"/>
        </a:defRPr>
      </a:lvl5pPr>
      <a:lvl6pPr marL="1790700" indent="-304800" algn="l" rtl="0" fontAlgn="base">
        <a:lnSpc>
          <a:spcPct val="90000"/>
        </a:lnSpc>
        <a:spcBef>
          <a:spcPct val="25000"/>
        </a:spcBef>
        <a:spcAft>
          <a:spcPct val="0"/>
        </a:spcAft>
        <a:buClr>
          <a:schemeClr val="tx1"/>
        </a:buClr>
        <a:buChar char="–"/>
        <a:defRPr sz="1600">
          <a:solidFill>
            <a:schemeClr val="tx1"/>
          </a:solidFill>
          <a:latin typeface="+mn-lt"/>
        </a:defRPr>
      </a:lvl6pPr>
      <a:lvl7pPr marL="2247900" indent="-304800" algn="l" rtl="0" fontAlgn="base">
        <a:lnSpc>
          <a:spcPct val="90000"/>
        </a:lnSpc>
        <a:spcBef>
          <a:spcPct val="25000"/>
        </a:spcBef>
        <a:spcAft>
          <a:spcPct val="0"/>
        </a:spcAft>
        <a:buClr>
          <a:schemeClr val="tx1"/>
        </a:buClr>
        <a:buChar char="–"/>
        <a:defRPr sz="1600">
          <a:solidFill>
            <a:schemeClr val="tx1"/>
          </a:solidFill>
          <a:latin typeface="+mn-lt"/>
        </a:defRPr>
      </a:lvl7pPr>
      <a:lvl8pPr marL="2705100" indent="-304800" algn="l" rtl="0" fontAlgn="base">
        <a:lnSpc>
          <a:spcPct val="90000"/>
        </a:lnSpc>
        <a:spcBef>
          <a:spcPct val="25000"/>
        </a:spcBef>
        <a:spcAft>
          <a:spcPct val="0"/>
        </a:spcAft>
        <a:buClr>
          <a:schemeClr val="tx1"/>
        </a:buClr>
        <a:buChar char="–"/>
        <a:defRPr sz="1600">
          <a:solidFill>
            <a:schemeClr val="tx1"/>
          </a:solidFill>
          <a:latin typeface="+mn-lt"/>
        </a:defRPr>
      </a:lvl8pPr>
      <a:lvl9pPr marL="3162300" indent="-304800" algn="l" rtl="0" fontAlgn="base">
        <a:lnSpc>
          <a:spcPct val="90000"/>
        </a:lnSpc>
        <a:spcBef>
          <a:spcPct val="25000"/>
        </a:spcBef>
        <a:spcAft>
          <a:spcPct val="0"/>
        </a:spcAft>
        <a:buClr>
          <a:schemeClr val="tx1"/>
        </a:buClr>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1.xml"/></Relationships>
</file>

<file path=ppt/slides/_rels/slide10.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5.jpeg"/><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0.xml"/><Relationship Id="rId1" Type="http://schemas.openxmlformats.org/officeDocument/2006/relationships/slideLayout" Target="../slideLayouts/slideLayout11.xml"/></Relationships>
</file>

<file path=ppt/slides/_rels/slide18.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image" Target="../media/image13.jpeg"/><Relationship Id="rId1" Type="http://schemas.openxmlformats.org/officeDocument/2006/relationships/slideLayout" Target="../slideLayouts/slideLayout6.xml"/><Relationship Id="rId4" Type="http://schemas.openxmlformats.org/officeDocument/2006/relationships/image" Target="../media/image15.jpeg"/></Relationships>
</file>

<file path=ppt/slides/_rels/slide19.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image" Target="../media/image14.jpeg"/><Relationship Id="rId7" Type="http://schemas.openxmlformats.org/officeDocument/2006/relationships/diagramColors" Target="../diagrams/colors1.xml"/><Relationship Id="rId2" Type="http://schemas.openxmlformats.org/officeDocument/2006/relationships/image" Target="../media/image13.jpeg"/><Relationship Id="rId1" Type="http://schemas.openxmlformats.org/officeDocument/2006/relationships/slideLayout" Target="../slideLayouts/slideLayout6.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 Id="rId9" Type="http://schemas.openxmlformats.org/officeDocument/2006/relationships/image" Target="../media/image16.jpe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20.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5.xml"/></Relationships>
</file>

<file path=ppt/slides/_rels/slide27.xml.rels><?xml version="1.0" encoding="UTF-8" standalone="yes"?>
<Relationships xmlns="http://schemas.openxmlformats.org/package/2006/relationships"><Relationship Id="rId2" Type="http://schemas.openxmlformats.org/officeDocument/2006/relationships/image" Target="../media/image17.jpeg"/><Relationship Id="rId1" Type="http://schemas.openxmlformats.org/officeDocument/2006/relationships/slideLayout" Target="../slideLayouts/slideLayout5.xml"/></Relationships>
</file>

<file path=ppt/slides/_rels/slide28.xml.rels><?xml version="1.0" encoding="UTF-8" standalone="yes"?>
<Relationships xmlns="http://schemas.openxmlformats.org/package/2006/relationships"><Relationship Id="rId2" Type="http://schemas.openxmlformats.org/officeDocument/2006/relationships/image" Target="../media/image17.jpeg"/><Relationship Id="rId1" Type="http://schemas.openxmlformats.org/officeDocument/2006/relationships/slideLayout" Target="../slideLayouts/slideLayout5.xml"/></Relationships>
</file>

<file path=ppt/slides/_rels/slide29.xml.rels><?xml version="1.0" encoding="UTF-8" standalone="yes"?>
<Relationships xmlns="http://schemas.openxmlformats.org/package/2006/relationships"><Relationship Id="rId2" Type="http://schemas.openxmlformats.org/officeDocument/2006/relationships/image" Target="../media/image17.jpeg"/><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11.xml"/></Relationships>
</file>

<file path=ppt/slides/_rels/slide30.xml.rels><?xml version="1.0" encoding="UTF-8" standalone="yes"?>
<Relationships xmlns="http://schemas.openxmlformats.org/package/2006/relationships"><Relationship Id="rId2" Type="http://schemas.openxmlformats.org/officeDocument/2006/relationships/image" Target="../media/image18.jpg"/><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3" Type="http://schemas.openxmlformats.org/officeDocument/2006/relationships/diagramLayout" Target="../diagrams/layout2.xml"/><Relationship Id="rId7" Type="http://schemas.openxmlformats.org/officeDocument/2006/relationships/image" Target="../media/image16.jpeg"/><Relationship Id="rId2" Type="http://schemas.openxmlformats.org/officeDocument/2006/relationships/diagramData" Target="../diagrams/data2.xml"/><Relationship Id="rId1" Type="http://schemas.openxmlformats.org/officeDocument/2006/relationships/slideLayout" Target="../slideLayouts/slideLayout6.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32.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6.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6.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6.xml"/></Relationships>
</file>

<file path=ppt/slides/_rels/slide37.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6.xml"/></Relationships>
</file>

<file path=ppt/slides/_rels/slide38.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5.xml"/></Relationships>
</file>

<file path=ppt/slides/_rels/slide39.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4.xml"/><Relationship Id="rId1" Type="http://schemas.openxmlformats.org/officeDocument/2006/relationships/slideLayout" Target="../slideLayouts/slideLayout6.xml"/><Relationship Id="rId4" Type="http://schemas.openxmlformats.org/officeDocument/2006/relationships/image" Target="../media/image5.jpeg"/></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Rectangle 2"/>
          <p:cNvSpPr>
            <a:spLocks noChangeArrowheads="1"/>
          </p:cNvSpPr>
          <p:nvPr/>
        </p:nvSpPr>
        <p:spPr bwMode="auto">
          <a:xfrm>
            <a:off x="0" y="0"/>
            <a:ext cx="9144000" cy="3352800"/>
          </a:xfrm>
          <a:prstGeom prst="rect">
            <a:avLst/>
          </a:prstGeom>
          <a:solidFill>
            <a:srgbClr val="003366"/>
          </a:solidFill>
          <a:ln w="9525">
            <a:solidFill>
              <a:srgbClr val="000000"/>
            </a:solidFill>
            <a:miter lim="800000"/>
            <a:headEnd/>
            <a:tailEnd/>
          </a:ln>
        </p:spPr>
        <p:txBody>
          <a:bodyPr/>
          <a:lstStyle/>
          <a:p>
            <a:pPr algn="ctr" eaLnBrk="0" fontAlgn="base" hangingPunct="0">
              <a:spcBef>
                <a:spcPct val="50000"/>
              </a:spcBef>
              <a:spcAft>
                <a:spcPct val="0"/>
              </a:spcAft>
            </a:pPr>
            <a:endParaRPr lang="en-US" sz="1200" b="1" dirty="0">
              <a:solidFill>
                <a:srgbClr val="FFFFFF"/>
              </a:solidFill>
            </a:endParaRPr>
          </a:p>
        </p:txBody>
      </p:sp>
      <p:sp>
        <p:nvSpPr>
          <p:cNvPr id="31746" name="Rectangle 3"/>
          <p:cNvSpPr>
            <a:spLocks noChangeArrowheads="1"/>
          </p:cNvSpPr>
          <p:nvPr/>
        </p:nvSpPr>
        <p:spPr bwMode="white">
          <a:xfrm>
            <a:off x="152400" y="838200"/>
            <a:ext cx="6553200" cy="1485900"/>
          </a:xfrm>
          <a:prstGeom prst="rect">
            <a:avLst/>
          </a:prstGeom>
          <a:noFill/>
          <a:ln w="9525">
            <a:noFill/>
            <a:miter lim="800000"/>
            <a:headEnd/>
            <a:tailEnd/>
          </a:ln>
        </p:spPr>
        <p:txBody>
          <a:bodyPr lIns="64008" tIns="32004" rIns="64008" bIns="32004" anchor="ctr"/>
          <a:lstStyle/>
          <a:p>
            <a:pPr algn="ctr" fontAlgn="base">
              <a:spcBef>
                <a:spcPct val="0"/>
              </a:spcBef>
              <a:spcAft>
                <a:spcPts val="1000"/>
              </a:spcAft>
            </a:pPr>
            <a:r>
              <a:rPr lang="en-US" sz="2800" b="1" dirty="0">
                <a:solidFill>
                  <a:srgbClr val="FFFFFF"/>
                </a:solidFill>
                <a:latin typeface="Calibri" pitchFamily="34" charset="0"/>
              </a:rPr>
              <a:t>Alzheimer’s Advisory Council</a:t>
            </a:r>
          </a:p>
        </p:txBody>
      </p:sp>
      <p:pic>
        <p:nvPicPr>
          <p:cNvPr id="31747" name="Picture 4"/>
          <p:cNvPicPr>
            <a:picLocks noChangeAspect="1" noChangeArrowheads="1"/>
          </p:cNvPicPr>
          <p:nvPr/>
        </p:nvPicPr>
        <p:blipFill>
          <a:blip r:embed="rId3"/>
          <a:srcRect/>
          <a:stretch>
            <a:fillRect/>
          </a:stretch>
        </p:blipFill>
        <p:spPr bwMode="auto">
          <a:xfrm>
            <a:off x="6705600" y="762000"/>
            <a:ext cx="1487488" cy="1543050"/>
          </a:xfrm>
          <a:prstGeom prst="rect">
            <a:avLst/>
          </a:prstGeom>
          <a:noFill/>
          <a:ln w="9525">
            <a:noFill/>
            <a:miter lim="800000"/>
            <a:headEnd/>
            <a:tailEnd/>
          </a:ln>
        </p:spPr>
      </p:pic>
      <p:sp>
        <p:nvSpPr>
          <p:cNvPr id="10" name="TextBox 9"/>
          <p:cNvSpPr txBox="1"/>
          <p:nvPr/>
        </p:nvSpPr>
        <p:spPr>
          <a:xfrm>
            <a:off x="203200" y="3925040"/>
            <a:ext cx="8737600" cy="2062103"/>
          </a:xfrm>
          <a:prstGeom prst="rect">
            <a:avLst/>
          </a:prstGeom>
          <a:noFill/>
        </p:spPr>
        <p:txBody>
          <a:bodyPr>
            <a:spAutoFit/>
          </a:bodyPr>
          <a:lstStyle/>
          <a:p>
            <a:pPr algn="r" fontAlgn="base">
              <a:spcBef>
                <a:spcPct val="0"/>
              </a:spcBef>
              <a:spcAft>
                <a:spcPct val="0"/>
              </a:spcAft>
              <a:defRPr/>
            </a:pPr>
            <a:r>
              <a:rPr lang="en-US" sz="2400" b="1" dirty="0">
                <a:solidFill>
                  <a:srgbClr val="003366"/>
                </a:solidFill>
                <a:latin typeface="Calibri" panose="020F0502020204030204" pitchFamily="34" charset="0"/>
              </a:rPr>
              <a:t>Executive Office of Elder Affairs</a:t>
            </a:r>
          </a:p>
          <a:p>
            <a:pPr algn="r" fontAlgn="base">
              <a:spcBef>
                <a:spcPct val="0"/>
              </a:spcBef>
              <a:spcAft>
                <a:spcPct val="0"/>
              </a:spcAft>
              <a:defRPr/>
            </a:pPr>
            <a:r>
              <a:rPr lang="en-US" sz="2400" b="1" dirty="0">
                <a:solidFill>
                  <a:srgbClr val="003366"/>
                </a:solidFill>
                <a:latin typeface="Calibri" panose="020F0502020204030204" pitchFamily="34" charset="0"/>
              </a:rPr>
              <a:t>Elizabeth Chen, Secretary</a:t>
            </a:r>
          </a:p>
          <a:p>
            <a:pPr algn="r" fontAlgn="base">
              <a:spcBef>
                <a:spcPct val="0"/>
              </a:spcBef>
              <a:spcAft>
                <a:spcPct val="0"/>
              </a:spcAft>
              <a:defRPr/>
            </a:pPr>
            <a:endParaRPr lang="en-US" sz="2000" b="1" i="1" dirty="0">
              <a:solidFill>
                <a:srgbClr val="003366"/>
              </a:solidFill>
              <a:latin typeface="Calibri" panose="020F0502020204030204" pitchFamily="34" charset="0"/>
            </a:endParaRPr>
          </a:p>
          <a:p>
            <a:pPr algn="r" fontAlgn="base">
              <a:spcBef>
                <a:spcPct val="0"/>
              </a:spcBef>
              <a:spcAft>
                <a:spcPct val="0"/>
              </a:spcAft>
              <a:defRPr/>
            </a:pPr>
            <a:r>
              <a:rPr lang="en-US" sz="2000" b="1" dirty="0">
                <a:solidFill>
                  <a:srgbClr val="003366"/>
                </a:solidFill>
                <a:latin typeface="Calibri" pitchFamily="34" charset="0"/>
              </a:rPr>
              <a:t>May 5, 2021</a:t>
            </a:r>
          </a:p>
          <a:p>
            <a:pPr algn="r" fontAlgn="base">
              <a:spcBef>
                <a:spcPct val="0"/>
              </a:spcBef>
              <a:spcAft>
                <a:spcPct val="0"/>
              </a:spcAft>
              <a:defRPr/>
            </a:pPr>
            <a:r>
              <a:rPr lang="en-US" sz="2000" b="1" dirty="0">
                <a:solidFill>
                  <a:srgbClr val="003366"/>
                </a:solidFill>
                <a:latin typeface="Calibri" pitchFamily="34" charset="0"/>
              </a:rPr>
              <a:t>3:00-5:00 pm</a:t>
            </a:r>
          </a:p>
          <a:p>
            <a:pPr algn="r" fontAlgn="base">
              <a:spcBef>
                <a:spcPct val="0"/>
              </a:spcBef>
              <a:spcAft>
                <a:spcPct val="0"/>
              </a:spcAft>
              <a:defRPr/>
            </a:pPr>
            <a:r>
              <a:rPr lang="en-US" sz="2000" b="1" dirty="0">
                <a:solidFill>
                  <a:srgbClr val="003366"/>
                </a:solidFill>
                <a:latin typeface="Calibri" pitchFamily="34" charset="0"/>
              </a:rPr>
              <a:t>Video Conference</a:t>
            </a:r>
          </a:p>
        </p:txBody>
      </p:sp>
      <p:sp>
        <p:nvSpPr>
          <p:cNvPr id="2" name="Rectangle 1"/>
          <p:cNvSpPr/>
          <p:nvPr/>
        </p:nvSpPr>
        <p:spPr bwMode="auto">
          <a:xfrm>
            <a:off x="4406900" y="6471593"/>
            <a:ext cx="368300" cy="230832"/>
          </a:xfrm>
          <a:prstGeom prst="rect">
            <a:avLst/>
          </a:prstGeom>
          <a:solidFill>
            <a:schemeClr val="bg1"/>
          </a:solidFill>
          <a:ln w="9525" cap="flat" cmpd="sng" algn="ctr">
            <a:noFill/>
            <a:prstDash val="solid"/>
            <a:round/>
            <a:headEnd type="none" w="med" len="med"/>
            <a:tailEnd type="none" w="med" len="med"/>
          </a:ln>
          <a:effectLst/>
        </p:spPr>
        <p:txBody>
          <a:bodyPr vert="horz" wrap="square" lIns="45720" tIns="45720" rIns="45720" bIns="45720" numCol="1" rtlCol="0" anchor="ctr" anchorCtr="0" compatLnSpc="1">
            <a:prstTxWarp prst="textNoShape">
              <a:avLst/>
            </a:prstTxWarp>
          </a:bodyPr>
          <a:lstStyle/>
          <a:p>
            <a:pPr algn="ctr" eaLnBrk="0" fontAlgn="base" hangingPunct="0">
              <a:spcBef>
                <a:spcPct val="0"/>
              </a:spcBef>
              <a:spcAft>
                <a:spcPct val="0"/>
              </a:spcAft>
            </a:pPr>
            <a:endParaRPr lang="en-US" sz="1600" dirty="0">
              <a:solidFill>
                <a:srgbClr val="000000"/>
              </a:solidFill>
            </a:endParaRPr>
          </a:p>
        </p:txBody>
      </p:sp>
      <p:sp>
        <p:nvSpPr>
          <p:cNvPr id="3" name="Date Placeholder 2"/>
          <p:cNvSpPr>
            <a:spLocks noGrp="1"/>
          </p:cNvSpPr>
          <p:nvPr>
            <p:ph type="dt" sz="half" idx="10"/>
          </p:nvPr>
        </p:nvSpPr>
        <p:spPr>
          <a:xfrm>
            <a:off x="148046" y="6337300"/>
            <a:ext cx="457200" cy="365125"/>
          </a:xfrm>
        </p:spPr>
        <p:txBody>
          <a:bodyPr/>
          <a:lstStyle/>
          <a:p>
            <a:pPr fontAlgn="base">
              <a:spcAft>
                <a:spcPct val="0"/>
              </a:spcAft>
              <a:defRPr/>
            </a:pPr>
            <a:r>
              <a:rPr lang="en-US" sz="1050" b="0" dirty="0">
                <a:solidFill>
                  <a:schemeClr val="tx1"/>
                </a:solidFill>
              </a:rPr>
              <a:t>V2</a:t>
            </a:r>
          </a:p>
        </p:txBody>
      </p:sp>
    </p:spTree>
    <p:extLst>
      <p:ext uri="{BB962C8B-B14F-4D97-AF65-F5344CB8AC3E}">
        <p14:creationId xmlns:p14="http://schemas.microsoft.com/office/powerpoint/2010/main" val="172236966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4230F9-C1D3-4FF8-80A5-FB748E54B9B0}"/>
              </a:ext>
            </a:extLst>
          </p:cNvPr>
          <p:cNvSpPr>
            <a:spLocks noGrp="1"/>
          </p:cNvSpPr>
          <p:nvPr>
            <p:ph type="title"/>
          </p:nvPr>
        </p:nvSpPr>
        <p:spPr>
          <a:xfrm>
            <a:off x="714102" y="287383"/>
            <a:ext cx="6322423" cy="389658"/>
          </a:xfrm>
        </p:spPr>
        <p:txBody>
          <a:bodyPr/>
          <a:lstStyle/>
          <a:p>
            <a:r>
              <a:rPr lang="en-US" sz="2300" dirty="0">
                <a:latin typeface="+mj-lt"/>
              </a:rPr>
              <a:t>Recommendation #2: Staffing &amp; Training</a:t>
            </a:r>
          </a:p>
        </p:txBody>
      </p:sp>
      <p:pic>
        <p:nvPicPr>
          <p:cNvPr id="4" name="Picture 2" descr="doctor's meeting - healthcare training stock pictures, royalty-free photos &amp; images">
            <a:extLst>
              <a:ext uri="{FF2B5EF4-FFF2-40B4-BE49-F238E27FC236}">
                <a16:creationId xmlns:a16="http://schemas.microsoft.com/office/drawing/2014/main" id="{1BF97BEF-BF3A-4B5A-B70A-66EA92C310DE}"/>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flipH="1">
            <a:off x="1272473" y="2908664"/>
            <a:ext cx="3473697" cy="2481942"/>
          </a:xfrm>
          <a:prstGeom prst="rect">
            <a:avLst/>
          </a:prstGeom>
          <a:noFill/>
          <a:ln w="28575">
            <a:solidFill>
              <a:srgbClr val="FFC000"/>
            </a:solidFill>
          </a:ln>
          <a:extLst>
            <a:ext uri="{909E8E84-426E-40DD-AFC4-6F175D3DCCD1}">
              <a14:hiddenFill xmlns:a14="http://schemas.microsoft.com/office/drawing/2010/main">
                <a:solidFill>
                  <a:srgbClr val="FFFFFF"/>
                </a:solidFill>
              </a14:hiddenFill>
            </a:ext>
          </a:extLst>
        </p:spPr>
      </p:pic>
      <p:sp>
        <p:nvSpPr>
          <p:cNvPr id="5" name="Rounded Rectangle 76">
            <a:extLst>
              <a:ext uri="{FF2B5EF4-FFF2-40B4-BE49-F238E27FC236}">
                <a16:creationId xmlns:a16="http://schemas.microsoft.com/office/drawing/2014/main" id="{5A7573AB-CCCB-4B71-A91D-8F3B839BFF7C}"/>
              </a:ext>
            </a:extLst>
          </p:cNvPr>
          <p:cNvSpPr/>
          <p:nvPr/>
        </p:nvSpPr>
        <p:spPr>
          <a:xfrm>
            <a:off x="1272476" y="1351065"/>
            <a:ext cx="6731726" cy="1557599"/>
          </a:xfrm>
          <a:prstGeom prst="roundRect">
            <a:avLst>
              <a:gd name="adj" fmla="val 0"/>
            </a:avLst>
          </a:prstGeom>
          <a:solidFill>
            <a:schemeClr val="bg1"/>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137160" tIns="68580" rIns="137160" bIns="0" numCol="1" spcCol="0" rtlCol="0" fromWordArt="0" anchor="t" anchorCtr="0" forceAA="0" compatLnSpc="1">
            <a:prstTxWarp prst="textNoShape">
              <a:avLst/>
            </a:prstTxWarp>
            <a:noAutofit/>
          </a:bodyPr>
          <a:lstStyle/>
          <a:p>
            <a:pPr algn="ctr">
              <a:lnSpc>
                <a:spcPct val="107000"/>
              </a:lnSpc>
              <a:spcAft>
                <a:spcPts val="600"/>
              </a:spcAft>
            </a:pPr>
            <a:r>
              <a:rPr lang="en-US" sz="2000" b="1" u="sng" dirty="0">
                <a:solidFill>
                  <a:srgbClr val="000000"/>
                </a:solidFill>
                <a:latin typeface="Calibri" panose="020F0502020204030204" pitchFamily="34" charset="0"/>
                <a:ea typeface="Calibri" panose="020F0502020204030204" pitchFamily="34" charset="0"/>
                <a:cs typeface="Calibri" panose="020F0502020204030204" pitchFamily="34" charset="0"/>
              </a:rPr>
              <a:t>Recommendation #2</a:t>
            </a:r>
            <a:r>
              <a:rPr lang="en-US" sz="2000" b="1" dirty="0">
                <a:solidFill>
                  <a:srgbClr val="000000"/>
                </a:solidFill>
                <a:latin typeface="Calibri" panose="020F0502020204030204" pitchFamily="34" charset="0"/>
                <a:ea typeface="Calibri" panose="020F0502020204030204" pitchFamily="34" charset="0"/>
                <a:cs typeface="Calibri" panose="020F0502020204030204" pitchFamily="34" charset="0"/>
              </a:rPr>
              <a:t> </a:t>
            </a:r>
          </a:p>
          <a:p>
            <a:pPr algn="ctr">
              <a:lnSpc>
                <a:spcPct val="107000"/>
              </a:lnSpc>
            </a:pPr>
            <a:r>
              <a:rPr lang="en-US" sz="2000" b="1" dirty="0">
                <a:solidFill>
                  <a:srgbClr val="000000"/>
                </a:solidFill>
                <a:latin typeface="Calibri" panose="020F0502020204030204" pitchFamily="34" charset="0"/>
                <a:cs typeface="Calibri" panose="020F0502020204030204" pitchFamily="34" charset="0"/>
              </a:rPr>
              <a:t>Develop a plan that ensures staff receive training and support needed to build and retain interprofessional teams with expertise in dementia</a:t>
            </a:r>
          </a:p>
          <a:p>
            <a:pPr lvl="1">
              <a:lnSpc>
                <a:spcPct val="107000"/>
              </a:lnSpc>
              <a:spcAft>
                <a:spcPts val="750"/>
              </a:spcAft>
            </a:pPr>
            <a:endParaRPr lang="en-US" sz="1200" dirty="0">
              <a:solidFill>
                <a:srgbClr val="2D2DB9">
                  <a:lumMod val="60000"/>
                  <a:lumOff val="40000"/>
                </a:srgbClr>
              </a:solidFill>
              <a:latin typeface="Calibri" panose="020F0502020204030204" pitchFamily="34" charset="0"/>
              <a:ea typeface="Calibri" panose="020F0502020204030204" pitchFamily="34" charset="0"/>
              <a:cs typeface="Calibri" panose="020F0502020204030204" pitchFamily="34" charset="0"/>
            </a:endParaRPr>
          </a:p>
        </p:txBody>
      </p:sp>
      <p:pic>
        <p:nvPicPr>
          <p:cNvPr id="6" name="Picture 4" descr="doctor with sign: i love my job - recruiting nurses stock pictures, royalty-free photos &amp; images">
            <a:extLst>
              <a:ext uri="{FF2B5EF4-FFF2-40B4-BE49-F238E27FC236}">
                <a16:creationId xmlns:a16="http://schemas.microsoft.com/office/drawing/2014/main" id="{A858FF5B-0233-41DC-A06B-7C8E6840F143}"/>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746171" y="2926080"/>
            <a:ext cx="3258032" cy="2464526"/>
          </a:xfrm>
          <a:prstGeom prst="rect">
            <a:avLst/>
          </a:prstGeom>
          <a:noFill/>
          <a:ln w="28575">
            <a:solidFill>
              <a:srgbClr val="FFC000"/>
            </a:solid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0696992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itle 1">
            <a:extLst>
              <a:ext uri="{FF2B5EF4-FFF2-40B4-BE49-F238E27FC236}">
                <a16:creationId xmlns:a16="http://schemas.microsoft.com/office/drawing/2014/main" id="{EEF2D2E8-E4B1-406B-B91B-B13BE8569AB9}"/>
              </a:ext>
            </a:extLst>
          </p:cNvPr>
          <p:cNvSpPr txBox="1">
            <a:spLocks/>
          </p:cNvSpPr>
          <p:nvPr/>
        </p:nvSpPr>
        <p:spPr bwMode="white">
          <a:xfrm>
            <a:off x="619397" y="139337"/>
            <a:ext cx="5711734" cy="748936"/>
          </a:xfrm>
          <a:prstGeom prst="rect">
            <a:avLst/>
          </a:prstGeom>
          <a:noFill/>
          <a:ln w="9525" algn="ctr">
            <a:noFill/>
            <a:miter lim="800000"/>
            <a:headEnd/>
            <a:tailEnd/>
          </a:ln>
        </p:spPr>
        <p:txBody>
          <a:bodyPr vert="horz" wrap="square" lIns="68580" tIns="34290" rIns="68580" bIns="34290" numCol="1" anchor="ctr" anchorCtr="0" compatLnSpc="1">
            <a:prstTxWarp prst="textNoShape">
              <a:avLst/>
            </a:prstTxWarp>
          </a:bodyPr>
          <a:lstStyle>
            <a:lvl1pPr algn="l" rtl="0" eaLnBrk="0" fontAlgn="base" hangingPunct="0">
              <a:spcBef>
                <a:spcPct val="20000"/>
              </a:spcBef>
              <a:spcAft>
                <a:spcPct val="0"/>
              </a:spcAft>
              <a:tabLst>
                <a:tab pos="915988" algn="l"/>
              </a:tabLst>
              <a:defRPr sz="2400" b="1">
                <a:solidFill>
                  <a:srgbClr val="FFC000"/>
                </a:solidFill>
                <a:latin typeface="+mj-lt"/>
                <a:ea typeface="+mj-ea"/>
                <a:cs typeface="+mj-cs"/>
              </a:defRPr>
            </a:lvl1pPr>
            <a:lvl2pPr algn="l" rtl="0" eaLnBrk="0" fontAlgn="base" hangingPunct="0">
              <a:spcBef>
                <a:spcPct val="20000"/>
              </a:spcBef>
              <a:spcAft>
                <a:spcPct val="0"/>
              </a:spcAft>
              <a:tabLst>
                <a:tab pos="915988" algn="l"/>
              </a:tabLst>
              <a:defRPr sz="2400" b="1">
                <a:solidFill>
                  <a:srgbClr val="FFC000"/>
                </a:solidFill>
                <a:latin typeface="Arial" pitchFamily="34" charset="0"/>
              </a:defRPr>
            </a:lvl2pPr>
            <a:lvl3pPr algn="l" rtl="0" eaLnBrk="0" fontAlgn="base" hangingPunct="0">
              <a:spcBef>
                <a:spcPct val="20000"/>
              </a:spcBef>
              <a:spcAft>
                <a:spcPct val="0"/>
              </a:spcAft>
              <a:tabLst>
                <a:tab pos="915988" algn="l"/>
              </a:tabLst>
              <a:defRPr sz="2400" b="1">
                <a:solidFill>
                  <a:srgbClr val="FFC000"/>
                </a:solidFill>
                <a:latin typeface="Arial" pitchFamily="34" charset="0"/>
              </a:defRPr>
            </a:lvl3pPr>
            <a:lvl4pPr algn="l" rtl="0" eaLnBrk="0" fontAlgn="base" hangingPunct="0">
              <a:spcBef>
                <a:spcPct val="20000"/>
              </a:spcBef>
              <a:spcAft>
                <a:spcPct val="0"/>
              </a:spcAft>
              <a:tabLst>
                <a:tab pos="915988" algn="l"/>
              </a:tabLst>
              <a:defRPr sz="2400" b="1">
                <a:solidFill>
                  <a:srgbClr val="FFC000"/>
                </a:solidFill>
                <a:latin typeface="Arial" pitchFamily="34" charset="0"/>
              </a:defRPr>
            </a:lvl4pPr>
            <a:lvl5pPr algn="l" rtl="0" eaLnBrk="0" fontAlgn="base" hangingPunct="0">
              <a:spcBef>
                <a:spcPct val="20000"/>
              </a:spcBef>
              <a:spcAft>
                <a:spcPct val="0"/>
              </a:spcAft>
              <a:tabLst>
                <a:tab pos="915988" algn="l"/>
              </a:tabLst>
              <a:defRPr sz="2400" b="1">
                <a:solidFill>
                  <a:srgbClr val="FFC000"/>
                </a:solidFill>
                <a:latin typeface="Arial" pitchFamily="34" charset="0"/>
              </a:defRPr>
            </a:lvl5pPr>
            <a:lvl6pPr marL="457200" algn="l" rtl="0" eaLnBrk="0" fontAlgn="base" hangingPunct="0">
              <a:spcBef>
                <a:spcPct val="20000"/>
              </a:spcBef>
              <a:spcAft>
                <a:spcPct val="0"/>
              </a:spcAft>
              <a:tabLst>
                <a:tab pos="915988" algn="l"/>
              </a:tabLst>
              <a:defRPr sz="2400" b="1">
                <a:solidFill>
                  <a:schemeClr val="accent1"/>
                </a:solidFill>
                <a:latin typeface="Arial" pitchFamily="34" charset="0"/>
              </a:defRPr>
            </a:lvl6pPr>
            <a:lvl7pPr marL="914400" algn="l" rtl="0" eaLnBrk="0" fontAlgn="base" hangingPunct="0">
              <a:spcBef>
                <a:spcPct val="20000"/>
              </a:spcBef>
              <a:spcAft>
                <a:spcPct val="0"/>
              </a:spcAft>
              <a:tabLst>
                <a:tab pos="915988" algn="l"/>
              </a:tabLst>
              <a:defRPr sz="2400" b="1">
                <a:solidFill>
                  <a:schemeClr val="accent1"/>
                </a:solidFill>
                <a:latin typeface="Arial" pitchFamily="34" charset="0"/>
              </a:defRPr>
            </a:lvl7pPr>
            <a:lvl8pPr marL="1371600" algn="l" rtl="0" eaLnBrk="0" fontAlgn="base" hangingPunct="0">
              <a:spcBef>
                <a:spcPct val="20000"/>
              </a:spcBef>
              <a:spcAft>
                <a:spcPct val="0"/>
              </a:spcAft>
              <a:tabLst>
                <a:tab pos="915988" algn="l"/>
              </a:tabLst>
              <a:defRPr sz="2400" b="1">
                <a:solidFill>
                  <a:schemeClr val="accent1"/>
                </a:solidFill>
                <a:latin typeface="Arial" pitchFamily="34" charset="0"/>
              </a:defRPr>
            </a:lvl8pPr>
            <a:lvl9pPr marL="1828800" algn="l" rtl="0" eaLnBrk="0" fontAlgn="base" hangingPunct="0">
              <a:spcBef>
                <a:spcPct val="20000"/>
              </a:spcBef>
              <a:spcAft>
                <a:spcPct val="0"/>
              </a:spcAft>
              <a:tabLst>
                <a:tab pos="915988" algn="l"/>
              </a:tabLst>
              <a:defRPr sz="2400" b="1">
                <a:solidFill>
                  <a:schemeClr val="accent1"/>
                </a:solidFill>
                <a:latin typeface="Arial" pitchFamily="34" charset="0"/>
              </a:defRPr>
            </a:lvl9pPr>
          </a:lstStyle>
          <a:p>
            <a:pPr algn="ctr"/>
            <a:r>
              <a:rPr lang="en-US" sz="2100" dirty="0">
                <a:latin typeface="Arial"/>
                <a:cs typeface="Calibri" pitchFamily="34" charset="0"/>
              </a:rPr>
              <a:t>Staffing &amp; Training Implementation Teams</a:t>
            </a:r>
          </a:p>
        </p:txBody>
      </p:sp>
      <p:sp>
        <p:nvSpPr>
          <p:cNvPr id="7" name="Rounded Rectangle 76">
            <a:extLst>
              <a:ext uri="{FF2B5EF4-FFF2-40B4-BE49-F238E27FC236}">
                <a16:creationId xmlns:a16="http://schemas.microsoft.com/office/drawing/2014/main" id="{6DDAE303-0193-4930-ADB0-908887C40B81}"/>
              </a:ext>
            </a:extLst>
          </p:cNvPr>
          <p:cNvSpPr/>
          <p:nvPr/>
        </p:nvSpPr>
        <p:spPr>
          <a:xfrm>
            <a:off x="805454" y="1408609"/>
            <a:ext cx="3401876" cy="4696097"/>
          </a:xfrm>
          <a:prstGeom prst="roundRect">
            <a:avLst>
              <a:gd name="adj" fmla="val 0"/>
            </a:avLst>
          </a:prstGeom>
          <a:solidFill>
            <a:schemeClr val="bg1"/>
          </a:solidFill>
          <a:ln>
            <a:solidFill>
              <a:srgbClr val="E6AF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137160" tIns="68580" rIns="137160" bIns="0" numCol="1" spcCol="0" rtlCol="0" fromWordArt="0" anchor="t" anchorCtr="0" forceAA="0" compatLnSpc="1">
            <a:prstTxWarp prst="textNoShape">
              <a:avLst/>
            </a:prstTxWarp>
            <a:noAutofit/>
          </a:bodyPr>
          <a:lstStyle/>
          <a:p>
            <a:pPr>
              <a:lnSpc>
                <a:spcPct val="107000"/>
              </a:lnSpc>
            </a:pPr>
            <a:r>
              <a:rPr lang="en-US" sz="1400" b="1" u="sng" dirty="0">
                <a:solidFill>
                  <a:srgbClr val="7030A0"/>
                </a:solidFill>
                <a:latin typeface="Calibri" panose="020F0502020204030204" pitchFamily="34" charset="0"/>
                <a:cs typeface="Calibri" panose="020F0502020204030204" pitchFamily="34" charset="0"/>
              </a:rPr>
              <a:t>Interprofessional Training </a:t>
            </a:r>
          </a:p>
          <a:p>
            <a:pPr>
              <a:lnSpc>
                <a:spcPct val="107000"/>
              </a:lnSpc>
              <a:spcAft>
                <a:spcPts val="600"/>
              </a:spcAft>
            </a:pPr>
            <a:r>
              <a:rPr lang="en-US" sz="1400" b="1" u="sng" dirty="0">
                <a:solidFill>
                  <a:srgbClr val="7030A0"/>
                </a:solidFill>
                <a:latin typeface="Calibri" panose="020F0502020204030204" pitchFamily="34" charset="0"/>
                <a:cs typeface="Calibri" panose="020F0502020204030204" pitchFamily="34" charset="0"/>
              </a:rPr>
              <a:t>Implementation Team</a:t>
            </a:r>
          </a:p>
          <a:p>
            <a:pPr>
              <a:lnSpc>
                <a:spcPct val="107000"/>
              </a:lnSpc>
            </a:pPr>
            <a:r>
              <a:rPr lang="en-US" sz="1400" b="1" i="1" dirty="0">
                <a:solidFill>
                  <a:srgbClr val="0266CA"/>
                </a:solidFill>
                <a:latin typeface="Calibri" panose="020F0502020204030204" pitchFamily="34" charset="0"/>
                <a:cs typeface="Calibri" panose="020F0502020204030204" pitchFamily="34" charset="0"/>
              </a:rPr>
              <a:t>Maura J. Brennan, MD</a:t>
            </a:r>
          </a:p>
          <a:p>
            <a:r>
              <a:rPr lang="en-US" sz="1400" b="1" dirty="0">
                <a:solidFill>
                  <a:srgbClr val="000000"/>
                </a:solidFill>
                <a:latin typeface="Calibri" panose="020F0502020204030204" pitchFamily="34" charset="0"/>
                <a:cs typeface="Calibri" panose="020F0502020204030204" pitchFamily="34" charset="0"/>
              </a:rPr>
              <a:t>Council Member &amp; Training Implementation Team Co-lead</a:t>
            </a:r>
          </a:p>
          <a:p>
            <a:r>
              <a:rPr lang="en-US" sz="1400" dirty="0">
                <a:solidFill>
                  <a:srgbClr val="000000"/>
                </a:solidFill>
                <a:latin typeface="Calibri" panose="020F0502020204030204" pitchFamily="34" charset="0"/>
                <a:cs typeface="Calibri" panose="020F0502020204030204" pitchFamily="34" charset="0"/>
              </a:rPr>
              <a:t>Program Director</a:t>
            </a:r>
          </a:p>
          <a:p>
            <a:pPr>
              <a:spcAft>
                <a:spcPts val="600"/>
              </a:spcAft>
            </a:pPr>
            <a:r>
              <a:rPr lang="en-US" sz="1400" dirty="0">
                <a:solidFill>
                  <a:srgbClr val="000000"/>
                </a:solidFill>
                <a:latin typeface="Calibri" panose="020F0502020204030204" pitchFamily="34" charset="0"/>
                <a:cs typeface="Calibri" panose="020F0502020204030204" pitchFamily="34" charset="0"/>
              </a:rPr>
              <a:t>Baystate Health Geriatrics Workforce Enhancement Program</a:t>
            </a:r>
          </a:p>
          <a:p>
            <a:pPr>
              <a:lnSpc>
                <a:spcPct val="107000"/>
              </a:lnSpc>
            </a:pPr>
            <a:r>
              <a:rPr lang="en-US" sz="1400" b="1" i="1" dirty="0">
                <a:solidFill>
                  <a:srgbClr val="0266CA"/>
                </a:solidFill>
                <a:latin typeface="Calibri" panose="020F0502020204030204" pitchFamily="34" charset="0"/>
                <a:cs typeface="Calibri" panose="020F0502020204030204" pitchFamily="34" charset="0"/>
              </a:rPr>
              <a:t>Robert Schreiber, MD</a:t>
            </a:r>
          </a:p>
          <a:p>
            <a:pPr>
              <a:lnSpc>
                <a:spcPct val="107000"/>
              </a:lnSpc>
            </a:pPr>
            <a:r>
              <a:rPr lang="en-US" sz="1400" b="1" dirty="0">
                <a:solidFill>
                  <a:srgbClr val="000000"/>
                </a:solidFill>
                <a:latin typeface="Calibri" panose="020F0502020204030204" pitchFamily="34" charset="0"/>
                <a:cs typeface="Calibri" panose="020F0502020204030204" pitchFamily="34" charset="0"/>
              </a:rPr>
              <a:t>Training Implementation Team Co-lead</a:t>
            </a:r>
            <a:endParaRPr lang="en-US" sz="1400" b="1" i="1" dirty="0">
              <a:solidFill>
                <a:srgbClr val="0266CA"/>
              </a:solidFill>
              <a:latin typeface="Calibri" panose="020F0502020204030204" pitchFamily="34" charset="0"/>
              <a:cs typeface="Calibri" panose="020F0502020204030204" pitchFamily="34" charset="0"/>
            </a:endParaRPr>
          </a:p>
          <a:p>
            <a:pPr>
              <a:lnSpc>
                <a:spcPct val="107000"/>
              </a:lnSpc>
            </a:pPr>
            <a:r>
              <a:rPr lang="en-US" sz="1400" dirty="0">
                <a:solidFill>
                  <a:srgbClr val="000000"/>
                </a:solidFill>
                <a:latin typeface="Calibri" panose="020F0502020204030204" pitchFamily="34" charset="0"/>
                <a:cs typeface="Calibri" panose="020F0502020204030204" pitchFamily="34" charset="0"/>
              </a:rPr>
              <a:t>Vice President and Medical Director </a:t>
            </a:r>
          </a:p>
          <a:p>
            <a:pPr>
              <a:lnSpc>
                <a:spcPct val="107000"/>
              </a:lnSpc>
            </a:pPr>
            <a:r>
              <a:rPr lang="en-US" sz="1400" dirty="0">
                <a:solidFill>
                  <a:srgbClr val="000000"/>
                </a:solidFill>
                <a:latin typeface="Calibri" panose="020F0502020204030204" pitchFamily="34" charset="0"/>
                <a:cs typeface="Calibri" panose="020F0502020204030204" pitchFamily="34" charset="0"/>
              </a:rPr>
              <a:t>Program of All-inclusive Care for the Elderly (PACE)</a:t>
            </a:r>
          </a:p>
          <a:p>
            <a:pPr>
              <a:lnSpc>
                <a:spcPct val="107000"/>
              </a:lnSpc>
              <a:spcAft>
                <a:spcPts val="600"/>
              </a:spcAft>
            </a:pPr>
            <a:r>
              <a:rPr lang="en-US" sz="1400" dirty="0">
                <a:solidFill>
                  <a:srgbClr val="000000"/>
                </a:solidFill>
                <a:latin typeface="Calibri" panose="020F0502020204030204" pitchFamily="34" charset="0"/>
                <a:cs typeface="Calibri" panose="020F0502020204030204" pitchFamily="34" charset="0"/>
              </a:rPr>
              <a:t>Fallon Health</a:t>
            </a:r>
          </a:p>
          <a:p>
            <a:pPr fontAlgn="t">
              <a:lnSpc>
                <a:spcPct val="107000"/>
              </a:lnSpc>
            </a:pPr>
            <a:r>
              <a:rPr lang="en-US" sz="1400" b="1" i="1" dirty="0">
                <a:solidFill>
                  <a:srgbClr val="0266CA"/>
                </a:solidFill>
                <a:latin typeface="Calibri" panose="020F0502020204030204" pitchFamily="34" charset="0"/>
                <a:cs typeface="Calibri" panose="020F0502020204030204" pitchFamily="34" charset="0"/>
              </a:rPr>
              <a:t>Pam </a:t>
            </a:r>
            <a:r>
              <a:rPr lang="en-US" sz="1400" b="1" i="1" dirty="0" err="1">
                <a:solidFill>
                  <a:srgbClr val="0266CA"/>
                </a:solidFill>
                <a:latin typeface="Calibri" panose="020F0502020204030204" pitchFamily="34" charset="0"/>
                <a:cs typeface="Calibri" panose="020F0502020204030204" pitchFamily="34" charset="0"/>
              </a:rPr>
              <a:t>Mirick</a:t>
            </a:r>
            <a:r>
              <a:rPr lang="en-US" sz="1400" b="1" i="1" dirty="0">
                <a:solidFill>
                  <a:srgbClr val="0266CA"/>
                </a:solidFill>
                <a:latin typeface="Calibri" panose="020F0502020204030204" pitchFamily="34" charset="0"/>
                <a:cs typeface="Calibri" panose="020F0502020204030204" pitchFamily="34" charset="0"/>
              </a:rPr>
              <a:t>, RN</a:t>
            </a:r>
          </a:p>
          <a:p>
            <a:pPr fontAlgn="t">
              <a:lnSpc>
                <a:spcPct val="107000"/>
              </a:lnSpc>
              <a:spcAft>
                <a:spcPts val="600"/>
              </a:spcAft>
            </a:pPr>
            <a:r>
              <a:rPr lang="en-US" sz="1400" dirty="0">
                <a:solidFill>
                  <a:srgbClr val="000000"/>
                </a:solidFill>
                <a:latin typeface="Calibri" panose="020F0502020204030204" pitchFamily="34" charset="0"/>
                <a:cs typeface="Calibri" panose="020F0502020204030204" pitchFamily="34" charset="0"/>
              </a:rPr>
              <a:t>Former Caregiver and nurse</a:t>
            </a:r>
          </a:p>
          <a:p>
            <a:pPr>
              <a:lnSpc>
                <a:spcPct val="107000"/>
              </a:lnSpc>
            </a:pPr>
            <a:r>
              <a:rPr lang="en-US" sz="1400" b="1" i="1" dirty="0">
                <a:solidFill>
                  <a:srgbClr val="0266CA"/>
                </a:solidFill>
                <a:latin typeface="Calibri" panose="020F0502020204030204" pitchFamily="34" charset="0"/>
                <a:cs typeface="Calibri" panose="020F0502020204030204" pitchFamily="34" charset="0"/>
              </a:rPr>
              <a:t>Nina M. Silverstein, PhD</a:t>
            </a:r>
          </a:p>
          <a:p>
            <a:pPr>
              <a:lnSpc>
                <a:spcPct val="107000"/>
              </a:lnSpc>
            </a:pPr>
            <a:r>
              <a:rPr lang="en-US" sz="1400" dirty="0">
                <a:solidFill>
                  <a:srgbClr val="000000"/>
                </a:solidFill>
                <a:latin typeface="Calibri" panose="020F0502020204030204" pitchFamily="34" charset="0"/>
                <a:cs typeface="Calibri" panose="020F0502020204030204" pitchFamily="34" charset="0"/>
              </a:rPr>
              <a:t>Professor of Gerontology</a:t>
            </a:r>
          </a:p>
          <a:p>
            <a:pPr>
              <a:lnSpc>
                <a:spcPct val="107000"/>
              </a:lnSpc>
            </a:pPr>
            <a:r>
              <a:rPr lang="en-US" sz="1400" dirty="0">
                <a:solidFill>
                  <a:srgbClr val="000000"/>
                </a:solidFill>
                <a:latin typeface="Calibri" panose="020F0502020204030204" pitchFamily="34" charset="0"/>
                <a:cs typeface="Calibri" panose="020F0502020204030204" pitchFamily="34" charset="0"/>
              </a:rPr>
              <a:t>University of Massachusetts Boston</a:t>
            </a:r>
            <a:endParaRPr lang="en-US" sz="1400" dirty="0">
              <a:solidFill>
                <a:srgbClr val="000000"/>
              </a:solidFill>
              <a:latin typeface="Calibri" panose="020F0502020204030204" pitchFamily="34" charset="0"/>
              <a:ea typeface="Calibri" panose="020F0502020204030204" pitchFamily="34" charset="0"/>
              <a:cs typeface="Calibri" panose="020F0502020204030204" pitchFamily="34" charset="0"/>
            </a:endParaRPr>
          </a:p>
          <a:p>
            <a:pPr fontAlgn="t">
              <a:lnSpc>
                <a:spcPct val="107000"/>
              </a:lnSpc>
            </a:pPr>
            <a:endParaRPr lang="en-US" sz="1200" dirty="0">
              <a:solidFill>
                <a:srgbClr val="000000"/>
              </a:solidFill>
              <a:latin typeface="Calibri" panose="020F0502020204030204" pitchFamily="34" charset="0"/>
              <a:cs typeface="Calibri" panose="020F0502020204030204" pitchFamily="34" charset="0"/>
            </a:endParaRPr>
          </a:p>
          <a:p>
            <a:pPr fontAlgn="t">
              <a:lnSpc>
                <a:spcPct val="107000"/>
              </a:lnSpc>
            </a:pPr>
            <a:endParaRPr lang="en-US" sz="1200" dirty="0">
              <a:solidFill>
                <a:srgbClr val="000000"/>
              </a:solidFill>
              <a:latin typeface="Book Antiqua" pitchFamily="18" charset="0"/>
            </a:endParaRPr>
          </a:p>
        </p:txBody>
      </p:sp>
      <p:sp>
        <p:nvSpPr>
          <p:cNvPr id="9" name="Rounded Rectangle 76">
            <a:extLst>
              <a:ext uri="{FF2B5EF4-FFF2-40B4-BE49-F238E27FC236}">
                <a16:creationId xmlns:a16="http://schemas.microsoft.com/office/drawing/2014/main" id="{65C61381-D2B4-4B2F-AB37-25086871E7CE}"/>
              </a:ext>
            </a:extLst>
          </p:cNvPr>
          <p:cNvSpPr/>
          <p:nvPr/>
        </p:nvSpPr>
        <p:spPr>
          <a:xfrm>
            <a:off x="4572000" y="1408610"/>
            <a:ext cx="3728525" cy="4696097"/>
          </a:xfrm>
          <a:prstGeom prst="roundRect">
            <a:avLst>
              <a:gd name="adj" fmla="val 0"/>
            </a:avLst>
          </a:prstGeom>
          <a:solidFill>
            <a:schemeClr val="bg1"/>
          </a:solidFill>
          <a:ln>
            <a:solidFill>
              <a:srgbClr val="E6AF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137160" tIns="68580" rIns="137160" bIns="0" numCol="1" spcCol="0" rtlCol="0" fromWordArt="0" anchor="t" anchorCtr="0" forceAA="0" compatLnSpc="1">
            <a:prstTxWarp prst="textNoShape">
              <a:avLst/>
            </a:prstTxWarp>
            <a:noAutofit/>
          </a:bodyPr>
          <a:lstStyle/>
          <a:p>
            <a:pPr>
              <a:lnSpc>
                <a:spcPct val="107000"/>
              </a:lnSpc>
              <a:spcAft>
                <a:spcPts val="600"/>
              </a:spcAft>
            </a:pPr>
            <a:r>
              <a:rPr lang="en-US" sz="1400" b="1" u="sng" dirty="0">
                <a:solidFill>
                  <a:srgbClr val="7030A0"/>
                </a:solidFill>
                <a:latin typeface="Calibri" panose="020F0502020204030204" pitchFamily="34" charset="0"/>
                <a:cs typeface="Calibri" panose="020F0502020204030204" pitchFamily="34" charset="0"/>
              </a:rPr>
              <a:t>Direct Care Worker Recruitment &amp; Retention Implementation Team</a:t>
            </a:r>
          </a:p>
          <a:p>
            <a:pPr marL="0" lvl="1">
              <a:lnSpc>
                <a:spcPct val="107000"/>
              </a:lnSpc>
            </a:pPr>
            <a:r>
              <a:rPr lang="en-US" sz="1400" b="1" i="1" dirty="0">
                <a:solidFill>
                  <a:srgbClr val="0266CA"/>
                </a:solidFill>
                <a:latin typeface="Calibri" panose="020F0502020204030204" pitchFamily="34" charset="0"/>
                <a:cs typeface="Calibri" panose="020F0502020204030204" pitchFamily="34" charset="0"/>
              </a:rPr>
              <a:t>Tara Gregorio</a:t>
            </a:r>
          </a:p>
          <a:p>
            <a:pPr marL="0" lvl="1">
              <a:lnSpc>
                <a:spcPct val="107000"/>
              </a:lnSpc>
            </a:pPr>
            <a:r>
              <a:rPr lang="en-US" sz="1400" b="1" dirty="0">
                <a:solidFill>
                  <a:srgbClr val="000000"/>
                </a:solidFill>
                <a:latin typeface="Calibri" panose="020F0502020204030204" pitchFamily="34" charset="0"/>
                <a:cs typeface="Calibri" panose="020F0502020204030204" pitchFamily="34" charset="0"/>
              </a:rPr>
              <a:t>Recruitment &amp; Retention Implementation Team Co-lead</a:t>
            </a:r>
          </a:p>
          <a:p>
            <a:pPr marL="0" lvl="1">
              <a:spcAft>
                <a:spcPts val="600"/>
              </a:spcAft>
            </a:pPr>
            <a:r>
              <a:rPr lang="en-US" sz="1400" dirty="0">
                <a:solidFill>
                  <a:srgbClr val="000000"/>
                </a:solidFill>
                <a:latin typeface="Calibri" panose="020F0502020204030204" pitchFamily="34" charset="0"/>
                <a:cs typeface="Calibri" panose="020F0502020204030204" pitchFamily="34" charset="0"/>
              </a:rPr>
              <a:t>President, Massachusetts Senior Care Association</a:t>
            </a:r>
          </a:p>
          <a:p>
            <a:pPr marL="0" lvl="1">
              <a:lnSpc>
                <a:spcPct val="107000"/>
              </a:lnSpc>
            </a:pPr>
            <a:r>
              <a:rPr lang="en-US" sz="1400" b="1" i="1" dirty="0">
                <a:solidFill>
                  <a:srgbClr val="0266CA"/>
                </a:solidFill>
                <a:latin typeface="Calibri" panose="020F0502020204030204" pitchFamily="34" charset="0"/>
                <a:cs typeface="Calibri" panose="020F0502020204030204" pitchFamily="34" charset="0"/>
              </a:rPr>
              <a:t>Lisa </a:t>
            </a:r>
            <a:r>
              <a:rPr lang="en-US" sz="1400" b="1" i="1" dirty="0" err="1">
                <a:solidFill>
                  <a:srgbClr val="0266CA"/>
                </a:solidFill>
                <a:latin typeface="Calibri" panose="020F0502020204030204" pitchFamily="34" charset="0"/>
                <a:cs typeface="Calibri" panose="020F0502020204030204" pitchFamily="34" charset="0"/>
              </a:rPr>
              <a:t>Gurgone</a:t>
            </a:r>
            <a:r>
              <a:rPr lang="en-US" sz="1400" b="1" i="1" dirty="0">
                <a:solidFill>
                  <a:srgbClr val="0266CA"/>
                </a:solidFill>
                <a:latin typeface="Calibri" panose="020F0502020204030204" pitchFamily="34" charset="0"/>
                <a:cs typeface="Calibri" panose="020F0502020204030204" pitchFamily="34" charset="0"/>
              </a:rPr>
              <a:t>, MS </a:t>
            </a:r>
          </a:p>
          <a:p>
            <a:pPr marL="0" lvl="1">
              <a:lnSpc>
                <a:spcPct val="107000"/>
              </a:lnSpc>
            </a:pPr>
            <a:r>
              <a:rPr lang="en-US" sz="1400" b="1" dirty="0">
                <a:solidFill>
                  <a:srgbClr val="000000"/>
                </a:solidFill>
                <a:latin typeface="Calibri" panose="020F0502020204030204" pitchFamily="34" charset="0"/>
                <a:cs typeface="Calibri" panose="020F0502020204030204" pitchFamily="34" charset="0"/>
              </a:rPr>
              <a:t>Recruitment &amp; Retention Implementation Team Co-lead</a:t>
            </a:r>
          </a:p>
          <a:p>
            <a:pPr marL="0" lvl="1">
              <a:lnSpc>
                <a:spcPct val="107000"/>
              </a:lnSpc>
            </a:pPr>
            <a:r>
              <a:rPr lang="en-US" sz="1400" dirty="0">
                <a:solidFill>
                  <a:srgbClr val="000000"/>
                </a:solidFill>
                <a:latin typeface="Calibri" panose="020F0502020204030204" pitchFamily="34" charset="0"/>
                <a:cs typeface="Calibri" panose="020F0502020204030204" pitchFamily="34" charset="0"/>
              </a:rPr>
              <a:t>Executive Director</a:t>
            </a:r>
          </a:p>
          <a:p>
            <a:pPr>
              <a:spcAft>
                <a:spcPts val="600"/>
              </a:spcAft>
            </a:pPr>
            <a:r>
              <a:rPr lang="en-US" sz="1400" dirty="0">
                <a:solidFill>
                  <a:srgbClr val="000000"/>
                </a:solidFill>
                <a:latin typeface="Calibri" panose="020F0502020204030204" pitchFamily="34" charset="0"/>
                <a:cs typeface="Calibri" panose="020F0502020204030204" pitchFamily="34" charset="0"/>
              </a:rPr>
              <a:t>Mass Home Care</a:t>
            </a:r>
          </a:p>
          <a:p>
            <a:pPr fontAlgn="t">
              <a:lnSpc>
                <a:spcPct val="107000"/>
              </a:lnSpc>
            </a:pPr>
            <a:endParaRPr lang="en-US" sz="1350" dirty="0">
              <a:solidFill>
                <a:srgbClr val="000000"/>
              </a:solidFill>
              <a:latin typeface="Calibri" panose="020F0502020204030204" pitchFamily="34" charset="0"/>
              <a:cs typeface="Calibri" panose="020F0502020204030204" pitchFamily="34" charset="0"/>
            </a:endParaRPr>
          </a:p>
          <a:p>
            <a:pPr fontAlgn="t">
              <a:lnSpc>
                <a:spcPct val="107000"/>
              </a:lnSpc>
            </a:pPr>
            <a:endParaRPr lang="en-US" sz="1200" dirty="0">
              <a:solidFill>
                <a:srgbClr val="000000"/>
              </a:solidFill>
              <a:latin typeface="Book Antiqua" pitchFamily="18" charset="0"/>
            </a:endParaRPr>
          </a:p>
        </p:txBody>
      </p:sp>
    </p:spTree>
    <p:extLst>
      <p:ext uri="{BB962C8B-B14F-4D97-AF65-F5344CB8AC3E}">
        <p14:creationId xmlns:p14="http://schemas.microsoft.com/office/powerpoint/2010/main" val="1960903660"/>
      </p:ext>
    </p:extLst>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2B8B80B-BB43-451D-8B90-8767624F1BEB}"/>
              </a:ext>
            </a:extLst>
          </p:cNvPr>
          <p:cNvSpPr txBox="1"/>
          <p:nvPr/>
        </p:nvSpPr>
        <p:spPr>
          <a:xfrm>
            <a:off x="390403" y="910545"/>
            <a:ext cx="8335586" cy="5343514"/>
          </a:xfrm>
          <a:prstGeom prst="rect">
            <a:avLst/>
          </a:prstGeom>
        </p:spPr>
        <p:txBody>
          <a:bodyPr wrap="square" rtlCol="0">
            <a:spAutoFit/>
          </a:bodyPr>
          <a:lstStyle/>
          <a:p>
            <a:pPr>
              <a:lnSpc>
                <a:spcPct val="107000"/>
              </a:lnSpc>
              <a:spcAft>
                <a:spcPts val="300"/>
              </a:spcAft>
            </a:pPr>
            <a:r>
              <a:rPr lang="en-US" b="1" dirty="0">
                <a:solidFill>
                  <a:srgbClr val="000000"/>
                </a:solidFill>
                <a:latin typeface="Calibri" panose="020F0502020204030204" pitchFamily="34" charset="0"/>
                <a:ea typeface="Calibri" panose="020F0502020204030204" pitchFamily="34" charset="0"/>
                <a:cs typeface="Times New Roman" panose="02020603050405020304" pitchFamily="18" charset="0"/>
              </a:rPr>
              <a:t>Updates and Accomplishments</a:t>
            </a:r>
          </a:p>
          <a:p>
            <a:pPr marL="257175" indent="-257175">
              <a:lnSpc>
                <a:spcPct val="107000"/>
              </a:lnSpc>
              <a:spcAft>
                <a:spcPts val="1000"/>
              </a:spcAft>
              <a:buFont typeface="Arial" panose="020B0604020202020204" pitchFamily="34" charset="0"/>
              <a:buChar char="•"/>
            </a:pPr>
            <a:r>
              <a:rPr lang="en-US" sz="1600" dirty="0">
                <a:solidFill>
                  <a:srgbClr val="000000"/>
                </a:solidFill>
                <a:latin typeface="Calibri" panose="020F0502020204030204" pitchFamily="34" charset="0"/>
                <a:ea typeface="Calibri" panose="020F0502020204030204" pitchFamily="34" charset="0"/>
                <a:cs typeface="Calibri" panose="020F0502020204030204" pitchFamily="34" charset="0"/>
              </a:rPr>
              <a:t>Two ECHO programs up/forthcoming: Baystate </a:t>
            </a:r>
            <a:r>
              <a:rPr lang="en-US" sz="1600" dirty="0">
                <a:solidFill>
                  <a:srgbClr val="000000"/>
                </a:solidFill>
                <a:latin typeface="Calibri" panose="020F0502020204030204" pitchFamily="34" charset="0"/>
                <a:cs typeface="Calibri" panose="020F0502020204030204" pitchFamily="34" charset="0"/>
              </a:rPr>
              <a:t>Geriatrics Workforce Enhancement Program (</a:t>
            </a:r>
            <a:r>
              <a:rPr lang="en-US" sz="1600" dirty="0">
                <a:solidFill>
                  <a:srgbClr val="000000"/>
                </a:solidFill>
                <a:latin typeface="Calibri" panose="020F0502020204030204" pitchFamily="34" charset="0"/>
                <a:ea typeface="Calibri" panose="020F0502020204030204" pitchFamily="34" charset="0"/>
                <a:cs typeface="Calibri" panose="020F0502020204030204" pitchFamily="34" charset="0"/>
              </a:rPr>
              <a:t>GWEP) (an age-friendly/QI  focus), UCLA/Alzheimer's Assoc. ECHO focused exclusively on dementia care </a:t>
            </a:r>
          </a:p>
          <a:p>
            <a:pPr marL="257175" indent="-257175">
              <a:lnSpc>
                <a:spcPct val="107000"/>
              </a:lnSpc>
              <a:spcAft>
                <a:spcPts val="1000"/>
              </a:spcAft>
              <a:buFont typeface="Arial" panose="020B0604020202020204" pitchFamily="34" charset="0"/>
              <a:buChar char="•"/>
            </a:pPr>
            <a:r>
              <a:rPr lang="en-US" sz="1600" dirty="0">
                <a:solidFill>
                  <a:srgbClr val="000000"/>
                </a:solidFill>
                <a:latin typeface="Calibri" panose="020F0502020204030204" pitchFamily="34" charset="0"/>
                <a:ea typeface="Calibri" panose="020F0502020204030204" pitchFamily="34" charset="0"/>
                <a:cs typeface="Calibri" panose="020F0502020204030204" pitchFamily="34" charset="0"/>
              </a:rPr>
              <a:t>Completing list of existing resources to identify gaps and opportunities for rapid initial spread of current tools and resources including those available at Centers of Excellence, </a:t>
            </a:r>
            <a:r>
              <a:rPr lang="en-US" sz="1600" dirty="0">
                <a:solidFill>
                  <a:srgbClr val="000000"/>
                </a:solidFill>
                <a:latin typeface="Calibri" panose="020F0502020204030204" pitchFamily="34" charset="0"/>
                <a:cs typeface="Calibri" panose="020F0502020204030204" pitchFamily="34" charset="0"/>
              </a:rPr>
              <a:t>GWEPs, CBOs/ Alzheimer's Assoc., </a:t>
            </a:r>
            <a:r>
              <a:rPr lang="en-US" sz="1600" b="0" i="0" dirty="0">
                <a:solidFill>
                  <a:srgbClr val="222222"/>
                </a:solidFill>
                <a:effectLst/>
                <a:latin typeface="Calibri" panose="020F0502020204030204" pitchFamily="34" charset="0"/>
                <a:cs typeface="Calibri" panose="020F0502020204030204" pitchFamily="34" charset="0"/>
              </a:rPr>
              <a:t>Health Resources and Services Administration (</a:t>
            </a:r>
            <a:r>
              <a:rPr lang="en-US" sz="1600" dirty="0">
                <a:solidFill>
                  <a:srgbClr val="000000"/>
                </a:solidFill>
                <a:latin typeface="Calibri" panose="020F0502020204030204" pitchFamily="34" charset="0"/>
                <a:cs typeface="Calibri" panose="020F0502020204030204" pitchFamily="34" charset="0"/>
              </a:rPr>
              <a:t>HRSA), etc.</a:t>
            </a:r>
          </a:p>
          <a:p>
            <a:pPr>
              <a:lnSpc>
                <a:spcPct val="107000"/>
              </a:lnSpc>
              <a:spcAft>
                <a:spcPts val="300"/>
              </a:spcAft>
            </a:pPr>
            <a:r>
              <a:rPr lang="en-US" b="1" dirty="0">
                <a:solidFill>
                  <a:srgbClr val="000000"/>
                </a:solidFill>
                <a:latin typeface="Calibri" panose="020F0502020204030204" pitchFamily="34" charset="0"/>
                <a:ea typeface="Calibri" panose="020F0502020204030204" pitchFamily="34" charset="0"/>
                <a:cs typeface="Times New Roman" panose="02020603050405020304" pitchFamily="18" charset="0"/>
              </a:rPr>
              <a:t>Next Steps </a:t>
            </a:r>
          </a:p>
          <a:p>
            <a:pPr marL="257175" indent="-257175">
              <a:lnSpc>
                <a:spcPct val="107000"/>
              </a:lnSpc>
              <a:spcAft>
                <a:spcPts val="1000"/>
              </a:spcAft>
              <a:buFont typeface="Arial" panose="020B0604020202020204" pitchFamily="34" charset="0"/>
              <a:buChar char="•"/>
            </a:pPr>
            <a:r>
              <a:rPr lang="en-US" sz="1600" dirty="0">
                <a:solidFill>
                  <a:srgbClr val="000000"/>
                </a:solidFill>
                <a:latin typeface="Calibri" panose="020F0502020204030204" pitchFamily="34" charset="0"/>
                <a:cs typeface="Times New Roman" panose="02020603050405020304" pitchFamily="18" charset="0"/>
              </a:rPr>
              <a:t>Broaden group to wider range of professional caregivers: APs, social workers, community health workers, direct care workers, etc.</a:t>
            </a:r>
          </a:p>
          <a:p>
            <a:pPr marL="257175" indent="-257175">
              <a:lnSpc>
                <a:spcPct val="107000"/>
              </a:lnSpc>
              <a:spcAft>
                <a:spcPts val="1000"/>
              </a:spcAft>
              <a:buFont typeface="Arial" panose="020B0604020202020204" pitchFamily="34" charset="0"/>
              <a:buChar char="•"/>
            </a:pPr>
            <a:r>
              <a:rPr lang="en-US" sz="1600" dirty="0">
                <a:solidFill>
                  <a:srgbClr val="000000"/>
                </a:solidFill>
                <a:latin typeface="Calibri" panose="020F0502020204030204" pitchFamily="34" charset="0"/>
                <a:cs typeface="Times New Roman" panose="02020603050405020304" pitchFamily="18" charset="0"/>
              </a:rPr>
              <a:t>Compile and post an annotated online list of resources/tools for interprofessional teams with URL links </a:t>
            </a:r>
          </a:p>
          <a:p>
            <a:pPr marL="257175" indent="-257175">
              <a:lnSpc>
                <a:spcPct val="107000"/>
              </a:lnSpc>
              <a:spcAft>
                <a:spcPts val="1000"/>
              </a:spcAft>
              <a:buFont typeface="Arial" panose="020B0604020202020204" pitchFamily="34" charset="0"/>
              <a:buChar char="•"/>
            </a:pPr>
            <a:r>
              <a:rPr lang="en-US" sz="1600" dirty="0">
                <a:solidFill>
                  <a:srgbClr val="000000"/>
                </a:solidFill>
                <a:latin typeface="Calibri" panose="020F0502020204030204" pitchFamily="34" charset="0"/>
                <a:cs typeface="Times New Roman" panose="02020603050405020304" pitchFamily="18" charset="0"/>
              </a:rPr>
              <a:t>Connect to other workgroups so training can be designed/adapted as necessary to achieve all Advisory Council goals</a:t>
            </a:r>
          </a:p>
          <a:p>
            <a:pPr marL="257175" indent="-257175">
              <a:lnSpc>
                <a:spcPct val="107000"/>
              </a:lnSpc>
              <a:spcAft>
                <a:spcPts val="1000"/>
              </a:spcAft>
              <a:buFont typeface="Arial" panose="020B0604020202020204" pitchFamily="34" charset="0"/>
              <a:buChar char="•"/>
            </a:pPr>
            <a:r>
              <a:rPr lang="en-US" sz="1600" dirty="0">
                <a:solidFill>
                  <a:srgbClr val="000000"/>
                </a:solidFill>
                <a:latin typeface="Calibri" panose="020F0502020204030204" pitchFamily="34" charset="0"/>
                <a:cs typeface="Times New Roman" panose="02020603050405020304" pitchFamily="18" charset="0"/>
              </a:rPr>
              <a:t>Meet with Institute for Healthcare Improvement (IHI) leadership and Alzheimer’s Assoc. to leverage collaboration with Age-Friendly Health System (AFHS) movement and ongoing Alzheimer's Assoc. initiatives</a:t>
            </a:r>
            <a:endParaRPr lang="en-US" sz="1600" b="1" dirty="0">
              <a:solidFill>
                <a:srgbClr val="002060"/>
              </a:solidFill>
              <a:latin typeface="Calibri" panose="020F0502020204030204" pitchFamily="34" charset="0"/>
              <a:cs typeface="Calibri" panose="020F0502020204030204" pitchFamily="34" charset="0"/>
            </a:endParaRPr>
          </a:p>
        </p:txBody>
      </p:sp>
      <p:pic>
        <p:nvPicPr>
          <p:cNvPr id="4" name="Picture 2" descr="doctor's meeting - healthcare training stock pictures, royalty-free photos &amp; images">
            <a:extLst>
              <a:ext uri="{FF2B5EF4-FFF2-40B4-BE49-F238E27FC236}">
                <a16:creationId xmlns:a16="http://schemas.microsoft.com/office/drawing/2014/main" id="{68112FA7-7698-41E9-987E-44F93F8803A2}"/>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flipH="1">
            <a:off x="0" y="63835"/>
            <a:ext cx="1555024" cy="846710"/>
          </a:xfrm>
          <a:prstGeom prst="rect">
            <a:avLst/>
          </a:prstGeom>
          <a:noFill/>
          <a:extLst>
            <a:ext uri="{909E8E84-426E-40DD-AFC4-6F175D3DCCD1}">
              <a14:hiddenFill xmlns:a14="http://schemas.microsoft.com/office/drawing/2010/main">
                <a:solidFill>
                  <a:srgbClr val="FFFFFF"/>
                </a:solidFill>
              </a14:hiddenFill>
            </a:ext>
          </a:extLst>
        </p:spPr>
      </p:pic>
      <p:sp>
        <p:nvSpPr>
          <p:cNvPr id="7" name="Title 1">
            <a:extLst>
              <a:ext uri="{FF2B5EF4-FFF2-40B4-BE49-F238E27FC236}">
                <a16:creationId xmlns:a16="http://schemas.microsoft.com/office/drawing/2014/main" id="{758A17EB-38BF-4B40-B0D1-6E7CAE24BCEF}"/>
              </a:ext>
            </a:extLst>
          </p:cNvPr>
          <p:cNvSpPr>
            <a:spLocks noGrp="1"/>
          </p:cNvSpPr>
          <p:nvPr>
            <p:ph type="title"/>
          </p:nvPr>
        </p:nvSpPr>
        <p:spPr>
          <a:xfrm>
            <a:off x="1006612" y="-34834"/>
            <a:ext cx="5368064" cy="860210"/>
          </a:xfrm>
        </p:spPr>
        <p:txBody>
          <a:bodyPr/>
          <a:lstStyle/>
          <a:p>
            <a:pPr algn="ctr"/>
            <a:r>
              <a:rPr lang="en-US" sz="2100" dirty="0">
                <a:latin typeface="+mj-lt"/>
              </a:rPr>
              <a:t>Interprofessional Training </a:t>
            </a:r>
            <a:br>
              <a:rPr lang="en-US" sz="2100" dirty="0">
                <a:latin typeface="+mj-lt"/>
              </a:rPr>
            </a:br>
            <a:r>
              <a:rPr lang="en-US" sz="2100" dirty="0">
                <a:latin typeface="+mj-lt"/>
              </a:rPr>
              <a:t>Implementation Status</a:t>
            </a:r>
          </a:p>
        </p:txBody>
      </p:sp>
    </p:spTree>
    <p:extLst>
      <p:ext uri="{BB962C8B-B14F-4D97-AF65-F5344CB8AC3E}">
        <p14:creationId xmlns:p14="http://schemas.microsoft.com/office/powerpoint/2010/main" val="3972434163"/>
      </p:ext>
    </p:extLst>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A3C152-4A4C-44B1-911F-B0ACA979076A}"/>
              </a:ext>
            </a:extLst>
          </p:cNvPr>
          <p:cNvSpPr>
            <a:spLocks noGrp="1"/>
          </p:cNvSpPr>
          <p:nvPr>
            <p:ph type="title"/>
          </p:nvPr>
        </p:nvSpPr>
        <p:spPr>
          <a:xfrm>
            <a:off x="1446356" y="90668"/>
            <a:ext cx="3909415" cy="797606"/>
          </a:xfrm>
        </p:spPr>
        <p:txBody>
          <a:bodyPr/>
          <a:lstStyle/>
          <a:p>
            <a:pPr algn="ctr"/>
            <a:br>
              <a:rPr lang="en-US" dirty="0">
                <a:latin typeface="+mj-lt"/>
              </a:rPr>
            </a:br>
            <a:r>
              <a:rPr lang="en-US" sz="2100" dirty="0">
                <a:latin typeface="+mj-lt"/>
              </a:rPr>
              <a:t>Interprofessional Training </a:t>
            </a:r>
            <a:br>
              <a:rPr lang="en-US" sz="2100" dirty="0">
                <a:latin typeface="+mj-lt"/>
              </a:rPr>
            </a:br>
            <a:r>
              <a:rPr lang="en-US" sz="2100" dirty="0">
                <a:latin typeface="+mj-lt"/>
              </a:rPr>
              <a:t>Challenges and Solutions</a:t>
            </a:r>
          </a:p>
        </p:txBody>
      </p:sp>
      <p:pic>
        <p:nvPicPr>
          <p:cNvPr id="5" name="Picture 2" descr="doctor's meeting - healthcare training stock pictures, royalty-free photos &amp; images">
            <a:extLst>
              <a:ext uri="{FF2B5EF4-FFF2-40B4-BE49-F238E27FC236}">
                <a16:creationId xmlns:a16="http://schemas.microsoft.com/office/drawing/2014/main" id="{61B1DC36-7AD3-40C1-8AB9-21FEF079C299}"/>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flipH="1">
            <a:off x="-1" y="17417"/>
            <a:ext cx="1446356" cy="870857"/>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a:extLst>
              <a:ext uri="{FF2B5EF4-FFF2-40B4-BE49-F238E27FC236}">
                <a16:creationId xmlns:a16="http://schemas.microsoft.com/office/drawing/2014/main" id="{5D8FC007-93C5-4533-BB36-DB23D4D920FF}"/>
              </a:ext>
            </a:extLst>
          </p:cNvPr>
          <p:cNvSpPr txBox="1"/>
          <p:nvPr/>
        </p:nvSpPr>
        <p:spPr>
          <a:xfrm>
            <a:off x="304800" y="961525"/>
            <a:ext cx="8336604" cy="5382436"/>
          </a:xfrm>
          <a:prstGeom prst="rect">
            <a:avLst/>
          </a:prstGeom>
        </p:spPr>
        <p:txBody>
          <a:bodyPr wrap="square" rtlCol="0">
            <a:spAutoFit/>
          </a:bodyPr>
          <a:lstStyle/>
          <a:p>
            <a:pPr>
              <a:lnSpc>
                <a:spcPct val="107000"/>
              </a:lnSpc>
              <a:spcAft>
                <a:spcPts val="1500"/>
              </a:spcAft>
            </a:pPr>
            <a:r>
              <a:rPr lang="en-US" b="1" dirty="0">
                <a:solidFill>
                  <a:srgbClr val="000000"/>
                </a:solidFill>
                <a:latin typeface="Calibri" panose="020F0502020204030204" pitchFamily="34" charset="0"/>
                <a:ea typeface="Calibri" panose="020F0502020204030204" pitchFamily="34" charset="0"/>
                <a:cs typeface="Times New Roman" panose="02020603050405020304" pitchFamily="18" charset="0"/>
              </a:rPr>
              <a:t>Challenges</a:t>
            </a:r>
          </a:p>
          <a:p>
            <a:pPr marL="257175" indent="-257175">
              <a:lnSpc>
                <a:spcPct val="107000"/>
              </a:lnSpc>
              <a:spcAft>
                <a:spcPts val="1500"/>
              </a:spcAft>
              <a:buFont typeface="Arial" panose="020B0604020202020204" pitchFamily="34" charset="0"/>
              <a:buChar char="•"/>
            </a:pPr>
            <a:r>
              <a:rPr lang="en-US" dirty="0">
                <a:solidFill>
                  <a:srgbClr val="000000"/>
                </a:solidFill>
                <a:latin typeface="Calibri" panose="020F0502020204030204" pitchFamily="34" charset="0"/>
                <a:ea typeface="Calibri" panose="020F0502020204030204" pitchFamily="34" charset="0"/>
                <a:cs typeface="Times New Roman" panose="02020603050405020304" pitchFamily="18" charset="0"/>
              </a:rPr>
              <a:t>Multiple stressors and competing demands of frontline clinicians and concomitant difficulty in securing time/team support for training </a:t>
            </a:r>
          </a:p>
          <a:p>
            <a:pPr marL="257175" indent="-257175">
              <a:lnSpc>
                <a:spcPct val="107000"/>
              </a:lnSpc>
              <a:spcAft>
                <a:spcPts val="1500"/>
              </a:spcAft>
              <a:buFont typeface="Arial" panose="020B0604020202020204" pitchFamily="34" charset="0"/>
              <a:buChar char="•"/>
            </a:pPr>
            <a:r>
              <a:rPr lang="en-US" dirty="0">
                <a:solidFill>
                  <a:srgbClr val="000000"/>
                </a:solidFill>
                <a:latin typeface="Calibri" panose="020F0502020204030204" pitchFamily="34" charset="0"/>
                <a:ea typeface="Calibri" panose="020F0502020204030204" pitchFamily="34" charset="0"/>
                <a:cs typeface="Times New Roman" panose="02020603050405020304" pitchFamily="18" charset="0"/>
              </a:rPr>
              <a:t>Gaps in perceived value of geriatrics &amp; dementia care by  clinicians, systems, patients and families</a:t>
            </a:r>
            <a:endParaRPr lang="en-US" b="1" dirty="0">
              <a:solidFill>
                <a:srgbClr val="000000"/>
              </a:solidFill>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1500"/>
              </a:spcAft>
            </a:pPr>
            <a:r>
              <a:rPr lang="en-US" b="1" dirty="0">
                <a:solidFill>
                  <a:srgbClr val="000000"/>
                </a:solidFill>
                <a:latin typeface="Calibri" panose="020F0502020204030204" pitchFamily="34" charset="0"/>
                <a:ea typeface="Calibri" panose="020F0502020204030204" pitchFamily="34" charset="0"/>
                <a:cs typeface="Times New Roman" panose="02020603050405020304" pitchFamily="18" charset="0"/>
              </a:rPr>
              <a:t>Solutions/Potential Strategies </a:t>
            </a:r>
          </a:p>
          <a:p>
            <a:pPr marL="214313" indent="-214313">
              <a:lnSpc>
                <a:spcPct val="107000"/>
              </a:lnSpc>
              <a:spcAft>
                <a:spcPts val="1500"/>
              </a:spcAft>
              <a:buFont typeface="Arial" panose="020B0604020202020204" pitchFamily="34" charset="0"/>
              <a:buChar char="•"/>
            </a:pPr>
            <a:r>
              <a:rPr lang="en-US" dirty="0">
                <a:solidFill>
                  <a:srgbClr val="000000"/>
                </a:solidFill>
                <a:latin typeface="Calibri" panose="020F0502020204030204" pitchFamily="34" charset="0"/>
                <a:cs typeface="Times New Roman" panose="02020603050405020304" pitchFamily="18" charset="0"/>
              </a:rPr>
              <a:t>Make trainings/ongoing coaching as practical and valuable as feasible—synchronous and asynchronous times, professional development (CME, project support, etc.), support for individual patient care, linked to AFHS recognition, incorporate into training/planning for Annual Wellness Visits, adapt to individual circumstances and resources</a:t>
            </a:r>
          </a:p>
          <a:p>
            <a:pPr marL="214313" indent="-214313">
              <a:lnSpc>
                <a:spcPct val="107000"/>
              </a:lnSpc>
              <a:spcAft>
                <a:spcPts val="1500"/>
              </a:spcAft>
              <a:buFont typeface="Arial" panose="020B0604020202020204" pitchFamily="34" charset="0"/>
              <a:buChar char="•"/>
            </a:pPr>
            <a:r>
              <a:rPr lang="en-US" dirty="0">
                <a:solidFill>
                  <a:srgbClr val="000000"/>
                </a:solidFill>
                <a:latin typeface="Calibri" panose="020F0502020204030204" pitchFamily="34" charset="0"/>
                <a:cs typeface="Times New Roman" panose="02020603050405020304" pitchFamily="18" charset="0"/>
              </a:rPr>
              <a:t>Consider a phased-in mandate for an interprofessional team (&gt; 4 professions) with expertise in dementia and ongoing training/support for care of older adults?  </a:t>
            </a:r>
          </a:p>
          <a:p>
            <a:pPr marL="214313" indent="-214313">
              <a:lnSpc>
                <a:spcPct val="107000"/>
              </a:lnSpc>
              <a:spcAft>
                <a:spcPts val="1500"/>
              </a:spcAft>
              <a:buFont typeface="Arial" panose="020B0604020202020204" pitchFamily="34" charset="0"/>
              <a:buChar char="•"/>
            </a:pPr>
            <a:r>
              <a:rPr lang="en-US" dirty="0">
                <a:solidFill>
                  <a:srgbClr val="000000"/>
                </a:solidFill>
                <a:latin typeface="Calibri" panose="020F0502020204030204" pitchFamily="34" charset="0"/>
                <a:cs typeface="Times New Roman" panose="02020603050405020304" pitchFamily="18" charset="0"/>
              </a:rPr>
              <a:t>Leverage AFHS movement for public relations campaign as feasible </a:t>
            </a:r>
          </a:p>
        </p:txBody>
      </p:sp>
    </p:spTree>
    <p:extLst>
      <p:ext uri="{BB962C8B-B14F-4D97-AF65-F5344CB8AC3E}">
        <p14:creationId xmlns:p14="http://schemas.microsoft.com/office/powerpoint/2010/main" val="584736277"/>
      </p:ext>
    </p:extLst>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2B8B80B-BB43-451D-8B90-8767624F1BEB}"/>
              </a:ext>
            </a:extLst>
          </p:cNvPr>
          <p:cNvSpPr txBox="1"/>
          <p:nvPr/>
        </p:nvSpPr>
        <p:spPr>
          <a:xfrm>
            <a:off x="320041" y="1009345"/>
            <a:ext cx="7916091" cy="1495281"/>
          </a:xfrm>
          <a:prstGeom prst="rect">
            <a:avLst/>
          </a:prstGeom>
        </p:spPr>
        <p:txBody>
          <a:bodyPr wrap="square" rtlCol="0">
            <a:spAutoFit/>
          </a:bodyPr>
          <a:lstStyle/>
          <a:p>
            <a:pPr>
              <a:spcAft>
                <a:spcPts val="500"/>
              </a:spcAft>
            </a:pPr>
            <a:r>
              <a:rPr lang="en-US" b="1" dirty="0">
                <a:solidFill>
                  <a:srgbClr val="000000"/>
                </a:solidFill>
                <a:latin typeface="Calibri" panose="020F0502020204030204" pitchFamily="34" charset="0"/>
                <a:ea typeface="Calibri" panose="020F0502020204030204" pitchFamily="34" charset="0"/>
                <a:cs typeface="Times New Roman" panose="02020603050405020304" pitchFamily="18" charset="0"/>
              </a:rPr>
              <a:t>Updates and Accomplishments</a:t>
            </a:r>
          </a:p>
          <a:p>
            <a:pPr marL="257175" indent="-257175">
              <a:spcAft>
                <a:spcPts val="1800"/>
              </a:spcAft>
              <a:buFont typeface="Arial" panose="020B0604020202020204" pitchFamily="34" charset="0"/>
              <a:buChar char="•"/>
            </a:pPr>
            <a:r>
              <a:rPr lang="en-US" dirty="0">
                <a:solidFill>
                  <a:srgbClr val="000000"/>
                </a:solidFill>
                <a:latin typeface="Calibri" panose="020F0502020204030204" pitchFamily="34" charset="0"/>
                <a:ea typeface="Calibri" panose="020F0502020204030204" pitchFamily="34" charset="0"/>
                <a:cs typeface="Times New Roman" panose="02020603050405020304" pitchFamily="18" charset="0"/>
              </a:rPr>
              <a:t>Launched the Direct Care Worker Recruitment &amp; Retention Implementation Team in April as part of the Council’s Quality of Care Workstream </a:t>
            </a:r>
          </a:p>
          <a:p>
            <a:pPr marL="257175" indent="-257175">
              <a:spcAft>
                <a:spcPts val="1800"/>
              </a:spcAft>
              <a:buFont typeface="Arial" panose="020B0604020202020204" pitchFamily="34" charset="0"/>
              <a:buChar char="•"/>
            </a:pPr>
            <a:r>
              <a:rPr lang="en-US" dirty="0">
                <a:solidFill>
                  <a:srgbClr val="000000"/>
                </a:solidFill>
                <a:latin typeface="Calibri" panose="020F0502020204030204" pitchFamily="34" charset="0"/>
                <a:ea typeface="Calibri" panose="020F0502020204030204" pitchFamily="34" charset="0"/>
                <a:cs typeface="Times New Roman" panose="02020603050405020304" pitchFamily="18" charset="0"/>
              </a:rPr>
              <a:t>Began to develop a list of existing Direct Care Workforce initiatives and trainings</a:t>
            </a:r>
          </a:p>
        </p:txBody>
      </p:sp>
      <p:pic>
        <p:nvPicPr>
          <p:cNvPr id="4" name="Picture 4" descr="doctor with sign: i love my job - recruiting nurses stock pictures, royalty-free photos &amp; images">
            <a:extLst>
              <a:ext uri="{FF2B5EF4-FFF2-40B4-BE49-F238E27FC236}">
                <a16:creationId xmlns:a16="http://schemas.microsoft.com/office/drawing/2014/main" id="{C9A72D7F-F865-4CF6-9073-E38EDD954ECD}"/>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1366" y="23948"/>
            <a:ext cx="949234" cy="890451"/>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8" name="Table 7"/>
          <p:cNvGraphicFramePr>
            <a:graphicFrameLocks noGrp="1"/>
          </p:cNvGraphicFramePr>
          <p:nvPr>
            <p:extLst>
              <p:ext uri="{D42A27DB-BD31-4B8C-83A1-F6EECF244321}">
                <p14:modId xmlns:p14="http://schemas.microsoft.com/office/powerpoint/2010/main" val="1103927332"/>
              </p:ext>
            </p:extLst>
          </p:nvPr>
        </p:nvGraphicFramePr>
        <p:xfrm>
          <a:off x="457201" y="2585617"/>
          <a:ext cx="8229598" cy="2596515"/>
        </p:xfrm>
        <a:graphic>
          <a:graphicData uri="http://schemas.openxmlformats.org/drawingml/2006/table">
            <a:tbl>
              <a:tblPr firstRow="1" bandRow="1">
                <a:tableStyleId>{21E4AEA4-8DFA-4A89-87EB-49C32662AFE0}</a:tableStyleId>
              </a:tblPr>
              <a:tblGrid>
                <a:gridCol w="4114799">
                  <a:extLst>
                    <a:ext uri="{9D8B030D-6E8A-4147-A177-3AD203B41FA5}">
                      <a16:colId xmlns:a16="http://schemas.microsoft.com/office/drawing/2014/main" val="2650710125"/>
                    </a:ext>
                  </a:extLst>
                </a:gridCol>
                <a:gridCol w="4114799">
                  <a:extLst>
                    <a:ext uri="{9D8B030D-6E8A-4147-A177-3AD203B41FA5}">
                      <a16:colId xmlns:a16="http://schemas.microsoft.com/office/drawing/2014/main" val="4173204476"/>
                    </a:ext>
                  </a:extLst>
                </a:gridCol>
              </a:tblGrid>
              <a:tr h="251460">
                <a:tc>
                  <a:txBody>
                    <a:bodyPr/>
                    <a:lstStyle/>
                    <a:p>
                      <a:r>
                        <a:rPr lang="en-US" sz="1200" dirty="0">
                          <a:latin typeface="Calibri" panose="020F0502020204030204" pitchFamily="34" charset="0"/>
                          <a:cs typeface="Calibri" panose="020F0502020204030204" pitchFamily="34" charset="0"/>
                        </a:rPr>
                        <a:t>Retention</a:t>
                      </a:r>
                      <a:r>
                        <a:rPr lang="en-US" sz="1200" baseline="0" dirty="0">
                          <a:latin typeface="Calibri" panose="020F0502020204030204" pitchFamily="34" charset="0"/>
                          <a:cs typeface="Calibri" panose="020F0502020204030204" pitchFamily="34" charset="0"/>
                        </a:rPr>
                        <a:t> and Recruitment Initiatives</a:t>
                      </a:r>
                      <a:endParaRPr lang="en-US" sz="1200" dirty="0">
                        <a:latin typeface="Calibri" panose="020F0502020204030204" pitchFamily="34" charset="0"/>
                        <a:cs typeface="Calibri" panose="020F0502020204030204" pitchFamily="34" charset="0"/>
                      </a:endParaRPr>
                    </a:p>
                  </a:txBody>
                  <a:tcPr marL="68580" marR="68580" marT="34290" marB="34290"/>
                </a:tc>
                <a:tc>
                  <a:txBody>
                    <a:bodyPr/>
                    <a:lstStyle/>
                    <a:p>
                      <a:r>
                        <a:rPr lang="en-US" sz="1200" dirty="0">
                          <a:latin typeface="Calibri" panose="020F0502020204030204" pitchFamily="34" charset="0"/>
                          <a:cs typeface="Calibri" panose="020F0502020204030204" pitchFamily="34" charset="0"/>
                        </a:rPr>
                        <a:t>Research and Analysis </a:t>
                      </a:r>
                    </a:p>
                  </a:txBody>
                  <a:tcPr marL="68580" marR="68580" marT="34290" marB="34290"/>
                </a:tc>
                <a:extLst>
                  <a:ext uri="{0D108BD9-81ED-4DB2-BD59-A6C34878D82A}">
                    <a16:rowId xmlns:a16="http://schemas.microsoft.com/office/drawing/2014/main" val="3775089978"/>
                  </a:ext>
                </a:extLst>
              </a:tr>
              <a:tr h="617220">
                <a:tc>
                  <a:txBody>
                    <a:bodyPr/>
                    <a:lstStyle/>
                    <a:p>
                      <a:r>
                        <a:rPr lang="en-US" sz="1200" dirty="0">
                          <a:latin typeface="Calibri" panose="020F0502020204030204" pitchFamily="34" charset="0"/>
                          <a:cs typeface="Calibri" panose="020F0502020204030204" pitchFamily="34" charset="0"/>
                        </a:rPr>
                        <a:t>Extended Care Career Ladder Initiative (ECCLI), Personal and Home Care Aide Training Initiative, Commonwealth’s Long term Care Staffing Portal </a:t>
                      </a:r>
                    </a:p>
                  </a:txBody>
                  <a:tcPr marL="68580" marR="68580" marT="34290" marB="34290"/>
                </a:tc>
                <a:tc>
                  <a:txBody>
                    <a:bodyPr/>
                    <a:lstStyle/>
                    <a:p>
                      <a:r>
                        <a:rPr lang="en-US" sz="1200" dirty="0">
                          <a:latin typeface="Calibri" panose="020F0502020204030204" pitchFamily="34" charset="0"/>
                          <a:cs typeface="Calibri" panose="020F0502020204030204" pitchFamily="34" charset="0"/>
                        </a:rPr>
                        <a:t>State Auditor Reports on Home Care, Research by Home Care Aide Foundation, “Who Will Care for Us?” by Dr. Paul Osterman, MIT, Cliff Effect Research, UMASS Boston </a:t>
                      </a:r>
                    </a:p>
                  </a:txBody>
                  <a:tcPr marL="68580" marR="68580" marT="34290" marB="34290"/>
                </a:tc>
                <a:extLst>
                  <a:ext uri="{0D108BD9-81ED-4DB2-BD59-A6C34878D82A}">
                    <a16:rowId xmlns:a16="http://schemas.microsoft.com/office/drawing/2014/main" val="1793835579"/>
                  </a:ext>
                </a:extLst>
              </a:tr>
              <a:tr h="278130">
                <a:tc>
                  <a:txBody>
                    <a:bodyPr/>
                    <a:lstStyle/>
                    <a:p>
                      <a:r>
                        <a:rPr lang="en-US" sz="1200" b="1" dirty="0">
                          <a:solidFill>
                            <a:schemeClr val="bg1"/>
                          </a:solidFill>
                          <a:latin typeface="Calibri" panose="020F0502020204030204" pitchFamily="34" charset="0"/>
                          <a:cs typeface="Calibri" panose="020F0502020204030204" pitchFamily="34" charset="0"/>
                        </a:rPr>
                        <a:t>Wage</a:t>
                      </a:r>
                      <a:r>
                        <a:rPr lang="en-US" sz="1200" b="1" baseline="0" dirty="0">
                          <a:solidFill>
                            <a:schemeClr val="bg1"/>
                          </a:solidFill>
                          <a:latin typeface="Calibri" panose="020F0502020204030204" pitchFamily="34" charset="0"/>
                          <a:cs typeface="Calibri" panose="020F0502020204030204" pitchFamily="34" charset="0"/>
                        </a:rPr>
                        <a:t> and Benefit Initiatives </a:t>
                      </a:r>
                      <a:endParaRPr lang="en-US" sz="1200" b="1" dirty="0">
                        <a:solidFill>
                          <a:schemeClr val="bg1"/>
                        </a:solidFill>
                        <a:latin typeface="Calibri" panose="020F0502020204030204" pitchFamily="34" charset="0"/>
                        <a:cs typeface="Calibri" panose="020F0502020204030204" pitchFamily="34" charset="0"/>
                      </a:endParaRPr>
                    </a:p>
                  </a:txBody>
                  <a:tcPr marL="68580" marR="68580" marT="34290" marB="34290">
                    <a:solidFill>
                      <a:schemeClr val="accent2"/>
                    </a:solidFill>
                  </a:tcPr>
                </a:tc>
                <a:tc>
                  <a:txBody>
                    <a:bodyPr/>
                    <a:lstStyle/>
                    <a:p>
                      <a:r>
                        <a:rPr lang="en-US" sz="1200" b="1" dirty="0">
                          <a:solidFill>
                            <a:schemeClr val="bg1"/>
                          </a:solidFill>
                          <a:latin typeface="Calibri" panose="020F0502020204030204" pitchFamily="34" charset="0"/>
                          <a:cs typeface="Calibri" panose="020F0502020204030204" pitchFamily="34" charset="0"/>
                        </a:rPr>
                        <a:t>Policy and Strategy</a:t>
                      </a:r>
                      <a:r>
                        <a:rPr lang="en-US" sz="1200" b="1" baseline="0" dirty="0">
                          <a:solidFill>
                            <a:schemeClr val="bg1"/>
                          </a:solidFill>
                          <a:latin typeface="Calibri" panose="020F0502020204030204" pitchFamily="34" charset="0"/>
                          <a:cs typeface="Calibri" panose="020F0502020204030204" pitchFamily="34" charset="0"/>
                        </a:rPr>
                        <a:t> Groups </a:t>
                      </a:r>
                      <a:endParaRPr lang="en-US" sz="1200" b="1" dirty="0">
                        <a:solidFill>
                          <a:schemeClr val="bg1"/>
                        </a:solidFill>
                        <a:latin typeface="Calibri" panose="020F0502020204030204" pitchFamily="34" charset="0"/>
                        <a:cs typeface="Calibri" panose="020F0502020204030204" pitchFamily="34" charset="0"/>
                      </a:endParaRPr>
                    </a:p>
                  </a:txBody>
                  <a:tcPr marL="68580" marR="68580" marT="34290" marB="34290">
                    <a:solidFill>
                      <a:schemeClr val="accent2"/>
                    </a:solidFill>
                  </a:tcPr>
                </a:tc>
                <a:extLst>
                  <a:ext uri="{0D108BD9-81ED-4DB2-BD59-A6C34878D82A}">
                    <a16:rowId xmlns:a16="http://schemas.microsoft.com/office/drawing/2014/main" val="1191410363"/>
                  </a:ext>
                </a:extLst>
              </a:tr>
              <a:tr h="554355">
                <a:tc>
                  <a:txBody>
                    <a:bodyPr/>
                    <a:lstStyle/>
                    <a:p>
                      <a:r>
                        <a:rPr lang="en-US" sz="1200" dirty="0">
                          <a:latin typeface="Calibri" panose="020F0502020204030204" pitchFamily="34" charset="0"/>
                          <a:cs typeface="Calibri" panose="020F0502020204030204" pitchFamily="34" charset="0"/>
                        </a:rPr>
                        <a:t>Nursing Home Quality Initiatives, Salary Reserve/Enough Pay to Stay Initiatives, COVID19 Temporary Rate Increases </a:t>
                      </a:r>
                    </a:p>
                  </a:txBody>
                  <a:tcPr marL="68580" marR="68580" marT="34290" marB="34290"/>
                </a:tc>
                <a:tc>
                  <a:txBody>
                    <a:bodyPr/>
                    <a:lstStyle/>
                    <a:p>
                      <a:pPr algn="l" fontAlgn="b">
                        <a:buClr>
                          <a:srgbClr val="000000"/>
                        </a:buClr>
                        <a:buSzPts val="1200"/>
                        <a:buFont typeface="Calibri" panose="020F0502020204030204" pitchFamily="34" charset="0"/>
                        <a:buNone/>
                      </a:pPr>
                      <a:r>
                        <a:rPr lang="en-US" sz="1200" b="0" i="0" u="none" strike="noStrike" dirty="0">
                          <a:solidFill>
                            <a:srgbClr val="000000"/>
                          </a:solidFill>
                          <a:effectLst/>
                          <a:latin typeface="Calibri" panose="020F0502020204030204" pitchFamily="34" charset="0"/>
                          <a:cs typeface="Calibri" panose="020F0502020204030204" pitchFamily="34" charset="0"/>
                        </a:rPr>
                        <a:t>MA Healthcare Workforce Development Collaborative, Reinventing Work Initiative (Federal Reserve Bank), MA Legislative Commission for Nursing Homes Quality</a:t>
                      </a:r>
                      <a:r>
                        <a:rPr lang="en-US" sz="1200" b="0" i="0" u="none" strike="noStrike" baseline="0" dirty="0">
                          <a:solidFill>
                            <a:srgbClr val="000000"/>
                          </a:solidFill>
                          <a:effectLst/>
                          <a:latin typeface="Calibri" panose="020F0502020204030204" pitchFamily="34" charset="0"/>
                          <a:cs typeface="Calibri" panose="020F0502020204030204" pitchFamily="34" charset="0"/>
                        </a:rPr>
                        <a:t> </a:t>
                      </a:r>
                      <a:endParaRPr lang="en-US" sz="1200" b="0" i="0" u="none" strike="noStrike" dirty="0">
                        <a:solidFill>
                          <a:srgbClr val="000000"/>
                        </a:solidFill>
                        <a:effectLst/>
                        <a:latin typeface="Calibri" panose="020F0502020204030204" pitchFamily="34" charset="0"/>
                        <a:cs typeface="Calibri" panose="020F0502020204030204" pitchFamily="34" charset="0"/>
                      </a:endParaRPr>
                    </a:p>
                  </a:txBody>
                  <a:tcPr marL="5715" marR="5715" marT="5715" marB="0" anchor="b"/>
                </a:tc>
                <a:extLst>
                  <a:ext uri="{0D108BD9-81ED-4DB2-BD59-A6C34878D82A}">
                    <a16:rowId xmlns:a16="http://schemas.microsoft.com/office/drawing/2014/main" val="396386679"/>
                  </a:ext>
                </a:extLst>
              </a:tr>
              <a:tr h="278130">
                <a:tc>
                  <a:txBody>
                    <a:bodyPr/>
                    <a:lstStyle/>
                    <a:p>
                      <a:r>
                        <a:rPr lang="en-US" sz="1200" b="1" dirty="0">
                          <a:solidFill>
                            <a:schemeClr val="bg1"/>
                          </a:solidFill>
                          <a:latin typeface="Calibri" panose="020F0502020204030204" pitchFamily="34" charset="0"/>
                          <a:cs typeface="Calibri" panose="020F0502020204030204" pitchFamily="34" charset="0"/>
                        </a:rPr>
                        <a:t>Career</a:t>
                      </a:r>
                      <a:r>
                        <a:rPr lang="en-US" sz="1200" b="1" baseline="0" dirty="0">
                          <a:solidFill>
                            <a:schemeClr val="bg1"/>
                          </a:solidFill>
                          <a:latin typeface="Calibri" panose="020F0502020204030204" pitchFamily="34" charset="0"/>
                          <a:cs typeface="Calibri" panose="020F0502020204030204" pitchFamily="34" charset="0"/>
                        </a:rPr>
                        <a:t> Ladders and Curriculum Development</a:t>
                      </a:r>
                      <a:endParaRPr lang="en-US" sz="1200" b="1" dirty="0">
                        <a:solidFill>
                          <a:schemeClr val="bg1"/>
                        </a:solidFill>
                        <a:latin typeface="Calibri" panose="020F0502020204030204" pitchFamily="34" charset="0"/>
                        <a:cs typeface="Calibri" panose="020F0502020204030204" pitchFamily="34" charset="0"/>
                      </a:endParaRPr>
                    </a:p>
                  </a:txBody>
                  <a:tcPr marL="68580" marR="68580" marT="34290" marB="34290">
                    <a:solidFill>
                      <a:schemeClr val="accent2"/>
                    </a:solidFill>
                  </a:tcPr>
                </a:tc>
                <a:tc>
                  <a:txBody>
                    <a:bodyPr/>
                    <a:lstStyle/>
                    <a:p>
                      <a:endParaRPr lang="en-US" sz="1200" dirty="0">
                        <a:latin typeface="Calibri" panose="020F0502020204030204" pitchFamily="34" charset="0"/>
                        <a:cs typeface="Calibri" panose="020F0502020204030204" pitchFamily="34" charset="0"/>
                      </a:endParaRPr>
                    </a:p>
                  </a:txBody>
                  <a:tcPr marL="68580" marR="68580" marT="34290" marB="34290">
                    <a:solidFill>
                      <a:schemeClr val="accent2"/>
                    </a:solidFill>
                  </a:tcPr>
                </a:tc>
                <a:extLst>
                  <a:ext uri="{0D108BD9-81ED-4DB2-BD59-A6C34878D82A}">
                    <a16:rowId xmlns:a16="http://schemas.microsoft.com/office/drawing/2014/main" val="3280188866"/>
                  </a:ext>
                </a:extLst>
              </a:tr>
              <a:tr h="434340">
                <a:tc>
                  <a:txBody>
                    <a:bodyPr/>
                    <a:lstStyle/>
                    <a:p>
                      <a:r>
                        <a:rPr lang="en-US" sz="1200" dirty="0">
                          <a:latin typeface="Calibri" panose="020F0502020204030204" pitchFamily="34" charset="0"/>
                          <a:cs typeface="Calibri" panose="020F0502020204030204" pitchFamily="34" charset="0"/>
                        </a:rPr>
                        <a:t>Extended Career Ladder Initiative (ECCLI), Alzheimer’s Supportive Home Care Aides, PHCAST Training, Community Colleges</a:t>
                      </a:r>
                      <a:r>
                        <a:rPr lang="en-US" sz="1200">
                          <a:latin typeface="Calibri" panose="020F0502020204030204" pitchFamily="34" charset="0"/>
                          <a:cs typeface="Calibri" panose="020F0502020204030204" pitchFamily="34" charset="0"/>
                        </a:rPr>
                        <a:t>/Vocational </a:t>
                      </a:r>
                      <a:r>
                        <a:rPr lang="en-US" sz="1200" dirty="0">
                          <a:latin typeface="Calibri" panose="020F0502020204030204" pitchFamily="34" charset="0"/>
                          <a:cs typeface="Calibri" panose="020F0502020204030204" pitchFamily="34" charset="0"/>
                        </a:rPr>
                        <a:t>Schools, Training Providers</a:t>
                      </a:r>
                    </a:p>
                  </a:txBody>
                  <a:tcPr marL="68580" marR="68580" marT="34290" marB="34290"/>
                </a:tc>
                <a:tc>
                  <a:txBody>
                    <a:bodyPr/>
                    <a:lstStyle/>
                    <a:p>
                      <a:endParaRPr lang="en-US" sz="1200" dirty="0">
                        <a:latin typeface="Calibri" panose="020F0502020204030204" pitchFamily="34" charset="0"/>
                        <a:cs typeface="Calibri" panose="020F0502020204030204" pitchFamily="34" charset="0"/>
                      </a:endParaRPr>
                    </a:p>
                  </a:txBody>
                  <a:tcPr marL="68580" marR="68580" marT="34290" marB="34290"/>
                </a:tc>
                <a:extLst>
                  <a:ext uri="{0D108BD9-81ED-4DB2-BD59-A6C34878D82A}">
                    <a16:rowId xmlns:a16="http://schemas.microsoft.com/office/drawing/2014/main" val="3539241854"/>
                  </a:ext>
                </a:extLst>
              </a:tr>
            </a:tbl>
          </a:graphicData>
        </a:graphic>
      </p:graphicFrame>
      <p:sp>
        <p:nvSpPr>
          <p:cNvPr id="6" name="Title 1">
            <a:extLst>
              <a:ext uri="{FF2B5EF4-FFF2-40B4-BE49-F238E27FC236}">
                <a16:creationId xmlns:a16="http://schemas.microsoft.com/office/drawing/2014/main" id="{37F2AE1D-1880-4C1E-8F37-561C34767CAA}"/>
              </a:ext>
            </a:extLst>
          </p:cNvPr>
          <p:cNvSpPr txBox="1">
            <a:spLocks/>
          </p:cNvSpPr>
          <p:nvPr/>
        </p:nvSpPr>
        <p:spPr bwMode="white">
          <a:xfrm>
            <a:off x="1018903" y="109667"/>
            <a:ext cx="5867400" cy="719011"/>
          </a:xfrm>
          <a:prstGeom prst="rect">
            <a:avLst/>
          </a:prstGeom>
          <a:noFill/>
          <a:ln w="9525" algn="ctr">
            <a:noFill/>
            <a:miter lim="800000"/>
            <a:headEnd/>
            <a:tailEnd/>
          </a:ln>
        </p:spPr>
        <p:txBody>
          <a:bodyPr vert="horz" wrap="square" lIns="91440" tIns="45720" rIns="91440" bIns="45720" numCol="1" anchor="b" anchorCtr="0" compatLnSpc="1">
            <a:prstTxWarp prst="textNoShape">
              <a:avLst/>
            </a:prstTxWarp>
          </a:bodyPr>
          <a:lstStyle>
            <a:lvl1pPr algn="l" rtl="0" eaLnBrk="0" fontAlgn="base" hangingPunct="0">
              <a:spcBef>
                <a:spcPct val="20000"/>
              </a:spcBef>
              <a:spcAft>
                <a:spcPct val="0"/>
              </a:spcAft>
              <a:tabLst>
                <a:tab pos="915988" algn="l"/>
              </a:tabLst>
              <a:defRPr sz="2400" b="1">
                <a:solidFill>
                  <a:srgbClr val="FFC000"/>
                </a:solidFill>
                <a:latin typeface="Calibri" pitchFamily="34" charset="0"/>
                <a:ea typeface="+mj-ea"/>
                <a:cs typeface="Calibri" pitchFamily="34" charset="0"/>
              </a:defRPr>
            </a:lvl1pPr>
            <a:lvl2pPr algn="l" rtl="0" eaLnBrk="0" fontAlgn="base" hangingPunct="0">
              <a:spcBef>
                <a:spcPct val="20000"/>
              </a:spcBef>
              <a:spcAft>
                <a:spcPct val="0"/>
              </a:spcAft>
              <a:tabLst>
                <a:tab pos="915988" algn="l"/>
              </a:tabLst>
              <a:defRPr sz="2400" b="1">
                <a:solidFill>
                  <a:srgbClr val="FFC000"/>
                </a:solidFill>
                <a:latin typeface="Arial" pitchFamily="34" charset="0"/>
              </a:defRPr>
            </a:lvl2pPr>
            <a:lvl3pPr algn="l" rtl="0" eaLnBrk="0" fontAlgn="base" hangingPunct="0">
              <a:spcBef>
                <a:spcPct val="20000"/>
              </a:spcBef>
              <a:spcAft>
                <a:spcPct val="0"/>
              </a:spcAft>
              <a:tabLst>
                <a:tab pos="915988" algn="l"/>
              </a:tabLst>
              <a:defRPr sz="2400" b="1">
                <a:solidFill>
                  <a:srgbClr val="FFC000"/>
                </a:solidFill>
                <a:latin typeface="Arial" pitchFamily="34" charset="0"/>
              </a:defRPr>
            </a:lvl3pPr>
            <a:lvl4pPr algn="l" rtl="0" eaLnBrk="0" fontAlgn="base" hangingPunct="0">
              <a:spcBef>
                <a:spcPct val="20000"/>
              </a:spcBef>
              <a:spcAft>
                <a:spcPct val="0"/>
              </a:spcAft>
              <a:tabLst>
                <a:tab pos="915988" algn="l"/>
              </a:tabLst>
              <a:defRPr sz="2400" b="1">
                <a:solidFill>
                  <a:srgbClr val="FFC000"/>
                </a:solidFill>
                <a:latin typeface="Arial" pitchFamily="34" charset="0"/>
              </a:defRPr>
            </a:lvl4pPr>
            <a:lvl5pPr algn="l" rtl="0" eaLnBrk="0" fontAlgn="base" hangingPunct="0">
              <a:spcBef>
                <a:spcPct val="20000"/>
              </a:spcBef>
              <a:spcAft>
                <a:spcPct val="0"/>
              </a:spcAft>
              <a:tabLst>
                <a:tab pos="915988" algn="l"/>
              </a:tabLst>
              <a:defRPr sz="2400" b="1">
                <a:solidFill>
                  <a:srgbClr val="FFC000"/>
                </a:solidFill>
                <a:latin typeface="Arial" pitchFamily="34" charset="0"/>
              </a:defRPr>
            </a:lvl5pPr>
            <a:lvl6pPr marL="457200" algn="l" rtl="0" eaLnBrk="0" fontAlgn="base" hangingPunct="0">
              <a:spcBef>
                <a:spcPct val="20000"/>
              </a:spcBef>
              <a:spcAft>
                <a:spcPct val="0"/>
              </a:spcAft>
              <a:tabLst>
                <a:tab pos="915988" algn="l"/>
              </a:tabLst>
              <a:defRPr sz="2400" b="1">
                <a:solidFill>
                  <a:schemeClr val="accent1"/>
                </a:solidFill>
                <a:latin typeface="Arial" pitchFamily="34" charset="0"/>
              </a:defRPr>
            </a:lvl6pPr>
            <a:lvl7pPr marL="914400" algn="l" rtl="0" eaLnBrk="0" fontAlgn="base" hangingPunct="0">
              <a:spcBef>
                <a:spcPct val="20000"/>
              </a:spcBef>
              <a:spcAft>
                <a:spcPct val="0"/>
              </a:spcAft>
              <a:tabLst>
                <a:tab pos="915988" algn="l"/>
              </a:tabLst>
              <a:defRPr sz="2400" b="1">
                <a:solidFill>
                  <a:schemeClr val="accent1"/>
                </a:solidFill>
                <a:latin typeface="Arial" pitchFamily="34" charset="0"/>
              </a:defRPr>
            </a:lvl7pPr>
            <a:lvl8pPr marL="1371600" algn="l" rtl="0" eaLnBrk="0" fontAlgn="base" hangingPunct="0">
              <a:spcBef>
                <a:spcPct val="20000"/>
              </a:spcBef>
              <a:spcAft>
                <a:spcPct val="0"/>
              </a:spcAft>
              <a:tabLst>
                <a:tab pos="915988" algn="l"/>
              </a:tabLst>
              <a:defRPr sz="2400" b="1">
                <a:solidFill>
                  <a:schemeClr val="accent1"/>
                </a:solidFill>
                <a:latin typeface="Arial" pitchFamily="34" charset="0"/>
              </a:defRPr>
            </a:lvl8pPr>
            <a:lvl9pPr marL="1828800" algn="l" rtl="0" eaLnBrk="0" fontAlgn="base" hangingPunct="0">
              <a:spcBef>
                <a:spcPct val="20000"/>
              </a:spcBef>
              <a:spcAft>
                <a:spcPct val="0"/>
              </a:spcAft>
              <a:tabLst>
                <a:tab pos="915988" algn="l"/>
              </a:tabLst>
              <a:defRPr sz="2400" b="1">
                <a:solidFill>
                  <a:schemeClr val="accent1"/>
                </a:solidFill>
                <a:latin typeface="Arial" pitchFamily="34" charset="0"/>
              </a:defRPr>
            </a:lvl9pPr>
          </a:lstStyle>
          <a:p>
            <a:pPr algn="ctr"/>
            <a:r>
              <a:rPr lang="en-US" sz="2100" kern="0" dirty="0">
                <a:latin typeface="+mj-lt"/>
              </a:rPr>
              <a:t>Direct Care Worker Recruitment &amp; Retention</a:t>
            </a:r>
            <a:br>
              <a:rPr lang="en-US" sz="2100" kern="0" dirty="0">
                <a:latin typeface="+mj-lt"/>
              </a:rPr>
            </a:br>
            <a:r>
              <a:rPr lang="en-US" sz="2100" kern="0" dirty="0">
                <a:latin typeface="+mj-lt"/>
              </a:rPr>
              <a:t>Implementation Status</a:t>
            </a:r>
          </a:p>
        </p:txBody>
      </p:sp>
      <p:sp>
        <p:nvSpPr>
          <p:cNvPr id="9" name="TextBox 8">
            <a:extLst>
              <a:ext uri="{FF2B5EF4-FFF2-40B4-BE49-F238E27FC236}">
                <a16:creationId xmlns:a16="http://schemas.microsoft.com/office/drawing/2014/main" id="{A926A037-D328-424A-93DB-3082E57A5C2A}"/>
              </a:ext>
            </a:extLst>
          </p:cNvPr>
          <p:cNvSpPr txBox="1"/>
          <p:nvPr/>
        </p:nvSpPr>
        <p:spPr>
          <a:xfrm>
            <a:off x="317865" y="5182132"/>
            <a:ext cx="7916091" cy="1495281"/>
          </a:xfrm>
          <a:prstGeom prst="rect">
            <a:avLst/>
          </a:prstGeom>
        </p:spPr>
        <p:txBody>
          <a:bodyPr wrap="square" rtlCol="0">
            <a:spAutoFit/>
          </a:bodyPr>
          <a:lstStyle/>
          <a:p>
            <a:pPr>
              <a:spcAft>
                <a:spcPts val="500"/>
              </a:spcAft>
            </a:pPr>
            <a:r>
              <a:rPr lang="en-US" b="1" dirty="0">
                <a:solidFill>
                  <a:srgbClr val="000000"/>
                </a:solidFill>
                <a:latin typeface="Calibri" panose="020F0502020204030204" pitchFamily="34" charset="0"/>
                <a:ea typeface="Calibri" panose="020F0502020204030204" pitchFamily="34" charset="0"/>
                <a:cs typeface="Times New Roman" panose="02020603050405020304" pitchFamily="18" charset="0"/>
              </a:rPr>
              <a:t>Next Steps </a:t>
            </a:r>
          </a:p>
          <a:p>
            <a:pPr marL="257175" indent="-257175">
              <a:spcAft>
                <a:spcPts val="1800"/>
              </a:spcAft>
              <a:buFont typeface="Arial" panose="020B0604020202020204" pitchFamily="34" charset="0"/>
              <a:buChar char="•"/>
            </a:pPr>
            <a:r>
              <a:rPr lang="en-US" dirty="0">
                <a:solidFill>
                  <a:srgbClr val="000000"/>
                </a:solidFill>
                <a:latin typeface="Calibri" panose="020F0502020204030204" pitchFamily="34" charset="0"/>
                <a:ea typeface="Calibri" panose="020F0502020204030204" pitchFamily="34" charset="0"/>
                <a:cs typeface="Times New Roman" panose="02020603050405020304" pitchFamily="18" charset="0"/>
              </a:rPr>
              <a:t>Gather Feedback from stakeholders on additional resources </a:t>
            </a:r>
          </a:p>
          <a:p>
            <a:pPr marL="257175" indent="-257175">
              <a:spcAft>
                <a:spcPts val="1800"/>
              </a:spcAft>
              <a:buFont typeface="Arial" panose="020B0604020202020204" pitchFamily="34" charset="0"/>
              <a:buChar char="•"/>
            </a:pPr>
            <a:r>
              <a:rPr lang="en-US" dirty="0">
                <a:solidFill>
                  <a:srgbClr val="000000"/>
                </a:solidFill>
                <a:latin typeface="Calibri" panose="020F0502020204030204" pitchFamily="34" charset="0"/>
                <a:ea typeface="Calibri" panose="020F0502020204030204" pitchFamily="34" charset="0"/>
                <a:cs typeface="Times New Roman" panose="02020603050405020304" pitchFamily="18" charset="0"/>
              </a:rPr>
              <a:t>Review existing Direct Care Worker initiatives and trainings for best practice recommendations, with a focus on ADRD Training and Support </a:t>
            </a:r>
          </a:p>
        </p:txBody>
      </p:sp>
    </p:spTree>
    <p:extLst>
      <p:ext uri="{BB962C8B-B14F-4D97-AF65-F5344CB8AC3E}">
        <p14:creationId xmlns:p14="http://schemas.microsoft.com/office/powerpoint/2010/main" val="2529286844"/>
      </p:ext>
    </p:extLst>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2B8B80B-BB43-451D-8B90-8767624F1BEB}"/>
              </a:ext>
            </a:extLst>
          </p:cNvPr>
          <p:cNvSpPr txBox="1"/>
          <p:nvPr/>
        </p:nvSpPr>
        <p:spPr>
          <a:xfrm>
            <a:off x="304800" y="894573"/>
            <a:ext cx="8763000" cy="5462521"/>
          </a:xfrm>
          <a:prstGeom prst="rect">
            <a:avLst/>
          </a:prstGeom>
        </p:spPr>
        <p:txBody>
          <a:bodyPr wrap="square" rtlCol="0">
            <a:spAutoFit/>
          </a:bodyPr>
          <a:lstStyle/>
          <a:p>
            <a:pPr>
              <a:lnSpc>
                <a:spcPct val="107000"/>
              </a:lnSpc>
              <a:spcAft>
                <a:spcPts val="500"/>
              </a:spcAft>
            </a:pPr>
            <a:r>
              <a:rPr lang="en-US" sz="2000" b="1" dirty="0">
                <a:solidFill>
                  <a:srgbClr val="000000"/>
                </a:solidFill>
                <a:latin typeface="Calibri" panose="020F0502020204030204" pitchFamily="34" charset="0"/>
                <a:ea typeface="Calibri" panose="020F0502020204030204" pitchFamily="34" charset="0"/>
                <a:cs typeface="Times New Roman" panose="02020603050405020304" pitchFamily="18" charset="0"/>
              </a:rPr>
              <a:t>Challenges</a:t>
            </a:r>
          </a:p>
          <a:p>
            <a:pPr marL="257175" indent="-257175">
              <a:spcAft>
                <a:spcPts val="500"/>
              </a:spcAft>
              <a:buFont typeface="Arial" panose="020B0604020202020204" pitchFamily="34" charset="0"/>
              <a:buChar char="•"/>
            </a:pPr>
            <a:r>
              <a:rPr lang="en-US" dirty="0">
                <a:solidFill>
                  <a:srgbClr val="000000"/>
                </a:solidFill>
                <a:latin typeface="Calibri" panose="020F0502020204030204" pitchFamily="34" charset="0"/>
                <a:ea typeface="Calibri" panose="020F0502020204030204" pitchFamily="34" charset="0"/>
                <a:cs typeface="Times New Roman" panose="02020603050405020304" pitchFamily="18" charset="0"/>
              </a:rPr>
              <a:t>Interprofessional Staff – Recognizing and valuing the Direct Care Worker (DCW)</a:t>
            </a:r>
          </a:p>
          <a:p>
            <a:pPr marL="257175" indent="-257175">
              <a:spcAft>
                <a:spcPts val="500"/>
              </a:spcAft>
              <a:buFont typeface="Arial" panose="020B0604020202020204" pitchFamily="34" charset="0"/>
              <a:buChar char="•"/>
            </a:pPr>
            <a:r>
              <a:rPr lang="en-US" dirty="0">
                <a:solidFill>
                  <a:srgbClr val="000000"/>
                </a:solidFill>
                <a:latin typeface="Calibri" panose="020F0502020204030204" pitchFamily="34" charset="0"/>
                <a:ea typeface="Calibri" panose="020F0502020204030204" pitchFamily="34" charset="0"/>
                <a:cs typeface="Times New Roman" panose="02020603050405020304" pitchFamily="18" charset="0"/>
              </a:rPr>
              <a:t>Financial  </a:t>
            </a:r>
          </a:p>
          <a:p>
            <a:pPr marL="257175" indent="-257175">
              <a:spcAft>
                <a:spcPts val="500"/>
              </a:spcAft>
              <a:buFont typeface="Arial" panose="020B0604020202020204" pitchFamily="34" charset="0"/>
              <a:buChar char="•"/>
            </a:pPr>
            <a:r>
              <a:rPr lang="en-US" dirty="0">
                <a:solidFill>
                  <a:srgbClr val="000000"/>
                </a:solidFill>
                <a:latin typeface="Calibri" panose="020F0502020204030204" pitchFamily="34" charset="0"/>
                <a:ea typeface="Calibri" panose="020F0502020204030204" pitchFamily="34" charset="0"/>
                <a:cs typeface="Times New Roman" panose="02020603050405020304" pitchFamily="18" charset="0"/>
              </a:rPr>
              <a:t>Education/Training  </a:t>
            </a:r>
          </a:p>
          <a:p>
            <a:pPr marL="257175" indent="-257175">
              <a:spcAft>
                <a:spcPts val="500"/>
              </a:spcAft>
              <a:buFont typeface="Arial" panose="020B0604020202020204" pitchFamily="34" charset="0"/>
              <a:buChar char="•"/>
            </a:pPr>
            <a:r>
              <a:rPr lang="en-US" dirty="0">
                <a:solidFill>
                  <a:srgbClr val="000000"/>
                </a:solidFill>
                <a:latin typeface="Calibri" panose="020F0502020204030204" pitchFamily="34" charset="0"/>
                <a:ea typeface="Calibri" panose="020F0502020204030204" pitchFamily="34" charset="0"/>
                <a:cs typeface="Times New Roman" panose="02020603050405020304" pitchFamily="18" charset="0"/>
              </a:rPr>
              <a:t>Availability of Workers  </a:t>
            </a:r>
          </a:p>
          <a:p>
            <a:pPr>
              <a:lnSpc>
                <a:spcPct val="107000"/>
              </a:lnSpc>
              <a:spcAft>
                <a:spcPts val="500"/>
              </a:spcAft>
            </a:pPr>
            <a:r>
              <a:rPr lang="en-US" sz="2000" b="1" dirty="0">
                <a:solidFill>
                  <a:srgbClr val="000000"/>
                </a:solidFill>
                <a:latin typeface="Calibri" panose="020F0502020204030204" pitchFamily="34" charset="0"/>
                <a:ea typeface="Calibri" panose="020F0502020204030204" pitchFamily="34" charset="0"/>
                <a:cs typeface="Times New Roman" panose="02020603050405020304" pitchFamily="18" charset="0"/>
              </a:rPr>
              <a:t>Solutions </a:t>
            </a:r>
          </a:p>
          <a:p>
            <a:pPr marL="257175" indent="-257175">
              <a:spcAft>
                <a:spcPts val="500"/>
              </a:spcAft>
              <a:buFont typeface="Arial" panose="020B0604020202020204" pitchFamily="34" charset="0"/>
              <a:buChar char="•"/>
            </a:pPr>
            <a:r>
              <a:rPr lang="en-US" dirty="0">
                <a:solidFill>
                  <a:srgbClr val="000000"/>
                </a:solidFill>
                <a:latin typeface="Calibri" panose="020F0502020204030204" pitchFamily="34" charset="0"/>
                <a:ea typeface="Calibri" panose="020F0502020204030204" pitchFamily="34" charset="0"/>
                <a:cs typeface="Calibri" panose="020F0502020204030204" pitchFamily="34" charset="0"/>
              </a:rPr>
              <a:t>Quality Jobs Initiatives/Career Ladders/Upskilling Existing Staff</a:t>
            </a:r>
          </a:p>
          <a:p>
            <a:pPr marL="257175" indent="-257175">
              <a:spcAft>
                <a:spcPts val="500"/>
              </a:spcAft>
              <a:buFont typeface="Arial" panose="020B0604020202020204" pitchFamily="34" charset="0"/>
              <a:buChar char="•"/>
            </a:pPr>
            <a:r>
              <a:rPr lang="en-US" dirty="0">
                <a:solidFill>
                  <a:srgbClr val="000000"/>
                </a:solidFill>
                <a:latin typeface="Calibri" panose="020F0502020204030204" pitchFamily="34" charset="0"/>
                <a:ea typeface="Calibri" panose="020F0502020204030204" pitchFamily="34" charset="0"/>
                <a:cs typeface="Calibri" panose="020F0502020204030204" pitchFamily="34" charset="0"/>
              </a:rPr>
              <a:t>Align Work with Existing Initiatives Working to Re-Envision the DCW System</a:t>
            </a:r>
          </a:p>
          <a:p>
            <a:pPr marL="628650" lvl="1" indent="-285750">
              <a:spcAft>
                <a:spcPts val="500"/>
              </a:spcAft>
              <a:buSzPct val="75000"/>
              <a:buFont typeface="Courier New" panose="02070309020205020404" pitchFamily="49" charset="0"/>
              <a:buChar char="o"/>
            </a:pPr>
            <a:r>
              <a:rPr lang="en-US" dirty="0">
                <a:solidFill>
                  <a:srgbClr val="000000"/>
                </a:solidFill>
                <a:latin typeface="Calibri" panose="020F0502020204030204" pitchFamily="34" charset="0"/>
                <a:ea typeface="Calibri" panose="020F0502020204030204" pitchFamily="34" charset="0"/>
                <a:cs typeface="Calibri" panose="020F0502020204030204" pitchFamily="34" charset="0"/>
              </a:rPr>
              <a:t>Massachusetts Health Care Collaborative </a:t>
            </a:r>
            <a:r>
              <a:rPr lang="en-US" dirty="0">
                <a:latin typeface="Calibri" panose="020F0502020204030204" pitchFamily="34" charset="0"/>
                <a:cs typeface="Calibri" panose="020F0502020204030204" pitchFamily="34" charset="0"/>
              </a:rPr>
              <a:t>Direct Care Initiatives Recommendations - Harvard Project on Workforce research to update our understanding of direct care training and career pathway models</a:t>
            </a:r>
          </a:p>
          <a:p>
            <a:pPr marL="628650" lvl="1" indent="-285750">
              <a:spcAft>
                <a:spcPts val="500"/>
              </a:spcAft>
              <a:buSzPct val="75000"/>
              <a:buFont typeface="Courier New" panose="02070309020205020404" pitchFamily="49" charset="0"/>
              <a:buChar char="o"/>
            </a:pPr>
            <a:r>
              <a:rPr lang="en-US" dirty="0">
                <a:latin typeface="Calibri" panose="020F0502020204030204" pitchFamily="34" charset="0"/>
                <a:cs typeface="Calibri" panose="020F0502020204030204" pitchFamily="34" charset="0"/>
              </a:rPr>
              <a:t>American Rescue Plan Act Investments </a:t>
            </a:r>
          </a:p>
          <a:p>
            <a:pPr marL="628650" lvl="1" indent="-285750">
              <a:spcAft>
                <a:spcPts val="500"/>
              </a:spcAft>
              <a:buSzPct val="75000"/>
              <a:buFont typeface="Courier New" panose="02070309020205020404" pitchFamily="49" charset="0"/>
              <a:buChar char="o"/>
            </a:pPr>
            <a:r>
              <a:rPr lang="en-US" dirty="0">
                <a:latin typeface="Calibri" panose="020F0502020204030204" pitchFamily="34" charset="0"/>
                <a:cs typeface="Calibri" panose="020F0502020204030204" pitchFamily="34" charset="0"/>
              </a:rPr>
              <a:t>Federal and State Efforts to Support DCWs and Caregivers </a:t>
            </a:r>
          </a:p>
          <a:p>
            <a:pPr marL="685800" lvl="2">
              <a:spcAft>
                <a:spcPts val="500"/>
              </a:spcAft>
            </a:pPr>
            <a:r>
              <a:rPr lang="en-US" dirty="0">
                <a:latin typeface="Calibri" panose="020F0502020204030204" pitchFamily="34" charset="0"/>
                <a:cs typeface="Calibri" panose="020F0502020204030204" pitchFamily="34" charset="0"/>
              </a:rPr>
              <a:t>- President Biden’s American Jobs Plan</a:t>
            </a:r>
          </a:p>
          <a:p>
            <a:pPr marL="685800" lvl="2">
              <a:spcAft>
                <a:spcPts val="500"/>
              </a:spcAft>
            </a:pPr>
            <a:r>
              <a:rPr lang="en-US" dirty="0">
                <a:latin typeface="Calibri" panose="020F0502020204030204" pitchFamily="34" charset="0"/>
                <a:cs typeface="Calibri" panose="020F0502020204030204" pitchFamily="34" charset="0"/>
              </a:rPr>
              <a:t>- Senator </a:t>
            </a:r>
            <a:r>
              <a:rPr lang="en-US" dirty="0" err="1">
                <a:latin typeface="Calibri" panose="020F0502020204030204" pitchFamily="34" charset="0"/>
                <a:cs typeface="Calibri" panose="020F0502020204030204" pitchFamily="34" charset="0"/>
              </a:rPr>
              <a:t>Spilka’s</a:t>
            </a:r>
            <a:r>
              <a:rPr lang="en-US" dirty="0">
                <a:latin typeface="Calibri" panose="020F0502020204030204" pitchFamily="34" charset="0"/>
                <a:cs typeface="Calibri" panose="020F0502020204030204" pitchFamily="34" charset="0"/>
              </a:rPr>
              <a:t> Caregiver Initiative </a:t>
            </a:r>
          </a:p>
          <a:p>
            <a:pPr marL="257175" indent="-257175">
              <a:spcAft>
                <a:spcPts val="500"/>
              </a:spcAft>
              <a:buFont typeface="Arial" panose="020B0604020202020204" pitchFamily="34" charset="0"/>
              <a:buChar char="•"/>
            </a:pPr>
            <a:r>
              <a:rPr lang="en-US" dirty="0">
                <a:latin typeface="Calibri" panose="020F0502020204030204" pitchFamily="34" charset="0"/>
                <a:cs typeface="Calibri" panose="020F0502020204030204" pitchFamily="34" charset="0"/>
              </a:rPr>
              <a:t>Gather a list of core competencies for ADRD training for DCWs</a:t>
            </a:r>
            <a:endParaRPr lang="en-US" sz="900" b="1" dirty="0">
              <a:solidFill>
                <a:srgbClr val="002060"/>
              </a:solidFill>
              <a:latin typeface="Calibri" panose="020F0502020204030204" pitchFamily="34" charset="0"/>
              <a:cs typeface="Calibri" panose="020F0502020204030204" pitchFamily="34" charset="0"/>
            </a:endParaRPr>
          </a:p>
        </p:txBody>
      </p:sp>
      <p:pic>
        <p:nvPicPr>
          <p:cNvPr id="4" name="Picture 4" descr="doctor with sign: i love my job - recruiting nurses stock pictures, royalty-free photos &amp; images">
            <a:extLst>
              <a:ext uri="{FF2B5EF4-FFF2-40B4-BE49-F238E27FC236}">
                <a16:creationId xmlns:a16="http://schemas.microsoft.com/office/drawing/2014/main" id="{67DACE09-4F6C-4EA0-A1F5-2F8F51862698}"/>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47266"/>
            <a:ext cx="990600" cy="867133"/>
          </a:xfrm>
          <a:prstGeom prst="rect">
            <a:avLst/>
          </a:prstGeom>
          <a:noFill/>
          <a:extLst>
            <a:ext uri="{909E8E84-426E-40DD-AFC4-6F175D3DCCD1}">
              <a14:hiddenFill xmlns:a14="http://schemas.microsoft.com/office/drawing/2010/main">
                <a:solidFill>
                  <a:srgbClr val="FFFFFF"/>
                </a:solidFill>
              </a14:hiddenFill>
            </a:ext>
          </a:extLst>
        </p:spPr>
      </p:pic>
      <p:sp>
        <p:nvSpPr>
          <p:cNvPr id="7" name="Title 1">
            <a:extLst>
              <a:ext uri="{FF2B5EF4-FFF2-40B4-BE49-F238E27FC236}">
                <a16:creationId xmlns:a16="http://schemas.microsoft.com/office/drawing/2014/main" id="{30B745DF-2B47-4402-9719-149CF8603A0A}"/>
              </a:ext>
            </a:extLst>
          </p:cNvPr>
          <p:cNvSpPr>
            <a:spLocks noGrp="1"/>
          </p:cNvSpPr>
          <p:nvPr>
            <p:ph type="title"/>
          </p:nvPr>
        </p:nvSpPr>
        <p:spPr>
          <a:xfrm>
            <a:off x="914400" y="145166"/>
            <a:ext cx="5883185" cy="671332"/>
          </a:xfrm>
        </p:spPr>
        <p:txBody>
          <a:bodyPr/>
          <a:lstStyle/>
          <a:p>
            <a:pPr algn="ctr"/>
            <a:br>
              <a:rPr lang="en-US" dirty="0">
                <a:latin typeface="+mj-lt"/>
              </a:rPr>
            </a:br>
            <a:r>
              <a:rPr lang="en-US" sz="2100" dirty="0">
                <a:latin typeface="+mj-lt"/>
              </a:rPr>
              <a:t>Direct Care Worker Recruitment &amp; Retention </a:t>
            </a:r>
            <a:br>
              <a:rPr lang="en-US" sz="2100" dirty="0">
                <a:latin typeface="+mj-lt"/>
              </a:rPr>
            </a:br>
            <a:r>
              <a:rPr lang="en-US" sz="2100" dirty="0">
                <a:latin typeface="+mj-lt"/>
              </a:rPr>
              <a:t>Challenges and Solutions</a:t>
            </a:r>
          </a:p>
        </p:txBody>
      </p:sp>
    </p:spTree>
    <p:extLst>
      <p:ext uri="{BB962C8B-B14F-4D97-AF65-F5344CB8AC3E}">
        <p14:creationId xmlns:p14="http://schemas.microsoft.com/office/powerpoint/2010/main" val="2877135041"/>
      </p:ext>
    </p:extLst>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A3C152-4A4C-44B1-911F-B0ACA979076A}"/>
              </a:ext>
            </a:extLst>
          </p:cNvPr>
          <p:cNvSpPr>
            <a:spLocks noGrp="1"/>
          </p:cNvSpPr>
          <p:nvPr>
            <p:ph type="title"/>
          </p:nvPr>
        </p:nvSpPr>
        <p:spPr>
          <a:xfrm>
            <a:off x="1506581" y="297607"/>
            <a:ext cx="3631475" cy="447359"/>
          </a:xfrm>
        </p:spPr>
        <p:txBody>
          <a:bodyPr/>
          <a:lstStyle/>
          <a:p>
            <a:pPr algn="ctr"/>
            <a:br>
              <a:rPr lang="en-US" sz="2000" dirty="0">
                <a:latin typeface="+mj-lt"/>
              </a:rPr>
            </a:br>
            <a:br>
              <a:rPr lang="en-US" sz="2100" dirty="0">
                <a:latin typeface="+mj-lt"/>
              </a:rPr>
            </a:br>
            <a:r>
              <a:rPr lang="en-US" sz="2400" dirty="0">
                <a:latin typeface="+mj-lt"/>
              </a:rPr>
              <a:t>DISCUSSION </a:t>
            </a:r>
            <a:r>
              <a:rPr lang="en-US" sz="2400" i="1" dirty="0">
                <a:latin typeface="+mj-lt"/>
              </a:rPr>
              <a:t>(15 min)</a:t>
            </a:r>
          </a:p>
        </p:txBody>
      </p:sp>
      <p:sp>
        <p:nvSpPr>
          <p:cNvPr id="3" name="TextBox 2">
            <a:extLst>
              <a:ext uri="{FF2B5EF4-FFF2-40B4-BE49-F238E27FC236}">
                <a16:creationId xmlns:a16="http://schemas.microsoft.com/office/drawing/2014/main" id="{F2B8B80B-BB43-451D-8B90-8767624F1BEB}"/>
              </a:ext>
            </a:extLst>
          </p:cNvPr>
          <p:cNvSpPr txBox="1"/>
          <p:nvPr/>
        </p:nvSpPr>
        <p:spPr>
          <a:xfrm>
            <a:off x="519706" y="1859671"/>
            <a:ext cx="8084362" cy="3755644"/>
          </a:xfrm>
          <a:prstGeom prst="rect">
            <a:avLst/>
          </a:prstGeom>
        </p:spPr>
        <p:txBody>
          <a:bodyPr wrap="square" rtlCol="0">
            <a:spAutoFit/>
          </a:bodyPr>
          <a:lstStyle/>
          <a:p>
            <a:pPr marL="257175" indent="-257175">
              <a:lnSpc>
                <a:spcPct val="107000"/>
              </a:lnSpc>
              <a:spcAft>
                <a:spcPts val="1500"/>
              </a:spcAft>
              <a:buFont typeface="+mj-lt"/>
              <a:buAutoNum type="arabicPeriod"/>
            </a:pPr>
            <a:r>
              <a:rPr lang="en-US" sz="2000" dirty="0">
                <a:solidFill>
                  <a:srgbClr val="000000"/>
                </a:solidFill>
                <a:latin typeface="Calibri" panose="020F0502020204030204" pitchFamily="34" charset="0"/>
                <a:ea typeface="Calibri" panose="020F0502020204030204" pitchFamily="34" charset="0"/>
                <a:cs typeface="Times New Roman" panose="02020603050405020304" pitchFamily="18" charset="0"/>
              </a:rPr>
              <a:t>How can we motivate universal training and track consistent participation?</a:t>
            </a:r>
          </a:p>
          <a:p>
            <a:pPr marL="257175" indent="-257175">
              <a:lnSpc>
                <a:spcPct val="107000"/>
              </a:lnSpc>
              <a:spcAft>
                <a:spcPts val="1500"/>
              </a:spcAft>
              <a:buFont typeface="+mj-lt"/>
              <a:buAutoNum type="arabicPeriod"/>
            </a:pPr>
            <a:r>
              <a:rPr lang="en-US" sz="2000" dirty="0">
                <a:solidFill>
                  <a:srgbClr val="000000"/>
                </a:solidFill>
                <a:latin typeface="Calibri" panose="020F0502020204030204" pitchFamily="34" charset="0"/>
                <a:ea typeface="Calibri" panose="020F0502020204030204" pitchFamily="34" charset="0"/>
                <a:cs typeface="Times New Roman" panose="02020603050405020304" pitchFamily="18" charset="0"/>
              </a:rPr>
              <a:t>Are we more likely to achieve our goals by focusing exclusively on the problem of dementia care or can we secure more traction by linking to  broader movements, notably AFHS or perhaps Patient Priorities Care, which include a focus on care for those with dementia or can be readily adapted/expanded to do so?</a:t>
            </a:r>
          </a:p>
          <a:p>
            <a:pPr marL="257175" indent="-257175">
              <a:lnSpc>
                <a:spcPct val="107000"/>
              </a:lnSpc>
              <a:spcAft>
                <a:spcPts val="1500"/>
              </a:spcAft>
              <a:buFont typeface="+mj-lt"/>
              <a:buAutoNum type="arabicPeriod"/>
            </a:pPr>
            <a:r>
              <a:rPr lang="en-US" sz="2000" dirty="0">
                <a:solidFill>
                  <a:srgbClr val="000000"/>
                </a:solidFill>
                <a:latin typeface="Calibri" panose="020F0502020204030204" pitchFamily="34" charset="0"/>
                <a:ea typeface="Calibri" panose="020F0502020204030204" pitchFamily="34" charset="0"/>
                <a:cs typeface="Times New Roman" panose="02020603050405020304" pitchFamily="18" charset="0"/>
              </a:rPr>
              <a:t>How can we improve the lives of direct care workers through training, professional development, better wages?  What is the role for state legislation? </a:t>
            </a:r>
            <a:endParaRPr lang="en-US" sz="2000" b="1" dirty="0">
              <a:solidFill>
                <a:srgbClr val="002060"/>
              </a:solidFill>
              <a:latin typeface="Calibri" panose="020F0502020204030204" pitchFamily="34" charset="0"/>
              <a:cs typeface="Calibri" panose="020F0502020204030204" pitchFamily="34" charset="0"/>
            </a:endParaRPr>
          </a:p>
        </p:txBody>
      </p:sp>
      <p:pic>
        <p:nvPicPr>
          <p:cNvPr id="2056" name="Picture 8" descr="Free Discussion Clip Art with No Background - ClipartKey">
            <a:extLst>
              <a:ext uri="{FF2B5EF4-FFF2-40B4-BE49-F238E27FC236}">
                <a16:creationId xmlns:a16="http://schemas.microsoft.com/office/drawing/2014/main" id="{2D709998-77A3-4503-B730-89F60FEDDBC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 y="0"/>
            <a:ext cx="1039415" cy="919706"/>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a:extLst>
              <a:ext uri="{FF2B5EF4-FFF2-40B4-BE49-F238E27FC236}">
                <a16:creationId xmlns:a16="http://schemas.microsoft.com/office/drawing/2014/main" id="{3CE3A6DC-C092-4B00-B24E-6C487B7BE409}"/>
              </a:ext>
            </a:extLst>
          </p:cNvPr>
          <p:cNvSpPr txBox="1"/>
          <p:nvPr/>
        </p:nvSpPr>
        <p:spPr>
          <a:xfrm>
            <a:off x="298269" y="1205022"/>
            <a:ext cx="8375469" cy="369332"/>
          </a:xfrm>
          <a:prstGeom prst="rect">
            <a:avLst/>
          </a:prstGeom>
          <a:noFill/>
        </p:spPr>
        <p:txBody>
          <a:bodyPr wrap="square">
            <a:spAutoFit/>
          </a:bodyPr>
          <a:lstStyle/>
          <a:p>
            <a:r>
              <a:rPr lang="en-US" sz="1800" b="1" dirty="0">
                <a:solidFill>
                  <a:schemeClr val="accent6">
                    <a:lumMod val="75000"/>
                  </a:schemeClr>
                </a:solidFill>
                <a:latin typeface="+mj-lt"/>
              </a:rPr>
              <a:t>Interprofessional Training </a:t>
            </a:r>
            <a:r>
              <a:rPr lang="en-US" b="1" dirty="0">
                <a:solidFill>
                  <a:schemeClr val="accent6">
                    <a:lumMod val="75000"/>
                  </a:schemeClr>
                </a:solidFill>
                <a:latin typeface="+mj-lt"/>
              </a:rPr>
              <a:t>and Direct Care Worker Recruitment </a:t>
            </a:r>
            <a:r>
              <a:rPr lang="en-US" sz="1800" b="1" dirty="0">
                <a:solidFill>
                  <a:schemeClr val="accent6">
                    <a:lumMod val="75000"/>
                  </a:schemeClr>
                </a:solidFill>
                <a:latin typeface="+mj-lt"/>
              </a:rPr>
              <a:t>&amp; Retention</a:t>
            </a:r>
            <a:endParaRPr lang="en-US" b="1" dirty="0">
              <a:solidFill>
                <a:schemeClr val="accent6">
                  <a:lumMod val="75000"/>
                </a:schemeClr>
              </a:solidFill>
            </a:endParaRPr>
          </a:p>
        </p:txBody>
      </p:sp>
    </p:spTree>
    <p:extLst>
      <p:ext uri="{BB962C8B-B14F-4D97-AF65-F5344CB8AC3E}">
        <p14:creationId xmlns:p14="http://schemas.microsoft.com/office/powerpoint/2010/main" val="441312389"/>
      </p:ext>
    </p:extLst>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Rectangle 2"/>
          <p:cNvSpPr>
            <a:spLocks noChangeArrowheads="1"/>
          </p:cNvSpPr>
          <p:nvPr/>
        </p:nvSpPr>
        <p:spPr bwMode="auto">
          <a:xfrm>
            <a:off x="-35664" y="0"/>
            <a:ext cx="9179664" cy="1966215"/>
          </a:xfrm>
          <a:prstGeom prst="rect">
            <a:avLst/>
          </a:prstGeom>
          <a:solidFill>
            <a:srgbClr val="003366"/>
          </a:solidFill>
          <a:ln w="9525">
            <a:solidFill>
              <a:srgbClr val="000000"/>
            </a:solidFill>
            <a:miter lim="800000"/>
            <a:headEnd/>
            <a:tailEnd/>
          </a:ln>
        </p:spPr>
        <p:txBody>
          <a:bodyPr/>
          <a:lstStyle/>
          <a:p>
            <a:pPr algn="ctr" eaLnBrk="0" fontAlgn="base" hangingPunct="0">
              <a:spcBef>
                <a:spcPct val="50000"/>
              </a:spcBef>
              <a:spcAft>
                <a:spcPct val="0"/>
              </a:spcAft>
            </a:pPr>
            <a:endParaRPr lang="en-US" sz="1200" b="1" dirty="0">
              <a:solidFill>
                <a:srgbClr val="FFFFFF"/>
              </a:solidFill>
            </a:endParaRPr>
          </a:p>
        </p:txBody>
      </p:sp>
      <p:sp>
        <p:nvSpPr>
          <p:cNvPr id="31746" name="Rectangle 3"/>
          <p:cNvSpPr>
            <a:spLocks noChangeArrowheads="1"/>
          </p:cNvSpPr>
          <p:nvPr/>
        </p:nvSpPr>
        <p:spPr bwMode="white">
          <a:xfrm>
            <a:off x="35664" y="457200"/>
            <a:ext cx="7777373" cy="1905000"/>
          </a:xfrm>
          <a:prstGeom prst="rect">
            <a:avLst/>
          </a:prstGeom>
          <a:noFill/>
          <a:ln w="9525">
            <a:noFill/>
            <a:miter lim="800000"/>
            <a:headEnd/>
            <a:tailEnd/>
          </a:ln>
        </p:spPr>
        <p:txBody>
          <a:bodyPr lIns="64008" tIns="32004" rIns="64008" bIns="32004" anchor="ctr"/>
          <a:lstStyle/>
          <a:p>
            <a:pPr algn="ctr" fontAlgn="base">
              <a:spcBef>
                <a:spcPct val="0"/>
              </a:spcBef>
              <a:spcAft>
                <a:spcPts val="1000"/>
              </a:spcAft>
              <a:defRPr/>
            </a:pPr>
            <a:r>
              <a:rPr lang="en-US" sz="2400" b="1" dirty="0">
                <a:solidFill>
                  <a:srgbClr val="FFC000"/>
                </a:solidFill>
                <a:latin typeface="+mj-lt"/>
                <a:ea typeface="+mj-ea"/>
                <a:cs typeface="Calibri" pitchFamily="34" charset="0"/>
              </a:rPr>
              <a:t>Alzheimer’s Advisory Council</a:t>
            </a:r>
          </a:p>
          <a:p>
            <a:pPr algn="ctr" fontAlgn="base">
              <a:spcBef>
                <a:spcPct val="0"/>
              </a:spcBef>
              <a:spcAft>
                <a:spcPts val="1000"/>
              </a:spcAft>
              <a:defRPr/>
            </a:pPr>
            <a:r>
              <a:rPr lang="en-US" sz="2400" b="1" dirty="0">
                <a:solidFill>
                  <a:srgbClr val="FFC000"/>
                </a:solidFill>
                <a:latin typeface="+mj-lt"/>
                <a:ea typeface="+mj-ea"/>
                <a:cs typeface="Calibri" pitchFamily="34" charset="0"/>
              </a:rPr>
              <a:t>Moving from Planning to Action, 2021</a:t>
            </a:r>
          </a:p>
          <a:p>
            <a:pPr algn="ctr" fontAlgn="base">
              <a:spcBef>
                <a:spcPct val="0"/>
              </a:spcBef>
              <a:spcAft>
                <a:spcPts val="1000"/>
              </a:spcAft>
            </a:pPr>
            <a:endParaRPr lang="en-US" sz="2800" b="1" dirty="0">
              <a:solidFill>
                <a:srgbClr val="FFFFFF"/>
              </a:solidFill>
              <a:latin typeface="Calibri" pitchFamily="34" charset="0"/>
            </a:endParaRPr>
          </a:p>
        </p:txBody>
      </p:sp>
      <p:pic>
        <p:nvPicPr>
          <p:cNvPr id="31747" name="Picture 4"/>
          <p:cNvPicPr>
            <a:picLocks noChangeAspect="1" noChangeArrowheads="1"/>
          </p:cNvPicPr>
          <p:nvPr/>
        </p:nvPicPr>
        <p:blipFill>
          <a:blip r:embed="rId3"/>
          <a:srcRect/>
          <a:stretch>
            <a:fillRect/>
          </a:stretch>
        </p:blipFill>
        <p:spPr bwMode="auto">
          <a:xfrm>
            <a:off x="7073424" y="173965"/>
            <a:ext cx="1550554" cy="1608471"/>
          </a:xfrm>
          <a:prstGeom prst="rect">
            <a:avLst/>
          </a:prstGeom>
          <a:noFill/>
          <a:ln w="9525">
            <a:noFill/>
            <a:miter lim="800000"/>
            <a:headEnd/>
            <a:tailEnd/>
          </a:ln>
        </p:spPr>
      </p:pic>
      <p:sp>
        <p:nvSpPr>
          <p:cNvPr id="10" name="TextBox 9"/>
          <p:cNvSpPr txBox="1"/>
          <p:nvPr/>
        </p:nvSpPr>
        <p:spPr>
          <a:xfrm>
            <a:off x="222250" y="2057400"/>
            <a:ext cx="8737600" cy="3282950"/>
          </a:xfrm>
          <a:prstGeom prst="rect">
            <a:avLst/>
          </a:prstGeom>
          <a:noFill/>
        </p:spPr>
        <p:txBody>
          <a:bodyPr>
            <a:spAutoFit/>
          </a:bodyPr>
          <a:lstStyle/>
          <a:p>
            <a:pPr algn="ctr" fontAlgn="base">
              <a:spcBef>
                <a:spcPct val="0"/>
              </a:spcBef>
              <a:spcAft>
                <a:spcPct val="0"/>
              </a:spcAft>
              <a:defRPr/>
            </a:pPr>
            <a:endParaRPr lang="en-US" sz="2500" b="1" i="0" dirty="0">
              <a:solidFill>
                <a:srgbClr val="00359E"/>
              </a:solidFill>
              <a:effectLst/>
              <a:latin typeface="Calibri" panose="020F0502020204030204" pitchFamily="34" charset="0"/>
            </a:endParaRPr>
          </a:p>
          <a:p>
            <a:pPr algn="ctr" fontAlgn="base">
              <a:spcBef>
                <a:spcPct val="0"/>
              </a:spcBef>
              <a:spcAft>
                <a:spcPct val="0"/>
              </a:spcAft>
              <a:defRPr/>
            </a:pPr>
            <a:r>
              <a:rPr lang="en-US" sz="2500" b="1" i="0" dirty="0">
                <a:solidFill>
                  <a:srgbClr val="00359E"/>
                </a:solidFill>
                <a:effectLst/>
                <a:latin typeface="Calibri" panose="020F0502020204030204" pitchFamily="34" charset="0"/>
              </a:rPr>
              <a:t>Workstream: Caregiver Support &amp; Public Awareness</a:t>
            </a:r>
            <a:endParaRPr lang="en-US" sz="2500" b="1" dirty="0">
              <a:solidFill>
                <a:srgbClr val="00359E"/>
              </a:solidFill>
              <a:latin typeface="Calibri" panose="020F0502020204030204" pitchFamily="34" charset="0"/>
              <a:ea typeface="Calibri" panose="020F0502020204030204" pitchFamily="34" charset="0"/>
              <a:cs typeface="Calibri" panose="020F0502020204030204" pitchFamily="34" charset="0"/>
            </a:endParaRPr>
          </a:p>
          <a:p>
            <a:pPr algn="ctr" fontAlgn="base">
              <a:spcBef>
                <a:spcPct val="0"/>
              </a:spcBef>
              <a:spcAft>
                <a:spcPct val="0"/>
              </a:spcAft>
              <a:defRPr/>
            </a:pPr>
            <a:endParaRPr lang="en-US" sz="1600" b="1" dirty="0">
              <a:solidFill>
                <a:srgbClr val="00359E"/>
              </a:solidFill>
              <a:latin typeface="Calibri" panose="020F0502020204030204" pitchFamily="34" charset="0"/>
              <a:ea typeface="Calibri" panose="020F0502020204030204" pitchFamily="34" charset="0"/>
              <a:cs typeface="Calibri" panose="020F0502020204030204" pitchFamily="34" charset="0"/>
            </a:endParaRPr>
          </a:p>
          <a:p>
            <a:pPr algn="ctr" fontAlgn="base">
              <a:spcBef>
                <a:spcPts val="1600"/>
              </a:spcBef>
              <a:spcAft>
                <a:spcPct val="0"/>
              </a:spcAft>
              <a:defRPr/>
            </a:pPr>
            <a:r>
              <a:rPr lang="en-US" sz="2400" b="1" dirty="0">
                <a:solidFill>
                  <a:srgbClr val="00359E"/>
                </a:solidFill>
                <a:latin typeface="Calibri" panose="020F0502020204030204" pitchFamily="34" charset="0"/>
              </a:rPr>
              <a:t>Implementation of Recommendations</a:t>
            </a:r>
          </a:p>
          <a:p>
            <a:pPr algn="ctr" fontAlgn="base">
              <a:spcBef>
                <a:spcPct val="0"/>
              </a:spcBef>
              <a:spcAft>
                <a:spcPct val="0"/>
              </a:spcAft>
              <a:defRPr/>
            </a:pPr>
            <a:endParaRPr lang="en-US" sz="1200" b="1" dirty="0">
              <a:solidFill>
                <a:srgbClr val="00359E"/>
              </a:solidFill>
              <a:latin typeface="Calibri" panose="020F0502020204030204" pitchFamily="34" charset="0"/>
              <a:ea typeface="Calibri" panose="020F0502020204030204" pitchFamily="34" charset="0"/>
              <a:cs typeface="Calibri" panose="020F0502020204030204" pitchFamily="34" charset="0"/>
            </a:endParaRPr>
          </a:p>
          <a:p>
            <a:pPr algn="ctr" fontAlgn="base">
              <a:spcBef>
                <a:spcPct val="0"/>
              </a:spcBef>
              <a:spcAft>
                <a:spcPct val="0"/>
              </a:spcAft>
              <a:defRPr/>
            </a:pPr>
            <a:r>
              <a:rPr lang="en-US" sz="2400" b="1" dirty="0">
                <a:solidFill>
                  <a:srgbClr val="00359E"/>
                </a:solidFill>
                <a:latin typeface="Calibri" panose="020F0502020204030204" pitchFamily="34" charset="0"/>
              </a:rPr>
              <a:t>Status and Discussion </a:t>
            </a:r>
          </a:p>
          <a:p>
            <a:pPr algn="ctr" fontAlgn="base">
              <a:spcBef>
                <a:spcPct val="0"/>
              </a:spcBef>
              <a:spcAft>
                <a:spcPct val="0"/>
              </a:spcAft>
              <a:defRPr/>
            </a:pPr>
            <a:r>
              <a:rPr lang="en-US" sz="2400" b="1" dirty="0">
                <a:solidFill>
                  <a:srgbClr val="00359E"/>
                </a:solidFill>
                <a:latin typeface="Calibri" panose="020F0502020204030204" pitchFamily="34" charset="0"/>
              </a:rPr>
              <a:t>May 5, 2021</a:t>
            </a:r>
          </a:p>
          <a:p>
            <a:pPr algn="ctr" fontAlgn="base">
              <a:spcBef>
                <a:spcPct val="0"/>
              </a:spcBef>
              <a:spcAft>
                <a:spcPct val="0"/>
              </a:spcAft>
              <a:defRPr/>
            </a:pPr>
            <a:endParaRPr lang="en-US" sz="2400" b="1" dirty="0">
              <a:solidFill>
                <a:srgbClr val="00359E"/>
              </a:solidFill>
              <a:latin typeface="Calibri" panose="020F0502020204030204" pitchFamily="34" charset="0"/>
            </a:endParaRPr>
          </a:p>
          <a:p>
            <a:pPr algn="r" fontAlgn="base">
              <a:spcBef>
                <a:spcPct val="0"/>
              </a:spcBef>
              <a:spcAft>
                <a:spcPct val="0"/>
              </a:spcAft>
              <a:defRPr/>
            </a:pPr>
            <a:endParaRPr lang="en-US" sz="2000" b="1" dirty="0">
              <a:solidFill>
                <a:srgbClr val="003366"/>
              </a:solidFill>
              <a:latin typeface="Calibri" pitchFamily="34" charset="0"/>
            </a:endParaRPr>
          </a:p>
        </p:txBody>
      </p:sp>
      <p:sp>
        <p:nvSpPr>
          <p:cNvPr id="2" name="Rectangle 1"/>
          <p:cNvSpPr/>
          <p:nvPr/>
        </p:nvSpPr>
        <p:spPr bwMode="auto">
          <a:xfrm>
            <a:off x="4406900" y="6471593"/>
            <a:ext cx="368300" cy="230832"/>
          </a:xfrm>
          <a:prstGeom prst="rect">
            <a:avLst/>
          </a:prstGeom>
          <a:solidFill>
            <a:schemeClr val="bg1"/>
          </a:solidFill>
          <a:ln w="9525" cap="flat" cmpd="sng" algn="ctr">
            <a:noFill/>
            <a:prstDash val="solid"/>
            <a:round/>
            <a:headEnd type="none" w="med" len="med"/>
            <a:tailEnd type="none" w="med" len="med"/>
          </a:ln>
          <a:effectLst/>
        </p:spPr>
        <p:txBody>
          <a:bodyPr vert="horz" wrap="square" lIns="45720" tIns="45720" rIns="45720" bIns="45720" numCol="1" rtlCol="0" anchor="ctr" anchorCtr="0" compatLnSpc="1">
            <a:prstTxWarp prst="textNoShape">
              <a:avLst/>
            </a:prstTxWarp>
          </a:bodyPr>
          <a:lstStyle/>
          <a:p>
            <a:pPr algn="ctr" eaLnBrk="0" fontAlgn="base" hangingPunct="0">
              <a:spcBef>
                <a:spcPct val="0"/>
              </a:spcBef>
              <a:spcAft>
                <a:spcPct val="0"/>
              </a:spcAft>
            </a:pPr>
            <a:endParaRPr lang="en-US" sz="1600" dirty="0">
              <a:solidFill>
                <a:srgbClr val="000000"/>
              </a:solidFill>
            </a:endParaRPr>
          </a:p>
        </p:txBody>
      </p:sp>
      <p:sp>
        <p:nvSpPr>
          <p:cNvPr id="3" name="Date Placeholder 2"/>
          <p:cNvSpPr>
            <a:spLocks noGrp="1"/>
          </p:cNvSpPr>
          <p:nvPr>
            <p:ph type="dt" sz="half" idx="10"/>
          </p:nvPr>
        </p:nvSpPr>
        <p:spPr/>
        <p:txBody>
          <a:bodyPr/>
          <a:lstStyle/>
          <a:p>
            <a:pPr fontAlgn="base">
              <a:spcAft>
                <a:spcPct val="0"/>
              </a:spcAft>
              <a:defRPr/>
            </a:pPr>
            <a:fld id="{A001941D-D565-49DC-B324-0C0E3E630F9B}" type="datetime1">
              <a:rPr lang="en-US" smtClean="0"/>
              <a:t>5/4/2021</a:t>
            </a:fld>
            <a:endParaRPr lang="en-US" dirty="0"/>
          </a:p>
        </p:txBody>
      </p:sp>
      <p:sp>
        <p:nvSpPr>
          <p:cNvPr id="8" name="TextBox 7">
            <a:extLst>
              <a:ext uri="{FF2B5EF4-FFF2-40B4-BE49-F238E27FC236}">
                <a16:creationId xmlns:a16="http://schemas.microsoft.com/office/drawing/2014/main" id="{6B054436-7186-422D-8B90-300DC9E1483D}"/>
              </a:ext>
            </a:extLst>
          </p:cNvPr>
          <p:cNvSpPr txBox="1"/>
          <p:nvPr/>
        </p:nvSpPr>
        <p:spPr>
          <a:xfrm>
            <a:off x="3429000" y="4953000"/>
            <a:ext cx="3048000" cy="1169551"/>
          </a:xfrm>
          <a:prstGeom prst="rect">
            <a:avLst/>
          </a:prstGeom>
        </p:spPr>
        <p:txBody>
          <a:bodyPr wrap="square" rtlCol="0">
            <a:spAutoFit/>
          </a:bodyPr>
          <a:lstStyle/>
          <a:p>
            <a:pPr marL="0" indent="0">
              <a:buFont typeface="Wingdings" pitchFamily="2" charset="2"/>
              <a:buNone/>
            </a:pPr>
            <a:r>
              <a:rPr lang="en-US" b="1" u="sng" dirty="0">
                <a:solidFill>
                  <a:srgbClr val="003366"/>
                </a:solidFill>
                <a:latin typeface="Calibri" panose="020F0502020204030204" pitchFamily="34" charset="0"/>
              </a:rPr>
              <a:t>Workstream Leads</a:t>
            </a:r>
            <a:endParaRPr lang="en-US" b="1" dirty="0">
              <a:solidFill>
                <a:srgbClr val="003366"/>
              </a:solidFill>
              <a:latin typeface="Calibri" panose="020F0502020204030204" pitchFamily="34" charset="0"/>
            </a:endParaRPr>
          </a:p>
          <a:p>
            <a:pPr marL="0" indent="0">
              <a:buFont typeface="Wingdings" pitchFamily="2" charset="2"/>
              <a:buNone/>
            </a:pPr>
            <a:r>
              <a:rPr lang="en-US" b="1" dirty="0">
                <a:solidFill>
                  <a:srgbClr val="003366"/>
                </a:solidFill>
                <a:latin typeface="Calibri" panose="020F0502020204030204" pitchFamily="34" charset="0"/>
              </a:rPr>
              <a:t>Barbara Meehan</a:t>
            </a:r>
          </a:p>
          <a:p>
            <a:pPr marL="0" indent="0">
              <a:buFont typeface="Wingdings" pitchFamily="2" charset="2"/>
              <a:buNone/>
            </a:pPr>
            <a:r>
              <a:rPr lang="en-US" b="1" dirty="0">
                <a:solidFill>
                  <a:srgbClr val="003366"/>
                </a:solidFill>
                <a:latin typeface="Calibri" panose="020F0502020204030204" pitchFamily="34" charset="0"/>
              </a:rPr>
              <a:t>Hector R. </a:t>
            </a:r>
            <a:r>
              <a:rPr lang="en-US" b="1" dirty="0" err="1">
                <a:solidFill>
                  <a:srgbClr val="003366"/>
                </a:solidFill>
                <a:latin typeface="Calibri" panose="020F0502020204030204" pitchFamily="34" charset="0"/>
              </a:rPr>
              <a:t>Montesino</a:t>
            </a:r>
            <a:endParaRPr lang="en-US" b="1" dirty="0">
              <a:solidFill>
                <a:srgbClr val="003366"/>
              </a:solidFill>
              <a:latin typeface="Calibri" panose="020F0502020204030204" pitchFamily="34" charset="0"/>
            </a:endParaRPr>
          </a:p>
          <a:p>
            <a:pPr marL="0" indent="0">
              <a:buFont typeface="Wingdings" pitchFamily="2" charset="2"/>
              <a:buNone/>
            </a:pPr>
            <a:endParaRPr lang="en-US" sz="1600" b="1" dirty="0">
              <a:solidFill>
                <a:srgbClr val="003366"/>
              </a:solidFill>
              <a:latin typeface="Calibri" panose="020F0502020204030204" pitchFamily="34" charset="0"/>
            </a:endParaRPr>
          </a:p>
        </p:txBody>
      </p:sp>
    </p:spTree>
    <p:extLst>
      <p:ext uri="{BB962C8B-B14F-4D97-AF65-F5344CB8AC3E}">
        <p14:creationId xmlns:p14="http://schemas.microsoft.com/office/powerpoint/2010/main" val="171173565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43FDED-28A2-4840-B9C5-A50C141D067C}"/>
              </a:ext>
            </a:extLst>
          </p:cNvPr>
          <p:cNvSpPr>
            <a:spLocks noGrp="1"/>
          </p:cNvSpPr>
          <p:nvPr>
            <p:ph type="title"/>
          </p:nvPr>
        </p:nvSpPr>
        <p:spPr>
          <a:xfrm>
            <a:off x="699370" y="76200"/>
            <a:ext cx="6082430" cy="762000"/>
          </a:xfrm>
        </p:spPr>
        <p:txBody>
          <a:bodyPr/>
          <a:lstStyle/>
          <a:p>
            <a:r>
              <a:rPr lang="en-US" dirty="0"/>
              <a:t>Caregiver Support &amp; Public Awareness</a:t>
            </a:r>
          </a:p>
        </p:txBody>
      </p:sp>
      <p:sp>
        <p:nvSpPr>
          <p:cNvPr id="5" name="Rounded Rectangle 76">
            <a:extLst>
              <a:ext uri="{FF2B5EF4-FFF2-40B4-BE49-F238E27FC236}">
                <a16:creationId xmlns:a16="http://schemas.microsoft.com/office/drawing/2014/main" id="{1B732152-9CF7-4B1E-8B7D-C6A01AB9F87C}"/>
              </a:ext>
            </a:extLst>
          </p:cNvPr>
          <p:cNvSpPr/>
          <p:nvPr/>
        </p:nvSpPr>
        <p:spPr>
          <a:xfrm>
            <a:off x="2668425" y="1716641"/>
            <a:ext cx="5824609" cy="1092552"/>
          </a:xfrm>
          <a:prstGeom prst="roundRect">
            <a:avLst>
              <a:gd name="adj" fmla="val 0"/>
            </a:avLst>
          </a:prstGeom>
          <a:solidFill>
            <a:schemeClr val="bg1"/>
          </a:solidFill>
          <a:ln>
            <a:solidFill>
              <a:srgbClr val="E6AF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182880" tIns="91440" rIns="182880" bIns="0" numCol="1" spcCol="0" rtlCol="0" fromWordArt="0" anchor="t" anchorCtr="0" forceAA="0" compatLnSpc="1">
            <a:prstTxWarp prst="textNoShape">
              <a:avLst/>
            </a:prstTxWarp>
            <a:noAutofit/>
          </a:bodyPr>
          <a:lstStyle/>
          <a:p>
            <a:pPr marL="0" marR="0" algn="ctr">
              <a:lnSpc>
                <a:spcPct val="107000"/>
              </a:lnSpc>
              <a:spcBef>
                <a:spcPts val="0"/>
              </a:spcBef>
              <a:spcAft>
                <a:spcPts val="500"/>
              </a:spcAft>
            </a:pPr>
            <a:r>
              <a:rPr lang="en-US" sz="1600" b="1" u="sng" dirty="0">
                <a:solidFill>
                  <a:schemeClr val="tx1"/>
                </a:solidFill>
                <a:effectLst/>
                <a:latin typeface="Calibri" panose="020F0502020204030204" pitchFamily="34" charset="0"/>
                <a:ea typeface="Calibri" panose="020F0502020204030204" pitchFamily="34" charset="0"/>
                <a:cs typeface="Calibri" panose="020F0502020204030204" pitchFamily="34" charset="0"/>
              </a:rPr>
              <a:t>Recommendation #1</a:t>
            </a:r>
            <a:r>
              <a:rPr lang="en-US" sz="1600" b="1" dirty="0">
                <a:solidFill>
                  <a:schemeClr val="tx1"/>
                </a:solidFill>
                <a:effectLst/>
                <a:latin typeface="Calibri" panose="020F0502020204030204" pitchFamily="34" charset="0"/>
                <a:ea typeface="Calibri" panose="020F0502020204030204" pitchFamily="34" charset="0"/>
                <a:cs typeface="Calibri" panose="020F0502020204030204" pitchFamily="34" charset="0"/>
              </a:rPr>
              <a:t> </a:t>
            </a:r>
          </a:p>
          <a:p>
            <a:pPr marL="0" lvl="1">
              <a:lnSpc>
                <a:spcPct val="107000"/>
              </a:lnSpc>
            </a:pPr>
            <a:r>
              <a:rPr lang="en-US" sz="1600" b="1" dirty="0">
                <a:solidFill>
                  <a:schemeClr val="tx1"/>
                </a:solidFill>
                <a:latin typeface="Calibri" panose="020F0502020204030204" pitchFamily="34" charset="0"/>
                <a:cs typeface="Calibri" panose="020F0502020204030204" pitchFamily="34" charset="0"/>
              </a:rPr>
              <a:t>Make and distribute three videos (English, Portuguese, Spanish) of caregivers talking about the help they got, and how they got it</a:t>
            </a:r>
          </a:p>
        </p:txBody>
      </p:sp>
      <p:sp>
        <p:nvSpPr>
          <p:cNvPr id="6" name="Rounded Rectangle 76">
            <a:extLst>
              <a:ext uri="{FF2B5EF4-FFF2-40B4-BE49-F238E27FC236}">
                <a16:creationId xmlns:a16="http://schemas.microsoft.com/office/drawing/2014/main" id="{35FD7540-8A01-41D2-95E2-0AC82D3EF878}"/>
              </a:ext>
            </a:extLst>
          </p:cNvPr>
          <p:cNvSpPr/>
          <p:nvPr/>
        </p:nvSpPr>
        <p:spPr>
          <a:xfrm>
            <a:off x="2668425" y="3004796"/>
            <a:ext cx="5824608" cy="1600200"/>
          </a:xfrm>
          <a:prstGeom prst="roundRect">
            <a:avLst>
              <a:gd name="adj" fmla="val 0"/>
            </a:avLst>
          </a:prstGeom>
          <a:solidFill>
            <a:schemeClr val="bg1"/>
          </a:solidFill>
          <a:ln>
            <a:solidFill>
              <a:srgbClr val="E6AF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182880" tIns="91440" rIns="182880" bIns="0" numCol="1" spcCol="0" rtlCol="0" fromWordArt="0" anchor="t" anchorCtr="0" forceAA="0" compatLnSpc="1">
            <a:prstTxWarp prst="textNoShape">
              <a:avLst/>
            </a:prstTxWarp>
            <a:noAutofit/>
          </a:bodyPr>
          <a:lstStyle/>
          <a:p>
            <a:pPr marL="0" marR="0" algn="ctr">
              <a:lnSpc>
                <a:spcPct val="107000"/>
              </a:lnSpc>
              <a:spcBef>
                <a:spcPts val="0"/>
              </a:spcBef>
              <a:spcAft>
                <a:spcPts val="500"/>
              </a:spcAft>
            </a:pPr>
            <a:r>
              <a:rPr lang="en-US" sz="1600" b="1" u="sng" dirty="0">
                <a:solidFill>
                  <a:schemeClr val="tx1"/>
                </a:solidFill>
                <a:effectLst/>
                <a:latin typeface="Calibri" panose="020F0502020204030204" pitchFamily="34" charset="0"/>
                <a:ea typeface="Calibri" panose="020F0502020204030204" pitchFamily="34" charset="0"/>
                <a:cs typeface="Calibri" panose="020F0502020204030204" pitchFamily="34" charset="0"/>
              </a:rPr>
              <a:t>Recommendation #2</a:t>
            </a:r>
            <a:r>
              <a:rPr lang="en-US" sz="1600" b="1" dirty="0">
                <a:solidFill>
                  <a:schemeClr val="tx1"/>
                </a:solidFill>
                <a:effectLst/>
                <a:latin typeface="Calibri" panose="020F0502020204030204" pitchFamily="34" charset="0"/>
                <a:ea typeface="Calibri" panose="020F0502020204030204" pitchFamily="34" charset="0"/>
                <a:cs typeface="Calibri" panose="020F0502020204030204" pitchFamily="34" charset="0"/>
              </a:rPr>
              <a:t> </a:t>
            </a:r>
          </a:p>
          <a:p>
            <a:pPr>
              <a:lnSpc>
                <a:spcPct val="107000"/>
              </a:lnSpc>
            </a:pPr>
            <a:r>
              <a:rPr lang="en-US" sz="16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Place on the Massachusetts Executive Office of Elder Affairs (EOEA) website, an overview of statewide pathways, services, and supports for people living with dementia and their </a:t>
            </a:r>
            <a:r>
              <a:rPr lang="en-US" sz="1600" b="1" dirty="0">
                <a:solidFill>
                  <a:srgbClr val="000000"/>
                </a:solidFill>
                <a:latin typeface="Calibri" panose="020F0502020204030204" pitchFamily="34" charset="0"/>
                <a:cs typeface="Calibri" panose="020F0502020204030204" pitchFamily="34" charset="0"/>
              </a:rPr>
              <a:t>caregivers</a:t>
            </a:r>
          </a:p>
          <a:p>
            <a:pPr marL="0" marR="0">
              <a:lnSpc>
                <a:spcPct val="107000"/>
              </a:lnSpc>
              <a:spcBef>
                <a:spcPts val="0"/>
              </a:spcBef>
            </a:pPr>
            <a:endParaRPr lang="en-US" sz="1600" b="1" dirty="0">
              <a:solidFill>
                <a:schemeClr val="accent6">
                  <a:lumMod val="60000"/>
                  <a:lumOff val="40000"/>
                </a:schemeClr>
              </a:solidFill>
              <a:effectLst/>
              <a:latin typeface="Calibri" panose="020F0502020204030204" pitchFamily="34" charset="0"/>
              <a:ea typeface="Calibri" panose="020F0502020204030204" pitchFamily="34" charset="0"/>
              <a:cs typeface="Calibri" panose="020F0502020204030204" pitchFamily="34" charset="0"/>
            </a:endParaRPr>
          </a:p>
          <a:p>
            <a:pPr lvl="1">
              <a:lnSpc>
                <a:spcPct val="107000"/>
              </a:lnSpc>
            </a:pPr>
            <a:endParaRPr lang="en-US" sz="1600" b="1" dirty="0">
              <a:solidFill>
                <a:schemeClr val="accent6"/>
              </a:solidFill>
              <a:latin typeface="Calibri" panose="020F0502020204030204" pitchFamily="34" charset="0"/>
              <a:cs typeface="Calibri" panose="020F0502020204030204" pitchFamily="34" charset="0"/>
            </a:endParaRPr>
          </a:p>
        </p:txBody>
      </p:sp>
      <p:sp>
        <p:nvSpPr>
          <p:cNvPr id="7" name="Rounded Rectangle 76">
            <a:extLst>
              <a:ext uri="{FF2B5EF4-FFF2-40B4-BE49-F238E27FC236}">
                <a16:creationId xmlns:a16="http://schemas.microsoft.com/office/drawing/2014/main" id="{5E816DCC-F7BB-407A-85FD-550F4497F707}"/>
              </a:ext>
            </a:extLst>
          </p:cNvPr>
          <p:cNvSpPr/>
          <p:nvPr/>
        </p:nvSpPr>
        <p:spPr>
          <a:xfrm>
            <a:off x="2651510" y="4800600"/>
            <a:ext cx="5824607" cy="1600200"/>
          </a:xfrm>
          <a:prstGeom prst="roundRect">
            <a:avLst>
              <a:gd name="adj" fmla="val 0"/>
            </a:avLst>
          </a:prstGeom>
          <a:solidFill>
            <a:schemeClr val="bg1"/>
          </a:solidFill>
          <a:ln>
            <a:solidFill>
              <a:srgbClr val="E6AF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182880" tIns="91440" rIns="182880" bIns="0" numCol="1" spcCol="0" rtlCol="0" fromWordArt="0" anchor="t" anchorCtr="0" forceAA="0" compatLnSpc="1">
            <a:prstTxWarp prst="textNoShape">
              <a:avLst/>
            </a:prstTxWarp>
            <a:noAutofit/>
          </a:bodyPr>
          <a:lstStyle/>
          <a:p>
            <a:pPr marL="0" marR="0" algn="ctr">
              <a:lnSpc>
                <a:spcPct val="107000"/>
              </a:lnSpc>
              <a:spcBef>
                <a:spcPts val="0"/>
              </a:spcBef>
              <a:spcAft>
                <a:spcPts val="500"/>
              </a:spcAft>
            </a:pPr>
            <a:r>
              <a:rPr lang="en-US" sz="1600" b="1" u="sng" dirty="0">
                <a:solidFill>
                  <a:schemeClr val="tx1"/>
                </a:solidFill>
                <a:effectLst/>
                <a:latin typeface="Calibri" panose="020F0502020204030204" pitchFamily="34" charset="0"/>
                <a:ea typeface="Calibri" panose="020F0502020204030204" pitchFamily="34" charset="0"/>
                <a:cs typeface="Calibri" panose="020F0502020204030204" pitchFamily="34" charset="0"/>
              </a:rPr>
              <a:t>Recommendation #3</a:t>
            </a:r>
          </a:p>
          <a:p>
            <a:pPr>
              <a:lnSpc>
                <a:spcPct val="107000"/>
              </a:lnSpc>
              <a:spcAft>
                <a:spcPts val="500"/>
              </a:spcAft>
            </a:pPr>
            <a:r>
              <a:rPr lang="en-US" sz="16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Implement changes at the Aging Services Access Points (ASAPs) to ensure that stressed caregivers get what they need in an effective and consistent </a:t>
            </a:r>
            <a:r>
              <a:rPr lang="en-US" sz="1600" b="1" dirty="0">
                <a:solidFill>
                  <a:schemeClr val="tx1"/>
                </a:solidFill>
                <a:effectLst/>
                <a:latin typeface="Calibri" panose="020F0502020204030204" pitchFamily="34" charset="0"/>
                <a:ea typeface="Calibri" panose="020F0502020204030204" pitchFamily="34" charset="0"/>
                <a:cs typeface="Calibri" panose="020F0502020204030204" pitchFamily="34" charset="0"/>
              </a:rPr>
              <a:t>manner</a:t>
            </a:r>
            <a:endParaRPr lang="en-US" sz="1600" b="1" i="1" dirty="0">
              <a:solidFill>
                <a:srgbClr val="0070C0"/>
              </a:solidFill>
              <a:latin typeface="Calibri" panose="020F0502020204030204" pitchFamily="34" charset="0"/>
              <a:cs typeface="Calibri" panose="020F0502020204030204" pitchFamily="34" charset="0"/>
            </a:endParaRPr>
          </a:p>
          <a:p>
            <a:pPr marL="0" marR="0" algn="ctr">
              <a:lnSpc>
                <a:spcPct val="107000"/>
              </a:lnSpc>
              <a:spcBef>
                <a:spcPts val="0"/>
              </a:spcBef>
              <a:spcAft>
                <a:spcPts val="500"/>
              </a:spcAft>
            </a:pPr>
            <a:r>
              <a:rPr lang="en-US" sz="2000" b="1" dirty="0">
                <a:solidFill>
                  <a:schemeClr val="tx1"/>
                </a:solidFill>
                <a:effectLst/>
                <a:latin typeface="Calibri" panose="020F0502020204030204" pitchFamily="34" charset="0"/>
                <a:ea typeface="Calibri" panose="020F0502020204030204" pitchFamily="34" charset="0"/>
                <a:cs typeface="Calibri" panose="020F0502020204030204" pitchFamily="34" charset="0"/>
              </a:rPr>
              <a:t> </a:t>
            </a:r>
          </a:p>
        </p:txBody>
      </p:sp>
      <p:pic>
        <p:nvPicPr>
          <p:cNvPr id="8" name="Picture 7" descr="Camera lens">
            <a:extLst>
              <a:ext uri="{FF2B5EF4-FFF2-40B4-BE49-F238E27FC236}">
                <a16:creationId xmlns:a16="http://schemas.microsoft.com/office/drawing/2014/main" id="{81ED1E1A-2BFB-4ED4-A9B0-226174423043}"/>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95009" y="1716640"/>
            <a:ext cx="1947791" cy="1116034"/>
          </a:xfrm>
          <a:prstGeom prst="rect">
            <a:avLst/>
          </a:prstGeom>
        </p:spPr>
      </p:pic>
      <p:pic>
        <p:nvPicPr>
          <p:cNvPr id="9" name="Picture 8" descr="Woman using laptop">
            <a:extLst>
              <a:ext uri="{FF2B5EF4-FFF2-40B4-BE49-F238E27FC236}">
                <a16:creationId xmlns:a16="http://schemas.microsoft.com/office/drawing/2014/main" id="{1342D3E9-D6D7-4E84-A8C3-02E07FE0007D}"/>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50967" y="3004796"/>
            <a:ext cx="1983627" cy="1615003"/>
          </a:xfrm>
          <a:prstGeom prst="rect">
            <a:avLst/>
          </a:prstGeom>
        </p:spPr>
      </p:pic>
      <p:pic>
        <p:nvPicPr>
          <p:cNvPr id="10" name="Content Placeholder 4" descr="Solo journey">
            <a:extLst>
              <a:ext uri="{FF2B5EF4-FFF2-40B4-BE49-F238E27FC236}">
                <a16:creationId xmlns:a16="http://schemas.microsoft.com/office/drawing/2014/main" id="{529CDAD6-4DD8-49DB-BD9C-4D9E4D70DC72}"/>
              </a:ext>
            </a:extLst>
          </p:cNvPr>
          <p:cNvPicPr>
            <a:picLocks noGrp="1" noChangeAspect="1"/>
          </p:cNvPicPr>
          <p:nvPr>
            <p:ph sz="half" idx="1"/>
          </p:nvPr>
        </p:nvPicPr>
        <p:blipFill>
          <a:blip r:embed="rId4" cstate="print">
            <a:extLst>
              <a:ext uri="{28A0092B-C50C-407E-A947-70E740481C1C}">
                <a14:useLocalDpi xmlns:a14="http://schemas.microsoft.com/office/drawing/2010/main" val="0"/>
              </a:ext>
            </a:extLst>
          </a:blip>
          <a:stretch>
            <a:fillRect/>
          </a:stretch>
        </p:blipFill>
        <p:spPr>
          <a:xfrm>
            <a:off x="666212" y="4800600"/>
            <a:ext cx="1965707" cy="1600200"/>
          </a:xfrm>
        </p:spPr>
      </p:pic>
      <p:sp>
        <p:nvSpPr>
          <p:cNvPr id="11" name="TextBox 10">
            <a:extLst>
              <a:ext uri="{FF2B5EF4-FFF2-40B4-BE49-F238E27FC236}">
                <a16:creationId xmlns:a16="http://schemas.microsoft.com/office/drawing/2014/main" id="{FCCC3F25-0643-4C99-87AD-5781F1B81CB6}"/>
              </a:ext>
            </a:extLst>
          </p:cNvPr>
          <p:cNvSpPr txBox="1"/>
          <p:nvPr/>
        </p:nvSpPr>
        <p:spPr>
          <a:xfrm>
            <a:off x="381000" y="1130968"/>
            <a:ext cx="7491410" cy="461665"/>
          </a:xfrm>
          <a:prstGeom prst="rect">
            <a:avLst/>
          </a:prstGeom>
        </p:spPr>
        <p:txBody>
          <a:bodyPr wrap="none" rtlCol="0">
            <a:spAutoFit/>
          </a:bodyPr>
          <a:lstStyle/>
          <a:p>
            <a:pPr marL="0" indent="0">
              <a:buFont typeface="Wingdings" pitchFamily="2" charset="2"/>
              <a:buNone/>
            </a:pPr>
            <a:r>
              <a:rPr lang="en-US" sz="2400" b="1" dirty="0">
                <a:solidFill>
                  <a:schemeClr val="dk1"/>
                </a:solidFill>
                <a:latin typeface="Calibri" panose="020F0502020204030204" pitchFamily="34" charset="0"/>
                <a:cs typeface="Calibri" panose="020F0502020204030204" pitchFamily="34" charset="0"/>
              </a:rPr>
              <a:t>As described by the Council in the Alzheimer’s State Plan:</a:t>
            </a:r>
          </a:p>
        </p:txBody>
      </p:sp>
    </p:spTree>
    <p:extLst>
      <p:ext uri="{BB962C8B-B14F-4D97-AF65-F5344CB8AC3E}">
        <p14:creationId xmlns:p14="http://schemas.microsoft.com/office/powerpoint/2010/main" val="628857972"/>
      </p:ext>
    </p:extLst>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1E5E9D-701C-40AD-9302-7BF9931594C4}"/>
              </a:ext>
            </a:extLst>
          </p:cNvPr>
          <p:cNvSpPr>
            <a:spLocks noGrp="1"/>
          </p:cNvSpPr>
          <p:nvPr>
            <p:ph type="title"/>
          </p:nvPr>
        </p:nvSpPr>
        <p:spPr/>
        <p:txBody>
          <a:bodyPr/>
          <a:lstStyle/>
          <a:p>
            <a:r>
              <a:rPr lang="en-US" dirty="0"/>
              <a:t>Implementation Team Presentations</a:t>
            </a:r>
          </a:p>
        </p:txBody>
      </p:sp>
      <p:sp>
        <p:nvSpPr>
          <p:cNvPr id="4" name="Content Placeholder 3">
            <a:extLst>
              <a:ext uri="{FF2B5EF4-FFF2-40B4-BE49-F238E27FC236}">
                <a16:creationId xmlns:a16="http://schemas.microsoft.com/office/drawing/2014/main" id="{5EC26341-1348-4158-B794-B9F47EE9547F}"/>
              </a:ext>
            </a:extLst>
          </p:cNvPr>
          <p:cNvSpPr>
            <a:spLocks noGrp="1"/>
          </p:cNvSpPr>
          <p:nvPr>
            <p:ph sz="half" idx="2"/>
          </p:nvPr>
        </p:nvSpPr>
        <p:spPr>
          <a:xfrm>
            <a:off x="482488" y="1066800"/>
            <a:ext cx="8238471" cy="5181600"/>
          </a:xfrm>
          <a:ln w="28575">
            <a:noFill/>
          </a:ln>
        </p:spPr>
        <p:txBody>
          <a:bodyPr/>
          <a:lstStyle/>
          <a:p>
            <a:pPr marL="0" indent="0">
              <a:spcAft>
                <a:spcPts val="2000"/>
              </a:spcAft>
              <a:buClrTx/>
              <a:buSzPct val="100000"/>
              <a:buNone/>
            </a:pPr>
            <a:r>
              <a:rPr lang="en-US" sz="2000" dirty="0"/>
              <a:t>Caregiver Support &amp; Public Awareness Workstream</a:t>
            </a:r>
          </a:p>
          <a:p>
            <a:pPr>
              <a:lnSpc>
                <a:spcPct val="107000"/>
              </a:lnSpc>
              <a:spcAft>
                <a:spcPts val="2000"/>
              </a:spcAft>
              <a:buClrTx/>
              <a:buSzPct val="100000"/>
              <a:buFont typeface="Arial" panose="020B0604020202020204" pitchFamily="34" charset="0"/>
              <a:buChar char="•"/>
            </a:pPr>
            <a:r>
              <a:rPr lang="en-US" sz="2000" b="0" dirty="0">
                <a:solidFill>
                  <a:schemeClr val="tx1"/>
                </a:solidFill>
              </a:rPr>
              <a:t>Today, each of this workstream’s four implementation teams will provide a brief presentation:</a:t>
            </a:r>
          </a:p>
          <a:p>
            <a:pPr marL="1768475" indent="-392113">
              <a:lnSpc>
                <a:spcPct val="107000"/>
              </a:lnSpc>
              <a:spcAft>
                <a:spcPts val="2000"/>
              </a:spcAft>
              <a:buClrTx/>
              <a:buSzPct val="100000"/>
              <a:buFont typeface="+mj-lt"/>
              <a:buAutoNum type="arabicPeriod"/>
            </a:pPr>
            <a:endParaRPr lang="en-US" sz="2000" b="0" dirty="0">
              <a:solidFill>
                <a:schemeClr val="tx1"/>
              </a:solidFill>
            </a:endParaRPr>
          </a:p>
          <a:p>
            <a:pPr marL="1768475" indent="-392113">
              <a:lnSpc>
                <a:spcPct val="107000"/>
              </a:lnSpc>
              <a:spcAft>
                <a:spcPts val="2000"/>
              </a:spcAft>
              <a:buClrTx/>
              <a:buSzPct val="100000"/>
              <a:buFont typeface="+mj-lt"/>
              <a:buAutoNum type="arabicPeriod"/>
            </a:pPr>
            <a:endParaRPr lang="en-US" sz="2000" b="0" dirty="0">
              <a:solidFill>
                <a:schemeClr val="tx1"/>
              </a:solidFill>
            </a:endParaRPr>
          </a:p>
          <a:p>
            <a:pPr marL="1374775" indent="-1374775">
              <a:lnSpc>
                <a:spcPct val="107000"/>
              </a:lnSpc>
              <a:spcAft>
                <a:spcPts val="2000"/>
              </a:spcAft>
              <a:buClrTx/>
              <a:buSzPct val="100000"/>
              <a:buNone/>
            </a:pPr>
            <a:endParaRPr lang="en-US" sz="2000" b="0" dirty="0">
              <a:solidFill>
                <a:schemeClr val="tx1"/>
              </a:solidFill>
            </a:endParaRPr>
          </a:p>
          <a:p>
            <a:pPr marL="1768475" indent="-392113">
              <a:lnSpc>
                <a:spcPct val="107000"/>
              </a:lnSpc>
              <a:spcAft>
                <a:spcPts val="2000"/>
              </a:spcAft>
              <a:buClrTx/>
              <a:buSzPct val="100000"/>
              <a:buFont typeface="+mj-lt"/>
              <a:buAutoNum type="arabicPeriod"/>
            </a:pPr>
            <a:endParaRPr lang="en-US" sz="2000" b="0" dirty="0">
              <a:solidFill>
                <a:schemeClr val="tx1"/>
              </a:solidFill>
            </a:endParaRPr>
          </a:p>
          <a:p>
            <a:pPr>
              <a:lnSpc>
                <a:spcPct val="107000"/>
              </a:lnSpc>
              <a:spcAft>
                <a:spcPts val="2000"/>
              </a:spcAft>
              <a:buClrTx/>
              <a:buSzPct val="100000"/>
              <a:buFont typeface="Arial" panose="020B0604020202020204" pitchFamily="34" charset="0"/>
              <a:buChar char="•"/>
            </a:pPr>
            <a:r>
              <a:rPr lang="en-US" sz="2000" b="0" dirty="0">
                <a:solidFill>
                  <a:schemeClr val="tx1"/>
                </a:solidFill>
              </a:rPr>
              <a:t>To make the most of our time, </a:t>
            </a:r>
            <a:r>
              <a:rPr lang="en-US" sz="2000" dirty="0">
                <a:solidFill>
                  <a:schemeClr val="tx1"/>
                </a:solidFill>
              </a:rPr>
              <a:t>please make note of your questions during the presentations and we will convene a 30-min Q/A session after all four have been presented</a:t>
            </a:r>
          </a:p>
          <a:p>
            <a:pPr marL="0" indent="0">
              <a:buClrTx/>
              <a:buSzPct val="100000"/>
              <a:buNone/>
            </a:pPr>
            <a:endParaRPr lang="en-US" sz="2000" dirty="0"/>
          </a:p>
        </p:txBody>
      </p:sp>
      <p:pic>
        <p:nvPicPr>
          <p:cNvPr id="5" name="Picture 4" descr="Camera lens">
            <a:extLst>
              <a:ext uri="{FF2B5EF4-FFF2-40B4-BE49-F238E27FC236}">
                <a16:creationId xmlns:a16="http://schemas.microsoft.com/office/drawing/2014/main" id="{7254147A-938F-4B88-97F2-90EDF97AD13A}"/>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76030" y="2601682"/>
            <a:ext cx="1427961" cy="779420"/>
          </a:xfrm>
          <a:prstGeom prst="rect">
            <a:avLst/>
          </a:prstGeom>
        </p:spPr>
      </p:pic>
      <p:pic>
        <p:nvPicPr>
          <p:cNvPr id="6" name="Picture 5" descr="Woman using laptop">
            <a:extLst>
              <a:ext uri="{FF2B5EF4-FFF2-40B4-BE49-F238E27FC236}">
                <a16:creationId xmlns:a16="http://schemas.microsoft.com/office/drawing/2014/main" id="{AA84FD8F-44D7-4699-B4F2-66F0D2B2B48A}"/>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653855" y="2570116"/>
            <a:ext cx="1664843" cy="779420"/>
          </a:xfrm>
          <a:prstGeom prst="rect">
            <a:avLst/>
          </a:prstGeom>
        </p:spPr>
      </p:pic>
      <p:graphicFrame>
        <p:nvGraphicFramePr>
          <p:cNvPr id="7" name="Diagram 6">
            <a:extLst>
              <a:ext uri="{FF2B5EF4-FFF2-40B4-BE49-F238E27FC236}">
                <a16:creationId xmlns:a16="http://schemas.microsoft.com/office/drawing/2014/main" id="{EFCCC7BF-C4CC-4E2B-9885-BAC7ED220933}"/>
              </a:ext>
            </a:extLst>
          </p:cNvPr>
          <p:cNvGraphicFramePr/>
          <p:nvPr/>
        </p:nvGraphicFramePr>
        <p:xfrm>
          <a:off x="3886201" y="2180407"/>
          <a:ext cx="3186830" cy="1175660"/>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pic>
        <p:nvPicPr>
          <p:cNvPr id="8" name="Picture 2" descr="Free Call Center Cliparts, Download Free Clip Art, Free Clip Art on Clipart  Library">
            <a:extLst>
              <a:ext uri="{FF2B5EF4-FFF2-40B4-BE49-F238E27FC236}">
                <a16:creationId xmlns:a16="http://schemas.microsoft.com/office/drawing/2014/main" id="{4BB54D58-5DF0-4D2F-837F-1972AFF01FB7}"/>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7297276" y="2601682"/>
            <a:ext cx="1004170" cy="637905"/>
          </a:xfrm>
          <a:prstGeom prst="rect">
            <a:avLst/>
          </a:prstGeom>
          <a:noFill/>
          <a:extLst>
            <a:ext uri="{909E8E84-426E-40DD-AFC4-6F175D3DCCD1}">
              <a14:hiddenFill xmlns:a14="http://schemas.microsoft.com/office/drawing/2010/main">
                <a:solidFill>
                  <a:srgbClr val="FFFFFF"/>
                </a:solidFill>
              </a14:hiddenFill>
            </a:ext>
          </a:extLst>
        </p:spPr>
      </p:pic>
      <p:sp>
        <p:nvSpPr>
          <p:cNvPr id="10" name="TextBox 9">
            <a:extLst>
              <a:ext uri="{FF2B5EF4-FFF2-40B4-BE49-F238E27FC236}">
                <a16:creationId xmlns:a16="http://schemas.microsoft.com/office/drawing/2014/main" id="{51053AEC-008C-4108-9DFC-BAC060A60F31}"/>
              </a:ext>
            </a:extLst>
          </p:cNvPr>
          <p:cNvSpPr txBox="1"/>
          <p:nvPr/>
        </p:nvSpPr>
        <p:spPr>
          <a:xfrm>
            <a:off x="936841" y="3414844"/>
            <a:ext cx="1427962" cy="1015663"/>
          </a:xfrm>
          <a:prstGeom prst="rect">
            <a:avLst/>
          </a:prstGeom>
          <a:ln w="28575">
            <a:solidFill>
              <a:srgbClr val="FFC000"/>
            </a:solidFill>
          </a:ln>
        </p:spPr>
        <p:txBody>
          <a:bodyPr wrap="square" rtlCol="0">
            <a:spAutoFit/>
          </a:bodyPr>
          <a:lstStyle/>
          <a:p>
            <a:pPr marL="0" indent="0" algn="ctr">
              <a:buFont typeface="Wingdings" pitchFamily="2" charset="2"/>
              <a:buNone/>
            </a:pPr>
            <a:r>
              <a:rPr lang="en-US" sz="2000" dirty="0">
                <a:solidFill>
                  <a:schemeClr val="dk1"/>
                </a:solidFill>
                <a:latin typeface="Calibri" panose="020F0502020204030204" pitchFamily="34" charset="0"/>
                <a:cs typeface="Calibri" panose="020F0502020204030204" pitchFamily="34" charset="0"/>
              </a:rPr>
              <a:t>Video</a:t>
            </a:r>
          </a:p>
          <a:p>
            <a:pPr marL="0" indent="0" algn="ctr">
              <a:buFont typeface="Wingdings" pitchFamily="2" charset="2"/>
              <a:buNone/>
            </a:pPr>
            <a:r>
              <a:rPr lang="en-US" sz="2000" dirty="0">
                <a:solidFill>
                  <a:schemeClr val="dk1"/>
                </a:solidFill>
                <a:latin typeface="Calibri" panose="020F0502020204030204" pitchFamily="34" charset="0"/>
                <a:cs typeface="Calibri" panose="020F0502020204030204" pitchFamily="34" charset="0"/>
              </a:rPr>
              <a:t>Production</a:t>
            </a:r>
          </a:p>
          <a:p>
            <a:pPr marL="0" indent="0" algn="ctr">
              <a:buFont typeface="Wingdings" pitchFamily="2" charset="2"/>
              <a:buNone/>
            </a:pPr>
            <a:r>
              <a:rPr lang="en-US" sz="2000" dirty="0">
                <a:solidFill>
                  <a:schemeClr val="dk1"/>
                </a:solidFill>
                <a:latin typeface="Calibri" panose="020F0502020204030204" pitchFamily="34" charset="0"/>
                <a:cs typeface="Calibri" panose="020F0502020204030204" pitchFamily="34" charset="0"/>
              </a:rPr>
              <a:t>(5 min)</a:t>
            </a:r>
          </a:p>
        </p:txBody>
      </p:sp>
      <p:sp>
        <p:nvSpPr>
          <p:cNvPr id="11" name="TextBox 10">
            <a:extLst>
              <a:ext uri="{FF2B5EF4-FFF2-40B4-BE49-F238E27FC236}">
                <a16:creationId xmlns:a16="http://schemas.microsoft.com/office/drawing/2014/main" id="{71C21213-2105-4F89-B8C9-3D681E3D79F1}"/>
              </a:ext>
            </a:extLst>
          </p:cNvPr>
          <p:cNvSpPr txBox="1"/>
          <p:nvPr/>
        </p:nvSpPr>
        <p:spPr>
          <a:xfrm>
            <a:off x="2653856" y="3458928"/>
            <a:ext cx="1677988" cy="1015663"/>
          </a:xfrm>
          <a:prstGeom prst="rect">
            <a:avLst/>
          </a:prstGeom>
          <a:ln w="28575">
            <a:solidFill>
              <a:srgbClr val="FFC000"/>
            </a:solidFill>
          </a:ln>
        </p:spPr>
        <p:txBody>
          <a:bodyPr wrap="square" rtlCol="0">
            <a:spAutoFit/>
          </a:bodyPr>
          <a:lstStyle/>
          <a:p>
            <a:pPr marL="0" indent="0" algn="ctr">
              <a:buFont typeface="Wingdings" pitchFamily="2" charset="2"/>
              <a:buNone/>
            </a:pPr>
            <a:r>
              <a:rPr lang="en-US" sz="2000" dirty="0">
                <a:solidFill>
                  <a:schemeClr val="dk1"/>
                </a:solidFill>
                <a:latin typeface="Calibri" panose="020F0502020204030204" pitchFamily="34" charset="0"/>
                <a:cs typeface="Calibri" panose="020F0502020204030204" pitchFamily="34" charset="0"/>
              </a:rPr>
              <a:t>Website Development</a:t>
            </a:r>
          </a:p>
          <a:p>
            <a:pPr marL="0" indent="0" algn="ctr">
              <a:buFont typeface="Wingdings" pitchFamily="2" charset="2"/>
              <a:buNone/>
            </a:pPr>
            <a:r>
              <a:rPr lang="en-US" sz="2000" dirty="0">
                <a:solidFill>
                  <a:schemeClr val="dk1"/>
                </a:solidFill>
                <a:latin typeface="Calibri" panose="020F0502020204030204" pitchFamily="34" charset="0"/>
                <a:cs typeface="Calibri" panose="020F0502020204030204" pitchFamily="34" charset="0"/>
              </a:rPr>
              <a:t>(5 min)</a:t>
            </a:r>
          </a:p>
        </p:txBody>
      </p:sp>
      <p:sp>
        <p:nvSpPr>
          <p:cNvPr id="12" name="TextBox 11">
            <a:extLst>
              <a:ext uri="{FF2B5EF4-FFF2-40B4-BE49-F238E27FC236}">
                <a16:creationId xmlns:a16="http://schemas.microsoft.com/office/drawing/2014/main" id="{202BCCF1-6FDE-40A2-968F-82637F833F79}"/>
              </a:ext>
            </a:extLst>
          </p:cNvPr>
          <p:cNvSpPr txBox="1"/>
          <p:nvPr/>
        </p:nvSpPr>
        <p:spPr>
          <a:xfrm>
            <a:off x="4564799" y="3439334"/>
            <a:ext cx="2326187" cy="1015663"/>
          </a:xfrm>
          <a:prstGeom prst="rect">
            <a:avLst/>
          </a:prstGeom>
          <a:ln w="28575">
            <a:solidFill>
              <a:srgbClr val="FFC000"/>
            </a:solidFill>
          </a:ln>
        </p:spPr>
        <p:txBody>
          <a:bodyPr wrap="square" rtlCol="0">
            <a:spAutoFit/>
          </a:bodyPr>
          <a:lstStyle/>
          <a:p>
            <a:pPr marL="0" indent="0" algn="ctr">
              <a:buFont typeface="Wingdings" pitchFamily="2" charset="2"/>
              <a:buNone/>
            </a:pPr>
            <a:r>
              <a:rPr lang="en-US" sz="2000" dirty="0">
                <a:solidFill>
                  <a:schemeClr val="dk1"/>
                </a:solidFill>
                <a:latin typeface="Calibri" panose="020F0502020204030204" pitchFamily="34" charset="0"/>
                <a:cs typeface="Calibri" panose="020F0502020204030204" pitchFamily="34" charset="0"/>
              </a:rPr>
              <a:t>Cross-</a:t>
            </a:r>
          </a:p>
          <a:p>
            <a:pPr marL="0" indent="0" algn="ctr">
              <a:buFont typeface="Wingdings" pitchFamily="2" charset="2"/>
              <a:buNone/>
            </a:pPr>
            <a:r>
              <a:rPr lang="en-US" sz="2000" dirty="0">
                <a:solidFill>
                  <a:schemeClr val="dk1"/>
                </a:solidFill>
                <a:latin typeface="Calibri" panose="020F0502020204030204" pitchFamily="34" charset="0"/>
                <a:cs typeface="Calibri" panose="020F0502020204030204" pitchFamily="34" charset="0"/>
              </a:rPr>
              <a:t>Referrals </a:t>
            </a:r>
          </a:p>
          <a:p>
            <a:pPr marL="0" indent="0" algn="ctr">
              <a:buFont typeface="Wingdings" pitchFamily="2" charset="2"/>
              <a:buNone/>
            </a:pPr>
            <a:r>
              <a:rPr lang="en-US" sz="2000" dirty="0">
                <a:solidFill>
                  <a:schemeClr val="dk1"/>
                </a:solidFill>
                <a:latin typeface="Calibri" panose="020F0502020204030204" pitchFamily="34" charset="0"/>
                <a:cs typeface="Calibri" panose="020F0502020204030204" pitchFamily="34" charset="0"/>
              </a:rPr>
              <a:t>(5 min)</a:t>
            </a:r>
          </a:p>
        </p:txBody>
      </p:sp>
      <p:sp>
        <p:nvSpPr>
          <p:cNvPr id="13" name="TextBox 12">
            <a:extLst>
              <a:ext uri="{FF2B5EF4-FFF2-40B4-BE49-F238E27FC236}">
                <a16:creationId xmlns:a16="http://schemas.microsoft.com/office/drawing/2014/main" id="{24721918-DA5F-428B-83BA-63BC2A2B221C}"/>
              </a:ext>
            </a:extLst>
          </p:cNvPr>
          <p:cNvSpPr txBox="1"/>
          <p:nvPr/>
        </p:nvSpPr>
        <p:spPr>
          <a:xfrm>
            <a:off x="7177699" y="3444240"/>
            <a:ext cx="1483813" cy="1015663"/>
          </a:xfrm>
          <a:prstGeom prst="rect">
            <a:avLst/>
          </a:prstGeom>
          <a:ln w="28575">
            <a:solidFill>
              <a:srgbClr val="FFC000"/>
            </a:solidFill>
          </a:ln>
        </p:spPr>
        <p:txBody>
          <a:bodyPr wrap="square" rtlCol="0">
            <a:spAutoFit/>
          </a:bodyPr>
          <a:lstStyle/>
          <a:p>
            <a:pPr marL="0" indent="0" algn="ctr">
              <a:buFont typeface="Wingdings" pitchFamily="2" charset="2"/>
              <a:buNone/>
            </a:pPr>
            <a:r>
              <a:rPr lang="en-US" sz="2000" dirty="0">
                <a:solidFill>
                  <a:schemeClr val="dk1"/>
                </a:solidFill>
                <a:latin typeface="Calibri" panose="020F0502020204030204" pitchFamily="34" charset="0"/>
                <a:cs typeface="Calibri" panose="020F0502020204030204" pitchFamily="34" charset="0"/>
              </a:rPr>
              <a:t>Caregiver Experience</a:t>
            </a:r>
          </a:p>
          <a:p>
            <a:pPr marL="0" indent="0" algn="ctr">
              <a:buFont typeface="Wingdings" pitchFamily="2" charset="2"/>
              <a:buNone/>
            </a:pPr>
            <a:r>
              <a:rPr lang="en-US" sz="2000" dirty="0">
                <a:solidFill>
                  <a:schemeClr val="dk1"/>
                </a:solidFill>
                <a:latin typeface="Calibri" panose="020F0502020204030204" pitchFamily="34" charset="0"/>
                <a:cs typeface="Calibri" panose="020F0502020204030204" pitchFamily="34" charset="0"/>
              </a:rPr>
              <a:t>(5 min)</a:t>
            </a:r>
          </a:p>
        </p:txBody>
      </p:sp>
    </p:spTree>
    <p:extLst>
      <p:ext uri="{BB962C8B-B14F-4D97-AF65-F5344CB8AC3E}">
        <p14:creationId xmlns:p14="http://schemas.microsoft.com/office/powerpoint/2010/main" val="1342326833"/>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77784" y="1066800"/>
            <a:ext cx="8366216" cy="5257337"/>
          </a:xfrm>
          <a:prstGeom prst="rect">
            <a:avLst/>
          </a:prstGeom>
        </p:spPr>
        <p:txBody>
          <a:bodyPr wrap="square" rtlCol="0">
            <a:spAutoFit/>
          </a:bodyPr>
          <a:lstStyle/>
          <a:p>
            <a:pPr marL="342900" marR="0" lvl="0" indent="-342900">
              <a:lnSpc>
                <a:spcPct val="108000"/>
              </a:lnSpc>
              <a:spcBef>
                <a:spcPts val="0"/>
              </a:spcBef>
              <a:spcAft>
                <a:spcPts val="500"/>
              </a:spcAft>
              <a:buClr>
                <a:srgbClr val="000000"/>
              </a:buClr>
              <a:buFont typeface="+mj-lt"/>
              <a:buAutoNum type="arabicPeriod"/>
            </a:pPr>
            <a:r>
              <a:rPr lang="en-US" sz="2000" b="1" dirty="0">
                <a:effectLst/>
                <a:latin typeface="Calibri" panose="020F0502020204030204" pitchFamily="34" charset="0"/>
                <a:ea typeface="Calibri" panose="020F0502020204030204" pitchFamily="34" charset="0"/>
                <a:cs typeface="Calibri" panose="020F0502020204030204" pitchFamily="34" charset="0"/>
              </a:rPr>
              <a:t>Welcome, Logistics, Introductions (10 min)</a:t>
            </a:r>
          </a:p>
          <a:p>
            <a:pPr marL="342900" marR="0" lvl="0" indent="-342900">
              <a:lnSpc>
                <a:spcPct val="108000"/>
              </a:lnSpc>
              <a:spcBef>
                <a:spcPts val="1000"/>
              </a:spcBef>
              <a:spcAft>
                <a:spcPts val="500"/>
              </a:spcAft>
              <a:buClr>
                <a:srgbClr val="000000"/>
              </a:buClr>
              <a:buFont typeface="+mj-lt"/>
              <a:buAutoNum type="arabicPeriod"/>
            </a:pPr>
            <a:r>
              <a:rPr lang="en-US" sz="2000" b="1" dirty="0">
                <a:latin typeface="Calibri" panose="020F0502020204030204" pitchFamily="34" charset="0"/>
                <a:ea typeface="Calibri" panose="020F0502020204030204" pitchFamily="34" charset="0"/>
                <a:cs typeface="Calibri" panose="020F0502020204030204" pitchFamily="34" charset="0"/>
              </a:rPr>
              <a:t>Quality of Care Workstream</a:t>
            </a:r>
            <a:r>
              <a:rPr lang="en-US" sz="2000" b="1" dirty="0">
                <a:effectLst/>
                <a:latin typeface="Calibri" panose="020F0502020204030204" pitchFamily="34" charset="0"/>
                <a:ea typeface="Calibri" panose="020F0502020204030204" pitchFamily="34" charset="0"/>
                <a:cs typeface="Calibri" panose="020F0502020204030204" pitchFamily="34" charset="0"/>
              </a:rPr>
              <a:t> (50 min)</a:t>
            </a:r>
          </a:p>
          <a:p>
            <a:pPr marL="739775" lvl="1" indent="-339725">
              <a:spcAft>
                <a:spcPts val="800"/>
              </a:spcAft>
              <a:buClr>
                <a:srgbClr val="000000"/>
              </a:buClr>
              <a:buFont typeface="Arial" panose="020B0604020202020204" pitchFamily="34" charset="0"/>
              <a:buChar char="•"/>
            </a:pPr>
            <a:r>
              <a:rPr lang="en-US" sz="2000" dirty="0">
                <a:latin typeface="Calibri" panose="020F0502020204030204" pitchFamily="34" charset="0"/>
                <a:ea typeface="Calibri" panose="020F0502020204030204" pitchFamily="34" charset="0"/>
                <a:cs typeface="Calibri" panose="020F0502020204030204" pitchFamily="34" charset="0"/>
              </a:rPr>
              <a:t>Care Planning Presentation (10 min) and Discussion (15 min)</a:t>
            </a:r>
          </a:p>
          <a:p>
            <a:pPr marL="739775" lvl="1" indent="-339725">
              <a:buClr>
                <a:srgbClr val="000000"/>
              </a:buClr>
              <a:buFont typeface="Arial" panose="020B0604020202020204" pitchFamily="34" charset="0"/>
              <a:buChar char="•"/>
            </a:pPr>
            <a:r>
              <a:rPr lang="en-US" sz="2000" dirty="0">
                <a:effectLst/>
                <a:latin typeface="Calibri" panose="020F0502020204030204" pitchFamily="34" charset="0"/>
                <a:ea typeface="Calibri" panose="020F0502020204030204" pitchFamily="34" charset="0"/>
                <a:cs typeface="Calibri" panose="020F0502020204030204" pitchFamily="34" charset="0"/>
              </a:rPr>
              <a:t>Staffing &amp; Training Presentation (10 min) and Discussion (15 min) </a:t>
            </a:r>
          </a:p>
          <a:p>
            <a:pPr marL="339725" marR="0" lvl="0" indent="-339725">
              <a:lnSpc>
                <a:spcPct val="108000"/>
              </a:lnSpc>
              <a:spcBef>
                <a:spcPts val="1000"/>
              </a:spcBef>
              <a:spcAft>
                <a:spcPts val="500"/>
              </a:spcAft>
              <a:buClr>
                <a:srgbClr val="000000"/>
              </a:buClr>
              <a:buFont typeface="+mj-lt"/>
              <a:buAutoNum type="arabicPeriod" startAt="3"/>
            </a:pPr>
            <a:r>
              <a:rPr lang="en-US" sz="2000" b="1" dirty="0">
                <a:effectLst/>
                <a:latin typeface="Calibri" panose="020F0502020204030204" pitchFamily="34" charset="0"/>
                <a:ea typeface="Calibri" panose="020F0502020204030204" pitchFamily="34" charset="0"/>
                <a:cs typeface="Calibri" panose="020F0502020204030204" pitchFamily="34" charset="0"/>
              </a:rPr>
              <a:t>Caregiver Support and Public Awareness Workstream (</a:t>
            </a:r>
            <a:r>
              <a:rPr lang="en-US" sz="2000" b="1" dirty="0">
                <a:latin typeface="Calibri" panose="020F0502020204030204" pitchFamily="34" charset="0"/>
                <a:ea typeface="Calibri" panose="020F0502020204030204" pitchFamily="34" charset="0"/>
                <a:cs typeface="Calibri" panose="020F0502020204030204" pitchFamily="34" charset="0"/>
              </a:rPr>
              <a:t>5</a:t>
            </a:r>
            <a:r>
              <a:rPr lang="en-US" sz="2000" b="1" dirty="0">
                <a:effectLst/>
                <a:latin typeface="Calibri" panose="020F0502020204030204" pitchFamily="34" charset="0"/>
                <a:ea typeface="Calibri" panose="020F0502020204030204" pitchFamily="34" charset="0"/>
                <a:cs typeface="Calibri" panose="020F0502020204030204" pitchFamily="34" charset="0"/>
              </a:rPr>
              <a:t>0 min)</a:t>
            </a:r>
          </a:p>
          <a:p>
            <a:pPr marL="400050" lvl="1">
              <a:spcAft>
                <a:spcPts val="1000"/>
              </a:spcAft>
              <a:buClr>
                <a:srgbClr val="000000"/>
              </a:buClr>
            </a:pPr>
            <a:r>
              <a:rPr lang="en-US" sz="2000" dirty="0">
                <a:latin typeface="Calibri" panose="020F0502020204030204" pitchFamily="34" charset="0"/>
                <a:cs typeface="Calibri" panose="020F0502020204030204" pitchFamily="34" charset="0"/>
              </a:rPr>
              <a:t>(a) Four 5-minute presentations:</a:t>
            </a:r>
          </a:p>
          <a:p>
            <a:pPr marL="1027113" lvl="2" indent="-287338">
              <a:spcAft>
                <a:spcPts val="800"/>
              </a:spcAft>
              <a:buClr>
                <a:srgbClr val="000000"/>
              </a:buClr>
              <a:buFont typeface="Arial" panose="020B0604020202020204" pitchFamily="34" charset="0"/>
              <a:buChar char="•"/>
            </a:pPr>
            <a:r>
              <a:rPr lang="en-US" sz="2000" dirty="0">
                <a:latin typeface="Calibri" panose="020F0502020204030204" pitchFamily="34" charset="0"/>
                <a:cs typeface="Calibri" panose="020F0502020204030204" pitchFamily="34" charset="0"/>
              </a:rPr>
              <a:t>Video production</a:t>
            </a:r>
          </a:p>
          <a:p>
            <a:pPr marL="1027113" lvl="2" indent="-287338">
              <a:spcAft>
                <a:spcPts val="800"/>
              </a:spcAft>
              <a:buClr>
                <a:srgbClr val="000000"/>
              </a:buClr>
              <a:buFont typeface="Arial" panose="020B0604020202020204" pitchFamily="34" charset="0"/>
              <a:buChar char="•"/>
            </a:pPr>
            <a:r>
              <a:rPr lang="en-US" sz="2000" dirty="0">
                <a:latin typeface="Calibri" panose="020F0502020204030204" pitchFamily="34" charset="0"/>
                <a:cs typeface="Calibri" panose="020F0502020204030204" pitchFamily="34" charset="0"/>
              </a:rPr>
              <a:t>Website development </a:t>
            </a:r>
          </a:p>
          <a:p>
            <a:pPr marL="1027113" lvl="2" indent="-287338">
              <a:spcAft>
                <a:spcPts val="800"/>
              </a:spcAft>
              <a:buClr>
                <a:srgbClr val="000000"/>
              </a:buClr>
              <a:buFont typeface="Arial" panose="020B0604020202020204" pitchFamily="34" charset="0"/>
              <a:buChar char="•"/>
            </a:pPr>
            <a:r>
              <a:rPr lang="en-US" sz="2000" dirty="0">
                <a:latin typeface="Calibri" panose="020F0502020204030204" pitchFamily="34" charset="0"/>
                <a:cs typeface="Calibri" panose="020F0502020204030204" pitchFamily="34" charset="0"/>
              </a:rPr>
              <a:t>Cross-referrals </a:t>
            </a:r>
          </a:p>
          <a:p>
            <a:pPr marL="1027113" lvl="2" indent="-287338">
              <a:spcAft>
                <a:spcPts val="800"/>
              </a:spcAft>
              <a:buClr>
                <a:srgbClr val="000000"/>
              </a:buClr>
              <a:buFont typeface="Arial" panose="020B0604020202020204" pitchFamily="34" charset="0"/>
              <a:buChar char="•"/>
            </a:pPr>
            <a:r>
              <a:rPr lang="en-US" sz="2000" dirty="0">
                <a:latin typeface="Calibri" panose="020F0502020204030204" pitchFamily="34" charset="0"/>
                <a:cs typeface="Calibri" panose="020F0502020204030204" pitchFamily="34" charset="0"/>
              </a:rPr>
              <a:t>Caregiver experience </a:t>
            </a:r>
          </a:p>
          <a:p>
            <a:pPr marL="857250" lvl="2" indent="-457200">
              <a:buClr>
                <a:srgbClr val="000000"/>
              </a:buClr>
            </a:pPr>
            <a:r>
              <a:rPr lang="en-US" sz="2000" dirty="0">
                <a:latin typeface="Calibri" panose="020F0502020204030204" pitchFamily="34" charset="0"/>
                <a:cs typeface="Calibri" panose="020F0502020204030204" pitchFamily="34" charset="0"/>
              </a:rPr>
              <a:t>(b) Discussion (30 min)</a:t>
            </a:r>
          </a:p>
          <a:p>
            <a:pPr marL="400050" lvl="1">
              <a:buClr>
                <a:srgbClr val="000000"/>
              </a:buClr>
            </a:pPr>
            <a:endParaRPr lang="en-US" sz="2000" dirty="0">
              <a:latin typeface="Calibri" panose="020F0502020204030204" pitchFamily="34" charset="0"/>
              <a:cs typeface="Calibri" panose="020F0502020204030204" pitchFamily="34" charset="0"/>
            </a:endParaRPr>
          </a:p>
          <a:p>
            <a:pPr marL="285750" indent="-342900">
              <a:buClr>
                <a:srgbClr val="000000"/>
              </a:buClr>
              <a:buFont typeface="+mj-lt"/>
              <a:buAutoNum type="arabicPeriod" startAt="3"/>
            </a:pPr>
            <a:r>
              <a:rPr lang="en-US" sz="2000" b="1" dirty="0">
                <a:latin typeface="Calibri" panose="020F0502020204030204" pitchFamily="34" charset="0"/>
                <a:cs typeface="Calibri" panose="020F0502020204030204" pitchFamily="34" charset="0"/>
              </a:rPr>
              <a:t>Closing Remarks and Final Roll Call (10 min)</a:t>
            </a:r>
            <a:endParaRPr lang="en-US" sz="2200" b="1" dirty="0">
              <a:latin typeface="Calibri" panose="020F0502020204030204" pitchFamily="34" charset="0"/>
              <a:cs typeface="Calibri" panose="020F0502020204030204" pitchFamily="34" charset="0"/>
            </a:endParaRPr>
          </a:p>
        </p:txBody>
      </p:sp>
      <p:sp>
        <p:nvSpPr>
          <p:cNvPr id="3" name="Title 2"/>
          <p:cNvSpPr>
            <a:spLocks noGrp="1"/>
          </p:cNvSpPr>
          <p:nvPr>
            <p:ph type="title"/>
          </p:nvPr>
        </p:nvSpPr>
        <p:spPr>
          <a:xfrm>
            <a:off x="990600" y="297477"/>
            <a:ext cx="1679666" cy="472772"/>
          </a:xfrm>
        </p:spPr>
        <p:txBody>
          <a:bodyPr/>
          <a:lstStyle/>
          <a:p>
            <a:r>
              <a:rPr lang="en-US" sz="2500" dirty="0"/>
              <a:t>Agenda</a:t>
            </a:r>
          </a:p>
        </p:txBody>
      </p:sp>
    </p:spTree>
    <p:extLst>
      <p:ext uri="{BB962C8B-B14F-4D97-AF65-F5344CB8AC3E}">
        <p14:creationId xmlns:p14="http://schemas.microsoft.com/office/powerpoint/2010/main" val="1111932765"/>
      </p:ext>
    </p:extLst>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8F868D-6540-4813-981D-66CF715BAD0E}"/>
              </a:ext>
            </a:extLst>
          </p:cNvPr>
          <p:cNvSpPr>
            <a:spLocks noGrp="1"/>
          </p:cNvSpPr>
          <p:nvPr>
            <p:ph type="title"/>
          </p:nvPr>
        </p:nvSpPr>
        <p:spPr>
          <a:xfrm>
            <a:off x="762000" y="37011"/>
            <a:ext cx="6400800" cy="762000"/>
          </a:xfrm>
        </p:spPr>
        <p:txBody>
          <a:bodyPr/>
          <a:lstStyle/>
          <a:p>
            <a:r>
              <a:rPr lang="en-US" dirty="0"/>
              <a:t>Recommendation #1: Video Production </a:t>
            </a:r>
          </a:p>
        </p:txBody>
      </p:sp>
      <p:sp>
        <p:nvSpPr>
          <p:cNvPr id="5" name="Rounded Rectangle 76">
            <a:extLst>
              <a:ext uri="{FF2B5EF4-FFF2-40B4-BE49-F238E27FC236}">
                <a16:creationId xmlns:a16="http://schemas.microsoft.com/office/drawing/2014/main" id="{57AC8D58-E889-4886-B2DC-B7DEA20FEC95}"/>
              </a:ext>
            </a:extLst>
          </p:cNvPr>
          <p:cNvSpPr/>
          <p:nvPr/>
        </p:nvSpPr>
        <p:spPr>
          <a:xfrm>
            <a:off x="984067" y="1000849"/>
            <a:ext cx="7086600" cy="1056551"/>
          </a:xfrm>
          <a:prstGeom prst="roundRect">
            <a:avLst>
              <a:gd name="adj" fmla="val 0"/>
            </a:avLst>
          </a:prstGeom>
          <a:solidFill>
            <a:schemeClr val="bg1"/>
          </a:solidFill>
          <a:ln>
            <a:solidFill>
              <a:srgbClr val="E6AF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182880" tIns="91440" rIns="182880" bIns="0" numCol="1" spcCol="0" rtlCol="0" fromWordArt="0" anchor="t" anchorCtr="0" forceAA="0" compatLnSpc="1">
            <a:prstTxWarp prst="textNoShape">
              <a:avLst/>
            </a:prstTxWarp>
            <a:noAutofit/>
          </a:bodyPr>
          <a:lstStyle/>
          <a:p>
            <a:pPr marL="0" marR="0" algn="ctr">
              <a:lnSpc>
                <a:spcPct val="107000"/>
              </a:lnSpc>
              <a:spcBef>
                <a:spcPts val="0"/>
              </a:spcBef>
              <a:spcAft>
                <a:spcPts val="500"/>
              </a:spcAft>
            </a:pPr>
            <a:r>
              <a:rPr lang="en-US" sz="2000" b="1" u="sng" dirty="0">
                <a:solidFill>
                  <a:schemeClr val="tx1"/>
                </a:solidFill>
                <a:effectLst/>
                <a:latin typeface="Calibri" panose="020F0502020204030204" pitchFamily="34" charset="0"/>
                <a:ea typeface="Calibri" panose="020F0502020204030204" pitchFamily="34" charset="0"/>
                <a:cs typeface="Calibri" panose="020F0502020204030204" pitchFamily="34" charset="0"/>
              </a:rPr>
              <a:t>Recommendation #1</a:t>
            </a:r>
            <a:r>
              <a:rPr lang="en-US" sz="2000" b="1" dirty="0">
                <a:solidFill>
                  <a:schemeClr val="tx1"/>
                </a:solidFill>
                <a:effectLst/>
                <a:latin typeface="Calibri" panose="020F0502020204030204" pitchFamily="34" charset="0"/>
                <a:ea typeface="Calibri" panose="020F0502020204030204" pitchFamily="34" charset="0"/>
                <a:cs typeface="Calibri" panose="020F0502020204030204" pitchFamily="34" charset="0"/>
              </a:rPr>
              <a:t> </a:t>
            </a:r>
          </a:p>
          <a:p>
            <a:pPr lvl="1">
              <a:lnSpc>
                <a:spcPct val="107000"/>
              </a:lnSpc>
            </a:pPr>
            <a:r>
              <a:rPr lang="en-US" sz="1600" b="1" dirty="0">
                <a:solidFill>
                  <a:schemeClr val="tx1"/>
                </a:solidFill>
              </a:rPr>
              <a:t>Make and distribute three videos (English, Portuguese, Spanish) of caregivers talking about the help they got, and how they got it</a:t>
            </a:r>
            <a:endParaRPr lang="en-US" sz="1600" b="1" dirty="0">
              <a:solidFill>
                <a:schemeClr val="tx1"/>
              </a:solidFill>
              <a:latin typeface="Calibri" panose="020F0502020204030204" pitchFamily="34" charset="0"/>
              <a:cs typeface="Calibri" panose="020F0502020204030204" pitchFamily="34" charset="0"/>
            </a:endParaRPr>
          </a:p>
        </p:txBody>
      </p:sp>
      <p:pic>
        <p:nvPicPr>
          <p:cNvPr id="6" name="Picture 5" descr="Camera lens">
            <a:extLst>
              <a:ext uri="{FF2B5EF4-FFF2-40B4-BE49-F238E27FC236}">
                <a16:creationId xmlns:a16="http://schemas.microsoft.com/office/drawing/2014/main" id="{E4BAFDFE-7382-4AE5-BD86-B8A9E4DBA2CA}"/>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87333" y="2230935"/>
            <a:ext cx="7169333" cy="4047565"/>
          </a:xfrm>
          <a:prstGeom prst="rect">
            <a:avLst/>
          </a:prstGeom>
        </p:spPr>
      </p:pic>
    </p:spTree>
    <p:extLst>
      <p:ext uri="{BB962C8B-B14F-4D97-AF65-F5344CB8AC3E}">
        <p14:creationId xmlns:p14="http://schemas.microsoft.com/office/powerpoint/2010/main" val="4005265138"/>
      </p:ext>
    </p:extLst>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itle 1">
            <a:extLst>
              <a:ext uri="{FF2B5EF4-FFF2-40B4-BE49-F238E27FC236}">
                <a16:creationId xmlns:a16="http://schemas.microsoft.com/office/drawing/2014/main" id="{EEF2D2E8-E4B1-406B-B91B-B13BE8569AB9}"/>
              </a:ext>
            </a:extLst>
          </p:cNvPr>
          <p:cNvSpPr txBox="1">
            <a:spLocks/>
          </p:cNvSpPr>
          <p:nvPr/>
        </p:nvSpPr>
        <p:spPr bwMode="white">
          <a:xfrm>
            <a:off x="2057400" y="42843"/>
            <a:ext cx="3581400" cy="762000"/>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lvl1pPr algn="l" rtl="0" eaLnBrk="0" fontAlgn="base" hangingPunct="0">
              <a:spcBef>
                <a:spcPct val="20000"/>
              </a:spcBef>
              <a:spcAft>
                <a:spcPct val="0"/>
              </a:spcAft>
              <a:tabLst>
                <a:tab pos="915988" algn="l"/>
              </a:tabLst>
              <a:defRPr sz="2400" b="1">
                <a:solidFill>
                  <a:srgbClr val="FFC000"/>
                </a:solidFill>
                <a:latin typeface="+mj-lt"/>
                <a:ea typeface="+mj-ea"/>
                <a:cs typeface="+mj-cs"/>
              </a:defRPr>
            </a:lvl1pPr>
            <a:lvl2pPr algn="l" rtl="0" eaLnBrk="0" fontAlgn="base" hangingPunct="0">
              <a:spcBef>
                <a:spcPct val="20000"/>
              </a:spcBef>
              <a:spcAft>
                <a:spcPct val="0"/>
              </a:spcAft>
              <a:tabLst>
                <a:tab pos="915988" algn="l"/>
              </a:tabLst>
              <a:defRPr sz="2400" b="1">
                <a:solidFill>
                  <a:srgbClr val="FFC000"/>
                </a:solidFill>
                <a:latin typeface="Arial" pitchFamily="34" charset="0"/>
              </a:defRPr>
            </a:lvl2pPr>
            <a:lvl3pPr algn="l" rtl="0" eaLnBrk="0" fontAlgn="base" hangingPunct="0">
              <a:spcBef>
                <a:spcPct val="20000"/>
              </a:spcBef>
              <a:spcAft>
                <a:spcPct val="0"/>
              </a:spcAft>
              <a:tabLst>
                <a:tab pos="915988" algn="l"/>
              </a:tabLst>
              <a:defRPr sz="2400" b="1">
                <a:solidFill>
                  <a:srgbClr val="FFC000"/>
                </a:solidFill>
                <a:latin typeface="Arial" pitchFamily="34" charset="0"/>
              </a:defRPr>
            </a:lvl3pPr>
            <a:lvl4pPr algn="l" rtl="0" eaLnBrk="0" fontAlgn="base" hangingPunct="0">
              <a:spcBef>
                <a:spcPct val="20000"/>
              </a:spcBef>
              <a:spcAft>
                <a:spcPct val="0"/>
              </a:spcAft>
              <a:tabLst>
                <a:tab pos="915988" algn="l"/>
              </a:tabLst>
              <a:defRPr sz="2400" b="1">
                <a:solidFill>
                  <a:srgbClr val="FFC000"/>
                </a:solidFill>
                <a:latin typeface="Arial" pitchFamily="34" charset="0"/>
              </a:defRPr>
            </a:lvl4pPr>
            <a:lvl5pPr algn="l" rtl="0" eaLnBrk="0" fontAlgn="base" hangingPunct="0">
              <a:spcBef>
                <a:spcPct val="20000"/>
              </a:spcBef>
              <a:spcAft>
                <a:spcPct val="0"/>
              </a:spcAft>
              <a:tabLst>
                <a:tab pos="915988" algn="l"/>
              </a:tabLst>
              <a:defRPr sz="2400" b="1">
                <a:solidFill>
                  <a:srgbClr val="FFC000"/>
                </a:solidFill>
                <a:latin typeface="Arial" pitchFamily="34" charset="0"/>
              </a:defRPr>
            </a:lvl5pPr>
            <a:lvl6pPr marL="457200" algn="l" rtl="0" eaLnBrk="0" fontAlgn="base" hangingPunct="0">
              <a:spcBef>
                <a:spcPct val="20000"/>
              </a:spcBef>
              <a:spcAft>
                <a:spcPct val="0"/>
              </a:spcAft>
              <a:tabLst>
                <a:tab pos="915988" algn="l"/>
              </a:tabLst>
              <a:defRPr sz="2400" b="1">
                <a:solidFill>
                  <a:schemeClr val="accent1"/>
                </a:solidFill>
                <a:latin typeface="Arial" pitchFamily="34" charset="0"/>
              </a:defRPr>
            </a:lvl6pPr>
            <a:lvl7pPr marL="914400" algn="l" rtl="0" eaLnBrk="0" fontAlgn="base" hangingPunct="0">
              <a:spcBef>
                <a:spcPct val="20000"/>
              </a:spcBef>
              <a:spcAft>
                <a:spcPct val="0"/>
              </a:spcAft>
              <a:tabLst>
                <a:tab pos="915988" algn="l"/>
              </a:tabLst>
              <a:defRPr sz="2400" b="1">
                <a:solidFill>
                  <a:schemeClr val="accent1"/>
                </a:solidFill>
                <a:latin typeface="Arial" pitchFamily="34" charset="0"/>
              </a:defRPr>
            </a:lvl7pPr>
            <a:lvl8pPr marL="1371600" algn="l" rtl="0" eaLnBrk="0" fontAlgn="base" hangingPunct="0">
              <a:spcBef>
                <a:spcPct val="20000"/>
              </a:spcBef>
              <a:spcAft>
                <a:spcPct val="0"/>
              </a:spcAft>
              <a:tabLst>
                <a:tab pos="915988" algn="l"/>
              </a:tabLst>
              <a:defRPr sz="2400" b="1">
                <a:solidFill>
                  <a:schemeClr val="accent1"/>
                </a:solidFill>
                <a:latin typeface="Arial" pitchFamily="34" charset="0"/>
              </a:defRPr>
            </a:lvl8pPr>
            <a:lvl9pPr marL="1828800" algn="l" rtl="0" eaLnBrk="0" fontAlgn="base" hangingPunct="0">
              <a:spcBef>
                <a:spcPct val="20000"/>
              </a:spcBef>
              <a:spcAft>
                <a:spcPct val="0"/>
              </a:spcAft>
              <a:tabLst>
                <a:tab pos="915988" algn="l"/>
              </a:tabLst>
              <a:defRPr sz="2400" b="1">
                <a:solidFill>
                  <a:schemeClr val="accent1"/>
                </a:solidFill>
                <a:latin typeface="Arial" pitchFamily="34" charset="0"/>
              </a:defRPr>
            </a:lvl9pPr>
          </a:lstStyle>
          <a:p>
            <a:pPr algn="ctr"/>
            <a:r>
              <a:rPr lang="en-US" kern="0" dirty="0"/>
              <a:t>Video Production  Implementation Team</a:t>
            </a:r>
          </a:p>
        </p:txBody>
      </p:sp>
      <p:sp>
        <p:nvSpPr>
          <p:cNvPr id="7" name="Rounded Rectangle 76">
            <a:extLst>
              <a:ext uri="{FF2B5EF4-FFF2-40B4-BE49-F238E27FC236}">
                <a16:creationId xmlns:a16="http://schemas.microsoft.com/office/drawing/2014/main" id="{6DDAE303-0193-4930-ADB0-908887C40B81}"/>
              </a:ext>
            </a:extLst>
          </p:cNvPr>
          <p:cNvSpPr/>
          <p:nvPr/>
        </p:nvSpPr>
        <p:spPr>
          <a:xfrm>
            <a:off x="914400" y="1820663"/>
            <a:ext cx="3352800" cy="2446537"/>
          </a:xfrm>
          <a:prstGeom prst="roundRect">
            <a:avLst>
              <a:gd name="adj" fmla="val 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182880" tIns="91440" rIns="182880" bIns="0" numCol="1" spcCol="0" rtlCol="0" fromWordArt="0" anchor="t" anchorCtr="0" forceAA="0" compatLnSpc="1">
            <a:prstTxWarp prst="textNoShape">
              <a:avLst/>
            </a:prstTxWarp>
            <a:noAutofit/>
          </a:bodyPr>
          <a:lstStyle/>
          <a:p>
            <a:pPr marL="0" marR="0" algn="l" rtl="0" eaLnBrk="1" fontAlgn="t" latinLnBrk="0" hangingPunct="1">
              <a:lnSpc>
                <a:spcPct val="107000"/>
              </a:lnSpc>
              <a:spcBef>
                <a:spcPts val="0"/>
              </a:spcBef>
              <a:spcAft>
                <a:spcPts val="0"/>
              </a:spcAft>
            </a:pPr>
            <a:r>
              <a:rPr lang="en-US" sz="1400" b="1" i="1" dirty="0">
                <a:solidFill>
                  <a:srgbClr val="0266CA"/>
                </a:solidFill>
                <a:latin typeface="Calibri" panose="020F0502020204030204" pitchFamily="34" charset="0"/>
                <a:cs typeface="Calibri" panose="020F0502020204030204" pitchFamily="34" charset="0"/>
              </a:rPr>
              <a:t>Barbara Meehan</a:t>
            </a:r>
            <a:endParaRPr lang="en-US" sz="1400" b="0" i="1" u="none" strike="noStrike" dirty="0">
              <a:solidFill>
                <a:srgbClr val="0266CA"/>
              </a:solidFill>
              <a:effectLst/>
              <a:latin typeface="Calibri" panose="020F0502020204030204" pitchFamily="34" charset="0"/>
              <a:cs typeface="Calibri" panose="020F0502020204030204" pitchFamily="34" charset="0"/>
            </a:endParaRPr>
          </a:p>
          <a:p>
            <a:pPr marL="0" marR="0" algn="l" rtl="0" eaLnBrk="1" fontAlgn="t" latinLnBrk="0" hangingPunct="1">
              <a:lnSpc>
                <a:spcPct val="107000"/>
              </a:lnSpc>
              <a:spcBef>
                <a:spcPts val="0"/>
              </a:spcBef>
              <a:spcAft>
                <a:spcPts val="0"/>
              </a:spcAft>
            </a:pPr>
            <a:r>
              <a:rPr lang="en-US" sz="1400" b="1" i="0" u="none" strike="noStrike" kern="1200" dirty="0">
                <a:solidFill>
                  <a:schemeClr val="tx1"/>
                </a:solidFill>
                <a:effectLst/>
                <a:latin typeface="Calibri" panose="020F0502020204030204" pitchFamily="34" charset="0"/>
                <a:cs typeface="Calibri" panose="020F0502020204030204" pitchFamily="34" charset="0"/>
              </a:rPr>
              <a:t>Council </a:t>
            </a:r>
            <a:r>
              <a:rPr lang="en-US" sz="1400" b="1" dirty="0">
                <a:solidFill>
                  <a:schemeClr val="tx1"/>
                </a:solidFill>
                <a:latin typeface="Calibri" panose="020F0502020204030204" pitchFamily="34" charset="0"/>
                <a:cs typeface="Calibri" panose="020F0502020204030204" pitchFamily="34" charset="0"/>
              </a:rPr>
              <a:t>Member</a:t>
            </a:r>
            <a:r>
              <a:rPr lang="en-US" sz="1400" b="1" i="0" u="none" strike="noStrike" kern="1200" dirty="0">
                <a:solidFill>
                  <a:schemeClr val="tx1"/>
                </a:solidFill>
                <a:effectLst/>
                <a:latin typeface="Calibri" panose="020F0502020204030204" pitchFamily="34" charset="0"/>
                <a:cs typeface="Calibri" panose="020F0502020204030204" pitchFamily="34" charset="0"/>
              </a:rPr>
              <a:t> &amp; Workstream Co-lead</a:t>
            </a:r>
          </a:p>
          <a:p>
            <a:pPr marL="0" marR="0" algn="l" rtl="0" eaLnBrk="1" fontAlgn="t" latinLnBrk="0" hangingPunct="1">
              <a:lnSpc>
                <a:spcPct val="107000"/>
              </a:lnSpc>
              <a:spcBef>
                <a:spcPts val="0"/>
              </a:spcBef>
              <a:spcAft>
                <a:spcPts val="0"/>
              </a:spcAft>
            </a:pPr>
            <a:r>
              <a:rPr lang="en-US" sz="1400" b="1" dirty="0">
                <a:solidFill>
                  <a:schemeClr val="tx1"/>
                </a:solidFill>
                <a:latin typeface="Calibri" panose="020F0502020204030204" pitchFamily="34" charset="0"/>
                <a:cs typeface="Calibri" panose="020F0502020204030204" pitchFamily="34" charset="0"/>
              </a:rPr>
              <a:t>Implementation Team Co-lead</a:t>
            </a:r>
            <a:endParaRPr lang="en-US" sz="1400" b="0" i="0" u="none" strike="noStrike" dirty="0">
              <a:solidFill>
                <a:schemeClr val="tx1"/>
              </a:solidFill>
              <a:effectLst/>
              <a:latin typeface="Calibri" panose="020F0502020204030204" pitchFamily="34" charset="0"/>
              <a:cs typeface="Calibri" panose="020F0502020204030204" pitchFamily="34" charset="0"/>
            </a:endParaRPr>
          </a:p>
          <a:p>
            <a:pPr marL="0" marR="0" algn="l" rtl="0" eaLnBrk="1" fontAlgn="t" latinLnBrk="0" hangingPunct="1">
              <a:lnSpc>
                <a:spcPct val="107000"/>
              </a:lnSpc>
              <a:spcBef>
                <a:spcPts val="0"/>
              </a:spcBef>
              <a:spcAft>
                <a:spcPts val="800"/>
              </a:spcAft>
            </a:pPr>
            <a:r>
              <a:rPr lang="en-US" sz="1400" dirty="0">
                <a:solidFill>
                  <a:schemeClr val="tx1"/>
                </a:solidFill>
                <a:latin typeface="Calibri" panose="020F0502020204030204" pitchFamily="34" charset="0"/>
                <a:cs typeface="Calibri" panose="020F0502020204030204" pitchFamily="34" charset="0"/>
              </a:rPr>
              <a:t>Alzheimer's Advocate/Former Caregiver</a:t>
            </a:r>
          </a:p>
          <a:p>
            <a:pPr marL="0" marR="0" algn="l" rtl="0" eaLnBrk="1" fontAlgn="t" latinLnBrk="0" hangingPunct="1">
              <a:lnSpc>
                <a:spcPct val="107000"/>
              </a:lnSpc>
              <a:spcBef>
                <a:spcPts val="0"/>
              </a:spcBef>
              <a:spcAft>
                <a:spcPts val="0"/>
              </a:spcAft>
            </a:pPr>
            <a:r>
              <a:rPr lang="en-US" sz="1400" b="1" i="1" dirty="0">
                <a:solidFill>
                  <a:srgbClr val="0266CA"/>
                </a:solidFill>
                <a:latin typeface="Calibri" panose="020F0502020204030204" pitchFamily="34" charset="0"/>
                <a:cs typeface="Calibri" panose="020F0502020204030204" pitchFamily="34" charset="0"/>
              </a:rPr>
              <a:t>Hector R. </a:t>
            </a:r>
            <a:r>
              <a:rPr lang="en-US" sz="1400" b="1" i="1" dirty="0" err="1">
                <a:solidFill>
                  <a:srgbClr val="0266CA"/>
                </a:solidFill>
                <a:latin typeface="Calibri" panose="020F0502020204030204" pitchFamily="34" charset="0"/>
                <a:cs typeface="Calibri" panose="020F0502020204030204" pitchFamily="34" charset="0"/>
              </a:rPr>
              <a:t>Montesino</a:t>
            </a:r>
            <a:r>
              <a:rPr lang="en-US" sz="1400" b="1" i="1" dirty="0">
                <a:solidFill>
                  <a:srgbClr val="0266CA"/>
                </a:solidFill>
                <a:latin typeface="Calibri" panose="020F0502020204030204" pitchFamily="34" charset="0"/>
                <a:cs typeface="Calibri" panose="020F0502020204030204" pitchFamily="34" charset="0"/>
              </a:rPr>
              <a:t> </a:t>
            </a:r>
          </a:p>
          <a:p>
            <a:pPr marL="0" marR="0" algn="l" rtl="0" eaLnBrk="1" fontAlgn="t" latinLnBrk="0" hangingPunct="1">
              <a:lnSpc>
                <a:spcPct val="107000"/>
              </a:lnSpc>
              <a:spcBef>
                <a:spcPts val="0"/>
              </a:spcBef>
              <a:spcAft>
                <a:spcPts val="0"/>
              </a:spcAft>
            </a:pPr>
            <a:r>
              <a:rPr lang="en-US" sz="1400" b="1" i="0" u="none" strike="noStrike" kern="1200" dirty="0">
                <a:solidFill>
                  <a:schemeClr val="tx1"/>
                </a:solidFill>
                <a:effectLst/>
                <a:latin typeface="Calibri" panose="020F0502020204030204" pitchFamily="34" charset="0"/>
                <a:cs typeface="Calibri" panose="020F0502020204030204" pitchFamily="34" charset="0"/>
              </a:rPr>
              <a:t>Council Member &amp; Workstream Co-lead</a:t>
            </a:r>
            <a:endParaRPr lang="en-US" sz="1400" b="0" i="0" u="none" strike="noStrike" dirty="0">
              <a:solidFill>
                <a:schemeClr val="tx1"/>
              </a:solidFill>
              <a:effectLst/>
              <a:latin typeface="Arial" panose="020B0604020202020204" pitchFamily="34" charset="0"/>
            </a:endParaRPr>
          </a:p>
          <a:p>
            <a:pPr marL="0" marR="0" algn="l" rtl="0" eaLnBrk="1" fontAlgn="t" latinLnBrk="0" hangingPunct="1">
              <a:lnSpc>
                <a:spcPct val="107000"/>
              </a:lnSpc>
              <a:spcBef>
                <a:spcPts val="0"/>
              </a:spcBef>
              <a:spcAft>
                <a:spcPts val="0"/>
              </a:spcAft>
            </a:pPr>
            <a:r>
              <a:rPr lang="en-US" sz="1400" b="1" i="0" u="none" strike="noStrike" kern="1200" dirty="0">
                <a:solidFill>
                  <a:schemeClr val="tx1"/>
                </a:solidFill>
                <a:effectLst/>
                <a:latin typeface="Calibri" panose="020F0502020204030204" pitchFamily="34" charset="0"/>
                <a:cs typeface="Calibri" panose="020F0502020204030204" pitchFamily="34" charset="0"/>
              </a:rPr>
              <a:t>Implementation Team Co-lead</a:t>
            </a:r>
            <a:endParaRPr lang="en-US" sz="1400" dirty="0">
              <a:solidFill>
                <a:schemeClr val="tx1"/>
              </a:solidFill>
              <a:latin typeface="Calibri" panose="020F0502020204030204" pitchFamily="34" charset="0"/>
              <a:cs typeface="Calibri" panose="020F0502020204030204" pitchFamily="34" charset="0"/>
            </a:endParaRPr>
          </a:p>
          <a:p>
            <a:pPr marL="0" marR="0" algn="l" rtl="0" eaLnBrk="1" fontAlgn="t" latinLnBrk="0" hangingPunct="1">
              <a:lnSpc>
                <a:spcPct val="107000"/>
              </a:lnSpc>
              <a:spcBef>
                <a:spcPts val="0"/>
              </a:spcBef>
              <a:spcAft>
                <a:spcPts val="0"/>
              </a:spcAft>
            </a:pPr>
            <a:r>
              <a:rPr lang="en-US" sz="1400" dirty="0">
                <a:solidFill>
                  <a:schemeClr val="tx1"/>
                </a:solidFill>
                <a:latin typeface="Calibri" panose="020F0502020204030204" pitchFamily="34" charset="0"/>
                <a:cs typeface="Calibri" panose="020F0502020204030204" pitchFamily="34" charset="0"/>
              </a:rPr>
              <a:t>President</a:t>
            </a:r>
          </a:p>
          <a:p>
            <a:pPr marL="0" marR="0" algn="l" rtl="0" eaLnBrk="1" fontAlgn="t" latinLnBrk="0" hangingPunct="1">
              <a:lnSpc>
                <a:spcPct val="107000"/>
              </a:lnSpc>
              <a:spcBef>
                <a:spcPts val="0"/>
              </a:spcBef>
              <a:spcAft>
                <a:spcPts val="0"/>
              </a:spcAft>
            </a:pPr>
            <a:r>
              <a:rPr lang="en-US" sz="1400" dirty="0">
                <a:solidFill>
                  <a:schemeClr val="tx1"/>
                </a:solidFill>
                <a:latin typeface="Calibri" panose="020F0502020204030204" pitchFamily="34" charset="0"/>
                <a:cs typeface="Calibri" panose="020F0502020204030204" pitchFamily="34" charset="0"/>
              </a:rPr>
              <a:t>Embrace Home Care Services</a:t>
            </a:r>
            <a:endParaRPr lang="en-US" sz="1400" b="1" i="1" dirty="0">
              <a:solidFill>
                <a:srgbClr val="0266CA"/>
              </a:solidFill>
              <a:latin typeface="Calibri" panose="020F0502020204030204" pitchFamily="34" charset="0"/>
              <a:cs typeface="Calibri" panose="020F0502020204030204" pitchFamily="34" charset="0"/>
            </a:endParaRPr>
          </a:p>
          <a:p>
            <a:pPr marR="0" fontAlgn="t">
              <a:lnSpc>
                <a:spcPct val="107000"/>
              </a:lnSpc>
              <a:spcBef>
                <a:spcPts val="0"/>
              </a:spcBef>
            </a:pPr>
            <a:endParaRPr lang="en-US" sz="1400" b="1" i="1" dirty="0">
              <a:solidFill>
                <a:srgbClr val="0266CA"/>
              </a:solidFill>
              <a:latin typeface="Calibri" panose="020F0502020204030204" pitchFamily="34" charset="0"/>
              <a:cs typeface="Calibri" panose="020F0502020204030204" pitchFamily="34" charset="0"/>
            </a:endParaRPr>
          </a:p>
          <a:p>
            <a:pPr marL="0" marR="0" algn="l" rtl="0" eaLnBrk="1" fontAlgn="t" latinLnBrk="0" hangingPunct="1">
              <a:lnSpc>
                <a:spcPct val="107000"/>
              </a:lnSpc>
              <a:spcBef>
                <a:spcPts val="0"/>
              </a:spcBef>
              <a:spcAft>
                <a:spcPts val="800"/>
              </a:spcAft>
            </a:pPr>
            <a:endParaRPr lang="en-US" sz="1400" b="1" i="1" dirty="0">
              <a:solidFill>
                <a:srgbClr val="0266CA"/>
              </a:solidFill>
              <a:latin typeface="Calibri" panose="020F0502020204030204" pitchFamily="34" charset="0"/>
              <a:cs typeface="Calibri" panose="020F0502020204030204" pitchFamily="34" charset="0"/>
            </a:endParaRPr>
          </a:p>
          <a:p>
            <a:pPr marL="0" marR="0" algn="l" rtl="0" eaLnBrk="1" fontAlgn="t" latinLnBrk="0" hangingPunct="1">
              <a:lnSpc>
                <a:spcPct val="107000"/>
              </a:lnSpc>
              <a:spcBef>
                <a:spcPts val="0"/>
              </a:spcBef>
              <a:spcAft>
                <a:spcPts val="800"/>
              </a:spcAft>
            </a:pPr>
            <a:endParaRPr lang="en-US" sz="1400" b="1" dirty="0">
              <a:solidFill>
                <a:schemeClr val="tx1"/>
              </a:solidFill>
              <a:latin typeface="Calibri" panose="020F0502020204030204" pitchFamily="34" charset="0"/>
              <a:cs typeface="Calibri" panose="020F0502020204030204" pitchFamily="34" charset="0"/>
            </a:endParaRPr>
          </a:p>
        </p:txBody>
      </p:sp>
      <p:sp>
        <p:nvSpPr>
          <p:cNvPr id="8" name="Rounded Rectangle 76">
            <a:extLst>
              <a:ext uri="{FF2B5EF4-FFF2-40B4-BE49-F238E27FC236}">
                <a16:creationId xmlns:a16="http://schemas.microsoft.com/office/drawing/2014/main" id="{3F29A682-5754-4C15-9C39-81FBF920D1E5}"/>
              </a:ext>
            </a:extLst>
          </p:cNvPr>
          <p:cNvSpPr/>
          <p:nvPr/>
        </p:nvSpPr>
        <p:spPr>
          <a:xfrm>
            <a:off x="4724400" y="1820663"/>
            <a:ext cx="3884023" cy="2446537"/>
          </a:xfrm>
          <a:prstGeom prst="roundRect">
            <a:avLst>
              <a:gd name="adj" fmla="val 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182880" tIns="91440" rIns="182880" bIns="0" numCol="1" spcCol="0" rtlCol="0" fromWordArt="0" anchor="t" anchorCtr="0" forceAA="0" compatLnSpc="1">
            <a:prstTxWarp prst="textNoShape">
              <a:avLst/>
            </a:prstTxWarp>
            <a:noAutofit/>
          </a:bodyPr>
          <a:lstStyle/>
          <a:p>
            <a:pPr marR="0" fontAlgn="t">
              <a:lnSpc>
                <a:spcPct val="107000"/>
              </a:lnSpc>
              <a:spcBef>
                <a:spcPts val="0"/>
              </a:spcBef>
            </a:pPr>
            <a:r>
              <a:rPr lang="en-US" sz="1400" b="1" i="1" dirty="0">
                <a:solidFill>
                  <a:srgbClr val="0266CA"/>
                </a:solidFill>
                <a:latin typeface="Calibri" panose="020F0502020204030204" pitchFamily="34" charset="0"/>
                <a:cs typeface="Calibri" panose="020F0502020204030204" pitchFamily="34" charset="0"/>
              </a:rPr>
              <a:t>Milagros Abreu, MD, MPH</a:t>
            </a:r>
          </a:p>
          <a:p>
            <a:pPr fontAlgn="t">
              <a:lnSpc>
                <a:spcPct val="107000"/>
              </a:lnSpc>
            </a:pPr>
            <a:r>
              <a:rPr lang="en-US" sz="1400" dirty="0">
                <a:solidFill>
                  <a:schemeClr val="tx1"/>
                </a:solidFill>
                <a:latin typeface="Calibri" panose="020F0502020204030204" pitchFamily="34" charset="0"/>
                <a:cs typeface="Calibri" panose="020F0502020204030204" pitchFamily="34" charset="0"/>
              </a:rPr>
              <a:t>President/ CEO and Founder</a:t>
            </a:r>
          </a:p>
          <a:p>
            <a:pPr fontAlgn="t">
              <a:lnSpc>
                <a:spcPct val="107000"/>
              </a:lnSpc>
              <a:spcAft>
                <a:spcPts val="800"/>
              </a:spcAft>
            </a:pPr>
            <a:r>
              <a:rPr lang="en-US" sz="1400" dirty="0">
                <a:solidFill>
                  <a:schemeClr val="tx1"/>
                </a:solidFill>
                <a:latin typeface="Calibri" panose="020F0502020204030204" pitchFamily="34" charset="0"/>
                <a:cs typeface="Calibri" panose="020F0502020204030204" pitchFamily="34" charset="0"/>
              </a:rPr>
              <a:t>The Latino Health Insurance Program, Inc.</a:t>
            </a:r>
          </a:p>
          <a:p>
            <a:pPr fontAlgn="t">
              <a:lnSpc>
                <a:spcPct val="107000"/>
              </a:lnSpc>
            </a:pPr>
            <a:r>
              <a:rPr lang="en-US" sz="1400" b="1" i="1" dirty="0">
                <a:solidFill>
                  <a:srgbClr val="0266CA"/>
                </a:solidFill>
                <a:latin typeface="Calibri" panose="020F0502020204030204" pitchFamily="34" charset="0"/>
                <a:cs typeface="Calibri" panose="020F0502020204030204" pitchFamily="34" charset="0"/>
              </a:rPr>
              <a:t>Jennifer Hoadley, CDP</a:t>
            </a:r>
          </a:p>
          <a:p>
            <a:pPr marL="0" marR="0">
              <a:spcBef>
                <a:spcPts val="0"/>
              </a:spcBef>
              <a:spcAft>
                <a:spcPts val="0"/>
              </a:spcAft>
            </a:pPr>
            <a:r>
              <a:rPr lang="en-US" sz="1400" dirty="0">
                <a:solidFill>
                  <a:schemeClr val="tx1"/>
                </a:solidFill>
                <a:latin typeface="Calibri" panose="020F0502020204030204" pitchFamily="34" charset="0"/>
                <a:cs typeface="Calibri" panose="020F0502020204030204" pitchFamily="34" charset="0"/>
              </a:rPr>
              <a:t>Regional Manager Southeastern MA</a:t>
            </a:r>
          </a:p>
          <a:p>
            <a:pPr marL="0" marR="0">
              <a:spcBef>
                <a:spcPts val="0"/>
              </a:spcBef>
              <a:spcAft>
                <a:spcPts val="800"/>
              </a:spcAft>
            </a:pPr>
            <a:r>
              <a:rPr lang="en-US" sz="1400" dirty="0">
                <a:solidFill>
                  <a:schemeClr val="tx1"/>
                </a:solidFill>
                <a:latin typeface="Calibri" panose="020F0502020204030204" pitchFamily="34" charset="0"/>
                <a:cs typeface="Calibri" panose="020F0502020204030204" pitchFamily="34" charset="0"/>
              </a:rPr>
              <a:t>Alzheimer's Association, MA and NH Chapter</a:t>
            </a:r>
          </a:p>
          <a:p>
            <a:pPr fontAlgn="t">
              <a:lnSpc>
                <a:spcPct val="107000"/>
              </a:lnSpc>
            </a:pPr>
            <a:r>
              <a:rPr lang="en-US" sz="1400" b="1" i="1" dirty="0">
                <a:solidFill>
                  <a:srgbClr val="0266CA"/>
                </a:solidFill>
                <a:latin typeface="Calibri" panose="020F0502020204030204" pitchFamily="34" charset="0"/>
                <a:cs typeface="Calibri" panose="020F0502020204030204" pitchFamily="34" charset="0"/>
              </a:rPr>
              <a:t>Patty Sullivan</a:t>
            </a:r>
          </a:p>
          <a:p>
            <a:pPr marL="0" marR="0" algn="l" rtl="0" eaLnBrk="1" fontAlgn="t" latinLnBrk="0" hangingPunct="1">
              <a:lnSpc>
                <a:spcPct val="107000"/>
              </a:lnSpc>
              <a:spcBef>
                <a:spcPts val="0"/>
              </a:spcBef>
              <a:spcAft>
                <a:spcPts val="0"/>
              </a:spcAft>
            </a:pPr>
            <a:r>
              <a:rPr lang="en-US" sz="1400" b="0" i="0" u="none" strike="noStrike" kern="1200" dirty="0">
                <a:solidFill>
                  <a:schemeClr val="tx1"/>
                </a:solidFill>
                <a:effectLst/>
                <a:latin typeface="Calibri" panose="020F0502020204030204" pitchFamily="34" charset="0"/>
                <a:cs typeface="Calibri" panose="020F0502020204030204" pitchFamily="34" charset="0"/>
              </a:rPr>
              <a:t>Program Director</a:t>
            </a:r>
          </a:p>
          <a:p>
            <a:pPr marL="0" marR="0" algn="l" rtl="0" eaLnBrk="1" fontAlgn="t" latinLnBrk="0" hangingPunct="1">
              <a:lnSpc>
                <a:spcPct val="107000"/>
              </a:lnSpc>
              <a:spcBef>
                <a:spcPts val="0"/>
              </a:spcBef>
              <a:spcAft>
                <a:spcPts val="800"/>
              </a:spcAft>
            </a:pPr>
            <a:r>
              <a:rPr lang="en-US" sz="1400" dirty="0">
                <a:solidFill>
                  <a:schemeClr val="tx1"/>
                </a:solidFill>
                <a:latin typeface="Calibri" panose="020F0502020204030204" pitchFamily="34" charset="0"/>
                <a:cs typeface="Calibri" panose="020F0502020204030204" pitchFamily="34" charset="0"/>
              </a:rPr>
              <a:t>Dementia Friendly Massachusetts</a:t>
            </a:r>
          </a:p>
          <a:p>
            <a:pPr marL="0" marR="0">
              <a:lnSpc>
                <a:spcPct val="107000"/>
              </a:lnSpc>
              <a:spcBef>
                <a:spcPts val="0"/>
              </a:spcBef>
            </a:pPr>
            <a:endParaRPr lang="en-US" sz="1200" b="1" dirty="0">
              <a:solidFill>
                <a:schemeClr val="accent6">
                  <a:lumMod val="60000"/>
                  <a:lumOff val="40000"/>
                </a:schemeClr>
              </a:solidFill>
              <a:effectLst/>
              <a:latin typeface="Calibri" panose="020F0502020204030204" pitchFamily="34" charset="0"/>
              <a:ea typeface="Calibri" panose="020F0502020204030204" pitchFamily="34" charset="0"/>
              <a:cs typeface="Calibri" panose="020F0502020204030204" pitchFamily="34" charset="0"/>
            </a:endParaRPr>
          </a:p>
          <a:p>
            <a:pPr lvl="1">
              <a:lnSpc>
                <a:spcPct val="107000"/>
              </a:lnSpc>
            </a:pPr>
            <a:endParaRPr lang="en-US" sz="1600" b="1" dirty="0">
              <a:solidFill>
                <a:schemeClr val="accent6"/>
              </a:solidFill>
              <a:latin typeface="Calibri" panose="020F0502020204030204" pitchFamily="34" charset="0"/>
              <a:cs typeface="Calibri" panose="020F0502020204030204" pitchFamily="34" charset="0"/>
            </a:endParaRPr>
          </a:p>
        </p:txBody>
      </p:sp>
      <p:pic>
        <p:nvPicPr>
          <p:cNvPr id="6" name="Picture 5" descr="Camera lens">
            <a:extLst>
              <a:ext uri="{FF2B5EF4-FFF2-40B4-BE49-F238E27FC236}">
                <a16:creationId xmlns:a16="http://schemas.microsoft.com/office/drawing/2014/main" id="{88926529-59E8-42FD-98C0-5FAD07D9AB75}"/>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1295400" cy="914400"/>
          </a:xfrm>
          <a:prstGeom prst="rect">
            <a:avLst/>
          </a:prstGeom>
        </p:spPr>
      </p:pic>
    </p:spTree>
    <p:extLst>
      <p:ext uri="{BB962C8B-B14F-4D97-AF65-F5344CB8AC3E}">
        <p14:creationId xmlns:p14="http://schemas.microsoft.com/office/powerpoint/2010/main" val="4029497815"/>
      </p:ext>
    </p:extLst>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A3C152-4A4C-44B1-911F-B0ACA979076A}"/>
              </a:ext>
            </a:extLst>
          </p:cNvPr>
          <p:cNvSpPr>
            <a:spLocks noGrp="1"/>
          </p:cNvSpPr>
          <p:nvPr>
            <p:ph type="title"/>
          </p:nvPr>
        </p:nvSpPr>
        <p:spPr>
          <a:xfrm>
            <a:off x="2057400" y="-76200"/>
            <a:ext cx="2781300" cy="914400"/>
          </a:xfrm>
        </p:spPr>
        <p:txBody>
          <a:bodyPr/>
          <a:lstStyle/>
          <a:p>
            <a:pPr algn="ctr"/>
            <a:r>
              <a:rPr lang="en-US" dirty="0">
                <a:latin typeface="+mj-lt"/>
              </a:rPr>
              <a:t>Video Production</a:t>
            </a:r>
            <a:br>
              <a:rPr lang="en-US" dirty="0">
                <a:latin typeface="+mj-lt"/>
              </a:rPr>
            </a:br>
            <a:r>
              <a:rPr lang="en-US" sz="2200" dirty="0">
                <a:latin typeface="+mj-lt"/>
              </a:rPr>
              <a:t>Status</a:t>
            </a:r>
            <a:endParaRPr lang="en-US" sz="2200" dirty="0">
              <a:latin typeface="Bahnschrift SemiCondensed" panose="020B0502040204020203" pitchFamily="34" charset="0"/>
            </a:endParaRPr>
          </a:p>
        </p:txBody>
      </p:sp>
      <p:sp>
        <p:nvSpPr>
          <p:cNvPr id="3" name="TextBox 2">
            <a:extLst>
              <a:ext uri="{FF2B5EF4-FFF2-40B4-BE49-F238E27FC236}">
                <a16:creationId xmlns:a16="http://schemas.microsoft.com/office/drawing/2014/main" id="{F2B8B80B-BB43-451D-8B90-8767624F1BEB}"/>
              </a:ext>
            </a:extLst>
          </p:cNvPr>
          <p:cNvSpPr txBox="1"/>
          <p:nvPr/>
        </p:nvSpPr>
        <p:spPr>
          <a:xfrm>
            <a:off x="800100" y="990600"/>
            <a:ext cx="7543800" cy="5533566"/>
          </a:xfrm>
          <a:prstGeom prst="rect">
            <a:avLst/>
          </a:prstGeom>
        </p:spPr>
        <p:txBody>
          <a:bodyPr wrap="square" rtlCol="0">
            <a:spAutoFit/>
          </a:bodyPr>
          <a:lstStyle/>
          <a:p>
            <a:pPr>
              <a:lnSpc>
                <a:spcPct val="107000"/>
              </a:lnSpc>
              <a:spcAft>
                <a:spcPts val="1800"/>
              </a:spcAft>
            </a:pPr>
            <a:r>
              <a:rPr lang="en-US" sz="2000" b="1" dirty="0">
                <a:latin typeface="Calibri" panose="020F0502020204030204" pitchFamily="34" charset="0"/>
                <a:cs typeface="Calibri" panose="020F0502020204030204" pitchFamily="34" charset="0"/>
              </a:rPr>
              <a:t>Updates &amp; Accomplishments </a:t>
            </a:r>
          </a:p>
          <a:p>
            <a:pPr marL="342900" indent="-342900">
              <a:spcAft>
                <a:spcPts val="1600"/>
              </a:spcAft>
              <a:buFont typeface="Arial" panose="020B0604020202020204" pitchFamily="34" charset="0"/>
              <a:buChar char="•"/>
            </a:pPr>
            <a:r>
              <a:rPr lang="en-US" sz="2000" dirty="0">
                <a:latin typeface="Calibri" panose="020F0502020204030204" pitchFamily="34" charset="0"/>
                <a:cs typeface="Calibri" panose="020F0502020204030204" pitchFamily="34" charset="0"/>
              </a:rPr>
              <a:t>Established contact with </a:t>
            </a:r>
            <a:r>
              <a:rPr lang="en-US" sz="2000" dirty="0" err="1">
                <a:latin typeface="Calibri" panose="020F0502020204030204" pitchFamily="34" charset="0"/>
                <a:cs typeface="Calibri" panose="020F0502020204030204" pitchFamily="34" charset="0"/>
              </a:rPr>
              <a:t>MassAccess</a:t>
            </a:r>
            <a:r>
              <a:rPr lang="en-US" sz="2000" dirty="0">
                <a:latin typeface="Calibri" panose="020F0502020204030204" pitchFamily="34" charset="0"/>
                <a:cs typeface="Calibri" panose="020F0502020204030204" pitchFamily="34" charset="0"/>
              </a:rPr>
              <a:t> who will work with us to film and format videos and provide them to all </a:t>
            </a:r>
            <a:r>
              <a:rPr lang="en-US" sz="2000" dirty="0" err="1">
                <a:latin typeface="Calibri" panose="020F0502020204030204" pitchFamily="34" charset="0"/>
                <a:cs typeface="Calibri" panose="020F0502020204030204" pitchFamily="34" charset="0"/>
              </a:rPr>
              <a:t>MassAccess</a:t>
            </a:r>
            <a:r>
              <a:rPr lang="en-US" sz="2000" dirty="0">
                <a:latin typeface="Calibri" panose="020F0502020204030204" pitchFamily="34" charset="0"/>
                <a:cs typeface="Calibri" panose="020F0502020204030204" pitchFamily="34" charset="0"/>
              </a:rPr>
              <a:t> cable channel members.  The videos will be available to download and available for viewing on YouTube</a:t>
            </a:r>
          </a:p>
          <a:p>
            <a:pPr marL="342900" indent="-342900">
              <a:lnSpc>
                <a:spcPct val="107000"/>
              </a:lnSpc>
              <a:spcAft>
                <a:spcPts val="1600"/>
              </a:spcAft>
              <a:buFont typeface="Arial" panose="020B0604020202020204" pitchFamily="34" charset="0"/>
              <a:buChar char="•"/>
            </a:pPr>
            <a:r>
              <a:rPr lang="en-US" sz="2000" dirty="0">
                <a:latin typeface="Calibri" panose="020F0502020204030204" pitchFamily="34" charset="0"/>
                <a:cs typeface="Calibri" panose="020F0502020204030204" pitchFamily="34" charset="0"/>
              </a:rPr>
              <a:t>Identified interviewers </a:t>
            </a:r>
          </a:p>
          <a:p>
            <a:pPr marL="342900" indent="-342900">
              <a:lnSpc>
                <a:spcPct val="107000"/>
              </a:lnSpc>
              <a:spcAft>
                <a:spcPts val="1600"/>
              </a:spcAft>
              <a:buFont typeface="Arial" panose="020B0604020202020204" pitchFamily="34" charset="0"/>
              <a:buChar char="•"/>
            </a:pPr>
            <a:r>
              <a:rPr lang="en-US" sz="2000" dirty="0">
                <a:latin typeface="Calibri" panose="020F0502020204030204" pitchFamily="34" charset="0"/>
                <a:cs typeface="Calibri" panose="020F0502020204030204" pitchFamily="34" charset="0"/>
              </a:rPr>
              <a:t>Solidified material to cover in videos </a:t>
            </a:r>
          </a:p>
          <a:p>
            <a:pPr marL="342900" indent="-342900">
              <a:lnSpc>
                <a:spcPct val="107000"/>
              </a:lnSpc>
              <a:spcAft>
                <a:spcPts val="1800"/>
              </a:spcAft>
              <a:buFont typeface="Arial" panose="020B0604020202020204" pitchFamily="34" charset="0"/>
              <a:buChar char="•"/>
            </a:pPr>
            <a:r>
              <a:rPr lang="en-US" sz="2000" dirty="0">
                <a:latin typeface="Calibri" panose="020F0502020204030204" pitchFamily="34" charset="0"/>
                <a:cs typeface="Calibri" panose="020F0502020204030204" pitchFamily="34" charset="0"/>
              </a:rPr>
              <a:t>Determined that the video needs to be 30 minutes</a:t>
            </a:r>
          </a:p>
          <a:p>
            <a:pPr>
              <a:lnSpc>
                <a:spcPct val="107000"/>
              </a:lnSpc>
              <a:spcAft>
                <a:spcPts val="1200"/>
              </a:spcAft>
            </a:pPr>
            <a:r>
              <a:rPr lang="en-US" sz="2000" b="1" dirty="0">
                <a:latin typeface="Calibri" panose="020F0502020204030204" pitchFamily="34" charset="0"/>
                <a:cs typeface="Calibri" panose="020F0502020204030204" pitchFamily="34" charset="0"/>
              </a:rPr>
              <a:t>Next Steps </a:t>
            </a:r>
          </a:p>
          <a:p>
            <a:pPr marL="342900" indent="-342900">
              <a:lnSpc>
                <a:spcPct val="107000"/>
              </a:lnSpc>
              <a:spcAft>
                <a:spcPts val="1600"/>
              </a:spcAft>
              <a:buFont typeface="Arial" panose="020B0604020202020204" pitchFamily="34" charset="0"/>
              <a:buChar char="•"/>
            </a:pPr>
            <a:r>
              <a:rPr lang="en-US" sz="2000" dirty="0">
                <a:latin typeface="Calibri" panose="020F0502020204030204" pitchFamily="34" charset="0"/>
                <a:cs typeface="Calibri" panose="020F0502020204030204" pitchFamily="34" charset="0"/>
              </a:rPr>
              <a:t>Identify caregivers for videos by end of May 2021</a:t>
            </a:r>
          </a:p>
          <a:p>
            <a:pPr marL="342900" indent="-342900">
              <a:lnSpc>
                <a:spcPct val="107000"/>
              </a:lnSpc>
              <a:spcAft>
                <a:spcPts val="1200"/>
              </a:spcAft>
              <a:buFont typeface="Arial" panose="020B0604020202020204" pitchFamily="34" charset="0"/>
              <a:buChar char="•"/>
            </a:pPr>
            <a:r>
              <a:rPr lang="en-US" sz="2000" dirty="0">
                <a:latin typeface="Calibri" panose="020F0502020204030204" pitchFamily="34" charset="0"/>
                <a:cs typeface="Calibri" panose="020F0502020204030204" pitchFamily="34" charset="0"/>
              </a:rPr>
              <a:t>Work with caregivers to establish comfort  </a:t>
            </a:r>
          </a:p>
          <a:p>
            <a:pPr marL="342900" indent="-342900">
              <a:lnSpc>
                <a:spcPct val="107000"/>
              </a:lnSpc>
              <a:spcAft>
                <a:spcPts val="1200"/>
              </a:spcAft>
              <a:buFont typeface="Arial" panose="020B0604020202020204" pitchFamily="34" charset="0"/>
              <a:buChar char="•"/>
            </a:pPr>
            <a:r>
              <a:rPr lang="en-US" sz="2000" dirty="0">
                <a:latin typeface="Calibri" panose="020F0502020204030204" pitchFamily="34" charset="0"/>
                <a:cs typeface="Calibri" panose="020F0502020204030204" pitchFamily="34" charset="0"/>
              </a:rPr>
              <a:t>Contact non-</a:t>
            </a:r>
            <a:r>
              <a:rPr lang="en-US" sz="2000" dirty="0" err="1">
                <a:latin typeface="Calibri" panose="020F0502020204030204" pitchFamily="34" charset="0"/>
                <a:cs typeface="Calibri" panose="020F0502020204030204" pitchFamily="34" charset="0"/>
              </a:rPr>
              <a:t>MassAccess</a:t>
            </a:r>
            <a:r>
              <a:rPr lang="en-US" sz="2000" dirty="0">
                <a:latin typeface="Calibri" panose="020F0502020204030204" pitchFamily="34" charset="0"/>
                <a:cs typeface="Calibri" panose="020F0502020204030204" pitchFamily="34" charset="0"/>
              </a:rPr>
              <a:t> cable TV stations; distribute videos widely</a:t>
            </a:r>
            <a:endParaRPr lang="en-US" sz="1600" dirty="0">
              <a:latin typeface="Calibri" panose="020F0502020204030204" pitchFamily="34" charset="0"/>
              <a:cs typeface="Calibri" panose="020F0502020204030204" pitchFamily="34" charset="0"/>
            </a:endParaRPr>
          </a:p>
        </p:txBody>
      </p:sp>
      <p:pic>
        <p:nvPicPr>
          <p:cNvPr id="4" name="Picture 3" descr="Camera lens">
            <a:extLst>
              <a:ext uri="{FF2B5EF4-FFF2-40B4-BE49-F238E27FC236}">
                <a16:creationId xmlns:a16="http://schemas.microsoft.com/office/drawing/2014/main" id="{4CA0858E-5FA5-4238-94CF-B81E0E50D57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1295400" cy="914400"/>
          </a:xfrm>
          <a:prstGeom prst="rect">
            <a:avLst/>
          </a:prstGeom>
        </p:spPr>
      </p:pic>
    </p:spTree>
    <p:extLst>
      <p:ext uri="{BB962C8B-B14F-4D97-AF65-F5344CB8AC3E}">
        <p14:creationId xmlns:p14="http://schemas.microsoft.com/office/powerpoint/2010/main" val="4062299339"/>
      </p:ext>
    </p:extLst>
  </p:cSld>
  <p:clrMapOvr>
    <a:masterClrMapping/>
  </p:clrMapOv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A3C152-4A4C-44B1-911F-B0ACA979076A}"/>
              </a:ext>
            </a:extLst>
          </p:cNvPr>
          <p:cNvSpPr>
            <a:spLocks noGrp="1"/>
          </p:cNvSpPr>
          <p:nvPr>
            <p:ph type="title"/>
          </p:nvPr>
        </p:nvSpPr>
        <p:spPr>
          <a:xfrm>
            <a:off x="1323703" y="-54429"/>
            <a:ext cx="4457700" cy="914400"/>
          </a:xfrm>
        </p:spPr>
        <p:txBody>
          <a:bodyPr/>
          <a:lstStyle/>
          <a:p>
            <a:pPr algn="ctr"/>
            <a:br>
              <a:rPr lang="en-US" dirty="0">
                <a:latin typeface="+mj-lt"/>
              </a:rPr>
            </a:br>
            <a:r>
              <a:rPr lang="en-US" dirty="0">
                <a:latin typeface="+mj-lt"/>
              </a:rPr>
              <a:t>Video Production</a:t>
            </a:r>
            <a:br>
              <a:rPr lang="en-US" dirty="0">
                <a:latin typeface="+mj-lt"/>
              </a:rPr>
            </a:br>
            <a:r>
              <a:rPr lang="en-US" sz="2200" dirty="0"/>
              <a:t>Challenges &amp; Solutions</a:t>
            </a:r>
          </a:p>
        </p:txBody>
      </p:sp>
      <p:sp>
        <p:nvSpPr>
          <p:cNvPr id="3" name="TextBox 2">
            <a:extLst>
              <a:ext uri="{FF2B5EF4-FFF2-40B4-BE49-F238E27FC236}">
                <a16:creationId xmlns:a16="http://schemas.microsoft.com/office/drawing/2014/main" id="{F2B8B80B-BB43-451D-8B90-8767624F1BEB}"/>
              </a:ext>
            </a:extLst>
          </p:cNvPr>
          <p:cNvSpPr txBox="1"/>
          <p:nvPr/>
        </p:nvSpPr>
        <p:spPr>
          <a:xfrm>
            <a:off x="762000" y="1259175"/>
            <a:ext cx="7315200" cy="4093428"/>
          </a:xfrm>
          <a:prstGeom prst="rect">
            <a:avLst/>
          </a:prstGeom>
        </p:spPr>
        <p:txBody>
          <a:bodyPr wrap="square" rtlCol="0">
            <a:spAutoFit/>
          </a:bodyPr>
          <a:lstStyle/>
          <a:p>
            <a:r>
              <a:rPr lang="en-US" sz="2000" b="1" dirty="0">
                <a:latin typeface="Calibri" panose="020F0502020204030204" pitchFamily="34" charset="0"/>
                <a:cs typeface="Calibri" panose="020F0502020204030204" pitchFamily="34" charset="0"/>
              </a:rPr>
              <a:t>Challenges </a:t>
            </a:r>
          </a:p>
          <a:p>
            <a:endParaRPr lang="en-US" sz="2000" dirty="0">
              <a:latin typeface="Calibri" panose="020F0502020204030204" pitchFamily="34" charset="0"/>
              <a:cs typeface="Calibri" panose="020F0502020204030204" pitchFamily="34" charset="0"/>
            </a:endParaRPr>
          </a:p>
          <a:p>
            <a:pPr marL="342900" indent="-342900">
              <a:buFont typeface="Arial" panose="020B0604020202020204" pitchFamily="34" charset="0"/>
              <a:buChar char="•"/>
            </a:pPr>
            <a:r>
              <a:rPr lang="en-US" sz="2000" dirty="0">
                <a:latin typeface="Calibri" panose="020F0502020204030204" pitchFamily="34" charset="0"/>
                <a:cs typeface="Calibri" panose="020F0502020204030204" pitchFamily="34" charset="0"/>
              </a:rPr>
              <a:t>Providing video access in multiple venues </a:t>
            </a:r>
          </a:p>
          <a:p>
            <a:pPr marL="342900" indent="-342900">
              <a:buFont typeface="Arial" panose="020B0604020202020204" pitchFamily="34" charset="0"/>
              <a:buChar char="•"/>
            </a:pPr>
            <a:endParaRPr lang="en-US" sz="2000" dirty="0">
              <a:latin typeface="Calibri" panose="020F0502020204030204" pitchFamily="34" charset="0"/>
              <a:cs typeface="Calibri" panose="020F0502020204030204" pitchFamily="34" charset="0"/>
            </a:endParaRPr>
          </a:p>
          <a:p>
            <a:pPr marL="342900" indent="-342900">
              <a:buFont typeface="Arial" panose="020B0604020202020204" pitchFamily="34" charset="0"/>
              <a:buChar char="•"/>
            </a:pPr>
            <a:r>
              <a:rPr lang="en-US" sz="2000" dirty="0">
                <a:latin typeface="Calibri" panose="020F0502020204030204" pitchFamily="34" charset="0"/>
                <a:cs typeface="Calibri" panose="020F0502020204030204" pitchFamily="34" charset="0"/>
              </a:rPr>
              <a:t>Finding caregivers comfortable with being in video </a:t>
            </a:r>
          </a:p>
          <a:p>
            <a:endParaRPr lang="en-US" sz="2000" dirty="0">
              <a:latin typeface="Calibri" panose="020F0502020204030204" pitchFamily="34" charset="0"/>
              <a:cs typeface="Calibri" panose="020F0502020204030204" pitchFamily="34" charset="0"/>
            </a:endParaRPr>
          </a:p>
          <a:p>
            <a:r>
              <a:rPr lang="en-US" sz="2000" b="1" dirty="0">
                <a:latin typeface="Calibri" panose="020F0502020204030204" pitchFamily="34" charset="0"/>
                <a:cs typeface="Calibri" panose="020F0502020204030204" pitchFamily="34" charset="0"/>
              </a:rPr>
              <a:t>Solutions </a:t>
            </a:r>
          </a:p>
          <a:p>
            <a:endParaRPr lang="en-US" sz="2000" dirty="0">
              <a:latin typeface="Calibri" panose="020F0502020204030204" pitchFamily="34" charset="0"/>
              <a:cs typeface="Calibri" panose="020F0502020204030204" pitchFamily="34" charset="0"/>
            </a:endParaRPr>
          </a:p>
          <a:p>
            <a:pPr marL="342900" indent="-342900">
              <a:buFont typeface="Arial" panose="020B0604020202020204" pitchFamily="34" charset="0"/>
              <a:buChar char="•"/>
            </a:pPr>
            <a:r>
              <a:rPr lang="en-US" sz="2000" dirty="0">
                <a:latin typeface="Calibri" panose="020F0502020204030204" pitchFamily="34" charset="0"/>
                <a:cs typeface="Calibri" panose="020F0502020204030204" pitchFamily="34" charset="0"/>
              </a:rPr>
              <a:t>Dr. Abreu will help identify appropriate caregivers who speak Spanish and Portuguese </a:t>
            </a:r>
          </a:p>
          <a:p>
            <a:pPr marL="342900" indent="-342900">
              <a:buFont typeface="Arial" panose="020B0604020202020204" pitchFamily="34" charset="0"/>
              <a:buChar char="•"/>
            </a:pPr>
            <a:endParaRPr lang="en-US" sz="2000" dirty="0">
              <a:latin typeface="Calibri" panose="020F0502020204030204" pitchFamily="34" charset="0"/>
              <a:cs typeface="Calibri" panose="020F0502020204030204" pitchFamily="34" charset="0"/>
            </a:endParaRPr>
          </a:p>
          <a:p>
            <a:pPr marL="342900" indent="-342900">
              <a:buFont typeface="Arial" panose="020B0604020202020204" pitchFamily="34" charset="0"/>
              <a:buChar char="•"/>
            </a:pPr>
            <a:r>
              <a:rPr lang="en-US" sz="2000" dirty="0">
                <a:latin typeface="Calibri" panose="020F0502020204030204" pitchFamily="34" charset="0"/>
                <a:cs typeface="Calibri" panose="020F0502020204030204" pitchFamily="34" charset="0"/>
              </a:rPr>
              <a:t>Other team members will identify appropriate English-speaking caregiver</a:t>
            </a:r>
            <a:endParaRPr lang="en-US" sz="1600" b="1" dirty="0">
              <a:solidFill>
                <a:srgbClr val="002060"/>
              </a:solidFill>
              <a:latin typeface="Calibri" panose="020F0502020204030204" pitchFamily="34" charset="0"/>
              <a:cs typeface="Calibri" panose="020F0502020204030204" pitchFamily="34" charset="0"/>
            </a:endParaRPr>
          </a:p>
        </p:txBody>
      </p:sp>
      <p:pic>
        <p:nvPicPr>
          <p:cNvPr id="4" name="Picture 3" descr="Camera lens">
            <a:extLst>
              <a:ext uri="{FF2B5EF4-FFF2-40B4-BE49-F238E27FC236}">
                <a16:creationId xmlns:a16="http://schemas.microsoft.com/office/drawing/2014/main" id="{F833555A-D943-410B-BF95-80706A250FE0}"/>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709" y="0"/>
            <a:ext cx="1295400" cy="914400"/>
          </a:xfrm>
          <a:prstGeom prst="rect">
            <a:avLst/>
          </a:prstGeom>
        </p:spPr>
      </p:pic>
      <p:sp>
        <p:nvSpPr>
          <p:cNvPr id="5" name="TextBox 4">
            <a:extLst>
              <a:ext uri="{FF2B5EF4-FFF2-40B4-BE49-F238E27FC236}">
                <a16:creationId xmlns:a16="http://schemas.microsoft.com/office/drawing/2014/main" id="{F0C7BD14-9EE2-4B71-9337-E820D60BA67B}"/>
              </a:ext>
            </a:extLst>
          </p:cNvPr>
          <p:cNvSpPr txBox="1"/>
          <p:nvPr/>
        </p:nvSpPr>
        <p:spPr>
          <a:xfrm>
            <a:off x="304800" y="5412777"/>
            <a:ext cx="8534400" cy="923330"/>
          </a:xfrm>
          <a:prstGeom prst="rect">
            <a:avLst/>
          </a:prstGeom>
        </p:spPr>
        <p:txBody>
          <a:bodyPr wrap="square" rtlCol="0">
            <a:spAutoFit/>
          </a:bodyPr>
          <a:lstStyle/>
          <a:p>
            <a:pPr marL="0" indent="0">
              <a:buFont typeface="Wingdings" pitchFamily="2" charset="2"/>
              <a:buNone/>
            </a:pPr>
            <a:r>
              <a:rPr lang="en-US" i="1" dirty="0">
                <a:solidFill>
                  <a:schemeClr val="accent6"/>
                </a:solidFill>
                <a:latin typeface="Calibri" panose="020F0502020204030204" pitchFamily="34" charset="0"/>
                <a:cs typeface="Calibri" panose="020F0502020204030204" pitchFamily="34" charset="0"/>
              </a:rPr>
              <a:t>We will have time for your questions soon.  In the meantime, Barb Meehan will present the work of the Website Development Team.  </a:t>
            </a:r>
          </a:p>
          <a:p>
            <a:pPr marL="0" indent="0">
              <a:buFont typeface="Wingdings" pitchFamily="2" charset="2"/>
              <a:buNone/>
            </a:pPr>
            <a:endParaRPr lang="en-US" i="1" dirty="0">
              <a:solidFill>
                <a:schemeClr val="dk1"/>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4114947070"/>
      </p:ext>
    </p:extLst>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8F868D-6540-4813-981D-66CF715BAD0E}"/>
              </a:ext>
            </a:extLst>
          </p:cNvPr>
          <p:cNvSpPr>
            <a:spLocks noGrp="1"/>
          </p:cNvSpPr>
          <p:nvPr>
            <p:ph type="title"/>
          </p:nvPr>
        </p:nvSpPr>
        <p:spPr>
          <a:xfrm>
            <a:off x="1905000" y="76200"/>
            <a:ext cx="3429001" cy="762000"/>
          </a:xfrm>
        </p:spPr>
        <p:txBody>
          <a:bodyPr/>
          <a:lstStyle/>
          <a:p>
            <a:r>
              <a:rPr lang="en-US" dirty="0"/>
              <a:t>Recommendation #2: </a:t>
            </a:r>
            <a:br>
              <a:rPr lang="en-US" dirty="0"/>
            </a:br>
            <a:r>
              <a:rPr lang="en-US" dirty="0"/>
              <a:t>Website Development </a:t>
            </a:r>
          </a:p>
        </p:txBody>
      </p:sp>
      <p:sp>
        <p:nvSpPr>
          <p:cNvPr id="5" name="Rounded Rectangle 76">
            <a:extLst>
              <a:ext uri="{FF2B5EF4-FFF2-40B4-BE49-F238E27FC236}">
                <a16:creationId xmlns:a16="http://schemas.microsoft.com/office/drawing/2014/main" id="{57AC8D58-E889-4886-B2DC-B7DEA20FEC95}"/>
              </a:ext>
            </a:extLst>
          </p:cNvPr>
          <p:cNvSpPr/>
          <p:nvPr/>
        </p:nvSpPr>
        <p:spPr>
          <a:xfrm>
            <a:off x="1600200" y="1031289"/>
            <a:ext cx="6178733" cy="1285151"/>
          </a:xfrm>
          <a:prstGeom prst="roundRect">
            <a:avLst>
              <a:gd name="adj" fmla="val 0"/>
            </a:avLst>
          </a:prstGeom>
          <a:solidFill>
            <a:schemeClr val="bg1"/>
          </a:solidFill>
          <a:ln>
            <a:solidFill>
              <a:srgbClr val="E6AF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182880" tIns="91440" rIns="182880" bIns="0" numCol="1" spcCol="0" rtlCol="0" fromWordArt="0" anchor="t" anchorCtr="0" forceAA="0" compatLnSpc="1">
            <a:prstTxWarp prst="textNoShape">
              <a:avLst/>
            </a:prstTxWarp>
            <a:noAutofit/>
          </a:bodyPr>
          <a:lstStyle/>
          <a:p>
            <a:pPr marL="0" marR="0" algn="ctr">
              <a:lnSpc>
                <a:spcPct val="107000"/>
              </a:lnSpc>
              <a:spcBef>
                <a:spcPts val="0"/>
              </a:spcBef>
              <a:spcAft>
                <a:spcPts val="500"/>
              </a:spcAft>
            </a:pPr>
            <a:r>
              <a:rPr lang="en-US" sz="2000" b="1" u="sng" dirty="0">
                <a:solidFill>
                  <a:schemeClr val="tx1"/>
                </a:solidFill>
                <a:effectLst/>
                <a:latin typeface="Calibri" panose="020F0502020204030204" pitchFamily="34" charset="0"/>
                <a:ea typeface="Calibri" panose="020F0502020204030204" pitchFamily="34" charset="0"/>
                <a:cs typeface="Calibri" panose="020F0502020204030204" pitchFamily="34" charset="0"/>
              </a:rPr>
              <a:t>Recommendation #2</a:t>
            </a:r>
            <a:r>
              <a:rPr lang="en-US" sz="2000" b="1" dirty="0">
                <a:solidFill>
                  <a:schemeClr val="tx1"/>
                </a:solidFill>
                <a:effectLst/>
                <a:latin typeface="Calibri" panose="020F0502020204030204" pitchFamily="34" charset="0"/>
                <a:ea typeface="Calibri" panose="020F0502020204030204" pitchFamily="34" charset="0"/>
                <a:cs typeface="Calibri" panose="020F0502020204030204" pitchFamily="34" charset="0"/>
              </a:rPr>
              <a:t> </a:t>
            </a:r>
          </a:p>
          <a:p>
            <a:pPr>
              <a:lnSpc>
                <a:spcPct val="107000"/>
              </a:lnSpc>
            </a:pPr>
            <a:r>
              <a:rPr lang="en-US" sz="16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Place on the Massachusetts Executive Office of Elder Affairs (EOEA) website, an overview of statewide pathways, services, and supports for people living with dementia and their </a:t>
            </a:r>
            <a:r>
              <a:rPr lang="en-US" sz="1600" b="1" dirty="0">
                <a:solidFill>
                  <a:srgbClr val="000000"/>
                </a:solidFill>
                <a:latin typeface="Calibri" panose="020F0502020204030204" pitchFamily="34" charset="0"/>
                <a:cs typeface="Calibri" panose="020F0502020204030204" pitchFamily="34" charset="0"/>
              </a:rPr>
              <a:t>caregivers</a:t>
            </a:r>
          </a:p>
          <a:p>
            <a:pPr marL="0" marR="0">
              <a:lnSpc>
                <a:spcPct val="107000"/>
              </a:lnSpc>
              <a:spcBef>
                <a:spcPts val="0"/>
              </a:spcBef>
            </a:pPr>
            <a:endParaRPr lang="en-US" sz="1600" b="1" dirty="0">
              <a:solidFill>
                <a:schemeClr val="accent6">
                  <a:lumMod val="60000"/>
                  <a:lumOff val="40000"/>
                </a:schemeClr>
              </a:solidFill>
              <a:effectLst/>
              <a:latin typeface="Calibri" panose="020F0502020204030204" pitchFamily="34" charset="0"/>
              <a:ea typeface="Calibri" panose="020F0502020204030204" pitchFamily="34" charset="0"/>
              <a:cs typeface="Calibri" panose="020F0502020204030204" pitchFamily="34" charset="0"/>
            </a:endParaRPr>
          </a:p>
          <a:p>
            <a:pPr lvl="1">
              <a:lnSpc>
                <a:spcPct val="107000"/>
              </a:lnSpc>
            </a:pPr>
            <a:endParaRPr lang="en-US" sz="1600" b="1" dirty="0">
              <a:solidFill>
                <a:schemeClr val="accent6"/>
              </a:solidFill>
              <a:latin typeface="Calibri" panose="020F0502020204030204" pitchFamily="34" charset="0"/>
              <a:cs typeface="Calibri" panose="020F0502020204030204" pitchFamily="34" charset="0"/>
            </a:endParaRPr>
          </a:p>
        </p:txBody>
      </p:sp>
      <p:pic>
        <p:nvPicPr>
          <p:cNvPr id="7" name="Picture 6" descr="Woman using laptop">
            <a:extLst>
              <a:ext uri="{FF2B5EF4-FFF2-40B4-BE49-F238E27FC236}">
                <a16:creationId xmlns:a16="http://schemas.microsoft.com/office/drawing/2014/main" id="{17DDFCA6-D7FF-4BFE-95F0-B4CFBA820FF3}"/>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617615" y="2438400"/>
            <a:ext cx="6178733" cy="3768673"/>
          </a:xfrm>
          <a:prstGeom prst="rect">
            <a:avLst/>
          </a:prstGeom>
        </p:spPr>
      </p:pic>
    </p:spTree>
    <p:extLst>
      <p:ext uri="{BB962C8B-B14F-4D97-AF65-F5344CB8AC3E}">
        <p14:creationId xmlns:p14="http://schemas.microsoft.com/office/powerpoint/2010/main" val="483750411"/>
      </p:ext>
    </p:extLst>
  </p:cSld>
  <p:clrMapOvr>
    <a:masterClrMapping/>
  </p:clrMapOvr>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itle 1">
            <a:extLst>
              <a:ext uri="{FF2B5EF4-FFF2-40B4-BE49-F238E27FC236}">
                <a16:creationId xmlns:a16="http://schemas.microsoft.com/office/drawing/2014/main" id="{EEF2D2E8-E4B1-406B-B91B-B13BE8569AB9}"/>
              </a:ext>
            </a:extLst>
          </p:cNvPr>
          <p:cNvSpPr txBox="1">
            <a:spLocks/>
          </p:cNvSpPr>
          <p:nvPr/>
        </p:nvSpPr>
        <p:spPr bwMode="white">
          <a:xfrm>
            <a:off x="2057400" y="42843"/>
            <a:ext cx="3581400" cy="762000"/>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lvl1pPr algn="l" rtl="0" eaLnBrk="0" fontAlgn="base" hangingPunct="0">
              <a:spcBef>
                <a:spcPct val="20000"/>
              </a:spcBef>
              <a:spcAft>
                <a:spcPct val="0"/>
              </a:spcAft>
              <a:tabLst>
                <a:tab pos="915988" algn="l"/>
              </a:tabLst>
              <a:defRPr sz="2400" b="1">
                <a:solidFill>
                  <a:srgbClr val="FFC000"/>
                </a:solidFill>
                <a:latin typeface="+mj-lt"/>
                <a:ea typeface="+mj-ea"/>
                <a:cs typeface="+mj-cs"/>
              </a:defRPr>
            </a:lvl1pPr>
            <a:lvl2pPr algn="l" rtl="0" eaLnBrk="0" fontAlgn="base" hangingPunct="0">
              <a:spcBef>
                <a:spcPct val="20000"/>
              </a:spcBef>
              <a:spcAft>
                <a:spcPct val="0"/>
              </a:spcAft>
              <a:tabLst>
                <a:tab pos="915988" algn="l"/>
              </a:tabLst>
              <a:defRPr sz="2400" b="1">
                <a:solidFill>
                  <a:srgbClr val="FFC000"/>
                </a:solidFill>
                <a:latin typeface="Arial" pitchFamily="34" charset="0"/>
              </a:defRPr>
            </a:lvl2pPr>
            <a:lvl3pPr algn="l" rtl="0" eaLnBrk="0" fontAlgn="base" hangingPunct="0">
              <a:spcBef>
                <a:spcPct val="20000"/>
              </a:spcBef>
              <a:spcAft>
                <a:spcPct val="0"/>
              </a:spcAft>
              <a:tabLst>
                <a:tab pos="915988" algn="l"/>
              </a:tabLst>
              <a:defRPr sz="2400" b="1">
                <a:solidFill>
                  <a:srgbClr val="FFC000"/>
                </a:solidFill>
                <a:latin typeface="Arial" pitchFamily="34" charset="0"/>
              </a:defRPr>
            </a:lvl3pPr>
            <a:lvl4pPr algn="l" rtl="0" eaLnBrk="0" fontAlgn="base" hangingPunct="0">
              <a:spcBef>
                <a:spcPct val="20000"/>
              </a:spcBef>
              <a:spcAft>
                <a:spcPct val="0"/>
              </a:spcAft>
              <a:tabLst>
                <a:tab pos="915988" algn="l"/>
              </a:tabLst>
              <a:defRPr sz="2400" b="1">
                <a:solidFill>
                  <a:srgbClr val="FFC000"/>
                </a:solidFill>
                <a:latin typeface="Arial" pitchFamily="34" charset="0"/>
              </a:defRPr>
            </a:lvl4pPr>
            <a:lvl5pPr algn="l" rtl="0" eaLnBrk="0" fontAlgn="base" hangingPunct="0">
              <a:spcBef>
                <a:spcPct val="20000"/>
              </a:spcBef>
              <a:spcAft>
                <a:spcPct val="0"/>
              </a:spcAft>
              <a:tabLst>
                <a:tab pos="915988" algn="l"/>
              </a:tabLst>
              <a:defRPr sz="2400" b="1">
                <a:solidFill>
                  <a:srgbClr val="FFC000"/>
                </a:solidFill>
                <a:latin typeface="Arial" pitchFamily="34" charset="0"/>
              </a:defRPr>
            </a:lvl5pPr>
            <a:lvl6pPr marL="457200" algn="l" rtl="0" eaLnBrk="0" fontAlgn="base" hangingPunct="0">
              <a:spcBef>
                <a:spcPct val="20000"/>
              </a:spcBef>
              <a:spcAft>
                <a:spcPct val="0"/>
              </a:spcAft>
              <a:tabLst>
                <a:tab pos="915988" algn="l"/>
              </a:tabLst>
              <a:defRPr sz="2400" b="1">
                <a:solidFill>
                  <a:schemeClr val="accent1"/>
                </a:solidFill>
                <a:latin typeface="Arial" pitchFamily="34" charset="0"/>
              </a:defRPr>
            </a:lvl6pPr>
            <a:lvl7pPr marL="914400" algn="l" rtl="0" eaLnBrk="0" fontAlgn="base" hangingPunct="0">
              <a:spcBef>
                <a:spcPct val="20000"/>
              </a:spcBef>
              <a:spcAft>
                <a:spcPct val="0"/>
              </a:spcAft>
              <a:tabLst>
                <a:tab pos="915988" algn="l"/>
              </a:tabLst>
              <a:defRPr sz="2400" b="1">
                <a:solidFill>
                  <a:schemeClr val="accent1"/>
                </a:solidFill>
                <a:latin typeface="Arial" pitchFamily="34" charset="0"/>
              </a:defRPr>
            </a:lvl7pPr>
            <a:lvl8pPr marL="1371600" algn="l" rtl="0" eaLnBrk="0" fontAlgn="base" hangingPunct="0">
              <a:spcBef>
                <a:spcPct val="20000"/>
              </a:spcBef>
              <a:spcAft>
                <a:spcPct val="0"/>
              </a:spcAft>
              <a:tabLst>
                <a:tab pos="915988" algn="l"/>
              </a:tabLst>
              <a:defRPr sz="2400" b="1">
                <a:solidFill>
                  <a:schemeClr val="accent1"/>
                </a:solidFill>
                <a:latin typeface="Arial" pitchFamily="34" charset="0"/>
              </a:defRPr>
            </a:lvl8pPr>
            <a:lvl9pPr marL="1828800" algn="l" rtl="0" eaLnBrk="0" fontAlgn="base" hangingPunct="0">
              <a:spcBef>
                <a:spcPct val="20000"/>
              </a:spcBef>
              <a:spcAft>
                <a:spcPct val="0"/>
              </a:spcAft>
              <a:tabLst>
                <a:tab pos="915988" algn="l"/>
              </a:tabLst>
              <a:defRPr sz="2400" b="1">
                <a:solidFill>
                  <a:schemeClr val="accent1"/>
                </a:solidFill>
                <a:latin typeface="Arial" pitchFamily="34" charset="0"/>
              </a:defRPr>
            </a:lvl9pPr>
          </a:lstStyle>
          <a:p>
            <a:pPr algn="ctr"/>
            <a:r>
              <a:rPr lang="en-US" kern="0" dirty="0"/>
              <a:t>Website Development  Implementation Team</a:t>
            </a:r>
          </a:p>
        </p:txBody>
      </p:sp>
      <p:sp>
        <p:nvSpPr>
          <p:cNvPr id="7" name="Rounded Rectangle 76">
            <a:extLst>
              <a:ext uri="{FF2B5EF4-FFF2-40B4-BE49-F238E27FC236}">
                <a16:creationId xmlns:a16="http://schemas.microsoft.com/office/drawing/2014/main" id="{6DDAE303-0193-4930-ADB0-908887C40B81}"/>
              </a:ext>
            </a:extLst>
          </p:cNvPr>
          <p:cNvSpPr/>
          <p:nvPr/>
        </p:nvSpPr>
        <p:spPr>
          <a:xfrm>
            <a:off x="1295399" y="1487199"/>
            <a:ext cx="3276601" cy="2720541"/>
          </a:xfrm>
          <a:prstGeom prst="roundRect">
            <a:avLst>
              <a:gd name="adj" fmla="val 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182880" tIns="91440" rIns="182880" bIns="0" numCol="1" spcCol="0" rtlCol="0" fromWordArt="0" anchor="t" anchorCtr="0" forceAA="0" compatLnSpc="1">
            <a:prstTxWarp prst="textNoShape">
              <a:avLst/>
            </a:prstTxWarp>
            <a:noAutofit/>
          </a:bodyPr>
          <a:lstStyle/>
          <a:p>
            <a:pPr fontAlgn="t">
              <a:lnSpc>
                <a:spcPct val="107000"/>
              </a:lnSpc>
            </a:pPr>
            <a:r>
              <a:rPr lang="en-US" sz="1400" b="1" i="1" dirty="0">
                <a:solidFill>
                  <a:srgbClr val="0266CA"/>
                </a:solidFill>
                <a:latin typeface="Calibri" panose="020F0502020204030204" pitchFamily="34" charset="0"/>
                <a:cs typeface="Calibri" panose="020F0502020204030204" pitchFamily="34" charset="0"/>
              </a:rPr>
              <a:t>Pam MacLeod, MBA, PMP </a:t>
            </a:r>
          </a:p>
          <a:p>
            <a:pPr fontAlgn="t">
              <a:lnSpc>
                <a:spcPct val="107000"/>
              </a:lnSpc>
            </a:pPr>
            <a:r>
              <a:rPr lang="en-US" sz="1400" b="1" dirty="0">
                <a:solidFill>
                  <a:schemeClr val="tx1"/>
                </a:solidFill>
                <a:latin typeface="Calibri" panose="020F0502020204030204" pitchFamily="34" charset="0"/>
                <a:cs typeface="Calibri" panose="020F0502020204030204" pitchFamily="34" charset="0"/>
              </a:rPr>
              <a:t>Implementation Team Lead</a:t>
            </a:r>
            <a:endParaRPr lang="en-US" sz="1400" b="0" i="0" u="none" strike="noStrike" dirty="0">
              <a:solidFill>
                <a:schemeClr val="tx1"/>
              </a:solidFill>
              <a:effectLst/>
              <a:latin typeface="Calibri" panose="020F0502020204030204" pitchFamily="34" charset="0"/>
              <a:cs typeface="Calibri" panose="020F0502020204030204" pitchFamily="34" charset="0"/>
            </a:endParaRPr>
          </a:p>
          <a:p>
            <a:pPr fontAlgn="t">
              <a:lnSpc>
                <a:spcPct val="107000"/>
              </a:lnSpc>
            </a:pPr>
            <a:r>
              <a:rPr lang="en-US" sz="1400" dirty="0">
                <a:solidFill>
                  <a:schemeClr val="tx1"/>
                </a:solidFill>
                <a:latin typeface="Calibri" panose="020F0502020204030204" pitchFamily="34" charset="0"/>
                <a:cs typeface="Calibri" panose="020F0502020204030204" pitchFamily="34" charset="0"/>
              </a:rPr>
              <a:t>Senior Project Director</a:t>
            </a:r>
          </a:p>
          <a:p>
            <a:pPr fontAlgn="t">
              <a:lnSpc>
                <a:spcPct val="107000"/>
              </a:lnSpc>
            </a:pPr>
            <a:r>
              <a:rPr lang="en-US" sz="1400" dirty="0">
                <a:solidFill>
                  <a:schemeClr val="tx1"/>
                </a:solidFill>
                <a:latin typeface="Calibri" panose="020F0502020204030204" pitchFamily="34" charset="0"/>
                <a:cs typeface="Calibri" panose="020F0502020204030204" pitchFamily="34" charset="0"/>
              </a:rPr>
              <a:t>MA Executive Office of Elder Affairs and  UMass Medical School</a:t>
            </a:r>
          </a:p>
          <a:p>
            <a:pPr marR="0" fontAlgn="t">
              <a:lnSpc>
                <a:spcPct val="107000"/>
              </a:lnSpc>
              <a:spcBef>
                <a:spcPts val="0"/>
              </a:spcBef>
            </a:pPr>
            <a:endParaRPr lang="en-US" sz="1400" b="1" i="1" dirty="0">
              <a:solidFill>
                <a:srgbClr val="0266CA"/>
              </a:solidFill>
              <a:latin typeface="Calibri" panose="020F0502020204030204" pitchFamily="34" charset="0"/>
              <a:cs typeface="Calibri" panose="020F0502020204030204" pitchFamily="34" charset="0"/>
            </a:endParaRPr>
          </a:p>
          <a:p>
            <a:pPr marR="0" fontAlgn="t">
              <a:lnSpc>
                <a:spcPct val="107000"/>
              </a:lnSpc>
              <a:spcBef>
                <a:spcPts val="0"/>
              </a:spcBef>
            </a:pPr>
            <a:r>
              <a:rPr lang="en-US" sz="1400" b="1" i="1" dirty="0">
                <a:solidFill>
                  <a:srgbClr val="0266CA"/>
                </a:solidFill>
                <a:latin typeface="Calibri" panose="020F0502020204030204" pitchFamily="34" charset="0"/>
                <a:cs typeface="Calibri" panose="020F0502020204030204" pitchFamily="34" charset="0"/>
              </a:rPr>
              <a:t>Molly Evans</a:t>
            </a:r>
          </a:p>
          <a:p>
            <a:pPr fontAlgn="t">
              <a:lnSpc>
                <a:spcPct val="107000"/>
              </a:lnSpc>
            </a:pPr>
            <a:r>
              <a:rPr lang="en-US" sz="1400" dirty="0">
                <a:solidFill>
                  <a:schemeClr val="tx1"/>
                </a:solidFill>
                <a:latin typeface="Calibri" panose="020F0502020204030204" pitchFamily="34" charset="0"/>
                <a:cs typeface="Calibri" panose="020F0502020204030204" pitchFamily="34" charset="0"/>
              </a:rPr>
              <a:t>Senior Policy Manager</a:t>
            </a:r>
          </a:p>
          <a:p>
            <a:pPr marL="0" marR="0" algn="l" rtl="0" eaLnBrk="1" fontAlgn="t" latinLnBrk="0" hangingPunct="1">
              <a:lnSpc>
                <a:spcPct val="107000"/>
              </a:lnSpc>
              <a:spcBef>
                <a:spcPts val="0"/>
              </a:spcBef>
              <a:spcAft>
                <a:spcPts val="800"/>
              </a:spcAft>
            </a:pPr>
            <a:r>
              <a:rPr lang="en-US" sz="1400" dirty="0">
                <a:solidFill>
                  <a:schemeClr val="tx1"/>
                </a:solidFill>
                <a:latin typeface="Calibri" panose="020F0502020204030204" pitchFamily="34" charset="0"/>
                <a:cs typeface="Calibri" panose="020F0502020204030204" pitchFamily="34" charset="0"/>
              </a:rPr>
              <a:t>MA Executive Office of Elder Affairs</a:t>
            </a:r>
            <a:endParaRPr lang="en-US" sz="1400" b="1" i="1" dirty="0">
              <a:solidFill>
                <a:srgbClr val="0266CA"/>
              </a:solidFill>
              <a:latin typeface="Calibri" panose="020F0502020204030204" pitchFamily="34" charset="0"/>
              <a:cs typeface="Calibri" panose="020F0502020204030204" pitchFamily="34" charset="0"/>
            </a:endParaRPr>
          </a:p>
          <a:p>
            <a:pPr marL="0" marR="0" algn="l" rtl="0" eaLnBrk="1" fontAlgn="t" latinLnBrk="0" hangingPunct="1">
              <a:lnSpc>
                <a:spcPct val="107000"/>
              </a:lnSpc>
              <a:spcBef>
                <a:spcPts val="0"/>
              </a:spcBef>
              <a:spcAft>
                <a:spcPts val="800"/>
              </a:spcAft>
            </a:pPr>
            <a:endParaRPr lang="en-US" sz="1400" b="1" dirty="0">
              <a:solidFill>
                <a:schemeClr val="tx1"/>
              </a:solidFill>
              <a:latin typeface="Calibri" panose="020F0502020204030204" pitchFamily="34" charset="0"/>
              <a:cs typeface="Calibri" panose="020F0502020204030204" pitchFamily="34" charset="0"/>
            </a:endParaRPr>
          </a:p>
        </p:txBody>
      </p:sp>
      <p:sp>
        <p:nvSpPr>
          <p:cNvPr id="8" name="Rounded Rectangle 76">
            <a:extLst>
              <a:ext uri="{FF2B5EF4-FFF2-40B4-BE49-F238E27FC236}">
                <a16:creationId xmlns:a16="http://schemas.microsoft.com/office/drawing/2014/main" id="{3F29A682-5754-4C15-9C39-81FBF920D1E5}"/>
              </a:ext>
            </a:extLst>
          </p:cNvPr>
          <p:cNvSpPr/>
          <p:nvPr/>
        </p:nvSpPr>
        <p:spPr>
          <a:xfrm>
            <a:off x="4800599" y="1482846"/>
            <a:ext cx="3884023" cy="2992770"/>
          </a:xfrm>
          <a:prstGeom prst="roundRect">
            <a:avLst>
              <a:gd name="adj" fmla="val 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182880" tIns="91440" rIns="182880" bIns="0" numCol="1" spcCol="0" rtlCol="0" fromWordArt="0" anchor="t" anchorCtr="0" forceAA="0" compatLnSpc="1">
            <a:prstTxWarp prst="textNoShape">
              <a:avLst/>
            </a:prstTxWarp>
            <a:noAutofit/>
          </a:bodyPr>
          <a:lstStyle/>
          <a:p>
            <a:pPr marL="0" marR="0">
              <a:lnSpc>
                <a:spcPct val="107000"/>
              </a:lnSpc>
              <a:spcBef>
                <a:spcPts val="0"/>
              </a:spcBef>
            </a:pPr>
            <a:endParaRPr lang="en-US" sz="1200" b="1" dirty="0">
              <a:solidFill>
                <a:schemeClr val="accent6">
                  <a:lumMod val="60000"/>
                  <a:lumOff val="40000"/>
                </a:schemeClr>
              </a:solidFill>
              <a:effectLst/>
              <a:latin typeface="Calibri" panose="020F0502020204030204" pitchFamily="34" charset="0"/>
              <a:ea typeface="Calibri" panose="020F0502020204030204" pitchFamily="34" charset="0"/>
              <a:cs typeface="Calibri" panose="020F0502020204030204" pitchFamily="34" charset="0"/>
            </a:endParaRPr>
          </a:p>
          <a:p>
            <a:pPr lvl="1">
              <a:lnSpc>
                <a:spcPct val="107000"/>
              </a:lnSpc>
            </a:pPr>
            <a:endParaRPr lang="en-US" sz="1600" b="1" dirty="0">
              <a:solidFill>
                <a:schemeClr val="accent6"/>
              </a:solidFill>
              <a:latin typeface="Calibri" panose="020F0502020204030204" pitchFamily="34" charset="0"/>
              <a:cs typeface="Calibri" panose="020F0502020204030204" pitchFamily="34" charset="0"/>
            </a:endParaRPr>
          </a:p>
        </p:txBody>
      </p:sp>
      <p:sp>
        <p:nvSpPr>
          <p:cNvPr id="6" name="Rounded Rectangle 76">
            <a:extLst>
              <a:ext uri="{FF2B5EF4-FFF2-40B4-BE49-F238E27FC236}">
                <a16:creationId xmlns:a16="http://schemas.microsoft.com/office/drawing/2014/main" id="{3A8891D7-33DC-4ECD-885F-5FE35A33CE56}"/>
              </a:ext>
            </a:extLst>
          </p:cNvPr>
          <p:cNvSpPr/>
          <p:nvPr/>
        </p:nvSpPr>
        <p:spPr>
          <a:xfrm>
            <a:off x="4952999" y="1394259"/>
            <a:ext cx="3731623" cy="2491941"/>
          </a:xfrm>
          <a:prstGeom prst="roundRect">
            <a:avLst>
              <a:gd name="adj" fmla="val 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182880" tIns="91440" rIns="182880" bIns="0" numCol="1" spcCol="0" rtlCol="0" fromWordArt="0" anchor="t" anchorCtr="0" forceAA="0" compatLnSpc="1">
            <a:prstTxWarp prst="textNoShape">
              <a:avLst/>
            </a:prstTxWarp>
            <a:noAutofit/>
          </a:bodyPr>
          <a:lstStyle/>
          <a:p>
            <a:pPr marL="0" marR="0" algn="l" rtl="0" eaLnBrk="1" fontAlgn="t" latinLnBrk="0" hangingPunct="1">
              <a:lnSpc>
                <a:spcPct val="107000"/>
              </a:lnSpc>
              <a:spcBef>
                <a:spcPts val="0"/>
              </a:spcBef>
            </a:pPr>
            <a:r>
              <a:rPr lang="en-US" sz="1400" b="1" i="1" dirty="0" err="1">
                <a:solidFill>
                  <a:srgbClr val="0266CA"/>
                </a:solidFill>
                <a:latin typeface="Calibri" panose="020F0502020204030204" pitchFamily="34" charset="0"/>
                <a:cs typeface="Calibri" panose="020F0502020204030204" pitchFamily="34" charset="0"/>
              </a:rPr>
              <a:t>Anagha</a:t>
            </a:r>
            <a:r>
              <a:rPr lang="en-US" sz="1400" b="1" i="1" dirty="0">
                <a:solidFill>
                  <a:srgbClr val="0266CA"/>
                </a:solidFill>
                <a:latin typeface="Calibri" panose="020F0502020204030204" pitchFamily="34" charset="0"/>
                <a:cs typeface="Calibri" panose="020F0502020204030204" pitchFamily="34" charset="0"/>
              </a:rPr>
              <a:t> Kumar</a:t>
            </a:r>
          </a:p>
          <a:p>
            <a:pPr fontAlgn="t">
              <a:lnSpc>
                <a:spcPct val="107000"/>
              </a:lnSpc>
            </a:pPr>
            <a:r>
              <a:rPr lang="en-US" sz="1400" dirty="0">
                <a:solidFill>
                  <a:schemeClr val="tx1"/>
                </a:solidFill>
                <a:latin typeface="Calibri" panose="020F0502020204030204" pitchFamily="34" charset="0"/>
                <a:cs typeface="Calibri" panose="020F0502020204030204" pitchFamily="34" charset="0"/>
              </a:rPr>
              <a:t>Student Intern, Harvard College </a:t>
            </a:r>
          </a:p>
          <a:p>
            <a:pPr fontAlgn="t">
              <a:lnSpc>
                <a:spcPct val="107000"/>
              </a:lnSpc>
            </a:pPr>
            <a:r>
              <a:rPr lang="en-US" sz="1400" dirty="0">
                <a:solidFill>
                  <a:schemeClr val="tx1"/>
                </a:solidFill>
                <a:latin typeface="Calibri" panose="020F0502020204030204" pitchFamily="34" charset="0"/>
                <a:cs typeface="Calibri" panose="020F0502020204030204" pitchFamily="34" charset="0"/>
              </a:rPr>
              <a:t>MA Executive Office of Elder Affairs </a:t>
            </a:r>
          </a:p>
          <a:p>
            <a:pPr fontAlgn="t">
              <a:lnSpc>
                <a:spcPct val="107000"/>
              </a:lnSpc>
            </a:pPr>
            <a:endParaRPr lang="en-US" sz="1400" b="1" i="1" dirty="0">
              <a:solidFill>
                <a:srgbClr val="0266CA"/>
              </a:solidFill>
              <a:latin typeface="Calibri" panose="020F0502020204030204" pitchFamily="34" charset="0"/>
              <a:cs typeface="Calibri" panose="020F0502020204030204" pitchFamily="34" charset="0"/>
            </a:endParaRPr>
          </a:p>
          <a:p>
            <a:pPr fontAlgn="t">
              <a:lnSpc>
                <a:spcPct val="107000"/>
              </a:lnSpc>
            </a:pPr>
            <a:r>
              <a:rPr lang="en-US" sz="1400" b="1" i="1" dirty="0">
                <a:solidFill>
                  <a:srgbClr val="0266CA"/>
                </a:solidFill>
                <a:latin typeface="Calibri" panose="020F0502020204030204" pitchFamily="34" charset="0"/>
                <a:cs typeface="Calibri" panose="020F0502020204030204" pitchFamily="34" charset="0"/>
              </a:rPr>
              <a:t>Annette Peele, MSW </a:t>
            </a:r>
          </a:p>
          <a:p>
            <a:pPr fontAlgn="t">
              <a:lnSpc>
                <a:spcPct val="107000"/>
              </a:lnSpc>
            </a:pPr>
            <a:r>
              <a:rPr lang="en-US" sz="1400" dirty="0">
                <a:solidFill>
                  <a:schemeClr val="tx1"/>
                </a:solidFill>
                <a:latin typeface="Calibri" panose="020F0502020204030204" pitchFamily="34" charset="0"/>
                <a:cs typeface="Calibri" panose="020F0502020204030204" pitchFamily="34" charset="0"/>
              </a:rPr>
              <a:t>Director of Community Programs</a:t>
            </a:r>
          </a:p>
          <a:p>
            <a:pPr fontAlgn="t">
              <a:lnSpc>
                <a:spcPct val="107000"/>
              </a:lnSpc>
            </a:pPr>
            <a:r>
              <a:rPr lang="en-US" sz="1400" dirty="0">
                <a:solidFill>
                  <a:schemeClr val="tx1"/>
                </a:solidFill>
                <a:latin typeface="Calibri" panose="020F0502020204030204" pitchFamily="34" charset="0"/>
                <a:cs typeface="Calibri" panose="020F0502020204030204" pitchFamily="34" charset="0"/>
              </a:rPr>
              <a:t>MA Executive Office of Elder Affairs </a:t>
            </a:r>
          </a:p>
          <a:p>
            <a:pPr marL="0" marR="0" algn="l" rtl="0" eaLnBrk="1" fontAlgn="t" latinLnBrk="0" hangingPunct="1">
              <a:lnSpc>
                <a:spcPct val="107000"/>
              </a:lnSpc>
              <a:spcBef>
                <a:spcPts val="0"/>
              </a:spcBef>
              <a:spcAft>
                <a:spcPts val="800"/>
              </a:spcAft>
            </a:pPr>
            <a:endParaRPr lang="en-US" sz="1400" b="1" i="1" dirty="0">
              <a:solidFill>
                <a:srgbClr val="0266CA"/>
              </a:solidFill>
              <a:latin typeface="Calibri" panose="020F0502020204030204" pitchFamily="34" charset="0"/>
              <a:cs typeface="Calibri" panose="020F0502020204030204" pitchFamily="34" charset="0"/>
            </a:endParaRPr>
          </a:p>
          <a:p>
            <a:pPr marL="0" marR="0" algn="l" rtl="0" eaLnBrk="1" fontAlgn="t" latinLnBrk="0" hangingPunct="1">
              <a:lnSpc>
                <a:spcPct val="107000"/>
              </a:lnSpc>
              <a:spcBef>
                <a:spcPts val="0"/>
              </a:spcBef>
              <a:spcAft>
                <a:spcPts val="800"/>
              </a:spcAft>
            </a:pPr>
            <a:endParaRPr lang="en-US" sz="1400" b="1" dirty="0">
              <a:solidFill>
                <a:schemeClr val="tx1"/>
              </a:solidFill>
              <a:latin typeface="Calibri" panose="020F0502020204030204" pitchFamily="34" charset="0"/>
              <a:cs typeface="Calibri" panose="020F0502020204030204" pitchFamily="34" charset="0"/>
            </a:endParaRPr>
          </a:p>
        </p:txBody>
      </p:sp>
      <p:pic>
        <p:nvPicPr>
          <p:cNvPr id="9" name="Picture 8" descr="Woman using laptop">
            <a:extLst>
              <a:ext uri="{FF2B5EF4-FFF2-40B4-BE49-F238E27FC236}">
                <a16:creationId xmlns:a16="http://schemas.microsoft.com/office/drawing/2014/main" id="{4DFE1047-BDA7-421F-918C-6CAD9D35CD6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354" y="29020"/>
            <a:ext cx="1291046" cy="856360"/>
          </a:xfrm>
          <a:prstGeom prst="rect">
            <a:avLst/>
          </a:prstGeom>
        </p:spPr>
      </p:pic>
    </p:spTree>
    <p:extLst>
      <p:ext uri="{BB962C8B-B14F-4D97-AF65-F5344CB8AC3E}">
        <p14:creationId xmlns:p14="http://schemas.microsoft.com/office/powerpoint/2010/main" val="1756292920"/>
      </p:ext>
    </p:extLst>
  </p:cSld>
  <p:clrMapOvr>
    <a:masterClrMapping/>
  </p:clrMapOvr>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A3C152-4A4C-44B1-911F-B0ACA979076A}"/>
              </a:ext>
            </a:extLst>
          </p:cNvPr>
          <p:cNvSpPr>
            <a:spLocks noGrp="1"/>
          </p:cNvSpPr>
          <p:nvPr>
            <p:ph type="title"/>
          </p:nvPr>
        </p:nvSpPr>
        <p:spPr>
          <a:xfrm>
            <a:off x="1524000" y="29020"/>
            <a:ext cx="4191000" cy="856360"/>
          </a:xfrm>
        </p:spPr>
        <p:txBody>
          <a:bodyPr/>
          <a:lstStyle/>
          <a:p>
            <a:pPr algn="ctr"/>
            <a:r>
              <a:rPr lang="en-US" dirty="0">
                <a:latin typeface="+mj-lt"/>
              </a:rPr>
              <a:t>Website Development </a:t>
            </a:r>
            <a:br>
              <a:rPr lang="en-US" dirty="0">
                <a:latin typeface="+mj-lt"/>
              </a:rPr>
            </a:br>
            <a:r>
              <a:rPr lang="en-US" sz="2200" dirty="0">
                <a:latin typeface="+mj-lt"/>
              </a:rPr>
              <a:t>Status</a:t>
            </a:r>
          </a:p>
        </p:txBody>
      </p:sp>
      <p:sp>
        <p:nvSpPr>
          <p:cNvPr id="3" name="TextBox 2">
            <a:extLst>
              <a:ext uri="{FF2B5EF4-FFF2-40B4-BE49-F238E27FC236}">
                <a16:creationId xmlns:a16="http://schemas.microsoft.com/office/drawing/2014/main" id="{F2B8B80B-BB43-451D-8B90-8767624F1BEB}"/>
              </a:ext>
            </a:extLst>
          </p:cNvPr>
          <p:cNvSpPr txBox="1"/>
          <p:nvPr/>
        </p:nvSpPr>
        <p:spPr>
          <a:xfrm>
            <a:off x="838200" y="1371600"/>
            <a:ext cx="7315200" cy="4572277"/>
          </a:xfrm>
          <a:prstGeom prst="rect">
            <a:avLst/>
          </a:prstGeom>
        </p:spPr>
        <p:txBody>
          <a:bodyPr wrap="square" rtlCol="0">
            <a:spAutoFit/>
          </a:bodyPr>
          <a:lstStyle/>
          <a:p>
            <a:pPr marR="0" lvl="0">
              <a:lnSpc>
                <a:spcPct val="107000"/>
              </a:lnSpc>
              <a:spcBef>
                <a:spcPts val="0"/>
              </a:spcBef>
              <a:spcAft>
                <a:spcPts val="800"/>
              </a:spcAft>
            </a:pPr>
            <a:r>
              <a:rPr lang="en-US" sz="2000" b="1" dirty="0">
                <a:effectLst/>
                <a:latin typeface="Calibri" panose="020F0502020204030204" pitchFamily="34" charset="0"/>
                <a:ea typeface="Calibri" panose="020F0502020204030204" pitchFamily="34" charset="0"/>
                <a:cs typeface="Times New Roman" panose="02020603050405020304" pitchFamily="18" charset="0"/>
              </a:rPr>
              <a:t>Updates </a:t>
            </a:r>
            <a:r>
              <a:rPr lang="en-US" sz="2000" b="1" dirty="0">
                <a:latin typeface="Calibri" panose="020F0502020204030204" pitchFamily="34" charset="0"/>
                <a:ea typeface="Calibri" panose="020F0502020204030204" pitchFamily="34" charset="0"/>
                <a:cs typeface="Times New Roman" panose="02020603050405020304" pitchFamily="18" charset="0"/>
              </a:rPr>
              <a:t>&amp;</a:t>
            </a:r>
            <a:r>
              <a:rPr lang="en-US" sz="2000" b="1" dirty="0">
                <a:effectLst/>
                <a:latin typeface="Calibri" panose="020F0502020204030204" pitchFamily="34" charset="0"/>
                <a:ea typeface="Calibri" panose="020F0502020204030204" pitchFamily="34" charset="0"/>
                <a:cs typeface="Times New Roman" panose="02020603050405020304" pitchFamily="18" charset="0"/>
              </a:rPr>
              <a:t> Accomplishments</a:t>
            </a:r>
          </a:p>
          <a:p>
            <a:pPr marL="800100" lvl="1" indent="-342900">
              <a:lnSpc>
                <a:spcPct val="107000"/>
              </a:lnSpc>
              <a:spcAft>
                <a:spcPts val="1000"/>
              </a:spcAft>
              <a:buFont typeface="Arial" panose="020B0604020202020204" pitchFamily="34" charset="0"/>
              <a:buChar char="•"/>
            </a:pPr>
            <a:r>
              <a:rPr lang="en-US" sz="2000" dirty="0">
                <a:latin typeface="Calibri" panose="020F0502020204030204" pitchFamily="34" charset="0"/>
                <a:ea typeface="Calibri" panose="020F0502020204030204" pitchFamily="34" charset="0"/>
                <a:cs typeface="Times New Roman" panose="02020603050405020304" pitchFamily="18" charset="0"/>
              </a:rPr>
              <a:t>Developed a “website mock-up”</a:t>
            </a:r>
          </a:p>
          <a:p>
            <a:pPr marL="800100" lvl="1" indent="-342900">
              <a:lnSpc>
                <a:spcPct val="107000"/>
              </a:lnSpc>
              <a:spcAft>
                <a:spcPts val="1000"/>
              </a:spcAft>
              <a:buFont typeface="Arial" panose="020B0604020202020204" pitchFamily="34" charset="0"/>
              <a:buChar char="•"/>
            </a:pPr>
            <a:r>
              <a:rPr lang="en-US" sz="2000" dirty="0">
                <a:latin typeface="Calibri" panose="020F0502020204030204" pitchFamily="34" charset="0"/>
                <a:ea typeface="Calibri" panose="020F0502020204030204" pitchFamily="34" charset="0"/>
                <a:cs typeface="Times New Roman" panose="02020603050405020304" pitchFamily="18" charset="0"/>
              </a:rPr>
              <a:t>Described available services, supports and resources</a:t>
            </a:r>
          </a:p>
          <a:p>
            <a:pPr marL="800100" lvl="1" indent="-342900">
              <a:lnSpc>
                <a:spcPct val="107000"/>
              </a:lnSpc>
              <a:spcAft>
                <a:spcPts val="1000"/>
              </a:spcAft>
              <a:buFont typeface="Arial" panose="020B0604020202020204" pitchFamily="34" charset="0"/>
              <a:buChar char="•"/>
            </a:pPr>
            <a:r>
              <a:rPr lang="en-US" sz="2000" dirty="0">
                <a:latin typeface="Calibri" panose="020F0502020204030204" pitchFamily="34" charset="0"/>
                <a:ea typeface="Calibri" panose="020F0502020204030204" pitchFamily="34" charset="0"/>
                <a:cs typeface="Times New Roman" panose="02020603050405020304" pitchFamily="18" charset="0"/>
              </a:rPr>
              <a:t>Presented information in a topic-by-topic format</a:t>
            </a:r>
          </a:p>
          <a:p>
            <a:pPr marL="800100" lvl="1" indent="-342900">
              <a:lnSpc>
                <a:spcPct val="107000"/>
              </a:lnSpc>
              <a:spcAft>
                <a:spcPts val="1000"/>
              </a:spcAft>
              <a:buFont typeface="Arial" panose="020B0604020202020204" pitchFamily="34" charset="0"/>
              <a:buChar char="•"/>
            </a:pPr>
            <a:r>
              <a:rPr lang="en-US" sz="2000" dirty="0">
                <a:latin typeface="Calibri" panose="020F0502020204030204" pitchFamily="34" charset="0"/>
                <a:ea typeface="Calibri" panose="020F0502020204030204" pitchFamily="34" charset="0"/>
                <a:cs typeface="Times New Roman" panose="02020603050405020304" pitchFamily="18" charset="0"/>
              </a:rPr>
              <a:t>Began recruiting caregivers to test a draft version of the website</a:t>
            </a:r>
          </a:p>
          <a:p>
            <a:pPr marL="800100" lvl="1" indent="-342900">
              <a:lnSpc>
                <a:spcPct val="107000"/>
              </a:lnSpc>
              <a:spcAft>
                <a:spcPts val="1000"/>
              </a:spcAft>
              <a:buFont typeface="Arial" panose="020B0604020202020204" pitchFamily="34" charset="0"/>
              <a:buChar char="•"/>
            </a:pPr>
            <a:r>
              <a:rPr lang="en-US" sz="2000" dirty="0">
                <a:latin typeface="Calibri" panose="020F0502020204030204" pitchFamily="34" charset="0"/>
                <a:ea typeface="Calibri" panose="020F0502020204030204" pitchFamily="34" charset="0"/>
                <a:cs typeface="Times New Roman" panose="02020603050405020304" pitchFamily="18" charset="0"/>
              </a:rPr>
              <a:t>Developed a guide with questions to help facilitate a discussion with the website’s evaluators (caregivers)</a:t>
            </a:r>
          </a:p>
          <a:p>
            <a:pPr>
              <a:lnSpc>
                <a:spcPct val="107000"/>
              </a:lnSpc>
              <a:spcAft>
                <a:spcPts val="1000"/>
              </a:spcAft>
            </a:pPr>
            <a:r>
              <a:rPr lang="en-US" sz="2000" b="1" dirty="0">
                <a:effectLst/>
                <a:latin typeface="Calibri" panose="020F0502020204030204" pitchFamily="34" charset="0"/>
                <a:ea typeface="Calibri" panose="020F0502020204030204" pitchFamily="34" charset="0"/>
                <a:cs typeface="Times New Roman" panose="02020603050405020304" pitchFamily="18" charset="0"/>
              </a:rPr>
              <a:t>Next Steps </a:t>
            </a:r>
          </a:p>
          <a:p>
            <a:pPr marL="800100" lvl="1" indent="-342900">
              <a:lnSpc>
                <a:spcPct val="107000"/>
              </a:lnSpc>
              <a:spcAft>
                <a:spcPts val="2000"/>
              </a:spcAft>
              <a:buFont typeface="Arial" panose="020B0604020202020204" pitchFamily="34" charset="0"/>
              <a:buChar char="•"/>
            </a:pPr>
            <a:r>
              <a:rPr lang="en-US" sz="2000" dirty="0">
                <a:latin typeface="Calibri" panose="020F0502020204030204" pitchFamily="34" charset="0"/>
                <a:ea typeface="Calibri" panose="020F0502020204030204" pitchFamily="34" charset="0"/>
                <a:cs typeface="Times New Roman" panose="02020603050405020304" pitchFamily="18" charset="0"/>
              </a:rPr>
              <a:t>Will build and have caregivers use and test the website in May and June 2021</a:t>
            </a:r>
            <a:endParaRPr lang="en-US" sz="1600" b="1" dirty="0">
              <a:solidFill>
                <a:srgbClr val="002060"/>
              </a:solidFill>
              <a:latin typeface="Calibri" panose="020F0502020204030204" pitchFamily="34" charset="0"/>
              <a:cs typeface="Calibri" panose="020F0502020204030204" pitchFamily="34" charset="0"/>
            </a:endParaRPr>
          </a:p>
        </p:txBody>
      </p:sp>
      <p:pic>
        <p:nvPicPr>
          <p:cNvPr id="5" name="Picture 4" descr="Woman using laptop">
            <a:extLst>
              <a:ext uri="{FF2B5EF4-FFF2-40B4-BE49-F238E27FC236}">
                <a16:creationId xmlns:a16="http://schemas.microsoft.com/office/drawing/2014/main" id="{A9D44E84-2BB7-4A1A-8124-1D79AEFACDDF}"/>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354" y="29020"/>
            <a:ext cx="1291046" cy="856360"/>
          </a:xfrm>
          <a:prstGeom prst="rect">
            <a:avLst/>
          </a:prstGeom>
        </p:spPr>
      </p:pic>
    </p:spTree>
    <p:extLst>
      <p:ext uri="{BB962C8B-B14F-4D97-AF65-F5344CB8AC3E}">
        <p14:creationId xmlns:p14="http://schemas.microsoft.com/office/powerpoint/2010/main" val="156281955"/>
      </p:ext>
    </p:extLst>
  </p:cSld>
  <p:clrMapOvr>
    <a:masterClrMapping/>
  </p:clrMapOvr>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A3C152-4A4C-44B1-911F-B0ACA979076A}"/>
              </a:ext>
            </a:extLst>
          </p:cNvPr>
          <p:cNvSpPr>
            <a:spLocks noGrp="1"/>
          </p:cNvSpPr>
          <p:nvPr>
            <p:ph type="title"/>
          </p:nvPr>
        </p:nvSpPr>
        <p:spPr>
          <a:xfrm>
            <a:off x="1600200" y="-76200"/>
            <a:ext cx="4191000" cy="914400"/>
          </a:xfrm>
        </p:spPr>
        <p:txBody>
          <a:bodyPr/>
          <a:lstStyle/>
          <a:p>
            <a:pPr algn="ctr"/>
            <a:r>
              <a:rPr lang="en-US" dirty="0">
                <a:latin typeface="+mj-lt"/>
              </a:rPr>
              <a:t>Website Development </a:t>
            </a:r>
            <a:br>
              <a:rPr lang="en-US" dirty="0">
                <a:latin typeface="+mj-lt"/>
              </a:rPr>
            </a:br>
            <a:r>
              <a:rPr lang="en-US" sz="2200" dirty="0">
                <a:latin typeface="Arial" panose="020B0604020202020204" pitchFamily="34" charset="0"/>
                <a:cs typeface="Arial" panose="020B0604020202020204" pitchFamily="34" charset="0"/>
              </a:rPr>
              <a:t>Challenges &amp; Solutions</a:t>
            </a:r>
          </a:p>
        </p:txBody>
      </p:sp>
      <p:sp>
        <p:nvSpPr>
          <p:cNvPr id="3" name="TextBox 2">
            <a:extLst>
              <a:ext uri="{FF2B5EF4-FFF2-40B4-BE49-F238E27FC236}">
                <a16:creationId xmlns:a16="http://schemas.microsoft.com/office/drawing/2014/main" id="{F2B8B80B-BB43-451D-8B90-8767624F1BEB}"/>
              </a:ext>
            </a:extLst>
          </p:cNvPr>
          <p:cNvSpPr txBox="1"/>
          <p:nvPr/>
        </p:nvSpPr>
        <p:spPr>
          <a:xfrm>
            <a:off x="677090" y="1295400"/>
            <a:ext cx="7933509" cy="4777462"/>
          </a:xfrm>
          <a:prstGeom prst="rect">
            <a:avLst/>
          </a:prstGeom>
        </p:spPr>
        <p:txBody>
          <a:bodyPr wrap="square" rtlCol="0">
            <a:spAutoFit/>
          </a:bodyPr>
          <a:lstStyle/>
          <a:p>
            <a:pPr marR="0" lvl="0">
              <a:lnSpc>
                <a:spcPct val="107000"/>
              </a:lnSpc>
              <a:spcBef>
                <a:spcPts val="0"/>
              </a:spcBef>
              <a:spcAft>
                <a:spcPts val="1400"/>
              </a:spcAft>
            </a:pPr>
            <a:r>
              <a:rPr lang="en-US" sz="2000" b="1" dirty="0">
                <a:effectLst/>
                <a:latin typeface="Calibri" panose="020F0502020204030204" pitchFamily="34" charset="0"/>
                <a:ea typeface="Calibri" panose="020F0502020204030204" pitchFamily="34" charset="0"/>
                <a:cs typeface="Times New Roman" panose="02020603050405020304" pitchFamily="18" charset="0"/>
              </a:rPr>
              <a:t>Challenges</a:t>
            </a:r>
          </a:p>
          <a:p>
            <a:pPr marL="800100" lvl="1" indent="-342900">
              <a:lnSpc>
                <a:spcPct val="107000"/>
              </a:lnSpc>
              <a:spcAft>
                <a:spcPts val="1400"/>
              </a:spcAft>
              <a:buFont typeface="Arial" panose="020B0604020202020204" pitchFamily="34" charset="0"/>
              <a:buChar char="•"/>
            </a:pPr>
            <a:r>
              <a:rPr lang="en-US" sz="2000" dirty="0">
                <a:latin typeface="Calibri" panose="020F0502020204030204" pitchFamily="34" charset="0"/>
                <a:ea typeface="Calibri" panose="020F0502020204030204" pitchFamily="34" charset="0"/>
                <a:cs typeface="Times New Roman" panose="02020603050405020304" pitchFamily="18" charset="0"/>
              </a:rPr>
              <a:t>Including enough information to be helpful, but not so much that it becomes overwhelming</a:t>
            </a:r>
          </a:p>
          <a:p>
            <a:pPr marL="800100" lvl="1" indent="-342900">
              <a:lnSpc>
                <a:spcPct val="107000"/>
              </a:lnSpc>
              <a:spcAft>
                <a:spcPts val="1400"/>
              </a:spcAft>
              <a:buFont typeface="Arial" panose="020B0604020202020204" pitchFamily="34" charset="0"/>
              <a:buChar char="•"/>
            </a:pPr>
            <a:r>
              <a:rPr lang="en-US" sz="2000" dirty="0">
                <a:effectLst/>
                <a:latin typeface="Calibri" panose="020F0502020204030204" pitchFamily="34" charset="0"/>
                <a:ea typeface="Calibri" panose="020F0502020204030204" pitchFamily="34" charset="0"/>
                <a:cs typeface="Times New Roman" panose="02020603050405020304" pitchFamily="18" charset="0"/>
              </a:rPr>
              <a:t>Avoiding government jargon when describing programs/services</a:t>
            </a:r>
          </a:p>
          <a:p>
            <a:pPr>
              <a:lnSpc>
                <a:spcPct val="107000"/>
              </a:lnSpc>
              <a:spcAft>
                <a:spcPts val="1400"/>
              </a:spcAft>
            </a:pPr>
            <a:r>
              <a:rPr lang="en-US" sz="2000" b="1" dirty="0">
                <a:effectLst/>
                <a:latin typeface="Calibri" panose="020F0502020204030204" pitchFamily="34" charset="0"/>
                <a:ea typeface="Calibri" panose="020F0502020204030204" pitchFamily="34" charset="0"/>
                <a:cs typeface="Times New Roman" panose="02020603050405020304" pitchFamily="18" charset="0"/>
              </a:rPr>
              <a:t>Solutions </a:t>
            </a:r>
          </a:p>
          <a:p>
            <a:pPr marL="801688" indent="-339725">
              <a:lnSpc>
                <a:spcPct val="107000"/>
              </a:lnSpc>
              <a:spcAft>
                <a:spcPts val="1400"/>
              </a:spcAft>
              <a:buFont typeface="Arial" panose="020B0604020202020204" pitchFamily="34" charset="0"/>
              <a:buChar char="•"/>
            </a:pPr>
            <a:r>
              <a:rPr lang="en-US" sz="2000" dirty="0">
                <a:latin typeface="Calibri" panose="020F0502020204030204" pitchFamily="34" charset="0"/>
                <a:ea typeface="Calibri" panose="020F0502020204030204" pitchFamily="34" charset="0"/>
                <a:cs typeface="Times New Roman" panose="02020603050405020304" pitchFamily="18" charset="0"/>
              </a:rPr>
              <a:t>Categorize information and include Tables of Contents for easy navigation</a:t>
            </a:r>
          </a:p>
          <a:p>
            <a:pPr marL="801688" indent="-339725">
              <a:lnSpc>
                <a:spcPct val="107000"/>
              </a:lnSpc>
              <a:spcAft>
                <a:spcPts val="1400"/>
              </a:spcAft>
              <a:buFont typeface="Arial" panose="020B0604020202020204" pitchFamily="34" charset="0"/>
              <a:buChar char="•"/>
            </a:pPr>
            <a:r>
              <a:rPr lang="en-US" sz="2000" dirty="0">
                <a:latin typeface="Calibri" panose="020F0502020204030204" pitchFamily="34" charset="0"/>
                <a:ea typeface="Calibri" panose="020F0502020204030204" pitchFamily="34" charset="0"/>
                <a:cs typeface="Times New Roman" panose="02020603050405020304" pitchFamily="18" charset="0"/>
              </a:rPr>
              <a:t>Ensure that each webpage contains a short list of information with headings for easy scanning</a:t>
            </a:r>
          </a:p>
          <a:p>
            <a:pPr marL="801688" indent="-339725">
              <a:lnSpc>
                <a:spcPct val="107000"/>
              </a:lnSpc>
              <a:spcAft>
                <a:spcPts val="1400"/>
              </a:spcAft>
              <a:buFont typeface="Arial" panose="020B0604020202020204" pitchFamily="34" charset="0"/>
              <a:buChar char="•"/>
            </a:pPr>
            <a:r>
              <a:rPr lang="en-US" sz="2000" dirty="0">
                <a:latin typeface="Calibri" panose="020F0502020204030204" pitchFamily="34" charset="0"/>
                <a:cs typeface="Times New Roman" panose="02020603050405020304" pitchFamily="18" charset="0"/>
              </a:rPr>
              <a:t>Have caregivers test a draft version of the site and incorporate their feedback before going live</a:t>
            </a:r>
          </a:p>
        </p:txBody>
      </p:sp>
      <p:pic>
        <p:nvPicPr>
          <p:cNvPr id="4" name="Picture 3" descr="Woman using laptop">
            <a:extLst>
              <a:ext uri="{FF2B5EF4-FFF2-40B4-BE49-F238E27FC236}">
                <a16:creationId xmlns:a16="http://schemas.microsoft.com/office/drawing/2014/main" id="{F0CB44D4-BAAC-4ECF-8A18-E020E018061E}"/>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1371600" cy="914400"/>
          </a:xfrm>
          <a:prstGeom prst="rect">
            <a:avLst/>
          </a:prstGeom>
        </p:spPr>
      </p:pic>
    </p:spTree>
    <p:extLst>
      <p:ext uri="{BB962C8B-B14F-4D97-AF65-F5344CB8AC3E}">
        <p14:creationId xmlns:p14="http://schemas.microsoft.com/office/powerpoint/2010/main" val="1464953943"/>
      </p:ext>
    </p:extLst>
  </p:cSld>
  <p:clrMapOvr>
    <a:masterClrMapping/>
  </p:clrMapOvr>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A3C152-4A4C-44B1-911F-B0ACA979076A}"/>
              </a:ext>
            </a:extLst>
          </p:cNvPr>
          <p:cNvSpPr>
            <a:spLocks noGrp="1"/>
          </p:cNvSpPr>
          <p:nvPr>
            <p:ph type="title"/>
          </p:nvPr>
        </p:nvSpPr>
        <p:spPr>
          <a:xfrm>
            <a:off x="1600200" y="-76200"/>
            <a:ext cx="4953000" cy="914400"/>
          </a:xfrm>
        </p:spPr>
        <p:txBody>
          <a:bodyPr/>
          <a:lstStyle/>
          <a:p>
            <a:pPr algn="ctr"/>
            <a:r>
              <a:rPr lang="en-US" dirty="0">
                <a:latin typeface="+mj-lt"/>
              </a:rPr>
              <a:t>Website Development </a:t>
            </a:r>
            <a:br>
              <a:rPr lang="en-US" dirty="0">
                <a:latin typeface="+mj-lt"/>
              </a:rPr>
            </a:br>
            <a:r>
              <a:rPr lang="en-US" dirty="0">
                <a:latin typeface="+mj-lt"/>
              </a:rPr>
              <a:t>Question for Council</a:t>
            </a:r>
            <a:endParaRPr lang="en-US" sz="2200" dirty="0">
              <a:latin typeface="Arial" panose="020B0604020202020204" pitchFamily="34" charset="0"/>
              <a:cs typeface="Arial" panose="020B0604020202020204" pitchFamily="34" charset="0"/>
            </a:endParaRPr>
          </a:p>
        </p:txBody>
      </p:sp>
      <p:sp>
        <p:nvSpPr>
          <p:cNvPr id="3" name="TextBox 2">
            <a:extLst>
              <a:ext uri="{FF2B5EF4-FFF2-40B4-BE49-F238E27FC236}">
                <a16:creationId xmlns:a16="http://schemas.microsoft.com/office/drawing/2014/main" id="{F2B8B80B-BB43-451D-8B90-8767624F1BEB}"/>
              </a:ext>
            </a:extLst>
          </p:cNvPr>
          <p:cNvSpPr txBox="1"/>
          <p:nvPr/>
        </p:nvSpPr>
        <p:spPr>
          <a:xfrm>
            <a:off x="605245" y="1143000"/>
            <a:ext cx="7933509" cy="736355"/>
          </a:xfrm>
          <a:prstGeom prst="rect">
            <a:avLst/>
          </a:prstGeom>
        </p:spPr>
        <p:txBody>
          <a:bodyPr wrap="square" rtlCol="0">
            <a:spAutoFit/>
          </a:bodyPr>
          <a:lstStyle/>
          <a:p>
            <a:pPr>
              <a:lnSpc>
                <a:spcPct val="107000"/>
              </a:lnSpc>
              <a:spcAft>
                <a:spcPts val="2000"/>
              </a:spcAft>
            </a:pPr>
            <a:r>
              <a:rPr lang="en-US" sz="2000" dirty="0">
                <a:effectLst/>
                <a:latin typeface="Calibri" panose="020F0502020204030204" pitchFamily="34" charset="0"/>
                <a:ea typeface="Calibri" panose="020F0502020204030204" pitchFamily="34" charset="0"/>
                <a:cs typeface="Calibri" panose="020F0502020204030204" pitchFamily="34" charset="0"/>
              </a:rPr>
              <a:t>The website’s resources are organized by the following </a:t>
            </a:r>
            <a:r>
              <a:rPr lang="en-US" sz="2000" dirty="0">
                <a:latin typeface="Calibri" panose="020F0502020204030204" pitchFamily="34" charset="0"/>
                <a:ea typeface="Calibri" panose="020F0502020204030204" pitchFamily="34" charset="0"/>
                <a:cs typeface="Calibri" panose="020F0502020204030204" pitchFamily="34" charset="0"/>
              </a:rPr>
              <a:t>t</a:t>
            </a:r>
            <a:r>
              <a:rPr lang="en-US" sz="2000" dirty="0">
                <a:effectLst/>
                <a:latin typeface="Calibri" panose="020F0502020204030204" pitchFamily="34" charset="0"/>
                <a:ea typeface="Calibri" panose="020F0502020204030204" pitchFamily="34" charset="0"/>
                <a:cs typeface="Calibri" panose="020F0502020204030204" pitchFamily="34" charset="0"/>
              </a:rPr>
              <a:t>opics.  </a:t>
            </a:r>
            <a:r>
              <a:rPr lang="en-US" sz="2000" b="1" dirty="0">
                <a:latin typeface="Calibri" panose="020F0502020204030204" pitchFamily="34" charset="0"/>
                <a:ea typeface="Calibri" panose="020F0502020204030204" pitchFamily="34" charset="0"/>
                <a:cs typeface="Calibri" panose="020F0502020204030204" pitchFamily="34" charset="0"/>
              </a:rPr>
              <a:t>Did we miss any important topics?</a:t>
            </a:r>
            <a:endParaRPr lang="en-US" sz="2000" dirty="0">
              <a:latin typeface="Calibri" panose="020F0502020204030204" pitchFamily="34" charset="0"/>
              <a:cs typeface="Times New Roman" panose="02020603050405020304" pitchFamily="18" charset="0"/>
            </a:endParaRPr>
          </a:p>
        </p:txBody>
      </p:sp>
      <p:pic>
        <p:nvPicPr>
          <p:cNvPr id="4" name="Picture 3" descr="Woman using laptop">
            <a:extLst>
              <a:ext uri="{FF2B5EF4-FFF2-40B4-BE49-F238E27FC236}">
                <a16:creationId xmlns:a16="http://schemas.microsoft.com/office/drawing/2014/main" id="{F0CB44D4-BAAC-4ECF-8A18-E020E018061E}"/>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1371600" cy="914400"/>
          </a:xfrm>
          <a:prstGeom prst="rect">
            <a:avLst/>
          </a:prstGeom>
        </p:spPr>
      </p:pic>
      <p:sp>
        <p:nvSpPr>
          <p:cNvPr id="6" name="TextBox 5">
            <a:extLst>
              <a:ext uri="{FF2B5EF4-FFF2-40B4-BE49-F238E27FC236}">
                <a16:creationId xmlns:a16="http://schemas.microsoft.com/office/drawing/2014/main" id="{D4B4F7D1-86C4-41BD-BCBE-F0B6AD9239D1}"/>
              </a:ext>
            </a:extLst>
          </p:cNvPr>
          <p:cNvSpPr txBox="1"/>
          <p:nvPr/>
        </p:nvSpPr>
        <p:spPr>
          <a:xfrm>
            <a:off x="914399" y="2107955"/>
            <a:ext cx="7315200" cy="4252831"/>
          </a:xfrm>
          <a:prstGeom prst="rect">
            <a:avLst/>
          </a:prstGeom>
          <a:ln w="19050">
            <a:solidFill>
              <a:srgbClr val="FFC000"/>
            </a:solidFill>
          </a:ln>
        </p:spPr>
        <p:txBody>
          <a:bodyPr wrap="square" rtlCol="0">
            <a:spAutoFit/>
          </a:bodyPr>
          <a:lstStyle/>
          <a:p>
            <a:pPr indent="227013">
              <a:lnSpc>
                <a:spcPct val="107000"/>
              </a:lnSpc>
              <a:spcAft>
                <a:spcPts val="2000"/>
              </a:spcAft>
            </a:pPr>
            <a:r>
              <a:rPr lang="en-US" sz="2000" u="sng" dirty="0">
                <a:latin typeface="Calibri" panose="020F0502020204030204" pitchFamily="34" charset="0"/>
                <a:cs typeface="Calibri" panose="020F0502020204030204" pitchFamily="34" charset="0"/>
              </a:rPr>
              <a:t>Table of Contents in the “About” webpage</a:t>
            </a:r>
            <a:endParaRPr lang="en-US" sz="2000" dirty="0">
              <a:latin typeface="Calibri" panose="020F0502020204030204" pitchFamily="34" charset="0"/>
              <a:cs typeface="Calibri" panose="020F0502020204030204" pitchFamily="34" charset="0"/>
            </a:endParaRPr>
          </a:p>
          <a:p>
            <a:pPr marL="800100" lvl="1" indent="-342900">
              <a:lnSpc>
                <a:spcPct val="107000"/>
              </a:lnSpc>
              <a:spcAft>
                <a:spcPts val="2000"/>
              </a:spcAft>
              <a:buFont typeface="+mj-lt"/>
              <a:buAutoNum type="arabicPeriod"/>
            </a:pPr>
            <a:r>
              <a:rPr lang="en-US" sz="2000" dirty="0">
                <a:solidFill>
                  <a:schemeClr val="accent6"/>
                </a:solidFill>
                <a:latin typeface="Calibri" panose="020F0502020204030204" pitchFamily="34" charset="0"/>
                <a:cs typeface="Calibri" panose="020F0502020204030204" pitchFamily="34" charset="0"/>
              </a:rPr>
              <a:t>Services </a:t>
            </a:r>
            <a:r>
              <a:rPr lang="en-US" sz="2000" i="1" dirty="0">
                <a:latin typeface="Calibri" panose="020F0502020204030204" pitchFamily="34" charset="0"/>
                <a:cs typeface="Calibri" panose="020F0502020204030204" pitchFamily="34" charset="0"/>
              </a:rPr>
              <a:t>(When users select this topic, they will be directed to the service categories on the next slide)</a:t>
            </a:r>
          </a:p>
          <a:p>
            <a:pPr marL="800100" lvl="1" indent="-342900">
              <a:lnSpc>
                <a:spcPct val="107000"/>
              </a:lnSpc>
              <a:spcAft>
                <a:spcPts val="2000"/>
              </a:spcAft>
              <a:buFont typeface="+mj-lt"/>
              <a:buAutoNum type="arabicPeriod"/>
            </a:pPr>
            <a:r>
              <a:rPr lang="en-US" sz="2000" dirty="0">
                <a:solidFill>
                  <a:schemeClr val="accent6"/>
                </a:solidFill>
                <a:latin typeface="Calibri" panose="020F0502020204030204" pitchFamily="34" charset="0"/>
                <a:cs typeface="Calibri" panose="020F0502020204030204" pitchFamily="34" charset="0"/>
              </a:rPr>
              <a:t>Caregiver Support</a:t>
            </a:r>
          </a:p>
          <a:p>
            <a:pPr marL="800100" lvl="1" indent="-342900">
              <a:lnSpc>
                <a:spcPct val="107000"/>
              </a:lnSpc>
              <a:spcAft>
                <a:spcPts val="2000"/>
              </a:spcAft>
              <a:buFont typeface="+mj-lt"/>
              <a:buAutoNum type="arabicPeriod"/>
            </a:pPr>
            <a:r>
              <a:rPr lang="en-US" sz="2000" dirty="0">
                <a:solidFill>
                  <a:schemeClr val="accent6"/>
                </a:solidFill>
                <a:latin typeface="Calibri" panose="020F0502020204030204" pitchFamily="34" charset="0"/>
                <a:cs typeface="Calibri" panose="020F0502020204030204" pitchFamily="34" charset="0"/>
              </a:rPr>
              <a:t>Social Engagement</a:t>
            </a:r>
          </a:p>
          <a:p>
            <a:pPr marL="800100" lvl="1" indent="-342900">
              <a:lnSpc>
                <a:spcPct val="107000"/>
              </a:lnSpc>
              <a:spcAft>
                <a:spcPts val="2000"/>
              </a:spcAft>
              <a:buFont typeface="+mj-lt"/>
              <a:buAutoNum type="arabicPeriod"/>
            </a:pPr>
            <a:r>
              <a:rPr lang="en-US" sz="2000" dirty="0">
                <a:solidFill>
                  <a:schemeClr val="accent6"/>
                </a:solidFill>
                <a:latin typeface="Calibri" panose="020F0502020204030204" pitchFamily="34" charset="0"/>
                <a:cs typeface="Calibri" panose="020F0502020204030204" pitchFamily="34" charset="0"/>
              </a:rPr>
              <a:t>Resources on Alzheimer’s Disease and Related Dementia</a:t>
            </a:r>
          </a:p>
          <a:p>
            <a:pPr marL="800100" lvl="1" indent="-342900">
              <a:lnSpc>
                <a:spcPct val="107000"/>
              </a:lnSpc>
              <a:spcAft>
                <a:spcPts val="2000"/>
              </a:spcAft>
              <a:buFont typeface="+mj-lt"/>
              <a:buAutoNum type="arabicPeriod"/>
            </a:pPr>
            <a:r>
              <a:rPr lang="en-US" sz="2000" dirty="0">
                <a:solidFill>
                  <a:schemeClr val="accent6"/>
                </a:solidFill>
                <a:latin typeface="Calibri" panose="020F0502020204030204" pitchFamily="34" charset="0"/>
                <a:cs typeface="Calibri" panose="020F0502020204030204" pitchFamily="34" charset="0"/>
              </a:rPr>
              <a:t>Clinical Trial Participation</a:t>
            </a:r>
          </a:p>
          <a:p>
            <a:pPr marL="800100" lvl="1" indent="-342900">
              <a:lnSpc>
                <a:spcPct val="107000"/>
              </a:lnSpc>
              <a:spcAft>
                <a:spcPts val="2000"/>
              </a:spcAft>
              <a:buFont typeface="+mj-lt"/>
              <a:buAutoNum type="arabicPeriod"/>
            </a:pPr>
            <a:r>
              <a:rPr lang="en-US" sz="2000" dirty="0">
                <a:solidFill>
                  <a:schemeClr val="accent6"/>
                </a:solidFill>
                <a:latin typeface="Calibri" panose="020F0502020204030204" pitchFamily="34" charset="0"/>
                <a:cs typeface="Calibri" panose="020F0502020204030204" pitchFamily="34" charset="0"/>
              </a:rPr>
              <a:t>Advocacy and Volunteering</a:t>
            </a:r>
            <a:endParaRPr lang="en-US" sz="2400" dirty="0">
              <a:solidFill>
                <a:schemeClr val="dk1"/>
              </a:solidFill>
              <a:latin typeface="Book Antiqua" pitchFamily="18" charset="0"/>
            </a:endParaRPr>
          </a:p>
        </p:txBody>
      </p:sp>
    </p:spTree>
    <p:extLst>
      <p:ext uri="{BB962C8B-B14F-4D97-AF65-F5344CB8AC3E}">
        <p14:creationId xmlns:p14="http://schemas.microsoft.com/office/powerpoint/2010/main" val="3193308118"/>
      </p:ext>
    </p:extLst>
  </p:cSld>
  <p:clrMapOvr>
    <a:masterClrMapping/>
  </p:clrMapOvr>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A3C152-4A4C-44B1-911F-B0ACA979076A}"/>
              </a:ext>
            </a:extLst>
          </p:cNvPr>
          <p:cNvSpPr>
            <a:spLocks noGrp="1"/>
          </p:cNvSpPr>
          <p:nvPr>
            <p:ph type="title"/>
          </p:nvPr>
        </p:nvSpPr>
        <p:spPr>
          <a:xfrm>
            <a:off x="1600200" y="-76200"/>
            <a:ext cx="4953000" cy="914400"/>
          </a:xfrm>
        </p:spPr>
        <p:txBody>
          <a:bodyPr/>
          <a:lstStyle/>
          <a:p>
            <a:pPr algn="ctr"/>
            <a:r>
              <a:rPr lang="en-US" dirty="0">
                <a:latin typeface="+mj-lt"/>
              </a:rPr>
              <a:t>Website Development </a:t>
            </a:r>
            <a:br>
              <a:rPr lang="en-US" dirty="0">
                <a:latin typeface="+mj-lt"/>
              </a:rPr>
            </a:br>
            <a:r>
              <a:rPr lang="en-US" dirty="0">
                <a:latin typeface="+mj-lt"/>
              </a:rPr>
              <a:t>Question for Council</a:t>
            </a:r>
            <a:endParaRPr lang="en-US" sz="2200" dirty="0">
              <a:latin typeface="Arial" panose="020B0604020202020204" pitchFamily="34" charset="0"/>
              <a:cs typeface="Arial" panose="020B0604020202020204" pitchFamily="34" charset="0"/>
            </a:endParaRPr>
          </a:p>
        </p:txBody>
      </p:sp>
      <p:sp>
        <p:nvSpPr>
          <p:cNvPr id="3" name="TextBox 2">
            <a:extLst>
              <a:ext uri="{FF2B5EF4-FFF2-40B4-BE49-F238E27FC236}">
                <a16:creationId xmlns:a16="http://schemas.microsoft.com/office/drawing/2014/main" id="{F2B8B80B-BB43-451D-8B90-8767624F1BEB}"/>
              </a:ext>
            </a:extLst>
          </p:cNvPr>
          <p:cNvSpPr txBox="1"/>
          <p:nvPr/>
        </p:nvSpPr>
        <p:spPr>
          <a:xfrm>
            <a:off x="838200" y="990600"/>
            <a:ext cx="7933509" cy="941540"/>
          </a:xfrm>
          <a:prstGeom prst="rect">
            <a:avLst/>
          </a:prstGeom>
        </p:spPr>
        <p:txBody>
          <a:bodyPr wrap="square" rtlCol="0">
            <a:spAutoFit/>
          </a:bodyPr>
          <a:lstStyle/>
          <a:p>
            <a:pPr marL="0" lvl="3">
              <a:lnSpc>
                <a:spcPct val="107000"/>
              </a:lnSpc>
              <a:spcAft>
                <a:spcPts val="1600"/>
              </a:spcAft>
            </a:pPr>
            <a:r>
              <a:rPr lang="en-US" sz="2000" b="1" dirty="0">
                <a:latin typeface="Calibri" panose="020F0502020204030204" pitchFamily="34" charset="0"/>
                <a:ea typeface="Calibri" panose="020F0502020204030204" pitchFamily="34" charset="0"/>
                <a:cs typeface="Calibri" panose="020F0502020204030204" pitchFamily="34" charset="0"/>
              </a:rPr>
              <a:t>Did we miss any important service categories?</a:t>
            </a:r>
          </a:p>
          <a:p>
            <a:pPr marL="227013" marR="0" lvl="3" indent="112713">
              <a:lnSpc>
                <a:spcPct val="107000"/>
              </a:lnSpc>
              <a:spcAft>
                <a:spcPts val="2000"/>
              </a:spcAft>
            </a:pPr>
            <a:endParaRPr lang="en-US" sz="2000" dirty="0">
              <a:solidFill>
                <a:schemeClr val="accent6"/>
              </a:solidFill>
              <a:latin typeface="Calibri" panose="020F0502020204030204" pitchFamily="34" charset="0"/>
              <a:cs typeface="Times New Roman" panose="02020603050405020304" pitchFamily="18" charset="0"/>
            </a:endParaRPr>
          </a:p>
        </p:txBody>
      </p:sp>
      <p:pic>
        <p:nvPicPr>
          <p:cNvPr id="4" name="Picture 3" descr="Woman using laptop">
            <a:extLst>
              <a:ext uri="{FF2B5EF4-FFF2-40B4-BE49-F238E27FC236}">
                <a16:creationId xmlns:a16="http://schemas.microsoft.com/office/drawing/2014/main" id="{F0CB44D4-BAAC-4ECF-8A18-E020E018061E}"/>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1371600" cy="914400"/>
          </a:xfrm>
          <a:prstGeom prst="rect">
            <a:avLst/>
          </a:prstGeom>
        </p:spPr>
      </p:pic>
      <p:sp>
        <p:nvSpPr>
          <p:cNvPr id="5" name="TextBox 4">
            <a:extLst>
              <a:ext uri="{FF2B5EF4-FFF2-40B4-BE49-F238E27FC236}">
                <a16:creationId xmlns:a16="http://schemas.microsoft.com/office/drawing/2014/main" id="{045B91E5-BFAA-4716-910E-52F73E6C9117}"/>
              </a:ext>
            </a:extLst>
          </p:cNvPr>
          <p:cNvSpPr txBox="1"/>
          <p:nvPr/>
        </p:nvSpPr>
        <p:spPr>
          <a:xfrm>
            <a:off x="831669" y="1533417"/>
            <a:ext cx="7315200" cy="3791166"/>
          </a:xfrm>
          <a:prstGeom prst="rect">
            <a:avLst/>
          </a:prstGeom>
          <a:ln w="19050">
            <a:solidFill>
              <a:srgbClr val="FFC000"/>
            </a:solidFill>
          </a:ln>
        </p:spPr>
        <p:txBody>
          <a:bodyPr wrap="square" rtlCol="0">
            <a:spAutoFit/>
          </a:bodyPr>
          <a:lstStyle/>
          <a:p>
            <a:pPr marL="227013" marR="0" lvl="3" indent="112713">
              <a:lnSpc>
                <a:spcPct val="107000"/>
              </a:lnSpc>
              <a:spcAft>
                <a:spcPts val="1200"/>
              </a:spcAft>
            </a:pPr>
            <a:r>
              <a:rPr lang="en-US" sz="2000" u="sng" dirty="0">
                <a:latin typeface="Calibri" panose="020F0502020204030204" pitchFamily="34" charset="0"/>
                <a:cs typeface="Calibri" panose="020F0502020204030204" pitchFamily="34" charset="0"/>
              </a:rPr>
              <a:t>Table of Contents in the </a:t>
            </a:r>
            <a:r>
              <a:rPr lang="en-US" sz="2000" b="1" u="sng" dirty="0">
                <a:latin typeface="Calibri" panose="020F0502020204030204" pitchFamily="34" charset="0"/>
                <a:cs typeface="Calibri" panose="020F0502020204030204" pitchFamily="34" charset="0"/>
              </a:rPr>
              <a:t>“Services” </a:t>
            </a:r>
            <a:r>
              <a:rPr lang="en-US" sz="2000" u="sng" dirty="0">
                <a:latin typeface="Calibri" panose="020F0502020204030204" pitchFamily="34" charset="0"/>
                <a:cs typeface="Calibri" panose="020F0502020204030204" pitchFamily="34" charset="0"/>
              </a:rPr>
              <a:t>webpage</a:t>
            </a:r>
          </a:p>
          <a:p>
            <a:pPr marL="801688" marR="0" lvl="3" indent="-339725">
              <a:lnSpc>
                <a:spcPct val="107000"/>
              </a:lnSpc>
              <a:spcAft>
                <a:spcPts val="1200"/>
              </a:spcAft>
              <a:buFont typeface="+mj-lt"/>
              <a:buAutoNum type="arabicPeriod"/>
            </a:pPr>
            <a:r>
              <a:rPr lang="en-US" sz="2000" dirty="0">
                <a:solidFill>
                  <a:schemeClr val="accent6"/>
                </a:solidFill>
                <a:latin typeface="Calibri" panose="020F0502020204030204" pitchFamily="34" charset="0"/>
                <a:cs typeface="Calibri" panose="020F0502020204030204" pitchFamily="34" charset="0"/>
              </a:rPr>
              <a:t>Service Navigation and Referral </a:t>
            </a:r>
          </a:p>
          <a:p>
            <a:pPr marL="800100" lvl="1" indent="-342900">
              <a:lnSpc>
                <a:spcPct val="107000"/>
              </a:lnSpc>
              <a:spcAft>
                <a:spcPts val="1200"/>
              </a:spcAft>
              <a:buFont typeface="+mj-lt"/>
              <a:buAutoNum type="arabicPeriod" startAt="2"/>
            </a:pPr>
            <a:r>
              <a:rPr lang="en-US" sz="2000" dirty="0">
                <a:solidFill>
                  <a:schemeClr val="accent6"/>
                </a:solidFill>
                <a:latin typeface="Calibri" panose="020F0502020204030204" pitchFamily="34" charset="0"/>
                <a:cs typeface="Calibri" panose="020F0502020204030204" pitchFamily="34" charset="0"/>
              </a:rPr>
              <a:t>Support Groups and Peer-to-Peer Companion Programs</a:t>
            </a:r>
          </a:p>
          <a:p>
            <a:pPr marL="800100" lvl="1" indent="-342900">
              <a:lnSpc>
                <a:spcPct val="107000"/>
              </a:lnSpc>
              <a:spcAft>
                <a:spcPts val="1200"/>
              </a:spcAft>
              <a:buFont typeface="+mj-lt"/>
              <a:buAutoNum type="arabicPeriod" startAt="2"/>
            </a:pPr>
            <a:r>
              <a:rPr lang="en-US" sz="2000" dirty="0">
                <a:solidFill>
                  <a:schemeClr val="accent6"/>
                </a:solidFill>
                <a:latin typeface="Calibri" panose="020F0502020204030204" pitchFamily="34" charset="0"/>
                <a:cs typeface="Calibri" panose="020F0502020204030204" pitchFamily="34" charset="0"/>
              </a:rPr>
              <a:t>Elder Abuse Prevention</a:t>
            </a:r>
          </a:p>
          <a:p>
            <a:pPr marL="800100" lvl="1" indent="-342900">
              <a:lnSpc>
                <a:spcPct val="107000"/>
              </a:lnSpc>
              <a:spcAft>
                <a:spcPts val="1200"/>
              </a:spcAft>
              <a:buFont typeface="+mj-lt"/>
              <a:buAutoNum type="arabicPeriod" startAt="2"/>
            </a:pPr>
            <a:r>
              <a:rPr lang="en-US" sz="2000" dirty="0">
                <a:solidFill>
                  <a:schemeClr val="accent6"/>
                </a:solidFill>
                <a:latin typeface="Calibri" panose="020F0502020204030204" pitchFamily="34" charset="0"/>
                <a:cs typeface="Calibri" panose="020F0502020204030204" pitchFamily="34" charset="0"/>
              </a:rPr>
              <a:t>Insurance Navigation and Support</a:t>
            </a:r>
          </a:p>
          <a:p>
            <a:pPr marL="800100" lvl="1" indent="-342900">
              <a:lnSpc>
                <a:spcPct val="107000"/>
              </a:lnSpc>
              <a:spcAft>
                <a:spcPts val="1200"/>
              </a:spcAft>
              <a:buFont typeface="+mj-lt"/>
              <a:buAutoNum type="arabicPeriod" startAt="2"/>
            </a:pPr>
            <a:r>
              <a:rPr lang="en-US" sz="2000" dirty="0">
                <a:solidFill>
                  <a:schemeClr val="accent6"/>
                </a:solidFill>
                <a:latin typeface="Calibri" panose="020F0502020204030204" pitchFamily="34" charset="0"/>
                <a:cs typeface="Calibri" panose="020F0502020204030204" pitchFamily="34" charset="0"/>
              </a:rPr>
              <a:t>In-Home Programs, Services, and Meals </a:t>
            </a:r>
          </a:p>
          <a:p>
            <a:pPr marL="800100" lvl="1" indent="-342900">
              <a:lnSpc>
                <a:spcPct val="107000"/>
              </a:lnSpc>
              <a:spcAft>
                <a:spcPts val="1200"/>
              </a:spcAft>
              <a:buFont typeface="+mj-lt"/>
              <a:buAutoNum type="arabicPeriod" startAt="2"/>
            </a:pPr>
            <a:r>
              <a:rPr lang="en-US" sz="2000" dirty="0">
                <a:solidFill>
                  <a:schemeClr val="accent6"/>
                </a:solidFill>
                <a:latin typeface="Calibri" panose="020F0502020204030204" pitchFamily="34" charset="0"/>
                <a:cs typeface="Calibri" panose="020F0502020204030204" pitchFamily="34" charset="0"/>
              </a:rPr>
              <a:t>Community-Based Supports for MassHealth Members</a:t>
            </a:r>
          </a:p>
          <a:p>
            <a:pPr marL="800100" lvl="1" indent="-342900">
              <a:lnSpc>
                <a:spcPct val="107000"/>
              </a:lnSpc>
              <a:spcAft>
                <a:spcPts val="1200"/>
              </a:spcAft>
              <a:buFont typeface="+mj-lt"/>
              <a:buAutoNum type="arabicPeriod" startAt="2"/>
            </a:pPr>
            <a:r>
              <a:rPr lang="en-US" sz="2000" dirty="0">
                <a:solidFill>
                  <a:schemeClr val="accent6"/>
                </a:solidFill>
                <a:latin typeface="Calibri" panose="020F0502020204030204" pitchFamily="34" charset="0"/>
                <a:cs typeface="Calibri" panose="020F0502020204030204" pitchFamily="34" charset="0"/>
              </a:rPr>
              <a:t>Locating a Nursing Home or Assisted Living Residence</a:t>
            </a:r>
            <a:endParaRPr lang="en-US" sz="2400" dirty="0">
              <a:solidFill>
                <a:schemeClr val="dk1"/>
              </a:solidFill>
              <a:latin typeface="Book Antiqua" pitchFamily="18" charset="0"/>
            </a:endParaRPr>
          </a:p>
        </p:txBody>
      </p:sp>
      <p:sp>
        <p:nvSpPr>
          <p:cNvPr id="6" name="TextBox 5">
            <a:extLst>
              <a:ext uri="{FF2B5EF4-FFF2-40B4-BE49-F238E27FC236}">
                <a16:creationId xmlns:a16="http://schemas.microsoft.com/office/drawing/2014/main" id="{3BB1C369-C728-43D6-AB33-D568133EEC47}"/>
              </a:ext>
            </a:extLst>
          </p:cNvPr>
          <p:cNvSpPr txBox="1"/>
          <p:nvPr/>
        </p:nvSpPr>
        <p:spPr>
          <a:xfrm>
            <a:off x="831669" y="5476340"/>
            <a:ext cx="7474131" cy="923330"/>
          </a:xfrm>
          <a:prstGeom prst="rect">
            <a:avLst/>
          </a:prstGeom>
        </p:spPr>
        <p:txBody>
          <a:bodyPr wrap="square" rtlCol="0">
            <a:spAutoFit/>
          </a:bodyPr>
          <a:lstStyle/>
          <a:p>
            <a:pPr marL="0" indent="0">
              <a:buFont typeface="Wingdings" pitchFamily="2" charset="2"/>
              <a:buNone/>
            </a:pPr>
            <a:r>
              <a:rPr lang="en-US" i="1" dirty="0">
                <a:solidFill>
                  <a:schemeClr val="dk1"/>
                </a:solidFill>
                <a:latin typeface="Calibri" panose="020F0502020204030204" pitchFamily="34" charset="0"/>
                <a:cs typeface="Calibri" panose="020F0502020204030204" pitchFamily="34" charset="0"/>
              </a:rPr>
              <a:t>Next up: Pam MacLeod will introduce work designed to address the third recommendation of the caregiver support &amp; public awareness workstream</a:t>
            </a:r>
          </a:p>
          <a:p>
            <a:pPr marL="0" indent="0">
              <a:buFont typeface="Wingdings" pitchFamily="2" charset="2"/>
              <a:buNone/>
            </a:pPr>
            <a:endParaRPr lang="en-US" i="1" dirty="0">
              <a:solidFill>
                <a:schemeClr val="dk1"/>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806980625"/>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Rectangle 2"/>
          <p:cNvSpPr>
            <a:spLocks noChangeArrowheads="1"/>
          </p:cNvSpPr>
          <p:nvPr/>
        </p:nvSpPr>
        <p:spPr bwMode="auto">
          <a:xfrm>
            <a:off x="-35664" y="0"/>
            <a:ext cx="9179664" cy="1966215"/>
          </a:xfrm>
          <a:prstGeom prst="rect">
            <a:avLst/>
          </a:prstGeom>
          <a:solidFill>
            <a:srgbClr val="003366"/>
          </a:solidFill>
          <a:ln w="9525">
            <a:solidFill>
              <a:srgbClr val="000000"/>
            </a:solidFill>
            <a:miter lim="800000"/>
            <a:headEnd/>
            <a:tailEnd/>
          </a:ln>
        </p:spPr>
        <p:txBody>
          <a:bodyPr/>
          <a:lstStyle/>
          <a:p>
            <a:pPr algn="ctr" eaLnBrk="0" fontAlgn="base" hangingPunct="0">
              <a:spcBef>
                <a:spcPct val="50000"/>
              </a:spcBef>
              <a:spcAft>
                <a:spcPct val="0"/>
              </a:spcAft>
            </a:pPr>
            <a:endParaRPr lang="en-US" sz="1200" b="1" dirty="0">
              <a:solidFill>
                <a:srgbClr val="FFFFFF"/>
              </a:solidFill>
            </a:endParaRPr>
          </a:p>
        </p:txBody>
      </p:sp>
      <p:sp>
        <p:nvSpPr>
          <p:cNvPr id="31746" name="Rectangle 3"/>
          <p:cNvSpPr>
            <a:spLocks noChangeArrowheads="1"/>
          </p:cNvSpPr>
          <p:nvPr/>
        </p:nvSpPr>
        <p:spPr bwMode="white">
          <a:xfrm>
            <a:off x="35664" y="457200"/>
            <a:ext cx="7777373" cy="1905000"/>
          </a:xfrm>
          <a:prstGeom prst="rect">
            <a:avLst/>
          </a:prstGeom>
          <a:noFill/>
          <a:ln w="9525">
            <a:noFill/>
            <a:miter lim="800000"/>
            <a:headEnd/>
            <a:tailEnd/>
          </a:ln>
        </p:spPr>
        <p:txBody>
          <a:bodyPr lIns="64008" tIns="32004" rIns="64008" bIns="32004" anchor="ctr"/>
          <a:lstStyle/>
          <a:p>
            <a:pPr algn="ctr" fontAlgn="base">
              <a:spcBef>
                <a:spcPct val="0"/>
              </a:spcBef>
              <a:spcAft>
                <a:spcPts val="1000"/>
              </a:spcAft>
              <a:defRPr/>
            </a:pPr>
            <a:r>
              <a:rPr lang="en-US" sz="2400" b="1" dirty="0">
                <a:solidFill>
                  <a:srgbClr val="FFC000"/>
                </a:solidFill>
                <a:latin typeface="+mj-lt"/>
                <a:ea typeface="+mj-ea"/>
                <a:cs typeface="Calibri" pitchFamily="34" charset="0"/>
              </a:rPr>
              <a:t>Alzheimer’s Advisory Council</a:t>
            </a:r>
          </a:p>
          <a:p>
            <a:pPr algn="ctr" fontAlgn="base">
              <a:spcBef>
                <a:spcPct val="0"/>
              </a:spcBef>
              <a:spcAft>
                <a:spcPts val="1000"/>
              </a:spcAft>
              <a:defRPr/>
            </a:pPr>
            <a:r>
              <a:rPr lang="en-US" sz="2400" b="1" dirty="0">
                <a:solidFill>
                  <a:srgbClr val="FFC000"/>
                </a:solidFill>
                <a:latin typeface="+mj-lt"/>
                <a:ea typeface="+mj-ea"/>
                <a:cs typeface="Calibri" pitchFamily="34" charset="0"/>
              </a:rPr>
              <a:t>Moving from Planning to Action, 2021</a:t>
            </a:r>
          </a:p>
          <a:p>
            <a:pPr algn="ctr" fontAlgn="base">
              <a:spcBef>
                <a:spcPct val="0"/>
              </a:spcBef>
              <a:spcAft>
                <a:spcPts val="1000"/>
              </a:spcAft>
            </a:pPr>
            <a:endParaRPr lang="en-US" sz="2800" b="1" dirty="0">
              <a:solidFill>
                <a:srgbClr val="FFFFFF"/>
              </a:solidFill>
              <a:latin typeface="Calibri" pitchFamily="34" charset="0"/>
            </a:endParaRPr>
          </a:p>
        </p:txBody>
      </p:sp>
      <p:pic>
        <p:nvPicPr>
          <p:cNvPr id="31747" name="Picture 4"/>
          <p:cNvPicPr>
            <a:picLocks noChangeAspect="1" noChangeArrowheads="1"/>
          </p:cNvPicPr>
          <p:nvPr/>
        </p:nvPicPr>
        <p:blipFill>
          <a:blip r:embed="rId3"/>
          <a:srcRect/>
          <a:stretch>
            <a:fillRect/>
          </a:stretch>
        </p:blipFill>
        <p:spPr bwMode="auto">
          <a:xfrm>
            <a:off x="7073424" y="173965"/>
            <a:ext cx="1550554" cy="1608471"/>
          </a:xfrm>
          <a:prstGeom prst="rect">
            <a:avLst/>
          </a:prstGeom>
          <a:noFill/>
          <a:ln w="9525">
            <a:noFill/>
            <a:miter lim="800000"/>
            <a:headEnd/>
            <a:tailEnd/>
          </a:ln>
        </p:spPr>
      </p:pic>
      <p:sp>
        <p:nvSpPr>
          <p:cNvPr id="10" name="TextBox 9"/>
          <p:cNvSpPr txBox="1"/>
          <p:nvPr/>
        </p:nvSpPr>
        <p:spPr>
          <a:xfrm>
            <a:off x="340256" y="1882390"/>
            <a:ext cx="8737600" cy="4514056"/>
          </a:xfrm>
          <a:prstGeom prst="rect">
            <a:avLst/>
          </a:prstGeom>
          <a:noFill/>
        </p:spPr>
        <p:txBody>
          <a:bodyPr>
            <a:spAutoFit/>
          </a:bodyPr>
          <a:lstStyle/>
          <a:p>
            <a:pPr algn="ctr" fontAlgn="base">
              <a:spcBef>
                <a:spcPct val="0"/>
              </a:spcBef>
              <a:spcAft>
                <a:spcPct val="0"/>
              </a:spcAft>
              <a:defRPr/>
            </a:pPr>
            <a:endParaRPr lang="en-US" sz="2500" b="1" i="0" dirty="0">
              <a:solidFill>
                <a:srgbClr val="00359E"/>
              </a:solidFill>
              <a:effectLst/>
              <a:latin typeface="Calibri" panose="020F0502020204030204" pitchFamily="34" charset="0"/>
            </a:endParaRPr>
          </a:p>
          <a:p>
            <a:pPr algn="ctr" fontAlgn="base">
              <a:spcBef>
                <a:spcPct val="0"/>
              </a:spcBef>
              <a:spcAft>
                <a:spcPct val="0"/>
              </a:spcAft>
              <a:defRPr/>
            </a:pPr>
            <a:r>
              <a:rPr lang="en-US" sz="2500" b="1" i="0" dirty="0">
                <a:solidFill>
                  <a:srgbClr val="00359E"/>
                </a:solidFill>
                <a:effectLst/>
                <a:latin typeface="Calibri" panose="020F0502020204030204" pitchFamily="34" charset="0"/>
              </a:rPr>
              <a:t>Workstream: </a:t>
            </a:r>
            <a:r>
              <a:rPr lang="en-US" sz="2500" b="1" i="0" dirty="0">
                <a:solidFill>
                  <a:srgbClr val="00359E"/>
                </a:solidFill>
                <a:effectLst/>
                <a:latin typeface="Calibri" panose="020F0502020204030204" pitchFamily="34" charset="0"/>
                <a:cs typeface="Calibri" panose="020F0502020204030204" pitchFamily="34" charset="0"/>
              </a:rPr>
              <a:t>Qu</a:t>
            </a:r>
            <a:r>
              <a:rPr lang="en-US" sz="2500" b="1" dirty="0">
                <a:solidFill>
                  <a:srgbClr val="00359E"/>
                </a:solidFill>
                <a:latin typeface="Calibri" panose="020F0502020204030204" pitchFamily="34" charset="0"/>
                <a:cs typeface="Calibri" panose="020F0502020204030204" pitchFamily="34" charset="0"/>
              </a:rPr>
              <a:t>ality of Care</a:t>
            </a:r>
          </a:p>
          <a:p>
            <a:pPr algn="ctr" fontAlgn="base">
              <a:spcBef>
                <a:spcPts val="1600"/>
              </a:spcBef>
              <a:spcAft>
                <a:spcPct val="0"/>
              </a:spcAft>
              <a:defRPr/>
            </a:pPr>
            <a:r>
              <a:rPr lang="en-US" sz="2400" b="1" dirty="0">
                <a:solidFill>
                  <a:srgbClr val="00359E"/>
                </a:solidFill>
                <a:latin typeface="Calibri" panose="020F0502020204030204" pitchFamily="34" charset="0"/>
              </a:rPr>
              <a:t>Implementation of Recommendations</a:t>
            </a:r>
          </a:p>
          <a:p>
            <a:pPr algn="ctr" fontAlgn="base">
              <a:spcBef>
                <a:spcPct val="0"/>
              </a:spcBef>
              <a:spcAft>
                <a:spcPct val="0"/>
              </a:spcAft>
              <a:defRPr/>
            </a:pPr>
            <a:endParaRPr lang="en-US" sz="1200" b="1" dirty="0">
              <a:solidFill>
                <a:srgbClr val="00359E"/>
              </a:solidFill>
              <a:latin typeface="Calibri" panose="020F0502020204030204" pitchFamily="34" charset="0"/>
              <a:ea typeface="Calibri" panose="020F0502020204030204" pitchFamily="34" charset="0"/>
              <a:cs typeface="Calibri" panose="020F0502020204030204" pitchFamily="34" charset="0"/>
            </a:endParaRPr>
          </a:p>
          <a:p>
            <a:pPr algn="ctr" fontAlgn="base">
              <a:spcBef>
                <a:spcPct val="0"/>
              </a:spcBef>
              <a:spcAft>
                <a:spcPct val="0"/>
              </a:spcAft>
              <a:defRPr/>
            </a:pPr>
            <a:r>
              <a:rPr lang="en-US" sz="2400" b="1" dirty="0">
                <a:solidFill>
                  <a:srgbClr val="00359E"/>
                </a:solidFill>
                <a:latin typeface="Calibri" panose="020F0502020204030204" pitchFamily="34" charset="0"/>
              </a:rPr>
              <a:t>Status and Discussion </a:t>
            </a:r>
          </a:p>
          <a:p>
            <a:pPr algn="ctr" fontAlgn="base">
              <a:spcBef>
                <a:spcPct val="0"/>
              </a:spcBef>
              <a:spcAft>
                <a:spcPct val="0"/>
              </a:spcAft>
              <a:defRPr/>
            </a:pPr>
            <a:endParaRPr lang="en-US" sz="2400" b="1" dirty="0">
              <a:solidFill>
                <a:srgbClr val="00359E"/>
              </a:solidFill>
              <a:latin typeface="Calibri" panose="020F0502020204030204" pitchFamily="34" charset="0"/>
            </a:endParaRPr>
          </a:p>
          <a:p>
            <a:pPr algn="ctr" fontAlgn="base">
              <a:spcBef>
                <a:spcPct val="0"/>
              </a:spcBef>
              <a:spcAft>
                <a:spcPct val="0"/>
              </a:spcAft>
              <a:defRPr/>
            </a:pPr>
            <a:r>
              <a:rPr lang="en-US" sz="2400" b="1" dirty="0">
                <a:solidFill>
                  <a:srgbClr val="00359E"/>
                </a:solidFill>
                <a:latin typeface="Calibri" panose="020F0502020204030204" pitchFamily="34" charset="0"/>
              </a:rPr>
              <a:t>May 5, 2021</a:t>
            </a:r>
          </a:p>
          <a:p>
            <a:pPr algn="ctr" fontAlgn="base">
              <a:spcBef>
                <a:spcPct val="0"/>
              </a:spcBef>
              <a:spcAft>
                <a:spcPct val="0"/>
              </a:spcAft>
              <a:defRPr/>
            </a:pPr>
            <a:endParaRPr lang="en-US" sz="2400" b="1" dirty="0">
              <a:solidFill>
                <a:srgbClr val="00359E"/>
              </a:solidFill>
              <a:latin typeface="Calibri" panose="020F0502020204030204" pitchFamily="34" charset="0"/>
            </a:endParaRPr>
          </a:p>
          <a:p>
            <a:pPr algn="ctr" fontAlgn="base">
              <a:spcBef>
                <a:spcPct val="0"/>
              </a:spcBef>
              <a:spcAft>
                <a:spcPct val="0"/>
              </a:spcAft>
              <a:defRPr/>
            </a:pPr>
            <a:endParaRPr lang="en-US" sz="2400" b="1" dirty="0">
              <a:solidFill>
                <a:srgbClr val="00359E"/>
              </a:solidFill>
              <a:latin typeface="Calibri" panose="020F0502020204030204" pitchFamily="34" charset="0"/>
            </a:endParaRPr>
          </a:p>
          <a:p>
            <a:pPr algn="ctr" fontAlgn="base">
              <a:spcBef>
                <a:spcPct val="0"/>
              </a:spcBef>
              <a:spcAft>
                <a:spcPct val="0"/>
              </a:spcAft>
              <a:defRPr/>
            </a:pPr>
            <a:endParaRPr lang="en-US" sz="2400" b="1" dirty="0">
              <a:solidFill>
                <a:srgbClr val="00359E"/>
              </a:solidFill>
              <a:latin typeface="Calibri" panose="020F0502020204030204" pitchFamily="34" charset="0"/>
            </a:endParaRPr>
          </a:p>
          <a:p>
            <a:pPr algn="ctr" fontAlgn="base">
              <a:spcBef>
                <a:spcPct val="0"/>
              </a:spcBef>
              <a:spcAft>
                <a:spcPct val="0"/>
              </a:spcAft>
              <a:defRPr/>
            </a:pPr>
            <a:endParaRPr lang="en-US" sz="2400" b="1" dirty="0">
              <a:solidFill>
                <a:srgbClr val="00359E"/>
              </a:solidFill>
              <a:latin typeface="Calibri" panose="020F0502020204030204" pitchFamily="34" charset="0"/>
            </a:endParaRPr>
          </a:p>
          <a:p>
            <a:pPr algn="r" fontAlgn="base">
              <a:spcBef>
                <a:spcPct val="0"/>
              </a:spcBef>
              <a:spcAft>
                <a:spcPct val="0"/>
              </a:spcAft>
              <a:defRPr/>
            </a:pPr>
            <a:endParaRPr lang="en-US" sz="2000" b="1" dirty="0">
              <a:solidFill>
                <a:srgbClr val="003366"/>
              </a:solidFill>
              <a:latin typeface="Calibri" pitchFamily="34" charset="0"/>
            </a:endParaRPr>
          </a:p>
        </p:txBody>
      </p:sp>
      <p:sp>
        <p:nvSpPr>
          <p:cNvPr id="2" name="Rectangle 1"/>
          <p:cNvSpPr/>
          <p:nvPr/>
        </p:nvSpPr>
        <p:spPr bwMode="auto">
          <a:xfrm>
            <a:off x="4406900" y="6471593"/>
            <a:ext cx="368300" cy="230832"/>
          </a:xfrm>
          <a:prstGeom prst="rect">
            <a:avLst/>
          </a:prstGeom>
          <a:solidFill>
            <a:schemeClr val="bg1"/>
          </a:solidFill>
          <a:ln w="9525" cap="flat" cmpd="sng" algn="ctr">
            <a:noFill/>
            <a:prstDash val="solid"/>
            <a:round/>
            <a:headEnd type="none" w="med" len="med"/>
            <a:tailEnd type="none" w="med" len="med"/>
          </a:ln>
          <a:effectLst/>
        </p:spPr>
        <p:txBody>
          <a:bodyPr vert="horz" wrap="square" lIns="45720" tIns="45720" rIns="45720" bIns="45720" numCol="1" rtlCol="0" anchor="ctr" anchorCtr="0" compatLnSpc="1">
            <a:prstTxWarp prst="textNoShape">
              <a:avLst/>
            </a:prstTxWarp>
          </a:bodyPr>
          <a:lstStyle/>
          <a:p>
            <a:pPr algn="ctr" eaLnBrk="0" fontAlgn="base" hangingPunct="0">
              <a:spcBef>
                <a:spcPct val="0"/>
              </a:spcBef>
              <a:spcAft>
                <a:spcPct val="0"/>
              </a:spcAft>
            </a:pPr>
            <a:endParaRPr lang="en-US" sz="1600" dirty="0">
              <a:solidFill>
                <a:srgbClr val="000000"/>
              </a:solidFill>
            </a:endParaRPr>
          </a:p>
        </p:txBody>
      </p:sp>
      <p:sp>
        <p:nvSpPr>
          <p:cNvPr id="3" name="Date Placeholder 2"/>
          <p:cNvSpPr>
            <a:spLocks noGrp="1"/>
          </p:cNvSpPr>
          <p:nvPr>
            <p:ph type="dt" sz="half" idx="10"/>
          </p:nvPr>
        </p:nvSpPr>
        <p:spPr/>
        <p:txBody>
          <a:bodyPr/>
          <a:lstStyle/>
          <a:p>
            <a:pPr fontAlgn="base">
              <a:spcAft>
                <a:spcPct val="0"/>
              </a:spcAft>
              <a:defRPr/>
            </a:pPr>
            <a:fld id="{A001941D-D565-49DC-B324-0C0E3E630F9B}" type="datetime1">
              <a:rPr lang="en-US" smtClean="0"/>
              <a:t>5/4/2021</a:t>
            </a:fld>
            <a:endParaRPr lang="en-US" dirty="0"/>
          </a:p>
        </p:txBody>
      </p:sp>
      <p:sp>
        <p:nvSpPr>
          <p:cNvPr id="4" name="TextBox 3">
            <a:extLst>
              <a:ext uri="{FF2B5EF4-FFF2-40B4-BE49-F238E27FC236}">
                <a16:creationId xmlns:a16="http://schemas.microsoft.com/office/drawing/2014/main" id="{47BC8CD3-E508-4335-8DCC-68E8C0FEA6DC}"/>
              </a:ext>
            </a:extLst>
          </p:cNvPr>
          <p:cNvSpPr txBox="1"/>
          <p:nvPr/>
        </p:nvSpPr>
        <p:spPr>
          <a:xfrm>
            <a:off x="3657600" y="5072615"/>
            <a:ext cx="3048000" cy="1169551"/>
          </a:xfrm>
          <a:prstGeom prst="rect">
            <a:avLst/>
          </a:prstGeom>
        </p:spPr>
        <p:txBody>
          <a:bodyPr wrap="square" rtlCol="0">
            <a:spAutoFit/>
          </a:bodyPr>
          <a:lstStyle/>
          <a:p>
            <a:pPr marL="0" indent="0">
              <a:buFont typeface="Wingdings" pitchFamily="2" charset="2"/>
              <a:buNone/>
            </a:pPr>
            <a:r>
              <a:rPr lang="en-US" b="1" u="sng" dirty="0">
                <a:solidFill>
                  <a:srgbClr val="003366"/>
                </a:solidFill>
                <a:latin typeface="Calibri" panose="020F0502020204030204" pitchFamily="34" charset="0"/>
              </a:rPr>
              <a:t>Workstream Leads</a:t>
            </a:r>
            <a:endParaRPr lang="en-US" b="1" dirty="0">
              <a:solidFill>
                <a:srgbClr val="003366"/>
              </a:solidFill>
              <a:latin typeface="Calibri" panose="020F0502020204030204" pitchFamily="34" charset="0"/>
            </a:endParaRPr>
          </a:p>
          <a:p>
            <a:pPr marL="0" indent="0">
              <a:buFont typeface="Wingdings" pitchFamily="2" charset="2"/>
              <a:buNone/>
            </a:pPr>
            <a:r>
              <a:rPr lang="en-US" b="1" dirty="0">
                <a:solidFill>
                  <a:srgbClr val="003366"/>
                </a:solidFill>
                <a:latin typeface="Calibri" panose="020F0502020204030204" pitchFamily="34" charset="0"/>
              </a:rPr>
              <a:t>Maura Brennan, MD</a:t>
            </a:r>
          </a:p>
          <a:p>
            <a:r>
              <a:rPr lang="en-US" b="1" dirty="0">
                <a:solidFill>
                  <a:srgbClr val="003366"/>
                </a:solidFill>
                <a:latin typeface="Calibri" panose="020F0502020204030204" pitchFamily="34" charset="0"/>
              </a:rPr>
              <a:t>Linda Pellegrini, MS, GNP-BC</a:t>
            </a:r>
          </a:p>
          <a:p>
            <a:pPr marL="0" indent="0">
              <a:buFont typeface="Wingdings" pitchFamily="2" charset="2"/>
              <a:buNone/>
            </a:pPr>
            <a:endParaRPr lang="en-US" sz="1600" b="1" dirty="0">
              <a:solidFill>
                <a:srgbClr val="003366"/>
              </a:solidFill>
              <a:latin typeface="Calibri" panose="020F0502020204030204" pitchFamily="34" charset="0"/>
            </a:endParaRPr>
          </a:p>
        </p:txBody>
      </p:sp>
    </p:spTree>
    <p:extLst>
      <p:ext uri="{BB962C8B-B14F-4D97-AF65-F5344CB8AC3E}">
        <p14:creationId xmlns:p14="http://schemas.microsoft.com/office/powerpoint/2010/main" val="380654091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8F868D-6540-4813-981D-66CF715BAD0E}"/>
              </a:ext>
            </a:extLst>
          </p:cNvPr>
          <p:cNvSpPr>
            <a:spLocks noGrp="1"/>
          </p:cNvSpPr>
          <p:nvPr>
            <p:ph type="title"/>
          </p:nvPr>
        </p:nvSpPr>
        <p:spPr>
          <a:xfrm>
            <a:off x="685800" y="152400"/>
            <a:ext cx="7086600" cy="444137"/>
          </a:xfrm>
        </p:spPr>
        <p:txBody>
          <a:bodyPr/>
          <a:lstStyle/>
          <a:p>
            <a:r>
              <a:rPr lang="en-US" sz="2200" dirty="0"/>
              <a:t>Recommendation #3: Caregiver Experience </a:t>
            </a:r>
          </a:p>
        </p:txBody>
      </p:sp>
      <p:sp>
        <p:nvSpPr>
          <p:cNvPr id="5" name="Rounded Rectangle 76">
            <a:extLst>
              <a:ext uri="{FF2B5EF4-FFF2-40B4-BE49-F238E27FC236}">
                <a16:creationId xmlns:a16="http://schemas.microsoft.com/office/drawing/2014/main" id="{57AC8D58-E889-4886-B2DC-B7DEA20FEC95}"/>
              </a:ext>
            </a:extLst>
          </p:cNvPr>
          <p:cNvSpPr/>
          <p:nvPr/>
        </p:nvSpPr>
        <p:spPr>
          <a:xfrm>
            <a:off x="914401" y="1000849"/>
            <a:ext cx="7010398" cy="1285151"/>
          </a:xfrm>
          <a:prstGeom prst="roundRect">
            <a:avLst>
              <a:gd name="adj" fmla="val 0"/>
            </a:avLst>
          </a:prstGeom>
          <a:solidFill>
            <a:schemeClr val="bg1"/>
          </a:solidFill>
          <a:ln>
            <a:solidFill>
              <a:srgbClr val="E6AF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182880" tIns="91440" rIns="182880" bIns="0" numCol="1" spcCol="0" rtlCol="0" fromWordArt="0" anchor="t" anchorCtr="0" forceAA="0" compatLnSpc="1">
            <a:prstTxWarp prst="textNoShape">
              <a:avLst/>
            </a:prstTxWarp>
            <a:noAutofit/>
          </a:bodyPr>
          <a:lstStyle/>
          <a:p>
            <a:pPr marL="0" marR="0" algn="ctr">
              <a:lnSpc>
                <a:spcPct val="107000"/>
              </a:lnSpc>
              <a:spcBef>
                <a:spcPts val="0"/>
              </a:spcBef>
              <a:spcAft>
                <a:spcPts val="500"/>
              </a:spcAft>
            </a:pPr>
            <a:r>
              <a:rPr lang="en-US" sz="2000" b="1" u="sng" dirty="0">
                <a:solidFill>
                  <a:schemeClr val="tx1"/>
                </a:solidFill>
                <a:effectLst/>
                <a:latin typeface="Calibri" panose="020F0502020204030204" pitchFamily="34" charset="0"/>
                <a:ea typeface="Calibri" panose="020F0502020204030204" pitchFamily="34" charset="0"/>
                <a:cs typeface="Calibri" panose="020F0502020204030204" pitchFamily="34" charset="0"/>
              </a:rPr>
              <a:t>Recommendation #3</a:t>
            </a:r>
          </a:p>
          <a:p>
            <a:pPr>
              <a:lnSpc>
                <a:spcPct val="107000"/>
              </a:lnSpc>
              <a:spcAft>
                <a:spcPts val="500"/>
              </a:spcAft>
            </a:pPr>
            <a:r>
              <a:rPr lang="en-US" sz="16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Implement changes at the Aging Services Access Points (ASAPs) to ensure that stressed caregivers get what they need in an effective and consistent </a:t>
            </a:r>
            <a:r>
              <a:rPr lang="en-US" sz="1600" b="1" dirty="0">
                <a:solidFill>
                  <a:schemeClr val="tx1"/>
                </a:solidFill>
                <a:effectLst/>
                <a:latin typeface="Calibri" panose="020F0502020204030204" pitchFamily="34" charset="0"/>
                <a:ea typeface="Calibri" panose="020F0502020204030204" pitchFamily="34" charset="0"/>
                <a:cs typeface="Calibri" panose="020F0502020204030204" pitchFamily="34" charset="0"/>
              </a:rPr>
              <a:t>manner </a:t>
            </a:r>
            <a:r>
              <a:rPr lang="en-US" sz="1600" b="1" i="1" dirty="0">
                <a:solidFill>
                  <a:srgbClr val="0070C0"/>
                </a:solidFill>
                <a:latin typeface="Calibri" panose="020F0502020204030204" pitchFamily="34" charset="0"/>
                <a:cs typeface="Calibri" panose="020F0502020204030204" pitchFamily="34" charset="0"/>
              </a:rPr>
              <a:t>(</a:t>
            </a:r>
            <a:r>
              <a:rPr lang="en-US" sz="1600" b="1" i="1" u="sng" dirty="0">
                <a:solidFill>
                  <a:srgbClr val="0070C0"/>
                </a:solidFill>
                <a:latin typeface="Calibri" panose="020F0502020204030204" pitchFamily="34" charset="0"/>
                <a:cs typeface="Calibri" panose="020F0502020204030204" pitchFamily="34" charset="0"/>
              </a:rPr>
              <a:t>all caregivers</a:t>
            </a:r>
            <a:r>
              <a:rPr lang="en-US" sz="1600" b="1" i="1" dirty="0">
                <a:solidFill>
                  <a:srgbClr val="0070C0"/>
                </a:solidFill>
                <a:latin typeface="Calibri" panose="020F0502020204030204" pitchFamily="34" charset="0"/>
                <a:cs typeface="Calibri" panose="020F0502020204030204" pitchFamily="34" charset="0"/>
              </a:rPr>
              <a:t> including dementia caregivers)</a:t>
            </a:r>
          </a:p>
          <a:p>
            <a:pPr marL="0" marR="0" algn="ctr">
              <a:lnSpc>
                <a:spcPct val="107000"/>
              </a:lnSpc>
              <a:spcBef>
                <a:spcPts val="0"/>
              </a:spcBef>
              <a:spcAft>
                <a:spcPts val="500"/>
              </a:spcAft>
            </a:pPr>
            <a:r>
              <a:rPr lang="en-US" sz="2000" b="1" dirty="0">
                <a:solidFill>
                  <a:schemeClr val="tx1"/>
                </a:solidFill>
                <a:effectLst/>
                <a:latin typeface="Calibri" panose="020F0502020204030204" pitchFamily="34" charset="0"/>
                <a:ea typeface="Calibri" panose="020F0502020204030204" pitchFamily="34" charset="0"/>
                <a:cs typeface="Calibri" panose="020F0502020204030204" pitchFamily="34" charset="0"/>
              </a:rPr>
              <a:t> </a:t>
            </a:r>
          </a:p>
        </p:txBody>
      </p:sp>
      <p:pic>
        <p:nvPicPr>
          <p:cNvPr id="9" name="Content Placeholder 4" descr="Solo journey">
            <a:extLst>
              <a:ext uri="{FF2B5EF4-FFF2-40B4-BE49-F238E27FC236}">
                <a16:creationId xmlns:a16="http://schemas.microsoft.com/office/drawing/2014/main" id="{A14E9793-8BC2-4991-A2B3-D08EA004CD6F}"/>
              </a:ext>
            </a:extLst>
          </p:cNvPr>
          <p:cNvPicPr>
            <a:picLocks noGrp="1" noChangeAspect="1"/>
          </p:cNvPicPr>
          <p:nvPr>
            <p:ph sz="half" idx="1"/>
          </p:nvPr>
        </p:nvPicPr>
        <p:blipFill>
          <a:blip r:embed="rId2" cstate="print">
            <a:extLst>
              <a:ext uri="{28A0092B-C50C-407E-A947-70E740481C1C}">
                <a14:useLocalDpi xmlns:a14="http://schemas.microsoft.com/office/drawing/2010/main" val="0"/>
              </a:ext>
            </a:extLst>
          </a:blip>
          <a:stretch>
            <a:fillRect/>
          </a:stretch>
        </p:blipFill>
        <p:spPr>
          <a:xfrm>
            <a:off x="914401" y="2461712"/>
            <a:ext cx="7010398" cy="3481888"/>
          </a:xfrm>
        </p:spPr>
      </p:pic>
    </p:spTree>
    <p:extLst>
      <p:ext uri="{BB962C8B-B14F-4D97-AF65-F5344CB8AC3E}">
        <p14:creationId xmlns:p14="http://schemas.microsoft.com/office/powerpoint/2010/main" val="2285107902"/>
      </p:ext>
    </p:extLst>
  </p:cSld>
  <p:clrMapOvr>
    <a:masterClrMapping/>
  </p:clrMapOvr>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itle 1">
            <a:extLst>
              <a:ext uri="{FF2B5EF4-FFF2-40B4-BE49-F238E27FC236}">
                <a16:creationId xmlns:a16="http://schemas.microsoft.com/office/drawing/2014/main" id="{EEF2D2E8-E4B1-406B-B91B-B13BE8569AB9}"/>
              </a:ext>
            </a:extLst>
          </p:cNvPr>
          <p:cNvSpPr txBox="1">
            <a:spLocks/>
          </p:cNvSpPr>
          <p:nvPr/>
        </p:nvSpPr>
        <p:spPr bwMode="white">
          <a:xfrm>
            <a:off x="1752600" y="76200"/>
            <a:ext cx="4191000" cy="762000"/>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lvl1pPr algn="l" rtl="0" eaLnBrk="0" fontAlgn="base" hangingPunct="0">
              <a:spcBef>
                <a:spcPct val="20000"/>
              </a:spcBef>
              <a:spcAft>
                <a:spcPct val="0"/>
              </a:spcAft>
              <a:tabLst>
                <a:tab pos="915988" algn="l"/>
              </a:tabLst>
              <a:defRPr sz="2400" b="1">
                <a:solidFill>
                  <a:srgbClr val="FFC000"/>
                </a:solidFill>
                <a:latin typeface="+mj-lt"/>
                <a:ea typeface="+mj-ea"/>
                <a:cs typeface="+mj-cs"/>
              </a:defRPr>
            </a:lvl1pPr>
            <a:lvl2pPr algn="l" rtl="0" eaLnBrk="0" fontAlgn="base" hangingPunct="0">
              <a:spcBef>
                <a:spcPct val="20000"/>
              </a:spcBef>
              <a:spcAft>
                <a:spcPct val="0"/>
              </a:spcAft>
              <a:tabLst>
                <a:tab pos="915988" algn="l"/>
              </a:tabLst>
              <a:defRPr sz="2400" b="1">
                <a:solidFill>
                  <a:srgbClr val="FFC000"/>
                </a:solidFill>
                <a:latin typeface="Arial" pitchFamily="34" charset="0"/>
              </a:defRPr>
            </a:lvl2pPr>
            <a:lvl3pPr algn="l" rtl="0" eaLnBrk="0" fontAlgn="base" hangingPunct="0">
              <a:spcBef>
                <a:spcPct val="20000"/>
              </a:spcBef>
              <a:spcAft>
                <a:spcPct val="0"/>
              </a:spcAft>
              <a:tabLst>
                <a:tab pos="915988" algn="l"/>
              </a:tabLst>
              <a:defRPr sz="2400" b="1">
                <a:solidFill>
                  <a:srgbClr val="FFC000"/>
                </a:solidFill>
                <a:latin typeface="Arial" pitchFamily="34" charset="0"/>
              </a:defRPr>
            </a:lvl3pPr>
            <a:lvl4pPr algn="l" rtl="0" eaLnBrk="0" fontAlgn="base" hangingPunct="0">
              <a:spcBef>
                <a:spcPct val="20000"/>
              </a:spcBef>
              <a:spcAft>
                <a:spcPct val="0"/>
              </a:spcAft>
              <a:tabLst>
                <a:tab pos="915988" algn="l"/>
              </a:tabLst>
              <a:defRPr sz="2400" b="1">
                <a:solidFill>
                  <a:srgbClr val="FFC000"/>
                </a:solidFill>
                <a:latin typeface="Arial" pitchFamily="34" charset="0"/>
              </a:defRPr>
            </a:lvl4pPr>
            <a:lvl5pPr algn="l" rtl="0" eaLnBrk="0" fontAlgn="base" hangingPunct="0">
              <a:spcBef>
                <a:spcPct val="20000"/>
              </a:spcBef>
              <a:spcAft>
                <a:spcPct val="0"/>
              </a:spcAft>
              <a:tabLst>
                <a:tab pos="915988" algn="l"/>
              </a:tabLst>
              <a:defRPr sz="2400" b="1">
                <a:solidFill>
                  <a:srgbClr val="FFC000"/>
                </a:solidFill>
                <a:latin typeface="Arial" pitchFamily="34" charset="0"/>
              </a:defRPr>
            </a:lvl5pPr>
            <a:lvl6pPr marL="457200" algn="l" rtl="0" eaLnBrk="0" fontAlgn="base" hangingPunct="0">
              <a:spcBef>
                <a:spcPct val="20000"/>
              </a:spcBef>
              <a:spcAft>
                <a:spcPct val="0"/>
              </a:spcAft>
              <a:tabLst>
                <a:tab pos="915988" algn="l"/>
              </a:tabLst>
              <a:defRPr sz="2400" b="1">
                <a:solidFill>
                  <a:schemeClr val="accent1"/>
                </a:solidFill>
                <a:latin typeface="Arial" pitchFamily="34" charset="0"/>
              </a:defRPr>
            </a:lvl6pPr>
            <a:lvl7pPr marL="914400" algn="l" rtl="0" eaLnBrk="0" fontAlgn="base" hangingPunct="0">
              <a:spcBef>
                <a:spcPct val="20000"/>
              </a:spcBef>
              <a:spcAft>
                <a:spcPct val="0"/>
              </a:spcAft>
              <a:tabLst>
                <a:tab pos="915988" algn="l"/>
              </a:tabLst>
              <a:defRPr sz="2400" b="1">
                <a:solidFill>
                  <a:schemeClr val="accent1"/>
                </a:solidFill>
                <a:latin typeface="Arial" pitchFamily="34" charset="0"/>
              </a:defRPr>
            </a:lvl7pPr>
            <a:lvl8pPr marL="1371600" algn="l" rtl="0" eaLnBrk="0" fontAlgn="base" hangingPunct="0">
              <a:spcBef>
                <a:spcPct val="20000"/>
              </a:spcBef>
              <a:spcAft>
                <a:spcPct val="0"/>
              </a:spcAft>
              <a:tabLst>
                <a:tab pos="915988" algn="l"/>
              </a:tabLst>
              <a:defRPr sz="2400" b="1">
                <a:solidFill>
                  <a:schemeClr val="accent1"/>
                </a:solidFill>
                <a:latin typeface="Arial" pitchFamily="34" charset="0"/>
              </a:defRPr>
            </a:lvl8pPr>
            <a:lvl9pPr marL="1828800" algn="l" rtl="0" eaLnBrk="0" fontAlgn="base" hangingPunct="0">
              <a:spcBef>
                <a:spcPct val="20000"/>
              </a:spcBef>
              <a:spcAft>
                <a:spcPct val="0"/>
              </a:spcAft>
              <a:tabLst>
                <a:tab pos="915988" algn="l"/>
              </a:tabLst>
              <a:defRPr sz="2400" b="1">
                <a:solidFill>
                  <a:schemeClr val="accent1"/>
                </a:solidFill>
                <a:latin typeface="Arial" pitchFamily="34" charset="0"/>
              </a:defRPr>
            </a:lvl9pPr>
          </a:lstStyle>
          <a:p>
            <a:pPr algn="ctr"/>
            <a:r>
              <a:rPr lang="en-US" dirty="0">
                <a:cs typeface="Calibri" pitchFamily="34" charset="0"/>
              </a:rPr>
              <a:t>Caregiver Experience </a:t>
            </a:r>
            <a:r>
              <a:rPr lang="en-US" sz="2200" dirty="0">
                <a:cs typeface="Calibri" pitchFamily="34" charset="0"/>
              </a:rPr>
              <a:t>Implementation Teams</a:t>
            </a:r>
          </a:p>
        </p:txBody>
      </p:sp>
      <p:sp>
        <p:nvSpPr>
          <p:cNvPr id="7" name="Rounded Rectangle 76">
            <a:extLst>
              <a:ext uri="{FF2B5EF4-FFF2-40B4-BE49-F238E27FC236}">
                <a16:creationId xmlns:a16="http://schemas.microsoft.com/office/drawing/2014/main" id="{6DDAE303-0193-4930-ADB0-908887C40B81}"/>
              </a:ext>
            </a:extLst>
          </p:cNvPr>
          <p:cNvSpPr/>
          <p:nvPr/>
        </p:nvSpPr>
        <p:spPr>
          <a:xfrm>
            <a:off x="398414" y="971004"/>
            <a:ext cx="4080306" cy="5658395"/>
          </a:xfrm>
          <a:prstGeom prst="roundRect">
            <a:avLst>
              <a:gd name="adj" fmla="val 0"/>
            </a:avLst>
          </a:prstGeom>
          <a:solidFill>
            <a:schemeClr val="bg1"/>
          </a:solidFill>
          <a:ln>
            <a:solidFill>
              <a:srgbClr val="E6AF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182880" tIns="91440" rIns="182880" bIns="0" numCol="1" spcCol="0" rtlCol="0" fromWordArt="0" anchor="t" anchorCtr="0" forceAA="0" compatLnSpc="1">
            <a:prstTxWarp prst="textNoShape">
              <a:avLst/>
            </a:prstTxWarp>
            <a:noAutofit/>
          </a:bodyPr>
          <a:lstStyle/>
          <a:p>
            <a:pPr>
              <a:lnSpc>
                <a:spcPct val="107000"/>
              </a:lnSpc>
              <a:spcAft>
                <a:spcPts val="800"/>
              </a:spcAft>
            </a:pPr>
            <a:r>
              <a:rPr lang="en-US" sz="1400" b="1" u="sng" dirty="0">
                <a:solidFill>
                  <a:srgbClr val="7030A0"/>
                </a:solidFill>
                <a:latin typeface="Calibri" panose="020F0502020204030204" pitchFamily="34" charset="0"/>
                <a:cs typeface="Calibri" panose="020F0502020204030204" pitchFamily="34" charset="0"/>
              </a:rPr>
              <a:t>Cross Referrals Implementation Team</a:t>
            </a:r>
          </a:p>
          <a:p>
            <a:pPr>
              <a:lnSpc>
                <a:spcPct val="107000"/>
              </a:lnSpc>
            </a:pPr>
            <a:endParaRPr lang="en-US" sz="1200" b="1" i="1" dirty="0">
              <a:solidFill>
                <a:srgbClr val="0266CA"/>
              </a:solidFill>
              <a:latin typeface="Calibri" panose="020F0502020204030204" pitchFamily="34" charset="0"/>
              <a:cs typeface="Calibri" panose="020F0502020204030204" pitchFamily="34" charset="0"/>
            </a:endParaRPr>
          </a:p>
          <a:p>
            <a:pPr>
              <a:lnSpc>
                <a:spcPct val="107000"/>
              </a:lnSpc>
            </a:pPr>
            <a:endParaRPr lang="en-US" sz="1200" b="1" i="1" dirty="0">
              <a:solidFill>
                <a:srgbClr val="0266CA"/>
              </a:solidFill>
              <a:latin typeface="Calibri" panose="020F0502020204030204" pitchFamily="34" charset="0"/>
              <a:cs typeface="Calibri" panose="020F0502020204030204" pitchFamily="34" charset="0"/>
            </a:endParaRPr>
          </a:p>
          <a:p>
            <a:pPr>
              <a:lnSpc>
                <a:spcPct val="107000"/>
              </a:lnSpc>
            </a:pPr>
            <a:endParaRPr lang="en-US" sz="300" b="1" i="1" dirty="0">
              <a:solidFill>
                <a:srgbClr val="0266CA"/>
              </a:solidFill>
              <a:latin typeface="Calibri" panose="020F0502020204030204" pitchFamily="34" charset="0"/>
              <a:cs typeface="Calibri" panose="020F0502020204030204" pitchFamily="34" charset="0"/>
            </a:endParaRPr>
          </a:p>
          <a:p>
            <a:pPr>
              <a:lnSpc>
                <a:spcPct val="107000"/>
              </a:lnSpc>
            </a:pPr>
            <a:endParaRPr lang="en-US" sz="800" b="1" i="1" dirty="0">
              <a:solidFill>
                <a:srgbClr val="0266CA"/>
              </a:solidFill>
              <a:latin typeface="Calibri" panose="020F0502020204030204" pitchFamily="34" charset="0"/>
              <a:cs typeface="Calibri" panose="020F0502020204030204" pitchFamily="34" charset="0"/>
            </a:endParaRPr>
          </a:p>
          <a:p>
            <a:pPr>
              <a:lnSpc>
                <a:spcPct val="107000"/>
              </a:lnSpc>
            </a:pPr>
            <a:endParaRPr lang="en-US" sz="1200" b="1" i="1" dirty="0">
              <a:solidFill>
                <a:srgbClr val="0266CA"/>
              </a:solidFill>
              <a:latin typeface="Calibri" panose="020F0502020204030204" pitchFamily="34" charset="0"/>
              <a:cs typeface="Calibri" panose="020F0502020204030204" pitchFamily="34" charset="0"/>
            </a:endParaRPr>
          </a:p>
          <a:p>
            <a:pPr>
              <a:lnSpc>
                <a:spcPct val="107000"/>
              </a:lnSpc>
            </a:pPr>
            <a:endParaRPr lang="en-US" sz="1200" b="1" i="1" dirty="0">
              <a:solidFill>
                <a:srgbClr val="0266CA"/>
              </a:solidFill>
              <a:latin typeface="Calibri" panose="020F0502020204030204" pitchFamily="34" charset="0"/>
              <a:cs typeface="Calibri" panose="020F0502020204030204" pitchFamily="34" charset="0"/>
            </a:endParaRPr>
          </a:p>
          <a:p>
            <a:pPr>
              <a:lnSpc>
                <a:spcPct val="107000"/>
              </a:lnSpc>
            </a:pPr>
            <a:r>
              <a:rPr lang="en-US" sz="1200" b="1" i="1" dirty="0">
                <a:solidFill>
                  <a:srgbClr val="0266CA"/>
                </a:solidFill>
                <a:latin typeface="Calibri" panose="020F0502020204030204" pitchFamily="34" charset="0"/>
                <a:cs typeface="Calibri" panose="020F0502020204030204" pitchFamily="34" charset="0"/>
              </a:rPr>
              <a:t>Pam MacLeod, MBA, PMP </a:t>
            </a:r>
          </a:p>
          <a:p>
            <a:pPr>
              <a:lnSpc>
                <a:spcPct val="107000"/>
              </a:lnSpc>
            </a:pPr>
            <a:r>
              <a:rPr lang="en-US" sz="1200" b="1" dirty="0">
                <a:solidFill>
                  <a:schemeClr val="tx1"/>
                </a:solidFill>
                <a:effectLst/>
                <a:latin typeface="Calibri" panose="020F0502020204030204" pitchFamily="34" charset="0"/>
                <a:cs typeface="Calibri" panose="020F0502020204030204" pitchFamily="34" charset="0"/>
              </a:rPr>
              <a:t>Implementation Team </a:t>
            </a:r>
            <a:r>
              <a:rPr lang="en-US" sz="1200" b="1" dirty="0">
                <a:solidFill>
                  <a:schemeClr val="tx1"/>
                </a:solidFill>
                <a:latin typeface="Calibri" panose="020F0502020204030204" pitchFamily="34" charset="0"/>
                <a:cs typeface="Calibri" panose="020F0502020204030204" pitchFamily="34" charset="0"/>
              </a:rPr>
              <a:t>L</a:t>
            </a:r>
            <a:r>
              <a:rPr lang="en-US" sz="1200" b="1" dirty="0">
                <a:solidFill>
                  <a:schemeClr val="tx1"/>
                </a:solidFill>
                <a:effectLst/>
                <a:latin typeface="Calibri" panose="020F0502020204030204" pitchFamily="34" charset="0"/>
                <a:cs typeface="Calibri" panose="020F0502020204030204" pitchFamily="34" charset="0"/>
              </a:rPr>
              <a:t>ead</a:t>
            </a:r>
          </a:p>
          <a:p>
            <a:pPr marL="0" marR="0">
              <a:lnSpc>
                <a:spcPct val="100000"/>
              </a:lnSpc>
              <a:spcBef>
                <a:spcPts val="0"/>
              </a:spcBef>
              <a:spcAft>
                <a:spcPts val="800"/>
              </a:spcAft>
            </a:pPr>
            <a:r>
              <a:rPr lang="en-US" sz="1200" b="0" dirty="0">
                <a:solidFill>
                  <a:schemeClr val="tx1"/>
                </a:solidFill>
                <a:effectLst/>
                <a:latin typeface="Calibri" panose="020F0502020204030204" pitchFamily="34" charset="0"/>
                <a:cs typeface="Calibri" panose="020F0502020204030204" pitchFamily="34" charset="0"/>
              </a:rPr>
              <a:t>Senior Project Director, </a:t>
            </a:r>
            <a:r>
              <a:rPr lang="en-US" sz="1200" dirty="0">
                <a:solidFill>
                  <a:schemeClr val="tx1"/>
                </a:solidFill>
                <a:latin typeface="Calibri" panose="020F0502020204030204" pitchFamily="34" charset="0"/>
                <a:cs typeface="Calibri" panose="020F0502020204030204" pitchFamily="34" charset="0"/>
              </a:rPr>
              <a:t>MA Executive Office of Elder Affairs (EOEA) and UMass Medical School</a:t>
            </a:r>
          </a:p>
          <a:p>
            <a:pPr marR="0">
              <a:lnSpc>
                <a:spcPct val="107000"/>
              </a:lnSpc>
              <a:spcBef>
                <a:spcPts val="0"/>
              </a:spcBef>
              <a:spcAft>
                <a:spcPts val="800"/>
              </a:spcAft>
            </a:pPr>
            <a:r>
              <a:rPr lang="en-US" sz="1200" b="1" i="1" u="sng" dirty="0">
                <a:solidFill>
                  <a:srgbClr val="002060"/>
                </a:solidFill>
                <a:latin typeface="Calibri" panose="020F0502020204030204" pitchFamily="34" charset="0"/>
                <a:cs typeface="Calibri" panose="020F0502020204030204" pitchFamily="34" charset="0"/>
              </a:rPr>
              <a:t>Referrals from ASAPs</a:t>
            </a:r>
            <a:endParaRPr lang="en-US" sz="1200" b="1" i="1" dirty="0">
              <a:solidFill>
                <a:srgbClr val="002060"/>
              </a:solidFill>
              <a:latin typeface="Calibri" panose="020F0502020204030204" pitchFamily="34" charset="0"/>
              <a:cs typeface="Calibri" panose="020F0502020204030204" pitchFamily="34" charset="0"/>
            </a:endParaRPr>
          </a:p>
          <a:p>
            <a:pPr marL="0" lvl="1">
              <a:lnSpc>
                <a:spcPct val="107000"/>
              </a:lnSpc>
            </a:pPr>
            <a:r>
              <a:rPr lang="en-US" sz="1200" b="1" i="1" dirty="0">
                <a:solidFill>
                  <a:srgbClr val="0266CA"/>
                </a:solidFill>
                <a:latin typeface="Calibri" panose="020F0502020204030204" pitchFamily="34" charset="0"/>
                <a:cs typeface="Calibri" panose="020F0502020204030204" pitchFamily="34" charset="0"/>
              </a:rPr>
              <a:t>Kathy Devine </a:t>
            </a:r>
          </a:p>
          <a:p>
            <a:pPr marR="0">
              <a:spcBef>
                <a:spcPts val="0"/>
              </a:spcBef>
              <a:spcAft>
                <a:spcPts val="800"/>
              </a:spcAft>
            </a:pPr>
            <a:r>
              <a:rPr lang="en-US" sz="1200" dirty="0">
                <a:solidFill>
                  <a:schemeClr val="tx1"/>
                </a:solidFill>
                <a:latin typeface="Calibri" panose="020F0502020204030204" pitchFamily="34" charset="0"/>
                <a:cs typeface="Calibri" panose="020F0502020204030204" pitchFamily="34" charset="0"/>
              </a:rPr>
              <a:t>Director, Prescription Advantage Operations, EOEA</a:t>
            </a:r>
          </a:p>
          <a:p>
            <a:pPr marL="0" lvl="1" fontAlgn="t">
              <a:lnSpc>
                <a:spcPct val="107000"/>
              </a:lnSpc>
            </a:pPr>
            <a:r>
              <a:rPr lang="en-US" sz="1200" b="1" i="1" dirty="0">
                <a:solidFill>
                  <a:srgbClr val="0266CA"/>
                </a:solidFill>
                <a:latin typeface="Calibri" panose="020F0502020204030204" pitchFamily="34" charset="0"/>
                <a:cs typeface="Calibri" panose="020F0502020204030204" pitchFamily="34" charset="0"/>
              </a:rPr>
              <a:t>Carole Malone </a:t>
            </a:r>
          </a:p>
          <a:p>
            <a:pPr marL="0" lvl="1" fontAlgn="t">
              <a:lnSpc>
                <a:spcPct val="107000"/>
              </a:lnSpc>
              <a:spcAft>
                <a:spcPts val="800"/>
              </a:spcAft>
            </a:pPr>
            <a:r>
              <a:rPr lang="en-US" sz="1200" dirty="0">
                <a:solidFill>
                  <a:schemeClr val="tx1"/>
                </a:solidFill>
                <a:latin typeface="Calibri" panose="020F0502020204030204" pitchFamily="34" charset="0"/>
                <a:cs typeface="Calibri" panose="020F0502020204030204" pitchFamily="34" charset="0"/>
              </a:rPr>
              <a:t>Assistant Secretary, EOEA</a:t>
            </a:r>
          </a:p>
          <a:p>
            <a:pPr>
              <a:lnSpc>
                <a:spcPct val="107000"/>
              </a:lnSpc>
            </a:pPr>
            <a:r>
              <a:rPr lang="en-US" sz="1200" b="1" i="1" dirty="0">
                <a:solidFill>
                  <a:srgbClr val="0266CA"/>
                </a:solidFill>
                <a:latin typeface="Calibri" panose="020F0502020204030204" pitchFamily="34" charset="0"/>
                <a:cs typeface="Calibri" panose="020F0502020204030204" pitchFamily="34" charset="0"/>
              </a:rPr>
              <a:t>Annette Peele, MSW </a:t>
            </a:r>
          </a:p>
          <a:p>
            <a:pPr>
              <a:lnSpc>
                <a:spcPct val="107000"/>
              </a:lnSpc>
              <a:spcAft>
                <a:spcPts val="800"/>
              </a:spcAft>
            </a:pPr>
            <a:r>
              <a:rPr lang="en-US" sz="1200" b="0" dirty="0">
                <a:solidFill>
                  <a:schemeClr val="tx1"/>
                </a:solidFill>
                <a:effectLst/>
                <a:latin typeface="Calibri" panose="020F0502020204030204" pitchFamily="34" charset="0"/>
                <a:cs typeface="Calibri" panose="020F0502020204030204" pitchFamily="34" charset="0"/>
              </a:rPr>
              <a:t>Director of Community Program Services, EOEA</a:t>
            </a:r>
          </a:p>
          <a:p>
            <a:pPr fontAlgn="t">
              <a:lnSpc>
                <a:spcPct val="107000"/>
              </a:lnSpc>
              <a:spcAft>
                <a:spcPts val="800"/>
              </a:spcAft>
            </a:pPr>
            <a:r>
              <a:rPr lang="en-US" sz="1200" b="1" i="1" u="sng" dirty="0">
                <a:solidFill>
                  <a:srgbClr val="002060"/>
                </a:solidFill>
                <a:latin typeface="Calibri" panose="020F0502020204030204" pitchFamily="34" charset="0"/>
                <a:cs typeface="Calibri" panose="020F0502020204030204" pitchFamily="34" charset="0"/>
              </a:rPr>
              <a:t>Referrals from Alzheimer’s Association</a:t>
            </a:r>
          </a:p>
          <a:p>
            <a:pPr fontAlgn="t">
              <a:lnSpc>
                <a:spcPct val="107000"/>
              </a:lnSpc>
            </a:pPr>
            <a:r>
              <a:rPr lang="en-US" sz="1200" b="1" i="1" dirty="0">
                <a:solidFill>
                  <a:srgbClr val="0266CA"/>
                </a:solidFill>
                <a:latin typeface="Calibri" panose="020F0502020204030204" pitchFamily="34" charset="0"/>
                <a:cs typeface="Calibri" panose="020F0502020204030204" pitchFamily="34" charset="0"/>
              </a:rPr>
              <a:t>Nicole </a:t>
            </a:r>
            <a:r>
              <a:rPr lang="en-US" sz="1200" b="1" i="1" dirty="0" err="1">
                <a:solidFill>
                  <a:srgbClr val="0266CA"/>
                </a:solidFill>
                <a:latin typeface="Calibri" panose="020F0502020204030204" pitchFamily="34" charset="0"/>
                <a:cs typeface="Calibri" panose="020F0502020204030204" pitchFamily="34" charset="0"/>
              </a:rPr>
              <a:t>McGurin</a:t>
            </a:r>
            <a:r>
              <a:rPr lang="en-US" sz="1200" b="1" i="1" dirty="0">
                <a:solidFill>
                  <a:srgbClr val="0266CA"/>
                </a:solidFill>
                <a:latin typeface="Calibri" panose="020F0502020204030204" pitchFamily="34" charset="0"/>
                <a:cs typeface="Calibri" panose="020F0502020204030204" pitchFamily="34" charset="0"/>
              </a:rPr>
              <a:t> </a:t>
            </a:r>
          </a:p>
          <a:p>
            <a:pPr>
              <a:spcAft>
                <a:spcPts val="100"/>
              </a:spcAft>
            </a:pPr>
            <a:r>
              <a:rPr lang="en-US" sz="1200" dirty="0">
                <a:solidFill>
                  <a:schemeClr val="tx1"/>
                </a:solidFill>
                <a:latin typeface="Calibri" panose="020F0502020204030204" pitchFamily="34" charset="0"/>
                <a:cs typeface="Calibri" panose="020F0502020204030204" pitchFamily="34" charset="0"/>
              </a:rPr>
              <a:t>Programs &amp; Services Director</a:t>
            </a:r>
          </a:p>
          <a:p>
            <a:pPr>
              <a:spcAft>
                <a:spcPts val="1000"/>
              </a:spcAft>
            </a:pPr>
            <a:r>
              <a:rPr lang="en-US" sz="1200" dirty="0">
                <a:solidFill>
                  <a:schemeClr val="tx1"/>
                </a:solidFill>
                <a:latin typeface="Calibri" panose="020F0502020204030204" pitchFamily="34" charset="0"/>
                <a:cs typeface="Calibri" panose="020F0502020204030204" pitchFamily="34" charset="0"/>
              </a:rPr>
              <a:t>Alzheimer's Association, MA/NH Chapter</a:t>
            </a:r>
          </a:p>
          <a:p>
            <a:pPr>
              <a:spcAft>
                <a:spcPts val="0"/>
              </a:spcAft>
            </a:pPr>
            <a:r>
              <a:rPr lang="en-US" sz="1200" b="1" i="1" dirty="0">
                <a:solidFill>
                  <a:srgbClr val="0266CA"/>
                </a:solidFill>
                <a:latin typeface="Calibri" panose="020F0502020204030204" pitchFamily="34" charset="0"/>
                <a:cs typeface="Calibri" panose="020F0502020204030204" pitchFamily="34" charset="0"/>
              </a:rPr>
              <a:t>Julia Perriello </a:t>
            </a:r>
          </a:p>
          <a:p>
            <a:pPr>
              <a:spcAft>
                <a:spcPts val="100"/>
              </a:spcAft>
            </a:pPr>
            <a:r>
              <a:rPr lang="en-US" sz="1200" dirty="0">
                <a:solidFill>
                  <a:schemeClr val="tx1"/>
                </a:solidFill>
                <a:latin typeface="Calibri" panose="020F0502020204030204" pitchFamily="34" charset="0"/>
                <a:cs typeface="Calibri" panose="020F0502020204030204" pitchFamily="34" charset="0"/>
              </a:rPr>
              <a:t>Manager, Helpline and Community Referrals</a:t>
            </a:r>
          </a:p>
          <a:p>
            <a:pPr>
              <a:spcAft>
                <a:spcPts val="100"/>
              </a:spcAft>
            </a:pPr>
            <a:r>
              <a:rPr lang="en-US" sz="1200" dirty="0">
                <a:solidFill>
                  <a:schemeClr val="tx1"/>
                </a:solidFill>
                <a:latin typeface="Calibri" panose="020F0502020204030204" pitchFamily="34" charset="0"/>
                <a:cs typeface="Calibri" panose="020F0502020204030204" pitchFamily="34" charset="0"/>
              </a:rPr>
              <a:t>Alzheimer's Association, MA/NH Chapter</a:t>
            </a:r>
          </a:p>
          <a:p>
            <a:pPr>
              <a:spcAft>
                <a:spcPts val="100"/>
              </a:spcAft>
            </a:pPr>
            <a:endParaRPr lang="en-US" sz="1200" dirty="0">
              <a:solidFill>
                <a:schemeClr val="tx1"/>
              </a:solidFill>
              <a:highlight>
                <a:srgbClr val="FFFF00"/>
              </a:highlight>
              <a:latin typeface="Calibri" panose="020F0502020204030204" pitchFamily="34" charset="0"/>
              <a:cs typeface="Calibri" panose="020F0502020204030204" pitchFamily="34" charset="0"/>
            </a:endParaRPr>
          </a:p>
          <a:p>
            <a:pPr marL="0" marR="0" algn="l" rtl="0" eaLnBrk="1" fontAlgn="t" latinLnBrk="0" hangingPunct="1">
              <a:lnSpc>
                <a:spcPct val="107000"/>
              </a:lnSpc>
              <a:spcBef>
                <a:spcPts val="0"/>
              </a:spcBef>
              <a:spcAft>
                <a:spcPts val="0"/>
              </a:spcAft>
            </a:pPr>
            <a:endParaRPr lang="en-US" sz="1600" b="0" i="0" u="none" strike="noStrike" dirty="0">
              <a:solidFill>
                <a:schemeClr val="tx1"/>
              </a:solidFill>
              <a:effectLst/>
              <a:latin typeface="Calibri" panose="020F0502020204030204" pitchFamily="34" charset="0"/>
              <a:cs typeface="Calibri" panose="020F0502020204030204" pitchFamily="34" charset="0"/>
            </a:endParaRPr>
          </a:p>
          <a:p>
            <a:pPr marL="0" marR="0" algn="l" rtl="0" eaLnBrk="1" fontAlgn="t" latinLnBrk="0" hangingPunct="1">
              <a:lnSpc>
                <a:spcPct val="107000"/>
              </a:lnSpc>
              <a:spcBef>
                <a:spcPts val="0"/>
              </a:spcBef>
              <a:spcAft>
                <a:spcPts val="0"/>
              </a:spcAft>
            </a:pPr>
            <a:endParaRPr lang="en-US" sz="1600" dirty="0">
              <a:solidFill>
                <a:schemeClr val="tx1"/>
              </a:solidFill>
              <a:latin typeface="Book Antiqua" pitchFamily="18" charset="0"/>
            </a:endParaRPr>
          </a:p>
        </p:txBody>
      </p:sp>
      <p:graphicFrame>
        <p:nvGraphicFramePr>
          <p:cNvPr id="5" name="Diagram 4">
            <a:extLst>
              <a:ext uri="{FF2B5EF4-FFF2-40B4-BE49-F238E27FC236}">
                <a16:creationId xmlns:a16="http://schemas.microsoft.com/office/drawing/2014/main" id="{6177BB1D-DED2-49ED-8839-13B614517994}"/>
              </a:ext>
            </a:extLst>
          </p:cNvPr>
          <p:cNvGraphicFramePr/>
          <p:nvPr/>
        </p:nvGraphicFramePr>
        <p:xfrm>
          <a:off x="304800" y="1143000"/>
          <a:ext cx="3429000" cy="990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Rounded Rectangle 76">
            <a:extLst>
              <a:ext uri="{FF2B5EF4-FFF2-40B4-BE49-F238E27FC236}">
                <a16:creationId xmlns:a16="http://schemas.microsoft.com/office/drawing/2014/main" id="{F2C1FC40-C432-47C3-88D3-B69BA0D65A37}"/>
              </a:ext>
            </a:extLst>
          </p:cNvPr>
          <p:cNvSpPr/>
          <p:nvPr/>
        </p:nvSpPr>
        <p:spPr>
          <a:xfrm>
            <a:off x="4900408" y="966651"/>
            <a:ext cx="3932261" cy="5658394"/>
          </a:xfrm>
          <a:prstGeom prst="roundRect">
            <a:avLst>
              <a:gd name="adj" fmla="val 0"/>
            </a:avLst>
          </a:prstGeom>
          <a:solidFill>
            <a:schemeClr val="bg1"/>
          </a:solidFill>
          <a:ln>
            <a:solidFill>
              <a:srgbClr val="E6AF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182880" tIns="91440" rIns="182880" bIns="0" numCol="1" spcCol="0" rtlCol="0" fromWordArt="0" anchor="t" anchorCtr="0" forceAA="0" compatLnSpc="1">
            <a:prstTxWarp prst="textNoShape">
              <a:avLst/>
            </a:prstTxWarp>
            <a:noAutofit/>
          </a:bodyPr>
          <a:lstStyle/>
          <a:p>
            <a:pPr>
              <a:lnSpc>
                <a:spcPct val="107000"/>
              </a:lnSpc>
            </a:pPr>
            <a:r>
              <a:rPr lang="en-US" sz="1400" b="1" u="sng" dirty="0">
                <a:solidFill>
                  <a:srgbClr val="7030A0"/>
                </a:solidFill>
                <a:latin typeface="Calibri" panose="020F0502020204030204" pitchFamily="34" charset="0"/>
                <a:cs typeface="Calibri" panose="020F0502020204030204" pitchFamily="34" charset="0"/>
              </a:rPr>
              <a:t>Caregiver Experience Implementation Team</a:t>
            </a:r>
          </a:p>
          <a:p>
            <a:pPr>
              <a:lnSpc>
                <a:spcPct val="107000"/>
              </a:lnSpc>
            </a:pPr>
            <a:endParaRPr lang="en-US" sz="1200" b="1" i="1" dirty="0">
              <a:solidFill>
                <a:srgbClr val="0266CA"/>
              </a:solidFill>
              <a:latin typeface="Calibri" panose="020F0502020204030204" pitchFamily="34" charset="0"/>
              <a:cs typeface="Calibri" panose="020F0502020204030204" pitchFamily="34" charset="0"/>
            </a:endParaRPr>
          </a:p>
          <a:p>
            <a:pPr>
              <a:lnSpc>
                <a:spcPct val="107000"/>
              </a:lnSpc>
            </a:pPr>
            <a:endParaRPr lang="en-US" sz="1200" b="1" i="1" dirty="0">
              <a:solidFill>
                <a:srgbClr val="0266CA"/>
              </a:solidFill>
              <a:latin typeface="Calibri" panose="020F0502020204030204" pitchFamily="34" charset="0"/>
              <a:cs typeface="Calibri" panose="020F0502020204030204" pitchFamily="34" charset="0"/>
            </a:endParaRPr>
          </a:p>
          <a:p>
            <a:pPr>
              <a:lnSpc>
                <a:spcPct val="107000"/>
              </a:lnSpc>
            </a:pPr>
            <a:endParaRPr lang="en-US" sz="1200" b="1" i="1" dirty="0">
              <a:solidFill>
                <a:srgbClr val="0266CA"/>
              </a:solidFill>
              <a:latin typeface="Calibri" panose="020F0502020204030204" pitchFamily="34" charset="0"/>
              <a:cs typeface="Calibri" panose="020F0502020204030204" pitchFamily="34" charset="0"/>
            </a:endParaRPr>
          </a:p>
          <a:p>
            <a:pPr>
              <a:lnSpc>
                <a:spcPct val="107000"/>
              </a:lnSpc>
            </a:pPr>
            <a:endParaRPr lang="en-US" sz="1200" b="1" i="1" dirty="0">
              <a:solidFill>
                <a:srgbClr val="0266CA"/>
              </a:solidFill>
              <a:latin typeface="Calibri" panose="020F0502020204030204" pitchFamily="34" charset="0"/>
              <a:cs typeface="Calibri" panose="020F0502020204030204" pitchFamily="34" charset="0"/>
            </a:endParaRPr>
          </a:p>
          <a:p>
            <a:pPr>
              <a:lnSpc>
                <a:spcPct val="107000"/>
              </a:lnSpc>
            </a:pPr>
            <a:endParaRPr lang="en-US" sz="1200" b="1" i="1" dirty="0">
              <a:solidFill>
                <a:srgbClr val="0266CA"/>
              </a:solidFill>
              <a:latin typeface="Calibri" panose="020F0502020204030204" pitchFamily="34" charset="0"/>
              <a:cs typeface="Calibri" panose="020F0502020204030204" pitchFamily="34" charset="0"/>
            </a:endParaRPr>
          </a:p>
          <a:p>
            <a:pPr>
              <a:lnSpc>
                <a:spcPct val="107000"/>
              </a:lnSpc>
            </a:pPr>
            <a:endParaRPr lang="en-US" sz="1200" b="1" i="1" dirty="0">
              <a:solidFill>
                <a:srgbClr val="0266CA"/>
              </a:solidFill>
              <a:latin typeface="Calibri" panose="020F0502020204030204" pitchFamily="34" charset="0"/>
              <a:cs typeface="Calibri" panose="020F0502020204030204" pitchFamily="34" charset="0"/>
            </a:endParaRPr>
          </a:p>
          <a:p>
            <a:pPr>
              <a:lnSpc>
                <a:spcPct val="107000"/>
              </a:lnSpc>
            </a:pPr>
            <a:r>
              <a:rPr lang="en-US" sz="1200" b="1" i="1" dirty="0">
                <a:solidFill>
                  <a:srgbClr val="0266CA"/>
                </a:solidFill>
                <a:latin typeface="Calibri" panose="020F0502020204030204" pitchFamily="34" charset="0"/>
                <a:cs typeface="Calibri" panose="020F0502020204030204" pitchFamily="34" charset="0"/>
              </a:rPr>
              <a:t>Amanda Bernardo</a:t>
            </a:r>
          </a:p>
          <a:p>
            <a:pPr>
              <a:lnSpc>
                <a:spcPct val="107000"/>
              </a:lnSpc>
            </a:pPr>
            <a:r>
              <a:rPr lang="en-US" sz="1200" b="1" dirty="0">
                <a:solidFill>
                  <a:schemeClr val="tx1"/>
                </a:solidFill>
                <a:effectLst/>
                <a:latin typeface="Calibri" panose="020F0502020204030204" pitchFamily="34" charset="0"/>
                <a:cs typeface="Calibri" panose="020F0502020204030204" pitchFamily="34" charset="0"/>
              </a:rPr>
              <a:t>Implementation Team </a:t>
            </a:r>
            <a:r>
              <a:rPr lang="en-US" sz="1200" b="1" dirty="0">
                <a:solidFill>
                  <a:schemeClr val="tx1"/>
                </a:solidFill>
                <a:latin typeface="Calibri" panose="020F0502020204030204" pitchFamily="34" charset="0"/>
                <a:cs typeface="Calibri" panose="020F0502020204030204" pitchFamily="34" charset="0"/>
              </a:rPr>
              <a:t>L</a:t>
            </a:r>
            <a:r>
              <a:rPr lang="en-US" sz="1200" b="1" dirty="0">
                <a:solidFill>
                  <a:schemeClr val="tx1"/>
                </a:solidFill>
                <a:effectLst/>
                <a:latin typeface="Calibri" panose="020F0502020204030204" pitchFamily="34" charset="0"/>
                <a:cs typeface="Calibri" panose="020F0502020204030204" pitchFamily="34" charset="0"/>
              </a:rPr>
              <a:t>ead</a:t>
            </a:r>
          </a:p>
          <a:p>
            <a:pPr marL="0" marR="0">
              <a:lnSpc>
                <a:spcPct val="107000"/>
              </a:lnSpc>
              <a:spcBef>
                <a:spcPts val="0"/>
              </a:spcBef>
              <a:spcAft>
                <a:spcPts val="0"/>
              </a:spcAft>
            </a:pPr>
            <a:r>
              <a:rPr lang="en-US" sz="1200" dirty="0">
                <a:solidFill>
                  <a:schemeClr val="tx1"/>
                </a:solidFill>
                <a:latin typeface="Calibri" panose="020F0502020204030204" pitchFamily="34" charset="0"/>
                <a:cs typeface="Calibri" panose="020F0502020204030204" pitchFamily="34" charset="0"/>
              </a:rPr>
              <a:t>Director of Communications and Strategic Initiatives</a:t>
            </a:r>
          </a:p>
          <a:p>
            <a:pPr marL="0" marR="0">
              <a:lnSpc>
                <a:spcPct val="107000"/>
              </a:lnSpc>
              <a:spcBef>
                <a:spcPts val="0"/>
              </a:spcBef>
              <a:spcAft>
                <a:spcPts val="800"/>
              </a:spcAft>
            </a:pPr>
            <a:r>
              <a:rPr lang="en-US" sz="1200" dirty="0">
                <a:solidFill>
                  <a:schemeClr val="tx1"/>
                </a:solidFill>
                <a:latin typeface="Calibri" panose="020F0502020204030204" pitchFamily="34" charset="0"/>
                <a:cs typeface="Calibri" panose="020F0502020204030204" pitchFamily="34" charset="0"/>
              </a:rPr>
              <a:t>MA Executive Office of Elder Affairs (EOEA)</a:t>
            </a:r>
          </a:p>
          <a:p>
            <a:pPr marL="0" lvl="1">
              <a:lnSpc>
                <a:spcPct val="107000"/>
              </a:lnSpc>
            </a:pPr>
            <a:r>
              <a:rPr lang="en-US" sz="1200" b="1" i="1" dirty="0">
                <a:solidFill>
                  <a:srgbClr val="0266CA"/>
                </a:solidFill>
                <a:latin typeface="Calibri" panose="020F0502020204030204" pitchFamily="34" charset="0"/>
                <a:cs typeface="Calibri" panose="020F0502020204030204" pitchFamily="34" charset="0"/>
              </a:rPr>
              <a:t>Kathy Devine </a:t>
            </a:r>
          </a:p>
          <a:p>
            <a:pPr marR="0">
              <a:spcBef>
                <a:spcPts val="0"/>
              </a:spcBef>
              <a:spcAft>
                <a:spcPts val="800"/>
              </a:spcAft>
            </a:pPr>
            <a:r>
              <a:rPr lang="en-US" sz="1200" dirty="0">
                <a:solidFill>
                  <a:schemeClr val="tx1"/>
                </a:solidFill>
                <a:latin typeface="Calibri" panose="020F0502020204030204" pitchFamily="34" charset="0"/>
                <a:cs typeface="Calibri" panose="020F0502020204030204" pitchFamily="34" charset="0"/>
              </a:rPr>
              <a:t>Director, Prescription Advantage Operations, EOEA</a:t>
            </a:r>
          </a:p>
          <a:p>
            <a:pPr fontAlgn="t">
              <a:lnSpc>
                <a:spcPct val="107000"/>
              </a:lnSpc>
              <a:spcAft>
                <a:spcPts val="0"/>
              </a:spcAft>
            </a:pPr>
            <a:r>
              <a:rPr lang="en-US" sz="1200" b="1" i="1" dirty="0">
                <a:solidFill>
                  <a:srgbClr val="0266CA"/>
                </a:solidFill>
                <a:latin typeface="Calibri" panose="020F0502020204030204" pitchFamily="34" charset="0"/>
                <a:cs typeface="Calibri" panose="020F0502020204030204" pitchFamily="34" charset="0"/>
              </a:rPr>
              <a:t>Molly Evans</a:t>
            </a:r>
          </a:p>
          <a:p>
            <a:pPr fontAlgn="t">
              <a:lnSpc>
                <a:spcPct val="107000"/>
              </a:lnSpc>
              <a:spcAft>
                <a:spcPts val="800"/>
              </a:spcAft>
            </a:pPr>
            <a:r>
              <a:rPr lang="en-US" sz="1200" dirty="0">
                <a:solidFill>
                  <a:schemeClr val="tx1"/>
                </a:solidFill>
                <a:latin typeface="Calibri" panose="020F0502020204030204" pitchFamily="34" charset="0"/>
                <a:cs typeface="Calibri" panose="020F0502020204030204" pitchFamily="34" charset="0"/>
              </a:rPr>
              <a:t>Senior Policy Manager, EOEA</a:t>
            </a:r>
          </a:p>
          <a:p>
            <a:pPr>
              <a:lnSpc>
                <a:spcPct val="107000"/>
              </a:lnSpc>
            </a:pPr>
            <a:r>
              <a:rPr lang="en-US" sz="1200" b="1" i="1" dirty="0">
                <a:solidFill>
                  <a:srgbClr val="0266CA"/>
                </a:solidFill>
                <a:latin typeface="Calibri" panose="020F0502020204030204" pitchFamily="34" charset="0"/>
                <a:cs typeface="Calibri" panose="020F0502020204030204" pitchFamily="34" charset="0"/>
              </a:rPr>
              <a:t>Pam MacLeod, MBA, PMP </a:t>
            </a:r>
          </a:p>
          <a:p>
            <a:pPr marL="0" marR="0">
              <a:lnSpc>
                <a:spcPct val="100000"/>
              </a:lnSpc>
              <a:spcBef>
                <a:spcPts val="0"/>
              </a:spcBef>
              <a:spcAft>
                <a:spcPts val="800"/>
              </a:spcAft>
            </a:pPr>
            <a:r>
              <a:rPr lang="en-US" sz="1200" b="0" dirty="0">
                <a:solidFill>
                  <a:schemeClr val="tx1"/>
                </a:solidFill>
                <a:effectLst/>
                <a:latin typeface="Calibri" panose="020F0502020204030204" pitchFamily="34" charset="0"/>
                <a:cs typeface="Calibri" panose="020F0502020204030204" pitchFamily="34" charset="0"/>
              </a:rPr>
              <a:t>Senior Project Director, </a:t>
            </a:r>
            <a:r>
              <a:rPr lang="en-US" sz="1200" dirty="0">
                <a:solidFill>
                  <a:schemeClr val="tx1"/>
                </a:solidFill>
                <a:latin typeface="Calibri" panose="020F0502020204030204" pitchFamily="34" charset="0"/>
                <a:cs typeface="Calibri" panose="020F0502020204030204" pitchFamily="34" charset="0"/>
              </a:rPr>
              <a:t>MA Executive Office of Elder Affairs (EOEA) and UMass Medical School</a:t>
            </a:r>
          </a:p>
          <a:p>
            <a:pPr>
              <a:lnSpc>
                <a:spcPct val="107000"/>
              </a:lnSpc>
            </a:pPr>
            <a:r>
              <a:rPr lang="en-US" sz="1200" b="1" i="1" dirty="0">
                <a:solidFill>
                  <a:srgbClr val="0266CA"/>
                </a:solidFill>
                <a:latin typeface="Calibri" panose="020F0502020204030204" pitchFamily="34" charset="0"/>
                <a:cs typeface="Calibri" panose="020F0502020204030204" pitchFamily="34" charset="0"/>
              </a:rPr>
              <a:t>Annette Peele, MSW </a:t>
            </a:r>
          </a:p>
          <a:p>
            <a:pPr>
              <a:lnSpc>
                <a:spcPct val="107000"/>
              </a:lnSpc>
              <a:spcAft>
                <a:spcPts val="800"/>
              </a:spcAft>
            </a:pPr>
            <a:r>
              <a:rPr lang="en-US" sz="1200" b="0" dirty="0">
                <a:solidFill>
                  <a:schemeClr val="tx1"/>
                </a:solidFill>
                <a:effectLst/>
                <a:latin typeface="Calibri" panose="020F0502020204030204" pitchFamily="34" charset="0"/>
                <a:cs typeface="Calibri" panose="020F0502020204030204" pitchFamily="34" charset="0"/>
              </a:rPr>
              <a:t>Director of Community Program Services, EOEA</a:t>
            </a:r>
          </a:p>
          <a:p>
            <a:pPr marL="0" marR="0">
              <a:spcBef>
                <a:spcPts val="0"/>
              </a:spcBef>
              <a:spcAft>
                <a:spcPts val="0"/>
              </a:spcAft>
            </a:pPr>
            <a:r>
              <a:rPr lang="en-US" sz="1200" b="1" i="1" dirty="0">
                <a:solidFill>
                  <a:srgbClr val="0266CA"/>
                </a:solidFill>
                <a:latin typeface="Calibri" panose="020F0502020204030204" pitchFamily="34" charset="0"/>
                <a:cs typeface="Calibri" panose="020F0502020204030204" pitchFamily="34" charset="0"/>
              </a:rPr>
              <a:t>Lynn C. Vidler, BSW, MBA</a:t>
            </a:r>
          </a:p>
          <a:p>
            <a:pPr marL="0" marR="0">
              <a:spcBef>
                <a:spcPts val="0"/>
              </a:spcBef>
              <a:spcAft>
                <a:spcPts val="0"/>
              </a:spcAft>
            </a:pPr>
            <a:r>
              <a:rPr lang="en-US" sz="1200" dirty="0">
                <a:solidFill>
                  <a:schemeClr val="tx1"/>
                </a:solidFill>
                <a:latin typeface="Calibri" panose="020F0502020204030204" pitchFamily="34" charset="0"/>
                <a:cs typeface="Calibri" panose="020F0502020204030204" pitchFamily="34" charset="0"/>
              </a:rPr>
              <a:t>Director of Home and Community Programs</a:t>
            </a:r>
          </a:p>
          <a:p>
            <a:pPr>
              <a:lnSpc>
                <a:spcPct val="107000"/>
              </a:lnSpc>
            </a:pPr>
            <a:endParaRPr lang="en-US" sz="1200" b="1" i="1" dirty="0">
              <a:solidFill>
                <a:srgbClr val="0266CA"/>
              </a:solidFill>
              <a:latin typeface="Calibri" panose="020F0502020204030204" pitchFamily="34" charset="0"/>
              <a:cs typeface="Calibri" panose="020F0502020204030204" pitchFamily="34" charset="0"/>
            </a:endParaRPr>
          </a:p>
          <a:p>
            <a:pPr marL="0" marR="0">
              <a:lnSpc>
                <a:spcPct val="107000"/>
              </a:lnSpc>
              <a:spcBef>
                <a:spcPts val="0"/>
              </a:spcBef>
              <a:spcAft>
                <a:spcPts val="0"/>
              </a:spcAft>
            </a:pPr>
            <a:endParaRPr lang="en-US" sz="1200" b="0"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p>
            <a:pPr marL="0" marR="0" algn="l" rtl="0" eaLnBrk="1" fontAlgn="t" latinLnBrk="0" hangingPunct="1">
              <a:lnSpc>
                <a:spcPct val="107000"/>
              </a:lnSpc>
              <a:spcBef>
                <a:spcPts val="0"/>
              </a:spcBef>
              <a:spcAft>
                <a:spcPts val="0"/>
              </a:spcAft>
            </a:pPr>
            <a:endParaRPr lang="en-US" sz="1600" b="0" i="0" u="none" strike="noStrike" dirty="0">
              <a:solidFill>
                <a:schemeClr val="tx1"/>
              </a:solidFill>
              <a:effectLst/>
              <a:latin typeface="Calibri" panose="020F0502020204030204" pitchFamily="34" charset="0"/>
              <a:cs typeface="Calibri" panose="020F0502020204030204" pitchFamily="34" charset="0"/>
            </a:endParaRPr>
          </a:p>
          <a:p>
            <a:pPr marL="0" marR="0" algn="l" rtl="0" eaLnBrk="1" fontAlgn="t" latinLnBrk="0" hangingPunct="1">
              <a:lnSpc>
                <a:spcPct val="107000"/>
              </a:lnSpc>
              <a:spcBef>
                <a:spcPts val="0"/>
              </a:spcBef>
              <a:spcAft>
                <a:spcPts val="0"/>
              </a:spcAft>
            </a:pPr>
            <a:endParaRPr lang="en-US" sz="1600" dirty="0">
              <a:solidFill>
                <a:schemeClr val="tx1"/>
              </a:solidFill>
              <a:latin typeface="Book Antiqua" pitchFamily="18" charset="0"/>
            </a:endParaRPr>
          </a:p>
        </p:txBody>
      </p:sp>
      <p:pic>
        <p:nvPicPr>
          <p:cNvPr id="8" name="Picture 2" descr="Free Call Center Cliparts, Download Free Clip Art, Free Clip Art on Clipart  Library">
            <a:extLst>
              <a:ext uri="{FF2B5EF4-FFF2-40B4-BE49-F238E27FC236}">
                <a16:creationId xmlns:a16="http://schemas.microsoft.com/office/drawing/2014/main" id="{D2AAD63C-FA35-4657-9DDF-EDF454CB4D87}"/>
              </a:ext>
            </a:extLst>
          </p:cNvPr>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6172200" y="1371600"/>
            <a:ext cx="966989" cy="83727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44964918"/>
      </p:ext>
    </p:extLst>
  </p:cSld>
  <p:clrMapOvr>
    <a:masterClrMapping/>
  </p:clrMapOvr>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C2471BC2-491B-436A-8D88-C0AA4B1F9401}"/>
              </a:ext>
            </a:extLst>
          </p:cNvPr>
          <p:cNvSpPr/>
          <p:nvPr/>
        </p:nvSpPr>
        <p:spPr bwMode="auto">
          <a:xfrm>
            <a:off x="1447800" y="2340403"/>
            <a:ext cx="5638800" cy="2514600"/>
          </a:xfrm>
          <a:prstGeom prst="rect">
            <a:avLst/>
          </a:prstGeom>
          <a:solidFill>
            <a:schemeClr val="bg1">
              <a:lumMod val="95000"/>
            </a:schemeClr>
          </a:solidFill>
          <a:ln w="9525" cap="flat" cmpd="sng" algn="ctr">
            <a:solidFill>
              <a:schemeClr val="accent2"/>
            </a:solidFill>
            <a:prstDash val="solid"/>
            <a:round/>
            <a:headEnd type="none" w="med" len="med"/>
            <a:tailEnd type="none" w="med" len="med"/>
          </a:ln>
          <a:effectLst/>
        </p:spPr>
        <p:txBody>
          <a:bodyPr vert="horz" wrap="square" lIns="45720" tIns="45720" rIns="4572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600" b="0" i="0" u="none" strike="noStrike" cap="none" normalizeH="0" baseline="0" dirty="0">
              <a:ln>
                <a:noFill/>
              </a:ln>
              <a:solidFill>
                <a:schemeClr val="tx1"/>
              </a:solidFill>
              <a:effectLst/>
              <a:latin typeface="Arial" pitchFamily="34" charset="0"/>
            </a:endParaRPr>
          </a:p>
        </p:txBody>
      </p:sp>
      <p:graphicFrame>
        <p:nvGraphicFramePr>
          <p:cNvPr id="7" name="Diagram 6">
            <a:extLst>
              <a:ext uri="{FF2B5EF4-FFF2-40B4-BE49-F238E27FC236}">
                <a16:creationId xmlns:a16="http://schemas.microsoft.com/office/drawing/2014/main" id="{52E51192-083A-40A9-B702-F61AD87E5C30}"/>
              </a:ext>
            </a:extLst>
          </p:cNvPr>
          <p:cNvGraphicFramePr/>
          <p:nvPr/>
        </p:nvGraphicFramePr>
        <p:xfrm>
          <a:off x="2286000" y="2340403"/>
          <a:ext cx="4724400" cy="198724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9" name="Title 1">
            <a:extLst>
              <a:ext uri="{FF2B5EF4-FFF2-40B4-BE49-F238E27FC236}">
                <a16:creationId xmlns:a16="http://schemas.microsoft.com/office/drawing/2014/main" id="{FAA0853C-2B41-412F-8BD2-0CA50F75C630}"/>
              </a:ext>
            </a:extLst>
          </p:cNvPr>
          <p:cNvSpPr>
            <a:spLocks noGrp="1"/>
          </p:cNvSpPr>
          <p:nvPr>
            <p:ph type="title"/>
          </p:nvPr>
        </p:nvSpPr>
        <p:spPr>
          <a:xfrm>
            <a:off x="914400" y="182338"/>
            <a:ext cx="4862512" cy="762000"/>
          </a:xfrm>
        </p:spPr>
        <p:txBody>
          <a:bodyPr/>
          <a:lstStyle/>
          <a:p>
            <a:pPr algn="ctr"/>
            <a:r>
              <a:rPr lang="en-US" i="1" dirty="0">
                <a:latin typeface="+mj-lt"/>
              </a:rPr>
              <a:t>(1) Cross-Referrals Team </a:t>
            </a:r>
            <a:endParaRPr lang="en-US" sz="2200" dirty="0">
              <a:sym typeface="Calibri"/>
            </a:endParaRPr>
          </a:p>
        </p:txBody>
      </p:sp>
      <p:sp>
        <p:nvSpPr>
          <p:cNvPr id="12" name="Rectangle 11">
            <a:extLst>
              <a:ext uri="{FF2B5EF4-FFF2-40B4-BE49-F238E27FC236}">
                <a16:creationId xmlns:a16="http://schemas.microsoft.com/office/drawing/2014/main" id="{E3CD7BFE-8C02-423B-AB12-4AE8DFF71086}"/>
              </a:ext>
            </a:extLst>
          </p:cNvPr>
          <p:cNvSpPr/>
          <p:nvPr/>
        </p:nvSpPr>
        <p:spPr bwMode="auto">
          <a:xfrm>
            <a:off x="1447800" y="1295400"/>
            <a:ext cx="5638800" cy="938297"/>
          </a:xfrm>
          <a:prstGeom prst="rect">
            <a:avLst/>
          </a:prstGeom>
          <a:solidFill>
            <a:schemeClr val="bg1">
              <a:lumMod val="95000"/>
            </a:schemeClr>
          </a:solidFill>
          <a:ln w="9525" cap="flat" cmpd="sng" algn="ctr">
            <a:solidFill>
              <a:schemeClr val="accent2"/>
            </a:solidFill>
            <a:prstDash val="solid"/>
            <a:round/>
            <a:headEnd type="none" w="med" len="med"/>
            <a:tailEnd type="none" w="med" len="med"/>
          </a:ln>
          <a:effectLst/>
        </p:spPr>
        <p:txBody>
          <a:bodyPr vert="horz" wrap="square" lIns="45720" tIns="45720" rIns="4572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b="1" i="0" u="none" strike="noStrike" cap="none" normalizeH="0" baseline="0" dirty="0">
                <a:ln>
                  <a:noFill/>
                </a:ln>
                <a:effectLst/>
                <a:latin typeface="Arial" pitchFamily="34" charset="0"/>
              </a:rPr>
              <a:t>Make cross-referrals a standard practice </a:t>
            </a:r>
          </a:p>
          <a:p>
            <a:pPr marL="0" marR="0" indent="0" algn="ctr" defTabSz="914400" rtl="0" eaLnBrk="0" fontAlgn="base" latinLnBrk="0" hangingPunct="0">
              <a:lnSpc>
                <a:spcPct val="100000"/>
              </a:lnSpc>
              <a:spcBef>
                <a:spcPct val="0"/>
              </a:spcBef>
              <a:spcAft>
                <a:spcPct val="0"/>
              </a:spcAft>
              <a:buClrTx/>
              <a:buSzTx/>
              <a:buFontTx/>
              <a:buNone/>
              <a:tabLst/>
            </a:pPr>
            <a:r>
              <a:rPr kumimoji="0" lang="en-US" b="1" i="0" u="none" strike="noStrike" cap="none" normalizeH="0" baseline="0" dirty="0">
                <a:ln>
                  <a:noFill/>
                </a:ln>
                <a:effectLst/>
                <a:latin typeface="Arial" pitchFamily="34" charset="0"/>
              </a:rPr>
              <a:t>between the ASAPs and Alzheimer’s Association</a:t>
            </a:r>
          </a:p>
        </p:txBody>
      </p:sp>
    </p:spTree>
    <p:extLst>
      <p:ext uri="{BB962C8B-B14F-4D97-AF65-F5344CB8AC3E}">
        <p14:creationId xmlns:p14="http://schemas.microsoft.com/office/powerpoint/2010/main" val="2960411038"/>
      </p:ext>
    </p:extLst>
  </p:cSld>
  <p:clrMapOvr>
    <a:masterClrMapping/>
  </p:clrMapOvr>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3">
            <a:extLst>
              <a:ext uri="{FF2B5EF4-FFF2-40B4-BE49-F238E27FC236}">
                <a16:creationId xmlns:a16="http://schemas.microsoft.com/office/drawing/2014/main" id="{B9532CAF-A83A-4108-B175-1BA8C9CD10C3}"/>
              </a:ext>
            </a:extLst>
          </p:cNvPr>
          <p:cNvSpPr>
            <a:spLocks noGrp="1"/>
          </p:cNvSpPr>
          <p:nvPr>
            <p:ph sz="half" idx="1"/>
          </p:nvPr>
        </p:nvSpPr>
        <p:spPr>
          <a:xfrm>
            <a:off x="533400" y="4800600"/>
            <a:ext cx="8077200" cy="1600200"/>
          </a:xfrm>
        </p:spPr>
        <p:txBody>
          <a:bodyPr/>
          <a:lstStyle/>
          <a:p>
            <a:pPr marL="800100" lvl="1" indent="-342900">
              <a:lnSpc>
                <a:spcPct val="107000"/>
              </a:lnSpc>
              <a:spcAft>
                <a:spcPts val="2000"/>
              </a:spcAft>
              <a:buFont typeface="Arial" panose="020B0604020202020204" pitchFamily="34" charset="0"/>
              <a:buChar char="•"/>
            </a:pP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US" dirty="0"/>
          </a:p>
        </p:txBody>
      </p:sp>
      <p:sp>
        <p:nvSpPr>
          <p:cNvPr id="9" name="Title 1">
            <a:extLst>
              <a:ext uri="{FF2B5EF4-FFF2-40B4-BE49-F238E27FC236}">
                <a16:creationId xmlns:a16="http://schemas.microsoft.com/office/drawing/2014/main" id="{FAA0853C-2B41-412F-8BD2-0CA50F75C630}"/>
              </a:ext>
            </a:extLst>
          </p:cNvPr>
          <p:cNvSpPr>
            <a:spLocks noGrp="1"/>
          </p:cNvSpPr>
          <p:nvPr>
            <p:ph type="title"/>
          </p:nvPr>
        </p:nvSpPr>
        <p:spPr>
          <a:xfrm>
            <a:off x="511628" y="61435"/>
            <a:ext cx="5548312" cy="762000"/>
          </a:xfrm>
        </p:spPr>
        <p:txBody>
          <a:bodyPr/>
          <a:lstStyle/>
          <a:p>
            <a:pPr algn="ctr"/>
            <a:r>
              <a:rPr lang="en-US" i="1" dirty="0">
                <a:latin typeface="+mj-lt"/>
              </a:rPr>
              <a:t>(1) Cross-Referrals Team </a:t>
            </a:r>
            <a:br>
              <a:rPr lang="en-US" i="1" dirty="0">
                <a:latin typeface="+mj-lt"/>
              </a:rPr>
            </a:br>
            <a:r>
              <a:rPr lang="en-US" i="1" dirty="0">
                <a:latin typeface="+mj-lt"/>
              </a:rPr>
              <a:t> </a:t>
            </a:r>
            <a:r>
              <a:rPr lang="en-US" sz="2200" dirty="0"/>
              <a:t>Status</a:t>
            </a:r>
            <a:endParaRPr lang="en-US" sz="2200" dirty="0">
              <a:sym typeface="Calibri"/>
            </a:endParaRPr>
          </a:p>
        </p:txBody>
      </p:sp>
      <p:sp>
        <p:nvSpPr>
          <p:cNvPr id="10" name="TextBox 9">
            <a:extLst>
              <a:ext uri="{FF2B5EF4-FFF2-40B4-BE49-F238E27FC236}">
                <a16:creationId xmlns:a16="http://schemas.microsoft.com/office/drawing/2014/main" id="{ED4300D3-3792-41A7-9C5C-C851D11A28C1}"/>
              </a:ext>
            </a:extLst>
          </p:cNvPr>
          <p:cNvSpPr txBox="1"/>
          <p:nvPr/>
        </p:nvSpPr>
        <p:spPr>
          <a:xfrm>
            <a:off x="376647" y="1310551"/>
            <a:ext cx="7929153" cy="5055487"/>
          </a:xfrm>
          <a:prstGeom prst="rect">
            <a:avLst/>
          </a:prstGeom>
        </p:spPr>
        <p:txBody>
          <a:bodyPr wrap="square" rtlCol="0">
            <a:spAutoFit/>
          </a:bodyPr>
          <a:lstStyle/>
          <a:p>
            <a:pPr marR="0" lvl="0">
              <a:lnSpc>
                <a:spcPct val="107000"/>
              </a:lnSpc>
              <a:spcBef>
                <a:spcPts val="0"/>
              </a:spcBef>
              <a:spcAft>
                <a:spcPts val="2000"/>
              </a:spcAft>
            </a:pPr>
            <a:r>
              <a:rPr lang="en-US" sz="2000" b="1" dirty="0">
                <a:effectLst/>
                <a:latin typeface="Calibri" panose="020F0502020204030204" pitchFamily="34" charset="0"/>
                <a:ea typeface="Calibri" panose="020F0502020204030204" pitchFamily="34" charset="0"/>
                <a:cs typeface="Times New Roman" panose="02020603050405020304" pitchFamily="18" charset="0"/>
              </a:rPr>
              <a:t>Updates and Accomplishments</a:t>
            </a:r>
          </a:p>
          <a:p>
            <a:pPr marL="514350" lvl="1" indent="-287338">
              <a:lnSpc>
                <a:spcPct val="107000"/>
              </a:lnSpc>
              <a:spcAft>
                <a:spcPts val="2000"/>
              </a:spcAft>
              <a:buFont typeface="Arial" panose="020B0604020202020204" pitchFamily="34" charset="0"/>
              <a:buChar char="•"/>
            </a:pPr>
            <a:r>
              <a:rPr lang="en-US" sz="2000" dirty="0">
                <a:effectLst/>
                <a:latin typeface="Calibri" panose="020F0502020204030204" pitchFamily="34" charset="0"/>
                <a:ea typeface="Calibri" panose="020F0502020204030204" pitchFamily="34" charset="0"/>
                <a:cs typeface="Times New Roman" panose="02020603050405020304" pitchFamily="18" charset="0"/>
              </a:rPr>
              <a:t>Reviewed current practices around cross-referrals between MA elder service agencies (ASAPs) and the Alzheimer’s Association Helpline (aka “24/7 Helpline”)</a:t>
            </a:r>
          </a:p>
          <a:p>
            <a:pPr marL="514350" lvl="1" indent="-287338">
              <a:lnSpc>
                <a:spcPct val="107000"/>
              </a:lnSpc>
              <a:spcAft>
                <a:spcPts val="2000"/>
              </a:spcAft>
              <a:buFont typeface="Arial" panose="020B0604020202020204" pitchFamily="34" charset="0"/>
              <a:buChar char="•"/>
            </a:pPr>
            <a:r>
              <a:rPr lang="en-US" sz="2000" b="0" i="0" u="none" strike="noStrike" cap="none" dirty="0">
                <a:solidFill>
                  <a:schemeClr val="dk1"/>
                </a:solidFill>
                <a:latin typeface="Calibri"/>
                <a:ea typeface="Calibri"/>
                <a:cs typeface="Calibri"/>
                <a:sym typeface="Calibri"/>
              </a:rPr>
              <a:t>Checked the resource database </a:t>
            </a:r>
            <a:r>
              <a:rPr lang="en-US" sz="2000" dirty="0">
                <a:solidFill>
                  <a:schemeClr val="dk1"/>
                </a:solidFill>
                <a:latin typeface="Calibri"/>
                <a:ea typeface="Calibri"/>
                <a:cs typeface="Calibri"/>
                <a:sym typeface="Calibri"/>
              </a:rPr>
              <a:t>on the 24/7 Helpline website </a:t>
            </a:r>
            <a:r>
              <a:rPr lang="en-US" sz="2000" b="0" i="0" u="none" strike="noStrike" cap="none" dirty="0">
                <a:solidFill>
                  <a:schemeClr val="dk1"/>
                </a:solidFill>
                <a:latin typeface="Calibri"/>
                <a:ea typeface="Calibri"/>
                <a:cs typeface="Calibri"/>
                <a:sym typeface="Calibri"/>
              </a:rPr>
              <a:t>used by the </a:t>
            </a:r>
            <a:r>
              <a:rPr lang="en-US" sz="2000" b="0" i="0" strike="noStrike" cap="none" dirty="0">
                <a:solidFill>
                  <a:schemeClr val="dk1"/>
                </a:solidFill>
                <a:latin typeface="Calibri"/>
                <a:ea typeface="Calibri"/>
                <a:cs typeface="Calibri"/>
                <a:sym typeface="Calibri"/>
              </a:rPr>
              <a:t>public</a:t>
            </a:r>
            <a:r>
              <a:rPr lang="en-US" sz="2000" dirty="0">
                <a:solidFill>
                  <a:schemeClr val="dk1"/>
                </a:solidFill>
                <a:latin typeface="Calibri"/>
                <a:ea typeface="Calibri"/>
                <a:cs typeface="Calibri"/>
                <a:sym typeface="Calibri"/>
              </a:rPr>
              <a:t> </a:t>
            </a:r>
            <a:r>
              <a:rPr lang="en-US" sz="2000" b="0" i="0" strike="noStrike" cap="none" dirty="0">
                <a:solidFill>
                  <a:schemeClr val="dk1"/>
                </a:solidFill>
                <a:latin typeface="Calibri"/>
                <a:ea typeface="Calibri"/>
                <a:cs typeface="Calibri"/>
                <a:sym typeface="Calibri"/>
              </a:rPr>
              <a:t>to </a:t>
            </a:r>
            <a:r>
              <a:rPr lang="en-US" sz="2000" b="0" i="0" u="none" strike="noStrike" cap="none" dirty="0">
                <a:solidFill>
                  <a:schemeClr val="dk1"/>
                </a:solidFill>
                <a:latin typeface="Calibri"/>
                <a:ea typeface="Calibri"/>
                <a:cs typeface="Calibri"/>
                <a:sym typeface="Calibri"/>
              </a:rPr>
              <a:t>ensure accuracy of its ASAP information </a:t>
            </a:r>
          </a:p>
          <a:p>
            <a:pPr marL="514350" lvl="1" indent="-287338">
              <a:lnSpc>
                <a:spcPct val="107000"/>
              </a:lnSpc>
              <a:spcAft>
                <a:spcPts val="2000"/>
              </a:spcAft>
              <a:buFont typeface="Arial" panose="020B0604020202020204" pitchFamily="34" charset="0"/>
              <a:buChar char="•"/>
            </a:pPr>
            <a:r>
              <a:rPr lang="en-US" sz="2000" dirty="0">
                <a:solidFill>
                  <a:schemeClr val="dk1"/>
                </a:solidFill>
                <a:latin typeface="Calibri"/>
                <a:ea typeface="Calibri"/>
                <a:cs typeface="Calibri"/>
                <a:sym typeface="Calibri"/>
              </a:rPr>
              <a:t>Made improvements to the internal resource database used by 24/7 Helpline staff to highlight the role of ASAPs </a:t>
            </a:r>
          </a:p>
          <a:p>
            <a:pPr marL="514350" lvl="1" indent="-287338">
              <a:lnSpc>
                <a:spcPct val="107000"/>
              </a:lnSpc>
              <a:spcAft>
                <a:spcPts val="2000"/>
              </a:spcAft>
              <a:buFont typeface="Arial" panose="020B0604020202020204" pitchFamily="34" charset="0"/>
              <a:buChar char="•"/>
            </a:pPr>
            <a:r>
              <a:rPr lang="en-US" sz="2000" dirty="0">
                <a:effectLst/>
                <a:latin typeface="Calibri" panose="020F0502020204030204" pitchFamily="34" charset="0"/>
                <a:ea typeface="Calibri" panose="020F0502020204030204" pitchFamily="34" charset="0"/>
                <a:cs typeface="Times New Roman" panose="02020603050405020304" pitchFamily="18" charset="0"/>
              </a:rPr>
              <a:t>Determined that referrals from the ASAPs’ Information &amp; Referral staff to the 24/7 Helpline and vice versa are already  considered a standard practice (when practical and appropriate) and part of staff training</a:t>
            </a:r>
          </a:p>
        </p:txBody>
      </p:sp>
    </p:spTree>
    <p:extLst>
      <p:ext uri="{BB962C8B-B14F-4D97-AF65-F5344CB8AC3E}">
        <p14:creationId xmlns:p14="http://schemas.microsoft.com/office/powerpoint/2010/main" val="1663021072"/>
      </p:ext>
    </p:extLst>
  </p:cSld>
  <p:clrMapOvr>
    <a:masterClrMapping/>
  </p:clrMapOvr>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3">
            <a:extLst>
              <a:ext uri="{FF2B5EF4-FFF2-40B4-BE49-F238E27FC236}">
                <a16:creationId xmlns:a16="http://schemas.microsoft.com/office/drawing/2014/main" id="{B9532CAF-A83A-4108-B175-1BA8C9CD10C3}"/>
              </a:ext>
            </a:extLst>
          </p:cNvPr>
          <p:cNvSpPr>
            <a:spLocks noGrp="1"/>
          </p:cNvSpPr>
          <p:nvPr>
            <p:ph sz="half" idx="1"/>
          </p:nvPr>
        </p:nvSpPr>
        <p:spPr>
          <a:xfrm>
            <a:off x="533400" y="4800600"/>
            <a:ext cx="8077200" cy="1600200"/>
          </a:xfrm>
        </p:spPr>
        <p:txBody>
          <a:bodyPr/>
          <a:lstStyle/>
          <a:p>
            <a:pPr marL="800100" lvl="1" indent="-342900">
              <a:lnSpc>
                <a:spcPct val="107000"/>
              </a:lnSpc>
              <a:spcAft>
                <a:spcPts val="2000"/>
              </a:spcAft>
              <a:buFont typeface="Arial" panose="020B0604020202020204" pitchFamily="34" charset="0"/>
              <a:buChar char="•"/>
            </a:pP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US" dirty="0"/>
          </a:p>
        </p:txBody>
      </p:sp>
      <p:sp>
        <p:nvSpPr>
          <p:cNvPr id="9" name="Title 1">
            <a:extLst>
              <a:ext uri="{FF2B5EF4-FFF2-40B4-BE49-F238E27FC236}">
                <a16:creationId xmlns:a16="http://schemas.microsoft.com/office/drawing/2014/main" id="{FAA0853C-2B41-412F-8BD2-0CA50F75C630}"/>
              </a:ext>
            </a:extLst>
          </p:cNvPr>
          <p:cNvSpPr>
            <a:spLocks noGrp="1"/>
          </p:cNvSpPr>
          <p:nvPr>
            <p:ph type="title"/>
          </p:nvPr>
        </p:nvSpPr>
        <p:spPr>
          <a:xfrm>
            <a:off x="511628" y="61435"/>
            <a:ext cx="5548312" cy="762000"/>
          </a:xfrm>
        </p:spPr>
        <p:txBody>
          <a:bodyPr/>
          <a:lstStyle/>
          <a:p>
            <a:pPr algn="ctr"/>
            <a:r>
              <a:rPr lang="en-US" i="1" dirty="0">
                <a:latin typeface="+mj-lt"/>
              </a:rPr>
              <a:t>(1) Cross-Referrals Team </a:t>
            </a:r>
            <a:br>
              <a:rPr lang="en-US" i="1" dirty="0">
                <a:latin typeface="+mj-lt"/>
              </a:rPr>
            </a:br>
            <a:r>
              <a:rPr lang="en-US" i="1" dirty="0">
                <a:latin typeface="+mj-lt"/>
              </a:rPr>
              <a:t> </a:t>
            </a:r>
            <a:r>
              <a:rPr lang="en-US" sz="2200" dirty="0"/>
              <a:t>Next Steps</a:t>
            </a:r>
            <a:endParaRPr lang="en-US" sz="2200" dirty="0">
              <a:sym typeface="Calibri"/>
            </a:endParaRPr>
          </a:p>
        </p:txBody>
      </p:sp>
      <p:sp>
        <p:nvSpPr>
          <p:cNvPr id="10" name="TextBox 9">
            <a:extLst>
              <a:ext uri="{FF2B5EF4-FFF2-40B4-BE49-F238E27FC236}">
                <a16:creationId xmlns:a16="http://schemas.microsoft.com/office/drawing/2014/main" id="{ED4300D3-3792-41A7-9C5C-C851D11A28C1}"/>
              </a:ext>
            </a:extLst>
          </p:cNvPr>
          <p:cNvSpPr txBox="1"/>
          <p:nvPr/>
        </p:nvSpPr>
        <p:spPr>
          <a:xfrm>
            <a:off x="302623" y="1066800"/>
            <a:ext cx="8538753" cy="5132431"/>
          </a:xfrm>
          <a:prstGeom prst="rect">
            <a:avLst/>
          </a:prstGeom>
        </p:spPr>
        <p:txBody>
          <a:bodyPr wrap="square" rtlCol="0">
            <a:spAutoFit/>
          </a:bodyPr>
          <a:lstStyle/>
          <a:p>
            <a:pPr marL="225425" lvl="1" indent="-225425">
              <a:lnSpc>
                <a:spcPct val="107000"/>
              </a:lnSpc>
              <a:spcAft>
                <a:spcPts val="1000"/>
              </a:spcAft>
            </a:pPr>
            <a:r>
              <a:rPr lang="en-US" sz="2000" b="1" dirty="0">
                <a:latin typeface="Calibri" panose="020F0502020204030204" pitchFamily="34" charset="0"/>
                <a:cs typeface="Times New Roman" panose="02020603050405020304" pitchFamily="18" charset="0"/>
              </a:rPr>
              <a:t>Next Steps </a:t>
            </a:r>
          </a:p>
          <a:p>
            <a:pPr marL="225425" lvl="1" indent="1588">
              <a:lnSpc>
                <a:spcPct val="107000"/>
              </a:lnSpc>
              <a:spcAft>
                <a:spcPts val="1400"/>
              </a:spcAft>
            </a:pPr>
            <a:r>
              <a:rPr lang="en-US" sz="2000" b="1" i="1" dirty="0">
                <a:latin typeface="Calibri" panose="020F0502020204030204" pitchFamily="34" charset="0"/>
                <a:cs typeface="Times New Roman" panose="02020603050405020304" pitchFamily="18" charset="0"/>
              </a:rPr>
              <a:t>Will reinforce cross-referrals as a best practice:</a:t>
            </a:r>
          </a:p>
          <a:p>
            <a:pPr marL="514350" lvl="1" indent="-287338">
              <a:lnSpc>
                <a:spcPct val="107000"/>
              </a:lnSpc>
              <a:spcAft>
                <a:spcPts val="1400"/>
              </a:spcAft>
              <a:buSzPct val="120000"/>
              <a:buFont typeface="Arial" panose="020B0604020202020204" pitchFamily="34" charset="0"/>
              <a:buChar char="•"/>
            </a:pPr>
            <a:r>
              <a:rPr lang="en-US" sz="2000" dirty="0">
                <a:latin typeface="Calibri" panose="020F0502020204030204" pitchFamily="34" charset="0"/>
                <a:cs typeface="Times New Roman" panose="02020603050405020304" pitchFamily="18" charset="0"/>
              </a:rPr>
              <a:t>Alzheimer’s Assoc. will place this topic on the agenda of an upcoming meeting of its MA/NH Chapter staff</a:t>
            </a:r>
          </a:p>
          <a:p>
            <a:pPr marL="857250" lvl="1" indent="-342900">
              <a:lnSpc>
                <a:spcPct val="107000"/>
              </a:lnSpc>
              <a:spcAft>
                <a:spcPts val="1400"/>
              </a:spcAft>
              <a:buSzPct val="75000"/>
              <a:buFont typeface="Courier New" panose="02070309020205020404" pitchFamily="49" charset="0"/>
              <a:buChar char="o"/>
            </a:pPr>
            <a:r>
              <a:rPr lang="en-US" sz="2000" dirty="0">
                <a:latin typeface="Calibri" panose="020F0502020204030204" pitchFamily="34" charset="0"/>
                <a:cs typeface="Times New Roman" panose="02020603050405020304" pitchFamily="18" charset="0"/>
              </a:rPr>
              <a:t>Will showcase ASAP offerings and provide example of how a referral made a positive difference for an individual or family</a:t>
            </a:r>
          </a:p>
          <a:p>
            <a:pPr marL="514350" lvl="1" indent="-287338">
              <a:lnSpc>
                <a:spcPct val="107000"/>
              </a:lnSpc>
              <a:spcAft>
                <a:spcPts val="2000"/>
              </a:spcAft>
              <a:buSzPct val="120000"/>
              <a:buFont typeface="Arial" panose="020B0604020202020204" pitchFamily="34" charset="0"/>
              <a:buChar char="•"/>
            </a:pPr>
            <a:r>
              <a:rPr lang="en-US" sz="2000" dirty="0">
                <a:latin typeface="Calibri" panose="020F0502020204030204" pitchFamily="34" charset="0"/>
                <a:cs typeface="Times New Roman" panose="02020603050405020304" pitchFamily="18" charset="0"/>
              </a:rPr>
              <a:t>EOEA will distribute brief talking points about the 24/7 Helpline (provided by Alzheimer's Assoc.) to all supervisors of ASAP call-takers</a:t>
            </a:r>
          </a:p>
          <a:p>
            <a:pPr marL="514350" lvl="1" indent="-287338">
              <a:lnSpc>
                <a:spcPct val="107000"/>
              </a:lnSpc>
              <a:spcAft>
                <a:spcPts val="1400"/>
              </a:spcAft>
              <a:buSzPct val="120000"/>
              <a:buFont typeface="Arial" panose="020B0604020202020204" pitchFamily="34" charset="0"/>
              <a:buChar char="•"/>
            </a:pPr>
            <a:r>
              <a:rPr lang="en-US" sz="2000" dirty="0">
                <a:latin typeface="Calibri" panose="020F0502020204030204" pitchFamily="34" charset="0"/>
                <a:cs typeface="Times New Roman" panose="02020603050405020304" pitchFamily="18" charset="0"/>
              </a:rPr>
              <a:t>EOEA has placed this topic on the agenda of all three regional Aging &amp; Disability Resource Consortia (ADRC) meetings to be convened in May 2021 </a:t>
            </a:r>
          </a:p>
          <a:p>
            <a:pPr marL="739775" lvl="2" indent="-225425">
              <a:lnSpc>
                <a:spcPct val="107000"/>
              </a:lnSpc>
              <a:spcAft>
                <a:spcPts val="1400"/>
              </a:spcAft>
              <a:buSzPct val="75000"/>
              <a:buFont typeface="Courier New" panose="02070309020205020404" pitchFamily="49" charset="0"/>
              <a:buChar char="o"/>
            </a:pPr>
            <a:r>
              <a:rPr lang="en-US" sz="2000" dirty="0">
                <a:latin typeface="Calibri" panose="020F0502020204030204" pitchFamily="34" charset="0"/>
                <a:cs typeface="Times New Roman" panose="02020603050405020304" pitchFamily="18" charset="0"/>
              </a:rPr>
              <a:t>Attendees will include I&amp;R staff, options councilors, and family caregiver support specialists</a:t>
            </a:r>
          </a:p>
        </p:txBody>
      </p:sp>
    </p:spTree>
    <p:extLst>
      <p:ext uri="{BB962C8B-B14F-4D97-AF65-F5344CB8AC3E}">
        <p14:creationId xmlns:p14="http://schemas.microsoft.com/office/powerpoint/2010/main" val="926597320"/>
      </p:ext>
    </p:extLst>
  </p:cSld>
  <p:clrMapOvr>
    <a:masterClrMapping/>
  </p:clrMapOvr>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A3C152-4A4C-44B1-911F-B0ACA979076A}"/>
              </a:ext>
            </a:extLst>
          </p:cNvPr>
          <p:cNvSpPr>
            <a:spLocks noGrp="1"/>
          </p:cNvSpPr>
          <p:nvPr>
            <p:ph type="title"/>
          </p:nvPr>
        </p:nvSpPr>
        <p:spPr>
          <a:xfrm>
            <a:off x="1227906" y="-47969"/>
            <a:ext cx="4419600" cy="914400"/>
          </a:xfrm>
        </p:spPr>
        <p:txBody>
          <a:bodyPr/>
          <a:lstStyle/>
          <a:p>
            <a:pPr algn="ctr">
              <a:tabLst/>
            </a:pPr>
            <a:r>
              <a:rPr lang="en-US" i="1" dirty="0">
                <a:latin typeface="+mj-lt"/>
              </a:rPr>
              <a:t>(1) Cross-Referrals Team </a:t>
            </a:r>
            <a:br>
              <a:rPr lang="en-US" i="1" dirty="0">
                <a:latin typeface="+mj-lt"/>
              </a:rPr>
            </a:br>
            <a:r>
              <a:rPr lang="en-US" i="1" dirty="0">
                <a:latin typeface="+mj-lt"/>
              </a:rPr>
              <a:t>      </a:t>
            </a:r>
            <a:r>
              <a:rPr lang="en-US" sz="2200" dirty="0">
                <a:latin typeface="+mj-lt"/>
                <a:cs typeface="+mj-cs"/>
              </a:rPr>
              <a:t>Challenges &amp; Solutions</a:t>
            </a:r>
          </a:p>
        </p:txBody>
      </p:sp>
      <p:sp>
        <p:nvSpPr>
          <p:cNvPr id="3" name="TextBox 2">
            <a:extLst>
              <a:ext uri="{FF2B5EF4-FFF2-40B4-BE49-F238E27FC236}">
                <a16:creationId xmlns:a16="http://schemas.microsoft.com/office/drawing/2014/main" id="{F2B8B80B-BB43-451D-8B90-8767624F1BEB}"/>
              </a:ext>
            </a:extLst>
          </p:cNvPr>
          <p:cNvSpPr txBox="1"/>
          <p:nvPr/>
        </p:nvSpPr>
        <p:spPr>
          <a:xfrm>
            <a:off x="304800" y="914400"/>
            <a:ext cx="8267700" cy="5777864"/>
          </a:xfrm>
          <a:prstGeom prst="rect">
            <a:avLst/>
          </a:prstGeom>
        </p:spPr>
        <p:txBody>
          <a:bodyPr wrap="square" rtlCol="0">
            <a:spAutoFit/>
          </a:bodyPr>
          <a:lstStyle/>
          <a:p>
            <a:pPr marR="0" lvl="0">
              <a:lnSpc>
                <a:spcPct val="107000"/>
              </a:lnSpc>
              <a:spcBef>
                <a:spcPts val="0"/>
              </a:spcBef>
              <a:spcAft>
                <a:spcPts val="300"/>
              </a:spcAft>
            </a:pPr>
            <a:r>
              <a:rPr lang="en-US" sz="2000" b="1" dirty="0">
                <a:effectLst/>
                <a:latin typeface="Calibri" panose="020F0502020204030204" pitchFamily="34" charset="0"/>
                <a:ea typeface="Calibri" panose="020F0502020204030204" pitchFamily="34" charset="0"/>
                <a:cs typeface="Times New Roman" panose="02020603050405020304" pitchFamily="18" charset="0"/>
              </a:rPr>
              <a:t>Challenges</a:t>
            </a:r>
          </a:p>
          <a:p>
            <a:pPr marL="461963" lvl="1" indent="-234950">
              <a:lnSpc>
                <a:spcPct val="107000"/>
              </a:lnSpc>
              <a:spcAft>
                <a:spcPts val="1800"/>
              </a:spcAft>
              <a:buSzPct val="120000"/>
              <a:buFont typeface="Arial" panose="020B0604020202020204" pitchFamily="34" charset="0"/>
              <a:buChar char="•"/>
            </a:pPr>
            <a:r>
              <a:rPr lang="en-US" dirty="0">
                <a:latin typeface="Calibri" panose="020F0502020204030204" pitchFamily="34" charset="0"/>
                <a:ea typeface="Calibri" panose="020F0502020204030204" pitchFamily="34" charset="0"/>
                <a:cs typeface="Times New Roman" panose="02020603050405020304" pitchFamily="18" charset="0"/>
              </a:rPr>
              <a:t>A</a:t>
            </a:r>
            <a:r>
              <a:rPr lang="en-US" dirty="0">
                <a:effectLst/>
                <a:latin typeface="Calibri" panose="020F0502020204030204" pitchFamily="34" charset="0"/>
                <a:ea typeface="Calibri" panose="020F0502020204030204" pitchFamily="34" charset="0"/>
                <a:cs typeface="Times New Roman" panose="02020603050405020304" pitchFamily="18" charset="0"/>
              </a:rPr>
              <a:t>s </a:t>
            </a:r>
            <a:r>
              <a:rPr lang="en-US" dirty="0">
                <a:latin typeface="Calibri" panose="020F0502020204030204" pitchFamily="34" charset="0"/>
                <a:ea typeface="Calibri" panose="020F0502020204030204" pitchFamily="34" charset="0"/>
                <a:cs typeface="Times New Roman" panose="02020603050405020304" pitchFamily="18" charset="0"/>
              </a:rPr>
              <a:t>its primary focus, the 24/7 </a:t>
            </a:r>
            <a:r>
              <a:rPr lang="en-US" dirty="0">
                <a:effectLst/>
                <a:latin typeface="Calibri" panose="020F0502020204030204" pitchFamily="34" charset="0"/>
                <a:ea typeface="Calibri" panose="020F0502020204030204" pitchFamily="34" charset="0"/>
                <a:cs typeface="Times New Roman" panose="02020603050405020304" pitchFamily="18" charset="0"/>
              </a:rPr>
              <a:t>Helpline provides brief counseling to address an “in-the-moment” crisis or emergency, often making an ASAP referral impractical</a:t>
            </a:r>
          </a:p>
          <a:p>
            <a:pPr marL="461963" lvl="1" indent="-234950">
              <a:lnSpc>
                <a:spcPct val="107000"/>
              </a:lnSpc>
              <a:spcAft>
                <a:spcPts val="1800"/>
              </a:spcAft>
              <a:buSzPct val="120000"/>
              <a:buFont typeface="Arial" panose="020B0604020202020204" pitchFamily="34" charset="0"/>
              <a:buChar char="•"/>
            </a:pPr>
            <a:r>
              <a:rPr lang="en-US" dirty="0">
                <a:effectLst/>
                <a:latin typeface="Calibri" panose="020F0502020204030204" pitchFamily="34" charset="0"/>
                <a:ea typeface="Calibri" panose="020F0502020204030204" pitchFamily="34" charset="0"/>
                <a:cs typeface="Times New Roman" panose="02020603050405020304" pitchFamily="18" charset="0"/>
              </a:rPr>
              <a:t>ASAP call-takers, however, are more likely to </a:t>
            </a:r>
            <a:r>
              <a:rPr lang="en-US" dirty="0">
                <a:latin typeface="Calibri" panose="020F0502020204030204" pitchFamily="34" charset="0"/>
                <a:ea typeface="Calibri" panose="020F0502020204030204" pitchFamily="34" charset="0"/>
                <a:cs typeface="Times New Roman" panose="02020603050405020304" pitchFamily="18" charset="0"/>
              </a:rPr>
              <a:t>receive </a:t>
            </a:r>
            <a:r>
              <a:rPr lang="en-US" dirty="0">
                <a:effectLst/>
                <a:latin typeface="Calibri" panose="020F0502020204030204" pitchFamily="34" charset="0"/>
                <a:ea typeface="Calibri" panose="020F0502020204030204" pitchFamily="34" charset="0"/>
                <a:cs typeface="Times New Roman" panose="02020603050405020304" pitchFamily="18" charset="0"/>
              </a:rPr>
              <a:t>comprehensive information from callers, so it almost always makes sense to refer callers affected by dementia  to the 24/7 Helpline along with referrals to local programs </a:t>
            </a:r>
            <a:r>
              <a:rPr lang="en-US" dirty="0">
                <a:latin typeface="Calibri" panose="020F0502020204030204" pitchFamily="34" charset="0"/>
                <a:ea typeface="Calibri" panose="020F0502020204030204" pitchFamily="34" charset="0"/>
                <a:cs typeface="Times New Roman" panose="02020603050405020304" pitchFamily="18" charset="0"/>
              </a:rPr>
              <a:t>and services</a:t>
            </a:r>
            <a:endParaRPr lang="en-US" dirty="0">
              <a:effectLst/>
              <a:latin typeface="Calibri" panose="020F0502020204030204" pitchFamily="34" charset="0"/>
              <a:ea typeface="Calibri" panose="020F0502020204030204" pitchFamily="34" charset="0"/>
              <a:cs typeface="Times New Roman" panose="02020603050405020304" pitchFamily="18" charset="0"/>
            </a:endParaRPr>
          </a:p>
          <a:p>
            <a:pPr marL="512763" lvl="1" indent="-285750">
              <a:lnSpc>
                <a:spcPct val="107000"/>
              </a:lnSpc>
              <a:spcAft>
                <a:spcPts val="800"/>
              </a:spcAft>
              <a:buSzPct val="120000"/>
              <a:buFont typeface="Arial" panose="020B0604020202020204" pitchFamily="34" charset="0"/>
              <a:buChar char="•"/>
            </a:pPr>
            <a:r>
              <a:rPr lang="en-US" dirty="0">
                <a:latin typeface="Calibri" panose="020F0502020204030204" pitchFamily="34" charset="0"/>
                <a:ea typeface="Calibri" panose="020F0502020204030204" pitchFamily="34" charset="0"/>
                <a:cs typeface="Times New Roman" panose="02020603050405020304" pitchFamily="18" charset="0"/>
              </a:rPr>
              <a:t>Although cross-referrals are considered standard practice (when practical), caregivers that participated in the caregiver support workgroup’s quick and very limited test were not referred in either direction although doing so would have benefited their situations</a:t>
            </a:r>
          </a:p>
          <a:p>
            <a:pPr marL="227013" lvl="1" indent="-227013">
              <a:lnSpc>
                <a:spcPct val="107000"/>
              </a:lnSpc>
              <a:spcAft>
                <a:spcPts val="300"/>
              </a:spcAft>
              <a:buSzPct val="120000"/>
            </a:pPr>
            <a:r>
              <a:rPr lang="en-US" sz="2000" b="1" dirty="0">
                <a:effectLst/>
                <a:latin typeface="Calibri" panose="020F0502020204030204" pitchFamily="34" charset="0"/>
                <a:ea typeface="Calibri" panose="020F0502020204030204" pitchFamily="34" charset="0"/>
                <a:cs typeface="Times New Roman" panose="02020603050405020304" pitchFamily="18" charset="0"/>
              </a:rPr>
              <a:t>Solutions</a:t>
            </a:r>
          </a:p>
          <a:p>
            <a:pPr marL="461963" indent="-234950">
              <a:spcAft>
                <a:spcPts val="1400"/>
              </a:spcAft>
              <a:buSzPct val="120000"/>
              <a:buFont typeface="Arial" panose="020B0604020202020204" pitchFamily="34" charset="0"/>
              <a:buChar char="•"/>
            </a:pPr>
            <a:r>
              <a:rPr lang="en-US" dirty="0">
                <a:effectLst/>
                <a:latin typeface="Calibri" panose="020F0502020204030204" pitchFamily="34" charset="0"/>
                <a:ea typeface="Calibri" panose="020F0502020204030204" pitchFamily="34" charset="0"/>
                <a:cs typeface="Times New Roman" panose="02020603050405020304" pitchFamily="18" charset="0"/>
              </a:rPr>
              <a:t>EOEA and </a:t>
            </a:r>
            <a:r>
              <a:rPr lang="en-US" dirty="0">
                <a:latin typeface="Calibri" panose="020F0502020204030204" pitchFamily="34" charset="0"/>
                <a:ea typeface="Calibri" panose="020F0502020204030204" pitchFamily="34" charset="0"/>
                <a:cs typeface="Times New Roman" panose="02020603050405020304" pitchFamily="18" charset="0"/>
              </a:rPr>
              <a:t>the Alzheimer's Assoc. will reinforce cross-referrals as a standard practice (applying the approach described in the previous slide)</a:t>
            </a:r>
          </a:p>
          <a:p>
            <a:pPr marL="461963" indent="-234950">
              <a:spcAft>
                <a:spcPts val="1200"/>
              </a:spcAft>
              <a:buSzPct val="120000"/>
              <a:buFont typeface="Arial" panose="020B0604020202020204" pitchFamily="34" charset="0"/>
              <a:buChar char="•"/>
            </a:pPr>
            <a:r>
              <a:rPr lang="en-US" dirty="0">
                <a:effectLst/>
                <a:latin typeface="Calibri" panose="020F0502020204030204" pitchFamily="34" charset="0"/>
                <a:ea typeface="Calibri" panose="020F0502020204030204" pitchFamily="34" charset="0"/>
                <a:cs typeface="Times New Roman" panose="02020603050405020304" pitchFamily="18" charset="0"/>
              </a:rPr>
              <a:t>The Caregiver Experience </a:t>
            </a:r>
            <a:r>
              <a:rPr lang="en-US" dirty="0">
                <a:latin typeface="Calibri" panose="020F0502020204030204" pitchFamily="34" charset="0"/>
                <a:ea typeface="Calibri" panose="020F0502020204030204" pitchFamily="34" charset="0"/>
                <a:cs typeface="Times New Roman" panose="02020603050405020304" pitchFamily="18" charset="0"/>
              </a:rPr>
              <a:t>Team will conduct a robust review and evaluation of caregiver experience and cross-referrals will be part of that review</a:t>
            </a:r>
          </a:p>
          <a:p>
            <a:pPr marL="461963" indent="-234950">
              <a:spcAft>
                <a:spcPts val="1200"/>
              </a:spcAft>
              <a:buSzPct val="120000"/>
              <a:buFont typeface="Arial" panose="020B0604020202020204" pitchFamily="34" charset="0"/>
              <a:buChar char="•"/>
            </a:pPr>
            <a:endParaRPr lang="en-US" b="1" dirty="0">
              <a:solidFill>
                <a:srgbClr val="002060"/>
              </a:solidFill>
              <a:latin typeface="Calibri" panose="020F0502020204030204" pitchFamily="34" charset="0"/>
              <a:cs typeface="Calibri" panose="020F0502020204030204" pitchFamily="34" charset="0"/>
            </a:endParaRPr>
          </a:p>
        </p:txBody>
      </p:sp>
      <p:sp>
        <p:nvSpPr>
          <p:cNvPr id="4" name="TextBox 3">
            <a:extLst>
              <a:ext uri="{FF2B5EF4-FFF2-40B4-BE49-F238E27FC236}">
                <a16:creationId xmlns:a16="http://schemas.microsoft.com/office/drawing/2014/main" id="{E79D1E45-E665-49A3-BEB7-35F0A75643BE}"/>
              </a:ext>
            </a:extLst>
          </p:cNvPr>
          <p:cNvSpPr txBox="1"/>
          <p:nvPr/>
        </p:nvSpPr>
        <p:spPr>
          <a:xfrm>
            <a:off x="252548" y="6172200"/>
            <a:ext cx="8638903" cy="369332"/>
          </a:xfrm>
          <a:prstGeom prst="rect">
            <a:avLst/>
          </a:prstGeom>
        </p:spPr>
        <p:txBody>
          <a:bodyPr wrap="square" rtlCol="0">
            <a:spAutoFit/>
          </a:bodyPr>
          <a:lstStyle/>
          <a:p>
            <a:pPr marL="0" indent="0">
              <a:buFont typeface="Wingdings" pitchFamily="2" charset="2"/>
              <a:buNone/>
            </a:pPr>
            <a:r>
              <a:rPr lang="en-US" i="1" dirty="0">
                <a:solidFill>
                  <a:schemeClr val="accent6"/>
                </a:solidFill>
                <a:latin typeface="Calibri" panose="020F0502020204030204" pitchFamily="34" charset="0"/>
                <a:cs typeface="Calibri" panose="020F0502020204030204" pitchFamily="34" charset="0"/>
              </a:rPr>
              <a:t>Next up: Amanda Bernardo will present progress made on our Caregiver Experience Project</a:t>
            </a:r>
          </a:p>
        </p:txBody>
      </p:sp>
    </p:spTree>
    <p:extLst>
      <p:ext uri="{BB962C8B-B14F-4D97-AF65-F5344CB8AC3E}">
        <p14:creationId xmlns:p14="http://schemas.microsoft.com/office/powerpoint/2010/main" val="2725889004"/>
      </p:ext>
    </p:extLst>
  </p:cSld>
  <p:clrMapOvr>
    <a:masterClrMapping/>
  </p:clrMapOvr>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E3CD7BFE-8C02-423B-AB12-4AE8DFF71086}"/>
              </a:ext>
            </a:extLst>
          </p:cNvPr>
          <p:cNvSpPr/>
          <p:nvPr/>
        </p:nvSpPr>
        <p:spPr bwMode="auto">
          <a:xfrm>
            <a:off x="723899" y="1016168"/>
            <a:ext cx="7696201" cy="3291853"/>
          </a:xfrm>
          <a:prstGeom prst="rect">
            <a:avLst/>
          </a:prstGeom>
          <a:solidFill>
            <a:schemeClr val="bg1">
              <a:lumMod val="95000"/>
            </a:schemeClr>
          </a:solidFill>
          <a:ln w="9525" cap="flat" cmpd="sng" algn="ctr">
            <a:solidFill>
              <a:schemeClr val="accent2"/>
            </a:solidFill>
            <a:prstDash val="solid"/>
            <a:round/>
            <a:headEnd type="none" w="med" len="med"/>
            <a:tailEnd type="none" w="med" len="med"/>
          </a:ln>
          <a:effectLst/>
        </p:spPr>
        <p:txBody>
          <a:bodyPr vert="horz" wrap="square" lIns="45720" tIns="45720" rIns="45720" bIns="45720" numCol="1" rtlCol="0" anchor="ctr" anchorCtr="0" compatLnSpc="1">
            <a:prstTxWarp prst="textNoShape">
              <a:avLst/>
            </a:prstTxWarp>
          </a:bodyPr>
          <a:lstStyle/>
          <a:p>
            <a:pPr marL="342900" indent="-342900">
              <a:buFont typeface="+mj-lt"/>
              <a:buAutoNum type="arabicPeriod"/>
            </a:pPr>
            <a:r>
              <a:rPr lang="en-US" b="1" dirty="0">
                <a:latin typeface="Calibri" panose="020F0502020204030204" pitchFamily="34" charset="0"/>
                <a:cs typeface="Calibri" panose="020F0502020204030204" pitchFamily="34" charset="0"/>
              </a:rPr>
              <a:t>Conduct a robust evaluation of the caregiver experience when contacting ASAPs, identify areas for improvement at ASAPs, and implement improvements where needed </a:t>
            </a:r>
          </a:p>
          <a:p>
            <a:pPr marL="342900" indent="-342900">
              <a:buFont typeface="+mj-lt"/>
              <a:buAutoNum type="arabicPeriod"/>
            </a:pPr>
            <a:endParaRPr lang="en-US" b="1" dirty="0">
              <a:latin typeface="Calibri" panose="020F0502020204030204" pitchFamily="34" charset="0"/>
              <a:cs typeface="Calibri" panose="020F0502020204030204" pitchFamily="34" charset="0"/>
            </a:endParaRPr>
          </a:p>
          <a:p>
            <a:pPr marL="342900" indent="-342900">
              <a:buFont typeface="+mj-lt"/>
              <a:buAutoNum type="arabicPeriod"/>
            </a:pPr>
            <a:r>
              <a:rPr lang="en-US" b="1" dirty="0">
                <a:latin typeface="Calibri" panose="020F0502020204030204" pitchFamily="34" charset="0"/>
                <a:cs typeface="Calibri" panose="020F0502020204030204" pitchFamily="34" charset="0"/>
              </a:rPr>
              <a:t>Require that ASAP staff refer caregivers to the Massachusetts Family Caregiver Support Program when appropriate </a:t>
            </a:r>
          </a:p>
          <a:p>
            <a:pPr marL="342900" indent="-342900">
              <a:buFont typeface="+mj-lt"/>
              <a:buAutoNum type="arabicPeriod"/>
            </a:pPr>
            <a:endParaRPr lang="en-US" b="1" dirty="0">
              <a:latin typeface="Calibri" panose="020F0502020204030204" pitchFamily="34" charset="0"/>
              <a:cs typeface="Calibri" panose="020F0502020204030204" pitchFamily="34" charset="0"/>
            </a:endParaRPr>
          </a:p>
          <a:p>
            <a:pPr marL="342900" indent="-342900">
              <a:buFont typeface="+mj-lt"/>
              <a:buAutoNum type="arabicPeriod"/>
            </a:pPr>
            <a:r>
              <a:rPr lang="en-US" b="1" dirty="0">
                <a:latin typeface="Calibri" panose="020F0502020204030204" pitchFamily="34" charset="0"/>
                <a:cs typeface="Calibri" panose="020F0502020204030204" pitchFamily="34" charset="0"/>
              </a:rPr>
              <a:t>Assess all ASAPs' automated phone messages and make changes to ensure these are clear and make it easy for caregivers to connect to individuals for help</a:t>
            </a:r>
            <a:endParaRPr kumimoji="0" lang="en-US" b="1" i="0" u="none" strike="noStrike" cap="none" normalizeH="0" baseline="0" dirty="0">
              <a:ln>
                <a:noFill/>
              </a:ln>
              <a:effectLst/>
              <a:latin typeface="Arial" pitchFamily="34" charset="0"/>
            </a:endParaRPr>
          </a:p>
        </p:txBody>
      </p:sp>
      <p:sp>
        <p:nvSpPr>
          <p:cNvPr id="8" name="Title 1">
            <a:extLst>
              <a:ext uri="{FF2B5EF4-FFF2-40B4-BE49-F238E27FC236}">
                <a16:creationId xmlns:a16="http://schemas.microsoft.com/office/drawing/2014/main" id="{A26A881B-7A4F-4D01-9A6D-10362F370551}"/>
              </a:ext>
            </a:extLst>
          </p:cNvPr>
          <p:cNvSpPr txBox="1">
            <a:spLocks/>
          </p:cNvSpPr>
          <p:nvPr/>
        </p:nvSpPr>
        <p:spPr bwMode="white">
          <a:xfrm>
            <a:off x="1524000" y="99047"/>
            <a:ext cx="3810000" cy="762000"/>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lvl1pPr algn="l" rtl="0" eaLnBrk="0" fontAlgn="base" hangingPunct="0">
              <a:spcBef>
                <a:spcPct val="20000"/>
              </a:spcBef>
              <a:spcAft>
                <a:spcPct val="0"/>
              </a:spcAft>
              <a:tabLst>
                <a:tab pos="915988" algn="l"/>
              </a:tabLst>
              <a:defRPr sz="2400" b="1">
                <a:solidFill>
                  <a:srgbClr val="FFC000"/>
                </a:solidFill>
                <a:latin typeface="+mj-lt"/>
                <a:ea typeface="+mj-ea"/>
                <a:cs typeface="+mj-cs"/>
              </a:defRPr>
            </a:lvl1pPr>
            <a:lvl2pPr algn="l" rtl="0" eaLnBrk="0" fontAlgn="base" hangingPunct="0">
              <a:spcBef>
                <a:spcPct val="20000"/>
              </a:spcBef>
              <a:spcAft>
                <a:spcPct val="0"/>
              </a:spcAft>
              <a:tabLst>
                <a:tab pos="915988" algn="l"/>
              </a:tabLst>
              <a:defRPr sz="2400" b="1">
                <a:solidFill>
                  <a:srgbClr val="FFC000"/>
                </a:solidFill>
                <a:latin typeface="Arial" pitchFamily="34" charset="0"/>
              </a:defRPr>
            </a:lvl2pPr>
            <a:lvl3pPr algn="l" rtl="0" eaLnBrk="0" fontAlgn="base" hangingPunct="0">
              <a:spcBef>
                <a:spcPct val="20000"/>
              </a:spcBef>
              <a:spcAft>
                <a:spcPct val="0"/>
              </a:spcAft>
              <a:tabLst>
                <a:tab pos="915988" algn="l"/>
              </a:tabLst>
              <a:defRPr sz="2400" b="1">
                <a:solidFill>
                  <a:srgbClr val="FFC000"/>
                </a:solidFill>
                <a:latin typeface="Arial" pitchFamily="34" charset="0"/>
              </a:defRPr>
            </a:lvl3pPr>
            <a:lvl4pPr algn="l" rtl="0" eaLnBrk="0" fontAlgn="base" hangingPunct="0">
              <a:spcBef>
                <a:spcPct val="20000"/>
              </a:spcBef>
              <a:spcAft>
                <a:spcPct val="0"/>
              </a:spcAft>
              <a:tabLst>
                <a:tab pos="915988" algn="l"/>
              </a:tabLst>
              <a:defRPr sz="2400" b="1">
                <a:solidFill>
                  <a:srgbClr val="FFC000"/>
                </a:solidFill>
                <a:latin typeface="Arial" pitchFamily="34" charset="0"/>
              </a:defRPr>
            </a:lvl4pPr>
            <a:lvl5pPr algn="l" rtl="0" eaLnBrk="0" fontAlgn="base" hangingPunct="0">
              <a:spcBef>
                <a:spcPct val="20000"/>
              </a:spcBef>
              <a:spcAft>
                <a:spcPct val="0"/>
              </a:spcAft>
              <a:tabLst>
                <a:tab pos="915988" algn="l"/>
              </a:tabLst>
              <a:defRPr sz="2400" b="1">
                <a:solidFill>
                  <a:srgbClr val="FFC000"/>
                </a:solidFill>
                <a:latin typeface="Arial" pitchFamily="34" charset="0"/>
              </a:defRPr>
            </a:lvl5pPr>
            <a:lvl6pPr marL="457200" algn="l" rtl="0" eaLnBrk="0" fontAlgn="base" hangingPunct="0">
              <a:spcBef>
                <a:spcPct val="20000"/>
              </a:spcBef>
              <a:spcAft>
                <a:spcPct val="0"/>
              </a:spcAft>
              <a:tabLst>
                <a:tab pos="915988" algn="l"/>
              </a:tabLst>
              <a:defRPr sz="2400" b="1">
                <a:solidFill>
                  <a:schemeClr val="accent1"/>
                </a:solidFill>
                <a:latin typeface="Arial" pitchFamily="34" charset="0"/>
              </a:defRPr>
            </a:lvl6pPr>
            <a:lvl7pPr marL="914400" algn="l" rtl="0" eaLnBrk="0" fontAlgn="base" hangingPunct="0">
              <a:spcBef>
                <a:spcPct val="20000"/>
              </a:spcBef>
              <a:spcAft>
                <a:spcPct val="0"/>
              </a:spcAft>
              <a:tabLst>
                <a:tab pos="915988" algn="l"/>
              </a:tabLst>
              <a:defRPr sz="2400" b="1">
                <a:solidFill>
                  <a:schemeClr val="accent1"/>
                </a:solidFill>
                <a:latin typeface="Arial" pitchFamily="34" charset="0"/>
              </a:defRPr>
            </a:lvl7pPr>
            <a:lvl8pPr marL="1371600" algn="l" rtl="0" eaLnBrk="0" fontAlgn="base" hangingPunct="0">
              <a:spcBef>
                <a:spcPct val="20000"/>
              </a:spcBef>
              <a:spcAft>
                <a:spcPct val="0"/>
              </a:spcAft>
              <a:tabLst>
                <a:tab pos="915988" algn="l"/>
              </a:tabLst>
              <a:defRPr sz="2400" b="1">
                <a:solidFill>
                  <a:schemeClr val="accent1"/>
                </a:solidFill>
                <a:latin typeface="Arial" pitchFamily="34" charset="0"/>
              </a:defRPr>
            </a:lvl8pPr>
            <a:lvl9pPr marL="1828800" algn="l" rtl="0" eaLnBrk="0" fontAlgn="base" hangingPunct="0">
              <a:spcBef>
                <a:spcPct val="20000"/>
              </a:spcBef>
              <a:spcAft>
                <a:spcPct val="0"/>
              </a:spcAft>
              <a:tabLst>
                <a:tab pos="915988" algn="l"/>
              </a:tabLst>
              <a:defRPr sz="2400" b="1">
                <a:solidFill>
                  <a:schemeClr val="accent1"/>
                </a:solidFill>
                <a:latin typeface="Arial" pitchFamily="34" charset="0"/>
              </a:defRPr>
            </a:lvl9pPr>
          </a:lstStyle>
          <a:p>
            <a:r>
              <a:rPr lang="en-US" i="1" kern="0" dirty="0"/>
              <a:t>(2) Caregiver Experience</a:t>
            </a:r>
            <a:endParaRPr lang="en-US" sz="2200" kern="0" dirty="0"/>
          </a:p>
        </p:txBody>
      </p:sp>
      <p:pic>
        <p:nvPicPr>
          <p:cNvPr id="11" name="Picture 2" descr="Free Call Center Cliparts, Download Free Clip Art, Free Clip Art on Clipart  Library">
            <a:extLst>
              <a:ext uri="{FF2B5EF4-FFF2-40B4-BE49-F238E27FC236}">
                <a16:creationId xmlns:a16="http://schemas.microsoft.com/office/drawing/2014/main" id="{D72A041E-CD2E-43E4-8EA5-41D2EC8592F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95600" y="4463142"/>
            <a:ext cx="2667000" cy="188444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15292715"/>
      </p:ext>
    </p:extLst>
  </p:cSld>
  <p:clrMapOvr>
    <a:masterClrMapping/>
  </p:clrMapOvr>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3">
            <a:extLst>
              <a:ext uri="{FF2B5EF4-FFF2-40B4-BE49-F238E27FC236}">
                <a16:creationId xmlns:a16="http://schemas.microsoft.com/office/drawing/2014/main" id="{B9532CAF-A83A-4108-B175-1BA8C9CD10C3}"/>
              </a:ext>
            </a:extLst>
          </p:cNvPr>
          <p:cNvSpPr>
            <a:spLocks noGrp="1"/>
          </p:cNvSpPr>
          <p:nvPr>
            <p:ph sz="half" idx="1"/>
          </p:nvPr>
        </p:nvSpPr>
        <p:spPr>
          <a:xfrm>
            <a:off x="533400" y="4800600"/>
            <a:ext cx="8077200" cy="1600200"/>
          </a:xfrm>
        </p:spPr>
        <p:txBody>
          <a:bodyPr/>
          <a:lstStyle/>
          <a:p>
            <a:pPr marL="800100" lvl="1" indent="-342900">
              <a:lnSpc>
                <a:spcPct val="107000"/>
              </a:lnSpc>
              <a:spcAft>
                <a:spcPts val="2000"/>
              </a:spcAft>
              <a:buFont typeface="Arial" panose="020B0604020202020204" pitchFamily="34" charset="0"/>
              <a:buChar char="•"/>
            </a:pP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US" dirty="0"/>
          </a:p>
        </p:txBody>
      </p:sp>
      <p:sp>
        <p:nvSpPr>
          <p:cNvPr id="9" name="Title 1">
            <a:extLst>
              <a:ext uri="{FF2B5EF4-FFF2-40B4-BE49-F238E27FC236}">
                <a16:creationId xmlns:a16="http://schemas.microsoft.com/office/drawing/2014/main" id="{FAA0853C-2B41-412F-8BD2-0CA50F75C630}"/>
              </a:ext>
            </a:extLst>
          </p:cNvPr>
          <p:cNvSpPr>
            <a:spLocks noGrp="1"/>
          </p:cNvSpPr>
          <p:nvPr>
            <p:ph type="title"/>
          </p:nvPr>
        </p:nvSpPr>
        <p:spPr>
          <a:xfrm>
            <a:off x="1227906" y="84303"/>
            <a:ext cx="5548312" cy="762000"/>
          </a:xfrm>
        </p:spPr>
        <p:txBody>
          <a:bodyPr/>
          <a:lstStyle/>
          <a:p>
            <a:r>
              <a:rPr lang="en-US" i="1" dirty="0">
                <a:latin typeface="+mj-lt"/>
              </a:rPr>
              <a:t>(2) Caregiver Experience Team </a:t>
            </a:r>
            <a:br>
              <a:rPr lang="en-US" i="1" dirty="0">
                <a:latin typeface="+mj-lt"/>
              </a:rPr>
            </a:br>
            <a:r>
              <a:rPr lang="en-US" i="1" dirty="0">
                <a:latin typeface="+mj-lt"/>
              </a:rPr>
              <a:t>                  </a:t>
            </a:r>
            <a:r>
              <a:rPr lang="en-US" sz="2200" dirty="0">
                <a:latin typeface="+mj-lt"/>
              </a:rPr>
              <a:t>Status</a:t>
            </a:r>
            <a:endParaRPr lang="en-US" sz="2200" dirty="0"/>
          </a:p>
        </p:txBody>
      </p:sp>
      <p:sp>
        <p:nvSpPr>
          <p:cNvPr id="10" name="TextBox 9">
            <a:extLst>
              <a:ext uri="{FF2B5EF4-FFF2-40B4-BE49-F238E27FC236}">
                <a16:creationId xmlns:a16="http://schemas.microsoft.com/office/drawing/2014/main" id="{ED4300D3-3792-41A7-9C5C-C851D11A28C1}"/>
              </a:ext>
            </a:extLst>
          </p:cNvPr>
          <p:cNvSpPr txBox="1"/>
          <p:nvPr/>
        </p:nvSpPr>
        <p:spPr>
          <a:xfrm>
            <a:off x="457200" y="1066800"/>
            <a:ext cx="8077200" cy="5228932"/>
          </a:xfrm>
          <a:prstGeom prst="rect">
            <a:avLst/>
          </a:prstGeom>
        </p:spPr>
        <p:txBody>
          <a:bodyPr wrap="square" rtlCol="0">
            <a:spAutoFit/>
          </a:bodyPr>
          <a:lstStyle/>
          <a:p>
            <a:pPr marR="0" lvl="0">
              <a:lnSpc>
                <a:spcPct val="107000"/>
              </a:lnSpc>
              <a:spcBef>
                <a:spcPts val="0"/>
              </a:spcBef>
              <a:spcAft>
                <a:spcPts val="800"/>
              </a:spcAft>
            </a:pPr>
            <a:r>
              <a:rPr lang="en-US" sz="2000" b="1" dirty="0">
                <a:effectLst/>
                <a:latin typeface="Calibri" panose="020F0502020204030204" pitchFamily="34" charset="0"/>
                <a:ea typeface="Calibri" panose="020F0502020204030204" pitchFamily="34" charset="0"/>
                <a:cs typeface="Times New Roman" panose="02020603050405020304" pitchFamily="18" charset="0"/>
              </a:rPr>
              <a:t>Updates &amp; Accomplishments</a:t>
            </a:r>
          </a:p>
          <a:p>
            <a:pPr marL="461963" lvl="1" indent="-234950">
              <a:lnSpc>
                <a:spcPct val="107000"/>
              </a:lnSpc>
              <a:spcAft>
                <a:spcPts val="2000"/>
              </a:spcAft>
              <a:buSzPct val="110000"/>
              <a:buFont typeface="Arial" panose="020B0604020202020204" pitchFamily="34" charset="0"/>
              <a:buChar char="•"/>
            </a:pPr>
            <a:r>
              <a:rPr lang="en-US" dirty="0">
                <a:latin typeface="Calibri" panose="020F0502020204030204" pitchFamily="34" charset="0"/>
                <a:ea typeface="Calibri" panose="020F0502020204030204" pitchFamily="34" charset="0"/>
                <a:cs typeface="Times New Roman" panose="02020603050405020304" pitchFamily="18" charset="0"/>
              </a:rPr>
              <a:t>The Caregiver Experience Team had a successful kick-off meeting to design project scope, which included an exercise to discuss the ideal caregiver experience </a:t>
            </a:r>
          </a:p>
          <a:p>
            <a:pPr marL="461963" lvl="1" indent="-234950">
              <a:lnSpc>
                <a:spcPct val="107000"/>
              </a:lnSpc>
              <a:spcAft>
                <a:spcPts val="2000"/>
              </a:spcAft>
              <a:buSzPct val="110000"/>
              <a:buFont typeface="Arial" panose="020B0604020202020204" pitchFamily="34" charset="0"/>
              <a:buChar char="•"/>
            </a:pPr>
            <a:r>
              <a:rPr lang="en-US" dirty="0">
                <a:effectLst/>
                <a:latin typeface="Calibri" panose="020F0502020204030204" pitchFamily="34" charset="0"/>
                <a:ea typeface="Calibri" panose="020F0502020204030204" pitchFamily="34" charset="0"/>
                <a:cs typeface="Times New Roman" panose="02020603050405020304" pitchFamily="18" charset="0"/>
              </a:rPr>
              <a:t>The </a:t>
            </a:r>
            <a:r>
              <a:rPr lang="en-US" dirty="0">
                <a:latin typeface="Calibri" panose="020F0502020204030204" pitchFamily="34" charset="0"/>
                <a:ea typeface="Calibri" panose="020F0502020204030204" pitchFamily="34" charset="0"/>
                <a:cs typeface="Times New Roman" panose="02020603050405020304" pitchFamily="18" charset="0"/>
              </a:rPr>
              <a:t>t</a:t>
            </a:r>
            <a:r>
              <a:rPr lang="en-US" dirty="0">
                <a:effectLst/>
                <a:latin typeface="Calibri" panose="020F0502020204030204" pitchFamily="34" charset="0"/>
                <a:ea typeface="Calibri" panose="020F0502020204030204" pitchFamily="34" charset="0"/>
                <a:cs typeface="Times New Roman" panose="02020603050405020304" pitchFamily="18" charset="0"/>
              </a:rPr>
              <a:t>eam defined project </a:t>
            </a:r>
            <a:r>
              <a:rPr lang="en-US" dirty="0">
                <a:latin typeface="Calibri" panose="020F0502020204030204" pitchFamily="34" charset="0"/>
                <a:ea typeface="Calibri" panose="020F0502020204030204" pitchFamily="34" charset="0"/>
                <a:cs typeface="Times New Roman" panose="02020603050405020304" pitchFamily="18" charset="0"/>
              </a:rPr>
              <a:t>scope and agreed to recruit a diverse set of caregivers to assist with caregiver experience project</a:t>
            </a:r>
          </a:p>
          <a:p>
            <a:pPr marL="461963" lvl="1" indent="-234950">
              <a:lnSpc>
                <a:spcPct val="107000"/>
              </a:lnSpc>
              <a:spcAft>
                <a:spcPts val="2000"/>
              </a:spcAft>
              <a:buSzPct val="110000"/>
              <a:buFont typeface="Arial" panose="020B0604020202020204" pitchFamily="34" charset="0"/>
              <a:buChar char="•"/>
            </a:pPr>
            <a:r>
              <a:rPr lang="en-US" dirty="0">
                <a:effectLst/>
                <a:latin typeface="Calibri" panose="020F0502020204030204" pitchFamily="34" charset="0"/>
                <a:ea typeface="Calibri" panose="020F0502020204030204" pitchFamily="34" charset="0"/>
                <a:cs typeface="Times New Roman" panose="02020603050405020304" pitchFamily="18" charset="0"/>
              </a:rPr>
              <a:t>The team discussed the general concepts of the project with select members of aging network and will bring in stakeholders, as applicable</a:t>
            </a:r>
          </a:p>
          <a:p>
            <a:pPr>
              <a:lnSpc>
                <a:spcPct val="107000"/>
              </a:lnSpc>
              <a:spcAft>
                <a:spcPts val="800"/>
              </a:spcAft>
            </a:pPr>
            <a:r>
              <a:rPr lang="en-US" sz="2000" b="1" dirty="0">
                <a:effectLst/>
                <a:latin typeface="Calibri" panose="020F0502020204030204" pitchFamily="34" charset="0"/>
                <a:ea typeface="Calibri" panose="020F0502020204030204" pitchFamily="34" charset="0"/>
                <a:cs typeface="Times New Roman" panose="02020603050405020304" pitchFamily="18" charset="0"/>
              </a:rPr>
              <a:t>Next Steps </a:t>
            </a:r>
          </a:p>
          <a:p>
            <a:pPr marL="461963" lvl="1" indent="-234950">
              <a:lnSpc>
                <a:spcPct val="107000"/>
              </a:lnSpc>
              <a:spcAft>
                <a:spcPts val="2000"/>
              </a:spcAft>
              <a:buSzPct val="110000"/>
              <a:buFont typeface="Arial" panose="020B0604020202020204" pitchFamily="34" charset="0"/>
              <a:buChar char="•"/>
            </a:pPr>
            <a:r>
              <a:rPr lang="en-US" dirty="0">
                <a:latin typeface="Calibri" panose="020F0502020204030204" pitchFamily="34" charset="0"/>
                <a:cs typeface="Times New Roman" panose="02020603050405020304" pitchFamily="18" charset="0"/>
              </a:rPr>
              <a:t>Due to the COVID-19 vaccine distribution, the team has had to briefly pause  the caregiver experience project; it will resume work and begin recruiting caregivers this spring </a:t>
            </a:r>
          </a:p>
          <a:p>
            <a:pPr marL="461963" lvl="1" indent="-234950">
              <a:lnSpc>
                <a:spcPct val="107000"/>
              </a:lnSpc>
              <a:spcAft>
                <a:spcPts val="2000"/>
              </a:spcAft>
              <a:buSzPct val="110000"/>
              <a:buFont typeface="Arial" panose="020B0604020202020204" pitchFamily="34" charset="0"/>
              <a:buChar char="•"/>
            </a:pPr>
            <a:r>
              <a:rPr lang="en-US" dirty="0">
                <a:latin typeface="Calibri" panose="020F0502020204030204" pitchFamily="34" charset="0"/>
                <a:cs typeface="Times New Roman" panose="02020603050405020304" pitchFamily="18" charset="0"/>
              </a:rPr>
              <a:t>The team expects to the complete the project in fall 2021 </a:t>
            </a:r>
          </a:p>
        </p:txBody>
      </p:sp>
      <p:pic>
        <p:nvPicPr>
          <p:cNvPr id="8" name="Picture 2" descr="Free Call Center Cliparts, Download Free Clip Art, Free Clip Art on Clipart  Library">
            <a:extLst>
              <a:ext uri="{FF2B5EF4-FFF2-40B4-BE49-F238E27FC236}">
                <a16:creationId xmlns:a16="http://schemas.microsoft.com/office/drawing/2014/main" id="{14905EFF-EE9A-4F5F-BB00-DA5D8BC3A17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354" y="2177"/>
            <a:ext cx="1291046" cy="91222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06052974"/>
      </p:ext>
    </p:extLst>
  </p:cSld>
  <p:clrMapOvr>
    <a:masterClrMapping/>
  </p:clrMapOvr>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A3C152-4A4C-44B1-911F-B0ACA979076A}"/>
              </a:ext>
            </a:extLst>
          </p:cNvPr>
          <p:cNvSpPr>
            <a:spLocks noGrp="1"/>
          </p:cNvSpPr>
          <p:nvPr>
            <p:ph type="title"/>
          </p:nvPr>
        </p:nvSpPr>
        <p:spPr>
          <a:xfrm>
            <a:off x="1143000" y="-76200"/>
            <a:ext cx="5181600" cy="914400"/>
          </a:xfrm>
        </p:spPr>
        <p:txBody>
          <a:bodyPr/>
          <a:lstStyle/>
          <a:p>
            <a:pPr algn="ctr"/>
            <a:r>
              <a:rPr lang="en-US" i="1" dirty="0">
                <a:latin typeface="+mj-lt"/>
              </a:rPr>
              <a:t>(2) Caregiver Experience Team </a:t>
            </a:r>
            <a:br>
              <a:rPr lang="en-US" i="1" dirty="0">
                <a:latin typeface="+mj-lt"/>
              </a:rPr>
            </a:br>
            <a:r>
              <a:rPr lang="en-US" i="1" dirty="0">
                <a:latin typeface="+mj-lt"/>
              </a:rPr>
              <a:t>      </a:t>
            </a:r>
            <a:r>
              <a:rPr lang="en-US" sz="2200" dirty="0">
                <a:latin typeface="+mj-lt"/>
              </a:rPr>
              <a:t>Challenges &amp; Solutions</a:t>
            </a:r>
          </a:p>
        </p:txBody>
      </p:sp>
      <p:sp>
        <p:nvSpPr>
          <p:cNvPr id="3" name="TextBox 2">
            <a:extLst>
              <a:ext uri="{FF2B5EF4-FFF2-40B4-BE49-F238E27FC236}">
                <a16:creationId xmlns:a16="http://schemas.microsoft.com/office/drawing/2014/main" id="{F2B8B80B-BB43-451D-8B90-8767624F1BEB}"/>
              </a:ext>
            </a:extLst>
          </p:cNvPr>
          <p:cNvSpPr txBox="1"/>
          <p:nvPr/>
        </p:nvSpPr>
        <p:spPr>
          <a:xfrm>
            <a:off x="457200" y="992777"/>
            <a:ext cx="8001000" cy="5128327"/>
          </a:xfrm>
          <a:prstGeom prst="rect">
            <a:avLst/>
          </a:prstGeom>
        </p:spPr>
        <p:txBody>
          <a:bodyPr wrap="square" rtlCol="0">
            <a:spAutoFit/>
          </a:bodyPr>
          <a:lstStyle/>
          <a:p>
            <a:pPr marR="0" lvl="0">
              <a:lnSpc>
                <a:spcPct val="107000"/>
              </a:lnSpc>
              <a:spcBef>
                <a:spcPts val="0"/>
              </a:spcBef>
              <a:spcAft>
                <a:spcPts val="800"/>
              </a:spcAft>
            </a:pPr>
            <a:r>
              <a:rPr lang="en-US" sz="2000" b="1" dirty="0">
                <a:effectLst/>
                <a:latin typeface="Calibri" panose="020F0502020204030204" pitchFamily="34" charset="0"/>
                <a:ea typeface="Calibri" panose="020F0502020204030204" pitchFamily="34" charset="0"/>
                <a:cs typeface="Times New Roman" panose="02020603050405020304" pitchFamily="18" charset="0"/>
              </a:rPr>
              <a:t>Challenges</a:t>
            </a:r>
          </a:p>
          <a:p>
            <a:pPr marL="461963" lvl="1" indent="-234950">
              <a:lnSpc>
                <a:spcPct val="107000"/>
              </a:lnSpc>
              <a:spcAft>
                <a:spcPts val="1800"/>
              </a:spcAft>
              <a:buSzPct val="110000"/>
              <a:buFont typeface="Arial" panose="020B0604020202020204" pitchFamily="34" charset="0"/>
              <a:buChar char="•"/>
            </a:pPr>
            <a:r>
              <a:rPr lang="en-US" sz="2000" dirty="0">
                <a:effectLst/>
                <a:latin typeface="Calibri" panose="020F0502020204030204" pitchFamily="34" charset="0"/>
                <a:ea typeface="Calibri" panose="020F0502020204030204" pitchFamily="34" charset="0"/>
                <a:cs typeface="Times New Roman" panose="02020603050405020304" pitchFamily="18" charset="0"/>
              </a:rPr>
              <a:t>There may be challenges in recruiting caregivers that are not already directly connected with the aging services network</a:t>
            </a:r>
          </a:p>
          <a:p>
            <a:pPr marL="461963" lvl="1" indent="-234950">
              <a:lnSpc>
                <a:spcPct val="107000"/>
              </a:lnSpc>
              <a:spcAft>
                <a:spcPts val="800"/>
              </a:spcAft>
              <a:buSzPct val="110000"/>
              <a:buFont typeface="Arial" panose="020B0604020202020204" pitchFamily="34" charset="0"/>
              <a:buChar char="•"/>
            </a:pPr>
            <a:r>
              <a:rPr lang="en-US" sz="2000" dirty="0">
                <a:effectLst/>
                <a:latin typeface="Calibri" panose="020F0502020204030204" pitchFamily="34" charset="0"/>
                <a:ea typeface="Calibri" panose="020F0502020204030204" pitchFamily="34" charset="0"/>
                <a:cs typeface="Times New Roman" panose="02020603050405020304" pitchFamily="18" charset="0"/>
              </a:rPr>
              <a:t>There are challenges designing a project that balances both understanding what the caregiver experience is when they contact th</a:t>
            </a:r>
            <a:r>
              <a:rPr lang="en-US" sz="2000" dirty="0">
                <a:latin typeface="Calibri" panose="020F0502020204030204" pitchFamily="34" charset="0"/>
                <a:ea typeface="Calibri" panose="020F0502020204030204" pitchFamily="34" charset="0"/>
                <a:cs typeface="Times New Roman" panose="02020603050405020304" pitchFamily="18" charset="0"/>
              </a:rPr>
              <a:t>e aging network, while also acknowledging that finding the aging network may present its own set of difficulties for a caregiver </a:t>
            </a:r>
          </a:p>
          <a:p>
            <a:pPr>
              <a:lnSpc>
                <a:spcPct val="107000"/>
              </a:lnSpc>
              <a:spcAft>
                <a:spcPts val="800"/>
              </a:spcAft>
            </a:pPr>
            <a:r>
              <a:rPr lang="en-US" sz="2000" b="1" dirty="0">
                <a:effectLst/>
                <a:latin typeface="Calibri" panose="020F0502020204030204" pitchFamily="34" charset="0"/>
                <a:ea typeface="Calibri" panose="020F0502020204030204" pitchFamily="34" charset="0"/>
                <a:cs typeface="Times New Roman" panose="02020603050405020304" pitchFamily="18" charset="0"/>
              </a:rPr>
              <a:t>Solutions</a:t>
            </a:r>
          </a:p>
          <a:p>
            <a:pPr marL="461963" lvl="1" indent="-234950">
              <a:lnSpc>
                <a:spcPct val="107000"/>
              </a:lnSpc>
              <a:spcAft>
                <a:spcPts val="1800"/>
              </a:spcAft>
              <a:buSzPct val="110000"/>
              <a:buFont typeface="Arial" panose="020B0604020202020204" pitchFamily="34" charset="0"/>
              <a:buChar char="•"/>
            </a:pPr>
            <a:r>
              <a:rPr lang="en-US" sz="2000" dirty="0">
                <a:latin typeface="Calibri" panose="020F0502020204030204" pitchFamily="34" charset="0"/>
                <a:ea typeface="Calibri" panose="020F0502020204030204" pitchFamily="34" charset="0"/>
                <a:cs typeface="Times New Roman" panose="02020603050405020304" pitchFamily="18" charset="0"/>
              </a:rPr>
              <a:t>The team has identified a variety of partners that may be able to assist in the recruitment of caregivers</a:t>
            </a:r>
          </a:p>
          <a:p>
            <a:pPr marL="461963" lvl="1" indent="-234950">
              <a:lnSpc>
                <a:spcPct val="107000"/>
              </a:lnSpc>
              <a:spcAft>
                <a:spcPts val="1800"/>
              </a:spcAft>
              <a:buSzPct val="110000"/>
              <a:buFont typeface="Arial" panose="020B0604020202020204" pitchFamily="34" charset="0"/>
              <a:buChar char="•"/>
            </a:pPr>
            <a:r>
              <a:rPr lang="en-US" sz="2000" dirty="0">
                <a:latin typeface="Calibri" panose="020F0502020204030204" pitchFamily="34" charset="0"/>
                <a:ea typeface="Calibri" panose="020F0502020204030204" pitchFamily="34" charset="0"/>
                <a:cs typeface="Times New Roman" panose="02020603050405020304" pitchFamily="18" charset="0"/>
              </a:rPr>
              <a:t>The team agreed to define the project scope as reviewing the experience once a caregiver has connected with the aging services network </a:t>
            </a:r>
            <a:endParaRPr lang="en-US" sz="1600" b="1" dirty="0">
              <a:solidFill>
                <a:srgbClr val="002060"/>
              </a:solidFill>
              <a:latin typeface="Calibri" panose="020F0502020204030204" pitchFamily="34" charset="0"/>
              <a:cs typeface="Calibri" panose="020F0502020204030204" pitchFamily="34" charset="0"/>
            </a:endParaRPr>
          </a:p>
        </p:txBody>
      </p:sp>
      <p:pic>
        <p:nvPicPr>
          <p:cNvPr id="7" name="Picture 2" descr="Free Call Center Cliparts, Download Free Clip Art, Free Clip Art on Clipart  Library">
            <a:extLst>
              <a:ext uri="{FF2B5EF4-FFF2-40B4-BE49-F238E27FC236}">
                <a16:creationId xmlns:a16="http://schemas.microsoft.com/office/drawing/2014/main" id="{DFC9F610-8831-42BA-902E-137AFD856F3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354" y="2177"/>
            <a:ext cx="1291046" cy="912223"/>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7DCD6521-C6A3-4FB0-AD67-866A1C65B481}"/>
              </a:ext>
            </a:extLst>
          </p:cNvPr>
          <p:cNvSpPr txBox="1"/>
          <p:nvPr/>
        </p:nvSpPr>
        <p:spPr>
          <a:xfrm>
            <a:off x="481149" y="6085248"/>
            <a:ext cx="7896497" cy="369332"/>
          </a:xfrm>
          <a:prstGeom prst="rect">
            <a:avLst/>
          </a:prstGeom>
        </p:spPr>
        <p:txBody>
          <a:bodyPr wrap="square" rtlCol="0">
            <a:spAutoFit/>
          </a:bodyPr>
          <a:lstStyle/>
          <a:p>
            <a:pPr marL="0" indent="0">
              <a:buFont typeface="Wingdings" pitchFamily="2" charset="2"/>
              <a:buNone/>
            </a:pPr>
            <a:r>
              <a:rPr lang="en-US" i="1" dirty="0">
                <a:solidFill>
                  <a:schemeClr val="accent6"/>
                </a:solidFill>
                <a:latin typeface="Calibri" panose="020F0502020204030204" pitchFamily="34" charset="0"/>
                <a:cs typeface="Calibri" panose="020F0502020204030204" pitchFamily="34" charset="0"/>
              </a:rPr>
              <a:t>Next up: Hector </a:t>
            </a:r>
            <a:r>
              <a:rPr lang="en-US" i="1" dirty="0" err="1">
                <a:solidFill>
                  <a:schemeClr val="accent6"/>
                </a:solidFill>
                <a:latin typeface="Calibri" panose="020F0502020204030204" pitchFamily="34" charset="0"/>
                <a:cs typeface="Calibri" panose="020F0502020204030204" pitchFamily="34" charset="0"/>
              </a:rPr>
              <a:t>Montesino</a:t>
            </a:r>
            <a:r>
              <a:rPr lang="en-US" i="1" dirty="0">
                <a:solidFill>
                  <a:schemeClr val="accent6"/>
                </a:solidFill>
                <a:latin typeface="Calibri" panose="020F0502020204030204" pitchFamily="34" charset="0"/>
                <a:cs typeface="Calibri" panose="020F0502020204030204" pitchFamily="34" charset="0"/>
              </a:rPr>
              <a:t> and Barb Meehan will facilitate a Q/A session </a:t>
            </a:r>
          </a:p>
        </p:txBody>
      </p:sp>
    </p:spTree>
    <p:extLst>
      <p:ext uri="{BB962C8B-B14F-4D97-AF65-F5344CB8AC3E}">
        <p14:creationId xmlns:p14="http://schemas.microsoft.com/office/powerpoint/2010/main" val="1736070955"/>
      </p:ext>
    </p:extLst>
  </p:cSld>
  <p:clrMapOvr>
    <a:masterClrMapping/>
  </p:clrMapOvr>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A3C152-4A4C-44B1-911F-B0ACA979076A}"/>
              </a:ext>
            </a:extLst>
          </p:cNvPr>
          <p:cNvSpPr>
            <a:spLocks noGrp="1"/>
          </p:cNvSpPr>
          <p:nvPr>
            <p:ph type="title"/>
          </p:nvPr>
        </p:nvSpPr>
        <p:spPr>
          <a:xfrm>
            <a:off x="990600" y="107224"/>
            <a:ext cx="6355557" cy="723900"/>
          </a:xfrm>
        </p:spPr>
        <p:txBody>
          <a:bodyPr/>
          <a:lstStyle/>
          <a:p>
            <a:pPr algn="ctr"/>
            <a:r>
              <a:rPr lang="en-US" sz="2100" dirty="0">
                <a:latin typeface="+mj-lt"/>
              </a:rPr>
              <a:t>CAREGIVER SUPPORT &amp; PUBLIC AWARENESS</a:t>
            </a:r>
            <a:br>
              <a:rPr lang="en-US" dirty="0">
                <a:latin typeface="+mj-lt"/>
              </a:rPr>
            </a:br>
            <a:r>
              <a:rPr lang="en-US" sz="2100" dirty="0">
                <a:latin typeface="+mj-lt"/>
              </a:rPr>
              <a:t>DISCUSSION (30 min)</a:t>
            </a:r>
          </a:p>
        </p:txBody>
      </p:sp>
      <p:sp>
        <p:nvSpPr>
          <p:cNvPr id="3" name="TextBox 2">
            <a:extLst>
              <a:ext uri="{FF2B5EF4-FFF2-40B4-BE49-F238E27FC236}">
                <a16:creationId xmlns:a16="http://schemas.microsoft.com/office/drawing/2014/main" id="{F2B8B80B-BB43-451D-8B90-8767624F1BEB}"/>
              </a:ext>
            </a:extLst>
          </p:cNvPr>
          <p:cNvSpPr txBox="1"/>
          <p:nvPr/>
        </p:nvSpPr>
        <p:spPr>
          <a:xfrm>
            <a:off x="838200" y="1219200"/>
            <a:ext cx="7315200" cy="3883564"/>
          </a:xfrm>
          <a:prstGeom prst="rect">
            <a:avLst/>
          </a:prstGeom>
        </p:spPr>
        <p:txBody>
          <a:bodyPr wrap="square" rtlCol="0">
            <a:spAutoFit/>
          </a:bodyPr>
          <a:lstStyle/>
          <a:p>
            <a:pPr marL="400050" indent="-400050">
              <a:lnSpc>
                <a:spcPct val="107000"/>
              </a:lnSpc>
              <a:spcAft>
                <a:spcPts val="500"/>
              </a:spcAft>
              <a:buAutoNum type="romanUcPeriod"/>
            </a:pPr>
            <a:r>
              <a:rPr lang="en-US" sz="2000" b="1" dirty="0">
                <a:latin typeface="Calibri" panose="020F0502020204030204" pitchFamily="34" charset="0"/>
                <a:ea typeface="Calibri" panose="020F0502020204030204" pitchFamily="34" charset="0"/>
                <a:cs typeface="Calibri" panose="020F0502020204030204" pitchFamily="34" charset="0"/>
              </a:rPr>
              <a:t>Your Questions and Comments? </a:t>
            </a:r>
          </a:p>
          <a:p>
            <a:pPr marL="400050" indent="-400050">
              <a:lnSpc>
                <a:spcPct val="107000"/>
              </a:lnSpc>
              <a:spcAft>
                <a:spcPts val="500"/>
              </a:spcAft>
              <a:buAutoNum type="romanUcPeriod"/>
            </a:pPr>
            <a:endParaRPr lang="en-US" b="1" dirty="0">
              <a:latin typeface="Calibri" panose="020F0502020204030204" pitchFamily="34" charset="0"/>
              <a:ea typeface="Calibri" panose="020F0502020204030204" pitchFamily="34" charset="0"/>
              <a:cs typeface="Calibri" panose="020F0502020204030204" pitchFamily="34" charset="0"/>
            </a:endParaRPr>
          </a:p>
          <a:p>
            <a:pPr marL="801688" indent="-401638">
              <a:lnSpc>
                <a:spcPct val="107000"/>
              </a:lnSpc>
              <a:spcAft>
                <a:spcPts val="500"/>
              </a:spcAft>
              <a:buFont typeface="Arial" panose="020B0604020202020204" pitchFamily="34" charset="0"/>
              <a:buChar char="•"/>
            </a:pPr>
            <a:r>
              <a:rPr lang="en-US" sz="2000" dirty="0">
                <a:latin typeface="Calibri" panose="020F0502020204030204" pitchFamily="34" charset="0"/>
                <a:ea typeface="Calibri" panose="020F0502020204030204" pitchFamily="34" charset="0"/>
                <a:cs typeface="Calibri" panose="020F0502020204030204" pitchFamily="34" charset="0"/>
              </a:rPr>
              <a:t>Video Production</a:t>
            </a:r>
          </a:p>
          <a:p>
            <a:pPr marL="400050">
              <a:lnSpc>
                <a:spcPct val="107000"/>
              </a:lnSpc>
              <a:spcAft>
                <a:spcPts val="500"/>
              </a:spcAft>
            </a:pPr>
            <a:endParaRPr lang="en-US" sz="2000" dirty="0">
              <a:latin typeface="Calibri" panose="020F0502020204030204" pitchFamily="34" charset="0"/>
              <a:ea typeface="Calibri" panose="020F0502020204030204" pitchFamily="34" charset="0"/>
              <a:cs typeface="Calibri" panose="020F0502020204030204" pitchFamily="34" charset="0"/>
            </a:endParaRPr>
          </a:p>
          <a:p>
            <a:pPr marL="801688" indent="-401638">
              <a:lnSpc>
                <a:spcPct val="107000"/>
              </a:lnSpc>
              <a:spcAft>
                <a:spcPts val="500"/>
              </a:spcAft>
              <a:buFont typeface="Arial" panose="020B0604020202020204" pitchFamily="34" charset="0"/>
              <a:buChar char="•"/>
            </a:pPr>
            <a:r>
              <a:rPr lang="en-US" sz="2000" dirty="0">
                <a:latin typeface="Calibri" panose="020F0502020204030204" pitchFamily="34" charset="0"/>
                <a:ea typeface="Calibri" panose="020F0502020204030204" pitchFamily="34" charset="0"/>
                <a:cs typeface="Calibri" panose="020F0502020204030204" pitchFamily="34" charset="0"/>
              </a:rPr>
              <a:t>Website Development</a:t>
            </a:r>
          </a:p>
          <a:p>
            <a:pPr marL="801688" indent="-401638">
              <a:lnSpc>
                <a:spcPct val="107000"/>
              </a:lnSpc>
              <a:spcAft>
                <a:spcPts val="500"/>
              </a:spcAft>
              <a:buFont typeface="Arial" panose="020B0604020202020204" pitchFamily="34" charset="0"/>
              <a:buChar char="•"/>
            </a:pPr>
            <a:endParaRPr lang="en-US" sz="2000" dirty="0">
              <a:latin typeface="Calibri" panose="020F0502020204030204" pitchFamily="34" charset="0"/>
              <a:ea typeface="Calibri" panose="020F0502020204030204" pitchFamily="34" charset="0"/>
              <a:cs typeface="Calibri" panose="020F0502020204030204" pitchFamily="34" charset="0"/>
            </a:endParaRPr>
          </a:p>
          <a:p>
            <a:pPr marL="801688" indent="-401638">
              <a:lnSpc>
                <a:spcPct val="107000"/>
              </a:lnSpc>
              <a:spcAft>
                <a:spcPts val="500"/>
              </a:spcAft>
              <a:buFont typeface="Arial" panose="020B0604020202020204" pitchFamily="34" charset="0"/>
              <a:buChar char="•"/>
            </a:pPr>
            <a:r>
              <a:rPr lang="en-US" sz="2000" dirty="0">
                <a:latin typeface="Calibri" panose="020F0502020204030204" pitchFamily="34" charset="0"/>
                <a:ea typeface="Calibri" panose="020F0502020204030204" pitchFamily="34" charset="0"/>
                <a:cs typeface="Calibri" panose="020F0502020204030204" pitchFamily="34" charset="0"/>
              </a:rPr>
              <a:t>Cross-Referrals </a:t>
            </a:r>
          </a:p>
          <a:p>
            <a:pPr marL="801688" indent="-401638">
              <a:lnSpc>
                <a:spcPct val="107000"/>
              </a:lnSpc>
              <a:spcAft>
                <a:spcPts val="500"/>
              </a:spcAft>
              <a:buFont typeface="Arial" panose="020B0604020202020204" pitchFamily="34" charset="0"/>
              <a:buChar char="•"/>
            </a:pPr>
            <a:endParaRPr lang="en-US" sz="2000" dirty="0">
              <a:latin typeface="Calibri" panose="020F0502020204030204" pitchFamily="34" charset="0"/>
              <a:ea typeface="Calibri" panose="020F0502020204030204" pitchFamily="34" charset="0"/>
              <a:cs typeface="Calibri" panose="020F0502020204030204" pitchFamily="34" charset="0"/>
            </a:endParaRPr>
          </a:p>
          <a:p>
            <a:pPr marL="801688" indent="-401638">
              <a:lnSpc>
                <a:spcPct val="107000"/>
              </a:lnSpc>
              <a:spcAft>
                <a:spcPts val="500"/>
              </a:spcAft>
              <a:buFont typeface="Arial" panose="020B0604020202020204" pitchFamily="34" charset="0"/>
              <a:buChar char="•"/>
            </a:pPr>
            <a:r>
              <a:rPr lang="en-US" sz="2000" dirty="0">
                <a:latin typeface="Calibri" panose="020F0502020204030204" pitchFamily="34" charset="0"/>
                <a:ea typeface="Calibri" panose="020F0502020204030204" pitchFamily="34" charset="0"/>
                <a:cs typeface="Calibri" panose="020F0502020204030204" pitchFamily="34" charset="0"/>
              </a:rPr>
              <a:t>Caregiver Experience</a:t>
            </a:r>
          </a:p>
          <a:p>
            <a:pPr marL="342900" indent="-342900">
              <a:lnSpc>
                <a:spcPct val="107000"/>
              </a:lnSpc>
              <a:spcAft>
                <a:spcPts val="500"/>
              </a:spcAft>
              <a:buAutoNum type="arabicPeriod"/>
            </a:pPr>
            <a:endParaRPr lang="en-US" b="1" dirty="0">
              <a:latin typeface="Calibri" panose="020F0502020204030204" pitchFamily="34" charset="0"/>
              <a:ea typeface="Calibri" panose="020F0502020204030204" pitchFamily="34" charset="0"/>
              <a:cs typeface="Calibri" panose="020F0502020204030204" pitchFamily="34" charset="0"/>
            </a:endParaRPr>
          </a:p>
        </p:txBody>
      </p:sp>
      <p:pic>
        <p:nvPicPr>
          <p:cNvPr id="2056" name="Picture 8" descr="Free Discussion Clip Art with No Background - ClipartKey">
            <a:extLst>
              <a:ext uri="{FF2B5EF4-FFF2-40B4-BE49-F238E27FC236}">
                <a16:creationId xmlns:a16="http://schemas.microsoft.com/office/drawing/2014/main" id="{2D709998-77A3-4503-B730-89F60FEDDBC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066800" cy="93834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30331981"/>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56"/>
        <p:cNvGrpSpPr/>
        <p:nvPr/>
      </p:nvGrpSpPr>
      <p:grpSpPr>
        <a:xfrm>
          <a:off x="0" y="0"/>
          <a:ext cx="0" cy="0"/>
          <a:chOff x="0" y="0"/>
          <a:chExt cx="0" cy="0"/>
        </a:xfrm>
      </p:grpSpPr>
      <p:sp>
        <p:nvSpPr>
          <p:cNvPr id="57" name="Google Shape;57;p2"/>
          <p:cNvSpPr txBox="1">
            <a:spLocks noGrp="1"/>
          </p:cNvSpPr>
          <p:nvPr>
            <p:ph type="title"/>
          </p:nvPr>
        </p:nvSpPr>
        <p:spPr>
          <a:xfrm>
            <a:off x="1002575" y="134982"/>
            <a:ext cx="5410200" cy="762000"/>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SzPts val="1400"/>
              <a:buNone/>
            </a:pPr>
            <a:r>
              <a:rPr lang="en-US" dirty="0"/>
              <a:t>Quality of Care Workstream</a:t>
            </a:r>
            <a:br>
              <a:rPr lang="en-US" dirty="0"/>
            </a:br>
            <a:r>
              <a:rPr lang="en-US" dirty="0"/>
              <a:t>Recommendations</a:t>
            </a:r>
            <a:endParaRPr dirty="0"/>
          </a:p>
        </p:txBody>
      </p:sp>
      <p:pic>
        <p:nvPicPr>
          <p:cNvPr id="58" name="Google Shape;58;p2" descr="clinical doctor giving test results to patients - doctor with older patient and clip board stock pictures, royalty-free photos &amp; images"/>
          <p:cNvPicPr preferRelativeResize="0"/>
          <p:nvPr/>
        </p:nvPicPr>
        <p:blipFill rotWithShape="1">
          <a:blip r:embed="rId3">
            <a:alphaModFix/>
          </a:blip>
          <a:srcRect/>
          <a:stretch/>
        </p:blipFill>
        <p:spPr>
          <a:xfrm>
            <a:off x="609599" y="1826621"/>
            <a:ext cx="3098075" cy="1846217"/>
          </a:xfrm>
          <a:prstGeom prst="rect">
            <a:avLst/>
          </a:prstGeom>
          <a:noFill/>
          <a:ln>
            <a:noFill/>
          </a:ln>
        </p:spPr>
      </p:pic>
      <p:sp>
        <p:nvSpPr>
          <p:cNvPr id="59" name="Google Shape;59;p2"/>
          <p:cNvSpPr/>
          <p:nvPr/>
        </p:nvSpPr>
        <p:spPr>
          <a:xfrm>
            <a:off x="3707674" y="1804848"/>
            <a:ext cx="5024846" cy="1846217"/>
          </a:xfrm>
          <a:prstGeom prst="roundRect">
            <a:avLst>
              <a:gd name="adj" fmla="val 0"/>
            </a:avLst>
          </a:prstGeom>
          <a:solidFill>
            <a:schemeClr val="lt1"/>
          </a:solidFill>
          <a:ln w="25400" cap="flat" cmpd="sng">
            <a:solidFill>
              <a:srgbClr val="E6AF00"/>
            </a:solidFill>
            <a:prstDash val="solid"/>
            <a:round/>
            <a:headEnd type="none" w="sm" len="sm"/>
            <a:tailEnd type="none" w="sm" len="sm"/>
          </a:ln>
        </p:spPr>
        <p:txBody>
          <a:bodyPr spcFirstLastPara="1" wrap="square" lIns="182875" tIns="91425" rIns="182875" bIns="0" anchor="ctr" anchorCtr="0">
            <a:noAutofit/>
          </a:bodyPr>
          <a:lstStyle/>
          <a:p>
            <a:pPr marL="0" marR="0" lvl="0" indent="0" algn="ctr" rtl="0">
              <a:lnSpc>
                <a:spcPct val="107000"/>
              </a:lnSpc>
              <a:spcBef>
                <a:spcPts val="0"/>
              </a:spcBef>
              <a:spcAft>
                <a:spcPts val="0"/>
              </a:spcAft>
              <a:buClr>
                <a:srgbClr val="000000"/>
              </a:buClr>
              <a:buSzPts val="2000"/>
              <a:buFont typeface="Arial"/>
              <a:buNone/>
            </a:pPr>
            <a:endParaRPr lang="en-US" b="1" i="0" u="sng" strike="noStrike" cap="none" dirty="0">
              <a:solidFill>
                <a:schemeClr val="dk1"/>
              </a:solidFill>
              <a:latin typeface="Calibri"/>
              <a:ea typeface="Calibri"/>
              <a:cs typeface="Calibri"/>
              <a:sym typeface="Calibri"/>
            </a:endParaRPr>
          </a:p>
          <a:p>
            <a:pPr marL="0" marR="0" lvl="0" indent="0" algn="ctr" rtl="0">
              <a:lnSpc>
                <a:spcPct val="107000"/>
              </a:lnSpc>
              <a:spcBef>
                <a:spcPts val="0"/>
              </a:spcBef>
              <a:spcAft>
                <a:spcPts val="0"/>
              </a:spcAft>
              <a:buClr>
                <a:srgbClr val="000000"/>
              </a:buClr>
              <a:buSzPts val="2000"/>
              <a:buFont typeface="Arial"/>
              <a:buNone/>
            </a:pPr>
            <a:endParaRPr lang="en-US" sz="1100" b="1" u="sng" dirty="0">
              <a:solidFill>
                <a:schemeClr val="dk1"/>
              </a:solidFill>
              <a:latin typeface="Calibri"/>
              <a:ea typeface="Calibri"/>
              <a:cs typeface="Calibri"/>
              <a:sym typeface="Calibri"/>
            </a:endParaRPr>
          </a:p>
          <a:p>
            <a:pPr marL="0" marR="0" lvl="0" indent="0" algn="ctr" rtl="0">
              <a:lnSpc>
                <a:spcPct val="107000"/>
              </a:lnSpc>
              <a:spcBef>
                <a:spcPts val="0"/>
              </a:spcBef>
              <a:spcAft>
                <a:spcPts val="0"/>
              </a:spcAft>
              <a:buClr>
                <a:srgbClr val="000000"/>
              </a:buClr>
              <a:buSzPts val="2000"/>
              <a:buFont typeface="Arial"/>
              <a:buNone/>
            </a:pPr>
            <a:r>
              <a:rPr lang="en-US" sz="2000" b="1" i="0" u="sng" strike="noStrike" cap="none" dirty="0">
                <a:solidFill>
                  <a:schemeClr val="dk1"/>
                </a:solidFill>
                <a:latin typeface="Calibri" panose="020F0502020204030204" pitchFamily="34" charset="0"/>
                <a:ea typeface="Calibri"/>
                <a:cs typeface="Calibri" panose="020F0502020204030204" pitchFamily="34" charset="0"/>
                <a:sym typeface="Calibri"/>
              </a:rPr>
              <a:t>Recommendation #1</a:t>
            </a:r>
            <a:r>
              <a:rPr lang="en-US" sz="2000" b="1" i="0" u="none" strike="noStrike" cap="none" dirty="0">
                <a:solidFill>
                  <a:schemeClr val="dk1"/>
                </a:solidFill>
                <a:latin typeface="Calibri" panose="020F0502020204030204" pitchFamily="34" charset="0"/>
                <a:ea typeface="Calibri"/>
                <a:cs typeface="Calibri" panose="020F0502020204030204" pitchFamily="34" charset="0"/>
                <a:sym typeface="Calibri"/>
              </a:rPr>
              <a:t> </a:t>
            </a:r>
            <a:endParaRPr sz="2000" b="0" i="0" u="none" strike="noStrike" cap="none" dirty="0">
              <a:solidFill>
                <a:srgbClr val="000000"/>
              </a:solidFill>
              <a:latin typeface="Calibri" panose="020F0502020204030204" pitchFamily="34" charset="0"/>
              <a:ea typeface="Arial"/>
              <a:cs typeface="Calibri" panose="020F0502020204030204" pitchFamily="34" charset="0"/>
              <a:sym typeface="Arial"/>
            </a:endParaRPr>
          </a:p>
          <a:p>
            <a:pPr marL="174625" marR="0" lvl="0" algn="ctr" rtl="0">
              <a:lnSpc>
                <a:spcPct val="107000"/>
              </a:lnSpc>
              <a:spcBef>
                <a:spcPts val="500"/>
              </a:spcBef>
              <a:spcAft>
                <a:spcPts val="0"/>
              </a:spcAft>
              <a:buClr>
                <a:srgbClr val="000000"/>
              </a:buClr>
              <a:buSzPts val="2000"/>
              <a:buFont typeface="Arial"/>
              <a:buNone/>
            </a:pPr>
            <a:r>
              <a:rPr lang="en-US" sz="2000" b="1" i="0" u="none" strike="noStrike" cap="none" dirty="0">
                <a:solidFill>
                  <a:srgbClr val="000000"/>
                </a:solidFill>
                <a:latin typeface="Calibri" panose="020F0502020204030204" pitchFamily="34" charset="0"/>
                <a:ea typeface="Calibri"/>
                <a:cs typeface="Calibri" panose="020F0502020204030204" pitchFamily="34" charset="0"/>
                <a:sym typeface="Calibri"/>
              </a:rPr>
              <a:t>Develop a person-directed </a:t>
            </a:r>
          </a:p>
          <a:p>
            <a:pPr marL="174625" marR="0" lvl="0" algn="ctr" rtl="0">
              <a:lnSpc>
                <a:spcPct val="107000"/>
              </a:lnSpc>
              <a:spcBef>
                <a:spcPts val="500"/>
              </a:spcBef>
              <a:spcAft>
                <a:spcPts val="0"/>
              </a:spcAft>
              <a:buClr>
                <a:srgbClr val="000000"/>
              </a:buClr>
              <a:buSzPts val="2000"/>
              <a:buFont typeface="Arial"/>
              <a:buNone/>
            </a:pPr>
            <a:r>
              <a:rPr lang="en-US" sz="2000" b="1" i="0" u="none" strike="noStrike" cap="none" dirty="0">
                <a:solidFill>
                  <a:srgbClr val="000000"/>
                </a:solidFill>
                <a:latin typeface="Calibri" panose="020F0502020204030204" pitchFamily="34" charset="0"/>
                <a:ea typeface="Calibri"/>
                <a:cs typeface="Calibri" panose="020F0502020204030204" pitchFamily="34" charset="0"/>
                <a:sym typeface="Calibri"/>
              </a:rPr>
              <a:t>care plan framework and template</a:t>
            </a:r>
            <a:endParaRPr sz="2000" b="0" i="0" u="none" strike="noStrike" cap="none" dirty="0">
              <a:solidFill>
                <a:srgbClr val="000000"/>
              </a:solidFill>
              <a:latin typeface="Calibri" panose="020F0502020204030204" pitchFamily="34" charset="0"/>
              <a:ea typeface="Arial"/>
              <a:cs typeface="Calibri" panose="020F0502020204030204" pitchFamily="34" charset="0"/>
              <a:sym typeface="Arial"/>
            </a:endParaRPr>
          </a:p>
          <a:p>
            <a:pPr marL="0" marR="0" lvl="0" indent="0" algn="l" rtl="0">
              <a:lnSpc>
                <a:spcPct val="107000"/>
              </a:lnSpc>
              <a:spcBef>
                <a:spcPts val="500"/>
              </a:spcBef>
              <a:spcAft>
                <a:spcPts val="0"/>
              </a:spcAft>
              <a:buClr>
                <a:srgbClr val="000000"/>
              </a:buClr>
              <a:buSzPts val="1600"/>
              <a:buFont typeface="Arial"/>
              <a:buNone/>
            </a:pPr>
            <a:endParaRPr sz="1600" b="1" i="0" u="none" strike="noStrike" cap="none" dirty="0">
              <a:solidFill>
                <a:srgbClr val="7676DE"/>
              </a:solidFill>
              <a:latin typeface="Calibri"/>
              <a:ea typeface="Calibri"/>
              <a:cs typeface="Calibri"/>
              <a:sym typeface="Calibri"/>
            </a:endParaRPr>
          </a:p>
          <a:p>
            <a:pPr marL="457200" marR="0" lvl="1" indent="0" algn="l" rtl="0">
              <a:lnSpc>
                <a:spcPct val="107000"/>
              </a:lnSpc>
              <a:spcBef>
                <a:spcPts val="0"/>
              </a:spcBef>
              <a:spcAft>
                <a:spcPts val="0"/>
              </a:spcAft>
              <a:buClr>
                <a:srgbClr val="000000"/>
              </a:buClr>
              <a:buSzPts val="1600"/>
              <a:buFont typeface="Arial"/>
              <a:buNone/>
            </a:pPr>
            <a:endParaRPr sz="1600" b="1" i="0" u="none" strike="noStrike" cap="none" dirty="0">
              <a:solidFill>
                <a:schemeClr val="accent6"/>
              </a:solidFill>
              <a:latin typeface="Calibri"/>
              <a:ea typeface="Calibri"/>
              <a:cs typeface="Calibri"/>
              <a:sym typeface="Calibri"/>
            </a:endParaRPr>
          </a:p>
        </p:txBody>
      </p:sp>
      <p:sp>
        <p:nvSpPr>
          <p:cNvPr id="5" name="Rounded Rectangle 76">
            <a:extLst>
              <a:ext uri="{FF2B5EF4-FFF2-40B4-BE49-F238E27FC236}">
                <a16:creationId xmlns:a16="http://schemas.microsoft.com/office/drawing/2014/main" id="{68FFB478-62C2-4B29-80E3-A3416989F80B}"/>
              </a:ext>
            </a:extLst>
          </p:cNvPr>
          <p:cNvSpPr/>
          <p:nvPr/>
        </p:nvSpPr>
        <p:spPr>
          <a:xfrm>
            <a:off x="3733800" y="4038600"/>
            <a:ext cx="4998720" cy="1894114"/>
          </a:xfrm>
          <a:prstGeom prst="roundRect">
            <a:avLst>
              <a:gd name="adj" fmla="val 0"/>
            </a:avLst>
          </a:prstGeom>
          <a:solidFill>
            <a:schemeClr val="bg1"/>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137160" tIns="68580" rIns="137160" bIns="0" numCol="1" spcCol="0" rtlCol="0" fromWordArt="0" anchor="ctr" anchorCtr="0" forceAA="0" compatLnSpc="1">
            <a:prstTxWarp prst="textNoShape">
              <a:avLst/>
            </a:prstTxWarp>
            <a:noAutofit/>
          </a:bodyPr>
          <a:lstStyle/>
          <a:p>
            <a:pPr algn="ctr">
              <a:lnSpc>
                <a:spcPct val="107000"/>
              </a:lnSpc>
              <a:spcAft>
                <a:spcPts val="600"/>
              </a:spcAft>
            </a:pPr>
            <a:endParaRPr lang="en-US" sz="100" b="1" u="sng" dirty="0">
              <a:solidFill>
                <a:srgbClr val="000000"/>
              </a:solidFill>
              <a:latin typeface="Calibri" panose="020F0502020204030204" pitchFamily="34" charset="0"/>
              <a:ea typeface="Calibri" panose="020F0502020204030204" pitchFamily="34" charset="0"/>
              <a:cs typeface="Calibri" panose="020F0502020204030204" pitchFamily="34" charset="0"/>
            </a:endParaRPr>
          </a:p>
          <a:p>
            <a:pPr algn="ctr">
              <a:lnSpc>
                <a:spcPct val="107000"/>
              </a:lnSpc>
              <a:buClr>
                <a:srgbClr val="000000"/>
              </a:buClr>
              <a:buSzPts val="2000"/>
            </a:pPr>
            <a:r>
              <a:rPr lang="en-US" sz="2000" b="1" u="sng" dirty="0">
                <a:solidFill>
                  <a:schemeClr val="dk1"/>
                </a:solidFill>
                <a:latin typeface="Calibri" panose="020F0502020204030204" pitchFamily="34" charset="0"/>
                <a:cs typeface="Calibri" panose="020F0502020204030204" pitchFamily="34" charset="0"/>
              </a:rPr>
              <a:t>Recommendation #2</a:t>
            </a:r>
            <a:r>
              <a:rPr lang="en-US" sz="2000" b="1" dirty="0">
                <a:solidFill>
                  <a:schemeClr val="dk1"/>
                </a:solidFill>
                <a:latin typeface="Calibri" panose="020F0502020204030204" pitchFamily="34" charset="0"/>
                <a:cs typeface="Calibri" panose="020F0502020204030204" pitchFamily="34" charset="0"/>
              </a:rPr>
              <a:t> </a:t>
            </a:r>
          </a:p>
          <a:p>
            <a:pPr algn="ctr">
              <a:lnSpc>
                <a:spcPct val="107000"/>
              </a:lnSpc>
              <a:buClr>
                <a:srgbClr val="000000"/>
              </a:buClr>
              <a:buSzPts val="2000"/>
            </a:pPr>
            <a:r>
              <a:rPr lang="en-US" sz="2000" b="1" dirty="0">
                <a:solidFill>
                  <a:schemeClr val="dk1"/>
                </a:solidFill>
                <a:latin typeface="Calibri" panose="020F0502020204030204" pitchFamily="34" charset="0"/>
                <a:cs typeface="Calibri" panose="020F0502020204030204" pitchFamily="34" charset="0"/>
              </a:rPr>
              <a:t>Develop a plan that ensures staff receive training and support needed to build and retain interprofessional teams with expertise in dementia</a:t>
            </a:r>
          </a:p>
          <a:p>
            <a:pPr lvl="1">
              <a:lnSpc>
                <a:spcPct val="107000"/>
              </a:lnSpc>
              <a:spcAft>
                <a:spcPts val="750"/>
              </a:spcAft>
            </a:pPr>
            <a:endParaRPr lang="en-US" sz="1200" dirty="0">
              <a:solidFill>
                <a:srgbClr val="2D2DB9">
                  <a:lumMod val="60000"/>
                  <a:lumOff val="40000"/>
                </a:srgbClr>
              </a:solidFill>
              <a:latin typeface="Calibri" panose="020F0502020204030204" pitchFamily="34" charset="0"/>
              <a:ea typeface="Calibri" panose="020F0502020204030204" pitchFamily="34" charset="0"/>
              <a:cs typeface="Calibri" panose="020F0502020204030204" pitchFamily="34" charset="0"/>
            </a:endParaRPr>
          </a:p>
        </p:txBody>
      </p:sp>
      <p:pic>
        <p:nvPicPr>
          <p:cNvPr id="6" name="Picture 2" descr="doctor's meeting - healthcare training stock pictures, royalty-free photos &amp; images">
            <a:extLst>
              <a:ext uri="{FF2B5EF4-FFF2-40B4-BE49-F238E27FC236}">
                <a16:creationId xmlns:a16="http://schemas.microsoft.com/office/drawing/2014/main" id="{7A2A86DA-4AA8-4DBD-9509-5E77E352E52D}"/>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flipH="1">
            <a:off x="635724" y="4038600"/>
            <a:ext cx="3098075" cy="1894114"/>
          </a:xfrm>
          <a:prstGeom prst="rect">
            <a:avLst/>
          </a:prstGeom>
          <a:noFill/>
          <a:ln w="28575">
            <a:noFill/>
          </a:ln>
          <a:extLst>
            <a:ext uri="{909E8E84-426E-40DD-AFC4-6F175D3DCCD1}">
              <a14:hiddenFill xmlns:a14="http://schemas.microsoft.com/office/drawing/2010/main">
                <a:solidFill>
                  <a:srgbClr val="FFFFFF"/>
                </a:solidFill>
              </a14:hiddenFill>
            </a:ext>
          </a:extLst>
        </p:spPr>
      </p:pic>
      <p:sp>
        <p:nvSpPr>
          <p:cNvPr id="2" name="TextBox 1">
            <a:extLst>
              <a:ext uri="{FF2B5EF4-FFF2-40B4-BE49-F238E27FC236}">
                <a16:creationId xmlns:a16="http://schemas.microsoft.com/office/drawing/2014/main" id="{C1F74389-0DCA-4A03-849F-509489258DE8}"/>
              </a:ext>
            </a:extLst>
          </p:cNvPr>
          <p:cNvSpPr txBox="1"/>
          <p:nvPr/>
        </p:nvSpPr>
        <p:spPr>
          <a:xfrm>
            <a:off x="381000" y="1130968"/>
            <a:ext cx="7491410" cy="461665"/>
          </a:xfrm>
          <a:prstGeom prst="rect">
            <a:avLst/>
          </a:prstGeom>
        </p:spPr>
        <p:txBody>
          <a:bodyPr wrap="none" rtlCol="0">
            <a:spAutoFit/>
          </a:bodyPr>
          <a:lstStyle/>
          <a:p>
            <a:pPr marL="0" indent="0">
              <a:buFont typeface="Wingdings" pitchFamily="2" charset="2"/>
              <a:buNone/>
            </a:pPr>
            <a:r>
              <a:rPr lang="en-US" sz="2400" b="1" dirty="0">
                <a:solidFill>
                  <a:schemeClr val="dk1"/>
                </a:solidFill>
                <a:latin typeface="Calibri" panose="020F0502020204030204" pitchFamily="34" charset="0"/>
                <a:cs typeface="Calibri" panose="020F0502020204030204" pitchFamily="34" charset="0"/>
              </a:rPr>
              <a:t>As described by the Council in the Alzheimer’s State Plan:</a:t>
            </a:r>
          </a:p>
        </p:txBody>
      </p:sp>
    </p:spTree>
    <p:extLst>
      <p:ext uri="{BB962C8B-B14F-4D97-AF65-F5344CB8AC3E}">
        <p14:creationId xmlns:p14="http://schemas.microsoft.com/office/powerpoint/2010/main" val="3028139598"/>
      </p:ext>
    </p:extLst>
  </p:cSld>
  <p:clrMapOvr>
    <a:masterClrMapping/>
  </p:clrMapOvr>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AF837C-A565-4B60-8FED-BBBC7DCDA6D5}"/>
              </a:ext>
            </a:extLst>
          </p:cNvPr>
          <p:cNvSpPr>
            <a:spLocks noGrp="1"/>
          </p:cNvSpPr>
          <p:nvPr>
            <p:ph type="title"/>
          </p:nvPr>
        </p:nvSpPr>
        <p:spPr/>
        <p:txBody>
          <a:bodyPr/>
          <a:lstStyle/>
          <a:p>
            <a:r>
              <a:rPr lang="en-US" dirty="0"/>
              <a:t>Next Steps</a:t>
            </a:r>
          </a:p>
        </p:txBody>
      </p:sp>
      <p:sp>
        <p:nvSpPr>
          <p:cNvPr id="3" name="Content Placeholder 2">
            <a:extLst>
              <a:ext uri="{FF2B5EF4-FFF2-40B4-BE49-F238E27FC236}">
                <a16:creationId xmlns:a16="http://schemas.microsoft.com/office/drawing/2014/main" id="{F08C724A-F886-456B-9C84-A19AC64101A8}"/>
              </a:ext>
            </a:extLst>
          </p:cNvPr>
          <p:cNvSpPr>
            <a:spLocks noGrp="1"/>
          </p:cNvSpPr>
          <p:nvPr>
            <p:ph sz="half" idx="1"/>
          </p:nvPr>
        </p:nvSpPr>
        <p:spPr>
          <a:xfrm>
            <a:off x="533400" y="1219200"/>
            <a:ext cx="8153400" cy="5181600"/>
          </a:xfrm>
        </p:spPr>
        <p:txBody>
          <a:bodyPr/>
          <a:lstStyle/>
          <a:p>
            <a:pPr marL="0" indent="0">
              <a:spcAft>
                <a:spcPts val="2500"/>
              </a:spcAft>
              <a:buNone/>
            </a:pPr>
            <a:r>
              <a:rPr lang="en-US" sz="2400" dirty="0"/>
              <a:t>Next Council Meeting - September 1, 2021, 3:00 to 5:00 pm</a:t>
            </a:r>
          </a:p>
          <a:p>
            <a:pPr marL="0" indent="0">
              <a:spcAft>
                <a:spcPts val="1800"/>
              </a:spcAft>
              <a:buNone/>
            </a:pPr>
            <a:r>
              <a:rPr lang="en-US" sz="2200" b="0" dirty="0"/>
              <a:t>Presentations/Discussions on:</a:t>
            </a:r>
          </a:p>
          <a:p>
            <a:pPr marL="701675" lvl="1" indent="-14288">
              <a:buClrTx/>
              <a:buSzPct val="100000"/>
              <a:buFont typeface="+mj-lt"/>
              <a:buAutoNum type="arabicPeriod"/>
            </a:pPr>
            <a:r>
              <a:rPr lang="en-US" sz="2200" b="0" dirty="0"/>
              <a:t> Equitable Access &amp; Care</a:t>
            </a:r>
          </a:p>
          <a:p>
            <a:pPr marL="701675" lvl="1" indent="-14288">
              <a:buClrTx/>
              <a:buSzPct val="100000"/>
              <a:buFont typeface="+mj-lt"/>
              <a:buAutoNum type="arabicPeriod"/>
            </a:pPr>
            <a:r>
              <a:rPr lang="en-US" sz="2200" b="0" dirty="0"/>
              <a:t> Diagnosis &amp; Services Navigation </a:t>
            </a:r>
          </a:p>
        </p:txBody>
      </p:sp>
    </p:spTree>
    <p:extLst>
      <p:ext uri="{BB962C8B-B14F-4D97-AF65-F5344CB8AC3E}">
        <p14:creationId xmlns:p14="http://schemas.microsoft.com/office/powerpoint/2010/main" val="308553548"/>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56"/>
        <p:cNvGrpSpPr/>
        <p:nvPr/>
      </p:nvGrpSpPr>
      <p:grpSpPr>
        <a:xfrm>
          <a:off x="0" y="0"/>
          <a:ext cx="0" cy="0"/>
          <a:chOff x="0" y="0"/>
          <a:chExt cx="0" cy="0"/>
        </a:xfrm>
      </p:grpSpPr>
      <p:sp>
        <p:nvSpPr>
          <p:cNvPr id="57" name="Google Shape;57;p2"/>
          <p:cNvSpPr txBox="1">
            <a:spLocks noGrp="1"/>
          </p:cNvSpPr>
          <p:nvPr>
            <p:ph type="title"/>
          </p:nvPr>
        </p:nvSpPr>
        <p:spPr>
          <a:xfrm>
            <a:off x="762000" y="37011"/>
            <a:ext cx="5549030"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dirty="0"/>
              <a:t>Recommendation #1: Care Planning</a:t>
            </a:r>
            <a:endParaRPr dirty="0"/>
          </a:p>
        </p:txBody>
      </p:sp>
      <p:pic>
        <p:nvPicPr>
          <p:cNvPr id="58" name="Google Shape;58;p2" descr="clinical doctor giving test results to patients - doctor with older patient and clip board stock pictures, royalty-free photos &amp; images"/>
          <p:cNvPicPr preferRelativeResize="0"/>
          <p:nvPr/>
        </p:nvPicPr>
        <p:blipFill rotWithShape="1">
          <a:blip r:embed="rId3">
            <a:alphaModFix/>
          </a:blip>
          <a:srcRect/>
          <a:stretch/>
        </p:blipFill>
        <p:spPr>
          <a:xfrm>
            <a:off x="1027610" y="2057400"/>
            <a:ext cx="7043057" cy="4267200"/>
          </a:xfrm>
          <a:prstGeom prst="rect">
            <a:avLst/>
          </a:prstGeom>
          <a:noFill/>
          <a:ln>
            <a:noFill/>
          </a:ln>
        </p:spPr>
      </p:pic>
      <p:sp>
        <p:nvSpPr>
          <p:cNvPr id="59" name="Google Shape;59;p2"/>
          <p:cNvSpPr/>
          <p:nvPr/>
        </p:nvSpPr>
        <p:spPr>
          <a:xfrm>
            <a:off x="984067" y="1000849"/>
            <a:ext cx="7086600" cy="854713"/>
          </a:xfrm>
          <a:prstGeom prst="roundRect">
            <a:avLst>
              <a:gd name="adj" fmla="val 0"/>
            </a:avLst>
          </a:prstGeom>
          <a:solidFill>
            <a:schemeClr val="lt1"/>
          </a:solidFill>
          <a:ln w="25400" cap="flat" cmpd="sng">
            <a:solidFill>
              <a:srgbClr val="E6AF00"/>
            </a:solidFill>
            <a:prstDash val="solid"/>
            <a:round/>
            <a:headEnd type="none" w="sm" len="sm"/>
            <a:tailEnd type="none" w="sm" len="sm"/>
          </a:ln>
        </p:spPr>
        <p:txBody>
          <a:bodyPr spcFirstLastPara="1" wrap="square" lIns="182875" tIns="91425" rIns="182875" bIns="0" anchor="t" anchorCtr="0">
            <a:noAutofit/>
          </a:bodyPr>
          <a:lstStyle/>
          <a:p>
            <a:pPr marL="0" marR="0" lvl="0" indent="0" algn="ctr" rtl="0">
              <a:lnSpc>
                <a:spcPct val="107000"/>
              </a:lnSpc>
              <a:spcBef>
                <a:spcPts val="0"/>
              </a:spcBef>
              <a:spcAft>
                <a:spcPts val="0"/>
              </a:spcAft>
              <a:buClr>
                <a:srgbClr val="000000"/>
              </a:buClr>
              <a:buSzPts val="2000"/>
              <a:buFont typeface="Arial"/>
              <a:buNone/>
            </a:pPr>
            <a:r>
              <a:rPr lang="en-US" sz="2000" b="1" i="0" u="sng" strike="noStrike" cap="none">
                <a:solidFill>
                  <a:schemeClr val="dk1"/>
                </a:solidFill>
                <a:latin typeface="Calibri"/>
                <a:ea typeface="Calibri"/>
                <a:cs typeface="Calibri"/>
                <a:sym typeface="Calibri"/>
              </a:rPr>
              <a:t>Recommendation #1</a:t>
            </a:r>
            <a:r>
              <a:rPr lang="en-US" sz="2000" b="1" i="0" u="none" strike="noStrike" cap="none">
                <a:solidFill>
                  <a:schemeClr val="dk1"/>
                </a:solidFill>
                <a:latin typeface="Calibri"/>
                <a:ea typeface="Calibri"/>
                <a:cs typeface="Calibri"/>
                <a:sym typeface="Calibri"/>
              </a:rPr>
              <a:t> </a:t>
            </a:r>
            <a:endParaRPr sz="1400" b="0" i="0" u="none" strike="noStrike" cap="none">
              <a:solidFill>
                <a:srgbClr val="000000"/>
              </a:solidFill>
              <a:latin typeface="Arial"/>
              <a:ea typeface="Arial"/>
              <a:cs typeface="Arial"/>
              <a:sym typeface="Arial"/>
            </a:endParaRPr>
          </a:p>
          <a:p>
            <a:pPr marL="0" marR="0" lvl="0" indent="0" algn="ctr" rtl="0">
              <a:lnSpc>
                <a:spcPct val="107000"/>
              </a:lnSpc>
              <a:spcBef>
                <a:spcPts val="500"/>
              </a:spcBef>
              <a:spcAft>
                <a:spcPts val="0"/>
              </a:spcAft>
              <a:buClr>
                <a:srgbClr val="000000"/>
              </a:buClr>
              <a:buSzPts val="2000"/>
              <a:buFont typeface="Arial"/>
              <a:buNone/>
            </a:pPr>
            <a:r>
              <a:rPr lang="en-US" sz="2000" b="1" i="0" u="none" strike="noStrike" cap="none">
                <a:solidFill>
                  <a:srgbClr val="000000"/>
                </a:solidFill>
                <a:latin typeface="Calibri"/>
                <a:ea typeface="Calibri"/>
                <a:cs typeface="Calibri"/>
                <a:sym typeface="Calibri"/>
              </a:rPr>
              <a:t>Develop a person-directed care plan framework and template</a:t>
            </a:r>
            <a:endParaRPr sz="1400" b="0" i="0" u="none" strike="noStrike" cap="none">
              <a:solidFill>
                <a:srgbClr val="000000"/>
              </a:solidFill>
              <a:latin typeface="Arial"/>
              <a:ea typeface="Arial"/>
              <a:cs typeface="Arial"/>
              <a:sym typeface="Arial"/>
            </a:endParaRPr>
          </a:p>
          <a:p>
            <a:pPr marL="0" marR="0" lvl="0" indent="0" algn="l" rtl="0">
              <a:lnSpc>
                <a:spcPct val="107000"/>
              </a:lnSpc>
              <a:spcBef>
                <a:spcPts val="500"/>
              </a:spcBef>
              <a:spcAft>
                <a:spcPts val="0"/>
              </a:spcAft>
              <a:buClr>
                <a:srgbClr val="000000"/>
              </a:buClr>
              <a:buSzPts val="1600"/>
              <a:buFont typeface="Arial"/>
              <a:buNone/>
            </a:pPr>
            <a:endParaRPr sz="1600" b="1" i="0" u="none" strike="noStrike" cap="none">
              <a:solidFill>
                <a:srgbClr val="7676DE"/>
              </a:solidFill>
              <a:latin typeface="Calibri"/>
              <a:ea typeface="Calibri"/>
              <a:cs typeface="Calibri"/>
              <a:sym typeface="Calibri"/>
            </a:endParaRPr>
          </a:p>
          <a:p>
            <a:pPr marL="457200" marR="0" lvl="1" indent="0" algn="l" rtl="0">
              <a:lnSpc>
                <a:spcPct val="107000"/>
              </a:lnSpc>
              <a:spcBef>
                <a:spcPts val="0"/>
              </a:spcBef>
              <a:spcAft>
                <a:spcPts val="0"/>
              </a:spcAft>
              <a:buClr>
                <a:srgbClr val="000000"/>
              </a:buClr>
              <a:buSzPts val="1600"/>
              <a:buFont typeface="Arial"/>
              <a:buNone/>
            </a:pPr>
            <a:endParaRPr sz="1600" b="1" i="0" u="none" strike="noStrike" cap="none">
              <a:solidFill>
                <a:schemeClr val="accent6"/>
              </a:solidFill>
              <a:latin typeface="Calibri"/>
              <a:ea typeface="Calibri"/>
              <a:cs typeface="Calibri"/>
              <a:sym typeface="Calibri"/>
            </a:endParaRPr>
          </a:p>
        </p:txBody>
      </p:sp>
    </p:spTree>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63"/>
        <p:cNvGrpSpPr/>
        <p:nvPr/>
      </p:nvGrpSpPr>
      <p:grpSpPr>
        <a:xfrm>
          <a:off x="0" y="0"/>
          <a:ext cx="0" cy="0"/>
          <a:chOff x="0" y="0"/>
          <a:chExt cx="0" cy="0"/>
        </a:xfrm>
      </p:grpSpPr>
      <p:sp>
        <p:nvSpPr>
          <p:cNvPr id="64" name="Google Shape;64;p3"/>
          <p:cNvSpPr txBox="1"/>
          <p:nvPr/>
        </p:nvSpPr>
        <p:spPr>
          <a:xfrm>
            <a:off x="2057400" y="42843"/>
            <a:ext cx="3581400" cy="762000"/>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2400"/>
              <a:buFont typeface="Arial"/>
              <a:buNone/>
            </a:pPr>
            <a:r>
              <a:rPr lang="en-US" sz="2400" b="1" i="0" u="none" strike="noStrike" cap="none" dirty="0">
                <a:solidFill>
                  <a:srgbClr val="FFC000"/>
                </a:solidFill>
                <a:latin typeface="Arial"/>
                <a:ea typeface="Arial"/>
                <a:cs typeface="Arial"/>
                <a:sym typeface="Arial"/>
              </a:rPr>
              <a:t>Care Planning Implementation Team</a:t>
            </a:r>
            <a:endParaRPr sz="1400" b="0" i="0" u="none" strike="noStrike" cap="none" dirty="0">
              <a:solidFill>
                <a:srgbClr val="000000"/>
              </a:solidFill>
              <a:latin typeface="Arial"/>
              <a:ea typeface="Arial"/>
              <a:cs typeface="Arial"/>
              <a:sym typeface="Arial"/>
            </a:endParaRPr>
          </a:p>
        </p:txBody>
      </p:sp>
      <p:pic>
        <p:nvPicPr>
          <p:cNvPr id="65" name="Google Shape;65;p3" descr="clinical doctor giving test results to patients - doctor with older patient and clip board stock pictures, royalty-free photos &amp; images"/>
          <p:cNvPicPr preferRelativeResize="0"/>
          <p:nvPr/>
        </p:nvPicPr>
        <p:blipFill rotWithShape="1">
          <a:blip r:embed="rId3">
            <a:alphaModFix/>
          </a:blip>
          <a:srcRect/>
          <a:stretch/>
        </p:blipFill>
        <p:spPr>
          <a:xfrm>
            <a:off x="30564" y="42843"/>
            <a:ext cx="1828800" cy="877832"/>
          </a:xfrm>
          <a:prstGeom prst="rect">
            <a:avLst/>
          </a:prstGeom>
          <a:noFill/>
          <a:ln>
            <a:noFill/>
          </a:ln>
        </p:spPr>
      </p:pic>
      <p:sp>
        <p:nvSpPr>
          <p:cNvPr id="66" name="Google Shape;66;p3"/>
          <p:cNvSpPr/>
          <p:nvPr/>
        </p:nvSpPr>
        <p:spPr>
          <a:xfrm>
            <a:off x="609600" y="1404702"/>
            <a:ext cx="3735053" cy="4164430"/>
          </a:xfrm>
          <a:prstGeom prst="roundRect">
            <a:avLst>
              <a:gd name="adj" fmla="val 0"/>
            </a:avLst>
          </a:prstGeom>
          <a:solidFill>
            <a:schemeClr val="lt1"/>
          </a:solidFill>
          <a:ln>
            <a:noFill/>
          </a:ln>
        </p:spPr>
        <p:txBody>
          <a:bodyPr spcFirstLastPara="1" wrap="square" lIns="182875" tIns="91425" rIns="182875" bIns="0" anchor="t" anchorCtr="0">
            <a:noAutofit/>
          </a:bodyPr>
          <a:lstStyle/>
          <a:p>
            <a:pPr marL="0" marR="0" lvl="0" indent="0" algn="l" rtl="0">
              <a:lnSpc>
                <a:spcPct val="107000"/>
              </a:lnSpc>
              <a:spcBef>
                <a:spcPts val="0"/>
              </a:spcBef>
              <a:spcAft>
                <a:spcPts val="0"/>
              </a:spcAft>
              <a:buClr>
                <a:srgbClr val="000000"/>
              </a:buClr>
              <a:buSzPts val="1400"/>
              <a:buFont typeface="Arial"/>
              <a:buNone/>
            </a:pPr>
            <a:r>
              <a:rPr lang="en-US" sz="1400" b="1" i="1" u="none" strike="noStrike" cap="none" dirty="0">
                <a:solidFill>
                  <a:srgbClr val="0266CA"/>
                </a:solidFill>
                <a:latin typeface="Calibri"/>
                <a:ea typeface="Calibri"/>
                <a:cs typeface="Calibri"/>
                <a:sym typeface="Calibri"/>
              </a:rPr>
              <a:t>Linda Pellegrini, MS, GNP-BC</a:t>
            </a:r>
            <a:endParaRPr sz="1400" b="0" i="1" u="none" strike="noStrike" cap="none" dirty="0">
              <a:solidFill>
                <a:srgbClr val="0266CA"/>
              </a:solidFill>
              <a:latin typeface="Calibri"/>
              <a:ea typeface="Calibri"/>
              <a:cs typeface="Calibri"/>
              <a:sym typeface="Calibri"/>
            </a:endParaRPr>
          </a:p>
          <a:p>
            <a:pPr marL="0" marR="0" lvl="0" indent="0" algn="l" rtl="0">
              <a:lnSpc>
                <a:spcPct val="107000"/>
              </a:lnSpc>
              <a:spcBef>
                <a:spcPts val="0"/>
              </a:spcBef>
              <a:spcAft>
                <a:spcPts val="0"/>
              </a:spcAft>
              <a:buClr>
                <a:srgbClr val="000000"/>
              </a:buClr>
              <a:buSzPts val="1400"/>
              <a:buFont typeface="Arial"/>
              <a:buNone/>
            </a:pPr>
            <a:r>
              <a:rPr lang="en-US" sz="1400" b="1" i="0" u="none" strike="noStrike" cap="none" dirty="0">
                <a:solidFill>
                  <a:schemeClr val="dk1"/>
                </a:solidFill>
                <a:latin typeface="Calibri"/>
                <a:ea typeface="Calibri"/>
                <a:cs typeface="Calibri"/>
                <a:sym typeface="Calibri"/>
              </a:rPr>
              <a:t>Council Member &amp; Workstream Co-lead</a:t>
            </a:r>
            <a:endParaRPr sz="1400" b="0" i="0" u="none" strike="noStrike" cap="none" dirty="0">
              <a:solidFill>
                <a:schemeClr val="dk1"/>
              </a:solidFill>
              <a:latin typeface="Calibri"/>
              <a:ea typeface="Calibri"/>
              <a:cs typeface="Calibri"/>
              <a:sym typeface="Calibri"/>
            </a:endParaRPr>
          </a:p>
          <a:p>
            <a:pPr marL="0" marR="0" lvl="0" indent="0" algn="l" rtl="0">
              <a:lnSpc>
                <a:spcPct val="107000"/>
              </a:lnSpc>
              <a:spcBef>
                <a:spcPts val="0"/>
              </a:spcBef>
              <a:spcAft>
                <a:spcPts val="0"/>
              </a:spcAft>
              <a:buClr>
                <a:srgbClr val="000000"/>
              </a:buClr>
              <a:buSzPts val="1400"/>
              <a:buFont typeface="Arial"/>
              <a:buNone/>
            </a:pPr>
            <a:r>
              <a:rPr lang="en-US" sz="1400" b="1" i="0" u="none" strike="noStrike" cap="none" dirty="0">
                <a:solidFill>
                  <a:schemeClr val="dk1"/>
                </a:solidFill>
                <a:latin typeface="Calibri"/>
                <a:ea typeface="Calibri"/>
                <a:cs typeface="Calibri"/>
                <a:sym typeface="Calibri"/>
              </a:rPr>
              <a:t>Care Planning Implementation Team Co-lead</a:t>
            </a:r>
            <a:endParaRPr sz="1400" b="0" i="0" u="none" strike="noStrike" cap="none" dirty="0">
              <a:solidFill>
                <a:schemeClr val="dk1"/>
              </a:solidFill>
              <a:latin typeface="Calibri"/>
              <a:ea typeface="Calibri"/>
              <a:cs typeface="Calibri"/>
              <a:sym typeface="Calibri"/>
            </a:endParaRPr>
          </a:p>
          <a:p>
            <a:pPr marL="0" marR="0" lvl="0" indent="0" algn="l" rtl="0">
              <a:lnSpc>
                <a:spcPct val="107000"/>
              </a:lnSpc>
              <a:spcBef>
                <a:spcPts val="0"/>
              </a:spcBef>
              <a:spcAft>
                <a:spcPts val="0"/>
              </a:spcAft>
              <a:buClr>
                <a:srgbClr val="000000"/>
              </a:buClr>
              <a:buSzPts val="1400"/>
              <a:buFont typeface="Arial"/>
              <a:buNone/>
            </a:pPr>
            <a:r>
              <a:rPr lang="en-US" sz="1400" b="0" i="0" u="none" strike="noStrike" cap="none" dirty="0">
                <a:solidFill>
                  <a:schemeClr val="dk1"/>
                </a:solidFill>
                <a:latin typeface="Calibri"/>
                <a:ea typeface="Calibri"/>
                <a:cs typeface="Calibri"/>
                <a:sym typeface="Calibri"/>
              </a:rPr>
              <a:t>Geriatric Nurse Practitioner</a:t>
            </a:r>
            <a:endParaRPr sz="1400" b="0" i="0" u="none" strike="noStrike" cap="none" dirty="0">
              <a:solidFill>
                <a:schemeClr val="dk1"/>
              </a:solidFill>
              <a:latin typeface="Calibri"/>
              <a:ea typeface="Calibri"/>
              <a:cs typeface="Calibri"/>
              <a:sym typeface="Calibri"/>
            </a:endParaRPr>
          </a:p>
          <a:p>
            <a:pPr marL="0" marR="0" lvl="0" indent="0" algn="l" rtl="0">
              <a:lnSpc>
                <a:spcPct val="107000"/>
              </a:lnSpc>
              <a:spcBef>
                <a:spcPts val="0"/>
              </a:spcBef>
              <a:spcAft>
                <a:spcPts val="0"/>
              </a:spcAft>
              <a:buClr>
                <a:srgbClr val="000000"/>
              </a:buClr>
              <a:buSzPts val="1400"/>
              <a:buFont typeface="Arial"/>
              <a:buNone/>
            </a:pPr>
            <a:r>
              <a:rPr lang="en-US" sz="1400" b="0" i="0" u="none" strike="noStrike" cap="none" dirty="0">
                <a:solidFill>
                  <a:schemeClr val="dk1"/>
                </a:solidFill>
                <a:latin typeface="Calibri"/>
                <a:ea typeface="Calibri"/>
                <a:cs typeface="Calibri"/>
                <a:sym typeface="Calibri"/>
              </a:rPr>
              <a:t>UMass Memorial Medical Center</a:t>
            </a:r>
            <a:endParaRPr sz="1400" b="0" i="0" u="none" strike="noStrike" cap="none" dirty="0">
              <a:solidFill>
                <a:schemeClr val="dk1"/>
              </a:solidFill>
              <a:latin typeface="Book Antiqua"/>
              <a:ea typeface="Book Antiqua"/>
              <a:cs typeface="Book Antiqua"/>
              <a:sym typeface="Book Antiqua"/>
            </a:endParaRPr>
          </a:p>
          <a:p>
            <a:pPr marL="0" marR="0" lvl="0" indent="0" algn="l" rtl="0">
              <a:lnSpc>
                <a:spcPct val="107000"/>
              </a:lnSpc>
              <a:spcBef>
                <a:spcPts val="800"/>
              </a:spcBef>
              <a:spcAft>
                <a:spcPts val="0"/>
              </a:spcAft>
              <a:buClr>
                <a:srgbClr val="000000"/>
              </a:buClr>
              <a:buSzPts val="1400"/>
              <a:buFont typeface="Arial"/>
              <a:buNone/>
            </a:pPr>
            <a:r>
              <a:rPr lang="en-US" sz="1400" b="1" i="1" u="none" strike="noStrike" cap="none" dirty="0">
                <a:solidFill>
                  <a:srgbClr val="0266CA"/>
                </a:solidFill>
                <a:latin typeface="Calibri"/>
                <a:ea typeface="Calibri"/>
                <a:cs typeface="Calibri"/>
                <a:sym typeface="Calibri"/>
              </a:rPr>
              <a:t>Susan </a:t>
            </a:r>
            <a:r>
              <a:rPr lang="en-US" sz="1400" b="1" i="1" u="none" strike="noStrike" cap="none" dirty="0" err="1">
                <a:solidFill>
                  <a:srgbClr val="0266CA"/>
                </a:solidFill>
                <a:latin typeface="Calibri"/>
                <a:ea typeface="Calibri"/>
                <a:cs typeface="Calibri"/>
                <a:sym typeface="Calibri"/>
              </a:rPr>
              <a:t>Antkowiak</a:t>
            </a:r>
            <a:r>
              <a:rPr lang="en-US" sz="1400" b="1" i="1" u="none" strike="noStrike" cap="none" dirty="0">
                <a:solidFill>
                  <a:srgbClr val="0266CA"/>
                </a:solidFill>
                <a:latin typeface="Calibri"/>
                <a:ea typeface="Calibri"/>
                <a:cs typeface="Calibri"/>
                <a:sym typeface="Calibri"/>
              </a:rPr>
              <a:t> </a:t>
            </a:r>
            <a:endParaRPr sz="1400" b="0" i="0" u="none" strike="noStrike" cap="none" dirty="0">
              <a:solidFill>
                <a:srgbClr val="000000"/>
              </a:solidFill>
              <a:latin typeface="Arial"/>
              <a:ea typeface="Arial"/>
              <a:cs typeface="Arial"/>
              <a:sym typeface="Arial"/>
            </a:endParaRPr>
          </a:p>
          <a:p>
            <a:pPr marL="0" marR="0" lvl="0" indent="0" algn="l" rtl="0">
              <a:lnSpc>
                <a:spcPct val="107000"/>
              </a:lnSpc>
              <a:spcBef>
                <a:spcPts val="0"/>
              </a:spcBef>
              <a:spcAft>
                <a:spcPts val="0"/>
              </a:spcAft>
              <a:buClr>
                <a:srgbClr val="000000"/>
              </a:buClr>
              <a:buSzPts val="1400"/>
              <a:buFont typeface="Arial"/>
              <a:buNone/>
            </a:pPr>
            <a:r>
              <a:rPr lang="en-US" sz="1400" b="1" i="0" u="none" strike="noStrike" cap="none" dirty="0">
                <a:solidFill>
                  <a:schemeClr val="dk1"/>
                </a:solidFill>
                <a:latin typeface="Calibri"/>
                <a:ea typeface="Calibri"/>
                <a:cs typeface="Calibri"/>
                <a:sym typeface="Calibri"/>
              </a:rPr>
              <a:t>Council Member</a:t>
            </a:r>
            <a:endParaRPr sz="1400" b="0" i="0" u="none" strike="noStrike" cap="none" dirty="0">
              <a:solidFill>
                <a:schemeClr val="dk1"/>
              </a:solidFill>
              <a:latin typeface="Arial"/>
              <a:ea typeface="Arial"/>
              <a:cs typeface="Arial"/>
              <a:sym typeface="Arial"/>
            </a:endParaRPr>
          </a:p>
          <a:p>
            <a:pPr marL="0" marR="0" lvl="0" indent="0" algn="l" rtl="0">
              <a:lnSpc>
                <a:spcPct val="107000"/>
              </a:lnSpc>
              <a:spcBef>
                <a:spcPts val="0"/>
              </a:spcBef>
              <a:spcAft>
                <a:spcPts val="0"/>
              </a:spcAft>
              <a:buClr>
                <a:srgbClr val="000000"/>
              </a:buClr>
              <a:buSzPts val="1400"/>
              <a:buFont typeface="Arial"/>
              <a:buNone/>
            </a:pPr>
            <a:r>
              <a:rPr lang="en-US" sz="1400" b="1" i="0" u="none" strike="noStrike" cap="none" dirty="0">
                <a:solidFill>
                  <a:schemeClr val="dk1"/>
                </a:solidFill>
                <a:latin typeface="Calibri"/>
                <a:ea typeface="Calibri"/>
                <a:cs typeface="Calibri"/>
                <a:sym typeface="Calibri"/>
              </a:rPr>
              <a:t>Care Planning Implementation Team Co-lead</a:t>
            </a:r>
            <a:endParaRPr sz="1400" b="0" i="0" u="none" strike="noStrike" cap="none" dirty="0">
              <a:solidFill>
                <a:schemeClr val="dk1"/>
              </a:solidFill>
              <a:latin typeface="Arial"/>
              <a:ea typeface="Arial"/>
              <a:cs typeface="Arial"/>
              <a:sym typeface="Arial"/>
            </a:endParaRPr>
          </a:p>
          <a:p>
            <a:pPr marL="0" marR="0" lvl="0" indent="0" algn="l" rtl="0">
              <a:lnSpc>
                <a:spcPct val="107000"/>
              </a:lnSpc>
              <a:spcBef>
                <a:spcPts val="0"/>
              </a:spcBef>
              <a:spcAft>
                <a:spcPts val="0"/>
              </a:spcAft>
              <a:buClr>
                <a:srgbClr val="000000"/>
              </a:buClr>
              <a:buSzPts val="1400"/>
              <a:buFont typeface="Arial"/>
              <a:buNone/>
            </a:pPr>
            <a:r>
              <a:rPr lang="en-US" sz="1400" b="0" i="0" u="none" strike="noStrike" cap="none" dirty="0">
                <a:solidFill>
                  <a:schemeClr val="dk1"/>
                </a:solidFill>
                <a:latin typeface="Calibri"/>
                <a:ea typeface="Calibri"/>
                <a:cs typeface="Calibri"/>
                <a:sym typeface="Calibri"/>
              </a:rPr>
              <a:t>Vice President of Programs &amp; Services</a:t>
            </a:r>
            <a:endParaRPr sz="1400" b="0" i="0" u="none" strike="noStrike" cap="none" dirty="0">
              <a:solidFill>
                <a:schemeClr val="dk1"/>
              </a:solidFill>
              <a:latin typeface="Arial"/>
              <a:ea typeface="Arial"/>
              <a:cs typeface="Arial"/>
              <a:sym typeface="Arial"/>
            </a:endParaRPr>
          </a:p>
          <a:p>
            <a:pPr marL="0" marR="0" lvl="0" indent="0" algn="l" rtl="0">
              <a:lnSpc>
                <a:spcPct val="107000"/>
              </a:lnSpc>
              <a:spcBef>
                <a:spcPts val="0"/>
              </a:spcBef>
              <a:spcAft>
                <a:spcPts val="0"/>
              </a:spcAft>
              <a:buClr>
                <a:srgbClr val="000000"/>
              </a:buClr>
              <a:buSzPts val="1400"/>
              <a:buFont typeface="Arial"/>
              <a:buNone/>
            </a:pPr>
            <a:r>
              <a:rPr lang="en-US" sz="1400" b="0" i="0" u="none" strike="noStrike" cap="none" dirty="0">
                <a:solidFill>
                  <a:schemeClr val="dk1"/>
                </a:solidFill>
                <a:latin typeface="Calibri"/>
                <a:ea typeface="Calibri"/>
                <a:cs typeface="Calibri"/>
                <a:sym typeface="Calibri"/>
              </a:rPr>
              <a:t>Alzheimer’s Association</a:t>
            </a:r>
            <a:endParaRPr sz="1400" b="0" i="0" u="none" strike="noStrike" cap="none" dirty="0">
              <a:solidFill>
                <a:schemeClr val="dk1"/>
              </a:solidFill>
              <a:latin typeface="Arial"/>
              <a:ea typeface="Arial"/>
              <a:cs typeface="Arial"/>
              <a:sym typeface="Arial"/>
            </a:endParaRPr>
          </a:p>
          <a:p>
            <a:pPr marL="0" marR="0" lvl="0" indent="0" algn="l" rtl="0">
              <a:lnSpc>
                <a:spcPct val="107000"/>
              </a:lnSpc>
              <a:spcBef>
                <a:spcPts val="800"/>
              </a:spcBef>
              <a:spcAft>
                <a:spcPts val="0"/>
              </a:spcAft>
              <a:buClr>
                <a:srgbClr val="000000"/>
              </a:buClr>
              <a:buSzPts val="1400"/>
              <a:buFont typeface="Arial"/>
              <a:buNone/>
            </a:pPr>
            <a:r>
              <a:rPr lang="en-US" sz="1400" b="1" i="1" u="none" strike="noStrike" cap="none" dirty="0">
                <a:solidFill>
                  <a:srgbClr val="0266CA"/>
                </a:solidFill>
                <a:latin typeface="Calibri"/>
                <a:ea typeface="Calibri"/>
                <a:cs typeface="Calibri"/>
                <a:sym typeface="Calibri"/>
              </a:rPr>
              <a:t>Mike Belleville </a:t>
            </a:r>
            <a:endParaRPr sz="1400" b="0" i="0" u="none" strike="noStrike" cap="none" dirty="0">
              <a:solidFill>
                <a:srgbClr val="000000"/>
              </a:solidFill>
              <a:latin typeface="Arial"/>
              <a:ea typeface="Arial"/>
              <a:cs typeface="Arial"/>
              <a:sym typeface="Arial"/>
            </a:endParaRPr>
          </a:p>
          <a:p>
            <a:pPr marL="0" marR="0" lvl="0" indent="0" algn="l" rtl="0">
              <a:lnSpc>
                <a:spcPct val="107000"/>
              </a:lnSpc>
              <a:spcBef>
                <a:spcPts val="0"/>
              </a:spcBef>
              <a:spcAft>
                <a:spcPts val="0"/>
              </a:spcAft>
              <a:buClr>
                <a:srgbClr val="000000"/>
              </a:buClr>
              <a:buSzPts val="1400"/>
              <a:buFont typeface="Arial"/>
              <a:buNone/>
            </a:pPr>
            <a:r>
              <a:rPr lang="en-US" sz="1400" b="1" i="0" u="none" strike="noStrike" cap="none" dirty="0">
                <a:solidFill>
                  <a:schemeClr val="dk1"/>
                </a:solidFill>
                <a:latin typeface="Calibri"/>
                <a:ea typeface="Calibri"/>
                <a:cs typeface="Calibri"/>
                <a:sym typeface="Calibri"/>
              </a:rPr>
              <a:t>Council Member</a:t>
            </a:r>
            <a:endParaRPr sz="1400" b="0" i="0" u="none" strike="noStrike" cap="none" dirty="0">
              <a:solidFill>
                <a:schemeClr val="dk1"/>
              </a:solidFill>
              <a:latin typeface="Arial"/>
              <a:ea typeface="Arial"/>
              <a:cs typeface="Arial"/>
              <a:sym typeface="Arial"/>
            </a:endParaRPr>
          </a:p>
          <a:p>
            <a:pPr marL="0" marR="0" lvl="0" indent="0" algn="l" rtl="0">
              <a:lnSpc>
                <a:spcPct val="107000"/>
              </a:lnSpc>
              <a:spcBef>
                <a:spcPts val="0"/>
              </a:spcBef>
              <a:spcAft>
                <a:spcPts val="0"/>
              </a:spcAft>
              <a:buClr>
                <a:srgbClr val="000000"/>
              </a:buClr>
              <a:buSzPts val="1400"/>
              <a:buFont typeface="Arial"/>
              <a:buNone/>
            </a:pPr>
            <a:r>
              <a:rPr lang="en-US" sz="1400" b="0" i="0" u="none" strike="noStrike" cap="none" dirty="0">
                <a:solidFill>
                  <a:schemeClr val="dk1"/>
                </a:solidFill>
                <a:latin typeface="Calibri"/>
                <a:ea typeface="Calibri"/>
                <a:cs typeface="Calibri"/>
                <a:sym typeface="Calibri"/>
              </a:rPr>
              <a:t>Dementia Advocate</a:t>
            </a:r>
            <a:endParaRPr sz="1400" b="0" i="0" u="none" strike="noStrike" cap="none" dirty="0">
              <a:solidFill>
                <a:schemeClr val="dk1"/>
              </a:solidFill>
              <a:latin typeface="Arial"/>
              <a:ea typeface="Arial"/>
              <a:cs typeface="Arial"/>
              <a:sym typeface="Arial"/>
            </a:endParaRPr>
          </a:p>
          <a:p>
            <a:pPr marL="0" marR="0" lvl="0" indent="0" algn="l" rtl="0">
              <a:lnSpc>
                <a:spcPct val="107000"/>
              </a:lnSpc>
              <a:spcBef>
                <a:spcPts val="800"/>
              </a:spcBef>
              <a:spcAft>
                <a:spcPts val="0"/>
              </a:spcAft>
              <a:buClr>
                <a:srgbClr val="000000"/>
              </a:buClr>
              <a:buSzPts val="1400"/>
              <a:buFont typeface="Arial"/>
              <a:buNone/>
            </a:pPr>
            <a:r>
              <a:rPr lang="en-US" sz="1400" b="1" i="1" u="none" strike="noStrike" cap="none" dirty="0">
                <a:solidFill>
                  <a:srgbClr val="0266CA"/>
                </a:solidFill>
                <a:latin typeface="Calibri"/>
                <a:ea typeface="Calibri"/>
                <a:cs typeface="Calibri"/>
                <a:sym typeface="Calibri"/>
              </a:rPr>
              <a:t>Deb Dowd-Foley</a:t>
            </a:r>
            <a:endParaRPr sz="1400" b="0" i="0" u="none" strike="noStrike" cap="none" dirty="0">
              <a:solidFill>
                <a:srgbClr val="000000"/>
              </a:solidFill>
              <a:latin typeface="Arial"/>
              <a:ea typeface="Arial"/>
              <a:cs typeface="Arial"/>
              <a:sym typeface="Arial"/>
            </a:endParaRPr>
          </a:p>
          <a:p>
            <a:pPr marL="0" marR="0" lvl="0" indent="0" algn="l" rtl="0">
              <a:lnSpc>
                <a:spcPct val="107000"/>
              </a:lnSpc>
              <a:spcBef>
                <a:spcPts val="0"/>
              </a:spcBef>
              <a:spcAft>
                <a:spcPts val="0"/>
              </a:spcAft>
              <a:buClr>
                <a:srgbClr val="000000"/>
              </a:buClr>
              <a:buSzPts val="1400"/>
              <a:buFont typeface="Arial"/>
              <a:buNone/>
            </a:pPr>
            <a:r>
              <a:rPr lang="en-US" sz="1400" b="0" i="0" u="none" strike="noStrike" cap="none" dirty="0">
                <a:solidFill>
                  <a:schemeClr val="dk1"/>
                </a:solidFill>
                <a:latin typeface="Calibri"/>
                <a:ea typeface="Calibri"/>
                <a:cs typeface="Calibri"/>
                <a:sym typeface="Calibri"/>
              </a:rPr>
              <a:t>Caregiver Specialist</a:t>
            </a:r>
            <a:endParaRPr sz="1400" b="0" i="0" u="none" strike="noStrike" cap="none" dirty="0">
              <a:solidFill>
                <a:schemeClr val="dk1"/>
              </a:solidFill>
              <a:latin typeface="Arial"/>
              <a:ea typeface="Arial"/>
              <a:cs typeface="Arial"/>
              <a:sym typeface="Arial"/>
            </a:endParaRPr>
          </a:p>
          <a:p>
            <a:pPr marL="0" marR="0" lvl="0" indent="0" algn="l" rtl="0">
              <a:lnSpc>
                <a:spcPct val="107000"/>
              </a:lnSpc>
              <a:spcBef>
                <a:spcPts val="0"/>
              </a:spcBef>
              <a:spcAft>
                <a:spcPts val="0"/>
              </a:spcAft>
              <a:buClr>
                <a:srgbClr val="000000"/>
              </a:buClr>
              <a:buSzPts val="1400"/>
              <a:buFont typeface="Arial"/>
              <a:buNone/>
            </a:pPr>
            <a:r>
              <a:rPr lang="en-US" sz="1400" b="0" i="0" u="none" strike="noStrike" cap="none" dirty="0">
                <a:solidFill>
                  <a:schemeClr val="dk1"/>
                </a:solidFill>
                <a:latin typeface="Calibri"/>
                <a:ea typeface="Calibri"/>
                <a:cs typeface="Calibri"/>
                <a:sym typeface="Calibri"/>
              </a:rPr>
              <a:t>Elder Services of Worcester Area, Inc.</a:t>
            </a:r>
            <a:endParaRPr sz="1400" b="0" i="0" u="none" strike="noStrike" cap="none" dirty="0">
              <a:solidFill>
                <a:srgbClr val="000000"/>
              </a:solidFill>
              <a:latin typeface="Arial"/>
              <a:ea typeface="Arial"/>
              <a:cs typeface="Arial"/>
              <a:sym typeface="Arial"/>
            </a:endParaRPr>
          </a:p>
          <a:p>
            <a:pPr marL="0" marR="0" lvl="0" indent="0" algn="l" rtl="0">
              <a:lnSpc>
                <a:spcPct val="107000"/>
              </a:lnSpc>
              <a:spcBef>
                <a:spcPts val="800"/>
              </a:spcBef>
              <a:spcAft>
                <a:spcPts val="0"/>
              </a:spcAft>
              <a:buClr>
                <a:srgbClr val="000000"/>
              </a:buClr>
              <a:buSzPts val="1400"/>
              <a:buFont typeface="Arial"/>
              <a:buNone/>
            </a:pPr>
            <a:endParaRPr sz="1400" b="1" i="0" u="none" strike="noStrike" cap="none" dirty="0">
              <a:solidFill>
                <a:schemeClr val="dk1"/>
              </a:solidFill>
              <a:latin typeface="Calibri"/>
              <a:ea typeface="Calibri"/>
              <a:cs typeface="Calibri"/>
              <a:sym typeface="Calibri"/>
            </a:endParaRPr>
          </a:p>
        </p:txBody>
      </p:sp>
      <p:sp>
        <p:nvSpPr>
          <p:cNvPr id="67" name="Google Shape;67;p3"/>
          <p:cNvSpPr/>
          <p:nvPr/>
        </p:nvSpPr>
        <p:spPr>
          <a:xfrm>
            <a:off x="4495800" y="1288869"/>
            <a:ext cx="4053840" cy="4502331"/>
          </a:xfrm>
          <a:prstGeom prst="roundRect">
            <a:avLst>
              <a:gd name="adj" fmla="val 0"/>
            </a:avLst>
          </a:prstGeom>
          <a:solidFill>
            <a:schemeClr val="lt1"/>
          </a:solidFill>
          <a:ln>
            <a:noFill/>
          </a:ln>
        </p:spPr>
        <p:txBody>
          <a:bodyPr spcFirstLastPara="1" wrap="square" lIns="182875" tIns="91425" rIns="182875" bIns="0" anchor="t" anchorCtr="0">
            <a:noAutofit/>
          </a:bodyPr>
          <a:lstStyle/>
          <a:p>
            <a:pPr marL="0" marR="0" lvl="0" indent="0" algn="l" rtl="0">
              <a:lnSpc>
                <a:spcPct val="107000"/>
              </a:lnSpc>
              <a:spcBef>
                <a:spcPts val="800"/>
              </a:spcBef>
              <a:spcAft>
                <a:spcPts val="0"/>
              </a:spcAft>
              <a:buClr>
                <a:srgbClr val="000000"/>
              </a:buClr>
              <a:buSzPts val="1400"/>
              <a:buFont typeface="Arial"/>
              <a:buNone/>
            </a:pPr>
            <a:r>
              <a:rPr lang="en-US" sz="1400" b="1" i="1" u="none" strike="noStrike" cap="none" dirty="0">
                <a:solidFill>
                  <a:srgbClr val="0266CA"/>
                </a:solidFill>
                <a:latin typeface="Calibri"/>
                <a:ea typeface="Calibri"/>
                <a:cs typeface="Calibri"/>
                <a:sym typeface="Calibri"/>
              </a:rPr>
              <a:t>Laurie Herndon, MSN, GNP, BC</a:t>
            </a:r>
            <a:endParaRPr lang="en-US" sz="1400" b="0" i="0" u="none" strike="noStrike" cap="none" dirty="0">
              <a:solidFill>
                <a:srgbClr val="000000"/>
              </a:solidFill>
              <a:latin typeface="Arial"/>
              <a:ea typeface="Arial"/>
              <a:cs typeface="Arial"/>
              <a:sym typeface="Arial"/>
            </a:endParaRPr>
          </a:p>
          <a:p>
            <a:pPr marL="0" marR="0" lvl="0" indent="0" algn="l" rtl="0">
              <a:lnSpc>
                <a:spcPct val="107000"/>
              </a:lnSpc>
              <a:spcBef>
                <a:spcPts val="0"/>
              </a:spcBef>
              <a:spcAft>
                <a:spcPts val="0"/>
              </a:spcAft>
              <a:buClr>
                <a:srgbClr val="000000"/>
              </a:buClr>
              <a:buSzPts val="1400"/>
              <a:buFont typeface="Arial"/>
              <a:buNone/>
            </a:pPr>
            <a:r>
              <a:rPr lang="en-US" sz="1400" b="0" i="0" u="none" strike="noStrike" cap="none" dirty="0">
                <a:solidFill>
                  <a:schemeClr val="dk1"/>
                </a:solidFill>
                <a:latin typeface="Calibri"/>
                <a:ea typeface="Calibri"/>
                <a:cs typeface="Calibri"/>
                <a:sym typeface="Calibri"/>
              </a:rPr>
              <a:t>Project Director</a:t>
            </a:r>
            <a:endParaRPr lang="en-US" sz="1400" b="0" i="0" u="none" strike="noStrike" cap="none" dirty="0">
              <a:solidFill>
                <a:schemeClr val="dk1"/>
              </a:solidFill>
              <a:latin typeface="Arial"/>
              <a:ea typeface="Arial"/>
              <a:cs typeface="Arial"/>
              <a:sym typeface="Arial"/>
            </a:endParaRPr>
          </a:p>
          <a:p>
            <a:pPr marL="0" marR="0" lvl="0" indent="0" algn="l" rtl="0">
              <a:lnSpc>
                <a:spcPct val="107000"/>
              </a:lnSpc>
              <a:spcBef>
                <a:spcPts val="0"/>
              </a:spcBef>
              <a:spcAft>
                <a:spcPts val="0"/>
              </a:spcAft>
              <a:buClr>
                <a:srgbClr val="000000"/>
              </a:buClr>
              <a:buSzPts val="1400"/>
              <a:buFont typeface="Arial"/>
              <a:buNone/>
            </a:pPr>
            <a:r>
              <a:rPr lang="en-US" sz="1400" b="0" i="0" u="none" strike="noStrike" cap="none" dirty="0">
                <a:solidFill>
                  <a:schemeClr val="dk1"/>
                </a:solidFill>
                <a:latin typeface="Calibri"/>
                <a:ea typeface="Calibri"/>
                <a:cs typeface="Calibri"/>
                <a:sym typeface="Calibri"/>
              </a:rPr>
              <a:t>Hinda and Arthur Marcus Institute for Aging Research, Hebrew </a:t>
            </a:r>
            <a:r>
              <a:rPr lang="en-US" sz="1400" b="0" i="0" u="none" strike="noStrike" cap="none" dirty="0" err="1">
                <a:solidFill>
                  <a:schemeClr val="dk1"/>
                </a:solidFill>
                <a:latin typeface="Calibri"/>
                <a:ea typeface="Calibri"/>
                <a:cs typeface="Calibri"/>
                <a:sym typeface="Calibri"/>
              </a:rPr>
              <a:t>SeniorLife</a:t>
            </a:r>
            <a:endParaRPr lang="en-US" sz="1400" b="0" i="0" u="none" strike="noStrike" cap="none" dirty="0">
              <a:solidFill>
                <a:schemeClr val="dk1"/>
              </a:solidFill>
              <a:latin typeface="Arial"/>
              <a:ea typeface="Arial"/>
              <a:cs typeface="Arial"/>
              <a:sym typeface="Arial"/>
            </a:endParaRPr>
          </a:p>
          <a:p>
            <a:pPr marL="0" marR="0" lvl="0" indent="0" algn="l" rtl="0">
              <a:lnSpc>
                <a:spcPct val="107000"/>
              </a:lnSpc>
              <a:spcBef>
                <a:spcPts val="800"/>
              </a:spcBef>
              <a:spcAft>
                <a:spcPts val="0"/>
              </a:spcAft>
              <a:buClr>
                <a:srgbClr val="000000"/>
              </a:buClr>
              <a:buSzPts val="1400"/>
              <a:buFont typeface="Arial"/>
              <a:buNone/>
            </a:pPr>
            <a:r>
              <a:rPr lang="en-US" sz="1400" b="1" i="1" u="none" strike="noStrike" cap="none" dirty="0">
                <a:solidFill>
                  <a:srgbClr val="0266CA"/>
                </a:solidFill>
                <a:latin typeface="Calibri"/>
                <a:ea typeface="Calibri"/>
                <a:cs typeface="Calibri"/>
                <a:sym typeface="Calibri"/>
              </a:rPr>
              <a:t>Judy </a:t>
            </a:r>
            <a:r>
              <a:rPr lang="en-US" sz="1400" b="1" i="1" u="none" strike="noStrike" cap="none" dirty="0" err="1">
                <a:solidFill>
                  <a:srgbClr val="0266CA"/>
                </a:solidFill>
                <a:latin typeface="Calibri"/>
                <a:ea typeface="Calibri"/>
                <a:cs typeface="Calibri"/>
                <a:sym typeface="Calibri"/>
              </a:rPr>
              <a:t>Johanson</a:t>
            </a:r>
            <a:endParaRPr sz="1400" b="1" i="1" u="none" strike="noStrike" cap="none" dirty="0">
              <a:solidFill>
                <a:srgbClr val="0266CA"/>
              </a:solidFill>
              <a:latin typeface="Calibri"/>
              <a:ea typeface="Calibri"/>
              <a:cs typeface="Calibri"/>
              <a:sym typeface="Calibri"/>
            </a:endParaRPr>
          </a:p>
          <a:p>
            <a:pPr marL="0" marR="0" lvl="0" indent="0" algn="l" rtl="0">
              <a:lnSpc>
                <a:spcPct val="107000"/>
              </a:lnSpc>
              <a:spcBef>
                <a:spcPts val="0"/>
              </a:spcBef>
              <a:spcAft>
                <a:spcPts val="0"/>
              </a:spcAft>
              <a:buClr>
                <a:srgbClr val="000000"/>
              </a:buClr>
              <a:buSzPts val="1400"/>
              <a:buFont typeface="Arial"/>
              <a:buNone/>
            </a:pPr>
            <a:r>
              <a:rPr lang="en-US" sz="1400" b="0" i="0" u="none" strike="noStrike" cap="none" dirty="0">
                <a:solidFill>
                  <a:schemeClr val="dk1"/>
                </a:solidFill>
                <a:latin typeface="Calibri"/>
                <a:ea typeface="Calibri"/>
                <a:cs typeface="Calibri"/>
                <a:sym typeface="Calibri"/>
              </a:rPr>
              <a:t>Dementia Advocate</a:t>
            </a:r>
            <a:endParaRPr sz="1400" b="0" i="0" u="none" strike="noStrike" cap="none" dirty="0">
              <a:solidFill>
                <a:schemeClr val="dk1"/>
              </a:solidFill>
              <a:latin typeface="Arial"/>
              <a:ea typeface="Arial"/>
              <a:cs typeface="Arial"/>
              <a:sym typeface="Arial"/>
            </a:endParaRPr>
          </a:p>
          <a:p>
            <a:pPr marL="0" marR="0" lvl="0" indent="0" algn="l" rtl="0">
              <a:lnSpc>
                <a:spcPct val="107000"/>
              </a:lnSpc>
              <a:spcBef>
                <a:spcPts val="0"/>
              </a:spcBef>
              <a:spcAft>
                <a:spcPts val="0"/>
              </a:spcAft>
              <a:buClr>
                <a:srgbClr val="000000"/>
              </a:buClr>
              <a:buSzPts val="1400"/>
              <a:buFont typeface="Arial"/>
              <a:buNone/>
            </a:pPr>
            <a:r>
              <a:rPr lang="en-US" sz="1400" b="0" i="0" u="none" strike="noStrike" cap="none" dirty="0">
                <a:solidFill>
                  <a:schemeClr val="dk1"/>
                </a:solidFill>
                <a:latin typeface="Calibri"/>
                <a:ea typeface="Calibri"/>
                <a:cs typeface="Calibri"/>
                <a:sym typeface="Calibri"/>
              </a:rPr>
              <a:t>Mass. Alzheimer’s Disease Research Center, MGH</a:t>
            </a:r>
            <a:endParaRPr sz="1400" b="0" i="0" u="none" strike="noStrike" cap="none" dirty="0">
              <a:solidFill>
                <a:srgbClr val="000000"/>
              </a:solidFill>
              <a:latin typeface="Arial"/>
              <a:ea typeface="Arial"/>
              <a:cs typeface="Arial"/>
              <a:sym typeface="Arial"/>
            </a:endParaRPr>
          </a:p>
          <a:p>
            <a:pPr marL="0" marR="0" lvl="0" indent="0" algn="l" rtl="0">
              <a:lnSpc>
                <a:spcPct val="107000"/>
              </a:lnSpc>
              <a:spcBef>
                <a:spcPts val="800"/>
              </a:spcBef>
              <a:spcAft>
                <a:spcPts val="0"/>
              </a:spcAft>
              <a:buClr>
                <a:srgbClr val="000000"/>
              </a:buClr>
              <a:buSzPts val="1400"/>
              <a:buFont typeface="Arial"/>
              <a:buNone/>
            </a:pPr>
            <a:r>
              <a:rPr lang="en-US" sz="1400" b="1" i="1" u="none" strike="noStrike" cap="none" dirty="0">
                <a:solidFill>
                  <a:srgbClr val="0266CA"/>
                </a:solidFill>
                <a:latin typeface="Calibri"/>
                <a:ea typeface="Calibri"/>
                <a:cs typeface="Calibri"/>
                <a:sym typeface="Calibri"/>
              </a:rPr>
              <a:t>Gad A. Marshall, MD</a:t>
            </a:r>
            <a:endParaRPr sz="1400" b="0" i="0" u="none" strike="noStrike" cap="none" dirty="0">
              <a:solidFill>
                <a:srgbClr val="000000"/>
              </a:solidFill>
              <a:latin typeface="Arial"/>
              <a:ea typeface="Arial"/>
              <a:cs typeface="Arial"/>
              <a:sym typeface="Arial"/>
            </a:endParaRPr>
          </a:p>
          <a:p>
            <a:pPr marL="0" marR="0" lvl="0" indent="0" algn="l" rtl="0">
              <a:lnSpc>
                <a:spcPct val="107000"/>
              </a:lnSpc>
              <a:spcBef>
                <a:spcPts val="0"/>
              </a:spcBef>
              <a:spcAft>
                <a:spcPts val="0"/>
              </a:spcAft>
              <a:buClr>
                <a:schemeClr val="dk1"/>
              </a:buClr>
              <a:buSzPts val="1400"/>
              <a:buFont typeface="Calibri"/>
              <a:buNone/>
            </a:pPr>
            <a:r>
              <a:rPr lang="en-US" sz="1400" b="0" i="0" u="none" strike="noStrike" cap="none" dirty="0">
                <a:solidFill>
                  <a:schemeClr val="dk1"/>
                </a:solidFill>
                <a:latin typeface="Calibri"/>
                <a:ea typeface="Calibri"/>
                <a:cs typeface="Calibri"/>
                <a:sym typeface="Calibri"/>
              </a:rPr>
              <a:t>Medical Director of Clinical Trials at Center for Alzheimer Research and Treatment, </a:t>
            </a:r>
            <a:endParaRPr sz="1400" b="0" i="0" u="none" strike="noStrike" cap="none" dirty="0">
              <a:solidFill>
                <a:srgbClr val="000000"/>
              </a:solidFill>
              <a:latin typeface="Arial"/>
              <a:ea typeface="Arial"/>
              <a:cs typeface="Arial"/>
              <a:sym typeface="Arial"/>
            </a:endParaRPr>
          </a:p>
          <a:p>
            <a:pPr marL="0" marR="0" lvl="0" indent="0" algn="l" rtl="0">
              <a:lnSpc>
                <a:spcPct val="107000"/>
              </a:lnSpc>
              <a:spcBef>
                <a:spcPts val="0"/>
              </a:spcBef>
              <a:spcAft>
                <a:spcPts val="0"/>
              </a:spcAft>
              <a:buClr>
                <a:schemeClr val="dk1"/>
              </a:buClr>
              <a:buSzPts val="1400"/>
              <a:buFont typeface="Calibri"/>
              <a:buNone/>
            </a:pPr>
            <a:r>
              <a:rPr lang="en-US" sz="1400" b="0" i="0" u="none" strike="noStrike" cap="none" dirty="0">
                <a:solidFill>
                  <a:schemeClr val="dk1"/>
                </a:solidFill>
                <a:latin typeface="Calibri"/>
                <a:ea typeface="Calibri"/>
                <a:cs typeface="Calibri"/>
                <a:sym typeface="Calibri"/>
              </a:rPr>
              <a:t>Brigham and Women’s Hospital (BWH); Associate Neurologist at BWH; Assistant in Neurology at Massachusetts General Hospital; Associate Professor of Neurology at Harvard Medical School</a:t>
            </a:r>
          </a:p>
          <a:p>
            <a:pPr>
              <a:lnSpc>
                <a:spcPct val="107000"/>
              </a:lnSpc>
              <a:spcBef>
                <a:spcPts val="800"/>
              </a:spcBef>
              <a:buClr>
                <a:schemeClr val="dk1"/>
              </a:buClr>
              <a:buSzPts val="1400"/>
            </a:pPr>
            <a:r>
              <a:rPr lang="en-US" sz="1400" b="1" i="1" dirty="0">
                <a:solidFill>
                  <a:srgbClr val="0266CA"/>
                </a:solidFill>
                <a:latin typeface="Calibri"/>
                <a:cs typeface="Calibri"/>
              </a:rPr>
              <a:t>Victoria Martischnig</a:t>
            </a:r>
          </a:p>
          <a:p>
            <a:pPr>
              <a:lnSpc>
                <a:spcPct val="107000"/>
              </a:lnSpc>
              <a:buClr>
                <a:schemeClr val="dk1"/>
              </a:buClr>
              <a:buSzPts val="1400"/>
            </a:pPr>
            <a:r>
              <a:rPr lang="en-US" sz="1400" dirty="0">
                <a:solidFill>
                  <a:schemeClr val="dk1"/>
                </a:solidFill>
                <a:latin typeface="Calibri"/>
                <a:cs typeface="Calibri"/>
              </a:rPr>
              <a:t>Graduate Student (MPH candidate)</a:t>
            </a:r>
          </a:p>
          <a:p>
            <a:pPr>
              <a:lnSpc>
                <a:spcPct val="107000"/>
              </a:lnSpc>
              <a:buClr>
                <a:schemeClr val="dk1"/>
              </a:buClr>
              <a:buSzPts val="1400"/>
            </a:pPr>
            <a:r>
              <a:rPr lang="en-US" sz="1400" dirty="0">
                <a:solidFill>
                  <a:schemeClr val="dk1"/>
                </a:solidFill>
                <a:latin typeface="Calibri"/>
                <a:cs typeface="Calibri"/>
              </a:rPr>
              <a:t>Southern New Hampshire University</a:t>
            </a:r>
          </a:p>
          <a:p>
            <a:pPr marL="0" marR="0" lvl="0" indent="0" algn="l" rtl="0">
              <a:lnSpc>
                <a:spcPct val="107000"/>
              </a:lnSpc>
              <a:spcBef>
                <a:spcPts val="0"/>
              </a:spcBef>
              <a:spcAft>
                <a:spcPts val="0"/>
              </a:spcAft>
              <a:buClr>
                <a:schemeClr val="dk1"/>
              </a:buClr>
              <a:buSzPts val="1400"/>
              <a:buFont typeface="Calibri"/>
              <a:buNone/>
            </a:pPr>
            <a:endParaRPr sz="1400" b="0" i="0" u="none" strike="noStrike" cap="none" dirty="0">
              <a:solidFill>
                <a:srgbClr val="000000"/>
              </a:solidFill>
              <a:latin typeface="Arial"/>
              <a:ea typeface="Arial"/>
              <a:cs typeface="Arial"/>
              <a:sym typeface="Arial"/>
            </a:endParaRPr>
          </a:p>
          <a:p>
            <a:pPr marL="0" marR="0" lvl="0" indent="0" algn="l" rtl="0">
              <a:lnSpc>
                <a:spcPct val="107000"/>
              </a:lnSpc>
              <a:spcBef>
                <a:spcPts val="800"/>
              </a:spcBef>
              <a:spcAft>
                <a:spcPts val="0"/>
              </a:spcAft>
              <a:buClr>
                <a:srgbClr val="000000"/>
              </a:buClr>
              <a:buSzPts val="1200"/>
              <a:buFont typeface="Arial"/>
              <a:buNone/>
            </a:pPr>
            <a:endParaRPr sz="1200" b="1" i="0" u="none" strike="noStrike" cap="none" dirty="0">
              <a:solidFill>
                <a:srgbClr val="7676DE"/>
              </a:solidFill>
              <a:latin typeface="Calibri"/>
              <a:ea typeface="Calibri"/>
              <a:cs typeface="Calibri"/>
              <a:sym typeface="Calibri"/>
            </a:endParaRPr>
          </a:p>
          <a:p>
            <a:pPr marL="457200" marR="0" lvl="1" indent="0" algn="l" rtl="0">
              <a:lnSpc>
                <a:spcPct val="107000"/>
              </a:lnSpc>
              <a:spcBef>
                <a:spcPts val="0"/>
              </a:spcBef>
              <a:spcAft>
                <a:spcPts val="0"/>
              </a:spcAft>
              <a:buClr>
                <a:srgbClr val="000000"/>
              </a:buClr>
              <a:buSzPts val="1600"/>
              <a:buFont typeface="Arial"/>
              <a:buNone/>
            </a:pPr>
            <a:endParaRPr sz="1600" b="1" i="0" u="none" strike="noStrike" cap="none" dirty="0">
              <a:solidFill>
                <a:schemeClr val="accent6"/>
              </a:solidFill>
              <a:latin typeface="Calibri"/>
              <a:ea typeface="Calibri"/>
              <a:cs typeface="Calibri"/>
              <a:sym typeface="Calibri"/>
            </a:endParaRPr>
          </a:p>
        </p:txBody>
      </p:sp>
    </p:spTree>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71"/>
        <p:cNvGrpSpPr/>
        <p:nvPr/>
      </p:nvGrpSpPr>
      <p:grpSpPr>
        <a:xfrm>
          <a:off x="0" y="0"/>
          <a:ext cx="0" cy="0"/>
          <a:chOff x="0" y="0"/>
          <a:chExt cx="0" cy="0"/>
        </a:xfrm>
      </p:grpSpPr>
      <p:sp>
        <p:nvSpPr>
          <p:cNvPr id="72" name="Google Shape;72;p4"/>
          <p:cNvSpPr txBox="1">
            <a:spLocks noGrp="1"/>
          </p:cNvSpPr>
          <p:nvPr>
            <p:ph type="title"/>
          </p:nvPr>
        </p:nvSpPr>
        <p:spPr>
          <a:xfrm>
            <a:off x="1524000" y="105241"/>
            <a:ext cx="5334000" cy="753035"/>
          </a:xfrm>
          <a:prstGeom prst="rect">
            <a:avLst/>
          </a:prstGeom>
          <a:noFill/>
          <a:ln>
            <a:noFill/>
          </a:ln>
        </p:spPr>
        <p:txBody>
          <a:bodyPr spcFirstLastPara="1" wrap="square" lIns="91425" tIns="45700" rIns="91425" bIns="45700" anchor="b" anchorCtr="0">
            <a:noAutofit/>
          </a:bodyPr>
          <a:lstStyle/>
          <a:p>
            <a:pPr marL="0" lvl="0" indent="0" algn="ctr" rtl="0">
              <a:lnSpc>
                <a:spcPct val="100000"/>
              </a:lnSpc>
              <a:spcBef>
                <a:spcPts val="0"/>
              </a:spcBef>
              <a:spcAft>
                <a:spcPts val="0"/>
              </a:spcAft>
              <a:buSzPts val="1400"/>
              <a:buNone/>
            </a:pPr>
            <a:br>
              <a:rPr lang="en-US" dirty="0">
                <a:latin typeface="Arial"/>
                <a:ea typeface="Arial"/>
                <a:cs typeface="Arial"/>
                <a:sym typeface="Arial"/>
              </a:rPr>
            </a:br>
            <a:r>
              <a:rPr lang="en-US" dirty="0">
                <a:latin typeface="Arial"/>
                <a:ea typeface="Arial"/>
                <a:cs typeface="Arial"/>
                <a:sym typeface="Arial"/>
              </a:rPr>
              <a:t>Care Planning </a:t>
            </a:r>
            <a:br>
              <a:rPr lang="en-US" dirty="0">
                <a:latin typeface="Arial"/>
                <a:ea typeface="Arial"/>
                <a:cs typeface="Arial"/>
                <a:sym typeface="Arial"/>
              </a:rPr>
            </a:br>
            <a:r>
              <a:rPr lang="en-US" dirty="0">
                <a:latin typeface="Arial"/>
                <a:ea typeface="Arial"/>
                <a:cs typeface="Arial"/>
                <a:sym typeface="Arial"/>
              </a:rPr>
              <a:t>Implementation Status</a:t>
            </a:r>
            <a:endParaRPr dirty="0"/>
          </a:p>
        </p:txBody>
      </p:sp>
      <p:pic>
        <p:nvPicPr>
          <p:cNvPr id="73" name="Google Shape;73;p4" descr="clinical doctor giving test results to patients - doctor with older patient and clip board stock pictures, royalty-free photos &amp; images"/>
          <p:cNvPicPr preferRelativeResize="0"/>
          <p:nvPr/>
        </p:nvPicPr>
        <p:blipFill rotWithShape="1">
          <a:blip r:embed="rId3">
            <a:alphaModFix/>
          </a:blip>
          <a:srcRect/>
          <a:stretch/>
        </p:blipFill>
        <p:spPr>
          <a:xfrm>
            <a:off x="30564" y="42843"/>
            <a:ext cx="1828800" cy="877832"/>
          </a:xfrm>
          <a:prstGeom prst="rect">
            <a:avLst/>
          </a:prstGeom>
          <a:noFill/>
          <a:ln>
            <a:noFill/>
          </a:ln>
        </p:spPr>
      </p:pic>
      <p:sp>
        <p:nvSpPr>
          <p:cNvPr id="74" name="Google Shape;74;p4"/>
          <p:cNvSpPr txBox="1"/>
          <p:nvPr/>
        </p:nvSpPr>
        <p:spPr>
          <a:xfrm>
            <a:off x="457200" y="1066800"/>
            <a:ext cx="7924800" cy="5317826"/>
          </a:xfrm>
          <a:prstGeom prst="rect">
            <a:avLst/>
          </a:prstGeom>
          <a:noFill/>
          <a:ln>
            <a:noFill/>
          </a:ln>
        </p:spPr>
        <p:txBody>
          <a:bodyPr spcFirstLastPara="1" wrap="square" lIns="91425" tIns="45700" rIns="91425" bIns="45700" anchor="t" anchorCtr="0">
            <a:spAutoFit/>
          </a:bodyPr>
          <a:lstStyle/>
          <a:p>
            <a:pPr marL="0" marR="0" lvl="0" indent="0" algn="l" rtl="0">
              <a:lnSpc>
                <a:spcPct val="107000"/>
              </a:lnSpc>
              <a:spcBef>
                <a:spcPts val="0"/>
              </a:spcBef>
              <a:spcAft>
                <a:spcPts val="1500"/>
              </a:spcAft>
              <a:buClr>
                <a:srgbClr val="000000"/>
              </a:buClr>
              <a:buSzPts val="2000"/>
              <a:buFont typeface="Arial"/>
              <a:buNone/>
            </a:pPr>
            <a:r>
              <a:rPr lang="en-US" sz="2000" b="1" i="0" u="none" strike="noStrike" cap="none" dirty="0">
                <a:solidFill>
                  <a:schemeClr val="dk1"/>
                </a:solidFill>
                <a:latin typeface="Calibri"/>
                <a:ea typeface="Calibri"/>
                <a:cs typeface="Calibri"/>
                <a:sym typeface="Calibri"/>
              </a:rPr>
              <a:t>Updates and Accomplishments</a:t>
            </a:r>
            <a:endParaRPr sz="1400" b="0" i="0" u="none" strike="noStrike" cap="none" dirty="0">
              <a:solidFill>
                <a:srgbClr val="000000"/>
              </a:solidFill>
              <a:latin typeface="Arial"/>
              <a:ea typeface="Arial"/>
              <a:cs typeface="Arial"/>
              <a:sym typeface="Arial"/>
            </a:endParaRPr>
          </a:p>
          <a:p>
            <a:pPr marL="342900" marR="0" lvl="0" indent="-342900" algn="l" rtl="0">
              <a:lnSpc>
                <a:spcPct val="107000"/>
              </a:lnSpc>
              <a:spcAft>
                <a:spcPts val="0"/>
              </a:spcAft>
              <a:buClr>
                <a:schemeClr val="dk1"/>
              </a:buClr>
              <a:buSzPts val="2000"/>
              <a:buFont typeface="Arial" panose="020B0604020202020204" pitchFamily="34" charset="0"/>
              <a:buChar char="•"/>
            </a:pPr>
            <a:r>
              <a:rPr lang="en-US" sz="2000" dirty="0">
                <a:solidFill>
                  <a:schemeClr val="dk1"/>
                </a:solidFill>
                <a:latin typeface="Calibri"/>
                <a:ea typeface="Calibri"/>
                <a:cs typeface="Calibri"/>
                <a:sym typeface="Calibri"/>
              </a:rPr>
              <a:t>Gathering resources (e.g., Workbook: What Matters to Me; My Health Matters, Stanford Letter Project, etc. )</a:t>
            </a:r>
            <a:endParaRPr sz="2000" dirty="0">
              <a:solidFill>
                <a:schemeClr val="dk1"/>
              </a:solidFill>
              <a:latin typeface="Calibri"/>
              <a:ea typeface="Calibri"/>
              <a:cs typeface="Calibri"/>
              <a:sym typeface="Calibri"/>
            </a:endParaRPr>
          </a:p>
          <a:p>
            <a:pPr marL="342900" marR="0" lvl="0" indent="-342900" algn="l" rtl="0">
              <a:lnSpc>
                <a:spcPct val="107000"/>
              </a:lnSpc>
              <a:spcBef>
                <a:spcPts val="2000"/>
              </a:spcBef>
              <a:spcAft>
                <a:spcPts val="0"/>
              </a:spcAft>
              <a:buClr>
                <a:schemeClr val="dk1"/>
              </a:buClr>
              <a:buSzPts val="2000"/>
              <a:buFont typeface="Arial" panose="020B0604020202020204" pitchFamily="34" charset="0"/>
              <a:buChar char="•"/>
            </a:pPr>
            <a:r>
              <a:rPr lang="en-US" sz="2000" dirty="0">
                <a:solidFill>
                  <a:schemeClr val="dk1"/>
                </a:solidFill>
                <a:latin typeface="Calibri"/>
                <a:ea typeface="Calibri"/>
                <a:cs typeface="Calibri"/>
                <a:sym typeface="Calibri"/>
              </a:rPr>
              <a:t>Convening preliminary meetings with potential collaborators</a:t>
            </a:r>
            <a:endParaRPr sz="2000" dirty="0">
              <a:solidFill>
                <a:schemeClr val="dk1"/>
              </a:solidFill>
              <a:latin typeface="Calibri"/>
              <a:ea typeface="Calibri"/>
              <a:cs typeface="Calibri"/>
              <a:sym typeface="Calibri"/>
            </a:endParaRPr>
          </a:p>
          <a:p>
            <a:pPr marL="342900" marR="0" lvl="0" indent="-342900" algn="l" rtl="0">
              <a:lnSpc>
                <a:spcPct val="107000"/>
              </a:lnSpc>
              <a:spcBef>
                <a:spcPts val="2000"/>
              </a:spcBef>
              <a:spcAft>
                <a:spcPts val="0"/>
              </a:spcAft>
              <a:buClr>
                <a:schemeClr val="dk1"/>
              </a:buClr>
              <a:buSzPts val="2000"/>
              <a:buFont typeface="Arial" panose="020B0604020202020204" pitchFamily="34" charset="0"/>
              <a:buChar char="•"/>
            </a:pPr>
            <a:r>
              <a:rPr lang="en-US" sz="2000" dirty="0">
                <a:solidFill>
                  <a:schemeClr val="dk1"/>
                </a:solidFill>
                <a:latin typeface="Calibri"/>
                <a:ea typeface="Calibri"/>
                <a:cs typeface="Calibri"/>
                <a:sym typeface="Calibri"/>
              </a:rPr>
              <a:t>Intern acquired - Victoria Martischnig, Public Health Graduate Student, Southern New Hampshire University</a:t>
            </a:r>
            <a:endParaRPr sz="2000" dirty="0">
              <a:solidFill>
                <a:schemeClr val="dk1"/>
              </a:solidFill>
              <a:latin typeface="Calibri"/>
              <a:ea typeface="Calibri"/>
              <a:cs typeface="Calibri"/>
              <a:sym typeface="Calibri"/>
            </a:endParaRPr>
          </a:p>
          <a:p>
            <a:pPr marL="342900" marR="0" lvl="0" indent="-342900" algn="l" rtl="0">
              <a:lnSpc>
                <a:spcPct val="107000"/>
              </a:lnSpc>
              <a:spcBef>
                <a:spcPts val="1500"/>
              </a:spcBef>
              <a:spcAft>
                <a:spcPts val="1500"/>
              </a:spcAft>
              <a:buClr>
                <a:schemeClr val="dk1"/>
              </a:buClr>
              <a:buSzPts val="2000"/>
              <a:buFont typeface="Arial" panose="020B0604020202020204" pitchFamily="34" charset="0"/>
              <a:buChar char="•"/>
            </a:pPr>
            <a:r>
              <a:rPr lang="en-US" sz="2000" dirty="0">
                <a:solidFill>
                  <a:schemeClr val="dk1"/>
                </a:solidFill>
                <a:latin typeface="Calibri"/>
                <a:ea typeface="Calibri"/>
                <a:cs typeface="Calibri"/>
                <a:sym typeface="Calibri"/>
              </a:rPr>
              <a:t>Collaboration with Diagnosis &amp; Services Navigation Workstream Leads</a:t>
            </a:r>
          </a:p>
          <a:p>
            <a:pPr marL="0" marR="0" lvl="0" indent="0" algn="l" rtl="0">
              <a:lnSpc>
                <a:spcPct val="107000"/>
              </a:lnSpc>
              <a:spcBef>
                <a:spcPts val="0"/>
              </a:spcBef>
              <a:spcAft>
                <a:spcPts val="0"/>
              </a:spcAft>
              <a:buClr>
                <a:srgbClr val="000000"/>
              </a:buClr>
              <a:buSzPts val="2000"/>
              <a:buFont typeface="Arial"/>
              <a:buNone/>
            </a:pPr>
            <a:r>
              <a:rPr lang="en-US" sz="2000" b="1" dirty="0">
                <a:solidFill>
                  <a:schemeClr val="dk1"/>
                </a:solidFill>
                <a:latin typeface="Calibri"/>
                <a:ea typeface="Calibri"/>
                <a:cs typeface="Calibri"/>
                <a:sym typeface="Calibri"/>
              </a:rPr>
              <a:t>Next Steps</a:t>
            </a:r>
            <a:endParaRPr lang="en-US" sz="1400" b="0" i="0" u="none" strike="noStrike" cap="none" dirty="0">
              <a:solidFill>
                <a:srgbClr val="000000"/>
              </a:solidFill>
              <a:latin typeface="Arial"/>
              <a:ea typeface="Arial"/>
              <a:cs typeface="Arial"/>
              <a:sym typeface="Arial"/>
            </a:endParaRPr>
          </a:p>
          <a:p>
            <a:pPr marL="342900" marR="0" lvl="0" indent="-342900" algn="l" rtl="0">
              <a:lnSpc>
                <a:spcPct val="107000"/>
              </a:lnSpc>
              <a:spcBef>
                <a:spcPts val="2000"/>
              </a:spcBef>
              <a:spcAft>
                <a:spcPts val="0"/>
              </a:spcAft>
              <a:buClr>
                <a:schemeClr val="dk1"/>
              </a:buClr>
              <a:buSzPts val="2000"/>
              <a:buFont typeface="Arial" panose="020B0604020202020204" pitchFamily="34" charset="0"/>
              <a:buChar char="•"/>
            </a:pPr>
            <a:r>
              <a:rPr lang="en-US" sz="2000" dirty="0">
                <a:solidFill>
                  <a:schemeClr val="dk1"/>
                </a:solidFill>
                <a:latin typeface="Calibri"/>
                <a:ea typeface="Calibri"/>
                <a:cs typeface="Calibri"/>
                <a:sym typeface="Calibri"/>
              </a:rPr>
              <a:t>Convene two focus groups, one comprised of people living with dementia, the other comprised of caregivers</a:t>
            </a:r>
          </a:p>
          <a:p>
            <a:pPr marL="342900" marR="0" lvl="0" indent="-342900" algn="l" rtl="0">
              <a:lnSpc>
                <a:spcPct val="107000"/>
              </a:lnSpc>
              <a:spcBef>
                <a:spcPts val="2000"/>
              </a:spcBef>
              <a:spcAft>
                <a:spcPts val="0"/>
              </a:spcAft>
              <a:buClr>
                <a:schemeClr val="dk1"/>
              </a:buClr>
              <a:buSzPts val="2000"/>
              <a:buFont typeface="Arial" panose="020B0604020202020204" pitchFamily="34" charset="0"/>
              <a:buChar char="•"/>
            </a:pPr>
            <a:r>
              <a:rPr lang="en-US" sz="2000" dirty="0">
                <a:solidFill>
                  <a:schemeClr val="dk1"/>
                </a:solidFill>
                <a:latin typeface="Calibri"/>
                <a:ea typeface="Calibri"/>
                <a:cs typeface="Calibri"/>
                <a:sym typeface="Calibri"/>
              </a:rPr>
              <a:t>Make decision if using an existing tool or create a new template</a:t>
            </a:r>
            <a:endParaRPr sz="1800" b="0" i="0" u="none" strike="noStrike" cap="none" dirty="0">
              <a:solidFill>
                <a:schemeClr val="dk1"/>
              </a:solidFill>
              <a:latin typeface="Calibri"/>
              <a:ea typeface="Calibri"/>
              <a:cs typeface="Calibri"/>
              <a:sym typeface="Calibri"/>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85"/>
        <p:cNvGrpSpPr/>
        <p:nvPr/>
      </p:nvGrpSpPr>
      <p:grpSpPr>
        <a:xfrm>
          <a:off x="0" y="0"/>
          <a:ext cx="0" cy="0"/>
          <a:chOff x="0" y="0"/>
          <a:chExt cx="0" cy="0"/>
        </a:xfrm>
      </p:grpSpPr>
      <p:sp>
        <p:nvSpPr>
          <p:cNvPr id="86" name="Google Shape;86;p5"/>
          <p:cNvSpPr txBox="1">
            <a:spLocks noGrp="1"/>
          </p:cNvSpPr>
          <p:nvPr>
            <p:ph type="title"/>
          </p:nvPr>
        </p:nvSpPr>
        <p:spPr>
          <a:xfrm>
            <a:off x="1600200" y="152400"/>
            <a:ext cx="4457700" cy="753035"/>
          </a:xfrm>
          <a:prstGeom prst="rect">
            <a:avLst/>
          </a:prstGeom>
          <a:noFill/>
          <a:ln>
            <a:noFill/>
          </a:ln>
        </p:spPr>
        <p:txBody>
          <a:bodyPr spcFirstLastPara="1" wrap="square" lIns="91425" tIns="45700" rIns="91425" bIns="45700" anchor="b" anchorCtr="0">
            <a:noAutofit/>
          </a:bodyPr>
          <a:lstStyle/>
          <a:p>
            <a:pPr marL="0" lvl="0" indent="0" algn="ctr" rtl="0">
              <a:lnSpc>
                <a:spcPct val="100000"/>
              </a:lnSpc>
              <a:spcBef>
                <a:spcPts val="0"/>
              </a:spcBef>
              <a:spcAft>
                <a:spcPts val="0"/>
              </a:spcAft>
              <a:buSzPts val="1400"/>
              <a:buNone/>
            </a:pPr>
            <a:br>
              <a:rPr lang="en-US" dirty="0">
                <a:latin typeface="Arial"/>
                <a:ea typeface="Arial"/>
                <a:cs typeface="Arial"/>
                <a:sym typeface="Arial"/>
              </a:rPr>
            </a:br>
            <a:r>
              <a:rPr lang="en-US" dirty="0">
                <a:latin typeface="Arial"/>
                <a:ea typeface="Arial"/>
                <a:cs typeface="Arial"/>
                <a:sym typeface="Arial"/>
              </a:rPr>
              <a:t>Care Planning</a:t>
            </a:r>
            <a:br>
              <a:rPr lang="en-US" dirty="0">
                <a:latin typeface="Arial"/>
                <a:ea typeface="Arial"/>
                <a:cs typeface="Arial"/>
                <a:sym typeface="Arial"/>
              </a:rPr>
            </a:br>
            <a:r>
              <a:rPr lang="en-US" dirty="0">
                <a:latin typeface="Arial"/>
                <a:ea typeface="Arial"/>
                <a:cs typeface="Arial"/>
                <a:sym typeface="Arial"/>
              </a:rPr>
              <a:t>Challenges and Solutions</a:t>
            </a:r>
            <a:endParaRPr dirty="0"/>
          </a:p>
        </p:txBody>
      </p:sp>
      <p:pic>
        <p:nvPicPr>
          <p:cNvPr id="87" name="Google Shape;87;p5" descr="clinical doctor giving test results to patients - doctor with older patient and clip board stock pictures, royalty-free photos &amp; images"/>
          <p:cNvPicPr preferRelativeResize="0"/>
          <p:nvPr/>
        </p:nvPicPr>
        <p:blipFill rotWithShape="1">
          <a:blip r:embed="rId3">
            <a:alphaModFix/>
          </a:blip>
          <a:srcRect/>
          <a:stretch/>
        </p:blipFill>
        <p:spPr>
          <a:xfrm>
            <a:off x="30564" y="42843"/>
            <a:ext cx="1828800" cy="877832"/>
          </a:xfrm>
          <a:prstGeom prst="rect">
            <a:avLst/>
          </a:prstGeom>
          <a:noFill/>
          <a:ln>
            <a:noFill/>
          </a:ln>
        </p:spPr>
      </p:pic>
      <p:sp>
        <p:nvSpPr>
          <p:cNvPr id="88" name="Google Shape;88;p5"/>
          <p:cNvSpPr txBox="1"/>
          <p:nvPr/>
        </p:nvSpPr>
        <p:spPr>
          <a:xfrm>
            <a:off x="457200" y="1014992"/>
            <a:ext cx="8077200" cy="5566099"/>
          </a:xfrm>
          <a:prstGeom prst="rect">
            <a:avLst/>
          </a:prstGeom>
          <a:noFill/>
          <a:ln>
            <a:noFill/>
          </a:ln>
        </p:spPr>
        <p:txBody>
          <a:bodyPr spcFirstLastPara="1" wrap="square" lIns="91425" tIns="45700" rIns="91425" bIns="45700" anchor="t" anchorCtr="0">
            <a:spAutoFit/>
          </a:bodyPr>
          <a:lstStyle/>
          <a:p>
            <a:pPr marL="0" marR="0" lvl="0" indent="0" algn="l" rtl="0">
              <a:lnSpc>
                <a:spcPct val="107000"/>
              </a:lnSpc>
              <a:spcBef>
                <a:spcPts val="0"/>
              </a:spcBef>
              <a:spcAft>
                <a:spcPts val="0"/>
              </a:spcAft>
              <a:buClr>
                <a:srgbClr val="000000"/>
              </a:buClr>
              <a:buSzPts val="2000"/>
              <a:buFont typeface="Arial"/>
              <a:buNone/>
            </a:pPr>
            <a:r>
              <a:rPr lang="en-US" sz="2000" b="1" i="0" u="none" strike="noStrike" cap="none" dirty="0">
                <a:solidFill>
                  <a:schemeClr val="dk1"/>
                </a:solidFill>
                <a:latin typeface="Calibri"/>
                <a:ea typeface="Calibri"/>
                <a:cs typeface="Calibri"/>
                <a:sym typeface="Calibri"/>
              </a:rPr>
              <a:t>Challenges</a:t>
            </a:r>
            <a:endParaRPr sz="1400" b="0" i="0" u="none" strike="noStrike" cap="none" dirty="0">
              <a:solidFill>
                <a:srgbClr val="000000"/>
              </a:solidFill>
              <a:latin typeface="Arial"/>
              <a:ea typeface="Arial"/>
              <a:cs typeface="Arial"/>
              <a:sym typeface="Arial"/>
            </a:endParaRPr>
          </a:p>
          <a:p>
            <a:pPr marL="342900" marR="0" lvl="0" indent="-342900" algn="l" rtl="0">
              <a:lnSpc>
                <a:spcPct val="107000"/>
              </a:lnSpc>
              <a:spcBef>
                <a:spcPts val="1000"/>
              </a:spcBef>
              <a:spcAft>
                <a:spcPts val="900"/>
              </a:spcAft>
              <a:buClr>
                <a:schemeClr val="dk1"/>
              </a:buClr>
              <a:buSzPts val="2000"/>
              <a:buFont typeface="Arial" panose="020B0604020202020204" pitchFamily="34" charset="0"/>
              <a:buChar char="•"/>
            </a:pPr>
            <a:r>
              <a:rPr lang="en-US" sz="2000" dirty="0">
                <a:solidFill>
                  <a:schemeClr val="dk1"/>
                </a:solidFill>
                <a:latin typeface="Calibri"/>
                <a:ea typeface="Calibri"/>
                <a:cs typeface="Calibri"/>
                <a:sym typeface="Calibri"/>
              </a:rPr>
              <a:t>Avoid redundancy, template should be value-added</a:t>
            </a:r>
            <a:endParaRPr sz="2000" dirty="0">
              <a:solidFill>
                <a:schemeClr val="dk1"/>
              </a:solidFill>
              <a:latin typeface="Calibri"/>
              <a:ea typeface="Calibri"/>
              <a:cs typeface="Calibri"/>
              <a:sym typeface="Calibri"/>
            </a:endParaRPr>
          </a:p>
          <a:p>
            <a:pPr marL="342900" marR="0" lvl="0" indent="-342900" algn="l" rtl="0">
              <a:lnSpc>
                <a:spcPct val="107000"/>
              </a:lnSpc>
              <a:spcAft>
                <a:spcPts val="900"/>
              </a:spcAft>
              <a:buClr>
                <a:schemeClr val="dk1"/>
              </a:buClr>
              <a:buSzPts val="2000"/>
              <a:buFont typeface="Arial" panose="020B0604020202020204" pitchFamily="34" charset="0"/>
              <a:buChar char="•"/>
            </a:pPr>
            <a:r>
              <a:rPr lang="en-US" sz="2000" dirty="0">
                <a:solidFill>
                  <a:schemeClr val="dk1"/>
                </a:solidFill>
                <a:latin typeface="Calibri"/>
                <a:ea typeface="Calibri"/>
                <a:cs typeface="Calibri"/>
                <a:sym typeface="Calibri"/>
              </a:rPr>
              <a:t>Due to underdiagnosis, it will be challenging to engage people living with dementia early enough for them to fully participate</a:t>
            </a:r>
            <a:endParaRPr sz="2000" dirty="0">
              <a:solidFill>
                <a:schemeClr val="dk1"/>
              </a:solidFill>
              <a:latin typeface="Calibri"/>
              <a:ea typeface="Calibri"/>
              <a:cs typeface="Calibri"/>
              <a:sym typeface="Calibri"/>
            </a:endParaRPr>
          </a:p>
          <a:p>
            <a:pPr marL="901700" marR="0" lvl="1" indent="-342900" algn="l" rtl="0">
              <a:lnSpc>
                <a:spcPct val="107000"/>
              </a:lnSpc>
              <a:spcAft>
                <a:spcPts val="900"/>
              </a:spcAft>
              <a:buClr>
                <a:schemeClr val="dk1"/>
              </a:buClr>
              <a:buSzPct val="90000"/>
              <a:buFont typeface="Courier New" panose="02070309020205020404" pitchFamily="49" charset="0"/>
              <a:buChar char="o"/>
            </a:pPr>
            <a:r>
              <a:rPr lang="en-US" sz="2000" dirty="0">
                <a:solidFill>
                  <a:schemeClr val="dk1"/>
                </a:solidFill>
                <a:latin typeface="Calibri"/>
                <a:ea typeface="Calibri"/>
                <a:cs typeface="Calibri"/>
                <a:sym typeface="Calibri"/>
              </a:rPr>
              <a:t>when will it be appropriate to engage caregivers</a:t>
            </a:r>
            <a:endParaRPr sz="2000" dirty="0">
              <a:solidFill>
                <a:schemeClr val="dk1"/>
              </a:solidFill>
              <a:latin typeface="Calibri"/>
              <a:ea typeface="Calibri"/>
              <a:cs typeface="Calibri"/>
              <a:sym typeface="Calibri"/>
            </a:endParaRPr>
          </a:p>
          <a:p>
            <a:pPr marL="914400" marR="0" lvl="1" indent="-355600" algn="l" rtl="0">
              <a:lnSpc>
                <a:spcPct val="107000"/>
              </a:lnSpc>
              <a:spcAft>
                <a:spcPts val="900"/>
              </a:spcAft>
              <a:buClr>
                <a:schemeClr val="dk1"/>
              </a:buClr>
              <a:buSzPct val="90000"/>
              <a:buFont typeface="Courier New" panose="02070309020205020404" pitchFamily="49" charset="0"/>
              <a:buChar char="o"/>
            </a:pPr>
            <a:r>
              <a:rPr lang="en-US" sz="2000" dirty="0">
                <a:solidFill>
                  <a:schemeClr val="dk1"/>
                </a:solidFill>
                <a:latin typeface="Calibri"/>
                <a:ea typeface="Calibri"/>
                <a:cs typeface="Calibri"/>
                <a:sym typeface="Calibri"/>
              </a:rPr>
              <a:t>how do we engage caregivers and maintain the voice of the person living with dementia</a:t>
            </a:r>
            <a:endParaRPr sz="2000" dirty="0">
              <a:solidFill>
                <a:schemeClr val="dk1"/>
              </a:solidFill>
              <a:latin typeface="Calibri"/>
              <a:ea typeface="Calibri"/>
              <a:cs typeface="Calibri"/>
              <a:sym typeface="Calibri"/>
            </a:endParaRPr>
          </a:p>
          <a:p>
            <a:pPr marL="444500" marR="0" lvl="0" indent="-342900" algn="l" rtl="0">
              <a:lnSpc>
                <a:spcPct val="107000"/>
              </a:lnSpc>
              <a:spcAft>
                <a:spcPts val="900"/>
              </a:spcAft>
              <a:buClr>
                <a:schemeClr val="dk1"/>
              </a:buClr>
              <a:buSzPts val="2000"/>
              <a:buFont typeface="Arial" panose="020B0604020202020204" pitchFamily="34" charset="0"/>
              <a:buChar char="•"/>
            </a:pPr>
            <a:r>
              <a:rPr lang="en-US" sz="2000" dirty="0">
                <a:solidFill>
                  <a:schemeClr val="dk1"/>
                </a:solidFill>
                <a:latin typeface="Calibri"/>
                <a:ea typeface="Calibri"/>
                <a:cs typeface="Calibri"/>
                <a:sym typeface="Calibri"/>
              </a:rPr>
              <a:t>Engaging unsupported individuals</a:t>
            </a:r>
            <a:endParaRPr sz="2000" dirty="0">
              <a:solidFill>
                <a:schemeClr val="dk1"/>
              </a:solidFill>
              <a:latin typeface="Calibri"/>
              <a:ea typeface="Calibri"/>
              <a:cs typeface="Calibri"/>
              <a:sym typeface="Calibri"/>
            </a:endParaRPr>
          </a:p>
          <a:p>
            <a:pPr marL="444500" marR="0" lvl="0" indent="-342900" algn="l" rtl="0">
              <a:lnSpc>
                <a:spcPct val="107000"/>
              </a:lnSpc>
              <a:spcAft>
                <a:spcPts val="1500"/>
              </a:spcAft>
              <a:buClr>
                <a:schemeClr val="dk1"/>
              </a:buClr>
              <a:buSzPts val="2000"/>
              <a:buFont typeface="Arial" panose="020B0604020202020204" pitchFamily="34" charset="0"/>
              <a:buChar char="•"/>
            </a:pPr>
            <a:r>
              <a:rPr lang="en-US" sz="2000" dirty="0">
                <a:solidFill>
                  <a:schemeClr val="dk1"/>
                </a:solidFill>
                <a:latin typeface="Calibri"/>
                <a:ea typeface="Calibri"/>
                <a:cs typeface="Calibri"/>
                <a:sym typeface="Calibri"/>
              </a:rPr>
              <a:t>Funding a third-party convener of stakeholders to develop the template</a:t>
            </a:r>
          </a:p>
          <a:p>
            <a:pPr marL="0" marR="0" lvl="0" indent="0" algn="l" rtl="0">
              <a:lnSpc>
                <a:spcPct val="107000"/>
              </a:lnSpc>
              <a:spcBef>
                <a:spcPts val="0"/>
              </a:spcBef>
              <a:spcAft>
                <a:spcPts val="0"/>
              </a:spcAft>
              <a:buClr>
                <a:srgbClr val="000000"/>
              </a:buClr>
              <a:buSzPts val="2000"/>
              <a:buFont typeface="Arial"/>
              <a:buNone/>
            </a:pPr>
            <a:r>
              <a:rPr lang="en-US" sz="2000" b="1" dirty="0">
                <a:solidFill>
                  <a:schemeClr val="dk1"/>
                </a:solidFill>
                <a:latin typeface="Calibri"/>
                <a:cs typeface="Calibri"/>
                <a:sym typeface="Calibri"/>
              </a:rPr>
              <a:t>Solutions</a:t>
            </a:r>
            <a:endParaRPr lang="en-US" sz="2000" b="1" dirty="0">
              <a:solidFill>
                <a:schemeClr val="dk1"/>
              </a:solidFill>
              <a:latin typeface="Calibri"/>
              <a:cs typeface="Calibri"/>
              <a:sym typeface="Arial"/>
            </a:endParaRPr>
          </a:p>
          <a:p>
            <a:pPr marL="342900" indent="-342900">
              <a:lnSpc>
                <a:spcPct val="107000"/>
              </a:lnSpc>
              <a:spcBef>
                <a:spcPts val="1000"/>
              </a:spcBef>
              <a:spcAft>
                <a:spcPts val="900"/>
              </a:spcAft>
              <a:buClr>
                <a:schemeClr val="dk1"/>
              </a:buClr>
              <a:buSzPts val="2000"/>
              <a:buFont typeface="Arial" panose="020B0604020202020204" pitchFamily="34" charset="0"/>
              <a:buChar char="•"/>
            </a:pPr>
            <a:r>
              <a:rPr lang="en-US" sz="2000" dirty="0">
                <a:solidFill>
                  <a:schemeClr val="dk1"/>
                </a:solidFill>
                <a:latin typeface="Calibri"/>
                <a:cs typeface="Calibri"/>
                <a:sym typeface="Calibri"/>
              </a:rPr>
              <a:t>Convene focus group of people living with dementia and caregivers to explore usefulness of template, ensuring voice of person living with dementia is incorporated</a:t>
            </a:r>
            <a:endParaRPr sz="1600" b="1" i="0" u="none" strike="noStrike" cap="none" dirty="0">
              <a:solidFill>
                <a:srgbClr val="002060"/>
              </a:solidFill>
              <a:latin typeface="Calibri"/>
              <a:ea typeface="Calibri"/>
              <a:cs typeface="Calibri"/>
              <a:sym typeface="Calibri"/>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99"/>
        <p:cNvGrpSpPr/>
        <p:nvPr/>
      </p:nvGrpSpPr>
      <p:grpSpPr>
        <a:xfrm>
          <a:off x="0" y="0"/>
          <a:ext cx="0" cy="0"/>
          <a:chOff x="0" y="0"/>
          <a:chExt cx="0" cy="0"/>
        </a:xfrm>
      </p:grpSpPr>
      <p:sp>
        <p:nvSpPr>
          <p:cNvPr id="100" name="Google Shape;100;p6"/>
          <p:cNvSpPr txBox="1">
            <a:spLocks noGrp="1"/>
          </p:cNvSpPr>
          <p:nvPr>
            <p:ph type="title"/>
          </p:nvPr>
        </p:nvSpPr>
        <p:spPr>
          <a:xfrm>
            <a:off x="1676400" y="45175"/>
            <a:ext cx="3657600" cy="800100"/>
          </a:xfrm>
          <a:prstGeom prst="rect">
            <a:avLst/>
          </a:prstGeom>
          <a:noFill/>
          <a:ln>
            <a:noFill/>
          </a:ln>
        </p:spPr>
        <p:txBody>
          <a:bodyPr spcFirstLastPara="1" wrap="square" lIns="91425" tIns="45700" rIns="91425" bIns="45700" anchor="b" anchorCtr="0">
            <a:noAutofit/>
          </a:bodyPr>
          <a:lstStyle/>
          <a:p>
            <a:pPr marL="0" lvl="0" indent="0" algn="ctr" rtl="0">
              <a:lnSpc>
                <a:spcPct val="100000"/>
              </a:lnSpc>
              <a:spcBef>
                <a:spcPts val="0"/>
              </a:spcBef>
              <a:spcAft>
                <a:spcPts val="0"/>
              </a:spcAft>
              <a:buSzPts val="1400"/>
              <a:buNone/>
            </a:pPr>
            <a:r>
              <a:rPr lang="en-US" dirty="0">
                <a:latin typeface="Arial"/>
                <a:ea typeface="Arial"/>
                <a:cs typeface="Arial"/>
                <a:sym typeface="Arial"/>
              </a:rPr>
              <a:t>CARE PLANNG</a:t>
            </a:r>
            <a:br>
              <a:rPr lang="en-US" dirty="0">
                <a:latin typeface="Arial"/>
                <a:ea typeface="Arial"/>
                <a:cs typeface="Arial"/>
                <a:sym typeface="Arial"/>
              </a:rPr>
            </a:br>
            <a:r>
              <a:rPr lang="en-US" dirty="0">
                <a:latin typeface="Arial"/>
                <a:ea typeface="Arial"/>
                <a:cs typeface="Arial"/>
                <a:sym typeface="Arial"/>
              </a:rPr>
              <a:t>DISCUSSION </a:t>
            </a:r>
            <a:r>
              <a:rPr lang="en-US" i="1" dirty="0">
                <a:latin typeface="Arial"/>
                <a:ea typeface="Arial"/>
                <a:cs typeface="Arial"/>
                <a:sym typeface="Arial"/>
              </a:rPr>
              <a:t>(15 min)</a:t>
            </a:r>
            <a:endParaRPr i="1" dirty="0"/>
          </a:p>
        </p:txBody>
      </p:sp>
      <p:sp>
        <p:nvSpPr>
          <p:cNvPr id="101" name="Google Shape;101;p6"/>
          <p:cNvSpPr txBox="1"/>
          <p:nvPr/>
        </p:nvSpPr>
        <p:spPr>
          <a:xfrm>
            <a:off x="618308" y="1371600"/>
            <a:ext cx="7839900" cy="4689449"/>
          </a:xfrm>
          <a:prstGeom prst="rect">
            <a:avLst/>
          </a:prstGeom>
          <a:noFill/>
          <a:ln>
            <a:noFill/>
          </a:ln>
        </p:spPr>
        <p:txBody>
          <a:bodyPr spcFirstLastPara="1" wrap="square" lIns="91425" tIns="45700" rIns="91425" bIns="45700" anchor="t" anchorCtr="0">
            <a:spAutoFit/>
          </a:bodyPr>
          <a:lstStyle/>
          <a:p>
            <a:pPr marL="0" marR="0" lvl="0" indent="0" algn="l" rtl="0">
              <a:lnSpc>
                <a:spcPct val="107000"/>
              </a:lnSpc>
              <a:spcBef>
                <a:spcPts val="0"/>
              </a:spcBef>
              <a:spcAft>
                <a:spcPts val="1400"/>
              </a:spcAft>
              <a:buNone/>
            </a:pPr>
            <a:r>
              <a:rPr lang="en-US" sz="2000" b="1" dirty="0">
                <a:solidFill>
                  <a:schemeClr val="dk1"/>
                </a:solidFill>
                <a:latin typeface="Calibri"/>
                <a:ea typeface="Calibri"/>
                <a:cs typeface="Calibri"/>
                <a:sym typeface="Calibri"/>
              </a:rPr>
              <a:t>Discussion </a:t>
            </a:r>
            <a:endParaRPr sz="2000" b="1" dirty="0">
              <a:solidFill>
                <a:schemeClr val="dk1"/>
              </a:solidFill>
              <a:latin typeface="Calibri"/>
              <a:ea typeface="Calibri"/>
              <a:cs typeface="Calibri"/>
              <a:sym typeface="Calibri"/>
            </a:endParaRPr>
          </a:p>
          <a:p>
            <a:pPr marL="342900" marR="0" lvl="0" indent="-342900" algn="l" rtl="0">
              <a:lnSpc>
                <a:spcPct val="107000"/>
              </a:lnSpc>
              <a:spcBef>
                <a:spcPts val="0"/>
              </a:spcBef>
              <a:spcAft>
                <a:spcPts val="1400"/>
              </a:spcAft>
              <a:buClr>
                <a:schemeClr val="dk1"/>
              </a:buClr>
              <a:buSzPts val="2000"/>
              <a:buFont typeface="Arial"/>
              <a:buAutoNum type="arabicPeriod"/>
            </a:pPr>
            <a:r>
              <a:rPr lang="en-US" sz="2000" dirty="0">
                <a:solidFill>
                  <a:schemeClr val="dk1"/>
                </a:solidFill>
                <a:latin typeface="Calibri"/>
                <a:ea typeface="Calibri"/>
                <a:cs typeface="Calibri"/>
                <a:sym typeface="Calibri"/>
              </a:rPr>
              <a:t>Is the person-driven care plan template an effective tool for developing care plans based on the values and priorities of the person living with dementia?</a:t>
            </a:r>
            <a:endParaRPr sz="2000" dirty="0">
              <a:solidFill>
                <a:schemeClr val="dk1"/>
              </a:solidFill>
              <a:latin typeface="Calibri"/>
              <a:ea typeface="Calibri"/>
              <a:cs typeface="Calibri"/>
              <a:sym typeface="Calibri"/>
            </a:endParaRPr>
          </a:p>
          <a:p>
            <a:pPr marL="914400" marR="0" lvl="1" indent="-355600" algn="l" rtl="0">
              <a:lnSpc>
                <a:spcPct val="107000"/>
              </a:lnSpc>
              <a:spcBef>
                <a:spcPts val="0"/>
              </a:spcBef>
              <a:spcAft>
                <a:spcPts val="1400"/>
              </a:spcAft>
              <a:buClr>
                <a:schemeClr val="dk1"/>
              </a:buClr>
              <a:buSzPts val="2000"/>
              <a:buFont typeface="Arial" panose="020B0604020202020204" pitchFamily="34" charset="0"/>
              <a:buChar char="•"/>
            </a:pPr>
            <a:r>
              <a:rPr lang="en-US" sz="2000" dirty="0">
                <a:solidFill>
                  <a:schemeClr val="dk1"/>
                </a:solidFill>
                <a:latin typeface="Calibri"/>
                <a:ea typeface="Calibri"/>
                <a:cs typeface="Calibri"/>
                <a:sym typeface="Calibri"/>
              </a:rPr>
              <a:t>Can the tool effectively engage the voice of the person living with dementia regardless of stage of disease?</a:t>
            </a:r>
            <a:endParaRPr sz="2000" dirty="0">
              <a:solidFill>
                <a:schemeClr val="dk1"/>
              </a:solidFill>
              <a:latin typeface="Calibri"/>
              <a:ea typeface="Calibri"/>
              <a:cs typeface="Calibri"/>
              <a:sym typeface="Calibri"/>
            </a:endParaRPr>
          </a:p>
          <a:p>
            <a:pPr marL="914400" marR="0" lvl="1" indent="-355600" algn="l" rtl="0">
              <a:lnSpc>
                <a:spcPct val="107000"/>
              </a:lnSpc>
              <a:spcBef>
                <a:spcPts val="0"/>
              </a:spcBef>
              <a:spcAft>
                <a:spcPts val="1400"/>
              </a:spcAft>
              <a:buClr>
                <a:schemeClr val="dk1"/>
              </a:buClr>
              <a:buSzPts val="2000"/>
              <a:buFont typeface="Arial" panose="020B0604020202020204" pitchFamily="34" charset="0"/>
              <a:buChar char="•"/>
            </a:pPr>
            <a:r>
              <a:rPr lang="en-US" sz="2000" dirty="0">
                <a:solidFill>
                  <a:schemeClr val="dk1"/>
                </a:solidFill>
                <a:latin typeface="Calibri"/>
                <a:ea typeface="Calibri"/>
                <a:cs typeface="Calibri"/>
                <a:sym typeface="Calibri"/>
              </a:rPr>
              <a:t>Do we have the opportunity to market this to healthcare professionals and the public?</a:t>
            </a:r>
            <a:endParaRPr sz="2000" dirty="0">
              <a:solidFill>
                <a:schemeClr val="dk1"/>
              </a:solidFill>
              <a:latin typeface="Calibri"/>
              <a:ea typeface="Calibri"/>
              <a:cs typeface="Calibri"/>
              <a:sym typeface="Calibri"/>
            </a:endParaRPr>
          </a:p>
          <a:p>
            <a:pPr marL="914400" marR="0" lvl="1" indent="-355600" algn="l" rtl="0">
              <a:lnSpc>
                <a:spcPct val="107000"/>
              </a:lnSpc>
              <a:spcBef>
                <a:spcPts val="0"/>
              </a:spcBef>
              <a:spcAft>
                <a:spcPts val="0"/>
              </a:spcAft>
              <a:buClr>
                <a:schemeClr val="dk1"/>
              </a:buClr>
              <a:buSzPts val="2000"/>
              <a:buFont typeface="Arial" panose="020B0604020202020204" pitchFamily="34" charset="0"/>
              <a:buChar char="•"/>
            </a:pPr>
            <a:r>
              <a:rPr lang="en-US" sz="2000" dirty="0">
                <a:solidFill>
                  <a:schemeClr val="dk1"/>
                </a:solidFill>
                <a:latin typeface="Calibri"/>
                <a:ea typeface="Calibri"/>
                <a:cs typeface="Calibri"/>
                <a:sym typeface="Calibri"/>
              </a:rPr>
              <a:t>Will we have the necessary resources and funding?</a:t>
            </a:r>
            <a:endParaRPr sz="2000" dirty="0">
              <a:solidFill>
                <a:schemeClr val="dk1"/>
              </a:solidFill>
              <a:latin typeface="Calibri"/>
              <a:ea typeface="Calibri"/>
              <a:cs typeface="Calibri"/>
              <a:sym typeface="Calibri"/>
            </a:endParaRPr>
          </a:p>
          <a:p>
            <a:pPr marL="342900" marR="0" lvl="0" indent="-342900" algn="l" rtl="0">
              <a:lnSpc>
                <a:spcPct val="107000"/>
              </a:lnSpc>
              <a:spcBef>
                <a:spcPts val="2000"/>
              </a:spcBef>
              <a:spcAft>
                <a:spcPts val="0"/>
              </a:spcAft>
              <a:buClr>
                <a:schemeClr val="dk1"/>
              </a:buClr>
              <a:buSzPts val="2000"/>
              <a:buFont typeface="Arial"/>
              <a:buAutoNum type="arabicPeriod"/>
            </a:pPr>
            <a:r>
              <a:rPr lang="en-US" sz="2000" dirty="0">
                <a:solidFill>
                  <a:schemeClr val="dk1"/>
                </a:solidFill>
                <a:latin typeface="Calibri"/>
                <a:ea typeface="Calibri"/>
                <a:cs typeface="Calibri"/>
                <a:sym typeface="Calibri"/>
              </a:rPr>
              <a:t>How do we promote the partnership between practitioners and their patients to utilize the person-driven model of care planning?</a:t>
            </a:r>
            <a:endParaRPr sz="1600" b="1" i="0" u="none" strike="noStrike" cap="none" dirty="0">
              <a:solidFill>
                <a:srgbClr val="002060"/>
              </a:solidFill>
              <a:latin typeface="Calibri"/>
              <a:ea typeface="Calibri"/>
              <a:cs typeface="Calibri"/>
              <a:sym typeface="Calibri"/>
            </a:endParaRPr>
          </a:p>
        </p:txBody>
      </p:sp>
      <p:pic>
        <p:nvPicPr>
          <p:cNvPr id="102" name="Google Shape;102;p6" descr="Free Discussion Clip Art with No Background - ClipartKey"/>
          <p:cNvPicPr preferRelativeResize="0"/>
          <p:nvPr/>
        </p:nvPicPr>
        <p:blipFill rotWithShape="1">
          <a:blip r:embed="rId3">
            <a:alphaModFix/>
          </a:blip>
          <a:srcRect/>
          <a:stretch/>
        </p:blipFill>
        <p:spPr>
          <a:xfrm>
            <a:off x="0" y="-23949"/>
            <a:ext cx="1385887" cy="938349"/>
          </a:xfrm>
          <a:prstGeom prst="rect">
            <a:avLst/>
          </a:prstGeom>
          <a:noFill/>
          <a:ln>
            <a:noFill/>
          </a:ln>
        </p:spPr>
      </p:pic>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STYLE" val="AcnSubjectTitle"/>
  <p:tag name="DATE" val="8/4/2008 11:33:24 AM"/>
</p:tagLst>
</file>

<file path=ppt/tags/tag10.xml><?xml version="1.0" encoding="utf-8"?>
<p:tagLst xmlns:a="http://schemas.openxmlformats.org/drawingml/2006/main" xmlns:r="http://schemas.openxmlformats.org/officeDocument/2006/relationships" xmlns:p="http://schemas.openxmlformats.org/presentationml/2006/main">
  <p:tag name="STYLE" val="AcnFootnote"/>
  <p:tag name="DATE" val="8/4/2008 11:33:25 AM"/>
</p:tagLst>
</file>

<file path=ppt/tags/tag11.xml><?xml version="1.0" encoding="utf-8"?>
<p:tagLst xmlns:a="http://schemas.openxmlformats.org/drawingml/2006/main" xmlns:r="http://schemas.openxmlformats.org/officeDocument/2006/relationships" xmlns:p="http://schemas.openxmlformats.org/presentationml/2006/main">
  <p:tag name="STYLE" val="AcnSubjectTitle"/>
  <p:tag name="DATE" val="8/4/2008 11:33:24 AM"/>
</p:tagLst>
</file>

<file path=ppt/tags/tag12.xml><?xml version="1.0" encoding="utf-8"?>
<p:tagLst xmlns:a="http://schemas.openxmlformats.org/drawingml/2006/main" xmlns:r="http://schemas.openxmlformats.org/officeDocument/2006/relationships" xmlns:p="http://schemas.openxmlformats.org/presentationml/2006/main">
  <p:tag name="STYLE" val="AcnFootnote"/>
  <p:tag name="DATE" val="8/4/2008 11:33:25 AM"/>
</p:tagLst>
</file>

<file path=ppt/tags/tag2.xml><?xml version="1.0" encoding="utf-8"?>
<p:tagLst xmlns:a="http://schemas.openxmlformats.org/drawingml/2006/main" xmlns:r="http://schemas.openxmlformats.org/officeDocument/2006/relationships" xmlns:p="http://schemas.openxmlformats.org/presentationml/2006/main">
  <p:tag name="STYLE" val="AcnFootnote"/>
  <p:tag name="DATE" val="8/4/2008 11:33:25 AM"/>
</p:tagLst>
</file>

<file path=ppt/tags/tag3.xml><?xml version="1.0" encoding="utf-8"?>
<p:tagLst xmlns:a="http://schemas.openxmlformats.org/drawingml/2006/main" xmlns:r="http://schemas.openxmlformats.org/officeDocument/2006/relationships" xmlns:p="http://schemas.openxmlformats.org/presentationml/2006/main">
  <p:tag name="STYLE" val="AcnSubjectTitle"/>
  <p:tag name="DATE" val="8/4/2008 11:33:24 AM"/>
</p:tagLst>
</file>

<file path=ppt/tags/tag4.xml><?xml version="1.0" encoding="utf-8"?>
<p:tagLst xmlns:a="http://schemas.openxmlformats.org/drawingml/2006/main" xmlns:r="http://schemas.openxmlformats.org/officeDocument/2006/relationships" xmlns:p="http://schemas.openxmlformats.org/presentationml/2006/main">
  <p:tag name="STYLE" val="AcnFootnote"/>
  <p:tag name="DATE" val="8/4/2008 11:33:25 AM"/>
</p:tagLst>
</file>

<file path=ppt/tags/tag5.xml><?xml version="1.0" encoding="utf-8"?>
<p:tagLst xmlns:a="http://schemas.openxmlformats.org/drawingml/2006/main" xmlns:r="http://schemas.openxmlformats.org/officeDocument/2006/relationships" xmlns:p="http://schemas.openxmlformats.org/presentationml/2006/main">
  <p:tag name="STYLE" val="AcnSubjectTitle"/>
  <p:tag name="DATE" val="8/4/2008 11:33:24 AM"/>
</p:tagLst>
</file>

<file path=ppt/tags/tag6.xml><?xml version="1.0" encoding="utf-8"?>
<p:tagLst xmlns:a="http://schemas.openxmlformats.org/drawingml/2006/main" xmlns:r="http://schemas.openxmlformats.org/officeDocument/2006/relationships" xmlns:p="http://schemas.openxmlformats.org/presentationml/2006/main">
  <p:tag name="STYLE" val="AcnFootnote"/>
  <p:tag name="DATE" val="8/4/2008 11:33:25 AM"/>
</p:tagLst>
</file>

<file path=ppt/tags/tag7.xml><?xml version="1.0" encoding="utf-8"?>
<p:tagLst xmlns:a="http://schemas.openxmlformats.org/drawingml/2006/main" xmlns:r="http://schemas.openxmlformats.org/officeDocument/2006/relationships" xmlns:p="http://schemas.openxmlformats.org/presentationml/2006/main">
  <p:tag name="STYLE" val="AcnSubjectTitle"/>
  <p:tag name="DATE" val="8/4/2008 11:33:24 AM"/>
</p:tagLst>
</file>

<file path=ppt/tags/tag8.xml><?xml version="1.0" encoding="utf-8"?>
<p:tagLst xmlns:a="http://schemas.openxmlformats.org/drawingml/2006/main" xmlns:r="http://schemas.openxmlformats.org/officeDocument/2006/relationships" xmlns:p="http://schemas.openxmlformats.org/presentationml/2006/main">
  <p:tag name="STYLE" val="AcnFootnote"/>
  <p:tag name="DATE" val="8/4/2008 11:33:25 AM"/>
</p:tagLst>
</file>

<file path=ppt/tags/tag9.xml><?xml version="1.0" encoding="utf-8"?>
<p:tagLst xmlns:a="http://schemas.openxmlformats.org/drawingml/2006/main" xmlns:r="http://schemas.openxmlformats.org/officeDocument/2006/relationships" xmlns:p="http://schemas.openxmlformats.org/presentationml/2006/main">
  <p:tag name="STYLE" val="AcnSubjectTitle"/>
  <p:tag name="DATE" val="8/4/2008 11:33:24 AM"/>
</p:tagLst>
</file>

<file path=ppt/theme/theme1.xml><?xml version="1.0" encoding="utf-8"?>
<a:theme xmlns:a="http://schemas.openxmlformats.org/drawingml/2006/main" name="1_Blue Presentation Template - MA HHS - small logos">
  <a:themeElements>
    <a:clrScheme name="">
      <a:dk1>
        <a:srgbClr val="000000"/>
      </a:dk1>
      <a:lt1>
        <a:srgbClr val="FFFFFF"/>
      </a:lt1>
      <a:dk2>
        <a:srgbClr val="003366"/>
      </a:dk2>
      <a:lt2>
        <a:srgbClr val="B4B4B4"/>
      </a:lt2>
      <a:accent1>
        <a:srgbClr val="FFFFCC"/>
      </a:accent1>
      <a:accent2>
        <a:srgbClr val="003399"/>
      </a:accent2>
      <a:accent3>
        <a:srgbClr val="FFFFFF"/>
      </a:accent3>
      <a:accent4>
        <a:srgbClr val="000000"/>
      </a:accent4>
      <a:accent5>
        <a:srgbClr val="FFFFE2"/>
      </a:accent5>
      <a:accent6>
        <a:srgbClr val="002D8A"/>
      </a:accent6>
      <a:hlink>
        <a:srgbClr val="CCCCFF"/>
      </a:hlink>
      <a:folHlink>
        <a:srgbClr val="FFFFFF"/>
      </a:folHlink>
    </a:clrScheme>
    <a:fontScheme name="1_Blue Presentation Template - MA HHS - small logo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accent2"/>
          </a:solidFill>
          <a:prstDash val="solid"/>
          <a:round/>
          <a:headEnd type="none" w="med" len="med"/>
          <a:tailEnd type="none" w="med" len="med"/>
        </a:ln>
        <a:effectLst/>
      </a:spPr>
      <a:bodyPr vert="horz" wrap="square" lIns="45720" tIns="45720" rIns="4572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Arial"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accent2"/>
          </a:solidFill>
          <a:prstDash val="solid"/>
          <a:round/>
          <a:headEnd type="none" w="med" len="med"/>
          <a:tailEnd type="none" w="med" len="med"/>
        </a:ln>
        <a:effectLst/>
      </a:spPr>
      <a:bodyPr vert="horz" wrap="square" lIns="45720" tIns="45720" rIns="4572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Arial" pitchFamily="34" charset="0"/>
          </a:defRPr>
        </a:defPPr>
      </a:lstStyle>
    </a:lnDef>
  </a:objectDefaults>
  <a:extraClrSchemeLst>
    <a:extraClrScheme>
      <a:clrScheme name="1_Blue Presentation Template - MA HHS - small logos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Blue Presentation Template - MA HHS - small logos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Blue Presentation Template - MA HHS - small logos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Blue Presentation Template - MA HHS - small logos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Blue Presentation Template - MA HHS - small logos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Blue Presentation Template - MA HHS - small logos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Blue Presentation Template - MA HHS - small logos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2_Blue Presentation Template - MA HHS - small logos">
  <a:themeElements>
    <a:clrScheme name="1_Blue Presentation Template - MA HHS - small logos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1_Blue Presentation Template - MA HHS - small logo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accent2"/>
          </a:solidFill>
          <a:prstDash val="solid"/>
          <a:round/>
          <a:headEnd type="none" w="med" len="med"/>
          <a:tailEnd type="none" w="med" len="med"/>
        </a:ln>
        <a:effectLst/>
      </a:spPr>
      <a:bodyPr vert="horz" wrap="square" lIns="45720" tIns="45720" rIns="4572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Arial"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accent2"/>
          </a:solidFill>
          <a:prstDash val="solid"/>
          <a:round/>
          <a:headEnd type="none" w="med" len="med"/>
          <a:tailEnd type="none" w="med" len="med"/>
        </a:ln>
        <a:effectLst/>
      </a:spPr>
      <a:bodyPr vert="horz" wrap="square" lIns="45720" tIns="45720" rIns="4572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Arial" pitchFamily="34" charset="0"/>
          </a:defRPr>
        </a:defPPr>
      </a:lstStyle>
    </a:lnDef>
    <a:txDef>
      <a:spPr/>
      <a:bodyPr/>
      <a:lstStyle>
        <a:defPPr marL="0" indent="0">
          <a:buFont typeface="Wingdings" pitchFamily="2" charset="2"/>
          <a:buNone/>
          <a:defRPr sz="2400" dirty="0" smtClean="0">
            <a:solidFill>
              <a:schemeClr val="dk1"/>
            </a:solidFill>
            <a:latin typeface="Book Antiqua" pitchFamily="18" charset="0"/>
          </a:defRPr>
        </a:defPPr>
      </a:lstStyle>
    </a:txDef>
  </a:objectDefaults>
  <a:extraClrSchemeLst>
    <a:extraClrScheme>
      <a:clrScheme name="1_Blue Presentation Template - MA HHS - small logos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Blue Presentation Template - MA HHS - small logos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Blue Presentation Template - MA HHS - small logos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Blue Presentation Template - MA HHS - small logos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Blue Presentation Template - MA HHS - small logos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Blue Presentation Template - MA HHS - small logos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Blue Presentation Template - MA HHS - small logos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3_Blue Presentation Template - MA HHS - small logos">
  <a:themeElements>
    <a:clrScheme name="">
      <a:dk1>
        <a:srgbClr val="000000"/>
      </a:dk1>
      <a:lt1>
        <a:srgbClr val="FFFFFF"/>
      </a:lt1>
      <a:dk2>
        <a:srgbClr val="003366"/>
      </a:dk2>
      <a:lt2>
        <a:srgbClr val="B4B4B4"/>
      </a:lt2>
      <a:accent1>
        <a:srgbClr val="FFFFCC"/>
      </a:accent1>
      <a:accent2>
        <a:srgbClr val="003399"/>
      </a:accent2>
      <a:accent3>
        <a:srgbClr val="FFFFFF"/>
      </a:accent3>
      <a:accent4>
        <a:srgbClr val="000000"/>
      </a:accent4>
      <a:accent5>
        <a:srgbClr val="FFFFE2"/>
      </a:accent5>
      <a:accent6>
        <a:srgbClr val="002D8A"/>
      </a:accent6>
      <a:hlink>
        <a:srgbClr val="CCCCFF"/>
      </a:hlink>
      <a:folHlink>
        <a:srgbClr val="FFFFFF"/>
      </a:folHlink>
    </a:clrScheme>
    <a:fontScheme name="1_Blue Presentation Template - MA HHS - small logo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accent2"/>
          </a:solidFill>
          <a:prstDash val="solid"/>
          <a:round/>
          <a:headEnd type="none" w="med" len="med"/>
          <a:tailEnd type="none" w="med" len="med"/>
        </a:ln>
        <a:effectLst/>
      </a:spPr>
      <a:bodyPr vert="horz" wrap="square" lIns="45720" tIns="45720" rIns="4572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Arial"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accent2"/>
          </a:solidFill>
          <a:prstDash val="solid"/>
          <a:round/>
          <a:headEnd type="none" w="med" len="med"/>
          <a:tailEnd type="none" w="med" len="med"/>
        </a:ln>
        <a:effectLst/>
      </a:spPr>
      <a:bodyPr vert="horz" wrap="square" lIns="45720" tIns="45720" rIns="4572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Arial" pitchFamily="34" charset="0"/>
          </a:defRPr>
        </a:defPPr>
      </a:lstStyle>
    </a:lnDef>
    <a:txDef>
      <a:spPr/>
      <a:bodyPr/>
      <a:lstStyle>
        <a:defPPr marL="0" indent="0">
          <a:buFont typeface="Wingdings" pitchFamily="2" charset="2"/>
          <a:buNone/>
          <a:defRPr sz="2400" dirty="0" smtClean="0">
            <a:solidFill>
              <a:schemeClr val="dk1"/>
            </a:solidFill>
            <a:latin typeface="Book Antiqua" pitchFamily="18" charset="0"/>
          </a:defRPr>
        </a:defPPr>
      </a:lstStyle>
    </a:txDef>
  </a:objectDefaults>
  <a:extraClrSchemeLst>
    <a:extraClrScheme>
      <a:clrScheme name="1_Blue Presentation Template - MA HHS - small logos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Blue Presentation Template - MA HHS - small logos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Blue Presentation Template - MA HHS - small logos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Blue Presentation Template - MA HHS - small logos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Blue Presentation Template - MA HHS - small logos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Blue Presentation Template - MA HHS - small logos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Blue Presentation Template - MA HHS - small logos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4_Blue Presentation Template - MA HHS - small logos">
  <a:themeElements>
    <a:clrScheme name="">
      <a:dk1>
        <a:srgbClr val="000000"/>
      </a:dk1>
      <a:lt1>
        <a:srgbClr val="FFFFFF"/>
      </a:lt1>
      <a:dk2>
        <a:srgbClr val="003366"/>
      </a:dk2>
      <a:lt2>
        <a:srgbClr val="B4B4B4"/>
      </a:lt2>
      <a:accent1>
        <a:srgbClr val="FFFFCC"/>
      </a:accent1>
      <a:accent2>
        <a:srgbClr val="003399"/>
      </a:accent2>
      <a:accent3>
        <a:srgbClr val="FFFFFF"/>
      </a:accent3>
      <a:accent4>
        <a:srgbClr val="000000"/>
      </a:accent4>
      <a:accent5>
        <a:srgbClr val="FFFFE2"/>
      </a:accent5>
      <a:accent6>
        <a:srgbClr val="002D8A"/>
      </a:accent6>
      <a:hlink>
        <a:srgbClr val="CCCCFF"/>
      </a:hlink>
      <a:folHlink>
        <a:srgbClr val="FFFFFF"/>
      </a:folHlink>
    </a:clrScheme>
    <a:fontScheme name="1_Blue Presentation Template - MA HHS - small logo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accent2"/>
          </a:solidFill>
          <a:prstDash val="solid"/>
          <a:round/>
          <a:headEnd type="none" w="med" len="med"/>
          <a:tailEnd type="none" w="med" len="med"/>
        </a:ln>
        <a:effectLst/>
      </a:spPr>
      <a:bodyPr vert="horz" wrap="square" lIns="45720" tIns="45720" rIns="4572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Arial"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accent2"/>
          </a:solidFill>
          <a:prstDash val="solid"/>
          <a:round/>
          <a:headEnd type="none" w="med" len="med"/>
          <a:tailEnd type="none" w="med" len="med"/>
        </a:ln>
        <a:effectLst/>
      </a:spPr>
      <a:bodyPr vert="horz" wrap="square" lIns="45720" tIns="45720" rIns="4572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Arial" pitchFamily="34" charset="0"/>
          </a:defRPr>
        </a:defPPr>
      </a:lstStyle>
    </a:lnDef>
    <a:txDef>
      <a:spPr/>
      <a:bodyPr/>
      <a:lstStyle>
        <a:defPPr marL="0" indent="0">
          <a:buFont typeface="Wingdings" pitchFamily="2" charset="2"/>
          <a:buNone/>
          <a:defRPr sz="2400" dirty="0" smtClean="0">
            <a:solidFill>
              <a:schemeClr val="dk1"/>
            </a:solidFill>
            <a:latin typeface="Book Antiqua" pitchFamily="18" charset="0"/>
          </a:defRPr>
        </a:defPPr>
      </a:lstStyle>
    </a:txDef>
  </a:objectDefaults>
  <a:extraClrSchemeLst>
    <a:extraClrScheme>
      <a:clrScheme name="1_Blue Presentation Template - MA HHS - small logos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Blue Presentation Template - MA HHS - small logos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Blue Presentation Template - MA HHS - small logos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Blue Presentation Template - MA HHS - small logos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Blue Presentation Template - MA HHS - small logos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Blue Presentation Template - MA HHS - small logos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Blue Presentation Template - MA HHS - small logos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5_Blue Presentation Template - MA HHS - small logos">
  <a:themeElements>
    <a:clrScheme name="">
      <a:dk1>
        <a:srgbClr val="000000"/>
      </a:dk1>
      <a:lt1>
        <a:srgbClr val="FFFFFF"/>
      </a:lt1>
      <a:dk2>
        <a:srgbClr val="003366"/>
      </a:dk2>
      <a:lt2>
        <a:srgbClr val="B4B4B4"/>
      </a:lt2>
      <a:accent1>
        <a:srgbClr val="FFFFCC"/>
      </a:accent1>
      <a:accent2>
        <a:srgbClr val="003399"/>
      </a:accent2>
      <a:accent3>
        <a:srgbClr val="FFFFFF"/>
      </a:accent3>
      <a:accent4>
        <a:srgbClr val="000000"/>
      </a:accent4>
      <a:accent5>
        <a:srgbClr val="FFFFE2"/>
      </a:accent5>
      <a:accent6>
        <a:srgbClr val="002D8A"/>
      </a:accent6>
      <a:hlink>
        <a:srgbClr val="CCCCFF"/>
      </a:hlink>
      <a:folHlink>
        <a:srgbClr val="FFFFFF"/>
      </a:folHlink>
    </a:clrScheme>
    <a:fontScheme name="1_Blue Presentation Template - MA HHS - small logo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accent2"/>
          </a:solidFill>
          <a:prstDash val="solid"/>
          <a:round/>
          <a:headEnd type="none" w="med" len="med"/>
          <a:tailEnd type="none" w="med" len="med"/>
        </a:ln>
        <a:effectLst/>
      </a:spPr>
      <a:bodyPr vert="horz" wrap="square" lIns="45720" tIns="45720" rIns="4572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Arial"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accent2"/>
          </a:solidFill>
          <a:prstDash val="solid"/>
          <a:round/>
          <a:headEnd type="none" w="med" len="med"/>
          <a:tailEnd type="none" w="med" len="med"/>
        </a:ln>
        <a:effectLst/>
      </a:spPr>
      <a:bodyPr vert="horz" wrap="square" lIns="45720" tIns="45720" rIns="4572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Arial" pitchFamily="34" charset="0"/>
          </a:defRPr>
        </a:defPPr>
      </a:lstStyle>
    </a:lnDef>
    <a:txDef>
      <a:spPr/>
      <a:bodyPr/>
      <a:lstStyle>
        <a:defPPr marL="0" indent="0">
          <a:buFont typeface="Wingdings" pitchFamily="2" charset="2"/>
          <a:buNone/>
          <a:defRPr sz="2400" dirty="0" smtClean="0">
            <a:solidFill>
              <a:schemeClr val="dk1"/>
            </a:solidFill>
            <a:latin typeface="Book Antiqua" pitchFamily="18" charset="0"/>
          </a:defRPr>
        </a:defPPr>
      </a:lstStyle>
    </a:txDef>
  </a:objectDefaults>
  <a:extraClrSchemeLst>
    <a:extraClrScheme>
      <a:clrScheme name="1_Blue Presentation Template - MA HHS - small logos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Blue Presentation Template - MA HHS - small logos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Blue Presentation Template - MA HHS - small logos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Blue Presentation Template - MA HHS - small logos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Blue Presentation Template - MA HHS - small logos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Blue Presentation Template - MA HHS - small logos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Blue Presentation Template - MA HHS - small logos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6_Blue Presentation Template - MA HHS - small logos">
  <a:themeElements>
    <a:clrScheme name="">
      <a:dk1>
        <a:srgbClr val="000000"/>
      </a:dk1>
      <a:lt1>
        <a:srgbClr val="FFFFFF"/>
      </a:lt1>
      <a:dk2>
        <a:srgbClr val="003366"/>
      </a:dk2>
      <a:lt2>
        <a:srgbClr val="B4B4B4"/>
      </a:lt2>
      <a:accent1>
        <a:srgbClr val="FFFFCC"/>
      </a:accent1>
      <a:accent2>
        <a:srgbClr val="003399"/>
      </a:accent2>
      <a:accent3>
        <a:srgbClr val="FFFFFF"/>
      </a:accent3>
      <a:accent4>
        <a:srgbClr val="000000"/>
      </a:accent4>
      <a:accent5>
        <a:srgbClr val="FFFFE2"/>
      </a:accent5>
      <a:accent6>
        <a:srgbClr val="002D8A"/>
      </a:accent6>
      <a:hlink>
        <a:srgbClr val="CCCCFF"/>
      </a:hlink>
      <a:folHlink>
        <a:srgbClr val="FFFFFF"/>
      </a:folHlink>
    </a:clrScheme>
    <a:fontScheme name="1_Blue Presentation Template - MA HHS - small logo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accent2"/>
          </a:solidFill>
          <a:prstDash val="solid"/>
          <a:round/>
          <a:headEnd type="none" w="med" len="med"/>
          <a:tailEnd type="none" w="med" len="med"/>
        </a:ln>
        <a:effectLst/>
      </a:spPr>
      <a:bodyPr vert="horz" wrap="square" lIns="45720" tIns="45720" rIns="4572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Arial"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accent2"/>
          </a:solidFill>
          <a:prstDash val="solid"/>
          <a:round/>
          <a:headEnd type="none" w="med" len="med"/>
          <a:tailEnd type="none" w="med" len="med"/>
        </a:ln>
        <a:effectLst/>
      </a:spPr>
      <a:bodyPr vert="horz" wrap="square" lIns="45720" tIns="45720" rIns="4572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Arial" pitchFamily="34" charset="0"/>
          </a:defRPr>
        </a:defPPr>
      </a:lstStyle>
    </a:lnDef>
    <a:txDef>
      <a:spPr/>
      <a:bodyPr/>
      <a:lstStyle>
        <a:defPPr marL="0" indent="0">
          <a:buFont typeface="Wingdings" pitchFamily="2" charset="2"/>
          <a:buNone/>
          <a:defRPr sz="2400" dirty="0" smtClean="0">
            <a:solidFill>
              <a:schemeClr val="dk1"/>
            </a:solidFill>
            <a:latin typeface="Book Antiqua" pitchFamily="18" charset="0"/>
          </a:defRPr>
        </a:defPPr>
      </a:lstStyle>
    </a:txDef>
  </a:objectDefaults>
  <a:extraClrSchemeLst>
    <a:extraClrScheme>
      <a:clrScheme name="1_Blue Presentation Template - MA HHS - small logos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Blue Presentation Template - MA HHS - small logos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Blue Presentation Template - MA HHS - small logos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Blue Presentation Template - MA HHS - small logos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Blue Presentation Template - MA HHS - small logos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Blue Presentation Template - MA HHS - small logos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Blue Presentation Template - MA HHS - small logos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7.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8.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5356</TotalTime>
  <Words>3493</Words>
  <Application>Microsoft Office PowerPoint</Application>
  <PresentationFormat>On-screen Show (4:3)</PresentationFormat>
  <Paragraphs>457</Paragraphs>
  <Slides>40</Slides>
  <Notes>10</Notes>
  <HiddenSlides>0</HiddenSlides>
  <MMClips>0</MMClips>
  <ScaleCrop>false</ScaleCrop>
  <HeadingPairs>
    <vt:vector size="6" baseType="variant">
      <vt:variant>
        <vt:lpstr>Fonts Used</vt:lpstr>
      </vt:variant>
      <vt:variant>
        <vt:i4>7</vt:i4>
      </vt:variant>
      <vt:variant>
        <vt:lpstr>Theme</vt:lpstr>
      </vt:variant>
      <vt:variant>
        <vt:i4>6</vt:i4>
      </vt:variant>
      <vt:variant>
        <vt:lpstr>Slide Titles</vt:lpstr>
      </vt:variant>
      <vt:variant>
        <vt:i4>40</vt:i4>
      </vt:variant>
    </vt:vector>
  </HeadingPairs>
  <TitlesOfParts>
    <vt:vector size="53" baseType="lpstr">
      <vt:lpstr>Arial</vt:lpstr>
      <vt:lpstr>Bahnschrift SemiCondensed</vt:lpstr>
      <vt:lpstr>Book Antiqua</vt:lpstr>
      <vt:lpstr>Calibri</vt:lpstr>
      <vt:lpstr>Courier New</vt:lpstr>
      <vt:lpstr>Symbol</vt:lpstr>
      <vt:lpstr>Wingdings</vt:lpstr>
      <vt:lpstr>1_Blue Presentation Template - MA HHS - small logos</vt:lpstr>
      <vt:lpstr>2_Blue Presentation Template - MA HHS - small logos</vt:lpstr>
      <vt:lpstr>3_Blue Presentation Template - MA HHS - small logos</vt:lpstr>
      <vt:lpstr>4_Blue Presentation Template - MA HHS - small logos</vt:lpstr>
      <vt:lpstr>5_Blue Presentation Template - MA HHS - small logos</vt:lpstr>
      <vt:lpstr>6_Blue Presentation Template - MA HHS - small logos</vt:lpstr>
      <vt:lpstr>PowerPoint Presentation</vt:lpstr>
      <vt:lpstr>Agenda</vt:lpstr>
      <vt:lpstr>PowerPoint Presentation</vt:lpstr>
      <vt:lpstr>Quality of Care Workstream Recommendations</vt:lpstr>
      <vt:lpstr>Recommendation #1: Care Planning</vt:lpstr>
      <vt:lpstr>PowerPoint Presentation</vt:lpstr>
      <vt:lpstr> Care Planning  Implementation Status</vt:lpstr>
      <vt:lpstr> Care Planning Challenges and Solutions</vt:lpstr>
      <vt:lpstr>CARE PLANNG DISCUSSION (15 min)</vt:lpstr>
      <vt:lpstr>Recommendation #2: Staffing &amp; Training</vt:lpstr>
      <vt:lpstr>PowerPoint Presentation</vt:lpstr>
      <vt:lpstr>Interprofessional Training  Implementation Status</vt:lpstr>
      <vt:lpstr> Interprofessional Training  Challenges and Solutions</vt:lpstr>
      <vt:lpstr>PowerPoint Presentation</vt:lpstr>
      <vt:lpstr> Direct Care Worker Recruitment &amp; Retention  Challenges and Solutions</vt:lpstr>
      <vt:lpstr>  DISCUSSION (15 min)</vt:lpstr>
      <vt:lpstr>PowerPoint Presentation</vt:lpstr>
      <vt:lpstr>Caregiver Support &amp; Public Awareness</vt:lpstr>
      <vt:lpstr>Implementation Team Presentations</vt:lpstr>
      <vt:lpstr>Recommendation #1: Video Production </vt:lpstr>
      <vt:lpstr>PowerPoint Presentation</vt:lpstr>
      <vt:lpstr>Video Production Status</vt:lpstr>
      <vt:lpstr> Video Production Challenges &amp; Solutions</vt:lpstr>
      <vt:lpstr>Recommendation #2:  Website Development </vt:lpstr>
      <vt:lpstr>PowerPoint Presentation</vt:lpstr>
      <vt:lpstr>Website Development  Status</vt:lpstr>
      <vt:lpstr>Website Development  Challenges &amp; Solutions</vt:lpstr>
      <vt:lpstr>Website Development  Question for Council</vt:lpstr>
      <vt:lpstr>Website Development  Question for Council</vt:lpstr>
      <vt:lpstr>Recommendation #3: Caregiver Experience </vt:lpstr>
      <vt:lpstr>PowerPoint Presentation</vt:lpstr>
      <vt:lpstr>(1) Cross-Referrals Team </vt:lpstr>
      <vt:lpstr>(1) Cross-Referrals Team   Status</vt:lpstr>
      <vt:lpstr>(1) Cross-Referrals Team   Next Steps</vt:lpstr>
      <vt:lpstr>(1) Cross-Referrals Team        Challenges &amp; Solutions</vt:lpstr>
      <vt:lpstr>PowerPoint Presentation</vt:lpstr>
      <vt:lpstr>(2) Caregiver Experience Team                    Status</vt:lpstr>
      <vt:lpstr>(2) Caregiver Experience Team        Challenges &amp; Solutions</vt:lpstr>
      <vt:lpstr>CAREGIVER SUPPORT &amp; PUBLIC AWARENESS DISCUSSION (30 min)</vt:lpstr>
      <vt:lpstr>Next Steps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Pamela MacLeod</dc:creator>
  <cp:lastModifiedBy>MacLeod, Pam (EHS)</cp:lastModifiedBy>
  <cp:revision>672</cp:revision>
  <cp:lastPrinted>2021-04-30T20:50:18Z</cp:lastPrinted>
  <dcterms:created xsi:type="dcterms:W3CDTF">2020-10-30T19:15:14Z</dcterms:created>
  <dcterms:modified xsi:type="dcterms:W3CDTF">2021-05-04T15:45:25Z</dcterms:modified>
</cp:coreProperties>
</file>