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ags/tag3.xml" ContentType="application/vnd.openxmlformats-officedocument.presentationml.tags+xml"/>
  <Override PartName="/ppt/tags/tag4.xml" ContentType="application/vnd.openxmlformats-officedocument.presentationml.tags+xml"/>
  <Override PartName="/ppt/theme/theme3.xml" ContentType="application/vnd.openxmlformats-officedocument.theme+xml"/>
  <Override PartName="/ppt/theme/theme4.xml" ContentType="application/vnd.openxmlformats-officedocument.theme+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3" r:id="rId4"/>
    <p:sldMasterId id="2147483682" r:id="rId5"/>
    <p:sldMasterId id="2147483692" r:id="rId6"/>
    <p:sldMasterId id="2147483701" r:id="rId7"/>
    <p:sldMasterId id="2147483702" r:id="rId8"/>
  </p:sldMasterIdLst>
  <p:notesMasterIdLst>
    <p:notesMasterId r:id="rId49"/>
  </p:notesMasterIdLst>
  <p:handoutMasterIdLst>
    <p:handoutMasterId r:id="rId50"/>
  </p:handoutMasterIdLst>
  <p:sldIdLst>
    <p:sldId id="472" r:id="rId9"/>
    <p:sldId id="805" r:id="rId10"/>
    <p:sldId id="985" r:id="rId11"/>
    <p:sldId id="1048" r:id="rId12"/>
    <p:sldId id="825" r:id="rId13"/>
    <p:sldId id="1010" r:id="rId14"/>
    <p:sldId id="1056" r:id="rId15"/>
    <p:sldId id="1068" r:id="rId16"/>
    <p:sldId id="1060" r:id="rId17"/>
    <p:sldId id="1066" r:id="rId18"/>
    <p:sldId id="1064" r:id="rId19"/>
    <p:sldId id="1052" r:id="rId20"/>
    <p:sldId id="1047" r:id="rId21"/>
    <p:sldId id="1032" r:id="rId22"/>
    <p:sldId id="1089" r:id="rId23"/>
    <p:sldId id="741" r:id="rId24"/>
    <p:sldId id="1090" r:id="rId25"/>
    <p:sldId id="1051" r:id="rId26"/>
    <p:sldId id="1091" r:id="rId27"/>
    <p:sldId id="1015" r:id="rId28"/>
    <p:sldId id="1092" r:id="rId29"/>
    <p:sldId id="1023" r:id="rId30"/>
    <p:sldId id="1042" r:id="rId31"/>
    <p:sldId id="1053" r:id="rId32"/>
    <p:sldId id="1054" r:id="rId33"/>
    <p:sldId id="1093" r:id="rId34"/>
    <p:sldId id="1094" r:id="rId35"/>
    <p:sldId id="1095" r:id="rId36"/>
    <p:sldId id="1097" r:id="rId37"/>
    <p:sldId id="1077" r:id="rId38"/>
    <p:sldId id="1078" r:id="rId39"/>
    <p:sldId id="1079" r:id="rId40"/>
    <p:sldId id="1080" r:id="rId41"/>
    <p:sldId id="1081" r:id="rId42"/>
    <p:sldId id="1082" r:id="rId43"/>
    <p:sldId id="1083" r:id="rId44"/>
    <p:sldId id="1084" r:id="rId45"/>
    <p:sldId id="1085" r:id="rId46"/>
    <p:sldId id="1086" r:id="rId47"/>
    <p:sldId id="1087" r:id="rId48"/>
  </p:sldIdLst>
  <p:sldSz cx="12192000" cy="6858000"/>
  <p:notesSz cx="7102475" cy="9388475"/>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C0A50036-BB00-2B58-AC14-87F4EC3FA9B4}" name="Roberts, Nicholas P. (ELD)" initials="RNP(" userId="S::Nicholas.P.Roberts@mass.gov::e42477b6-73ba-4779-9746-b20104d57a5b" providerId="AD"/>
  <p188:author id="{C5784F77-BEC9-907E-5D14-6FEEE20296AA}" name="Philbrick, Shannon (ELD)" initials="PS(" userId="S::shannon.philbrick@mass.gov::6bfe0104-2f17-4a97-a9c3-3b4a60c642d5" providerId="AD"/>
  <p188:author id="{14D1DFED-80A6-11E3-D81A-820FA11158B4}" name="Vidler, Lynn (ELD)" initials="VL(" userId="S::Lynn.Vidler@mass.gov::1675df6e-cb8d-4bc7-97a2-e341fd57e1c5"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EF4F0"/>
    <a:srgbClr val="0039AC"/>
    <a:srgbClr val="F4F6FE"/>
    <a:srgbClr val="D7E0FD"/>
    <a:srgbClr val="FFEEB9"/>
    <a:srgbClr val="064FBA"/>
    <a:srgbClr val="F45F0C"/>
    <a:srgbClr val="FFD03B"/>
    <a:srgbClr val="4604BC"/>
    <a:srgbClr val="CAEAF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202B0CA-FC54-4496-8BCA-5EF66A818D29}" styleName="Dark Style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dk1">
              <a:tint val="20000"/>
            </a:schemeClr>
          </a:solidFill>
        </a:fill>
      </a:tcStyle>
    </a:lastRow>
    <a:firstRow>
      <a:tcTxStyle b="on">
        <a:fontRef idx="minor">
          <a:scrgbClr r="0" g="0" b="0"/>
        </a:fontRef>
        <a:schemeClr val="lt1"/>
      </a:tcTxStyle>
      <a:tcStyle>
        <a:tcBdr/>
        <a:fill>
          <a:solidFill>
            <a:schemeClr val="dk1"/>
          </a:solidFill>
        </a:fill>
      </a:tcStyle>
    </a:firstRow>
  </a:tblStyle>
  <a:tblStyle styleId="{46F890A9-2807-4EBB-B81D-B2AA78EC7F39}" styleName="Dark Style 2 - Accent 5/Accent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 styleId="{91EBBBCC-DAD2-459C-BE2E-F6DE35CF9A28}" styleName="Dark Style 2 - Accent 3/Accent 4">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3">
              <a:tint val="20000"/>
            </a:schemeClr>
          </a:solidFill>
        </a:fill>
      </a:tcStyle>
    </a:lastRow>
    <a:firstRow>
      <a:tcTxStyle b="on">
        <a:fontRef idx="minor">
          <a:scrgbClr r="0" g="0" b="0"/>
        </a:fontRef>
        <a:schemeClr val="lt1"/>
      </a:tcTxStyle>
      <a:tcStyle>
        <a:tcBdr/>
        <a:fill>
          <a:solidFill>
            <a:schemeClr val="accent4"/>
          </a:solidFill>
        </a:fill>
      </a:tcStyle>
    </a:firstRow>
  </a:tblStyle>
  <a:tblStyle styleId="{0660B408-B3CF-4A94-85FC-2B1E0A45F4A2}" styleName="Dark Style 2 - Accent 1/Accent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 styleId="{8FD4443E-F989-4FC4-A0C8-D5A2AF1F390B}" styleName="Dark Style 1 - Accent 5">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5"/>
          </a:solidFill>
        </a:fill>
      </a:tcStyle>
    </a:wholeTbl>
    <a:band1H>
      <a:tcStyle>
        <a:tcBdr/>
        <a:fill>
          <a:solidFill>
            <a:schemeClr val="accent5">
              <a:shade val="60000"/>
            </a:schemeClr>
          </a:solidFill>
        </a:fill>
      </a:tcStyle>
    </a:band1H>
    <a:band1V>
      <a:tcStyle>
        <a:tcBdr/>
        <a:fill>
          <a:solidFill>
            <a:schemeClr val="accent5">
              <a:shade val="60000"/>
            </a:schemeClr>
          </a:solidFill>
        </a:fill>
      </a:tcStyle>
    </a:band1V>
    <a:lastCol>
      <a:tcTxStyle b="on"/>
      <a:tcStyle>
        <a:tcBdr>
          <a:left>
            <a:ln w="25400" cmpd="sng">
              <a:solidFill>
                <a:schemeClr val="lt1"/>
              </a:solidFill>
            </a:ln>
          </a:left>
        </a:tcBdr>
        <a:fill>
          <a:solidFill>
            <a:schemeClr val="accent5">
              <a:shade val="60000"/>
            </a:schemeClr>
          </a:solidFill>
        </a:fill>
      </a:tcStyle>
    </a:lastCol>
    <a:firstCol>
      <a:tcTxStyle b="on"/>
      <a:tcStyle>
        <a:tcBdr>
          <a:right>
            <a:ln w="25400" cmpd="sng">
              <a:solidFill>
                <a:schemeClr val="lt1"/>
              </a:solidFill>
            </a:ln>
          </a:right>
        </a:tcBdr>
        <a:fill>
          <a:solidFill>
            <a:schemeClr val="accent5">
              <a:shade val="60000"/>
            </a:schemeClr>
          </a:solidFill>
        </a:fill>
      </a:tcStyle>
    </a:firstCol>
    <a:lastRow>
      <a:tcTxStyle b="on"/>
      <a:tcStyle>
        <a:tcBdr>
          <a:top>
            <a:ln w="25400" cmpd="sng">
              <a:solidFill>
                <a:schemeClr val="lt1"/>
              </a:solidFill>
            </a:ln>
          </a:top>
        </a:tcBdr>
        <a:fill>
          <a:solidFill>
            <a:schemeClr val="accent5">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E8034E78-7F5D-4C2E-B375-FC64B27BC917}" styleName="Dark Style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left>
            <a:ln w="25400" cmpd="sng">
              <a:solidFill>
                <a:schemeClr val="lt1"/>
              </a:solidFill>
            </a:ln>
          </a:left>
        </a:tcBdr>
        <a:fill>
          <a:solidFill>
            <a:schemeClr val="dk1">
              <a:tint val="60000"/>
            </a:schemeClr>
          </a:solidFill>
        </a:fill>
      </a:tcStyle>
    </a:lastCol>
    <a:firstCol>
      <a:tcTxStyle b="on"/>
      <a:tcStyle>
        <a:tcBdr>
          <a:right>
            <a:ln w="25400" cmpd="sng">
              <a:solidFill>
                <a:schemeClr val="lt1"/>
              </a:solidFill>
            </a:ln>
          </a:right>
        </a:tcBdr>
        <a:fill>
          <a:solidFill>
            <a:schemeClr val="dk1">
              <a:tint val="60000"/>
            </a:schemeClr>
          </a:solidFill>
        </a:fill>
      </a:tcStyle>
    </a:firstCol>
    <a:lastRow>
      <a:tcTxStyle b="on"/>
      <a:tcStyle>
        <a:tcBdr>
          <a:top>
            <a:ln w="25400" cmpd="sng">
              <a:solidFill>
                <a:schemeClr val="lt1"/>
              </a:solidFill>
            </a:ln>
          </a:top>
        </a:tcBdr>
        <a:fill>
          <a:solidFill>
            <a:schemeClr val="dk1">
              <a:tint val="6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88529" autoAdjust="0"/>
  </p:normalViewPr>
  <p:slideViewPr>
    <p:cSldViewPr snapToGrid="0">
      <p:cViewPr varScale="1">
        <p:scale>
          <a:sx n="90" d="100"/>
          <a:sy n="90" d="100"/>
        </p:scale>
        <p:origin x="1308" y="90"/>
      </p:cViewPr>
      <p:guideLst>
        <p:guide orient="horz" pos="2160"/>
        <p:guide pos="3840"/>
      </p:guideLst>
    </p:cSldViewPr>
  </p:slideViewPr>
  <p:notesTextViewPr>
    <p:cViewPr>
      <p:scale>
        <a:sx n="3" d="2"/>
        <a:sy n="3" d="2"/>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slide" Target="slides/slide18.xml"/><Relationship Id="rId39" Type="http://schemas.openxmlformats.org/officeDocument/2006/relationships/slide" Target="slides/slide31.xml"/><Relationship Id="rId21" Type="http://schemas.openxmlformats.org/officeDocument/2006/relationships/slide" Target="slides/slide13.xml"/><Relationship Id="rId34" Type="http://schemas.openxmlformats.org/officeDocument/2006/relationships/slide" Target="slides/slide26.xml"/><Relationship Id="rId42" Type="http://schemas.openxmlformats.org/officeDocument/2006/relationships/slide" Target="slides/slide34.xml"/><Relationship Id="rId47" Type="http://schemas.openxmlformats.org/officeDocument/2006/relationships/slide" Target="slides/slide39.xml"/><Relationship Id="rId50" Type="http://schemas.openxmlformats.org/officeDocument/2006/relationships/handoutMaster" Target="handoutMasters/handoutMaster1.xml"/><Relationship Id="rId55" Type="http://schemas.microsoft.com/office/2018/10/relationships/authors" Target="authors.xml"/><Relationship Id="rId7" Type="http://schemas.openxmlformats.org/officeDocument/2006/relationships/slideMaster" Target="slideMasters/slideMaster4.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33" Type="http://schemas.openxmlformats.org/officeDocument/2006/relationships/slide" Target="slides/slide25.xml"/><Relationship Id="rId38" Type="http://schemas.openxmlformats.org/officeDocument/2006/relationships/slide" Target="slides/slide30.xml"/><Relationship Id="rId46" Type="http://schemas.openxmlformats.org/officeDocument/2006/relationships/slide" Target="slides/slide38.xml"/><Relationship Id="rId2" Type="http://schemas.openxmlformats.org/officeDocument/2006/relationships/customXml" Target="../customXml/item2.xml"/><Relationship Id="rId16" Type="http://schemas.openxmlformats.org/officeDocument/2006/relationships/slide" Target="slides/slide8.xml"/><Relationship Id="rId20" Type="http://schemas.openxmlformats.org/officeDocument/2006/relationships/slide" Target="slides/slide12.xml"/><Relationship Id="rId29" Type="http://schemas.openxmlformats.org/officeDocument/2006/relationships/slide" Target="slides/slide21.xml"/><Relationship Id="rId41" Type="http://schemas.openxmlformats.org/officeDocument/2006/relationships/slide" Target="slides/slide33.xml"/><Relationship Id="rId54"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3.xml"/><Relationship Id="rId24" Type="http://schemas.openxmlformats.org/officeDocument/2006/relationships/slide" Target="slides/slide16.xml"/><Relationship Id="rId32" Type="http://schemas.openxmlformats.org/officeDocument/2006/relationships/slide" Target="slides/slide24.xml"/><Relationship Id="rId37" Type="http://schemas.openxmlformats.org/officeDocument/2006/relationships/slide" Target="slides/slide29.xml"/><Relationship Id="rId40" Type="http://schemas.openxmlformats.org/officeDocument/2006/relationships/slide" Target="slides/slide32.xml"/><Relationship Id="rId45" Type="http://schemas.openxmlformats.org/officeDocument/2006/relationships/slide" Target="slides/slide37.xml"/><Relationship Id="rId53" Type="http://schemas.openxmlformats.org/officeDocument/2006/relationships/theme" Target="theme/theme1.xml"/><Relationship Id="rId5" Type="http://schemas.openxmlformats.org/officeDocument/2006/relationships/slideMaster" Target="slideMasters/slideMaster2.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slide" Target="slides/slide20.xml"/><Relationship Id="rId36" Type="http://schemas.openxmlformats.org/officeDocument/2006/relationships/slide" Target="slides/slide28.xml"/><Relationship Id="rId49" Type="http://schemas.openxmlformats.org/officeDocument/2006/relationships/notesMaster" Target="notesMasters/notesMaster1.xml"/><Relationship Id="rId10" Type="http://schemas.openxmlformats.org/officeDocument/2006/relationships/slide" Target="slides/slide2.xml"/><Relationship Id="rId19" Type="http://schemas.openxmlformats.org/officeDocument/2006/relationships/slide" Target="slides/slide11.xml"/><Relationship Id="rId31" Type="http://schemas.openxmlformats.org/officeDocument/2006/relationships/slide" Target="slides/slide23.xml"/><Relationship Id="rId44" Type="http://schemas.openxmlformats.org/officeDocument/2006/relationships/slide" Target="slides/slide36.xml"/><Relationship Id="rId52"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slide" Target="slides/slide19.xml"/><Relationship Id="rId30" Type="http://schemas.openxmlformats.org/officeDocument/2006/relationships/slide" Target="slides/slide22.xml"/><Relationship Id="rId35" Type="http://schemas.openxmlformats.org/officeDocument/2006/relationships/slide" Target="slides/slide27.xml"/><Relationship Id="rId43" Type="http://schemas.openxmlformats.org/officeDocument/2006/relationships/slide" Target="slides/slide35.xml"/><Relationship Id="rId48" Type="http://schemas.openxmlformats.org/officeDocument/2006/relationships/slide" Target="slides/slide40.xml"/><Relationship Id="rId8" Type="http://schemas.openxmlformats.org/officeDocument/2006/relationships/slideMaster" Target="slideMasters/slideMaster5.xml"/><Relationship Id="rId51" Type="http://schemas.openxmlformats.org/officeDocument/2006/relationships/presProps" Target="presProps.xml"/><Relationship Id="rId3" Type="http://schemas.openxmlformats.org/officeDocument/2006/relationships/customXml" Target="../customXml/item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7.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B2EE8D05-FF76-C46A-92B1-B181C8EBE4A0}"/>
              </a:ext>
            </a:extLst>
          </p:cNvPr>
          <p:cNvSpPr>
            <a:spLocks noGrp="1"/>
          </p:cNvSpPr>
          <p:nvPr>
            <p:ph type="hdr" sz="quarter"/>
          </p:nvPr>
        </p:nvSpPr>
        <p:spPr>
          <a:xfrm>
            <a:off x="0" y="0"/>
            <a:ext cx="3078163" cy="469900"/>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F3B8F111-A7E9-2D9B-182D-4F87B987F8C9}"/>
              </a:ext>
            </a:extLst>
          </p:cNvPr>
          <p:cNvSpPr>
            <a:spLocks noGrp="1"/>
          </p:cNvSpPr>
          <p:nvPr>
            <p:ph type="dt" sz="quarter" idx="1"/>
          </p:nvPr>
        </p:nvSpPr>
        <p:spPr>
          <a:xfrm>
            <a:off x="4022725" y="0"/>
            <a:ext cx="3078163" cy="469900"/>
          </a:xfrm>
          <a:prstGeom prst="rect">
            <a:avLst/>
          </a:prstGeom>
        </p:spPr>
        <p:txBody>
          <a:bodyPr vert="horz" lIns="91440" tIns="45720" rIns="91440" bIns="45720" rtlCol="0"/>
          <a:lstStyle>
            <a:lvl1pPr algn="r">
              <a:defRPr sz="1200"/>
            </a:lvl1pPr>
          </a:lstStyle>
          <a:p>
            <a:fld id="{4C95A612-0EF2-41D8-B67A-4DDA83C923DD}" type="datetimeFigureOut">
              <a:rPr lang="en-US" smtClean="0"/>
              <a:t>1/6/2025</a:t>
            </a:fld>
            <a:endParaRPr lang="en-US"/>
          </a:p>
        </p:txBody>
      </p:sp>
      <p:sp>
        <p:nvSpPr>
          <p:cNvPr id="4" name="Footer Placeholder 3">
            <a:extLst>
              <a:ext uri="{FF2B5EF4-FFF2-40B4-BE49-F238E27FC236}">
                <a16:creationId xmlns:a16="http://schemas.microsoft.com/office/drawing/2014/main" id="{CE155E62-C4DC-F3DD-8A04-15A7B10FD508}"/>
              </a:ext>
            </a:extLst>
          </p:cNvPr>
          <p:cNvSpPr>
            <a:spLocks noGrp="1"/>
          </p:cNvSpPr>
          <p:nvPr>
            <p:ph type="ftr" sz="quarter" idx="2"/>
          </p:nvPr>
        </p:nvSpPr>
        <p:spPr>
          <a:xfrm>
            <a:off x="0" y="8918575"/>
            <a:ext cx="3078163" cy="4699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6B1B537D-9213-55DE-E568-B704B7AC87C8}"/>
              </a:ext>
            </a:extLst>
          </p:cNvPr>
          <p:cNvSpPr>
            <a:spLocks noGrp="1"/>
          </p:cNvSpPr>
          <p:nvPr>
            <p:ph type="sldNum" sz="quarter" idx="3"/>
          </p:nvPr>
        </p:nvSpPr>
        <p:spPr>
          <a:xfrm>
            <a:off x="4022725" y="8918575"/>
            <a:ext cx="3078163" cy="469900"/>
          </a:xfrm>
          <a:prstGeom prst="rect">
            <a:avLst/>
          </a:prstGeom>
        </p:spPr>
        <p:txBody>
          <a:bodyPr vert="horz" lIns="91440" tIns="45720" rIns="91440" bIns="45720" rtlCol="0" anchor="b"/>
          <a:lstStyle>
            <a:lvl1pPr algn="r">
              <a:defRPr sz="1200"/>
            </a:lvl1pPr>
          </a:lstStyle>
          <a:p>
            <a:fld id="{7007B7D5-4408-4708-AC4F-F0D29F6150E6}" type="slidenum">
              <a:rPr lang="en-US" smtClean="0"/>
              <a:t>‹#›</a:t>
            </a:fld>
            <a:endParaRPr lang="en-US"/>
          </a:p>
        </p:txBody>
      </p:sp>
    </p:spTree>
    <p:extLst>
      <p:ext uri="{BB962C8B-B14F-4D97-AF65-F5344CB8AC3E}">
        <p14:creationId xmlns:p14="http://schemas.microsoft.com/office/powerpoint/2010/main" val="2555879042"/>
      </p:ext>
    </p:extLst>
  </p:cSld>
  <p:clrMap bg1="lt1" tx1="dk1" bg2="lt2" tx2="dk2" accent1="accent1" accent2="accent2" accent3="accent3" accent4="accent4" accent5="accent5" accent6="accent6" hlink="hlink" folHlink="folHlink"/>
  <p:hf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7739" cy="471054"/>
          </a:xfrm>
          <a:prstGeom prst="rect">
            <a:avLst/>
          </a:prstGeom>
        </p:spPr>
        <p:txBody>
          <a:bodyPr vert="horz" lIns="94229" tIns="47114" rIns="94229" bIns="47114" rtlCol="0"/>
          <a:lstStyle>
            <a:lvl1pPr algn="l">
              <a:defRPr sz="1200"/>
            </a:lvl1pPr>
          </a:lstStyle>
          <a:p>
            <a:endParaRPr lang="en-US" dirty="0"/>
          </a:p>
        </p:txBody>
      </p:sp>
      <p:sp>
        <p:nvSpPr>
          <p:cNvPr id="3" name="Date Placeholder 2"/>
          <p:cNvSpPr>
            <a:spLocks noGrp="1"/>
          </p:cNvSpPr>
          <p:nvPr>
            <p:ph type="dt" idx="1"/>
          </p:nvPr>
        </p:nvSpPr>
        <p:spPr>
          <a:xfrm>
            <a:off x="4023092" y="0"/>
            <a:ext cx="3077739" cy="471054"/>
          </a:xfrm>
          <a:prstGeom prst="rect">
            <a:avLst/>
          </a:prstGeom>
        </p:spPr>
        <p:txBody>
          <a:bodyPr vert="horz" lIns="94229" tIns="47114" rIns="94229" bIns="47114" rtlCol="0"/>
          <a:lstStyle>
            <a:lvl1pPr algn="r">
              <a:defRPr sz="1200"/>
            </a:lvl1pPr>
          </a:lstStyle>
          <a:p>
            <a:fld id="{7380BCD5-99EA-4839-A35C-595029302E4B}" type="datetimeFigureOut">
              <a:rPr lang="en-US" smtClean="0"/>
              <a:t>1/6/2025</a:t>
            </a:fld>
            <a:endParaRPr lang="en-US" dirty="0"/>
          </a:p>
        </p:txBody>
      </p:sp>
      <p:sp>
        <p:nvSpPr>
          <p:cNvPr id="4" name="Slide Image Placeholder 3"/>
          <p:cNvSpPr>
            <a:spLocks noGrp="1" noRot="1" noChangeAspect="1"/>
          </p:cNvSpPr>
          <p:nvPr>
            <p:ph type="sldImg" idx="2"/>
          </p:nvPr>
        </p:nvSpPr>
        <p:spPr>
          <a:xfrm>
            <a:off x="735013" y="1173163"/>
            <a:ext cx="5632450" cy="3168650"/>
          </a:xfrm>
          <a:prstGeom prst="rect">
            <a:avLst/>
          </a:prstGeom>
          <a:noFill/>
          <a:ln w="12700">
            <a:solidFill>
              <a:prstClr val="black"/>
            </a:solidFill>
          </a:ln>
        </p:spPr>
        <p:txBody>
          <a:bodyPr vert="horz" lIns="94229" tIns="47114" rIns="94229" bIns="47114" rtlCol="0" anchor="ctr"/>
          <a:lstStyle/>
          <a:p>
            <a:endParaRPr lang="en-US" dirty="0"/>
          </a:p>
        </p:txBody>
      </p:sp>
      <p:sp>
        <p:nvSpPr>
          <p:cNvPr id="5" name="Notes Placeholder 4"/>
          <p:cNvSpPr>
            <a:spLocks noGrp="1"/>
          </p:cNvSpPr>
          <p:nvPr>
            <p:ph type="body" sz="quarter" idx="3"/>
          </p:nvPr>
        </p:nvSpPr>
        <p:spPr>
          <a:xfrm>
            <a:off x="710248" y="4518204"/>
            <a:ext cx="5681980" cy="3696712"/>
          </a:xfrm>
          <a:prstGeom prst="rect">
            <a:avLst/>
          </a:prstGeom>
        </p:spPr>
        <p:txBody>
          <a:bodyPr vert="horz" lIns="94229" tIns="47114" rIns="94229" bIns="47114"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917422"/>
            <a:ext cx="3077739" cy="471053"/>
          </a:xfrm>
          <a:prstGeom prst="rect">
            <a:avLst/>
          </a:prstGeom>
        </p:spPr>
        <p:txBody>
          <a:bodyPr vert="horz" lIns="94229" tIns="47114" rIns="94229" bIns="47114" rtlCol="0" anchor="b"/>
          <a:lstStyle>
            <a:lvl1pPr algn="l">
              <a:defRPr sz="1200"/>
            </a:lvl1pPr>
          </a:lstStyle>
          <a:p>
            <a:endParaRPr lang="en-US" dirty="0"/>
          </a:p>
        </p:txBody>
      </p:sp>
      <p:sp>
        <p:nvSpPr>
          <p:cNvPr id="7" name="Slide Number Placeholder 6"/>
          <p:cNvSpPr>
            <a:spLocks noGrp="1"/>
          </p:cNvSpPr>
          <p:nvPr>
            <p:ph type="sldNum" sz="quarter" idx="5"/>
          </p:nvPr>
        </p:nvSpPr>
        <p:spPr>
          <a:xfrm>
            <a:off x="4023092" y="8917422"/>
            <a:ext cx="3077739" cy="471053"/>
          </a:xfrm>
          <a:prstGeom prst="rect">
            <a:avLst/>
          </a:prstGeom>
        </p:spPr>
        <p:txBody>
          <a:bodyPr vert="horz" lIns="94229" tIns="47114" rIns="94229" bIns="47114" rtlCol="0" anchor="b"/>
          <a:lstStyle>
            <a:lvl1pPr algn="r">
              <a:defRPr sz="1200"/>
            </a:lvl1pPr>
          </a:lstStyle>
          <a:p>
            <a:fld id="{17C17A72-7A47-4F30-B8DD-967509305040}" type="slidenum">
              <a:rPr lang="en-US" smtClean="0"/>
              <a:t>‹#›</a:t>
            </a:fld>
            <a:endParaRPr lang="en-US" dirty="0"/>
          </a:p>
        </p:txBody>
      </p:sp>
    </p:spTree>
    <p:extLst>
      <p:ext uri="{BB962C8B-B14F-4D97-AF65-F5344CB8AC3E}">
        <p14:creationId xmlns:p14="http://schemas.microsoft.com/office/powerpoint/2010/main" val="1240570908"/>
      </p:ext>
    </p:extLst>
  </p:cSld>
  <p:clrMap bg1="lt1" tx1="dk1" bg2="lt2" tx2="dk2" accent1="accent1" accent2="accent2" accent3="accent3" accent4="accent4" accent5="accent5" accent6="accent6" hlink="hlink" folHlink="folHlink"/>
  <p:hf hd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Slide Image Placeholder 1"/>
          <p:cNvSpPr>
            <a:spLocks noGrp="1" noRot="1" noChangeAspect="1" noTextEdit="1"/>
          </p:cNvSpPr>
          <p:nvPr>
            <p:ph type="sldImg"/>
          </p:nvPr>
        </p:nvSpPr>
        <p:spPr bwMode="auto">
          <a:xfrm>
            <a:off x="735013" y="1173163"/>
            <a:ext cx="5632450" cy="3168650"/>
          </a:xfrm>
          <a:noFill/>
          <a:ln>
            <a:solidFill>
              <a:srgbClr val="000000"/>
            </a:solidFill>
            <a:miter lim="800000"/>
            <a:headEnd/>
            <a:tailEnd/>
          </a:ln>
        </p:spPr>
      </p:sp>
      <p:sp>
        <p:nvSpPr>
          <p:cNvPr id="32770"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dirty="0"/>
          </a:p>
        </p:txBody>
      </p:sp>
      <p:sp>
        <p:nvSpPr>
          <p:cNvPr id="39940"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a:defRPr/>
            </a:pPr>
            <a:fld id="{384A392C-5817-4A90-AD3D-FFFF30B52D05}" type="slidenum">
              <a:rPr lang="en-US">
                <a:solidFill>
                  <a:srgbClr val="FFFFFF"/>
                </a:solidFill>
              </a:rPr>
              <a:pPr>
                <a:defRPr/>
              </a:pPr>
              <a:t>1</a:t>
            </a:fld>
            <a:endParaRPr lang="en-US" dirty="0">
              <a:solidFill>
                <a:srgbClr val="FFFFFF"/>
              </a:solidFill>
            </a:endParaRPr>
          </a:p>
        </p:txBody>
      </p:sp>
      <p:sp>
        <p:nvSpPr>
          <p:cNvPr id="2" name="Footer Placeholder 1"/>
          <p:cNvSpPr>
            <a:spLocks noGrp="1"/>
          </p:cNvSpPr>
          <p:nvPr>
            <p:ph type="ftr" sz="quarter" idx="10"/>
          </p:nvPr>
        </p:nvSpPr>
        <p:spPr/>
        <p:txBody>
          <a:bodyPr/>
          <a:lstStyle/>
          <a:p>
            <a:endParaRPr lang="en-US" dirty="0"/>
          </a:p>
        </p:txBody>
      </p:sp>
    </p:spTree>
    <p:extLst>
      <p:ext uri="{BB962C8B-B14F-4D97-AF65-F5344CB8AC3E}">
        <p14:creationId xmlns:p14="http://schemas.microsoft.com/office/powerpoint/2010/main" val="49837365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8BEAB5-8BE3-B689-1607-5EE28FD46CD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201F126-0685-C8E5-141A-EA9305C1D65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8ED28FA-E85E-D19A-6397-4F8E1CF4CDDE}"/>
              </a:ext>
            </a:extLst>
          </p:cNvPr>
          <p:cNvSpPr>
            <a:spLocks noGrp="1"/>
          </p:cNvSpPr>
          <p:nvPr>
            <p:ph type="body" idx="1"/>
          </p:nvPr>
        </p:nvSpPr>
        <p:spPr/>
        <p:txBody>
          <a:bodyPr/>
          <a:lstStyle/>
          <a:p>
            <a:r>
              <a:rPr lang="en-US" dirty="0"/>
              <a:t>Our</a:t>
            </a:r>
          </a:p>
        </p:txBody>
      </p:sp>
      <p:sp>
        <p:nvSpPr>
          <p:cNvPr id="4" name="Slide Number Placeholder 3">
            <a:extLst>
              <a:ext uri="{FF2B5EF4-FFF2-40B4-BE49-F238E27FC236}">
                <a16:creationId xmlns:a16="http://schemas.microsoft.com/office/drawing/2014/main" id="{3F91211F-91BD-47A7-E586-5E05A1BB71EA}"/>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61C7DCC-417A-443D-AB46-82E802010E8A}"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72025702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861428-6BA8-6DB3-9B18-C462835DF85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598DE23-58BE-68D8-B059-775F09567C8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592DEE7-A972-6AE0-55C5-0AABE95BA5BD}"/>
              </a:ext>
            </a:extLst>
          </p:cNvPr>
          <p:cNvSpPr>
            <a:spLocks noGrp="1"/>
          </p:cNvSpPr>
          <p:nvPr>
            <p:ph type="body" idx="1"/>
          </p:nvPr>
        </p:nvSpPr>
        <p:spPr/>
        <p:txBody>
          <a:bodyPr/>
          <a:lstStyle/>
          <a:p>
            <a:r>
              <a:rPr lang="en-US" dirty="0"/>
              <a:t>Our team’s toolkit, which we will briefly describe in a minute, includes additional details about the key elements of dementia care planning.</a:t>
            </a:r>
          </a:p>
        </p:txBody>
      </p:sp>
      <p:sp>
        <p:nvSpPr>
          <p:cNvPr id="4" name="Slide Number Placeholder 3">
            <a:extLst>
              <a:ext uri="{FF2B5EF4-FFF2-40B4-BE49-F238E27FC236}">
                <a16:creationId xmlns:a16="http://schemas.microsoft.com/office/drawing/2014/main" id="{53ED7823-4788-B841-52CA-DB597F26E21E}"/>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61C7DCC-417A-443D-AB46-82E802010E8A}"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76251030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61C7DCC-417A-443D-AB46-82E802010E8A}"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92133751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F3B6CD-DDF5-DAE6-B589-8D3A016A153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6391BDE-7D6E-AE45-0CD1-5FB62761404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65092BB-C7C3-24B1-AE51-6573DCBB732F}"/>
              </a:ext>
            </a:extLst>
          </p:cNvPr>
          <p:cNvSpPr>
            <a:spLocks noGrp="1"/>
          </p:cNvSpPr>
          <p:nvPr>
            <p:ph type="body" idx="1"/>
          </p:nvPr>
        </p:nvSpPr>
        <p:spPr/>
        <p:txBody>
          <a:bodyPr/>
          <a:lstStyle/>
          <a:p>
            <a:pPr marL="228600" indent="-228600">
              <a:buFont typeface="+mj-lt"/>
              <a:buAutoNum type="arabicPeriod"/>
            </a:pPr>
            <a:r>
              <a:rPr lang="en-US" b="0" i="0" dirty="0">
                <a:latin typeface="+mn-lt"/>
              </a:rPr>
              <a:t>First webinar is for People Living with Dementia and Dementia Care Partners</a:t>
            </a:r>
          </a:p>
          <a:p>
            <a:pPr marL="228600" indent="-228600">
              <a:buFont typeface="+mj-lt"/>
              <a:buAutoNum type="arabicPeriod"/>
            </a:pPr>
            <a:r>
              <a:rPr lang="en-US" b="0" i="0" dirty="0">
                <a:latin typeface="+mn-lt"/>
              </a:rPr>
              <a:t>The second webinar is for</a:t>
            </a:r>
            <a:r>
              <a:rPr lang="en-US" sz="1200" b="0" i="0" kern="1200" dirty="0">
                <a:solidFill>
                  <a:srgbClr val="7030A0"/>
                </a:solidFill>
                <a:effectLst/>
                <a:latin typeface="+mn-lt"/>
              </a:rPr>
              <a:t> Individuals Providing Care and Support for Clients or Patients Diagnosed with Dementia  </a:t>
            </a:r>
          </a:p>
          <a:p>
            <a:pPr marL="0" indent="0">
              <a:buFont typeface="+mj-lt"/>
              <a:buNone/>
            </a:pPr>
            <a:r>
              <a:rPr lang="en-US" sz="1200" b="0" i="0" kern="1200" dirty="0">
                <a:solidFill>
                  <a:srgbClr val="7030A0"/>
                </a:solidFill>
                <a:effectLst/>
                <a:latin typeface="+mn-lt"/>
              </a:rPr>
              <a:t>Note:  We will also distribute the toolkit to this Council when finalized</a:t>
            </a:r>
            <a:endParaRPr lang="en-US" b="0" i="0" dirty="0">
              <a:latin typeface="+mn-lt"/>
            </a:endParaRPr>
          </a:p>
        </p:txBody>
      </p:sp>
      <p:sp>
        <p:nvSpPr>
          <p:cNvPr id="4" name="Slide Number Placeholder 3">
            <a:extLst>
              <a:ext uri="{FF2B5EF4-FFF2-40B4-BE49-F238E27FC236}">
                <a16:creationId xmlns:a16="http://schemas.microsoft.com/office/drawing/2014/main" id="{4FCE5FC5-3DD8-FC67-6D36-C618FAA6D3D4}"/>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61C7DCC-417A-443D-AB46-82E802010E8A}"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82730242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10F751-B8F9-9830-C52A-838CE6618BE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8334591-D8D9-760D-9DFC-5EE83AF0111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BDBE10D-D5EC-6C3F-3045-F8127B0E6AC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9F89FED-77EE-EE42-9476-443D90651C73}"/>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61C7DCC-417A-443D-AB46-82E802010E8A}"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54627966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Slide Image Placeholder 1"/>
          <p:cNvSpPr>
            <a:spLocks noGrp="1" noRot="1" noChangeAspect="1" noTextEdit="1"/>
          </p:cNvSpPr>
          <p:nvPr>
            <p:ph type="sldImg"/>
          </p:nvPr>
        </p:nvSpPr>
        <p:spPr bwMode="auto">
          <a:noFill/>
          <a:ln>
            <a:solidFill>
              <a:srgbClr val="000000"/>
            </a:solidFill>
            <a:miter lim="800000"/>
            <a:headEnd/>
            <a:tailEnd/>
          </a:ln>
        </p:spPr>
      </p:sp>
      <p:sp>
        <p:nvSpPr>
          <p:cNvPr id="32770"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dirty="0"/>
          </a:p>
        </p:txBody>
      </p:sp>
      <p:sp>
        <p:nvSpPr>
          <p:cNvPr id="39940"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84A392C-5817-4A90-AD3D-FFFF30B52D05}" type="slidenum">
              <a:rPr kumimoji="0" lang="en-US" sz="1200" b="0" i="0" u="none" strike="noStrike" kern="1200" cap="none" spc="0" normalizeH="0" baseline="0" noProof="0">
                <a:ln>
                  <a:noFill/>
                </a:ln>
                <a:solidFill>
                  <a:srgbClr val="FFFFFF"/>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dirty="0">
              <a:ln>
                <a:noFill/>
              </a:ln>
              <a:solidFill>
                <a:srgbClr val="FFFFFF"/>
              </a:solidFill>
              <a:effectLst/>
              <a:uLnTx/>
              <a:uFillTx/>
              <a:latin typeface="Aptos" panose="02110004020202020204"/>
              <a:ea typeface="+mn-ea"/>
              <a:cs typeface="+mn-cs"/>
            </a:endParaRPr>
          </a:p>
        </p:txBody>
      </p:sp>
      <p:sp>
        <p:nvSpPr>
          <p:cNvPr id="2" name="Footer Placeholder 1"/>
          <p:cNvSpPr>
            <a:spLocks noGrp="1"/>
          </p:cNvSpPr>
          <p:nvPr>
            <p:ph type="ftr" sz="quarter"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60213322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Before we begin, I’d like to thank our team. I’m grateful to have the opportunity to present their work today.</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61C7DCC-417A-443D-AB46-82E802010E8A}"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95213875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our team’s goal as it appears in our state’s Alzheimer’s State Plan.</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7C17A72-7A47-4F30-B8DD-967509305040}"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20240356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F55921-AE8D-796E-7ADB-3B80580AFC6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62D10B9-50B4-8AE3-A56C-64EB6A4E137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50FDDC9-2D0A-3751-7D4D-247F16E55830}"/>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00" b="1" u="none" dirty="0"/>
              <a:t>Gaps: </a:t>
            </a:r>
            <a:r>
              <a:rPr lang="en-US" sz="1100" dirty="0"/>
              <a:t> Rather than read every gap, I’ll let you scan them yourselves. We compiled this list after hearing from our workgroup’s members, Council members, Council meeting panels of people living with dementia and caregivers, and focus groups convened by the Council's other workgroups.</a:t>
            </a:r>
          </a:p>
          <a:p>
            <a:endParaRPr lang="en-US" sz="1100" dirty="0"/>
          </a:p>
        </p:txBody>
      </p:sp>
      <p:sp>
        <p:nvSpPr>
          <p:cNvPr id="4" name="Slide Number Placeholder 3">
            <a:extLst>
              <a:ext uri="{FF2B5EF4-FFF2-40B4-BE49-F238E27FC236}">
                <a16:creationId xmlns:a16="http://schemas.microsoft.com/office/drawing/2014/main" id="{7EB8248E-31A6-7BC6-6166-A78E9853C997}"/>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61C7DCC-417A-443D-AB46-82E802010E8A}"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08687529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6649FB-DF5F-505B-67D7-04071D7177C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39B3772-7A69-C338-5D37-067F9AAE32D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90B1A4D-455D-D07F-DAD2-4B8369E98181}"/>
              </a:ext>
            </a:extLst>
          </p:cNvPr>
          <p:cNvSpPr>
            <a:spLocks noGrp="1"/>
          </p:cNvSpPr>
          <p:nvPr>
            <p:ph type="body" idx="1"/>
          </p:nvPr>
        </p:nvSpPr>
        <p:spPr/>
        <p:txBody>
          <a:bodyPr/>
          <a:lstStyle/>
          <a:p>
            <a:endParaRPr lang="en-US" sz="1100" dirty="0"/>
          </a:p>
        </p:txBody>
      </p:sp>
      <p:sp>
        <p:nvSpPr>
          <p:cNvPr id="4" name="Slide Number Placeholder 3">
            <a:extLst>
              <a:ext uri="{FF2B5EF4-FFF2-40B4-BE49-F238E27FC236}">
                <a16:creationId xmlns:a16="http://schemas.microsoft.com/office/drawing/2014/main" id="{81B5FBF7-5D30-C841-46E4-D0C31CD8EAF6}"/>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61C7DCC-417A-443D-AB46-82E802010E8A}"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59198394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5013" y="1173163"/>
            <a:ext cx="5632450" cy="3168650"/>
          </a:xfrm>
        </p:spPr>
      </p:sp>
      <p:sp>
        <p:nvSpPr>
          <p:cNvPr id="3" name="Notes Placeholder 2"/>
          <p:cNvSpPr>
            <a:spLocks noGrp="1"/>
          </p:cNvSpPr>
          <p:nvPr>
            <p:ph type="body" idx="1"/>
          </p:nvPr>
        </p:nvSpPr>
        <p:spPr/>
        <p:txBody>
          <a:bodyPr/>
          <a:lstStyle/>
          <a:p>
            <a:endParaRPr lang="en-US" dirty="0"/>
          </a:p>
        </p:txBody>
      </p:sp>
      <p:sp>
        <p:nvSpPr>
          <p:cNvPr id="5" name="Slide Number Placeholder 4"/>
          <p:cNvSpPr>
            <a:spLocks noGrp="1"/>
          </p:cNvSpPr>
          <p:nvPr>
            <p:ph type="sldNum" sz="quarter" idx="11"/>
          </p:nvPr>
        </p:nvSpPr>
        <p:spPr/>
        <p:txBody>
          <a:bodyPr/>
          <a:lstStyle/>
          <a:p>
            <a:pPr defTabSz="942289">
              <a:defRPr/>
            </a:pPr>
            <a:fld id="{9B3A0E2F-76B9-417E-B0DC-AF868851F63D}" type="slidenum">
              <a:rPr lang="en-US">
                <a:solidFill>
                  <a:prstClr val="black"/>
                </a:solidFill>
                <a:latin typeface="Calibri"/>
              </a:rPr>
              <a:pPr defTabSz="942289">
                <a:defRPr/>
              </a:pPr>
              <a:t>2</a:t>
            </a:fld>
            <a:endParaRPr lang="en-US" dirty="0">
              <a:solidFill>
                <a:prstClr val="black"/>
              </a:solidFill>
              <a:latin typeface="Calibri"/>
            </a:endParaRPr>
          </a:p>
        </p:txBody>
      </p:sp>
      <p:sp>
        <p:nvSpPr>
          <p:cNvPr id="6" name="Footer Placeholder 5"/>
          <p:cNvSpPr>
            <a:spLocks noGrp="1"/>
          </p:cNvSpPr>
          <p:nvPr>
            <p:ph type="ftr" sz="quarter" idx="12"/>
          </p:nvPr>
        </p:nvSpPr>
        <p:spPr/>
        <p:txBody>
          <a:bodyPr/>
          <a:lstStyle/>
          <a:p>
            <a:pPr defTabSz="942289">
              <a:defRPr/>
            </a:pPr>
            <a:endParaRPr lang="en-US" dirty="0">
              <a:solidFill>
                <a:prstClr val="black"/>
              </a:solidFill>
              <a:latin typeface="Calibri"/>
            </a:endParaRPr>
          </a:p>
        </p:txBody>
      </p:sp>
    </p:spTree>
    <p:extLst>
      <p:ext uri="{BB962C8B-B14F-4D97-AF65-F5344CB8AC3E}">
        <p14:creationId xmlns:p14="http://schemas.microsoft.com/office/powerpoint/2010/main" val="233174524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26C8F9-E31D-CC42-CA37-2AFA05D8179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C7A2FA0-F1B2-5FC0-7006-A6CCEFEDBD9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EC3ABA5-E918-4666-6E34-FFD3ADA963AD}"/>
              </a:ext>
            </a:extLst>
          </p:cNvPr>
          <p:cNvSpPr>
            <a:spLocks noGrp="1"/>
          </p:cNvSpPr>
          <p:nvPr>
            <p:ph type="body" idx="1"/>
          </p:nvPr>
        </p:nvSpPr>
        <p:spPr/>
        <p:txBody>
          <a:bodyPr/>
          <a:lstStyle/>
          <a:p>
            <a:r>
              <a:rPr lang="en-US" sz="1200" b="0" u="none" dirty="0"/>
              <a:t>Our current perspective - informed by our analysis - is indicated here. </a:t>
            </a:r>
            <a:endParaRPr lang="en-US" dirty="0"/>
          </a:p>
        </p:txBody>
      </p:sp>
      <p:sp>
        <p:nvSpPr>
          <p:cNvPr id="4" name="Slide Number Placeholder 3">
            <a:extLst>
              <a:ext uri="{FF2B5EF4-FFF2-40B4-BE49-F238E27FC236}">
                <a16:creationId xmlns:a16="http://schemas.microsoft.com/office/drawing/2014/main" id="{44D83230-17B9-DD8A-5268-1764BFD3F01D}"/>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61C7DCC-417A-443D-AB46-82E802010E8A}"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20</a:t>
            </a:fld>
            <a:endPar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19316397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E75851-82F4-30DB-D33D-E40A1D02013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A279DC9-C1FF-737A-995A-E1A78F45A0D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DC4C306-E2AD-B897-14A0-044259B9EC47}"/>
              </a:ext>
            </a:extLst>
          </p:cNvPr>
          <p:cNvSpPr>
            <a:spLocks noGrp="1"/>
          </p:cNvSpPr>
          <p:nvPr>
            <p:ph type="body" idx="1"/>
          </p:nvPr>
        </p:nvSpPr>
        <p:spPr/>
        <p:txBody>
          <a:bodyPr/>
          <a:lstStyle/>
          <a:p>
            <a:r>
              <a:rPr lang="en-US" b="0" dirty="0">
                <a:solidFill>
                  <a:schemeClr val="tx1"/>
                </a:solidFill>
              </a:rPr>
              <a:t>If the Council agrees with this revised goal, we will take a formal vote to include it as an amendment to the Alzheimer’s State Plan at the next Council meeting.</a:t>
            </a:r>
          </a:p>
          <a:p>
            <a:r>
              <a:rPr lang="en-US" b="0" dirty="0">
                <a:solidFill>
                  <a:schemeClr val="tx1"/>
                </a:solidFill>
              </a:rPr>
              <a:t>Background information only:</a:t>
            </a:r>
          </a:p>
          <a:p>
            <a:r>
              <a:rPr lang="en-US" b="0" dirty="0">
                <a:solidFill>
                  <a:schemeClr val="tx1"/>
                </a:solidFill>
              </a:rPr>
              <a:t>The pilot’s goals would include desired outcomes for patients and caregivers as well as financial outcomes such as health system cost savings. </a:t>
            </a:r>
            <a:endParaRPr lang="en-US" dirty="0"/>
          </a:p>
        </p:txBody>
      </p:sp>
      <p:sp>
        <p:nvSpPr>
          <p:cNvPr id="4" name="Slide Number Placeholder 3">
            <a:extLst>
              <a:ext uri="{FF2B5EF4-FFF2-40B4-BE49-F238E27FC236}">
                <a16:creationId xmlns:a16="http://schemas.microsoft.com/office/drawing/2014/main" id="{C45BA450-CD45-C9D8-837C-41E9FAADA995}"/>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61C7DCC-417A-443D-AB46-82E802010E8A}"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21</a:t>
            </a:fld>
            <a:endPar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79354604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1652CB-1BE7-96B7-1648-4E4A512CE0F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9AD819A-0950-4462-8E85-1F751C54536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348F712-322C-2A34-A699-7E644530D62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14F3733A-C4F0-2E58-5142-7AD7A72B9F72}"/>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61C7DCC-417A-443D-AB46-82E802010E8A}"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22</a:t>
            </a:fld>
            <a:endPar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48094916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241612-BF42-C2E8-82FE-BA7318C192C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A96C155-6154-DD4F-0542-80337B6AA2A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3B1E1E8-734D-4E4A-B743-E87CE45C8C47}"/>
              </a:ext>
            </a:extLst>
          </p:cNvPr>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1000"/>
              </a:spcAft>
              <a:buClrTx/>
              <a:buSzTx/>
              <a:buFont typeface="Arial" panose="020B0604020202020204" pitchFamily="34" charset="0"/>
              <a:buNone/>
              <a:tabLst/>
              <a:defRPr/>
            </a:pPr>
            <a:r>
              <a:rPr kumimoji="0" lang="en-US" sz="1050" b="0" i="0" u="none" strike="noStrike" kern="1200" cap="none" spc="0" normalizeH="0" baseline="0" noProof="0" dirty="0">
                <a:ln>
                  <a:noFill/>
                </a:ln>
                <a:solidFill>
                  <a:prstClr val="black"/>
                </a:solidFill>
                <a:effectLst/>
                <a:uLnTx/>
                <a:uFillTx/>
                <a:latin typeface="Aptos Display" panose="02110004020202020204"/>
                <a:ea typeface="+mn-ea"/>
                <a:cs typeface="Calibri" panose="020F0502020204030204" pitchFamily="34" charset="0"/>
              </a:rPr>
              <a:t>Background information only:</a:t>
            </a:r>
            <a:endParaRPr kumimoji="0" lang="en-US" sz="1050" b="1" i="1" u="sng" strike="noStrike" kern="1200" cap="none" spc="0" normalizeH="0" baseline="0" noProof="0" dirty="0">
              <a:ln>
                <a:noFill/>
              </a:ln>
              <a:solidFill>
                <a:prstClr val="black"/>
              </a:solidFill>
              <a:effectLst/>
              <a:uLnTx/>
              <a:uFillTx/>
              <a:latin typeface="Aptos Display" panose="02110004020202020204"/>
              <a:ea typeface="+mn-ea"/>
              <a:cs typeface="Calibri" panose="020F0502020204030204" pitchFamily="34" charset="0"/>
            </a:endParaRPr>
          </a:p>
          <a:p>
            <a:pPr marL="285750" marR="0" lvl="0" indent="-285750" algn="l" defTabSz="457200" rtl="0" eaLnBrk="1" fontAlgn="auto" latinLnBrk="0" hangingPunct="1">
              <a:lnSpc>
                <a:spcPct val="100000"/>
              </a:lnSpc>
              <a:spcBef>
                <a:spcPts val="0"/>
              </a:spcBef>
              <a:spcAft>
                <a:spcPts val="1000"/>
              </a:spcAft>
              <a:buClrTx/>
              <a:buSzTx/>
              <a:buFont typeface="Arial" panose="020B0604020202020204" pitchFamily="34" charset="0"/>
              <a:buChar char="•"/>
              <a:tabLst/>
              <a:defRPr/>
            </a:pPr>
            <a:r>
              <a:rPr kumimoji="0" lang="en-US" sz="1050" b="0" i="1" u="sng" strike="noStrike" kern="1200" cap="none" spc="0" normalizeH="0" baseline="0" noProof="0" dirty="0">
                <a:ln>
                  <a:noFill/>
                </a:ln>
                <a:solidFill>
                  <a:prstClr val="black"/>
                </a:solidFill>
                <a:effectLst/>
                <a:uLnTx/>
                <a:uFillTx/>
                <a:latin typeface="Aptos Display" panose="02110004020202020204"/>
                <a:ea typeface="+mn-ea"/>
                <a:cs typeface="Calibri" panose="020F0502020204030204" pitchFamily="34" charset="0"/>
              </a:rPr>
              <a:t>Overburdened primary care practices.</a:t>
            </a:r>
            <a:r>
              <a:rPr kumimoji="0" lang="en-US" sz="1050" b="0" i="0" u="none" strike="noStrike" kern="1200" cap="none" spc="0" normalizeH="0" baseline="0" noProof="0" dirty="0">
                <a:ln>
                  <a:noFill/>
                </a:ln>
                <a:solidFill>
                  <a:prstClr val="black"/>
                </a:solidFill>
                <a:effectLst/>
                <a:uLnTx/>
                <a:uFillTx/>
                <a:latin typeface="Aptos Display" panose="02110004020202020204"/>
                <a:ea typeface="+mn-ea"/>
                <a:cs typeface="Calibri" panose="020F0502020204030204" pitchFamily="34" charset="0"/>
              </a:rPr>
              <a:t> PCPs lack time to form relationships needed to meet ongoing needs of dementia patients and their caregivers.</a:t>
            </a:r>
          </a:p>
          <a:p>
            <a:pPr marL="285750" marR="0" lvl="0" indent="-285750" algn="l" defTabSz="457200" rtl="0" eaLnBrk="1" fontAlgn="auto" latinLnBrk="0" hangingPunct="1">
              <a:lnSpc>
                <a:spcPct val="100000"/>
              </a:lnSpc>
              <a:spcBef>
                <a:spcPts val="0"/>
              </a:spcBef>
              <a:spcAft>
                <a:spcPts val="1000"/>
              </a:spcAft>
              <a:buClrTx/>
              <a:buSzTx/>
              <a:buFont typeface="Arial" panose="020B0604020202020204" pitchFamily="34" charset="0"/>
              <a:buChar char="•"/>
              <a:tabLst/>
              <a:defRPr/>
            </a:pPr>
            <a:r>
              <a:rPr kumimoji="0" lang="en-US" sz="1050" b="0" i="1" u="sng" strike="noStrike" kern="1200" cap="none" spc="0" normalizeH="0" baseline="0" noProof="0" dirty="0">
                <a:ln>
                  <a:noFill/>
                </a:ln>
                <a:solidFill>
                  <a:prstClr val="black"/>
                </a:solidFill>
                <a:effectLst/>
                <a:uLnTx/>
                <a:uFillTx/>
                <a:latin typeface="Aptos Display" panose="02110004020202020204"/>
                <a:ea typeface="+mn-ea"/>
                <a:cs typeface="Calibri" panose="020F0502020204030204" pitchFamily="34" charset="0"/>
              </a:rPr>
              <a:t>Confused patients and consumers.</a:t>
            </a:r>
            <a:r>
              <a:rPr kumimoji="0" lang="en-US" sz="1050" b="0" i="1" u="none" strike="noStrike" kern="1200" cap="none" spc="0" normalizeH="0" baseline="0" noProof="0" dirty="0">
                <a:ln>
                  <a:noFill/>
                </a:ln>
                <a:solidFill>
                  <a:prstClr val="black"/>
                </a:solidFill>
                <a:effectLst/>
                <a:uLnTx/>
                <a:uFillTx/>
                <a:latin typeface="Aptos Display" panose="02110004020202020204"/>
                <a:ea typeface="+mn-ea"/>
                <a:cs typeface="Calibri" panose="020F0502020204030204" pitchFamily="34" charset="0"/>
              </a:rPr>
              <a:t>  </a:t>
            </a:r>
            <a:r>
              <a:rPr kumimoji="0" lang="en-US" sz="1050" b="0" i="0" u="none" strike="noStrike" kern="1200" cap="none" spc="0" normalizeH="0" baseline="0" noProof="0" dirty="0">
                <a:ln>
                  <a:noFill/>
                </a:ln>
                <a:solidFill>
                  <a:prstClr val="black"/>
                </a:solidFill>
                <a:effectLst/>
                <a:uLnTx/>
                <a:uFillTx/>
                <a:latin typeface="Aptos Display" panose="02110004020202020204"/>
                <a:ea typeface="+mn-ea"/>
                <a:cs typeface="Calibri" panose="020F0502020204030204" pitchFamily="34" charset="0"/>
              </a:rPr>
              <a:t>We are rich with clinical and community-based services; however, people affected by dementia can become confused about the right choice. </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050" b="0" i="1" u="sng" strike="noStrike" kern="1200" cap="none" spc="0" normalizeH="0" baseline="0" noProof="0" dirty="0">
                <a:ln>
                  <a:noFill/>
                </a:ln>
                <a:solidFill>
                  <a:prstClr val="black"/>
                </a:solidFill>
                <a:effectLst/>
                <a:uLnTx/>
                <a:uFillTx/>
                <a:latin typeface="Aptos Display" panose="02110004020202020204"/>
                <a:ea typeface="+mn-ea"/>
                <a:cs typeface="Calibri" panose="020F0502020204030204" pitchFamily="34" charset="0"/>
              </a:rPr>
              <a:t>Suboptimal care, caregiver stress, high costs</a:t>
            </a:r>
            <a:r>
              <a:rPr kumimoji="0" lang="en-US" sz="1050" b="0" i="0" u="none" strike="noStrike" kern="1200" cap="none" spc="0" normalizeH="0" baseline="0" noProof="0" dirty="0">
                <a:ln>
                  <a:noFill/>
                </a:ln>
                <a:solidFill>
                  <a:prstClr val="black"/>
                </a:solidFill>
                <a:effectLst/>
                <a:uLnTx/>
                <a:uFillTx/>
                <a:latin typeface="Aptos Display" panose="02110004020202020204"/>
                <a:ea typeface="+mn-ea"/>
                <a:cs typeface="Calibri" panose="020F0502020204030204" pitchFamily="34" charset="0"/>
              </a:rPr>
              <a:t>. Each service may address just one need or overlap with other services, which can generate suboptimal care, a lack of health- and social- care integration, caregiver stress, and greater costs to community-based and health care systems.</a:t>
            </a:r>
          </a:p>
          <a:p>
            <a:endParaRPr lang="en-US" dirty="0"/>
          </a:p>
        </p:txBody>
      </p:sp>
      <p:sp>
        <p:nvSpPr>
          <p:cNvPr id="4" name="Slide Number Placeholder 3">
            <a:extLst>
              <a:ext uri="{FF2B5EF4-FFF2-40B4-BE49-F238E27FC236}">
                <a16:creationId xmlns:a16="http://schemas.microsoft.com/office/drawing/2014/main" id="{0F1D0F71-0EE1-A217-F588-2A8EA45974AE}"/>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61C7DCC-417A-443D-AB46-82E802010E8A}"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23</a:t>
            </a:fld>
            <a:endPar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40245620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02DC1C-5AF0-D048-37E8-3FD9D0480B1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93FC4F7-E0CC-0630-B93A-B26EBC33BC5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32A64E6-67A0-02F7-9B5B-41CAFBD925F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5038245-3E5D-27CE-FAFA-CBFC8ACE9D4B}"/>
              </a:ext>
            </a:extLst>
          </p:cNvPr>
          <p:cNvSpPr>
            <a:spLocks noGrp="1"/>
          </p:cNvSpPr>
          <p:nvPr>
            <p:ph type="sldNum" sz="quarter" idx="5"/>
          </p:nvPr>
        </p:nvSpPr>
        <p:spPr/>
        <p:txBody>
          <a:bodyPr/>
          <a:lstStyle/>
          <a:p>
            <a:fld id="{C61C7DCC-417A-443D-AB46-82E802010E8A}" type="slidenum">
              <a:rPr lang="en-US" smtClean="0"/>
              <a:t>24</a:t>
            </a:fld>
            <a:endParaRPr lang="en-US" dirty="0"/>
          </a:p>
        </p:txBody>
      </p:sp>
    </p:spTree>
    <p:extLst>
      <p:ext uri="{BB962C8B-B14F-4D97-AF65-F5344CB8AC3E}">
        <p14:creationId xmlns:p14="http://schemas.microsoft.com/office/powerpoint/2010/main" val="237571289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02DC1C-5AF0-D048-37E8-3FD9D0480B1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93FC4F7-E0CC-0630-B93A-B26EBC33BC5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32A64E6-67A0-02F7-9B5B-41CAFBD925F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5038245-3E5D-27CE-FAFA-CBFC8ACE9D4B}"/>
              </a:ext>
            </a:extLst>
          </p:cNvPr>
          <p:cNvSpPr>
            <a:spLocks noGrp="1"/>
          </p:cNvSpPr>
          <p:nvPr>
            <p:ph type="sldNum" sz="quarter" idx="5"/>
          </p:nvPr>
        </p:nvSpPr>
        <p:spPr/>
        <p:txBody>
          <a:bodyPr/>
          <a:lstStyle/>
          <a:p>
            <a:fld id="{C61C7DCC-417A-443D-AB46-82E802010E8A}" type="slidenum">
              <a:rPr lang="en-US" smtClean="0"/>
              <a:t>25</a:t>
            </a:fld>
            <a:endParaRPr lang="en-US" dirty="0"/>
          </a:p>
        </p:txBody>
      </p:sp>
    </p:spTree>
    <p:extLst>
      <p:ext uri="{BB962C8B-B14F-4D97-AF65-F5344CB8AC3E}">
        <p14:creationId xmlns:p14="http://schemas.microsoft.com/office/powerpoint/2010/main" val="178119372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089367-7E2C-7964-F6F8-4CAE1174E32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260DF1B-39AD-7E6F-51AA-B311C4B846E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A316A74-0B53-9049-B155-0F46F497219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1D331E09-97CB-5769-6005-EDA92394AA04}"/>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61C7DCC-417A-443D-AB46-82E802010E8A}"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26</a:t>
            </a:fld>
            <a:endPar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74731278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F3B6CD-DDF5-DAE6-B589-8D3A016A153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6391BDE-7D6E-AE45-0CD1-5FB62761404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65092BB-C7C3-24B1-AE51-6573DCBB732F}"/>
              </a:ext>
            </a:extLst>
          </p:cNvPr>
          <p:cNvSpPr>
            <a:spLocks noGrp="1"/>
          </p:cNvSpPr>
          <p:nvPr>
            <p:ph type="body" idx="1"/>
          </p:nvPr>
        </p:nvSpPr>
        <p:spPr/>
        <p:txBody>
          <a:bodyPr/>
          <a:lstStyle/>
          <a:p>
            <a:r>
              <a:rPr lang="en-US" dirty="0"/>
              <a:t>Although our team has come a long way in thinking about how to implement interdisciplinary dementia care here in Massachusetts, several considerations remain for us to discuss and resolve. This slide lists some of them. </a:t>
            </a:r>
          </a:p>
        </p:txBody>
      </p:sp>
      <p:sp>
        <p:nvSpPr>
          <p:cNvPr id="4" name="Slide Number Placeholder 3">
            <a:extLst>
              <a:ext uri="{FF2B5EF4-FFF2-40B4-BE49-F238E27FC236}">
                <a16:creationId xmlns:a16="http://schemas.microsoft.com/office/drawing/2014/main" id="{4FCE5FC5-3DD8-FC67-6D36-C618FAA6D3D4}"/>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61C7DCC-417A-443D-AB46-82E802010E8A}"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27</a:t>
            </a:fld>
            <a:endPar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46691132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10F751-B8F9-9830-C52A-838CE6618BE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8334591-D8D9-760D-9DFC-5EE83AF0111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BDBE10D-D5EC-6C3F-3045-F8127B0E6ACB}"/>
              </a:ext>
            </a:extLst>
          </p:cNvPr>
          <p:cNvSpPr>
            <a:spLocks noGrp="1"/>
          </p:cNvSpPr>
          <p:nvPr>
            <p:ph type="body" idx="1"/>
          </p:nvPr>
        </p:nvSpPr>
        <p:spPr/>
        <p:txBody>
          <a:bodyPr/>
          <a:lstStyle/>
          <a:p>
            <a:r>
              <a:rPr lang="en-US" dirty="0"/>
              <a:t>Presenter will show these questions and encourage Council members to respond to any or all questions appearing here, which will be copied/pasted into the chat box. We will stop sharing the slides during the discussion. </a:t>
            </a:r>
          </a:p>
        </p:txBody>
      </p:sp>
      <p:sp>
        <p:nvSpPr>
          <p:cNvPr id="4" name="Slide Number Placeholder 3">
            <a:extLst>
              <a:ext uri="{FF2B5EF4-FFF2-40B4-BE49-F238E27FC236}">
                <a16:creationId xmlns:a16="http://schemas.microsoft.com/office/drawing/2014/main" id="{89F89FED-77EE-EE42-9476-443D90651C73}"/>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61C7DCC-417A-443D-AB46-82E802010E8A}"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28</a:t>
            </a:fld>
            <a:endPar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11447499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Slide Image Placeholder 1"/>
          <p:cNvSpPr>
            <a:spLocks noGrp="1" noRot="1" noChangeAspect="1" noTextEdit="1"/>
          </p:cNvSpPr>
          <p:nvPr>
            <p:ph type="sldImg"/>
          </p:nvPr>
        </p:nvSpPr>
        <p:spPr bwMode="auto">
          <a:noFill/>
          <a:ln>
            <a:solidFill>
              <a:srgbClr val="000000"/>
            </a:solidFill>
            <a:miter lim="800000"/>
            <a:headEnd/>
            <a:tailEnd/>
          </a:ln>
        </p:spPr>
      </p:sp>
      <p:sp>
        <p:nvSpPr>
          <p:cNvPr id="32770"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dirty="0"/>
          </a:p>
        </p:txBody>
      </p:sp>
      <p:sp>
        <p:nvSpPr>
          <p:cNvPr id="39940"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84A392C-5817-4A90-AD3D-FFFF30B52D05}" type="slidenum">
              <a:rPr kumimoji="0" lang="en-US" sz="1200" b="0" i="0" u="none" strike="noStrike" kern="1200" cap="none" spc="0" normalizeH="0" baseline="0" noProof="0">
                <a:ln>
                  <a:noFill/>
                </a:ln>
                <a:solidFill>
                  <a:srgbClr val="FFFFFF"/>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29</a:t>
            </a:fld>
            <a:endParaRPr kumimoji="0" lang="en-US" sz="1200" b="0" i="0" u="none" strike="noStrike" kern="1200" cap="none" spc="0" normalizeH="0" baseline="0" noProof="0" dirty="0">
              <a:ln>
                <a:noFill/>
              </a:ln>
              <a:solidFill>
                <a:srgbClr val="FFFFFF"/>
              </a:solidFill>
              <a:effectLst/>
              <a:uLnTx/>
              <a:uFillTx/>
              <a:latin typeface="Aptos" panose="02110004020202020204"/>
              <a:ea typeface="+mn-ea"/>
              <a:cs typeface="+mn-cs"/>
            </a:endParaRPr>
          </a:p>
        </p:txBody>
      </p:sp>
      <p:sp>
        <p:nvSpPr>
          <p:cNvPr id="2" name="Footer Placeholder 1"/>
          <p:cNvSpPr>
            <a:spLocks noGrp="1"/>
          </p:cNvSpPr>
          <p:nvPr>
            <p:ph type="ftr" sz="quarter"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99616808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Slide Image Placeholder 1"/>
          <p:cNvSpPr>
            <a:spLocks noGrp="1" noRot="1" noChangeAspect="1" noTextEdit="1"/>
          </p:cNvSpPr>
          <p:nvPr>
            <p:ph type="sldImg"/>
          </p:nvPr>
        </p:nvSpPr>
        <p:spPr bwMode="auto">
          <a:noFill/>
          <a:ln>
            <a:solidFill>
              <a:srgbClr val="000000"/>
            </a:solidFill>
            <a:miter lim="800000"/>
            <a:headEnd/>
            <a:tailEnd/>
          </a:ln>
        </p:spPr>
      </p:sp>
      <p:sp>
        <p:nvSpPr>
          <p:cNvPr id="32770"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dirty="0"/>
          </a:p>
        </p:txBody>
      </p:sp>
      <p:sp>
        <p:nvSpPr>
          <p:cNvPr id="39940"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84A392C-5817-4A90-AD3D-FFFF30B52D05}" type="slidenum">
              <a:rPr kumimoji="0" lang="en-US" sz="1200" b="0" i="0" u="none" strike="noStrike" kern="1200" cap="none" spc="0" normalizeH="0" baseline="0" noProof="0">
                <a:ln>
                  <a:noFill/>
                </a:ln>
                <a:solidFill>
                  <a:srgbClr val="FFFFFF"/>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dirty="0">
              <a:ln>
                <a:noFill/>
              </a:ln>
              <a:solidFill>
                <a:srgbClr val="FFFFFF"/>
              </a:solidFill>
              <a:effectLst/>
              <a:uLnTx/>
              <a:uFillTx/>
              <a:latin typeface="Aptos" panose="02110004020202020204"/>
              <a:ea typeface="+mn-ea"/>
              <a:cs typeface="+mn-cs"/>
            </a:endParaRPr>
          </a:p>
        </p:txBody>
      </p:sp>
      <p:sp>
        <p:nvSpPr>
          <p:cNvPr id="2" name="Footer Placeholder 1"/>
          <p:cNvSpPr>
            <a:spLocks noGrp="1"/>
          </p:cNvSpPr>
          <p:nvPr>
            <p:ph type="ftr" sz="quarter"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00682161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4BFFB4-DB6C-ED74-9EA9-2FFC6ACD99E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86D0C45-F10B-2856-D0FF-52087B1C99B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5979B86-49E9-47ED-F5EA-1E56DE5030B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084FF49-39BE-5BF9-6DB4-2736D38D0C70}"/>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61C7DCC-417A-443D-AB46-82E802010E8A}"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30</a:t>
            </a:fld>
            <a:endPar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07774917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was our team’s goal for 2024, as it appears in the Council’s annual report for calendar year 2023.</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7C17A72-7A47-4F30-B8DD-967509305040}"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31</a:t>
            </a:fld>
            <a:endPar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37872805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30A0E0-DF79-2AFC-7C30-FD08562DD82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A71DA99-5F5A-9AAA-E475-FC77B6100C5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0E0524C-0F21-B92C-07D5-B64B0A21EBE1}"/>
              </a:ext>
            </a:extLst>
          </p:cNvPr>
          <p:cNvSpPr>
            <a:spLocks noGrp="1"/>
          </p:cNvSpPr>
          <p:nvPr>
            <p:ph type="body" idx="1"/>
          </p:nvPr>
        </p:nvSpPr>
        <p:spPr/>
        <p:txBody>
          <a:bodyPr/>
          <a:lstStyle/>
          <a:p>
            <a:r>
              <a:rPr lang="en-US" sz="1100" dirty="0"/>
              <a:t>Updates and accomplishments since we last presented to the Council</a:t>
            </a:r>
          </a:p>
        </p:txBody>
      </p:sp>
      <p:sp>
        <p:nvSpPr>
          <p:cNvPr id="4" name="Slide Number Placeholder 3">
            <a:extLst>
              <a:ext uri="{FF2B5EF4-FFF2-40B4-BE49-F238E27FC236}">
                <a16:creationId xmlns:a16="http://schemas.microsoft.com/office/drawing/2014/main" id="{F9DA0DA5-7CA0-B309-3A97-FB5A700A1C22}"/>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61C7DCC-417A-443D-AB46-82E802010E8A}"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32</a:t>
            </a:fld>
            <a:endPar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32813509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605E4E-B893-204C-5D9C-4F2A85E60DB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42CC1A3-3C24-C3A9-FD9E-59BCAA03543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28DF784-9D7E-56E6-7E06-CA8487370DEE}"/>
              </a:ext>
            </a:extLst>
          </p:cNvPr>
          <p:cNvSpPr>
            <a:spLocks noGrp="1"/>
          </p:cNvSpPr>
          <p:nvPr>
            <p:ph type="body" idx="1"/>
          </p:nvPr>
        </p:nvSpPr>
        <p:spPr/>
        <p:txBody>
          <a:bodyPr/>
          <a:lstStyle/>
          <a:p>
            <a:r>
              <a:rPr lang="en-US" sz="1100" dirty="0"/>
              <a:t>Updates and accomplishments since we last presented to the Council</a:t>
            </a:r>
          </a:p>
        </p:txBody>
      </p:sp>
      <p:sp>
        <p:nvSpPr>
          <p:cNvPr id="4" name="Slide Number Placeholder 3">
            <a:extLst>
              <a:ext uri="{FF2B5EF4-FFF2-40B4-BE49-F238E27FC236}">
                <a16:creationId xmlns:a16="http://schemas.microsoft.com/office/drawing/2014/main" id="{9E46F8AC-AD32-EAE9-23EA-7CFB10EDC3C0}"/>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61C7DCC-417A-443D-AB46-82E802010E8A}"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33</a:t>
            </a:fld>
            <a:endPar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59371938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752488-320A-9A76-6DA6-A2955CCD65D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95EC5D4-D566-E1FB-0C06-D71C00B6DCE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F1A3DBB-3B70-5EDC-DF52-D3D0AFB81468}"/>
              </a:ext>
            </a:extLst>
          </p:cNvPr>
          <p:cNvSpPr>
            <a:spLocks noGrp="1"/>
          </p:cNvSpPr>
          <p:nvPr>
            <p:ph type="body" idx="1"/>
          </p:nvPr>
        </p:nvSpPr>
        <p:spPr/>
        <p:txBody>
          <a:bodyPr/>
          <a:lstStyle/>
          <a:p>
            <a:pPr marL="0" marR="0" lvl="0" indent="0">
              <a:spcAft>
                <a:spcPts val="500"/>
              </a:spcAft>
              <a:buClr>
                <a:srgbClr val="000000"/>
              </a:buClr>
              <a:buSzPts val="1200"/>
              <a:buFont typeface="Calibri" panose="020F0502020204030204" pitchFamily="34" charset="0"/>
              <a:buNone/>
            </a:pPr>
            <a:r>
              <a:rPr lang="en-US" sz="1800" b="1" kern="100" dirty="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Questions asked:</a:t>
            </a:r>
          </a:p>
          <a:p>
            <a:pPr marL="342900" marR="0" lvl="0" indent="-342900">
              <a:spcAft>
                <a:spcPts val="500"/>
              </a:spcAft>
              <a:buClr>
                <a:srgbClr val="000000"/>
              </a:buClr>
              <a:buSzPts val="1200"/>
              <a:buFont typeface="Calibri" panose="020F0502020204030204" pitchFamily="34" charset="0"/>
              <a:buAutoNum type="arabicPeriod"/>
            </a:pPr>
            <a:r>
              <a:rPr lang="en-US" sz="1200" b="0" kern="100" dirty="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What does the word “dementia” mean to you? How has it affected you and your family?</a:t>
            </a:r>
            <a:endParaRPr lang="en-US" sz="1200" b="0" kern="100" dirty="0">
              <a:effectLst/>
              <a:latin typeface="Calibri" panose="020F0502020204030204" pitchFamily="34" charset="0"/>
              <a:ea typeface="Aptos" panose="020B0004020202020204" pitchFamily="34" charset="0"/>
              <a:cs typeface="Times New Roman" panose="02020603050405020304" pitchFamily="18" charset="0"/>
            </a:endParaRPr>
          </a:p>
          <a:p>
            <a:pPr marL="342900" marR="0" lvl="0" indent="-342900">
              <a:spcAft>
                <a:spcPts val="500"/>
              </a:spcAft>
              <a:buClr>
                <a:srgbClr val="000000"/>
              </a:buClr>
              <a:buSzPts val="1200"/>
              <a:buFont typeface="Calibri" panose="020F0502020204030204" pitchFamily="34" charset="0"/>
              <a:buAutoNum type="arabicPeriod"/>
            </a:pPr>
            <a:r>
              <a:rPr lang="en-US" sz="1200" b="0" kern="100" dirty="0">
                <a:effectLst/>
                <a:latin typeface="Calibri" panose="020F0502020204030204" pitchFamily="34" charset="0"/>
                <a:ea typeface="Aptos" panose="020B0004020202020204" pitchFamily="34" charset="0"/>
                <a:cs typeface="Times New Roman" panose="02020603050405020304" pitchFamily="18" charset="0"/>
              </a:rPr>
              <a:t>What cultural or family beliefs, preferences, or traditions do you have about food, medication, spiritual practices, future planning, or ways to stay healthy; and how comfortable are you discussing them with your healthcare providers? In what ways would you like healthcare providers to respect your beliefs, preferences, or traditions?</a:t>
            </a:r>
          </a:p>
          <a:p>
            <a:pPr marL="342900" marR="0" lvl="0" indent="-342900">
              <a:spcAft>
                <a:spcPts val="500"/>
              </a:spcAft>
              <a:buClr>
                <a:srgbClr val="000000"/>
              </a:buClr>
              <a:buSzPts val="1200"/>
              <a:buFont typeface="Calibri" panose="020F0502020204030204" pitchFamily="34" charset="0"/>
              <a:buAutoNum type="arabicPeriod"/>
            </a:pPr>
            <a:r>
              <a:rPr lang="en-US" sz="1200" b="0" kern="100" dirty="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At the places you get healthcare, do the staff provide you with clear and understandable information? How could they improve their communications with you?</a:t>
            </a:r>
            <a:endParaRPr lang="en-US" sz="1200" b="0" kern="100" dirty="0">
              <a:effectLst/>
              <a:latin typeface="Calibri" panose="020F0502020204030204" pitchFamily="34" charset="0"/>
              <a:ea typeface="Aptos" panose="020B0004020202020204" pitchFamily="34" charset="0"/>
              <a:cs typeface="Times New Roman" panose="02020603050405020304" pitchFamily="18" charset="0"/>
            </a:endParaRPr>
          </a:p>
          <a:p>
            <a:pPr marL="342900" marR="0" lvl="0" indent="-342900">
              <a:spcAft>
                <a:spcPts val="500"/>
              </a:spcAft>
              <a:buClr>
                <a:srgbClr val="000000"/>
              </a:buClr>
              <a:buSzPts val="1200"/>
              <a:buFont typeface="Calibri" panose="020F0502020204030204" pitchFamily="34" charset="0"/>
              <a:buAutoNum type="arabicPeriod"/>
            </a:pPr>
            <a:r>
              <a:rPr lang="en-US" sz="1200" b="0" kern="100" dirty="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Do your family and others in your life influence decisions that affect your health or well-being? If so, how have their opinions or decisions been helpful or stressful for you?</a:t>
            </a:r>
            <a:endParaRPr lang="en-US" sz="1200" b="0" kern="100" dirty="0">
              <a:effectLst/>
              <a:latin typeface="Calibri" panose="020F0502020204030204" pitchFamily="34" charset="0"/>
              <a:ea typeface="Aptos" panose="020B0004020202020204" pitchFamily="34" charset="0"/>
              <a:cs typeface="Times New Roman" panose="02020603050405020304" pitchFamily="18" charset="0"/>
            </a:endParaRPr>
          </a:p>
          <a:p>
            <a:pPr marL="342900" marR="0" lvl="0" indent="-342900">
              <a:spcAft>
                <a:spcPts val="500"/>
              </a:spcAft>
              <a:buClr>
                <a:srgbClr val="000000"/>
              </a:buClr>
              <a:buSzPts val="1200"/>
              <a:buFont typeface="Calibri" panose="020F0502020204030204" pitchFamily="34" charset="0"/>
              <a:buAutoNum type="arabicPeriod"/>
            </a:pPr>
            <a:r>
              <a:rPr lang="en-US" sz="1200" b="0" kern="100" dirty="0">
                <a:effectLst/>
                <a:latin typeface="Calibri" panose="020F0502020204030204" pitchFamily="34" charset="0"/>
                <a:ea typeface="Aptos" panose="020B0004020202020204" pitchFamily="34" charset="0"/>
                <a:cs typeface="Times New Roman" panose="02020603050405020304" pitchFamily="18" charset="0"/>
              </a:rPr>
              <a:t>What community services are most helpful to you as a person living with dementia or a family member, and how can healthcare providers help you access those services?</a:t>
            </a:r>
          </a:p>
          <a:p>
            <a:pPr marL="342900" marR="0" lvl="0" indent="-342900">
              <a:spcAft>
                <a:spcPts val="500"/>
              </a:spcAft>
              <a:buClr>
                <a:srgbClr val="000000"/>
              </a:buClr>
              <a:buSzPts val="1200"/>
              <a:buFont typeface="Calibri" panose="020F0502020204030204" pitchFamily="34" charset="0"/>
              <a:buAutoNum type="arabicPeriod"/>
            </a:pPr>
            <a:r>
              <a:rPr lang="en-US" sz="1200" b="0" kern="100" dirty="0">
                <a:effectLst/>
                <a:latin typeface="Calibri" panose="020F0502020204030204" pitchFamily="34" charset="0"/>
                <a:ea typeface="Aptos" panose="020B0004020202020204" pitchFamily="34" charset="0"/>
                <a:cs typeface="Times New Roman" panose="02020603050405020304" pitchFamily="18" charset="0"/>
              </a:rPr>
              <a:t>How can healthcare providers engage your community to understand your needs around dementia care?</a:t>
            </a:r>
          </a:p>
          <a:p>
            <a:pPr marL="342900" marR="0" lvl="0" indent="-342900">
              <a:spcAft>
                <a:spcPts val="500"/>
              </a:spcAft>
              <a:buClr>
                <a:srgbClr val="000000"/>
              </a:buClr>
              <a:buSzPts val="1200"/>
              <a:buFont typeface="Calibri" panose="020F0502020204030204" pitchFamily="34" charset="0"/>
              <a:buAutoNum type="arabicPeriod"/>
            </a:pPr>
            <a:r>
              <a:rPr lang="en-US" sz="1200" b="0" kern="100" dirty="0">
                <a:effectLst/>
                <a:latin typeface="Calibri" panose="020F0502020204030204" pitchFamily="34" charset="0"/>
                <a:ea typeface="Aptos" panose="020B0004020202020204" pitchFamily="34" charset="0"/>
                <a:cs typeface="Times New Roman" panose="02020603050405020304" pitchFamily="18" charset="0"/>
              </a:rPr>
              <a:t>How comfortable is it for you to discuss stressful behaviors that you may be experiencing and concerned about? What would you like to see healthcare providers do to help with those concerns?</a:t>
            </a:r>
          </a:p>
          <a:p>
            <a:pPr marL="228600" indent="-228600">
              <a:buFont typeface="+mj-lt"/>
              <a:buAutoNum type="arabicPeriod"/>
            </a:pPr>
            <a:r>
              <a:rPr lang="en-US" sz="1200" b="0" dirty="0">
                <a:solidFill>
                  <a:srgbClr val="000000"/>
                </a:solidFill>
                <a:effectLst/>
                <a:latin typeface="Calibri" panose="020F0502020204030204" pitchFamily="34" charset="0"/>
                <a:ea typeface="Aptos" panose="020B0004020202020204" pitchFamily="34" charset="0"/>
              </a:rPr>
              <a:t>   Is there anything else that you think we really need to know? </a:t>
            </a:r>
            <a:endParaRPr lang="en-US" sz="900" b="0" dirty="0"/>
          </a:p>
        </p:txBody>
      </p:sp>
      <p:sp>
        <p:nvSpPr>
          <p:cNvPr id="4" name="Slide Number Placeholder 3">
            <a:extLst>
              <a:ext uri="{FF2B5EF4-FFF2-40B4-BE49-F238E27FC236}">
                <a16:creationId xmlns:a16="http://schemas.microsoft.com/office/drawing/2014/main" id="{4E7E26B0-123A-3466-66F5-E824998772AA}"/>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61C7DCC-417A-443D-AB46-82E802010E8A}"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34</a:t>
            </a:fld>
            <a:endPar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15328370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5E2902-0BE0-F450-DC98-8B8D5A7B415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978D2A1-DE16-4177-528F-7C9DB854841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BC8B55A-0FF7-9533-9BA6-4A1C79D8B8C4}"/>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Our most important finding was the general lack </a:t>
            </a:r>
            <a:r>
              <a:rPr lang="en-US" sz="1200" kern="1200" dirty="0">
                <a:solidFill>
                  <a:schemeClr val="tx1"/>
                </a:solidFill>
                <a:latin typeface="+mn-lt"/>
                <a:ea typeface="+mn-ea"/>
                <a:cs typeface="+mn-cs"/>
              </a:rPr>
              <a:t>of effective communication with healthcare providers, as reflected in the summary phrases listed here.</a:t>
            </a:r>
          </a:p>
          <a:p>
            <a:endParaRPr lang="en-US" dirty="0"/>
          </a:p>
        </p:txBody>
      </p:sp>
      <p:sp>
        <p:nvSpPr>
          <p:cNvPr id="4" name="Slide Number Placeholder 3">
            <a:extLst>
              <a:ext uri="{FF2B5EF4-FFF2-40B4-BE49-F238E27FC236}">
                <a16:creationId xmlns:a16="http://schemas.microsoft.com/office/drawing/2014/main" id="{D0919AB2-0938-4DC2-3058-8DA5F790AF64}"/>
              </a:ext>
            </a:extLst>
          </p:cNvPr>
          <p:cNvSpPr>
            <a:spLocks noGrp="1"/>
          </p:cNvSpPr>
          <p:nvPr>
            <p:ph type="sldNum" sz="quarter" idx="5"/>
          </p:nvPr>
        </p:nvSpPr>
        <p:spPr/>
        <p:txBody>
          <a:bodyPr/>
          <a:lstStyle/>
          <a:p>
            <a:fld id="{C61C7DCC-417A-443D-AB46-82E802010E8A}" type="slidenum">
              <a:rPr lang="en-US" smtClean="0"/>
              <a:t>35</a:t>
            </a:fld>
            <a:endParaRPr lang="en-US" dirty="0"/>
          </a:p>
        </p:txBody>
      </p:sp>
    </p:spTree>
    <p:extLst>
      <p:ext uri="{BB962C8B-B14F-4D97-AF65-F5344CB8AC3E}">
        <p14:creationId xmlns:p14="http://schemas.microsoft.com/office/powerpoint/2010/main" val="383617380"/>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88AF36-F5AC-34E2-BE18-D49D26C3EC7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A188E34-B6A5-1487-DDDA-3901A88C97E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EE1B320-8492-1684-011D-F44CB24215D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195D06D0-DC10-8FBB-98B3-207A4BC8D140}"/>
              </a:ext>
            </a:extLst>
          </p:cNvPr>
          <p:cNvSpPr>
            <a:spLocks noGrp="1"/>
          </p:cNvSpPr>
          <p:nvPr>
            <p:ph type="sldNum" sz="quarter" idx="5"/>
          </p:nvPr>
        </p:nvSpPr>
        <p:spPr/>
        <p:txBody>
          <a:bodyPr/>
          <a:lstStyle/>
          <a:p>
            <a:fld id="{C61C7DCC-417A-443D-AB46-82E802010E8A}" type="slidenum">
              <a:rPr lang="en-US" smtClean="0"/>
              <a:t>36</a:t>
            </a:fld>
            <a:endParaRPr lang="en-US" dirty="0"/>
          </a:p>
        </p:txBody>
      </p:sp>
    </p:spTree>
    <p:extLst>
      <p:ext uri="{BB962C8B-B14F-4D97-AF65-F5344CB8AC3E}">
        <p14:creationId xmlns:p14="http://schemas.microsoft.com/office/powerpoint/2010/main" val="72280172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82012B-F270-4403-3D8D-0673626BAB6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4EF2904-FF8D-D60E-D6F9-B6591E2C5C4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90B5520-FE85-A5A3-B6D7-39B4E1C3AE7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2889D36-1F88-F01E-F6A8-21BA79071F12}"/>
              </a:ext>
            </a:extLst>
          </p:cNvPr>
          <p:cNvSpPr>
            <a:spLocks noGrp="1"/>
          </p:cNvSpPr>
          <p:nvPr>
            <p:ph type="sldNum" sz="quarter" idx="5"/>
          </p:nvPr>
        </p:nvSpPr>
        <p:spPr/>
        <p:txBody>
          <a:bodyPr/>
          <a:lstStyle/>
          <a:p>
            <a:fld id="{C61C7DCC-417A-443D-AB46-82E802010E8A}" type="slidenum">
              <a:rPr lang="en-US" smtClean="0"/>
              <a:t>37</a:t>
            </a:fld>
            <a:endParaRPr lang="en-US" dirty="0"/>
          </a:p>
        </p:txBody>
      </p:sp>
    </p:spTree>
    <p:extLst>
      <p:ext uri="{BB962C8B-B14F-4D97-AF65-F5344CB8AC3E}">
        <p14:creationId xmlns:p14="http://schemas.microsoft.com/office/powerpoint/2010/main" val="2672702746"/>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F3B6CD-DDF5-DAE6-B589-8D3A016A153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6391BDE-7D6E-AE45-0CD1-5FB62761404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65092BB-C7C3-24B1-AE51-6573DCBB732F}"/>
              </a:ext>
            </a:extLst>
          </p:cNvPr>
          <p:cNvSpPr>
            <a:spLocks noGrp="1"/>
          </p:cNvSpPr>
          <p:nvPr>
            <p:ph type="body" idx="1"/>
          </p:nvPr>
        </p:nvSpPr>
        <p:spPr/>
        <p:txBody>
          <a:bodyPr/>
          <a:lstStyle/>
          <a:p>
            <a:pPr marL="0" indent="0">
              <a:buFont typeface="+mj-lt"/>
              <a:buNone/>
            </a:pPr>
            <a:endParaRPr lang="en-US" b="0" i="0" dirty="0">
              <a:latin typeface="+mn-lt"/>
            </a:endParaRPr>
          </a:p>
        </p:txBody>
      </p:sp>
      <p:sp>
        <p:nvSpPr>
          <p:cNvPr id="4" name="Slide Number Placeholder 3">
            <a:extLst>
              <a:ext uri="{FF2B5EF4-FFF2-40B4-BE49-F238E27FC236}">
                <a16:creationId xmlns:a16="http://schemas.microsoft.com/office/drawing/2014/main" id="{4FCE5FC5-3DD8-FC67-6D36-C618FAA6D3D4}"/>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61C7DCC-417A-443D-AB46-82E802010E8A}"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38</a:t>
            </a:fld>
            <a:endPar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789340170"/>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10F751-B8F9-9830-C52A-838CE6618BE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8334591-D8D9-760D-9DFC-5EE83AF0111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BDBE10D-D5EC-6C3F-3045-F8127B0E6AC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9F89FED-77EE-EE42-9476-443D90651C73}"/>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61C7DCC-417A-443D-AB46-82E802010E8A}"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39</a:t>
            </a:fld>
            <a:endPar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7394839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4BFFB4-DB6C-ED74-9EA9-2FFC6ACD99E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86D0C45-F10B-2856-D0FF-52087B1C99B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5979B86-49E9-47ED-F5EA-1E56DE5030B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084FF49-39BE-5BF9-6DB4-2736D38D0C70}"/>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61C7DCC-417A-443D-AB46-82E802010E8A}"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669962376"/>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35DF96-61B1-9358-D631-6428BEFF4CA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66B1703-2140-865B-D765-AA324341538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1B45ADE-591A-B169-EC72-0F57A6FB1513}"/>
              </a:ext>
            </a:extLst>
          </p:cNvPr>
          <p:cNvSpPr>
            <a:spLocks noGrp="1"/>
          </p:cNvSpPr>
          <p:nvPr>
            <p:ph type="body" idx="1"/>
          </p:nvPr>
        </p:nvSpPr>
        <p:spPr/>
        <p:txBody>
          <a:bodyPr/>
          <a:lstStyle/>
          <a:p>
            <a:pPr marL="228600" indent="-228600">
              <a:buFont typeface="+mj-lt"/>
              <a:buAutoNum type="arabicPeriod"/>
            </a:pPr>
            <a:endParaRPr lang="en-US" b="0" i="0" dirty="0">
              <a:latin typeface="+mn-lt"/>
            </a:endParaRPr>
          </a:p>
        </p:txBody>
      </p:sp>
      <p:sp>
        <p:nvSpPr>
          <p:cNvPr id="4" name="Slide Number Placeholder 3">
            <a:extLst>
              <a:ext uri="{FF2B5EF4-FFF2-40B4-BE49-F238E27FC236}">
                <a16:creationId xmlns:a16="http://schemas.microsoft.com/office/drawing/2014/main" id="{FFD8E206-C90A-0CD2-51B4-C1966571A860}"/>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61C7DCC-417A-443D-AB46-82E802010E8A}"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40</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61500763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our team’s goal as it appears in our state’s Alzheimer’s state plan.</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7C17A72-7A47-4F30-B8DD-967509305040}"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43179222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6649FB-DF5F-505B-67D7-04071D7177C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39B3772-7A69-C338-5D37-067F9AAE32D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90B1A4D-455D-D07F-DAD2-4B8369E98181}"/>
              </a:ext>
            </a:extLst>
          </p:cNvPr>
          <p:cNvSpPr>
            <a:spLocks noGrp="1"/>
          </p:cNvSpPr>
          <p:nvPr>
            <p:ph type="body" idx="1"/>
          </p:nvPr>
        </p:nvSpPr>
        <p:spPr/>
        <p:txBody>
          <a:bodyPr/>
          <a:lstStyle/>
          <a:p>
            <a:r>
              <a:rPr lang="en-US" sz="1100" dirty="0"/>
              <a:t>Updates and accomplishments since we last presented to the Council</a:t>
            </a:r>
          </a:p>
        </p:txBody>
      </p:sp>
      <p:sp>
        <p:nvSpPr>
          <p:cNvPr id="4" name="Slide Number Placeholder 3">
            <a:extLst>
              <a:ext uri="{FF2B5EF4-FFF2-40B4-BE49-F238E27FC236}">
                <a16:creationId xmlns:a16="http://schemas.microsoft.com/office/drawing/2014/main" id="{81B5FBF7-5D30-C841-46E4-D0C31CD8EAF6}"/>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61C7DCC-417A-443D-AB46-82E802010E8A}"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59639091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61C7DCC-417A-443D-AB46-82E802010E8A}"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86865636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1434AF-D716-7ACB-E761-355D5F09E24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3B72E7C-BDD1-BE91-DE5D-1B19BE4D40B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88457DF-7235-FE30-009D-3E98D7BE23D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21117B9-CEAE-AA73-AE9C-529A41A83C53}"/>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61C7DCC-417A-443D-AB46-82E802010E8A}"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17927417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7EC9B5-C722-524C-2CDD-D6E73B8132A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F0CD327-4E44-7ABA-F0D3-967492BA3CD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0D19F8E-B606-D9C5-27D5-EDFA398B2F33}"/>
              </a:ext>
            </a:extLst>
          </p:cNvPr>
          <p:cNvSpPr>
            <a:spLocks noGrp="1"/>
          </p:cNvSpPr>
          <p:nvPr>
            <p:ph type="body" idx="1"/>
          </p:nvPr>
        </p:nvSpPr>
        <p:spPr/>
        <p:txBody>
          <a:bodyPr/>
          <a:lstStyle/>
          <a:p>
            <a:r>
              <a:rPr lang="en-US" dirty="0"/>
              <a:t>Here are some unique aspects of dementia care planning as compared with care planning for people affected by other diseases</a:t>
            </a:r>
          </a:p>
        </p:txBody>
      </p:sp>
      <p:sp>
        <p:nvSpPr>
          <p:cNvPr id="4" name="Slide Number Placeholder 3">
            <a:extLst>
              <a:ext uri="{FF2B5EF4-FFF2-40B4-BE49-F238E27FC236}">
                <a16:creationId xmlns:a16="http://schemas.microsoft.com/office/drawing/2014/main" id="{50F6443E-25F8-7960-C50F-059201850F21}"/>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61C7DCC-417A-443D-AB46-82E802010E8A}"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86120096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Calibri" pitchFamily="34" charset="0"/>
                <a:cs typeface="Calibri" pitchFamily="34" charset="0"/>
              </a:defRPr>
            </a:lvl1pPr>
          </a:lstStyle>
          <a:p>
            <a:r>
              <a:rPr lang="en-US" dirty="0"/>
              <a:t>Click to edit Master title style</a:t>
            </a:r>
          </a:p>
        </p:txBody>
      </p:sp>
      <p:sp>
        <p:nvSpPr>
          <p:cNvPr id="6" name="Content Placeholder 7"/>
          <p:cNvSpPr>
            <a:spLocks noGrp="1"/>
          </p:cNvSpPr>
          <p:nvPr>
            <p:ph sz="half" idx="1"/>
          </p:nvPr>
        </p:nvSpPr>
        <p:spPr>
          <a:xfrm>
            <a:off x="711200" y="1939159"/>
            <a:ext cx="10769600" cy="4461641"/>
          </a:xfrm>
        </p:spPr>
        <p:txBody>
          <a:bodyPr/>
          <a:lstStyle>
            <a:lvl1pPr>
              <a:buClrTx/>
              <a:defRPr sz="2400">
                <a:solidFill>
                  <a:schemeClr val="tx1"/>
                </a:solidFill>
              </a:defRPr>
            </a:lvl1pPr>
            <a:lvl2pPr>
              <a:buClrTx/>
              <a:buFont typeface="Arial" pitchFamily="34" charset="0"/>
              <a:buChar char="•"/>
              <a:defRPr sz="2400">
                <a:solidFill>
                  <a:schemeClr val="tx1"/>
                </a:solidFill>
              </a:defRPr>
            </a:lvl2pPr>
            <a:lvl3pPr>
              <a:buNone/>
              <a:defRPr/>
            </a:lvl3p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2489872032"/>
      </p:ext>
    </p:extLst>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135693" y="109538"/>
            <a:ext cx="7398707" cy="762000"/>
          </a:xfrm>
        </p:spPr>
        <p:txBody>
          <a:bodyPr anchor="ctr"/>
          <a:lstStyle/>
          <a:p>
            <a:r>
              <a:rPr lang="en-US" dirty="0"/>
              <a:t>Click to edit Master title style</a:t>
            </a:r>
          </a:p>
        </p:txBody>
      </p:sp>
      <p:sp>
        <p:nvSpPr>
          <p:cNvPr id="3" name="Content Placeholder 2"/>
          <p:cNvSpPr>
            <a:spLocks noGrp="1"/>
          </p:cNvSpPr>
          <p:nvPr>
            <p:ph sz="half" idx="1"/>
          </p:nvPr>
        </p:nvSpPr>
        <p:spPr>
          <a:xfrm>
            <a:off x="711200" y="1219200"/>
            <a:ext cx="5334000" cy="5181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6248400" y="1219200"/>
            <a:ext cx="5334000" cy="5181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523205483"/>
      </p:ext>
    </p:extLst>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165848" y="109538"/>
            <a:ext cx="6449976" cy="762000"/>
          </a:xfrm>
        </p:spPr>
        <p:txBody>
          <a:bodyPr anchor="ctr"/>
          <a:lstStyle>
            <a:lvl1pPr>
              <a:defRPr>
                <a:latin typeface="+mj-lt"/>
                <a:cs typeface="Calibri" pitchFamily="34" charset="0"/>
              </a:defRPr>
            </a:lvl1pPr>
          </a:lstStyle>
          <a:p>
            <a:r>
              <a:rPr lang="en-US"/>
              <a:t>Click to edit Master title style</a:t>
            </a:r>
          </a:p>
        </p:txBody>
      </p:sp>
    </p:spTree>
    <p:extLst>
      <p:ext uri="{BB962C8B-B14F-4D97-AF65-F5344CB8AC3E}">
        <p14:creationId xmlns:p14="http://schemas.microsoft.com/office/powerpoint/2010/main" val="1674501347"/>
      </p:ext>
    </p:extLst>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115485" y="109538"/>
            <a:ext cx="7418916" cy="762000"/>
          </a:xfrm>
        </p:spPr>
        <p:txBody>
          <a:bodyPr/>
          <a:lstStyle/>
          <a:p>
            <a:r>
              <a:rPr lang="en-US"/>
              <a:t>Click to edit Master title style</a:t>
            </a:r>
          </a:p>
        </p:txBody>
      </p:sp>
      <p:sp>
        <p:nvSpPr>
          <p:cNvPr id="3" name="Text Placeholder 2"/>
          <p:cNvSpPr>
            <a:spLocks noGrp="1"/>
          </p:cNvSpPr>
          <p:nvPr>
            <p:ph type="body" sz="half" idx="1"/>
          </p:nvPr>
        </p:nvSpPr>
        <p:spPr>
          <a:xfrm>
            <a:off x="711200" y="1219200"/>
            <a:ext cx="5334000" cy="5181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248400" y="1219200"/>
            <a:ext cx="5334000" cy="5181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104541341"/>
      </p:ext>
    </p:extLst>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982133" y="109538"/>
            <a:ext cx="7552267" cy="762000"/>
          </a:xfrm>
        </p:spPr>
        <p:txBody>
          <a:bodyPr/>
          <a:lstStyle/>
          <a:p>
            <a:r>
              <a:rPr lang="en-US"/>
              <a:t>Click to edit Master title style</a:t>
            </a:r>
          </a:p>
        </p:txBody>
      </p:sp>
      <p:sp>
        <p:nvSpPr>
          <p:cNvPr id="3" name="Content Placeholder 2"/>
          <p:cNvSpPr>
            <a:spLocks noGrp="1"/>
          </p:cNvSpPr>
          <p:nvPr>
            <p:ph idx="1"/>
          </p:nvPr>
        </p:nvSpPr>
        <p:spPr>
          <a:xfrm>
            <a:off x="711200" y="1219200"/>
            <a:ext cx="10871200" cy="5181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83310447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68284571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26169" y="304969"/>
            <a:ext cx="10515600" cy="1325563"/>
          </a:xfrm>
        </p:spPr>
        <p:txBody>
          <a:bodyPr/>
          <a:lstStyle/>
          <a:p>
            <a:r>
              <a:rPr lang="en-US" dirty="0"/>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tint val="82000"/>
                </a:prstClr>
              </a:solidFill>
              <a:effectLst/>
              <a:uLnTx/>
              <a:uFillTx/>
              <a:latin typeface="Aptos" panose="02110004020202020204"/>
              <a:ea typeface="+mn-ea"/>
              <a:cs typeface="+mn-cs"/>
            </a:endParaRPr>
          </a:p>
        </p:txBody>
      </p:sp>
      <p:sp>
        <p:nvSpPr>
          <p:cNvPr id="5" name="Footer Placeholder 4"/>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68831C8-4153-47FC-8159-9A6EA4357490}" type="slidenum">
              <a:rPr kumimoji="0" lang="en-US" sz="1200" b="0" i="0" u="none" strike="noStrike" kern="1200" cap="none" spc="0" normalizeH="0" baseline="0" noProof="0" smtClean="0">
                <a:ln>
                  <a:noFill/>
                </a:ln>
                <a:solidFill>
                  <a:prstClr val="black">
                    <a:tint val="82000"/>
                  </a:prstClr>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spTree>
    <p:extLst>
      <p:ext uri="{BB962C8B-B14F-4D97-AF65-F5344CB8AC3E}">
        <p14:creationId xmlns:p14="http://schemas.microsoft.com/office/powerpoint/2010/main" val="241020507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4_Title Slide">
    <p:spTree>
      <p:nvGrpSpPr>
        <p:cNvPr id="1" name=""/>
        <p:cNvGrpSpPr/>
        <p:nvPr/>
      </p:nvGrpSpPr>
      <p:grpSpPr>
        <a:xfrm>
          <a:off x="0" y="0"/>
          <a:ext cx="0" cy="0"/>
          <a:chOff x="0" y="0"/>
          <a:chExt cx="0" cy="0"/>
        </a:xfrm>
      </p:grpSpPr>
      <p:sp>
        <p:nvSpPr>
          <p:cNvPr id="2" name="Date Placeholder 3"/>
          <p:cNvSpPr>
            <a:spLocks noGrp="1"/>
          </p:cNvSpPr>
          <p:nvPr>
            <p:ph type="dt" sz="half" idx="10"/>
          </p:nvPr>
        </p:nvSpPr>
        <p:spPr>
          <a:xfrm>
            <a:off x="609600" y="6356351"/>
            <a:ext cx="2844800" cy="365125"/>
          </a:xfrm>
          <a:prstGeom prst="rect">
            <a:avLst/>
          </a:prstGeom>
        </p:spPr>
        <p:txBody>
          <a:bodyPr/>
          <a:lstStyle>
            <a:lvl1pPr algn="ctr" eaLnBrk="0" hangingPunct="0">
              <a:spcBef>
                <a:spcPct val="50000"/>
              </a:spcBef>
              <a:defRPr sz="1200" b="1">
                <a:solidFill>
                  <a:srgbClr val="FFFFFF"/>
                </a:solidFill>
                <a:latin typeface="+mn-lt"/>
              </a:defRPr>
            </a:lvl1pPr>
          </a:lstStyle>
          <a:p>
            <a:pPr marL="0" marR="0" lvl="0" indent="0" algn="ctr" defTabSz="457200" rtl="0" eaLnBrk="0" fontAlgn="base" latinLnBrk="0" hangingPunct="0">
              <a:lnSpc>
                <a:spcPct val="100000"/>
              </a:lnSpc>
              <a:spcBef>
                <a:spcPct val="50000"/>
              </a:spcBef>
              <a:spcAft>
                <a:spcPct val="0"/>
              </a:spcAft>
              <a:buClrTx/>
              <a:buSzTx/>
              <a:buFontTx/>
              <a:buNone/>
              <a:tabLst/>
              <a:defRPr/>
            </a:pPr>
            <a:endParaRPr kumimoji="0" lang="en-US" sz="1200" b="1" i="0" u="none" strike="noStrike" kern="1200" cap="none" spc="0" normalizeH="0" baseline="0" noProof="0" dirty="0">
              <a:ln>
                <a:noFill/>
              </a:ln>
              <a:solidFill>
                <a:srgbClr val="FFFFFF"/>
              </a:solidFill>
              <a:effectLst/>
              <a:uLnTx/>
              <a:uFillTx/>
              <a:latin typeface="Aptos" panose="02110004020202020204"/>
              <a:ea typeface="+mn-ea"/>
              <a:cs typeface="+mn-cs"/>
            </a:endParaRPr>
          </a:p>
        </p:txBody>
      </p:sp>
      <p:sp>
        <p:nvSpPr>
          <p:cNvPr id="3" name="Footer Placeholder 4"/>
          <p:cNvSpPr>
            <a:spLocks noGrp="1"/>
          </p:cNvSpPr>
          <p:nvPr>
            <p:ph type="ftr" sz="quarter" idx="11"/>
          </p:nvPr>
        </p:nvSpPr>
        <p:spPr>
          <a:xfrm>
            <a:off x="4165600" y="6356351"/>
            <a:ext cx="3860800" cy="365125"/>
          </a:xfrm>
          <a:prstGeom prst="rect">
            <a:avLst/>
          </a:prstGeom>
        </p:spPr>
        <p:txBody>
          <a:bodyPr/>
          <a:lstStyle>
            <a:lvl1pPr algn="ctr" eaLnBrk="0" hangingPunct="0">
              <a:spcBef>
                <a:spcPct val="50000"/>
              </a:spcBef>
              <a:defRPr sz="1200" b="1">
                <a:solidFill>
                  <a:srgbClr val="FFFFFF"/>
                </a:solidFill>
                <a:latin typeface="+mn-lt"/>
              </a:defRPr>
            </a:lvl1pPr>
          </a:lstStyle>
          <a:p>
            <a:pPr marL="0" marR="0" lvl="0" indent="0" algn="ctr" defTabSz="457200" rtl="0" eaLnBrk="0" fontAlgn="base" latinLnBrk="0" hangingPunct="0">
              <a:lnSpc>
                <a:spcPct val="100000"/>
              </a:lnSpc>
              <a:spcBef>
                <a:spcPct val="50000"/>
              </a:spcBef>
              <a:spcAft>
                <a:spcPct val="0"/>
              </a:spcAft>
              <a:buClrTx/>
              <a:buSzTx/>
              <a:buFontTx/>
              <a:buNone/>
              <a:tabLst/>
              <a:defRPr/>
            </a:pPr>
            <a:endParaRPr kumimoji="0" lang="en-US" sz="1200" b="1" i="0" u="none" strike="noStrike" kern="1200" cap="none" spc="0" normalizeH="0" baseline="0" noProof="0" dirty="0">
              <a:ln>
                <a:noFill/>
              </a:ln>
              <a:solidFill>
                <a:srgbClr val="FFFFFF"/>
              </a:solidFill>
              <a:effectLst/>
              <a:uLnTx/>
              <a:uFillTx/>
              <a:latin typeface="Aptos" panose="02110004020202020204"/>
              <a:ea typeface="+mn-ea"/>
              <a:cs typeface="+mn-cs"/>
            </a:endParaRPr>
          </a:p>
        </p:txBody>
      </p:sp>
      <p:sp>
        <p:nvSpPr>
          <p:cNvPr id="4" name="Slide Number Placeholder 5"/>
          <p:cNvSpPr>
            <a:spLocks noGrp="1"/>
          </p:cNvSpPr>
          <p:nvPr>
            <p:ph type="sldNum" sz="quarter" idx="12"/>
          </p:nvPr>
        </p:nvSpPr>
        <p:spPr>
          <a:xfrm>
            <a:off x="8737600" y="6356351"/>
            <a:ext cx="2844800" cy="365125"/>
          </a:xfrm>
          <a:prstGeom prst="rect">
            <a:avLst/>
          </a:prstGeom>
        </p:spPr>
        <p:txBody>
          <a:bodyPr/>
          <a:lstStyle>
            <a:lvl1pPr algn="ctr" eaLnBrk="0" hangingPunct="0">
              <a:spcBef>
                <a:spcPct val="50000"/>
              </a:spcBef>
              <a:defRPr sz="1200" b="1">
                <a:solidFill>
                  <a:srgbClr val="FFFFFF"/>
                </a:solidFill>
                <a:latin typeface="+mn-lt"/>
              </a:defRPr>
            </a:lvl1pPr>
          </a:lstStyle>
          <a:p>
            <a:pPr marL="0" marR="0" lvl="0" indent="0" algn="ctr" defTabSz="457200" rtl="0" eaLnBrk="0" fontAlgn="base" latinLnBrk="0" hangingPunct="0">
              <a:lnSpc>
                <a:spcPct val="100000"/>
              </a:lnSpc>
              <a:spcBef>
                <a:spcPct val="50000"/>
              </a:spcBef>
              <a:spcAft>
                <a:spcPct val="0"/>
              </a:spcAft>
              <a:buClrTx/>
              <a:buSzTx/>
              <a:buFontTx/>
              <a:buNone/>
              <a:tabLst/>
              <a:defRPr/>
            </a:pPr>
            <a:fld id="{AEDD70FA-59E1-4157-923E-C4A67B08AD84}" type="slidenum">
              <a:rPr kumimoji="0" lang="en-US" sz="1200" b="1" i="0" u="none" strike="noStrike" kern="1200" cap="none" spc="0" normalizeH="0" baseline="0" noProof="0">
                <a:ln>
                  <a:noFill/>
                </a:ln>
                <a:solidFill>
                  <a:srgbClr val="FFFFFF"/>
                </a:solidFill>
                <a:effectLst/>
                <a:uLnTx/>
                <a:uFillTx/>
                <a:latin typeface="Aptos" panose="02110004020202020204"/>
                <a:ea typeface="+mn-ea"/>
                <a:cs typeface="+mn-cs"/>
              </a:rPr>
              <a:pPr marL="0" marR="0" lvl="0" indent="0" algn="ctr" defTabSz="457200" rtl="0" eaLnBrk="0" fontAlgn="base" latinLnBrk="0" hangingPunct="0">
                <a:lnSpc>
                  <a:spcPct val="100000"/>
                </a:lnSpc>
                <a:spcBef>
                  <a:spcPct val="50000"/>
                </a:spcBef>
                <a:spcAft>
                  <a:spcPct val="0"/>
                </a:spcAft>
                <a:buClrTx/>
                <a:buSzTx/>
                <a:buFontTx/>
                <a:buNone/>
                <a:tabLst/>
                <a:defRPr/>
              </a:pPr>
              <a:t>‹#›</a:t>
            </a:fld>
            <a:endParaRPr kumimoji="0" lang="en-US" sz="1200" b="1" i="0" u="none" strike="noStrike" kern="1200" cap="none" spc="0" normalizeH="0" baseline="0" noProof="0" dirty="0">
              <a:ln>
                <a:noFill/>
              </a:ln>
              <a:solidFill>
                <a:srgbClr val="FFFFFF"/>
              </a:solidFill>
              <a:effectLst/>
              <a:uLnTx/>
              <a:uFillTx/>
              <a:latin typeface="Aptos" panose="02110004020202020204"/>
              <a:ea typeface="+mn-ea"/>
              <a:cs typeface="+mn-cs"/>
            </a:endParaRPr>
          </a:p>
        </p:txBody>
      </p:sp>
    </p:spTree>
    <p:extLst>
      <p:ext uri="{BB962C8B-B14F-4D97-AF65-F5344CB8AC3E}">
        <p14:creationId xmlns:p14="http://schemas.microsoft.com/office/powerpoint/2010/main" val="59599048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and Content">
  <p:cSld name="1_Title and Content">
    <p:spTree>
      <p:nvGrpSpPr>
        <p:cNvPr id="1" name="Shape 16"/>
        <p:cNvGrpSpPr/>
        <p:nvPr/>
      </p:nvGrpSpPr>
      <p:grpSpPr>
        <a:xfrm>
          <a:off x="0" y="0"/>
          <a:ext cx="0" cy="0"/>
          <a:chOff x="0" y="0"/>
          <a:chExt cx="0" cy="0"/>
        </a:xfrm>
      </p:grpSpPr>
      <p:sp>
        <p:nvSpPr>
          <p:cNvPr id="17" name="Google Shape;17;p7"/>
          <p:cNvSpPr txBox="1">
            <a:spLocks noGrp="1"/>
          </p:cNvSpPr>
          <p:nvPr>
            <p:ph type="title"/>
          </p:nvPr>
        </p:nvSpPr>
        <p:spPr>
          <a:xfrm>
            <a:off x="982133" y="109538"/>
            <a:ext cx="7552267" cy="762000"/>
          </a:xfrm>
          <a:prstGeom prst="rect">
            <a:avLst/>
          </a:prstGeom>
          <a:noFill/>
          <a:ln>
            <a:noFill/>
          </a:ln>
        </p:spPr>
        <p:txBody>
          <a:bodyPr spcFirstLastPara="1" wrap="square" lIns="91425" tIns="45700" rIns="91425" bIns="45700" anchor="b" anchorCtr="0">
            <a:noAutofit/>
          </a:bodyPr>
          <a:lstStyle>
            <a:lvl1pPr lvl="0" algn="l">
              <a:spcBef>
                <a:spcPts val="360"/>
              </a:spcBef>
              <a:spcAft>
                <a:spcPts val="0"/>
              </a:spcAft>
              <a:buSzPts val="1400"/>
              <a:buNone/>
              <a:defRPr>
                <a:latin typeface="Calibri"/>
                <a:ea typeface="Calibri"/>
                <a:cs typeface="Calibri"/>
                <a:sym typeface="Calibri"/>
              </a:defRPr>
            </a:lvl1pPr>
            <a:lvl2pPr lvl="1" algn="l">
              <a:spcBef>
                <a:spcPts val="270"/>
              </a:spcBef>
              <a:spcAft>
                <a:spcPts val="0"/>
              </a:spcAft>
              <a:buSzPts val="1400"/>
              <a:buNone/>
              <a:defRPr/>
            </a:lvl2pPr>
            <a:lvl3pPr lvl="2" algn="l">
              <a:spcBef>
                <a:spcPts val="270"/>
              </a:spcBef>
              <a:spcAft>
                <a:spcPts val="0"/>
              </a:spcAft>
              <a:buSzPts val="1400"/>
              <a:buNone/>
              <a:defRPr/>
            </a:lvl3pPr>
            <a:lvl4pPr lvl="3" algn="l">
              <a:spcBef>
                <a:spcPts val="270"/>
              </a:spcBef>
              <a:spcAft>
                <a:spcPts val="0"/>
              </a:spcAft>
              <a:buSzPts val="1400"/>
              <a:buNone/>
              <a:defRPr/>
            </a:lvl4pPr>
            <a:lvl5pPr lvl="4" algn="l">
              <a:spcBef>
                <a:spcPts val="270"/>
              </a:spcBef>
              <a:spcAft>
                <a:spcPts val="0"/>
              </a:spcAft>
              <a:buSzPts val="1400"/>
              <a:buNone/>
              <a:defRPr/>
            </a:lvl5pPr>
            <a:lvl6pPr lvl="5" algn="l">
              <a:spcBef>
                <a:spcPts val="270"/>
              </a:spcBef>
              <a:spcAft>
                <a:spcPts val="0"/>
              </a:spcAft>
              <a:buSzPts val="1400"/>
              <a:buNone/>
              <a:defRPr/>
            </a:lvl6pPr>
            <a:lvl7pPr lvl="6" algn="l">
              <a:spcBef>
                <a:spcPts val="270"/>
              </a:spcBef>
              <a:spcAft>
                <a:spcPts val="0"/>
              </a:spcAft>
              <a:buSzPts val="1400"/>
              <a:buNone/>
              <a:defRPr/>
            </a:lvl7pPr>
            <a:lvl8pPr lvl="7" algn="l">
              <a:spcBef>
                <a:spcPts val="270"/>
              </a:spcBef>
              <a:spcAft>
                <a:spcPts val="0"/>
              </a:spcAft>
              <a:buSzPts val="1400"/>
              <a:buNone/>
              <a:defRPr/>
            </a:lvl8pPr>
            <a:lvl9pPr lvl="8" algn="l">
              <a:spcBef>
                <a:spcPts val="270"/>
              </a:spcBef>
              <a:spcAft>
                <a:spcPts val="0"/>
              </a:spcAft>
              <a:buSzPts val="1400"/>
              <a:buNone/>
              <a:defRPr/>
            </a:lvl9pPr>
          </a:lstStyle>
          <a:p>
            <a:endParaRPr/>
          </a:p>
        </p:txBody>
      </p:sp>
      <p:sp>
        <p:nvSpPr>
          <p:cNvPr id="18" name="Google Shape;18;p7"/>
          <p:cNvSpPr txBox="1">
            <a:spLocks noGrp="1"/>
          </p:cNvSpPr>
          <p:nvPr>
            <p:ph type="body" idx="1"/>
          </p:nvPr>
        </p:nvSpPr>
        <p:spPr>
          <a:xfrm>
            <a:off x="711200" y="1939160"/>
            <a:ext cx="10769600" cy="4461641"/>
          </a:xfrm>
          <a:prstGeom prst="rect">
            <a:avLst/>
          </a:prstGeom>
          <a:noFill/>
          <a:ln>
            <a:noFill/>
          </a:ln>
        </p:spPr>
        <p:txBody>
          <a:bodyPr spcFirstLastPara="1" wrap="square" lIns="45700" tIns="46025" rIns="45700" bIns="46025" anchor="t" anchorCtr="0">
            <a:noAutofit/>
          </a:bodyPr>
          <a:lstStyle>
            <a:lvl1pPr marL="342900" lvl="0" indent="-262890" algn="l">
              <a:spcBef>
                <a:spcPts val="0"/>
              </a:spcBef>
              <a:spcAft>
                <a:spcPts val="0"/>
              </a:spcAft>
              <a:buClr>
                <a:schemeClr val="dk1"/>
              </a:buClr>
              <a:buSzPts val="1920"/>
              <a:buChar char="■"/>
              <a:defRPr sz="1800">
                <a:solidFill>
                  <a:schemeClr val="dk1"/>
                </a:solidFill>
              </a:defRPr>
            </a:lvl1pPr>
            <a:lvl2pPr marL="685800" lvl="1" indent="-302895" algn="l">
              <a:spcBef>
                <a:spcPts val="900"/>
              </a:spcBef>
              <a:spcAft>
                <a:spcPts val="0"/>
              </a:spcAft>
              <a:buClr>
                <a:schemeClr val="dk1"/>
              </a:buClr>
              <a:buSzPts val="2760"/>
              <a:buFont typeface="Arial"/>
              <a:buChar char="•"/>
              <a:defRPr sz="1800">
                <a:solidFill>
                  <a:schemeClr val="dk1"/>
                </a:solidFill>
              </a:defRPr>
            </a:lvl2pPr>
            <a:lvl3pPr marL="1028700" lvl="2" indent="-171450" algn="l">
              <a:lnSpc>
                <a:spcPct val="90000"/>
              </a:lnSpc>
              <a:spcBef>
                <a:spcPts val="900"/>
              </a:spcBef>
              <a:spcAft>
                <a:spcPts val="0"/>
              </a:spcAft>
              <a:buSzPts val="1800"/>
              <a:buFont typeface="Arial"/>
              <a:buNone/>
              <a:defRPr/>
            </a:lvl3pPr>
            <a:lvl4pPr marL="1371600" lvl="3" indent="-257175" algn="l">
              <a:spcBef>
                <a:spcPts val="0"/>
              </a:spcBef>
              <a:spcAft>
                <a:spcPts val="0"/>
              </a:spcAft>
              <a:buSzPts val="1800"/>
              <a:buChar char="⎯"/>
              <a:defRPr/>
            </a:lvl4pPr>
            <a:lvl5pPr marL="1714500" lvl="4" indent="-257175" algn="l">
              <a:spcBef>
                <a:spcPts val="900"/>
              </a:spcBef>
              <a:spcAft>
                <a:spcPts val="0"/>
              </a:spcAft>
              <a:buSzPts val="1800"/>
              <a:buChar char="–"/>
              <a:defRPr/>
            </a:lvl5pPr>
            <a:lvl6pPr marL="2057400" lvl="5" indent="-257175" algn="l">
              <a:lnSpc>
                <a:spcPct val="90000"/>
              </a:lnSpc>
              <a:spcBef>
                <a:spcPts val="900"/>
              </a:spcBef>
              <a:spcAft>
                <a:spcPts val="0"/>
              </a:spcAft>
              <a:buSzPts val="1800"/>
              <a:buChar char="–"/>
              <a:defRPr/>
            </a:lvl6pPr>
            <a:lvl7pPr marL="2400300" lvl="6" indent="-257175" algn="l">
              <a:lnSpc>
                <a:spcPct val="90000"/>
              </a:lnSpc>
              <a:spcBef>
                <a:spcPts val="338"/>
              </a:spcBef>
              <a:spcAft>
                <a:spcPts val="0"/>
              </a:spcAft>
              <a:buSzPts val="1800"/>
              <a:buChar char="–"/>
              <a:defRPr/>
            </a:lvl7pPr>
            <a:lvl8pPr marL="2743200" lvl="7" indent="-257175" algn="l">
              <a:lnSpc>
                <a:spcPct val="90000"/>
              </a:lnSpc>
              <a:spcBef>
                <a:spcPts val="338"/>
              </a:spcBef>
              <a:spcAft>
                <a:spcPts val="0"/>
              </a:spcAft>
              <a:buSzPts val="1800"/>
              <a:buChar char="–"/>
              <a:defRPr/>
            </a:lvl8pPr>
            <a:lvl9pPr marL="3086100" lvl="8" indent="-257175" algn="l">
              <a:lnSpc>
                <a:spcPct val="90000"/>
              </a:lnSpc>
              <a:spcBef>
                <a:spcPts val="338"/>
              </a:spcBef>
              <a:spcAft>
                <a:spcPts val="0"/>
              </a:spcAft>
              <a:buSzPts val="1800"/>
              <a:buChar char="–"/>
              <a:defRPr/>
            </a:lvl9pPr>
          </a:lstStyle>
          <a:p>
            <a:endParaRPr dirty="0"/>
          </a:p>
        </p:txBody>
      </p:sp>
    </p:spTree>
    <p:extLst>
      <p:ext uri="{BB962C8B-B14F-4D97-AF65-F5344CB8AC3E}">
        <p14:creationId xmlns:p14="http://schemas.microsoft.com/office/powerpoint/2010/main" val="242757611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1122363"/>
            <a:ext cx="103632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4C686CD0-011C-4FA9-8E14-407495520760}" type="datetime1">
              <a:rPr lang="en-US" smtClean="0"/>
              <a:t>1/6/2025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68831C8-4153-47FC-8159-9A6EA4357490}" type="slidenum">
              <a:rPr lang="en-US" smtClean="0"/>
              <a:t>‹#›</a:t>
            </a:fld>
            <a:endParaRPr lang="en-US" dirty="0"/>
          </a:p>
        </p:txBody>
      </p:sp>
    </p:spTree>
    <p:extLst>
      <p:ext uri="{BB962C8B-B14F-4D97-AF65-F5344CB8AC3E}">
        <p14:creationId xmlns:p14="http://schemas.microsoft.com/office/powerpoint/2010/main" val="39353974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135693" y="109538"/>
            <a:ext cx="7398707" cy="762000"/>
          </a:xfrm>
        </p:spPr>
        <p:txBody>
          <a:bodyPr anchor="ctr"/>
          <a:lstStyle/>
          <a:p>
            <a:r>
              <a:rPr lang="en-US" dirty="0"/>
              <a:t>Click to edit Master title style</a:t>
            </a:r>
          </a:p>
        </p:txBody>
      </p:sp>
      <p:sp>
        <p:nvSpPr>
          <p:cNvPr id="3" name="Content Placeholder 2"/>
          <p:cNvSpPr>
            <a:spLocks noGrp="1"/>
          </p:cNvSpPr>
          <p:nvPr>
            <p:ph sz="half" idx="1"/>
          </p:nvPr>
        </p:nvSpPr>
        <p:spPr>
          <a:xfrm>
            <a:off x="711200" y="1219200"/>
            <a:ext cx="5334000" cy="5181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6248400" y="1219200"/>
            <a:ext cx="5334000" cy="5181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159374455"/>
      </p:ext>
    </p:extLst>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165848" y="109538"/>
            <a:ext cx="6449976" cy="762000"/>
          </a:xfrm>
        </p:spPr>
        <p:txBody>
          <a:bodyPr anchor="ctr"/>
          <a:lstStyle>
            <a:lvl1pPr>
              <a:defRPr>
                <a:latin typeface="+mj-lt"/>
                <a:cs typeface="Calibri" pitchFamily="34" charset="0"/>
              </a:defRPr>
            </a:lvl1pPr>
          </a:lstStyle>
          <a:p>
            <a:r>
              <a:rPr lang="en-US"/>
              <a:t>Click to edit Master title style</a:t>
            </a:r>
          </a:p>
        </p:txBody>
      </p:sp>
    </p:spTree>
    <p:extLst>
      <p:ext uri="{BB962C8B-B14F-4D97-AF65-F5344CB8AC3E}">
        <p14:creationId xmlns:p14="http://schemas.microsoft.com/office/powerpoint/2010/main" val="770756895"/>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115485" y="109538"/>
            <a:ext cx="7418916" cy="762000"/>
          </a:xfrm>
        </p:spPr>
        <p:txBody>
          <a:bodyPr/>
          <a:lstStyle/>
          <a:p>
            <a:r>
              <a:rPr lang="en-US"/>
              <a:t>Click to edit Master title style</a:t>
            </a:r>
          </a:p>
        </p:txBody>
      </p:sp>
      <p:sp>
        <p:nvSpPr>
          <p:cNvPr id="3" name="Text Placeholder 2"/>
          <p:cNvSpPr>
            <a:spLocks noGrp="1"/>
          </p:cNvSpPr>
          <p:nvPr>
            <p:ph type="body" sz="half" idx="1"/>
          </p:nvPr>
        </p:nvSpPr>
        <p:spPr>
          <a:xfrm>
            <a:off x="711200" y="1219200"/>
            <a:ext cx="5334000" cy="5181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248400" y="1219200"/>
            <a:ext cx="5334000" cy="5181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372843417"/>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982133" y="109538"/>
            <a:ext cx="7552267" cy="762000"/>
          </a:xfrm>
        </p:spPr>
        <p:txBody>
          <a:bodyPr/>
          <a:lstStyle/>
          <a:p>
            <a:r>
              <a:rPr lang="en-US"/>
              <a:t>Click to edit Master title style</a:t>
            </a:r>
          </a:p>
        </p:txBody>
      </p:sp>
      <p:sp>
        <p:nvSpPr>
          <p:cNvPr id="3" name="Content Placeholder 2"/>
          <p:cNvSpPr>
            <a:spLocks noGrp="1"/>
          </p:cNvSpPr>
          <p:nvPr>
            <p:ph idx="1"/>
          </p:nvPr>
        </p:nvSpPr>
        <p:spPr>
          <a:xfrm>
            <a:off x="711200" y="1219200"/>
            <a:ext cx="10871200" cy="5181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594770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3621852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1122363"/>
            <a:ext cx="103632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r>
              <a:rPr lang="en-US"/>
              <a:t>1</a:t>
            </a:r>
            <a:endParaRPr lang="en-US" dirty="0"/>
          </a:p>
        </p:txBody>
      </p:sp>
      <p:sp>
        <p:nvSpPr>
          <p:cNvPr id="6" name="Slide Number Placeholder 5"/>
          <p:cNvSpPr>
            <a:spLocks noGrp="1"/>
          </p:cNvSpPr>
          <p:nvPr>
            <p:ph type="sldNum" sz="quarter" idx="12"/>
          </p:nvPr>
        </p:nvSpPr>
        <p:spPr/>
        <p:txBody>
          <a:bodyPr/>
          <a:lstStyle/>
          <a:p>
            <a:fld id="{67FC8AFD-670D-4EE3-963C-AC4C78C4502B}" type="slidenum">
              <a:rPr lang="en-US" smtClean="0"/>
              <a:t>‹#›</a:t>
            </a:fld>
            <a:endParaRPr lang="en-US" dirty="0"/>
          </a:p>
        </p:txBody>
      </p:sp>
    </p:spTree>
    <p:extLst>
      <p:ext uri="{BB962C8B-B14F-4D97-AF65-F5344CB8AC3E}">
        <p14:creationId xmlns:p14="http://schemas.microsoft.com/office/powerpoint/2010/main" val="89085905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4_Title Slide">
    <p:spTree>
      <p:nvGrpSpPr>
        <p:cNvPr id="1" name=""/>
        <p:cNvGrpSpPr/>
        <p:nvPr/>
      </p:nvGrpSpPr>
      <p:grpSpPr>
        <a:xfrm>
          <a:off x="0" y="0"/>
          <a:ext cx="0" cy="0"/>
          <a:chOff x="0" y="0"/>
          <a:chExt cx="0" cy="0"/>
        </a:xfrm>
      </p:grpSpPr>
      <p:sp>
        <p:nvSpPr>
          <p:cNvPr id="2" name="Date Placeholder 3"/>
          <p:cNvSpPr>
            <a:spLocks noGrp="1"/>
          </p:cNvSpPr>
          <p:nvPr>
            <p:ph type="dt" sz="half" idx="10"/>
          </p:nvPr>
        </p:nvSpPr>
        <p:spPr>
          <a:xfrm>
            <a:off x="609600" y="6356351"/>
            <a:ext cx="2844800" cy="365125"/>
          </a:xfrm>
          <a:prstGeom prst="rect">
            <a:avLst/>
          </a:prstGeom>
        </p:spPr>
        <p:txBody>
          <a:bodyPr/>
          <a:lstStyle>
            <a:lvl1pPr algn="ctr" eaLnBrk="0" hangingPunct="0">
              <a:spcBef>
                <a:spcPct val="50000"/>
              </a:spcBef>
              <a:defRPr sz="1200" b="1">
                <a:solidFill>
                  <a:srgbClr val="FFFFFF"/>
                </a:solidFill>
                <a:latin typeface="+mn-lt"/>
              </a:defRPr>
            </a:lvl1pPr>
          </a:lstStyle>
          <a:p>
            <a:pPr fontAlgn="base">
              <a:spcAft>
                <a:spcPct val="0"/>
              </a:spcAft>
              <a:defRPr/>
            </a:pPr>
            <a:endParaRPr lang="en-US" dirty="0"/>
          </a:p>
        </p:txBody>
      </p:sp>
      <p:sp>
        <p:nvSpPr>
          <p:cNvPr id="3" name="Footer Placeholder 4"/>
          <p:cNvSpPr>
            <a:spLocks noGrp="1"/>
          </p:cNvSpPr>
          <p:nvPr>
            <p:ph type="ftr" sz="quarter" idx="11"/>
          </p:nvPr>
        </p:nvSpPr>
        <p:spPr>
          <a:xfrm>
            <a:off x="4165600" y="6356351"/>
            <a:ext cx="3860800" cy="365125"/>
          </a:xfrm>
          <a:prstGeom prst="rect">
            <a:avLst/>
          </a:prstGeom>
        </p:spPr>
        <p:txBody>
          <a:bodyPr/>
          <a:lstStyle>
            <a:lvl1pPr algn="ctr" eaLnBrk="0" hangingPunct="0">
              <a:spcBef>
                <a:spcPct val="50000"/>
              </a:spcBef>
              <a:defRPr sz="1200" b="1">
                <a:solidFill>
                  <a:srgbClr val="FFFFFF"/>
                </a:solidFill>
                <a:latin typeface="+mn-lt"/>
              </a:defRPr>
            </a:lvl1pPr>
          </a:lstStyle>
          <a:p>
            <a:pPr fontAlgn="base">
              <a:spcAft>
                <a:spcPct val="0"/>
              </a:spcAft>
              <a:defRPr/>
            </a:pPr>
            <a:r>
              <a:rPr lang="en-US"/>
              <a:t>1</a:t>
            </a:r>
            <a:endParaRPr lang="en-US" dirty="0"/>
          </a:p>
        </p:txBody>
      </p:sp>
      <p:sp>
        <p:nvSpPr>
          <p:cNvPr id="4" name="Slide Number Placeholder 5"/>
          <p:cNvSpPr>
            <a:spLocks noGrp="1"/>
          </p:cNvSpPr>
          <p:nvPr>
            <p:ph type="sldNum" sz="quarter" idx="12"/>
          </p:nvPr>
        </p:nvSpPr>
        <p:spPr>
          <a:xfrm>
            <a:off x="8737600" y="6356351"/>
            <a:ext cx="2844800" cy="365125"/>
          </a:xfrm>
          <a:prstGeom prst="rect">
            <a:avLst/>
          </a:prstGeom>
        </p:spPr>
        <p:txBody>
          <a:bodyPr/>
          <a:lstStyle>
            <a:lvl1pPr algn="ctr" eaLnBrk="0" hangingPunct="0">
              <a:spcBef>
                <a:spcPct val="50000"/>
              </a:spcBef>
              <a:defRPr sz="1200" b="1">
                <a:solidFill>
                  <a:srgbClr val="FFFFFF"/>
                </a:solidFill>
                <a:latin typeface="+mn-lt"/>
              </a:defRPr>
            </a:lvl1pPr>
          </a:lstStyle>
          <a:p>
            <a:pPr fontAlgn="base">
              <a:spcAft>
                <a:spcPct val="0"/>
              </a:spcAft>
              <a:defRPr/>
            </a:pPr>
            <a:fld id="{AEDD70FA-59E1-4157-923E-C4A67B08AD84}" type="slidenum">
              <a:rPr lang="en-US"/>
              <a:pPr fontAlgn="base">
                <a:spcAft>
                  <a:spcPct val="0"/>
                </a:spcAft>
                <a:defRPr/>
              </a:pPr>
              <a:t>‹#›</a:t>
            </a:fld>
            <a:endParaRPr lang="en-US" dirty="0"/>
          </a:p>
        </p:txBody>
      </p:sp>
    </p:spTree>
    <p:extLst>
      <p:ext uri="{BB962C8B-B14F-4D97-AF65-F5344CB8AC3E}">
        <p14:creationId xmlns:p14="http://schemas.microsoft.com/office/powerpoint/2010/main" val="409711860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Calibri" pitchFamily="34" charset="0"/>
                <a:cs typeface="Calibri" pitchFamily="34" charset="0"/>
              </a:defRPr>
            </a:lvl1pPr>
          </a:lstStyle>
          <a:p>
            <a:r>
              <a:rPr lang="en-US" dirty="0"/>
              <a:t>Click to edit Master title style</a:t>
            </a:r>
          </a:p>
        </p:txBody>
      </p:sp>
      <p:sp>
        <p:nvSpPr>
          <p:cNvPr id="6" name="Content Placeholder 7"/>
          <p:cNvSpPr>
            <a:spLocks noGrp="1"/>
          </p:cNvSpPr>
          <p:nvPr>
            <p:ph sz="half" idx="1"/>
          </p:nvPr>
        </p:nvSpPr>
        <p:spPr>
          <a:xfrm>
            <a:off x="711200" y="1939159"/>
            <a:ext cx="10769600" cy="4461641"/>
          </a:xfrm>
        </p:spPr>
        <p:txBody>
          <a:bodyPr/>
          <a:lstStyle>
            <a:lvl1pPr>
              <a:buClrTx/>
              <a:defRPr sz="2400">
                <a:solidFill>
                  <a:schemeClr val="tx1"/>
                </a:solidFill>
              </a:defRPr>
            </a:lvl1pPr>
            <a:lvl2pPr>
              <a:buClrTx/>
              <a:buFont typeface="Arial" pitchFamily="34" charset="0"/>
              <a:buChar char="•"/>
              <a:defRPr sz="2400">
                <a:solidFill>
                  <a:schemeClr val="tx1"/>
                </a:solidFill>
              </a:defRPr>
            </a:lvl2pPr>
            <a:lvl3pPr>
              <a:buNone/>
              <a:defRPr/>
            </a:lvl3p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149331160"/>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jpe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ags" Target="../tags/tag2.xml"/><Relationship Id="rId5" Type="http://schemas.openxmlformats.org/officeDocument/2006/relationships/slideLayout" Target="../slideLayouts/slideLayout5.xml"/><Relationship Id="rId10" Type="http://schemas.openxmlformats.org/officeDocument/2006/relationships/tags" Target="../tags/tag1.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tags" Target="../tags/tag3.xml"/><Relationship Id="rId3" Type="http://schemas.openxmlformats.org/officeDocument/2006/relationships/slideLayout" Target="../slideLayouts/slideLayout11.xml"/><Relationship Id="rId7" Type="http://schemas.openxmlformats.org/officeDocument/2006/relationships/theme" Target="../theme/theme2.xml"/><Relationship Id="rId2" Type="http://schemas.openxmlformats.org/officeDocument/2006/relationships/slideLayout" Target="../slideLayouts/slideLayout10.xml"/><Relationship Id="rId1" Type="http://schemas.openxmlformats.org/officeDocument/2006/relationships/slideLayout" Target="../slideLayouts/slideLayout9.xml"/><Relationship Id="rId6" Type="http://schemas.openxmlformats.org/officeDocument/2006/relationships/slideLayout" Target="../slideLayouts/slideLayout14.xml"/><Relationship Id="rId11" Type="http://schemas.openxmlformats.org/officeDocument/2006/relationships/image" Target="../media/image2.png"/><Relationship Id="rId5" Type="http://schemas.openxmlformats.org/officeDocument/2006/relationships/slideLayout" Target="../slideLayouts/slideLayout13.xml"/><Relationship Id="rId10" Type="http://schemas.openxmlformats.org/officeDocument/2006/relationships/image" Target="../media/image1.jpeg"/><Relationship Id="rId4" Type="http://schemas.openxmlformats.org/officeDocument/2006/relationships/slideLayout" Target="../slideLayouts/slideLayout12.xml"/><Relationship Id="rId9" Type="http://schemas.openxmlformats.org/officeDocument/2006/relationships/tags" Target="../tags/tag4.xml"/></Relationships>
</file>

<file path=ppt/slideMasters/_rels/slideMaster3.xml.rels><?xml version="1.0" encoding="UTF-8" standalone="yes"?>
<Relationships xmlns="http://schemas.openxmlformats.org/package/2006/relationships"><Relationship Id="rId1"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3" Type="http://schemas.openxmlformats.org/officeDocument/2006/relationships/slideLayout" Target="../slideLayouts/slideLayout17.xml"/><Relationship Id="rId2" Type="http://schemas.openxmlformats.org/officeDocument/2006/relationships/slideLayout" Target="../slideLayouts/slideLayout16.xml"/><Relationship Id="rId1" Type="http://schemas.openxmlformats.org/officeDocument/2006/relationships/slideLayout" Target="../slideLayouts/slideLayout15.xml"/><Relationship Id="rId5" Type="http://schemas.openxmlformats.org/officeDocument/2006/relationships/theme" Target="../theme/theme5.xml"/><Relationship Id="rId4" Type="http://schemas.openxmlformats.org/officeDocument/2006/relationships/slideLayout" Target="../slideLayouts/slideLayout18.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bwMode="gray">
      <p:bgPr>
        <a:solidFill>
          <a:schemeClr val="bg1"/>
        </a:solidFill>
        <a:effectLst/>
      </p:bgPr>
    </p:bg>
    <p:spTree>
      <p:nvGrpSpPr>
        <p:cNvPr id="1" name=""/>
        <p:cNvGrpSpPr/>
        <p:nvPr/>
      </p:nvGrpSpPr>
      <p:grpSpPr>
        <a:xfrm>
          <a:off x="0" y="0"/>
          <a:ext cx="0" cy="0"/>
          <a:chOff x="0" y="0"/>
          <a:chExt cx="0" cy="0"/>
        </a:xfrm>
      </p:grpSpPr>
      <p:pic>
        <p:nvPicPr>
          <p:cNvPr id="7170" name="Picture 2" descr="top blue"/>
          <p:cNvPicPr>
            <a:picLocks noChangeAspect="1" noChangeArrowheads="1"/>
          </p:cNvPicPr>
          <p:nvPr/>
        </p:nvPicPr>
        <p:blipFill>
          <a:blip r:embed="rId12"/>
          <a:srcRect l="23065"/>
          <a:stretch>
            <a:fillRect/>
          </a:stretch>
        </p:blipFill>
        <p:spPr bwMode="auto">
          <a:xfrm>
            <a:off x="0" y="1"/>
            <a:ext cx="12200467" cy="930275"/>
          </a:xfrm>
          <a:prstGeom prst="rect">
            <a:avLst/>
          </a:prstGeom>
          <a:noFill/>
          <a:ln w="9525">
            <a:noFill/>
            <a:miter lim="800000"/>
            <a:headEnd/>
            <a:tailEnd/>
          </a:ln>
        </p:spPr>
      </p:pic>
      <p:sp>
        <p:nvSpPr>
          <p:cNvPr id="7171" name="Rectangle 3"/>
          <p:cNvSpPr>
            <a:spLocks noGrp="1" noChangeArrowheads="1"/>
          </p:cNvSpPr>
          <p:nvPr>
            <p:ph type="title"/>
          </p:nvPr>
        </p:nvSpPr>
        <p:spPr bwMode="white">
          <a:xfrm>
            <a:off x="982133" y="109538"/>
            <a:ext cx="7552267" cy="762000"/>
          </a:xfrm>
          <a:prstGeom prst="rect">
            <a:avLst/>
          </a:prstGeom>
          <a:noFill/>
          <a:ln w="9525" algn="ctr">
            <a:noFill/>
            <a:miter lim="800000"/>
            <a:headEnd/>
            <a:tailEnd/>
          </a:ln>
        </p:spPr>
        <p:txBody>
          <a:bodyPr vert="horz" wrap="square" lIns="91440" tIns="45720" rIns="91440" bIns="45720" numCol="1" anchor="b" anchorCtr="0" compatLnSpc="1">
            <a:prstTxWarp prst="textNoShape">
              <a:avLst/>
            </a:prstTxWarp>
          </a:bodyPr>
          <a:lstStyle/>
          <a:p>
            <a:pPr lvl="0"/>
            <a:r>
              <a:rPr lang="en-US"/>
              <a:t>Click to edit Master title style</a:t>
            </a:r>
          </a:p>
        </p:txBody>
      </p:sp>
      <p:sp>
        <p:nvSpPr>
          <p:cNvPr id="7172" name="Rectangle 4"/>
          <p:cNvSpPr>
            <a:spLocks noGrp="1" noChangeArrowheads="1"/>
          </p:cNvSpPr>
          <p:nvPr>
            <p:ph type="body" idx="1"/>
          </p:nvPr>
        </p:nvSpPr>
        <p:spPr bwMode="auto">
          <a:xfrm>
            <a:off x="711200" y="1219200"/>
            <a:ext cx="10871200" cy="5181600"/>
          </a:xfrm>
          <a:prstGeom prst="rect">
            <a:avLst/>
          </a:prstGeom>
          <a:noFill/>
          <a:ln w="9525">
            <a:noFill/>
            <a:miter lim="800000"/>
            <a:headEnd/>
            <a:tailEnd/>
          </a:ln>
        </p:spPr>
        <p:txBody>
          <a:bodyPr vert="horz" wrap="square" lIns="45720" tIns="46038" rIns="45720" bIns="46038" numCol="1" anchor="t" anchorCtr="0" compatLnSpc="1">
            <a:prstTxWarp prst="textNoShape">
              <a:avLst/>
            </a:prstTxWarp>
          </a:bodyPr>
          <a:lstStyle/>
          <a:p>
            <a:pPr lvl="0"/>
            <a:r>
              <a:rPr lang="en-US" altLang="en-US"/>
              <a:t>Click to edit Master text styles</a:t>
            </a:r>
          </a:p>
          <a:p>
            <a:pPr lvl="1"/>
            <a:r>
              <a:rPr lang="en-US" altLang="en-US"/>
              <a:t>Second level</a:t>
            </a:r>
          </a:p>
          <a:p>
            <a:pPr lvl="3"/>
            <a:r>
              <a:rPr lang="en-US" altLang="en-US"/>
              <a:t>Third level</a:t>
            </a:r>
          </a:p>
        </p:txBody>
      </p:sp>
      <p:sp>
        <p:nvSpPr>
          <p:cNvPr id="3198981" name="Line 5"/>
          <p:cNvSpPr>
            <a:spLocks noChangeShapeType="1"/>
          </p:cNvSpPr>
          <p:nvPr/>
        </p:nvSpPr>
        <p:spPr bwMode="auto">
          <a:xfrm>
            <a:off x="-23283" y="6856413"/>
            <a:ext cx="12215284" cy="0"/>
          </a:xfrm>
          <a:prstGeom prst="line">
            <a:avLst/>
          </a:prstGeom>
          <a:noFill/>
          <a:ln w="9525">
            <a:solidFill>
              <a:schemeClr val="bg2"/>
            </a:solidFill>
            <a:round/>
            <a:headEnd/>
            <a:tailEnd/>
          </a:ln>
          <a:effectLst/>
        </p:spPr>
        <p:txBody>
          <a:bodyPr lIns="45720" rIns="45720" anchor="ctr"/>
          <a:lstStyle/>
          <a:p>
            <a:pPr algn="ctr" eaLnBrk="0" fontAlgn="base" hangingPunct="0">
              <a:spcBef>
                <a:spcPct val="0"/>
              </a:spcBef>
              <a:spcAft>
                <a:spcPct val="0"/>
              </a:spcAft>
              <a:defRPr/>
            </a:pPr>
            <a:endParaRPr lang="en-US" sz="1600" dirty="0">
              <a:solidFill>
                <a:srgbClr val="000000"/>
              </a:solidFill>
            </a:endParaRPr>
          </a:p>
        </p:txBody>
      </p:sp>
      <p:pic>
        <p:nvPicPr>
          <p:cNvPr id="7174" name="Picture 6" descr="best ver2b seal"/>
          <p:cNvPicPr>
            <a:picLocks noChangeAspect="1" noChangeArrowheads="1"/>
          </p:cNvPicPr>
          <p:nvPr/>
        </p:nvPicPr>
        <p:blipFill>
          <a:blip r:embed="rId13">
            <a:clrChange>
              <a:clrFrom>
                <a:srgbClr val="003264"/>
              </a:clrFrom>
              <a:clrTo>
                <a:srgbClr val="003264">
                  <a:alpha val="0"/>
                </a:srgbClr>
              </a:clrTo>
            </a:clrChange>
          </a:blip>
          <a:srcRect/>
          <a:stretch>
            <a:fillRect/>
          </a:stretch>
        </p:blipFill>
        <p:spPr bwMode="auto">
          <a:xfrm>
            <a:off x="33867" y="157164"/>
            <a:ext cx="1016000" cy="731837"/>
          </a:xfrm>
          <a:prstGeom prst="rect">
            <a:avLst/>
          </a:prstGeom>
          <a:noFill/>
          <a:ln w="9525">
            <a:noFill/>
            <a:miter lim="800000"/>
            <a:headEnd/>
            <a:tailEnd/>
          </a:ln>
        </p:spPr>
      </p:pic>
      <p:sp>
        <p:nvSpPr>
          <p:cNvPr id="3198987" name="AcnSubjectTitle_ID_3198987" hidden="1"/>
          <p:cNvSpPr txBox="1">
            <a:spLocks noChangeArrowheads="1"/>
          </p:cNvSpPr>
          <p:nvPr>
            <p:custDataLst>
              <p:tags r:id="rId10"/>
            </p:custDataLst>
          </p:nvPr>
        </p:nvSpPr>
        <p:spPr bwMode="gray">
          <a:xfrm>
            <a:off x="1115484" y="1420814"/>
            <a:ext cx="9313333" cy="244475"/>
          </a:xfrm>
          <a:prstGeom prst="rect">
            <a:avLst/>
          </a:prstGeom>
          <a:noFill/>
          <a:ln w="9525" algn="ctr">
            <a:noFill/>
            <a:miter lim="800000"/>
            <a:headEnd/>
            <a:tailEnd/>
          </a:ln>
          <a:effectLst/>
        </p:spPr>
        <p:txBody>
          <a:bodyPr lIns="0" tIns="0" rIns="0" bIns="0">
            <a:spAutoFit/>
          </a:bodyPr>
          <a:lstStyle/>
          <a:p>
            <a:pPr fontAlgn="base">
              <a:spcBef>
                <a:spcPct val="0"/>
              </a:spcBef>
              <a:spcAft>
                <a:spcPct val="0"/>
              </a:spcAft>
              <a:buClr>
                <a:srgbClr val="000000"/>
              </a:buClr>
              <a:defRPr/>
            </a:pPr>
            <a:r>
              <a:rPr lang="en-US" sz="1600" b="1" dirty="0">
                <a:solidFill>
                  <a:srgbClr val="000000"/>
                </a:solidFill>
              </a:rPr>
              <a:t>Subject Title</a:t>
            </a:r>
          </a:p>
        </p:txBody>
      </p:sp>
      <p:sp>
        <p:nvSpPr>
          <p:cNvPr id="3198988" name="AcnFootnote_ID_3198988" hidden="1"/>
          <p:cNvSpPr txBox="1">
            <a:spLocks noChangeArrowheads="1"/>
          </p:cNvSpPr>
          <p:nvPr>
            <p:custDataLst>
              <p:tags r:id="rId11"/>
            </p:custDataLst>
          </p:nvPr>
        </p:nvSpPr>
        <p:spPr bwMode="gray">
          <a:xfrm>
            <a:off x="1115485" y="6251159"/>
            <a:ext cx="7418916" cy="338554"/>
          </a:xfrm>
          <a:prstGeom prst="rect">
            <a:avLst/>
          </a:prstGeom>
          <a:noFill/>
          <a:ln w="9525" algn="ctr">
            <a:noFill/>
            <a:miter lim="800000"/>
            <a:headEnd/>
            <a:tailEnd/>
          </a:ln>
          <a:effectLst/>
        </p:spPr>
        <p:txBody>
          <a:bodyPr lIns="0" tIns="0" rIns="0" bIns="0" anchor="b">
            <a:spAutoFit/>
          </a:bodyPr>
          <a:lstStyle/>
          <a:p>
            <a:pPr marL="538163" indent="-538163" fontAlgn="base">
              <a:spcBef>
                <a:spcPct val="0"/>
              </a:spcBef>
              <a:spcAft>
                <a:spcPct val="0"/>
              </a:spcAft>
              <a:buClr>
                <a:srgbClr val="000000"/>
              </a:buClr>
              <a:defRPr/>
            </a:pPr>
            <a:r>
              <a:rPr lang="en-US" sz="1000" dirty="0">
                <a:solidFill>
                  <a:srgbClr val="000000"/>
                </a:solidFill>
              </a:rPr>
              <a:t>*	Footnote</a:t>
            </a:r>
          </a:p>
          <a:p>
            <a:pPr marL="538163" indent="-538163" fontAlgn="base">
              <a:spcBef>
                <a:spcPct val="20000"/>
              </a:spcBef>
              <a:spcAft>
                <a:spcPct val="0"/>
              </a:spcAft>
              <a:buClr>
                <a:srgbClr val="000000"/>
              </a:buClr>
              <a:defRPr/>
            </a:pPr>
            <a:r>
              <a:rPr lang="en-US" sz="1000" dirty="0">
                <a:solidFill>
                  <a:srgbClr val="000000"/>
                </a:solidFill>
              </a:rPr>
              <a:t>Source:	Source</a:t>
            </a:r>
          </a:p>
        </p:txBody>
      </p:sp>
      <p:sp>
        <p:nvSpPr>
          <p:cNvPr id="9" name="Text Box 9"/>
          <p:cNvSpPr txBox="1">
            <a:spLocks noChangeArrowheads="1"/>
          </p:cNvSpPr>
          <p:nvPr/>
        </p:nvSpPr>
        <p:spPr bwMode="auto">
          <a:xfrm>
            <a:off x="5384800" y="6445251"/>
            <a:ext cx="1422400" cy="244475"/>
          </a:xfrm>
          <a:prstGeom prst="rect">
            <a:avLst/>
          </a:prstGeom>
          <a:noFill/>
          <a:ln w="9525">
            <a:noFill/>
            <a:miter lim="800000"/>
            <a:headEnd/>
            <a:tailEnd/>
          </a:ln>
          <a:effectLst/>
        </p:spPr>
        <p:txBody>
          <a:bodyPr lIns="45720" rIns="45720">
            <a:spAutoFit/>
          </a:bodyPr>
          <a:lstStyle/>
          <a:p>
            <a:pPr algn="ctr" eaLnBrk="0" fontAlgn="base" hangingPunct="0">
              <a:spcBef>
                <a:spcPct val="50000"/>
              </a:spcBef>
              <a:spcAft>
                <a:spcPct val="0"/>
              </a:spcAft>
              <a:defRPr/>
            </a:pPr>
            <a:fld id="{6675420D-CD84-4F3B-B8B6-EF0F67C2EF0E}" type="slidenum">
              <a:rPr lang="en-US" sz="1000">
                <a:solidFill>
                  <a:srgbClr val="000000"/>
                </a:solidFill>
              </a:rPr>
              <a:pPr algn="ctr" eaLnBrk="0" fontAlgn="base" hangingPunct="0">
                <a:spcBef>
                  <a:spcPct val="50000"/>
                </a:spcBef>
                <a:spcAft>
                  <a:spcPct val="0"/>
                </a:spcAft>
                <a:defRPr/>
              </a:pPr>
              <a:t>‹#›</a:t>
            </a:fld>
            <a:endParaRPr lang="en-US" sz="1000" dirty="0">
              <a:solidFill>
                <a:srgbClr val="000000"/>
              </a:solidFill>
            </a:endParaRPr>
          </a:p>
        </p:txBody>
      </p:sp>
    </p:spTree>
    <p:extLst>
      <p:ext uri="{BB962C8B-B14F-4D97-AF65-F5344CB8AC3E}">
        <p14:creationId xmlns:p14="http://schemas.microsoft.com/office/powerpoint/2010/main" val="2829636063"/>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1" r:id="rId7"/>
    <p:sldLayoutId id="2147483689" r:id="rId8"/>
  </p:sldLayoutIdLst>
  <p:transition/>
  <p:hf hdr="0" dt="0"/>
  <p:txStyles>
    <p:titleStyle>
      <a:lvl1pPr algn="l" rtl="0" eaLnBrk="0" fontAlgn="base" hangingPunct="0">
        <a:spcBef>
          <a:spcPct val="20000"/>
        </a:spcBef>
        <a:spcAft>
          <a:spcPct val="0"/>
        </a:spcAft>
        <a:tabLst>
          <a:tab pos="915988" algn="l"/>
        </a:tabLst>
        <a:defRPr sz="2400" b="1">
          <a:solidFill>
            <a:srgbClr val="FFC000"/>
          </a:solidFill>
          <a:latin typeface="+mj-lt"/>
          <a:ea typeface="+mj-ea"/>
          <a:cs typeface="+mj-cs"/>
        </a:defRPr>
      </a:lvl1pPr>
      <a:lvl2pPr algn="l" rtl="0" eaLnBrk="0" fontAlgn="base" hangingPunct="0">
        <a:spcBef>
          <a:spcPct val="20000"/>
        </a:spcBef>
        <a:spcAft>
          <a:spcPct val="0"/>
        </a:spcAft>
        <a:tabLst>
          <a:tab pos="915988" algn="l"/>
        </a:tabLst>
        <a:defRPr sz="2400" b="1">
          <a:solidFill>
            <a:srgbClr val="FFC000"/>
          </a:solidFill>
          <a:latin typeface="Arial" pitchFamily="34" charset="0"/>
        </a:defRPr>
      </a:lvl2pPr>
      <a:lvl3pPr algn="l" rtl="0" eaLnBrk="0" fontAlgn="base" hangingPunct="0">
        <a:spcBef>
          <a:spcPct val="20000"/>
        </a:spcBef>
        <a:spcAft>
          <a:spcPct val="0"/>
        </a:spcAft>
        <a:tabLst>
          <a:tab pos="915988" algn="l"/>
        </a:tabLst>
        <a:defRPr sz="2400" b="1">
          <a:solidFill>
            <a:srgbClr val="FFC000"/>
          </a:solidFill>
          <a:latin typeface="Arial" pitchFamily="34" charset="0"/>
        </a:defRPr>
      </a:lvl3pPr>
      <a:lvl4pPr algn="l" rtl="0" eaLnBrk="0" fontAlgn="base" hangingPunct="0">
        <a:spcBef>
          <a:spcPct val="20000"/>
        </a:spcBef>
        <a:spcAft>
          <a:spcPct val="0"/>
        </a:spcAft>
        <a:tabLst>
          <a:tab pos="915988" algn="l"/>
        </a:tabLst>
        <a:defRPr sz="2400" b="1">
          <a:solidFill>
            <a:srgbClr val="FFC000"/>
          </a:solidFill>
          <a:latin typeface="Arial" pitchFamily="34" charset="0"/>
        </a:defRPr>
      </a:lvl4pPr>
      <a:lvl5pPr algn="l" rtl="0" eaLnBrk="0" fontAlgn="base" hangingPunct="0">
        <a:spcBef>
          <a:spcPct val="20000"/>
        </a:spcBef>
        <a:spcAft>
          <a:spcPct val="0"/>
        </a:spcAft>
        <a:tabLst>
          <a:tab pos="915988" algn="l"/>
        </a:tabLst>
        <a:defRPr sz="2400" b="1">
          <a:solidFill>
            <a:srgbClr val="FFC000"/>
          </a:solidFill>
          <a:latin typeface="Arial" pitchFamily="34" charset="0"/>
        </a:defRPr>
      </a:lvl5pPr>
      <a:lvl6pPr marL="457200" algn="l" rtl="0" eaLnBrk="0" fontAlgn="base" hangingPunct="0">
        <a:spcBef>
          <a:spcPct val="20000"/>
        </a:spcBef>
        <a:spcAft>
          <a:spcPct val="0"/>
        </a:spcAft>
        <a:tabLst>
          <a:tab pos="915988" algn="l"/>
        </a:tabLst>
        <a:defRPr sz="2400" b="1">
          <a:solidFill>
            <a:schemeClr val="accent1"/>
          </a:solidFill>
          <a:latin typeface="Arial" pitchFamily="34" charset="0"/>
        </a:defRPr>
      </a:lvl6pPr>
      <a:lvl7pPr marL="914400" algn="l" rtl="0" eaLnBrk="0" fontAlgn="base" hangingPunct="0">
        <a:spcBef>
          <a:spcPct val="20000"/>
        </a:spcBef>
        <a:spcAft>
          <a:spcPct val="0"/>
        </a:spcAft>
        <a:tabLst>
          <a:tab pos="915988" algn="l"/>
        </a:tabLst>
        <a:defRPr sz="2400" b="1">
          <a:solidFill>
            <a:schemeClr val="accent1"/>
          </a:solidFill>
          <a:latin typeface="Arial" pitchFamily="34" charset="0"/>
        </a:defRPr>
      </a:lvl7pPr>
      <a:lvl8pPr marL="1371600" algn="l" rtl="0" eaLnBrk="0" fontAlgn="base" hangingPunct="0">
        <a:spcBef>
          <a:spcPct val="20000"/>
        </a:spcBef>
        <a:spcAft>
          <a:spcPct val="0"/>
        </a:spcAft>
        <a:tabLst>
          <a:tab pos="915988" algn="l"/>
        </a:tabLst>
        <a:defRPr sz="2400" b="1">
          <a:solidFill>
            <a:schemeClr val="accent1"/>
          </a:solidFill>
          <a:latin typeface="Arial" pitchFamily="34" charset="0"/>
        </a:defRPr>
      </a:lvl8pPr>
      <a:lvl9pPr marL="1828800" algn="l" rtl="0" eaLnBrk="0" fontAlgn="base" hangingPunct="0">
        <a:spcBef>
          <a:spcPct val="20000"/>
        </a:spcBef>
        <a:spcAft>
          <a:spcPct val="0"/>
        </a:spcAft>
        <a:tabLst>
          <a:tab pos="915988" algn="l"/>
        </a:tabLst>
        <a:defRPr sz="2400" b="1">
          <a:solidFill>
            <a:schemeClr val="accent1"/>
          </a:solidFill>
          <a:latin typeface="Arial" pitchFamily="34" charset="0"/>
        </a:defRPr>
      </a:lvl9pPr>
    </p:titleStyle>
    <p:bodyStyle>
      <a:lvl1pPr marL="381000" indent="-381000" algn="l" rtl="0" eaLnBrk="0" fontAlgn="base" hangingPunct="0">
        <a:spcBef>
          <a:spcPct val="0"/>
        </a:spcBef>
        <a:spcAft>
          <a:spcPts val="1200"/>
        </a:spcAft>
        <a:buClr>
          <a:srgbClr val="FFC000"/>
        </a:buClr>
        <a:buSzPct val="80000"/>
        <a:buFont typeface="Wingdings" pitchFamily="2" charset="2"/>
        <a:buChar char="n"/>
        <a:defRPr b="1">
          <a:solidFill>
            <a:srgbClr val="003366"/>
          </a:solidFill>
          <a:latin typeface="Calibri" pitchFamily="34" charset="0"/>
          <a:ea typeface="Calibri" pitchFamily="34" charset="0"/>
          <a:cs typeface="Calibri" pitchFamily="34" charset="0"/>
        </a:defRPr>
      </a:lvl1pPr>
      <a:lvl2pPr marL="568325" indent="-222250" algn="l" rtl="0" eaLnBrk="0" fontAlgn="base" hangingPunct="0">
        <a:spcBef>
          <a:spcPct val="0"/>
        </a:spcBef>
        <a:spcAft>
          <a:spcPts val="1200"/>
        </a:spcAft>
        <a:buClr>
          <a:srgbClr val="FFC000"/>
        </a:buClr>
        <a:buSzPct val="115000"/>
        <a:buFont typeface="Calibri" pitchFamily="34" charset="0"/>
        <a:buChar char="•"/>
        <a:defRPr b="1">
          <a:solidFill>
            <a:srgbClr val="003366"/>
          </a:solidFill>
          <a:latin typeface="Calibri" pitchFamily="34" charset="0"/>
          <a:ea typeface="Calibri" pitchFamily="34" charset="0"/>
          <a:cs typeface="Calibri" pitchFamily="34" charset="0"/>
        </a:defRPr>
      </a:lvl2pPr>
      <a:lvl3pPr marL="739775" indent="-342900" algn="l" rtl="0" eaLnBrk="0" fontAlgn="base" hangingPunct="0">
        <a:lnSpc>
          <a:spcPct val="90000"/>
        </a:lnSpc>
        <a:spcBef>
          <a:spcPct val="25000"/>
        </a:spcBef>
        <a:spcAft>
          <a:spcPct val="0"/>
        </a:spcAft>
        <a:buClr>
          <a:schemeClr val="tx1"/>
        </a:buClr>
        <a:buAutoNum type="alphaUcPeriod"/>
        <a:defRPr>
          <a:solidFill>
            <a:schemeClr val="tx1"/>
          </a:solidFill>
          <a:latin typeface="+mn-lt"/>
          <a:ea typeface="Calibri" pitchFamily="34" charset="0"/>
          <a:cs typeface="Calibri" pitchFamily="34" charset="0"/>
        </a:defRPr>
      </a:lvl3pPr>
      <a:lvl4pPr marL="914400" indent="-346075" algn="l" rtl="0" eaLnBrk="0" fontAlgn="base" hangingPunct="0">
        <a:spcBef>
          <a:spcPct val="0"/>
        </a:spcBef>
        <a:spcAft>
          <a:spcPts val="1200"/>
        </a:spcAft>
        <a:buClr>
          <a:srgbClr val="FFC000"/>
        </a:buClr>
        <a:buFont typeface="Symbol" pitchFamily="18" charset="2"/>
        <a:buChar char=""/>
        <a:defRPr b="1">
          <a:solidFill>
            <a:srgbClr val="003366"/>
          </a:solidFill>
          <a:latin typeface="Calibri" pitchFamily="34" charset="0"/>
          <a:ea typeface="Calibri" pitchFamily="34" charset="0"/>
          <a:cs typeface="Calibri" pitchFamily="34" charset="0"/>
        </a:defRPr>
      </a:lvl4pPr>
      <a:lvl5pPr marL="1333500" indent="-304800" algn="l" rtl="0" eaLnBrk="0" fontAlgn="base" hangingPunct="0">
        <a:spcBef>
          <a:spcPct val="0"/>
        </a:spcBef>
        <a:spcAft>
          <a:spcPts val="1200"/>
        </a:spcAft>
        <a:buClr>
          <a:schemeClr val="tx1"/>
        </a:buClr>
        <a:buChar char="–"/>
        <a:defRPr sz="1600" b="1">
          <a:solidFill>
            <a:srgbClr val="003366"/>
          </a:solidFill>
          <a:latin typeface="Calibri" pitchFamily="34" charset="0"/>
          <a:ea typeface="Calibri" pitchFamily="34" charset="0"/>
          <a:cs typeface="Calibri" pitchFamily="34" charset="0"/>
        </a:defRPr>
      </a:lvl5pPr>
      <a:lvl6pPr marL="1790700" indent="-304800" algn="l" rtl="0" fontAlgn="base">
        <a:lnSpc>
          <a:spcPct val="90000"/>
        </a:lnSpc>
        <a:spcBef>
          <a:spcPct val="25000"/>
        </a:spcBef>
        <a:spcAft>
          <a:spcPct val="0"/>
        </a:spcAft>
        <a:buClr>
          <a:schemeClr val="tx1"/>
        </a:buClr>
        <a:buChar char="–"/>
        <a:defRPr sz="1600">
          <a:solidFill>
            <a:schemeClr val="tx1"/>
          </a:solidFill>
          <a:latin typeface="+mn-lt"/>
        </a:defRPr>
      </a:lvl6pPr>
      <a:lvl7pPr marL="2247900" indent="-304800" algn="l" rtl="0" fontAlgn="base">
        <a:lnSpc>
          <a:spcPct val="90000"/>
        </a:lnSpc>
        <a:spcBef>
          <a:spcPct val="25000"/>
        </a:spcBef>
        <a:spcAft>
          <a:spcPct val="0"/>
        </a:spcAft>
        <a:buClr>
          <a:schemeClr val="tx1"/>
        </a:buClr>
        <a:buChar char="–"/>
        <a:defRPr sz="1600">
          <a:solidFill>
            <a:schemeClr val="tx1"/>
          </a:solidFill>
          <a:latin typeface="+mn-lt"/>
        </a:defRPr>
      </a:lvl7pPr>
      <a:lvl8pPr marL="2705100" indent="-304800" algn="l" rtl="0" fontAlgn="base">
        <a:lnSpc>
          <a:spcPct val="90000"/>
        </a:lnSpc>
        <a:spcBef>
          <a:spcPct val="25000"/>
        </a:spcBef>
        <a:spcAft>
          <a:spcPct val="0"/>
        </a:spcAft>
        <a:buClr>
          <a:schemeClr val="tx1"/>
        </a:buClr>
        <a:buChar char="–"/>
        <a:defRPr sz="1600">
          <a:solidFill>
            <a:schemeClr val="tx1"/>
          </a:solidFill>
          <a:latin typeface="+mn-lt"/>
        </a:defRPr>
      </a:lvl8pPr>
      <a:lvl9pPr marL="3162300" indent="-304800" algn="l" rtl="0" fontAlgn="base">
        <a:lnSpc>
          <a:spcPct val="90000"/>
        </a:lnSpc>
        <a:spcBef>
          <a:spcPct val="25000"/>
        </a:spcBef>
        <a:spcAft>
          <a:spcPct val="0"/>
        </a:spcAft>
        <a:buClr>
          <a:schemeClr val="tx1"/>
        </a:buClr>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bwMode="gray">
      <p:bgPr>
        <a:solidFill>
          <a:schemeClr val="bg1"/>
        </a:solidFill>
        <a:effectLst/>
      </p:bgPr>
    </p:bg>
    <p:spTree>
      <p:nvGrpSpPr>
        <p:cNvPr id="1" name=""/>
        <p:cNvGrpSpPr/>
        <p:nvPr/>
      </p:nvGrpSpPr>
      <p:grpSpPr>
        <a:xfrm>
          <a:off x="0" y="0"/>
          <a:ext cx="0" cy="0"/>
          <a:chOff x="0" y="0"/>
          <a:chExt cx="0" cy="0"/>
        </a:xfrm>
      </p:grpSpPr>
      <p:pic>
        <p:nvPicPr>
          <p:cNvPr id="7170" name="Picture 2" descr="top blue"/>
          <p:cNvPicPr>
            <a:picLocks noChangeAspect="1" noChangeArrowheads="1"/>
          </p:cNvPicPr>
          <p:nvPr/>
        </p:nvPicPr>
        <p:blipFill>
          <a:blip r:embed="rId10"/>
          <a:srcRect l="23065"/>
          <a:stretch>
            <a:fillRect/>
          </a:stretch>
        </p:blipFill>
        <p:spPr bwMode="auto">
          <a:xfrm>
            <a:off x="0" y="1"/>
            <a:ext cx="12200467" cy="930275"/>
          </a:xfrm>
          <a:prstGeom prst="rect">
            <a:avLst/>
          </a:prstGeom>
          <a:noFill/>
          <a:ln w="9525">
            <a:noFill/>
            <a:miter lim="800000"/>
            <a:headEnd/>
            <a:tailEnd/>
          </a:ln>
        </p:spPr>
      </p:pic>
      <p:sp>
        <p:nvSpPr>
          <p:cNvPr id="7171" name="Rectangle 3"/>
          <p:cNvSpPr>
            <a:spLocks noGrp="1" noChangeArrowheads="1"/>
          </p:cNvSpPr>
          <p:nvPr>
            <p:ph type="title"/>
          </p:nvPr>
        </p:nvSpPr>
        <p:spPr bwMode="white">
          <a:xfrm>
            <a:off x="982133" y="109538"/>
            <a:ext cx="7552267" cy="762000"/>
          </a:xfrm>
          <a:prstGeom prst="rect">
            <a:avLst/>
          </a:prstGeom>
          <a:noFill/>
          <a:ln w="9525" algn="ctr">
            <a:noFill/>
            <a:miter lim="800000"/>
            <a:headEnd/>
            <a:tailEnd/>
          </a:ln>
        </p:spPr>
        <p:txBody>
          <a:bodyPr vert="horz" wrap="square" lIns="91440" tIns="45720" rIns="91440" bIns="45720" numCol="1" anchor="b" anchorCtr="0" compatLnSpc="1">
            <a:prstTxWarp prst="textNoShape">
              <a:avLst/>
            </a:prstTxWarp>
          </a:bodyPr>
          <a:lstStyle/>
          <a:p>
            <a:pPr lvl="0"/>
            <a:r>
              <a:rPr lang="en-US"/>
              <a:t>Click to edit Master title style</a:t>
            </a:r>
          </a:p>
        </p:txBody>
      </p:sp>
      <p:sp>
        <p:nvSpPr>
          <p:cNvPr id="7172" name="Rectangle 4"/>
          <p:cNvSpPr>
            <a:spLocks noGrp="1" noChangeArrowheads="1"/>
          </p:cNvSpPr>
          <p:nvPr>
            <p:ph type="body" idx="1"/>
          </p:nvPr>
        </p:nvSpPr>
        <p:spPr bwMode="auto">
          <a:xfrm>
            <a:off x="711200" y="1219200"/>
            <a:ext cx="10871200" cy="5181600"/>
          </a:xfrm>
          <a:prstGeom prst="rect">
            <a:avLst/>
          </a:prstGeom>
          <a:noFill/>
          <a:ln w="9525">
            <a:noFill/>
            <a:miter lim="800000"/>
            <a:headEnd/>
            <a:tailEnd/>
          </a:ln>
        </p:spPr>
        <p:txBody>
          <a:bodyPr vert="horz" wrap="square" lIns="45720" tIns="46038" rIns="45720" bIns="46038" numCol="1" anchor="t" anchorCtr="0" compatLnSpc="1">
            <a:prstTxWarp prst="textNoShape">
              <a:avLst/>
            </a:prstTxWarp>
          </a:bodyPr>
          <a:lstStyle/>
          <a:p>
            <a:pPr lvl="0"/>
            <a:r>
              <a:rPr lang="en-US" altLang="en-US"/>
              <a:t>Click to edit Master text styles</a:t>
            </a:r>
          </a:p>
          <a:p>
            <a:pPr lvl="1"/>
            <a:r>
              <a:rPr lang="en-US" altLang="en-US"/>
              <a:t>Second level</a:t>
            </a:r>
          </a:p>
          <a:p>
            <a:pPr lvl="3"/>
            <a:r>
              <a:rPr lang="en-US" altLang="en-US"/>
              <a:t>Third level</a:t>
            </a:r>
          </a:p>
        </p:txBody>
      </p:sp>
      <p:sp>
        <p:nvSpPr>
          <p:cNvPr id="3198981" name="Line 5"/>
          <p:cNvSpPr>
            <a:spLocks noChangeShapeType="1"/>
          </p:cNvSpPr>
          <p:nvPr/>
        </p:nvSpPr>
        <p:spPr bwMode="auto">
          <a:xfrm>
            <a:off x="-23283" y="6856413"/>
            <a:ext cx="12215284" cy="0"/>
          </a:xfrm>
          <a:prstGeom prst="line">
            <a:avLst/>
          </a:prstGeom>
          <a:noFill/>
          <a:ln w="9525">
            <a:solidFill>
              <a:schemeClr val="bg2"/>
            </a:solidFill>
            <a:round/>
            <a:headEnd/>
            <a:tailEnd/>
          </a:ln>
          <a:effectLst/>
        </p:spPr>
        <p:txBody>
          <a:bodyPr lIns="45720" rIns="45720" anchor="ctr"/>
          <a:lstStyle/>
          <a:p>
            <a:pPr algn="ctr" eaLnBrk="0" fontAlgn="base" hangingPunct="0">
              <a:spcBef>
                <a:spcPct val="0"/>
              </a:spcBef>
              <a:spcAft>
                <a:spcPct val="0"/>
              </a:spcAft>
              <a:defRPr/>
            </a:pPr>
            <a:endParaRPr lang="en-US" sz="1600" dirty="0">
              <a:solidFill>
                <a:srgbClr val="000000"/>
              </a:solidFill>
            </a:endParaRPr>
          </a:p>
        </p:txBody>
      </p:sp>
      <p:pic>
        <p:nvPicPr>
          <p:cNvPr id="7174" name="Picture 6" descr="best ver2b seal"/>
          <p:cNvPicPr>
            <a:picLocks noChangeAspect="1" noChangeArrowheads="1"/>
          </p:cNvPicPr>
          <p:nvPr/>
        </p:nvPicPr>
        <p:blipFill>
          <a:blip r:embed="rId11">
            <a:clrChange>
              <a:clrFrom>
                <a:srgbClr val="003264"/>
              </a:clrFrom>
              <a:clrTo>
                <a:srgbClr val="003264">
                  <a:alpha val="0"/>
                </a:srgbClr>
              </a:clrTo>
            </a:clrChange>
          </a:blip>
          <a:srcRect/>
          <a:stretch>
            <a:fillRect/>
          </a:stretch>
        </p:blipFill>
        <p:spPr bwMode="auto">
          <a:xfrm>
            <a:off x="33867" y="157164"/>
            <a:ext cx="1016000" cy="731837"/>
          </a:xfrm>
          <a:prstGeom prst="rect">
            <a:avLst/>
          </a:prstGeom>
          <a:noFill/>
          <a:ln w="9525">
            <a:noFill/>
            <a:miter lim="800000"/>
            <a:headEnd/>
            <a:tailEnd/>
          </a:ln>
        </p:spPr>
      </p:pic>
      <p:sp>
        <p:nvSpPr>
          <p:cNvPr id="3198987" name="AcnSubjectTitle_ID_3198987" hidden="1"/>
          <p:cNvSpPr txBox="1">
            <a:spLocks noChangeArrowheads="1"/>
          </p:cNvSpPr>
          <p:nvPr>
            <p:custDataLst>
              <p:tags r:id="rId8"/>
            </p:custDataLst>
          </p:nvPr>
        </p:nvSpPr>
        <p:spPr bwMode="gray">
          <a:xfrm>
            <a:off x="1115484" y="1420814"/>
            <a:ext cx="9313333" cy="244475"/>
          </a:xfrm>
          <a:prstGeom prst="rect">
            <a:avLst/>
          </a:prstGeom>
          <a:noFill/>
          <a:ln w="9525" algn="ctr">
            <a:noFill/>
            <a:miter lim="800000"/>
            <a:headEnd/>
            <a:tailEnd/>
          </a:ln>
          <a:effectLst/>
        </p:spPr>
        <p:txBody>
          <a:bodyPr lIns="0" tIns="0" rIns="0" bIns="0">
            <a:spAutoFit/>
          </a:bodyPr>
          <a:lstStyle/>
          <a:p>
            <a:pPr fontAlgn="base">
              <a:spcBef>
                <a:spcPct val="0"/>
              </a:spcBef>
              <a:spcAft>
                <a:spcPct val="0"/>
              </a:spcAft>
              <a:buClr>
                <a:srgbClr val="000000"/>
              </a:buClr>
              <a:defRPr/>
            </a:pPr>
            <a:r>
              <a:rPr lang="en-US" sz="1600" b="1" dirty="0">
                <a:solidFill>
                  <a:srgbClr val="000000"/>
                </a:solidFill>
              </a:rPr>
              <a:t>Subject Title</a:t>
            </a:r>
          </a:p>
        </p:txBody>
      </p:sp>
      <p:sp>
        <p:nvSpPr>
          <p:cNvPr id="3198988" name="AcnFootnote_ID_3198988" hidden="1"/>
          <p:cNvSpPr txBox="1">
            <a:spLocks noChangeArrowheads="1"/>
          </p:cNvSpPr>
          <p:nvPr>
            <p:custDataLst>
              <p:tags r:id="rId9"/>
            </p:custDataLst>
          </p:nvPr>
        </p:nvSpPr>
        <p:spPr bwMode="gray">
          <a:xfrm>
            <a:off x="1115485" y="6251159"/>
            <a:ext cx="7418916" cy="338554"/>
          </a:xfrm>
          <a:prstGeom prst="rect">
            <a:avLst/>
          </a:prstGeom>
          <a:noFill/>
          <a:ln w="9525" algn="ctr">
            <a:noFill/>
            <a:miter lim="800000"/>
            <a:headEnd/>
            <a:tailEnd/>
          </a:ln>
          <a:effectLst/>
        </p:spPr>
        <p:txBody>
          <a:bodyPr lIns="0" tIns="0" rIns="0" bIns="0" anchor="b">
            <a:spAutoFit/>
          </a:bodyPr>
          <a:lstStyle/>
          <a:p>
            <a:pPr marL="538163" indent="-538163" fontAlgn="base">
              <a:spcBef>
                <a:spcPct val="0"/>
              </a:spcBef>
              <a:spcAft>
                <a:spcPct val="0"/>
              </a:spcAft>
              <a:buClr>
                <a:srgbClr val="000000"/>
              </a:buClr>
              <a:defRPr/>
            </a:pPr>
            <a:r>
              <a:rPr lang="en-US" sz="1000" dirty="0">
                <a:solidFill>
                  <a:srgbClr val="000000"/>
                </a:solidFill>
              </a:rPr>
              <a:t>*	Footnote</a:t>
            </a:r>
          </a:p>
          <a:p>
            <a:pPr marL="538163" indent="-538163" fontAlgn="base">
              <a:spcBef>
                <a:spcPct val="20000"/>
              </a:spcBef>
              <a:spcAft>
                <a:spcPct val="0"/>
              </a:spcAft>
              <a:buClr>
                <a:srgbClr val="000000"/>
              </a:buClr>
              <a:defRPr/>
            </a:pPr>
            <a:r>
              <a:rPr lang="en-US" sz="1000" dirty="0">
                <a:solidFill>
                  <a:srgbClr val="000000"/>
                </a:solidFill>
              </a:rPr>
              <a:t>Source:	Source</a:t>
            </a:r>
          </a:p>
        </p:txBody>
      </p:sp>
      <p:sp>
        <p:nvSpPr>
          <p:cNvPr id="9" name="Text Box 9"/>
          <p:cNvSpPr txBox="1">
            <a:spLocks noChangeArrowheads="1"/>
          </p:cNvSpPr>
          <p:nvPr/>
        </p:nvSpPr>
        <p:spPr bwMode="auto">
          <a:xfrm>
            <a:off x="5384800" y="6445251"/>
            <a:ext cx="1422400" cy="244475"/>
          </a:xfrm>
          <a:prstGeom prst="rect">
            <a:avLst/>
          </a:prstGeom>
          <a:noFill/>
          <a:ln w="9525">
            <a:noFill/>
            <a:miter lim="800000"/>
            <a:headEnd/>
            <a:tailEnd/>
          </a:ln>
          <a:effectLst/>
        </p:spPr>
        <p:txBody>
          <a:bodyPr lIns="45720" rIns="45720">
            <a:spAutoFit/>
          </a:bodyPr>
          <a:lstStyle/>
          <a:p>
            <a:pPr algn="ctr" eaLnBrk="0" fontAlgn="base" hangingPunct="0">
              <a:spcBef>
                <a:spcPct val="50000"/>
              </a:spcBef>
              <a:spcAft>
                <a:spcPct val="0"/>
              </a:spcAft>
              <a:defRPr/>
            </a:pPr>
            <a:fld id="{6675420D-CD84-4F3B-B8B6-EF0F67C2EF0E}" type="slidenum">
              <a:rPr lang="en-US" sz="1000">
                <a:solidFill>
                  <a:srgbClr val="000000"/>
                </a:solidFill>
              </a:rPr>
              <a:pPr algn="ctr" eaLnBrk="0" fontAlgn="base" hangingPunct="0">
                <a:spcBef>
                  <a:spcPct val="50000"/>
                </a:spcBef>
                <a:spcAft>
                  <a:spcPct val="0"/>
                </a:spcAft>
                <a:defRPr/>
              </a:pPr>
              <a:t>‹#›</a:t>
            </a:fld>
            <a:endParaRPr lang="en-US" sz="1000" dirty="0">
              <a:solidFill>
                <a:srgbClr val="000000"/>
              </a:solidFill>
            </a:endParaRPr>
          </a:p>
        </p:txBody>
      </p:sp>
    </p:spTree>
    <p:extLst>
      <p:ext uri="{BB962C8B-B14F-4D97-AF65-F5344CB8AC3E}">
        <p14:creationId xmlns:p14="http://schemas.microsoft.com/office/powerpoint/2010/main" val="1606345318"/>
      </p:ext>
    </p:extLst>
  </p:cSld>
  <p:clrMap bg1="lt1" tx1="dk1" bg2="lt2" tx2="dk2" accent1="accent1" accent2="accent2" accent3="accent3" accent4="accent4" accent5="accent5" accent6="accent6" hlink="hlink" folHlink="folHlink"/>
  <p:sldLayoutIdLst>
    <p:sldLayoutId id="2147483683" r:id="rId1"/>
    <p:sldLayoutId id="2147483684" r:id="rId2"/>
    <p:sldLayoutId id="2147483685" r:id="rId3"/>
    <p:sldLayoutId id="2147483686" r:id="rId4"/>
    <p:sldLayoutId id="2147483687" r:id="rId5"/>
    <p:sldLayoutId id="2147483688" r:id="rId6"/>
  </p:sldLayoutIdLst>
  <p:transition/>
  <p:hf hdr="0" dt="0"/>
  <p:txStyles>
    <p:titleStyle>
      <a:lvl1pPr algn="l" rtl="0" eaLnBrk="0" fontAlgn="base" hangingPunct="0">
        <a:spcBef>
          <a:spcPct val="20000"/>
        </a:spcBef>
        <a:spcAft>
          <a:spcPct val="0"/>
        </a:spcAft>
        <a:tabLst>
          <a:tab pos="915988" algn="l"/>
        </a:tabLst>
        <a:defRPr sz="2400" b="1">
          <a:solidFill>
            <a:srgbClr val="FFC000"/>
          </a:solidFill>
          <a:latin typeface="+mj-lt"/>
          <a:ea typeface="+mj-ea"/>
          <a:cs typeface="+mj-cs"/>
        </a:defRPr>
      </a:lvl1pPr>
      <a:lvl2pPr algn="l" rtl="0" eaLnBrk="0" fontAlgn="base" hangingPunct="0">
        <a:spcBef>
          <a:spcPct val="20000"/>
        </a:spcBef>
        <a:spcAft>
          <a:spcPct val="0"/>
        </a:spcAft>
        <a:tabLst>
          <a:tab pos="915988" algn="l"/>
        </a:tabLst>
        <a:defRPr sz="2400" b="1">
          <a:solidFill>
            <a:srgbClr val="FFC000"/>
          </a:solidFill>
          <a:latin typeface="Arial" pitchFamily="34" charset="0"/>
        </a:defRPr>
      </a:lvl2pPr>
      <a:lvl3pPr algn="l" rtl="0" eaLnBrk="0" fontAlgn="base" hangingPunct="0">
        <a:spcBef>
          <a:spcPct val="20000"/>
        </a:spcBef>
        <a:spcAft>
          <a:spcPct val="0"/>
        </a:spcAft>
        <a:tabLst>
          <a:tab pos="915988" algn="l"/>
        </a:tabLst>
        <a:defRPr sz="2400" b="1">
          <a:solidFill>
            <a:srgbClr val="FFC000"/>
          </a:solidFill>
          <a:latin typeface="Arial" pitchFamily="34" charset="0"/>
        </a:defRPr>
      </a:lvl3pPr>
      <a:lvl4pPr algn="l" rtl="0" eaLnBrk="0" fontAlgn="base" hangingPunct="0">
        <a:spcBef>
          <a:spcPct val="20000"/>
        </a:spcBef>
        <a:spcAft>
          <a:spcPct val="0"/>
        </a:spcAft>
        <a:tabLst>
          <a:tab pos="915988" algn="l"/>
        </a:tabLst>
        <a:defRPr sz="2400" b="1">
          <a:solidFill>
            <a:srgbClr val="FFC000"/>
          </a:solidFill>
          <a:latin typeface="Arial" pitchFamily="34" charset="0"/>
        </a:defRPr>
      </a:lvl4pPr>
      <a:lvl5pPr algn="l" rtl="0" eaLnBrk="0" fontAlgn="base" hangingPunct="0">
        <a:spcBef>
          <a:spcPct val="20000"/>
        </a:spcBef>
        <a:spcAft>
          <a:spcPct val="0"/>
        </a:spcAft>
        <a:tabLst>
          <a:tab pos="915988" algn="l"/>
        </a:tabLst>
        <a:defRPr sz="2400" b="1">
          <a:solidFill>
            <a:srgbClr val="FFC000"/>
          </a:solidFill>
          <a:latin typeface="Arial" pitchFamily="34" charset="0"/>
        </a:defRPr>
      </a:lvl5pPr>
      <a:lvl6pPr marL="457200" algn="l" rtl="0" eaLnBrk="0" fontAlgn="base" hangingPunct="0">
        <a:spcBef>
          <a:spcPct val="20000"/>
        </a:spcBef>
        <a:spcAft>
          <a:spcPct val="0"/>
        </a:spcAft>
        <a:tabLst>
          <a:tab pos="915988" algn="l"/>
        </a:tabLst>
        <a:defRPr sz="2400" b="1">
          <a:solidFill>
            <a:schemeClr val="accent1"/>
          </a:solidFill>
          <a:latin typeface="Arial" pitchFamily="34" charset="0"/>
        </a:defRPr>
      </a:lvl6pPr>
      <a:lvl7pPr marL="914400" algn="l" rtl="0" eaLnBrk="0" fontAlgn="base" hangingPunct="0">
        <a:spcBef>
          <a:spcPct val="20000"/>
        </a:spcBef>
        <a:spcAft>
          <a:spcPct val="0"/>
        </a:spcAft>
        <a:tabLst>
          <a:tab pos="915988" algn="l"/>
        </a:tabLst>
        <a:defRPr sz="2400" b="1">
          <a:solidFill>
            <a:schemeClr val="accent1"/>
          </a:solidFill>
          <a:latin typeface="Arial" pitchFamily="34" charset="0"/>
        </a:defRPr>
      </a:lvl7pPr>
      <a:lvl8pPr marL="1371600" algn="l" rtl="0" eaLnBrk="0" fontAlgn="base" hangingPunct="0">
        <a:spcBef>
          <a:spcPct val="20000"/>
        </a:spcBef>
        <a:spcAft>
          <a:spcPct val="0"/>
        </a:spcAft>
        <a:tabLst>
          <a:tab pos="915988" algn="l"/>
        </a:tabLst>
        <a:defRPr sz="2400" b="1">
          <a:solidFill>
            <a:schemeClr val="accent1"/>
          </a:solidFill>
          <a:latin typeface="Arial" pitchFamily="34" charset="0"/>
        </a:defRPr>
      </a:lvl8pPr>
      <a:lvl9pPr marL="1828800" algn="l" rtl="0" eaLnBrk="0" fontAlgn="base" hangingPunct="0">
        <a:spcBef>
          <a:spcPct val="20000"/>
        </a:spcBef>
        <a:spcAft>
          <a:spcPct val="0"/>
        </a:spcAft>
        <a:tabLst>
          <a:tab pos="915988" algn="l"/>
        </a:tabLst>
        <a:defRPr sz="2400" b="1">
          <a:solidFill>
            <a:schemeClr val="accent1"/>
          </a:solidFill>
          <a:latin typeface="Arial" pitchFamily="34" charset="0"/>
        </a:defRPr>
      </a:lvl9pPr>
    </p:titleStyle>
    <p:bodyStyle>
      <a:lvl1pPr marL="381000" indent="-381000" algn="l" rtl="0" eaLnBrk="0" fontAlgn="base" hangingPunct="0">
        <a:spcBef>
          <a:spcPct val="0"/>
        </a:spcBef>
        <a:spcAft>
          <a:spcPts val="1200"/>
        </a:spcAft>
        <a:buClr>
          <a:srgbClr val="FFC000"/>
        </a:buClr>
        <a:buSzPct val="80000"/>
        <a:buFont typeface="Wingdings" pitchFamily="2" charset="2"/>
        <a:buChar char="n"/>
        <a:defRPr b="1">
          <a:solidFill>
            <a:srgbClr val="003366"/>
          </a:solidFill>
          <a:latin typeface="Calibri" pitchFamily="34" charset="0"/>
          <a:ea typeface="Calibri" pitchFamily="34" charset="0"/>
          <a:cs typeface="Calibri" pitchFamily="34" charset="0"/>
        </a:defRPr>
      </a:lvl1pPr>
      <a:lvl2pPr marL="568325" indent="-222250" algn="l" rtl="0" eaLnBrk="0" fontAlgn="base" hangingPunct="0">
        <a:spcBef>
          <a:spcPct val="0"/>
        </a:spcBef>
        <a:spcAft>
          <a:spcPts val="1200"/>
        </a:spcAft>
        <a:buClr>
          <a:srgbClr val="FFC000"/>
        </a:buClr>
        <a:buSzPct val="115000"/>
        <a:buFont typeface="Calibri" pitchFamily="34" charset="0"/>
        <a:buChar char="•"/>
        <a:defRPr b="1">
          <a:solidFill>
            <a:srgbClr val="003366"/>
          </a:solidFill>
          <a:latin typeface="Calibri" pitchFamily="34" charset="0"/>
          <a:ea typeface="Calibri" pitchFamily="34" charset="0"/>
          <a:cs typeface="Calibri" pitchFamily="34" charset="0"/>
        </a:defRPr>
      </a:lvl2pPr>
      <a:lvl3pPr marL="739775" indent="-342900" algn="l" rtl="0" eaLnBrk="0" fontAlgn="base" hangingPunct="0">
        <a:lnSpc>
          <a:spcPct val="90000"/>
        </a:lnSpc>
        <a:spcBef>
          <a:spcPct val="25000"/>
        </a:spcBef>
        <a:spcAft>
          <a:spcPct val="0"/>
        </a:spcAft>
        <a:buClr>
          <a:schemeClr val="tx1"/>
        </a:buClr>
        <a:buAutoNum type="alphaUcPeriod"/>
        <a:defRPr>
          <a:solidFill>
            <a:schemeClr val="tx1"/>
          </a:solidFill>
          <a:latin typeface="+mn-lt"/>
          <a:ea typeface="Calibri" pitchFamily="34" charset="0"/>
          <a:cs typeface="Calibri" pitchFamily="34" charset="0"/>
        </a:defRPr>
      </a:lvl3pPr>
      <a:lvl4pPr marL="914400" indent="-346075" algn="l" rtl="0" eaLnBrk="0" fontAlgn="base" hangingPunct="0">
        <a:spcBef>
          <a:spcPct val="0"/>
        </a:spcBef>
        <a:spcAft>
          <a:spcPts val="1200"/>
        </a:spcAft>
        <a:buClr>
          <a:srgbClr val="FFC000"/>
        </a:buClr>
        <a:buFont typeface="Symbol" pitchFamily="18" charset="2"/>
        <a:buChar char=""/>
        <a:defRPr b="1">
          <a:solidFill>
            <a:srgbClr val="003366"/>
          </a:solidFill>
          <a:latin typeface="Calibri" pitchFamily="34" charset="0"/>
          <a:ea typeface="Calibri" pitchFamily="34" charset="0"/>
          <a:cs typeface="Calibri" pitchFamily="34" charset="0"/>
        </a:defRPr>
      </a:lvl4pPr>
      <a:lvl5pPr marL="1333500" indent="-304800" algn="l" rtl="0" eaLnBrk="0" fontAlgn="base" hangingPunct="0">
        <a:spcBef>
          <a:spcPct val="0"/>
        </a:spcBef>
        <a:spcAft>
          <a:spcPts val="1200"/>
        </a:spcAft>
        <a:buClr>
          <a:schemeClr val="tx1"/>
        </a:buClr>
        <a:buChar char="–"/>
        <a:defRPr sz="1600" b="1">
          <a:solidFill>
            <a:srgbClr val="003366"/>
          </a:solidFill>
          <a:latin typeface="Calibri" pitchFamily="34" charset="0"/>
          <a:ea typeface="Calibri" pitchFamily="34" charset="0"/>
          <a:cs typeface="Calibri" pitchFamily="34" charset="0"/>
        </a:defRPr>
      </a:lvl5pPr>
      <a:lvl6pPr marL="1790700" indent="-304800" algn="l" rtl="0" fontAlgn="base">
        <a:lnSpc>
          <a:spcPct val="90000"/>
        </a:lnSpc>
        <a:spcBef>
          <a:spcPct val="25000"/>
        </a:spcBef>
        <a:spcAft>
          <a:spcPct val="0"/>
        </a:spcAft>
        <a:buClr>
          <a:schemeClr val="tx1"/>
        </a:buClr>
        <a:buChar char="–"/>
        <a:defRPr sz="1600">
          <a:solidFill>
            <a:schemeClr val="tx1"/>
          </a:solidFill>
          <a:latin typeface="+mn-lt"/>
        </a:defRPr>
      </a:lvl6pPr>
      <a:lvl7pPr marL="2247900" indent="-304800" algn="l" rtl="0" fontAlgn="base">
        <a:lnSpc>
          <a:spcPct val="90000"/>
        </a:lnSpc>
        <a:spcBef>
          <a:spcPct val="25000"/>
        </a:spcBef>
        <a:spcAft>
          <a:spcPct val="0"/>
        </a:spcAft>
        <a:buClr>
          <a:schemeClr val="tx1"/>
        </a:buClr>
        <a:buChar char="–"/>
        <a:defRPr sz="1600">
          <a:solidFill>
            <a:schemeClr val="tx1"/>
          </a:solidFill>
          <a:latin typeface="+mn-lt"/>
        </a:defRPr>
      </a:lvl7pPr>
      <a:lvl8pPr marL="2705100" indent="-304800" algn="l" rtl="0" fontAlgn="base">
        <a:lnSpc>
          <a:spcPct val="90000"/>
        </a:lnSpc>
        <a:spcBef>
          <a:spcPct val="25000"/>
        </a:spcBef>
        <a:spcAft>
          <a:spcPct val="0"/>
        </a:spcAft>
        <a:buClr>
          <a:schemeClr val="tx1"/>
        </a:buClr>
        <a:buChar char="–"/>
        <a:defRPr sz="1600">
          <a:solidFill>
            <a:schemeClr val="tx1"/>
          </a:solidFill>
          <a:latin typeface="+mn-lt"/>
        </a:defRPr>
      </a:lvl8pPr>
      <a:lvl9pPr marL="3162300" indent="-304800" algn="l" rtl="0" fontAlgn="base">
        <a:lnSpc>
          <a:spcPct val="90000"/>
        </a:lnSpc>
        <a:spcBef>
          <a:spcPct val="25000"/>
        </a:spcBef>
        <a:spcAft>
          <a:spcPct val="0"/>
        </a:spcAft>
        <a:buClr>
          <a:schemeClr val="tx1"/>
        </a:buClr>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75733" y="360001"/>
            <a:ext cx="11040535" cy="522533"/>
          </a:xfrm>
          <a:prstGeom prst="rect">
            <a:avLst/>
          </a:prstGeom>
        </p:spPr>
        <p:txBody>
          <a:bodyPr vert="horz" lIns="0" tIns="0" rIns="0" bIns="0" rtlCol="0" anchor="t" anchorCtr="0">
            <a:noAutofit/>
          </a:bodyPr>
          <a:lstStyle/>
          <a:p>
            <a:r>
              <a:rPr lang="en-US"/>
              <a:t>Click to edit Master title style</a:t>
            </a:r>
          </a:p>
        </p:txBody>
      </p:sp>
      <p:sp>
        <p:nvSpPr>
          <p:cNvPr id="3" name="Text Placeholder 2"/>
          <p:cNvSpPr>
            <a:spLocks noGrp="1"/>
          </p:cNvSpPr>
          <p:nvPr>
            <p:ph type="body" idx="1"/>
          </p:nvPr>
        </p:nvSpPr>
        <p:spPr>
          <a:xfrm>
            <a:off x="575733" y="1303425"/>
            <a:ext cx="9192000" cy="4672042"/>
          </a:xfrm>
          <a:prstGeom prst="rect">
            <a:avLst/>
          </a:prstGeom>
        </p:spPr>
        <p:txBody>
          <a:bodyPr vert="horz" lIns="0" tIns="0" rIns="0" bIns="0" rtlCol="0" anchor="t" anchorCtr="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4"/>
          </p:nvPr>
        </p:nvSpPr>
        <p:spPr>
          <a:xfrm>
            <a:off x="10562493" y="6444002"/>
            <a:ext cx="1053775" cy="226299"/>
          </a:xfrm>
          <a:prstGeom prst="rect">
            <a:avLst/>
          </a:prstGeom>
        </p:spPr>
        <p:txBody>
          <a:bodyPr vert="horz" lIns="0" tIns="0" rIns="0" bIns="0" rtlCol="0" anchor="t" anchorCtr="0">
            <a:noAutofit/>
          </a:bodyPr>
          <a:lstStyle>
            <a:lvl1pPr algn="r">
              <a:lnSpc>
                <a:spcPct val="100000"/>
              </a:lnSpc>
              <a:defRPr sz="750">
                <a:solidFill>
                  <a:schemeClr val="tx2"/>
                </a:solidFill>
              </a:defRPr>
            </a:lvl1pPr>
          </a:lstStyle>
          <a:p>
            <a:fld id="{E8A74B61-50D3-3946-8366-1E447A2A8431}" type="slidenum">
              <a:rPr lang="en-US" smtClean="0"/>
              <a:pPr/>
              <a:t>‹#›</a:t>
            </a:fld>
            <a:endParaRPr lang="en-US"/>
          </a:p>
        </p:txBody>
      </p:sp>
    </p:spTree>
    <p:extLst>
      <p:ext uri="{BB962C8B-B14F-4D97-AF65-F5344CB8AC3E}">
        <p14:creationId xmlns:p14="http://schemas.microsoft.com/office/powerpoint/2010/main" val="3249070467"/>
      </p:ext>
    </p:extLst>
  </p:cSld>
  <p:clrMap bg1="lt1" tx1="dk1" bg2="lt2" tx2="dk2" accent1="accent1" accent2="accent2" accent3="accent3" accent4="accent4" accent5="accent5" accent6="accent6" hlink="hlink" folHlink="folHlink"/>
  <p:hf hdr="0" dt="0"/>
  <p:txStyles>
    <p:titleStyle>
      <a:lvl1pPr algn="l" defTabSz="685800" rtl="0" eaLnBrk="1" latinLnBrk="0" hangingPunct="1">
        <a:lnSpc>
          <a:spcPct val="100000"/>
        </a:lnSpc>
        <a:spcBef>
          <a:spcPct val="0"/>
        </a:spcBef>
        <a:buNone/>
        <a:defRPr sz="1650" b="1" kern="1200">
          <a:solidFill>
            <a:schemeClr val="tx2"/>
          </a:solidFill>
          <a:latin typeface="+mj-lt"/>
          <a:ea typeface="+mj-ea"/>
          <a:cs typeface="+mj-cs"/>
        </a:defRPr>
      </a:lvl1pPr>
    </p:titleStyle>
    <p:bodyStyle>
      <a:lvl1pPr marL="0" indent="0" algn="l" defTabSz="685800" rtl="0" eaLnBrk="1" latinLnBrk="0" hangingPunct="1">
        <a:lnSpc>
          <a:spcPct val="100000"/>
        </a:lnSpc>
        <a:spcBef>
          <a:spcPts val="0"/>
        </a:spcBef>
        <a:spcAft>
          <a:spcPts val="750"/>
        </a:spcAft>
        <a:buFont typeface="Arial" panose="020B0604020202020204" pitchFamily="34" charset="0"/>
        <a:buNone/>
        <a:defRPr sz="1050" kern="1200">
          <a:solidFill>
            <a:schemeClr val="tx2"/>
          </a:solidFill>
          <a:latin typeface="+mn-lt"/>
          <a:ea typeface="+mn-ea"/>
          <a:cs typeface="+mn-cs"/>
        </a:defRPr>
      </a:lvl1pPr>
      <a:lvl2pPr marL="135000" indent="-162000" algn="l" defTabSz="685800" rtl="0" eaLnBrk="1" latinLnBrk="0" hangingPunct="1">
        <a:lnSpc>
          <a:spcPct val="100000"/>
        </a:lnSpc>
        <a:spcBef>
          <a:spcPts val="0"/>
        </a:spcBef>
        <a:spcAft>
          <a:spcPts val="750"/>
        </a:spcAft>
        <a:buFont typeface="Arial" panose="020B0604020202020204" pitchFamily="34" charset="0"/>
        <a:buChar char="•"/>
        <a:defRPr sz="1050" kern="1200">
          <a:solidFill>
            <a:schemeClr val="tx2"/>
          </a:solidFill>
          <a:latin typeface="+mn-lt"/>
          <a:ea typeface="+mn-ea"/>
          <a:cs typeface="+mn-cs"/>
        </a:defRPr>
      </a:lvl2pPr>
      <a:lvl3pPr marL="135000" indent="-162000" algn="l" defTabSz="685800" rtl="0" eaLnBrk="1" latinLnBrk="0" hangingPunct="1">
        <a:lnSpc>
          <a:spcPct val="100000"/>
        </a:lnSpc>
        <a:spcBef>
          <a:spcPts val="0"/>
        </a:spcBef>
        <a:spcAft>
          <a:spcPts val="750"/>
        </a:spcAft>
        <a:buFont typeface="Symbol" panose="05050102010706020507" pitchFamily="18" charset="2"/>
        <a:buChar char="-"/>
        <a:defRPr sz="1050" kern="1200">
          <a:solidFill>
            <a:schemeClr val="tx2"/>
          </a:solidFill>
          <a:latin typeface="+mn-lt"/>
          <a:ea typeface="+mn-ea"/>
          <a:cs typeface="+mn-cs"/>
        </a:defRPr>
      </a:lvl3pPr>
      <a:lvl4pPr marL="296466" indent="-134541" algn="l" defTabSz="685800" rtl="0" eaLnBrk="1" latinLnBrk="0" hangingPunct="1">
        <a:lnSpc>
          <a:spcPct val="100000"/>
        </a:lnSpc>
        <a:spcBef>
          <a:spcPts val="0"/>
        </a:spcBef>
        <a:spcAft>
          <a:spcPts val="750"/>
        </a:spcAft>
        <a:buFont typeface="Symbol" panose="05050102010706020507" pitchFamily="18" charset="2"/>
        <a:buChar char="-"/>
        <a:defRPr sz="1050" kern="1200">
          <a:solidFill>
            <a:schemeClr val="tx2"/>
          </a:solidFill>
          <a:latin typeface="+mn-lt"/>
          <a:ea typeface="+mn-ea"/>
          <a:cs typeface="+mn-cs"/>
        </a:defRPr>
      </a:lvl4pPr>
      <a:lvl5pPr marL="432000" indent="-134541" algn="l" defTabSz="685800" rtl="0" eaLnBrk="1" latinLnBrk="0" hangingPunct="1">
        <a:lnSpc>
          <a:spcPct val="100000"/>
        </a:lnSpc>
        <a:spcBef>
          <a:spcPts val="0"/>
        </a:spcBef>
        <a:spcAft>
          <a:spcPts val="750"/>
        </a:spcAft>
        <a:buFont typeface="Symbol" panose="05050102010706020507" pitchFamily="18" charset="2"/>
        <a:buChar char="-"/>
        <a:defRPr sz="1050" kern="1200">
          <a:solidFill>
            <a:schemeClr val="tx2"/>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841" userDrawn="1">
          <p15:clr>
            <a:srgbClr val="F26B43"/>
          </p15:clr>
        </p15:guide>
        <p15:guide id="2" pos="5120" userDrawn="1">
          <p15:clr>
            <a:srgbClr val="F26B43"/>
          </p15:clr>
        </p15:guide>
        <p15:guide id="3" orient="horz" pos="3110" userDrawn="1">
          <p15:clr>
            <a:srgbClr val="F26B43"/>
          </p15:clr>
        </p15:guide>
        <p15:guide id="4" orient="horz" pos="4083" userDrawn="1">
          <p15:clr>
            <a:srgbClr val="F26B43"/>
          </p15:clr>
        </p15:guide>
        <p15:guide id="5" pos="483" userDrawn="1">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2">
            <a:alphaModFix amt="60000"/>
            <a:lum/>
          </a:blip>
          <a:srcRect/>
          <a:stretch>
            <a:fillRect/>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7328F7F-E18C-694F-A7DF-1F320F61E5C4}"/>
              </a:ext>
            </a:extLst>
          </p:cNvPr>
          <p:cNvSpPr>
            <a:spLocks noGrp="1"/>
          </p:cNvSpPr>
          <p:nvPr>
            <p:ph type="title"/>
          </p:nvPr>
        </p:nvSpPr>
        <p:spPr>
          <a:xfrm>
            <a:off x="457200" y="500066"/>
            <a:ext cx="10896600" cy="88539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0030B7E5-2DB3-4347-B259-884695F55749}"/>
              </a:ext>
            </a:extLst>
          </p:cNvPr>
          <p:cNvSpPr>
            <a:spLocks noGrp="1"/>
          </p:cNvSpPr>
          <p:nvPr>
            <p:ph type="body" idx="1"/>
          </p:nvPr>
        </p:nvSpPr>
        <p:spPr>
          <a:xfrm>
            <a:off x="457200" y="1825627"/>
            <a:ext cx="10896600" cy="346281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855988405"/>
      </p:ext>
    </p:extLst>
  </p:cSld>
  <p:clrMap bg1="lt1" tx1="dk1" bg2="lt2" tx2="dk2" accent1="accent1" accent2="accent2" accent3="accent3" accent4="accent4" accent5="accent5" accent6="accent6" hlink="hlink" folHlink="folHlink"/>
  <p:hf hdr="0" dt="0"/>
  <p:txStyles>
    <p:titleStyle>
      <a:lvl1pPr algn="l" defTabSz="685766" rtl="0" eaLnBrk="1" latinLnBrk="0" hangingPunct="1">
        <a:lnSpc>
          <a:spcPct val="90000"/>
        </a:lnSpc>
        <a:spcBef>
          <a:spcPct val="0"/>
        </a:spcBef>
        <a:buNone/>
        <a:defRPr sz="2700" b="1" i="0" kern="1200">
          <a:solidFill>
            <a:schemeClr val="tx2"/>
          </a:solidFill>
          <a:latin typeface="Arial Black" panose="020B0604020202020204" pitchFamily="34" charset="0"/>
          <a:ea typeface="+mj-ea"/>
          <a:cs typeface="Arial Black" panose="020B0604020202020204" pitchFamily="34" charset="0"/>
        </a:defRPr>
      </a:lvl1pPr>
    </p:titleStyle>
    <p:bodyStyle>
      <a:lvl1pPr marL="171442" indent="-171442" algn="l" defTabSz="685766" rtl="0" eaLnBrk="1" latinLnBrk="0" hangingPunct="1">
        <a:lnSpc>
          <a:spcPct val="90000"/>
        </a:lnSpc>
        <a:spcBef>
          <a:spcPts val="750"/>
        </a:spcBef>
        <a:buClr>
          <a:schemeClr val="tx2"/>
        </a:buClr>
        <a:buFont typeface="Arial" panose="020B0604020202020204" pitchFamily="34" charset="0"/>
        <a:buChar char="•"/>
        <a:defRPr sz="1800" kern="1200">
          <a:solidFill>
            <a:schemeClr val="tx1"/>
          </a:solidFill>
          <a:latin typeface="+mn-lt"/>
          <a:ea typeface="+mn-ea"/>
          <a:cs typeface="+mn-cs"/>
        </a:defRPr>
      </a:lvl1pPr>
      <a:lvl2pPr marL="514325" indent="-171442" algn="l" defTabSz="685766" rtl="0" eaLnBrk="1" latinLnBrk="0" hangingPunct="1">
        <a:lnSpc>
          <a:spcPct val="90000"/>
        </a:lnSpc>
        <a:spcBef>
          <a:spcPts val="375"/>
        </a:spcBef>
        <a:buClr>
          <a:schemeClr val="tx2"/>
        </a:buClr>
        <a:buFont typeface="Arial" panose="020B0604020202020204" pitchFamily="34" charset="0"/>
        <a:buChar char="•"/>
        <a:defRPr sz="1800" kern="1200">
          <a:solidFill>
            <a:schemeClr val="tx1"/>
          </a:solidFill>
          <a:latin typeface="+mn-lt"/>
          <a:ea typeface="+mn-ea"/>
          <a:cs typeface="+mn-cs"/>
        </a:defRPr>
      </a:lvl2pPr>
      <a:lvl3pPr marL="857207" indent="-171442" algn="l" defTabSz="685766" rtl="0" eaLnBrk="1" latinLnBrk="0" hangingPunct="1">
        <a:lnSpc>
          <a:spcPct val="90000"/>
        </a:lnSpc>
        <a:spcBef>
          <a:spcPts val="375"/>
        </a:spcBef>
        <a:buClr>
          <a:schemeClr val="tx2"/>
        </a:buClr>
        <a:buFont typeface="Arial" panose="020B0604020202020204" pitchFamily="34" charset="0"/>
        <a:buChar char="•"/>
        <a:defRPr sz="1800" kern="1200">
          <a:solidFill>
            <a:schemeClr val="tx1"/>
          </a:solidFill>
          <a:latin typeface="+mn-lt"/>
          <a:ea typeface="+mn-ea"/>
          <a:cs typeface="+mn-cs"/>
        </a:defRPr>
      </a:lvl3pPr>
      <a:lvl4pPr marL="1200090" indent="-171442" algn="l" defTabSz="685766" rtl="0" eaLnBrk="1" latinLnBrk="0" hangingPunct="1">
        <a:lnSpc>
          <a:spcPct val="90000"/>
        </a:lnSpc>
        <a:spcBef>
          <a:spcPts val="375"/>
        </a:spcBef>
        <a:buClr>
          <a:schemeClr val="tx2"/>
        </a:buClr>
        <a:buFont typeface="Arial" panose="020B0604020202020204" pitchFamily="34" charset="0"/>
        <a:buChar char="•"/>
        <a:defRPr sz="1800" kern="1200">
          <a:solidFill>
            <a:schemeClr val="tx1"/>
          </a:solidFill>
          <a:latin typeface="+mn-lt"/>
          <a:ea typeface="+mn-ea"/>
          <a:cs typeface="+mn-cs"/>
        </a:defRPr>
      </a:lvl4pPr>
      <a:lvl5pPr marL="1542974" indent="-171442" algn="l" defTabSz="685766" rtl="0" eaLnBrk="1" latinLnBrk="0" hangingPunct="1">
        <a:lnSpc>
          <a:spcPct val="90000"/>
        </a:lnSpc>
        <a:spcBef>
          <a:spcPts val="375"/>
        </a:spcBef>
        <a:buClr>
          <a:schemeClr val="tx2"/>
        </a:buClr>
        <a:buFont typeface="Arial" panose="020B0604020202020204" pitchFamily="34" charset="0"/>
        <a:buChar char="•"/>
        <a:defRPr sz="1800" kern="1200">
          <a:solidFill>
            <a:schemeClr val="tx1"/>
          </a:solidFill>
          <a:latin typeface="+mn-lt"/>
          <a:ea typeface="+mn-ea"/>
          <a:cs typeface="+mn-cs"/>
        </a:defRPr>
      </a:lvl5pPr>
      <a:lvl6pPr marL="1885856"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739"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622"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505"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766" rtl="0" eaLnBrk="1" latinLnBrk="0" hangingPunct="1">
        <a:defRPr sz="1350" kern="1200">
          <a:solidFill>
            <a:schemeClr val="tx1"/>
          </a:solidFill>
          <a:latin typeface="+mn-lt"/>
          <a:ea typeface="+mn-ea"/>
          <a:cs typeface="+mn-cs"/>
        </a:defRPr>
      </a:lvl1pPr>
      <a:lvl2pPr marL="342884" algn="l" defTabSz="685766" rtl="0" eaLnBrk="1" latinLnBrk="0" hangingPunct="1">
        <a:defRPr sz="1350" kern="1200">
          <a:solidFill>
            <a:schemeClr val="tx1"/>
          </a:solidFill>
          <a:latin typeface="+mn-lt"/>
          <a:ea typeface="+mn-ea"/>
          <a:cs typeface="+mn-cs"/>
        </a:defRPr>
      </a:lvl2pPr>
      <a:lvl3pPr marL="685766" algn="l" defTabSz="685766" rtl="0" eaLnBrk="1" latinLnBrk="0" hangingPunct="1">
        <a:defRPr sz="1350" kern="1200">
          <a:solidFill>
            <a:schemeClr val="tx1"/>
          </a:solidFill>
          <a:latin typeface="+mn-lt"/>
          <a:ea typeface="+mn-ea"/>
          <a:cs typeface="+mn-cs"/>
        </a:defRPr>
      </a:lvl3pPr>
      <a:lvl4pPr marL="1028649" algn="l" defTabSz="685766" rtl="0" eaLnBrk="1" latinLnBrk="0" hangingPunct="1">
        <a:defRPr sz="1350" kern="1200">
          <a:solidFill>
            <a:schemeClr val="tx1"/>
          </a:solidFill>
          <a:latin typeface="+mn-lt"/>
          <a:ea typeface="+mn-ea"/>
          <a:cs typeface="+mn-cs"/>
        </a:defRPr>
      </a:lvl4pPr>
      <a:lvl5pPr marL="1371532" algn="l" defTabSz="685766" rtl="0" eaLnBrk="1" latinLnBrk="0" hangingPunct="1">
        <a:defRPr sz="1350" kern="1200">
          <a:solidFill>
            <a:schemeClr val="tx1"/>
          </a:solidFill>
          <a:latin typeface="+mn-lt"/>
          <a:ea typeface="+mn-ea"/>
          <a:cs typeface="+mn-cs"/>
        </a:defRPr>
      </a:lvl5pPr>
      <a:lvl6pPr marL="1714415" algn="l" defTabSz="685766" rtl="0" eaLnBrk="1" latinLnBrk="0" hangingPunct="1">
        <a:defRPr sz="1350" kern="1200">
          <a:solidFill>
            <a:schemeClr val="tx1"/>
          </a:solidFill>
          <a:latin typeface="+mn-lt"/>
          <a:ea typeface="+mn-ea"/>
          <a:cs typeface="+mn-cs"/>
        </a:defRPr>
      </a:lvl6pPr>
      <a:lvl7pPr marL="2057297" algn="l" defTabSz="685766" rtl="0" eaLnBrk="1" latinLnBrk="0" hangingPunct="1">
        <a:defRPr sz="1350" kern="1200">
          <a:solidFill>
            <a:schemeClr val="tx1"/>
          </a:solidFill>
          <a:latin typeface="+mn-lt"/>
          <a:ea typeface="+mn-ea"/>
          <a:cs typeface="+mn-cs"/>
        </a:defRPr>
      </a:lvl7pPr>
      <a:lvl8pPr marL="2400180" algn="l" defTabSz="685766" rtl="0" eaLnBrk="1" latinLnBrk="0" hangingPunct="1">
        <a:defRPr sz="1350" kern="1200">
          <a:solidFill>
            <a:schemeClr val="tx1"/>
          </a:solidFill>
          <a:latin typeface="+mn-lt"/>
          <a:ea typeface="+mn-ea"/>
          <a:cs typeface="+mn-cs"/>
        </a:defRPr>
      </a:lvl8pPr>
      <a:lvl9pPr marL="2743064" algn="l" defTabSz="685766"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288" userDrawn="1">
          <p15:clr>
            <a:srgbClr val="F26B43"/>
          </p15:clr>
        </p15:guide>
        <p15:guide id="3" orient="horz" pos="576" userDrawn="1">
          <p15:clr>
            <a:srgbClr val="F26B43"/>
          </p15:clr>
        </p15:guide>
      </p15:sldGuideLst>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7"/>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endParaRPr lang="en-US"/>
          </a:p>
        </p:txBody>
      </p:sp>
      <p:sp>
        <p:nvSpPr>
          <p:cNvPr id="5" name="Footer Placeholder 4"/>
          <p:cNvSpPr>
            <a:spLocks noGrp="1"/>
          </p:cNvSpPr>
          <p:nvPr>
            <p:ph type="ftr" sz="quarter" idx="3"/>
          </p:nvPr>
        </p:nvSpPr>
        <p:spPr>
          <a:xfrm>
            <a:off x="4038600" y="6356352"/>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p:cNvSpPr>
            <a:spLocks noGrp="1"/>
          </p:cNvSpPr>
          <p:nvPr>
            <p:ph type="sldNum" sz="quarter" idx="4"/>
          </p:nvPr>
        </p:nvSpPr>
        <p:spPr>
          <a:xfrm>
            <a:off x="8610600" y="6356352"/>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368831C8-4153-47FC-8159-9A6EA4357490}" type="slidenum">
              <a:rPr lang="en-US" smtClean="0"/>
              <a:t>‹#›</a:t>
            </a:fld>
            <a:endParaRPr lang="en-US"/>
          </a:p>
        </p:txBody>
      </p:sp>
    </p:spTree>
    <p:extLst>
      <p:ext uri="{BB962C8B-B14F-4D97-AF65-F5344CB8AC3E}">
        <p14:creationId xmlns:p14="http://schemas.microsoft.com/office/powerpoint/2010/main" val="1739566760"/>
      </p:ext>
    </p:extLst>
  </p:cSld>
  <p:clrMap bg1="lt1" tx1="dk1" bg2="lt2" tx2="dk2" accent1="accent1" accent2="accent2" accent3="accent3" accent4="accent4" accent5="accent5" accent6="accent6" hlink="hlink" folHlink="folHlink"/>
  <p:sldLayoutIdLst>
    <p:sldLayoutId id="2147483703" r:id="rId1"/>
    <p:sldLayoutId id="2147483704" r:id="rId2"/>
    <p:sldLayoutId id="2147483705" r:id="rId3"/>
    <p:sldLayoutId id="2147483706" r:id="rId4"/>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8.xml"/></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0.xml"/><Relationship Id="rId1" Type="http://schemas.openxmlformats.org/officeDocument/2006/relationships/slideLayout" Target="../slideLayouts/slideLayout17.xml"/><Relationship Id="rId5" Type="http://schemas.openxmlformats.org/officeDocument/2006/relationships/image" Target="../media/image10.png"/><Relationship Id="rId4" Type="http://schemas.openxmlformats.org/officeDocument/2006/relationships/image" Target="../media/image9.png"/></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1.xml"/><Relationship Id="rId1" Type="http://schemas.openxmlformats.org/officeDocument/2006/relationships/slideLayout" Target="../slideLayouts/slideLayout17.xml"/><Relationship Id="rId4" Type="http://schemas.openxmlformats.org/officeDocument/2006/relationships/image" Target="../media/image9.png"/></Relationships>
</file>

<file path=ppt/slides/_rels/slide12.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11.png"/><Relationship Id="rId7" Type="http://schemas.openxmlformats.org/officeDocument/2006/relationships/image" Target="../media/image9.png"/><Relationship Id="rId2" Type="http://schemas.openxmlformats.org/officeDocument/2006/relationships/notesSlide" Target="../notesSlides/notesSlide12.xml"/><Relationship Id="rId1" Type="http://schemas.openxmlformats.org/officeDocument/2006/relationships/slideLayout" Target="../slideLayouts/slideLayout17.xml"/><Relationship Id="rId6" Type="http://schemas.openxmlformats.org/officeDocument/2006/relationships/image" Target="../media/image14.jpeg"/><Relationship Id="rId5" Type="http://schemas.openxmlformats.org/officeDocument/2006/relationships/image" Target="../media/image13.png"/><Relationship Id="rId10" Type="http://schemas.openxmlformats.org/officeDocument/2006/relationships/image" Target="../media/image16.jpeg"/><Relationship Id="rId4" Type="http://schemas.openxmlformats.org/officeDocument/2006/relationships/image" Target="../media/image12.png"/><Relationship Id="rId9" Type="http://schemas.openxmlformats.org/officeDocument/2006/relationships/image" Target="../media/image15.jpeg"/></Relationships>
</file>

<file path=ppt/slides/_rels/slide1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3.xml"/><Relationship Id="rId1" Type="http://schemas.openxmlformats.org/officeDocument/2006/relationships/slideLayout" Target="../slideLayouts/slideLayout16.xml"/><Relationship Id="rId4" Type="http://schemas.openxmlformats.org/officeDocument/2006/relationships/image" Target="../media/image18.png"/></Relationships>
</file>

<file path=ppt/slides/_rels/slide1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4.xml"/><Relationship Id="rId1" Type="http://schemas.openxmlformats.org/officeDocument/2006/relationships/slideLayout" Target="../slideLayouts/slideLayout16.xml"/></Relationships>
</file>

<file path=ppt/slides/_rels/slide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5.xml"/><Relationship Id="rId1" Type="http://schemas.openxmlformats.org/officeDocument/2006/relationships/slideLayout" Target="../slideLayouts/slideLayout16.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5.xml"/></Relationships>
</file>

<file path=ppt/slides/_rels/slide17.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7.xml"/><Relationship Id="rId1" Type="http://schemas.openxmlformats.org/officeDocument/2006/relationships/slideLayout" Target="../slideLayouts/slideLayout15.xml"/></Relationships>
</file>

<file path=ppt/slides/_rels/slide1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8.xml"/><Relationship Id="rId1" Type="http://schemas.openxmlformats.org/officeDocument/2006/relationships/slideLayout" Target="../slideLayouts/slideLayout17.xml"/><Relationship Id="rId4" Type="http://schemas.openxmlformats.org/officeDocument/2006/relationships/image" Target="../media/image21.png"/></Relationships>
</file>

<file path=ppt/slides/_rels/slide19.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9.xml"/><Relationship Id="rId1" Type="http://schemas.openxmlformats.org/officeDocument/2006/relationships/slideLayout" Target="../slideLayouts/slideLayout17.xml"/><Relationship Id="rId4" Type="http://schemas.openxmlformats.org/officeDocument/2006/relationships/image" Target="../media/image22.pn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0.xml"/><Relationship Id="rId1" Type="http://schemas.openxmlformats.org/officeDocument/2006/relationships/slideLayout" Target="../slideLayouts/slideLayout17.xml"/><Relationship Id="rId4" Type="http://schemas.openxmlformats.org/officeDocument/2006/relationships/image" Target="../media/image24.png"/></Relationships>
</file>

<file path=ppt/slides/_rels/slide2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1.xml"/><Relationship Id="rId1" Type="http://schemas.openxmlformats.org/officeDocument/2006/relationships/slideLayout" Target="../slideLayouts/slideLayout17.xml"/><Relationship Id="rId4" Type="http://schemas.openxmlformats.org/officeDocument/2006/relationships/image" Target="../media/image26.png"/></Relationships>
</file>

<file path=ppt/slides/_rels/slide22.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2.xml"/><Relationship Id="rId1" Type="http://schemas.openxmlformats.org/officeDocument/2006/relationships/slideLayout" Target="../slideLayouts/slideLayout17.xml"/></Relationships>
</file>

<file path=ppt/slides/_rels/slide23.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3.xml"/><Relationship Id="rId1" Type="http://schemas.openxmlformats.org/officeDocument/2006/relationships/slideLayout" Target="../slideLayouts/slideLayout18.xml"/><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image" Target="../media/image29.png"/></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5.xml"/></Relationships>
</file>

<file path=ppt/slides/_rels/slide25.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5.xml"/><Relationship Id="rId1" Type="http://schemas.openxmlformats.org/officeDocument/2006/relationships/slideLayout" Target="../slideLayouts/slideLayout15.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8.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6.xml"/></Relationships>
</file>

<file path=ppt/slides/_rels/slide2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8.xml"/><Relationship Id="rId1" Type="http://schemas.openxmlformats.org/officeDocument/2006/relationships/slideLayout" Target="../slideLayouts/slideLayout16.xml"/></Relationships>
</file>

<file path=ppt/slides/_rels/slide2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9.xml"/><Relationship Id="rId1" Type="http://schemas.openxmlformats.org/officeDocument/2006/relationships/slideLayout" Target="../slideLayouts/slideLayout16.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16.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5.xml"/></Relationships>
</file>

<file path=ppt/slides/_rels/slide31.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31.xml"/><Relationship Id="rId1" Type="http://schemas.openxmlformats.org/officeDocument/2006/relationships/slideLayout" Target="../slideLayouts/slideLayout15.xml"/></Relationships>
</file>

<file path=ppt/slides/_rels/slide3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32.xml"/><Relationship Id="rId1" Type="http://schemas.openxmlformats.org/officeDocument/2006/relationships/slideLayout" Target="../slideLayouts/slideLayout17.xml"/></Relationships>
</file>

<file path=ppt/slides/_rels/slide3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33.xml"/><Relationship Id="rId1" Type="http://schemas.openxmlformats.org/officeDocument/2006/relationships/slideLayout" Target="../slideLayouts/slideLayout17.xml"/></Relationships>
</file>

<file path=ppt/slides/_rels/slide3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34.xml"/><Relationship Id="rId1" Type="http://schemas.openxmlformats.org/officeDocument/2006/relationships/slideLayout" Target="../slideLayouts/slideLayout17.xml"/></Relationships>
</file>

<file path=ppt/slides/_rels/slide3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5.xml"/><Relationship Id="rId1" Type="http://schemas.openxmlformats.org/officeDocument/2006/relationships/slideLayout" Target="../slideLayouts/slideLayout17.xml"/></Relationships>
</file>

<file path=ppt/slides/_rels/slide3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6.xml"/><Relationship Id="rId1" Type="http://schemas.openxmlformats.org/officeDocument/2006/relationships/slideLayout" Target="../slideLayouts/slideLayout17.xml"/></Relationships>
</file>

<file path=ppt/slides/_rels/slide3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7.xml"/><Relationship Id="rId1" Type="http://schemas.openxmlformats.org/officeDocument/2006/relationships/slideLayout" Target="../slideLayouts/slideLayout17.xml"/></Relationships>
</file>

<file path=ppt/slides/_rels/slide3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38.xml"/><Relationship Id="rId1" Type="http://schemas.openxmlformats.org/officeDocument/2006/relationships/slideLayout" Target="../slideLayouts/slideLayout16.xml"/></Relationships>
</file>

<file path=ppt/slides/_rels/slide3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39.xml"/><Relationship Id="rId1" Type="http://schemas.openxmlformats.org/officeDocument/2006/relationships/slideLayout" Target="../slideLayouts/slideLayout16.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5.xml"/></Relationships>
</file>

<file path=ppt/slides/_rels/slide40.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40.xml"/><Relationship Id="rId1" Type="http://schemas.openxmlformats.org/officeDocument/2006/relationships/slideLayout" Target="../slideLayouts/slideLayout16.xm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5.xml"/><Relationship Id="rId1" Type="http://schemas.openxmlformats.org/officeDocument/2006/relationships/slideLayout" Target="../slideLayouts/slideLayout15.xml"/></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6.xml"/><Relationship Id="rId1" Type="http://schemas.openxmlformats.org/officeDocument/2006/relationships/slideLayout" Target="../slideLayouts/slideLayout17.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17.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8.xml"/><Relationship Id="rId1" Type="http://schemas.openxmlformats.org/officeDocument/2006/relationships/slideLayout" Target="../slideLayouts/slideLayout17.xml"/></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9.xml"/><Relationship Id="rId1" Type="http://schemas.openxmlformats.org/officeDocument/2006/relationships/slideLayout" Target="../slideLayouts/slideLayout1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Rectangle 2"/>
          <p:cNvSpPr>
            <a:spLocks noChangeArrowheads="1"/>
          </p:cNvSpPr>
          <p:nvPr/>
        </p:nvSpPr>
        <p:spPr bwMode="auto">
          <a:xfrm>
            <a:off x="0" y="0"/>
            <a:ext cx="12192000" cy="3352800"/>
          </a:xfrm>
          <a:prstGeom prst="rect">
            <a:avLst/>
          </a:prstGeom>
          <a:solidFill>
            <a:srgbClr val="003366"/>
          </a:solidFill>
          <a:ln w="9525">
            <a:solidFill>
              <a:srgbClr val="000000"/>
            </a:solidFill>
            <a:miter lim="800000"/>
            <a:headEnd/>
            <a:tailEnd/>
          </a:ln>
        </p:spPr>
        <p:txBody>
          <a:bodyPr/>
          <a:lstStyle/>
          <a:p>
            <a:pPr algn="ctr" eaLnBrk="0" fontAlgn="base" hangingPunct="0">
              <a:spcBef>
                <a:spcPct val="50000"/>
              </a:spcBef>
              <a:spcAft>
                <a:spcPct val="0"/>
              </a:spcAft>
            </a:pPr>
            <a:endParaRPr lang="en-US" sz="1200" b="1" dirty="0">
              <a:solidFill>
                <a:srgbClr val="FFFFFF"/>
              </a:solidFill>
            </a:endParaRPr>
          </a:p>
        </p:txBody>
      </p:sp>
      <p:sp>
        <p:nvSpPr>
          <p:cNvPr id="31746" name="Rectangle 3"/>
          <p:cNvSpPr>
            <a:spLocks noChangeArrowheads="1"/>
          </p:cNvSpPr>
          <p:nvPr/>
        </p:nvSpPr>
        <p:spPr bwMode="white">
          <a:xfrm>
            <a:off x="1329070" y="979510"/>
            <a:ext cx="6932428" cy="1189532"/>
          </a:xfrm>
          <a:prstGeom prst="rect">
            <a:avLst/>
          </a:prstGeom>
          <a:noFill/>
          <a:ln w="9525">
            <a:noFill/>
            <a:miter lim="800000"/>
            <a:headEnd/>
            <a:tailEnd/>
          </a:ln>
        </p:spPr>
        <p:txBody>
          <a:bodyPr lIns="64008" tIns="32004" rIns="64008" bIns="32004" anchor="ctr"/>
          <a:lstStyle/>
          <a:p>
            <a:pPr algn="ctr" fontAlgn="base">
              <a:spcBef>
                <a:spcPct val="0"/>
              </a:spcBef>
              <a:spcAft>
                <a:spcPts val="1000"/>
              </a:spcAft>
            </a:pPr>
            <a:r>
              <a:rPr lang="en-US" sz="2800" b="1" dirty="0">
                <a:solidFill>
                  <a:srgbClr val="FFFFFF"/>
                </a:solidFill>
                <a:latin typeface="Calibri" pitchFamily="34" charset="0"/>
              </a:rPr>
              <a:t>Massachusetts Advisory Council on </a:t>
            </a:r>
          </a:p>
          <a:p>
            <a:pPr algn="ctr" fontAlgn="base">
              <a:spcBef>
                <a:spcPct val="0"/>
              </a:spcBef>
              <a:spcAft>
                <a:spcPts val="1000"/>
              </a:spcAft>
            </a:pPr>
            <a:r>
              <a:rPr lang="en-US" sz="2800" b="1" dirty="0">
                <a:solidFill>
                  <a:srgbClr val="FFFFFF"/>
                </a:solidFill>
                <a:latin typeface="Calibri" pitchFamily="34" charset="0"/>
              </a:rPr>
              <a:t>Alzheimer’s Disease and All Other Dementias </a:t>
            </a:r>
          </a:p>
        </p:txBody>
      </p:sp>
      <p:pic>
        <p:nvPicPr>
          <p:cNvPr id="31747" name="Picture 4"/>
          <p:cNvPicPr>
            <a:picLocks noChangeAspect="1" noChangeArrowheads="1"/>
          </p:cNvPicPr>
          <p:nvPr/>
        </p:nvPicPr>
        <p:blipFill>
          <a:blip r:embed="rId3"/>
          <a:srcRect/>
          <a:stretch>
            <a:fillRect/>
          </a:stretch>
        </p:blipFill>
        <p:spPr bwMode="auto">
          <a:xfrm>
            <a:off x="9438474" y="719241"/>
            <a:ext cx="1487488" cy="1543050"/>
          </a:xfrm>
          <a:prstGeom prst="rect">
            <a:avLst/>
          </a:prstGeom>
          <a:noFill/>
          <a:ln w="9525">
            <a:noFill/>
            <a:miter lim="800000"/>
            <a:headEnd/>
            <a:tailEnd/>
          </a:ln>
        </p:spPr>
      </p:pic>
      <p:sp>
        <p:nvSpPr>
          <p:cNvPr id="10" name="TextBox 9"/>
          <p:cNvSpPr txBox="1"/>
          <p:nvPr/>
        </p:nvSpPr>
        <p:spPr>
          <a:xfrm>
            <a:off x="6432698" y="3700756"/>
            <a:ext cx="4437359" cy="2062103"/>
          </a:xfrm>
          <a:prstGeom prst="rect">
            <a:avLst/>
          </a:prstGeom>
          <a:noFill/>
        </p:spPr>
        <p:txBody>
          <a:bodyPr wrap="square">
            <a:spAutoFit/>
          </a:bodyPr>
          <a:lstStyle/>
          <a:p>
            <a:pPr algn="r" fontAlgn="base">
              <a:spcBef>
                <a:spcPct val="0"/>
              </a:spcBef>
              <a:spcAft>
                <a:spcPct val="0"/>
              </a:spcAft>
              <a:defRPr/>
            </a:pPr>
            <a:r>
              <a:rPr lang="en-US" sz="2400" b="1" dirty="0">
                <a:solidFill>
                  <a:srgbClr val="003366"/>
                </a:solidFill>
                <a:latin typeface="Calibri" panose="020F0502020204030204" pitchFamily="34" charset="0"/>
              </a:rPr>
              <a:t>Executive Office of Elder Affairs</a:t>
            </a:r>
          </a:p>
          <a:p>
            <a:pPr algn="r" fontAlgn="base">
              <a:spcBef>
                <a:spcPct val="0"/>
              </a:spcBef>
              <a:spcAft>
                <a:spcPct val="0"/>
              </a:spcAft>
              <a:defRPr/>
            </a:pPr>
            <a:r>
              <a:rPr lang="en-US" sz="2400" b="1" dirty="0">
                <a:solidFill>
                  <a:srgbClr val="003366"/>
                </a:solidFill>
                <a:latin typeface="Calibri" panose="020F0502020204030204" pitchFamily="34" charset="0"/>
              </a:rPr>
              <a:t>Robin Lipson, Secretary</a:t>
            </a:r>
          </a:p>
          <a:p>
            <a:pPr algn="r" fontAlgn="base">
              <a:spcBef>
                <a:spcPct val="0"/>
              </a:spcBef>
              <a:spcAft>
                <a:spcPct val="0"/>
              </a:spcAft>
              <a:defRPr/>
            </a:pPr>
            <a:endParaRPr lang="en-US" sz="2000" b="1" i="1" dirty="0">
              <a:solidFill>
                <a:srgbClr val="003366"/>
              </a:solidFill>
              <a:latin typeface="Calibri" panose="020F0502020204030204" pitchFamily="34" charset="0"/>
            </a:endParaRPr>
          </a:p>
          <a:p>
            <a:pPr algn="r" fontAlgn="base">
              <a:spcBef>
                <a:spcPct val="0"/>
              </a:spcBef>
              <a:spcAft>
                <a:spcPct val="0"/>
              </a:spcAft>
              <a:defRPr/>
            </a:pPr>
            <a:r>
              <a:rPr lang="en-US" sz="2000" b="1" dirty="0">
                <a:solidFill>
                  <a:srgbClr val="003366"/>
                </a:solidFill>
                <a:latin typeface="Calibri" pitchFamily="34" charset="0"/>
              </a:rPr>
              <a:t>January 9, 2025</a:t>
            </a:r>
          </a:p>
          <a:p>
            <a:pPr algn="r" fontAlgn="base">
              <a:spcBef>
                <a:spcPct val="0"/>
              </a:spcBef>
              <a:spcAft>
                <a:spcPct val="0"/>
              </a:spcAft>
              <a:defRPr/>
            </a:pPr>
            <a:r>
              <a:rPr lang="en-US" sz="2000" b="1" dirty="0">
                <a:solidFill>
                  <a:srgbClr val="003366"/>
                </a:solidFill>
                <a:latin typeface="Calibri" pitchFamily="34" charset="0"/>
              </a:rPr>
              <a:t>3:30-5:00 pm</a:t>
            </a:r>
          </a:p>
          <a:p>
            <a:pPr algn="r" fontAlgn="base">
              <a:spcBef>
                <a:spcPct val="0"/>
              </a:spcBef>
              <a:spcAft>
                <a:spcPct val="0"/>
              </a:spcAft>
              <a:defRPr/>
            </a:pPr>
            <a:r>
              <a:rPr lang="en-US" sz="2000" b="1" dirty="0">
                <a:solidFill>
                  <a:srgbClr val="003366"/>
                </a:solidFill>
                <a:latin typeface="Calibri" pitchFamily="34" charset="0"/>
              </a:rPr>
              <a:t>Video Conference</a:t>
            </a:r>
          </a:p>
        </p:txBody>
      </p:sp>
      <p:sp>
        <p:nvSpPr>
          <p:cNvPr id="2" name="Rectangle 1"/>
          <p:cNvSpPr/>
          <p:nvPr/>
        </p:nvSpPr>
        <p:spPr bwMode="auto">
          <a:xfrm>
            <a:off x="5930900" y="6471593"/>
            <a:ext cx="368300" cy="230832"/>
          </a:xfrm>
          <a:prstGeom prst="rect">
            <a:avLst/>
          </a:prstGeom>
          <a:solidFill>
            <a:schemeClr val="bg1"/>
          </a:solidFill>
          <a:ln w="9525" cap="flat" cmpd="sng" algn="ctr">
            <a:noFill/>
            <a:prstDash val="solid"/>
            <a:round/>
            <a:headEnd type="none" w="med" len="med"/>
            <a:tailEnd type="none" w="med" len="med"/>
          </a:ln>
          <a:effectLst/>
        </p:spPr>
        <p:txBody>
          <a:bodyPr vert="horz" wrap="square" lIns="45720" tIns="45720" rIns="45720" bIns="45720" numCol="1" rtlCol="0" anchor="ctr" anchorCtr="0" compatLnSpc="1">
            <a:prstTxWarp prst="textNoShape">
              <a:avLst/>
            </a:prstTxWarp>
          </a:bodyPr>
          <a:lstStyle/>
          <a:p>
            <a:pPr algn="ctr" eaLnBrk="0" fontAlgn="base" hangingPunct="0">
              <a:spcBef>
                <a:spcPct val="0"/>
              </a:spcBef>
              <a:spcAft>
                <a:spcPct val="0"/>
              </a:spcAft>
            </a:pPr>
            <a:endParaRPr lang="en-US" sz="1600" dirty="0">
              <a:solidFill>
                <a:srgbClr val="000000"/>
              </a:solidFill>
            </a:endParaRPr>
          </a:p>
        </p:txBody>
      </p:sp>
    </p:spTree>
    <p:extLst>
      <p:ext uri="{BB962C8B-B14F-4D97-AF65-F5344CB8AC3E}">
        <p14:creationId xmlns:p14="http://schemas.microsoft.com/office/powerpoint/2010/main" val="172236966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75E2AC-3DC8-C304-5645-7FB9236426D5}"/>
            </a:ext>
          </a:extLst>
        </p:cNvPr>
        <p:cNvGrpSpPr/>
        <p:nvPr/>
      </p:nvGrpSpPr>
      <p:grpSpPr>
        <a:xfrm>
          <a:off x="0" y="0"/>
          <a:ext cx="0" cy="0"/>
          <a:chOff x="0" y="0"/>
          <a:chExt cx="0" cy="0"/>
        </a:xfrm>
      </p:grpSpPr>
      <p:sp>
        <p:nvSpPr>
          <p:cNvPr id="6" name="Title 1">
            <a:extLst>
              <a:ext uri="{FF2B5EF4-FFF2-40B4-BE49-F238E27FC236}">
                <a16:creationId xmlns:a16="http://schemas.microsoft.com/office/drawing/2014/main" id="{5114B4A9-7F09-5FD7-9633-D84210DE19B5}"/>
              </a:ext>
            </a:extLst>
          </p:cNvPr>
          <p:cNvSpPr txBox="1">
            <a:spLocks/>
          </p:cNvSpPr>
          <p:nvPr/>
        </p:nvSpPr>
        <p:spPr>
          <a:xfrm>
            <a:off x="978946" y="0"/>
            <a:ext cx="11213054" cy="714375"/>
          </a:xfrm>
          <a:prstGeom prst="rect">
            <a:avLst/>
          </a:prstGeom>
          <a:solidFill>
            <a:srgbClr val="002060"/>
          </a:solidFill>
          <a:ln>
            <a:noFill/>
          </a:ln>
        </p:spPr>
        <p:txBody>
          <a:bodyPr spcFirstLastPara="1" vert="horz" wrap="square" lIns="91425" tIns="45700" rIns="91425" bIns="45700" rtlCol="0" anchor="ctr" anchorCtr="0">
            <a:noAutofit/>
          </a:bodyPr>
          <a:lstStyle>
            <a:lvl1pPr lvl="0" algn="l" defTabSz="914400" rtl="0" eaLnBrk="1" latinLnBrk="0" hangingPunct="1">
              <a:lnSpc>
                <a:spcPct val="90000"/>
              </a:lnSpc>
              <a:spcBef>
                <a:spcPts val="360"/>
              </a:spcBef>
              <a:spcAft>
                <a:spcPts val="0"/>
              </a:spcAft>
              <a:buSzPts val="1400"/>
              <a:buNone/>
              <a:defRPr sz="4400" kern="1200">
                <a:solidFill>
                  <a:schemeClr val="tx1"/>
                </a:solidFill>
                <a:latin typeface="Calibri"/>
                <a:ea typeface="Calibri"/>
                <a:cs typeface="Calibri"/>
                <a:sym typeface="Calibri"/>
              </a:defRPr>
            </a:lvl1pPr>
            <a:lvl2pPr lvl="1" algn="l">
              <a:spcBef>
                <a:spcPts val="270"/>
              </a:spcBef>
              <a:spcAft>
                <a:spcPts val="0"/>
              </a:spcAft>
              <a:buSzPts val="1400"/>
              <a:buNone/>
              <a:defRPr/>
            </a:lvl2pPr>
            <a:lvl3pPr lvl="2" algn="l">
              <a:spcBef>
                <a:spcPts val="270"/>
              </a:spcBef>
              <a:spcAft>
                <a:spcPts val="0"/>
              </a:spcAft>
              <a:buSzPts val="1400"/>
              <a:buNone/>
              <a:defRPr/>
            </a:lvl3pPr>
            <a:lvl4pPr lvl="3" algn="l">
              <a:spcBef>
                <a:spcPts val="270"/>
              </a:spcBef>
              <a:spcAft>
                <a:spcPts val="0"/>
              </a:spcAft>
              <a:buSzPts val="1400"/>
              <a:buNone/>
              <a:defRPr/>
            </a:lvl4pPr>
            <a:lvl5pPr lvl="4" algn="l">
              <a:spcBef>
                <a:spcPts val="270"/>
              </a:spcBef>
              <a:spcAft>
                <a:spcPts val="0"/>
              </a:spcAft>
              <a:buSzPts val="1400"/>
              <a:buNone/>
              <a:defRPr/>
            </a:lvl5pPr>
            <a:lvl6pPr lvl="5" algn="l">
              <a:spcBef>
                <a:spcPts val="270"/>
              </a:spcBef>
              <a:spcAft>
                <a:spcPts val="0"/>
              </a:spcAft>
              <a:buSzPts val="1400"/>
              <a:buNone/>
              <a:defRPr/>
            </a:lvl6pPr>
            <a:lvl7pPr lvl="6" algn="l">
              <a:spcBef>
                <a:spcPts val="270"/>
              </a:spcBef>
              <a:spcAft>
                <a:spcPts val="0"/>
              </a:spcAft>
              <a:buSzPts val="1400"/>
              <a:buNone/>
              <a:defRPr/>
            </a:lvl7pPr>
            <a:lvl8pPr lvl="7" algn="l">
              <a:spcBef>
                <a:spcPts val="270"/>
              </a:spcBef>
              <a:spcAft>
                <a:spcPts val="0"/>
              </a:spcAft>
              <a:buSzPts val="1400"/>
              <a:buNone/>
              <a:defRPr/>
            </a:lvl8pPr>
            <a:lvl9pPr lvl="8" algn="l">
              <a:spcBef>
                <a:spcPts val="270"/>
              </a:spcBef>
              <a:spcAft>
                <a:spcPts val="0"/>
              </a:spcAft>
              <a:buSzPts val="1400"/>
              <a:buNone/>
              <a:defRPr/>
            </a:lvl9pPr>
          </a:lstStyle>
          <a:p>
            <a:pPr marL="0" marR="0" lvl="0" indent="0" algn="l" defTabSz="914400" rtl="0" eaLnBrk="1" fontAlgn="auto" latinLnBrk="0" hangingPunct="1">
              <a:lnSpc>
                <a:spcPct val="100000"/>
              </a:lnSpc>
              <a:spcBef>
                <a:spcPts val="0"/>
              </a:spcBef>
              <a:spcAft>
                <a:spcPts val="0"/>
              </a:spcAft>
              <a:buClrTx/>
              <a:buSzPts val="1400"/>
              <a:buFontTx/>
              <a:buNone/>
              <a:tabLst/>
              <a:defRPr/>
            </a:pPr>
            <a:r>
              <a:rPr kumimoji="0" lang="en-US" sz="2800" b="1" i="0" u="none" strike="noStrike" kern="0" cap="none" spc="0" normalizeH="0" baseline="0" noProof="0" dirty="0">
                <a:ln>
                  <a:noFill/>
                </a:ln>
                <a:solidFill>
                  <a:srgbClr val="FFC000"/>
                </a:solidFill>
                <a:effectLst/>
                <a:uLnTx/>
                <a:uFillTx/>
                <a:latin typeface="Calibri" pitchFamily="34" charset="0"/>
                <a:ea typeface="+mn-ea"/>
                <a:cs typeface="Calibri" pitchFamily="34" charset="0"/>
                <a:sym typeface="Calibri"/>
              </a:rPr>
              <a:t>          Steps to Developing a Person-Centered Dementia Care Plan</a:t>
            </a:r>
          </a:p>
        </p:txBody>
      </p:sp>
      <p:sp>
        <p:nvSpPr>
          <p:cNvPr id="7" name="Slide Number Placeholder 4">
            <a:extLst>
              <a:ext uri="{FF2B5EF4-FFF2-40B4-BE49-F238E27FC236}">
                <a16:creationId xmlns:a16="http://schemas.microsoft.com/office/drawing/2014/main" id="{91F02D45-DC72-E6C6-A828-0C156B30C173}"/>
              </a:ext>
            </a:extLst>
          </p:cNvPr>
          <p:cNvSpPr txBox="1">
            <a:spLocks/>
          </p:cNvSpPr>
          <p:nvPr/>
        </p:nvSpPr>
        <p:spPr>
          <a:xfrm>
            <a:off x="11723913" y="6389516"/>
            <a:ext cx="468087"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fld id="{368831C8-4153-47FC-8159-9A6EA4357490}"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2" name="Rectangle: Rounded Corners 1">
            <a:extLst>
              <a:ext uri="{FF2B5EF4-FFF2-40B4-BE49-F238E27FC236}">
                <a16:creationId xmlns:a16="http://schemas.microsoft.com/office/drawing/2014/main" id="{A53B43F8-A5F7-E094-B827-76B1EDCF7558}"/>
              </a:ext>
            </a:extLst>
          </p:cNvPr>
          <p:cNvSpPr/>
          <p:nvPr/>
        </p:nvSpPr>
        <p:spPr>
          <a:xfrm>
            <a:off x="398033" y="1753496"/>
            <a:ext cx="5475641" cy="2431230"/>
          </a:xfrm>
          <a:prstGeom prst="roundRect">
            <a:avLst/>
          </a:prstGeom>
          <a:solidFill>
            <a:srgbClr val="FFECE8"/>
          </a:solidFill>
          <a:ln w="38100">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Aptos" panose="02110004020202020204"/>
                <a:ea typeface="+mn-ea"/>
                <a:cs typeface="+mn-cs"/>
              </a:rPr>
              <a:t>                 (1)</a:t>
            </a:r>
          </a:p>
          <a:p>
            <a:pPr marL="1484313" marR="0" lvl="0" indent="0" algn="l" defTabSz="457200" rtl="0" eaLnBrk="1" fontAlgn="auto" latinLnBrk="0" hangingPunct="1">
              <a:lnSpc>
                <a:spcPct val="100000"/>
              </a:lnSpc>
              <a:spcBef>
                <a:spcPts val="0"/>
              </a:spcBef>
              <a:spcAft>
                <a:spcPts val="0"/>
              </a:spcAft>
              <a:buClrTx/>
              <a:buSzTx/>
              <a:buFontTx/>
              <a:buNone/>
              <a:tabLst/>
              <a:defRPr/>
            </a:pPr>
            <a:r>
              <a:rPr kumimoji="0" lang="en-US" sz="2400" b="1" i="1" u="sng" strike="noStrike" kern="1200" cap="none" spc="0" normalizeH="0" baseline="0" noProof="0" dirty="0">
                <a:ln>
                  <a:noFill/>
                </a:ln>
                <a:solidFill>
                  <a:prstClr val="black"/>
                </a:solidFill>
                <a:effectLst/>
                <a:uLnTx/>
                <a:uFillTx/>
                <a:latin typeface="Aptos" panose="02110004020202020204"/>
                <a:ea typeface="+mn-ea"/>
                <a:cs typeface="+mn-cs"/>
              </a:rPr>
              <a:t>Discuss</a:t>
            </a:r>
            <a:r>
              <a:rPr kumimoji="0" lang="en-US" sz="2400" b="1" i="0" u="none" strike="noStrike" kern="1200" cap="none" spc="0" normalizeH="0" baseline="0" noProof="0" dirty="0">
                <a:ln>
                  <a:noFill/>
                </a:ln>
                <a:solidFill>
                  <a:prstClr val="black"/>
                </a:solidFill>
                <a:effectLst/>
                <a:uLnTx/>
                <a:uFillTx/>
                <a:latin typeface="Aptos" panose="02110004020202020204"/>
                <a:ea typeface="+mn-ea"/>
                <a:cs typeface="+mn-cs"/>
              </a:rPr>
              <a:t> and gather relevant person-centered information, and agree </a:t>
            </a:r>
          </a:p>
          <a:p>
            <a:pPr marL="1484313" marR="0" lvl="0" indent="0" algn="l"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Aptos" panose="02110004020202020204"/>
                <a:ea typeface="+mn-ea"/>
                <a:cs typeface="+mn-cs"/>
              </a:rPr>
              <a:t>on plan of action</a:t>
            </a:r>
            <a:endParaRPr kumimoji="0" lang="en-US" sz="2400" b="1"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3" name="Rectangle: Rounded Corners 2">
            <a:extLst>
              <a:ext uri="{FF2B5EF4-FFF2-40B4-BE49-F238E27FC236}">
                <a16:creationId xmlns:a16="http://schemas.microsoft.com/office/drawing/2014/main" id="{37F9A994-1FE5-2F68-0F3D-B8FC31DEB237}"/>
              </a:ext>
            </a:extLst>
          </p:cNvPr>
          <p:cNvSpPr/>
          <p:nvPr/>
        </p:nvSpPr>
        <p:spPr>
          <a:xfrm>
            <a:off x="6250193" y="1775012"/>
            <a:ext cx="5507915" cy="2431227"/>
          </a:xfrm>
          <a:prstGeom prst="roundRect">
            <a:avLst/>
          </a:prstGeom>
          <a:solidFill>
            <a:srgbClr val="D9E5F8"/>
          </a:solidFill>
          <a:ln w="38100">
            <a:solidFill>
              <a:schemeClr val="tx2">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600" b="1" i="1"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b="1" i="1" u="none" strike="noStrike" kern="1200" cap="none" spc="0" normalizeH="0" baseline="0" noProof="0" dirty="0">
                <a:ln>
                  <a:noFill/>
                </a:ln>
                <a:solidFill>
                  <a:prstClr val="black"/>
                </a:solidFill>
                <a:effectLst/>
                <a:uLnTx/>
                <a:uFillTx/>
                <a:latin typeface="Aptos" panose="02110004020202020204"/>
                <a:ea typeface="+mn-ea"/>
                <a:cs typeface="+mn-cs"/>
              </a:rPr>
              <a:t>                                          </a:t>
            </a:r>
            <a:r>
              <a:rPr kumimoji="0" lang="en-US" sz="2400" b="1" i="0" u="none" strike="noStrike" kern="1200" cap="none" spc="0" normalizeH="0" baseline="0" noProof="0" dirty="0">
                <a:ln>
                  <a:noFill/>
                </a:ln>
                <a:solidFill>
                  <a:prstClr val="black"/>
                </a:solidFill>
                <a:effectLst/>
                <a:uLnTx/>
                <a:uFillTx/>
                <a:latin typeface="Aptos" panose="02110004020202020204"/>
                <a:ea typeface="+mn-ea"/>
                <a:cs typeface="+mn-cs"/>
              </a:rPr>
              <a:t>(2) </a:t>
            </a:r>
          </a:p>
          <a:p>
            <a:pPr marL="1484313" marR="0" lvl="0" indent="0" algn="l" defTabSz="457200" rtl="0" eaLnBrk="1" fontAlgn="auto" latinLnBrk="0" hangingPunct="1">
              <a:lnSpc>
                <a:spcPct val="100000"/>
              </a:lnSpc>
              <a:spcBef>
                <a:spcPts val="0"/>
              </a:spcBef>
              <a:spcAft>
                <a:spcPts val="0"/>
              </a:spcAft>
              <a:buClrTx/>
              <a:buSzTx/>
              <a:buFontTx/>
              <a:buNone/>
              <a:tabLst/>
              <a:defRPr/>
            </a:pPr>
            <a:r>
              <a:rPr kumimoji="0" lang="en-US" sz="2400" b="1" i="1" u="sng" strike="noStrike" kern="1200" cap="none" spc="0" normalizeH="0" baseline="0" noProof="0" dirty="0">
                <a:ln>
                  <a:noFill/>
                </a:ln>
                <a:solidFill>
                  <a:prstClr val="black"/>
                </a:solidFill>
                <a:effectLst/>
                <a:uLnTx/>
                <a:uFillTx/>
                <a:latin typeface="Aptos" panose="02110004020202020204"/>
                <a:ea typeface="+mn-ea"/>
                <a:cs typeface="+mn-cs"/>
              </a:rPr>
              <a:t>Document</a:t>
            </a:r>
            <a:r>
              <a:rPr kumimoji="0" lang="en-US" sz="2400" b="1" i="0" u="none" strike="noStrike" kern="1200" cap="none" spc="0" normalizeH="0" baseline="0" noProof="0" dirty="0">
                <a:ln>
                  <a:noFill/>
                </a:ln>
                <a:solidFill>
                  <a:prstClr val="black"/>
                </a:solidFill>
                <a:effectLst/>
                <a:uLnTx/>
                <a:uFillTx/>
                <a:latin typeface="Aptos" panose="02110004020202020204"/>
                <a:ea typeface="+mn-ea"/>
                <a:cs typeface="+mn-cs"/>
              </a:rPr>
              <a:t> and update goals, strategies, and other pertinent information</a:t>
            </a: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pic>
        <p:nvPicPr>
          <p:cNvPr id="4" name="Picture 3">
            <a:extLst>
              <a:ext uri="{FF2B5EF4-FFF2-40B4-BE49-F238E27FC236}">
                <a16:creationId xmlns:a16="http://schemas.microsoft.com/office/drawing/2014/main" id="{017575A2-5D5B-B45B-C5C9-621CB6015C08}"/>
              </a:ext>
            </a:extLst>
          </p:cNvPr>
          <p:cNvPicPr>
            <a:picLocks noChangeAspect="1"/>
          </p:cNvPicPr>
          <p:nvPr/>
        </p:nvPicPr>
        <p:blipFill>
          <a:blip r:embed="rId3"/>
          <a:stretch>
            <a:fillRect/>
          </a:stretch>
        </p:blipFill>
        <p:spPr>
          <a:xfrm>
            <a:off x="441428" y="2366682"/>
            <a:ext cx="1408888" cy="1408888"/>
          </a:xfrm>
          <a:prstGeom prst="rect">
            <a:avLst/>
          </a:prstGeom>
          <a:solidFill>
            <a:srgbClr val="FFECE8"/>
          </a:solidFill>
        </p:spPr>
      </p:pic>
      <p:pic>
        <p:nvPicPr>
          <p:cNvPr id="11" name="Picture 10">
            <a:extLst>
              <a:ext uri="{FF2B5EF4-FFF2-40B4-BE49-F238E27FC236}">
                <a16:creationId xmlns:a16="http://schemas.microsoft.com/office/drawing/2014/main" id="{9A1B5AA3-57FD-82F9-16E9-A95C938D7552}"/>
              </a:ext>
            </a:extLst>
          </p:cNvPr>
          <p:cNvPicPr>
            <a:picLocks noChangeAspect="1"/>
          </p:cNvPicPr>
          <p:nvPr/>
        </p:nvPicPr>
        <p:blipFill>
          <a:blip r:embed="rId4"/>
          <a:stretch>
            <a:fillRect/>
          </a:stretch>
        </p:blipFill>
        <p:spPr>
          <a:xfrm>
            <a:off x="6510723" y="2441986"/>
            <a:ext cx="1237128" cy="1237128"/>
          </a:xfrm>
          <a:prstGeom prst="rect">
            <a:avLst/>
          </a:prstGeom>
          <a:solidFill>
            <a:srgbClr val="D9E5F8"/>
          </a:solidFill>
        </p:spPr>
      </p:pic>
      <p:pic>
        <p:nvPicPr>
          <p:cNvPr id="22" name="Picture 21">
            <a:extLst>
              <a:ext uri="{FF2B5EF4-FFF2-40B4-BE49-F238E27FC236}">
                <a16:creationId xmlns:a16="http://schemas.microsoft.com/office/drawing/2014/main" id="{E28B98C2-DC19-2F8B-90F8-99551CE6ABEC}"/>
              </a:ext>
            </a:extLst>
          </p:cNvPr>
          <p:cNvPicPr>
            <a:picLocks noChangeAspect="1"/>
          </p:cNvPicPr>
          <p:nvPr/>
        </p:nvPicPr>
        <p:blipFill>
          <a:blip r:embed="rId5"/>
          <a:stretch>
            <a:fillRect/>
          </a:stretch>
        </p:blipFill>
        <p:spPr>
          <a:xfrm>
            <a:off x="0" y="-86062"/>
            <a:ext cx="1000461" cy="882127"/>
          </a:xfrm>
          <a:prstGeom prst="rect">
            <a:avLst/>
          </a:prstGeom>
          <a:ln>
            <a:noFill/>
          </a:ln>
        </p:spPr>
      </p:pic>
    </p:spTree>
    <p:extLst>
      <p:ext uri="{BB962C8B-B14F-4D97-AF65-F5344CB8AC3E}">
        <p14:creationId xmlns:p14="http://schemas.microsoft.com/office/powerpoint/2010/main" val="310639350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362186-28C7-7275-E872-C9F6D207A593}"/>
            </a:ext>
          </a:extLst>
        </p:cNvPr>
        <p:cNvGrpSpPr/>
        <p:nvPr/>
      </p:nvGrpSpPr>
      <p:grpSpPr>
        <a:xfrm>
          <a:off x="0" y="0"/>
          <a:ext cx="0" cy="0"/>
          <a:chOff x="0" y="0"/>
          <a:chExt cx="0" cy="0"/>
        </a:xfrm>
      </p:grpSpPr>
      <p:sp>
        <p:nvSpPr>
          <p:cNvPr id="6" name="Title 1">
            <a:extLst>
              <a:ext uri="{FF2B5EF4-FFF2-40B4-BE49-F238E27FC236}">
                <a16:creationId xmlns:a16="http://schemas.microsoft.com/office/drawing/2014/main" id="{4DD76999-DF82-6200-F7DB-F211D8B0D612}"/>
              </a:ext>
            </a:extLst>
          </p:cNvPr>
          <p:cNvSpPr txBox="1">
            <a:spLocks/>
          </p:cNvSpPr>
          <p:nvPr/>
        </p:nvSpPr>
        <p:spPr>
          <a:xfrm>
            <a:off x="0" y="0"/>
            <a:ext cx="12192000" cy="714375"/>
          </a:xfrm>
          <a:prstGeom prst="rect">
            <a:avLst/>
          </a:prstGeom>
          <a:solidFill>
            <a:srgbClr val="002060"/>
          </a:solidFill>
          <a:ln>
            <a:noFill/>
          </a:ln>
        </p:spPr>
        <p:txBody>
          <a:bodyPr spcFirstLastPara="1" vert="horz" wrap="square" lIns="91425" tIns="45700" rIns="91425" bIns="45700" rtlCol="0" anchor="ctr" anchorCtr="0">
            <a:noAutofit/>
          </a:bodyPr>
          <a:lstStyle>
            <a:lvl1pPr lvl="0" algn="l" defTabSz="914400" rtl="0" eaLnBrk="1" latinLnBrk="0" hangingPunct="1">
              <a:lnSpc>
                <a:spcPct val="90000"/>
              </a:lnSpc>
              <a:spcBef>
                <a:spcPts val="360"/>
              </a:spcBef>
              <a:spcAft>
                <a:spcPts val="0"/>
              </a:spcAft>
              <a:buSzPts val="1400"/>
              <a:buNone/>
              <a:defRPr sz="4400" kern="1200">
                <a:solidFill>
                  <a:schemeClr val="tx1"/>
                </a:solidFill>
                <a:latin typeface="Calibri"/>
                <a:ea typeface="Calibri"/>
                <a:cs typeface="Calibri"/>
                <a:sym typeface="Calibri"/>
              </a:defRPr>
            </a:lvl1pPr>
            <a:lvl2pPr lvl="1" algn="l">
              <a:spcBef>
                <a:spcPts val="270"/>
              </a:spcBef>
              <a:spcAft>
                <a:spcPts val="0"/>
              </a:spcAft>
              <a:buSzPts val="1400"/>
              <a:buNone/>
              <a:defRPr/>
            </a:lvl2pPr>
            <a:lvl3pPr lvl="2" algn="l">
              <a:spcBef>
                <a:spcPts val="270"/>
              </a:spcBef>
              <a:spcAft>
                <a:spcPts val="0"/>
              </a:spcAft>
              <a:buSzPts val="1400"/>
              <a:buNone/>
              <a:defRPr/>
            </a:lvl3pPr>
            <a:lvl4pPr lvl="3" algn="l">
              <a:spcBef>
                <a:spcPts val="270"/>
              </a:spcBef>
              <a:spcAft>
                <a:spcPts val="0"/>
              </a:spcAft>
              <a:buSzPts val="1400"/>
              <a:buNone/>
              <a:defRPr/>
            </a:lvl4pPr>
            <a:lvl5pPr lvl="4" algn="l">
              <a:spcBef>
                <a:spcPts val="270"/>
              </a:spcBef>
              <a:spcAft>
                <a:spcPts val="0"/>
              </a:spcAft>
              <a:buSzPts val="1400"/>
              <a:buNone/>
              <a:defRPr/>
            </a:lvl5pPr>
            <a:lvl6pPr lvl="5" algn="l">
              <a:spcBef>
                <a:spcPts val="270"/>
              </a:spcBef>
              <a:spcAft>
                <a:spcPts val="0"/>
              </a:spcAft>
              <a:buSzPts val="1400"/>
              <a:buNone/>
              <a:defRPr/>
            </a:lvl6pPr>
            <a:lvl7pPr lvl="6" algn="l">
              <a:spcBef>
                <a:spcPts val="270"/>
              </a:spcBef>
              <a:spcAft>
                <a:spcPts val="0"/>
              </a:spcAft>
              <a:buSzPts val="1400"/>
              <a:buNone/>
              <a:defRPr/>
            </a:lvl7pPr>
            <a:lvl8pPr lvl="7" algn="l">
              <a:spcBef>
                <a:spcPts val="270"/>
              </a:spcBef>
              <a:spcAft>
                <a:spcPts val="0"/>
              </a:spcAft>
              <a:buSzPts val="1400"/>
              <a:buNone/>
              <a:defRPr/>
            </a:lvl8pPr>
            <a:lvl9pPr lvl="8" algn="l">
              <a:spcBef>
                <a:spcPts val="270"/>
              </a:spcBef>
              <a:spcAft>
                <a:spcPts val="0"/>
              </a:spcAft>
              <a:buSzPts val="1400"/>
              <a:buNone/>
              <a:defRPr/>
            </a:lvl9pPr>
          </a:lstStyle>
          <a:p>
            <a:pPr marL="0" marR="0" lvl="0" indent="0" algn="ctr" defTabSz="914400" rtl="0" eaLnBrk="1" fontAlgn="auto" latinLnBrk="0" hangingPunct="1">
              <a:lnSpc>
                <a:spcPct val="100000"/>
              </a:lnSpc>
              <a:spcBef>
                <a:spcPts val="0"/>
              </a:spcBef>
              <a:spcAft>
                <a:spcPts val="0"/>
              </a:spcAft>
              <a:buClrTx/>
              <a:buSzPts val="1400"/>
              <a:buFontTx/>
              <a:buNone/>
              <a:tabLst/>
              <a:defRPr/>
            </a:pPr>
            <a:r>
              <a:rPr kumimoji="0" lang="en-US" sz="2800" b="1" i="0" u="none" strike="noStrike" kern="0" cap="none" spc="0" normalizeH="0" baseline="0" noProof="0" dirty="0">
                <a:ln>
                  <a:noFill/>
                </a:ln>
                <a:solidFill>
                  <a:srgbClr val="FFC000"/>
                </a:solidFill>
                <a:effectLst/>
                <a:uLnTx/>
                <a:uFillTx/>
                <a:latin typeface="Calibri" pitchFamily="34" charset="0"/>
                <a:ea typeface="+mn-ea"/>
                <a:cs typeface="Calibri" pitchFamily="34" charset="0"/>
                <a:sym typeface="Calibri"/>
              </a:rPr>
              <a:t>Summary of Key Elements of Person-Centered Dementia Care Planning</a:t>
            </a:r>
          </a:p>
        </p:txBody>
      </p:sp>
      <p:sp>
        <p:nvSpPr>
          <p:cNvPr id="7" name="Slide Number Placeholder 4">
            <a:extLst>
              <a:ext uri="{FF2B5EF4-FFF2-40B4-BE49-F238E27FC236}">
                <a16:creationId xmlns:a16="http://schemas.microsoft.com/office/drawing/2014/main" id="{5B82BE68-F8F6-D0DC-A549-95930B383F1C}"/>
              </a:ext>
            </a:extLst>
          </p:cNvPr>
          <p:cNvSpPr txBox="1">
            <a:spLocks/>
          </p:cNvSpPr>
          <p:nvPr/>
        </p:nvSpPr>
        <p:spPr>
          <a:xfrm>
            <a:off x="11723913" y="6410781"/>
            <a:ext cx="468087"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fld id="{368831C8-4153-47FC-8159-9A6EA4357490}"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8" name="Text Placeholder 2">
            <a:extLst>
              <a:ext uri="{FF2B5EF4-FFF2-40B4-BE49-F238E27FC236}">
                <a16:creationId xmlns:a16="http://schemas.microsoft.com/office/drawing/2014/main" id="{4323E350-4B51-0718-5D2D-CF3AB96BE281}"/>
              </a:ext>
            </a:extLst>
          </p:cNvPr>
          <p:cNvSpPr txBox="1">
            <a:spLocks/>
          </p:cNvSpPr>
          <p:nvPr/>
        </p:nvSpPr>
        <p:spPr>
          <a:xfrm>
            <a:off x="2743199" y="976613"/>
            <a:ext cx="8880561" cy="2164620"/>
          </a:xfrm>
          <a:prstGeom prst="rect">
            <a:avLst/>
          </a:prstGeom>
          <a:solidFill>
            <a:srgbClr val="FFECE8"/>
          </a:solidFill>
          <a:ln w="38100">
            <a:solidFill>
              <a:srgbClr val="FFC000"/>
            </a:solidFill>
          </a:ln>
        </p:spPr>
        <p:txBody>
          <a:bodyPr spcFirstLastPara="1" vert="horz" wrap="square" lIns="45700" tIns="46025" rIns="45700" bIns="46025" rtlCol="0" anchor="t" anchorCtr="0">
            <a:noAutofit/>
          </a:bodyPr>
          <a:lstStyle>
            <a:lvl1pPr marL="342900" lvl="0" indent="-262890" algn="l" defTabSz="914400" rtl="0" eaLnBrk="1" latinLnBrk="0" hangingPunct="1">
              <a:lnSpc>
                <a:spcPct val="90000"/>
              </a:lnSpc>
              <a:spcBef>
                <a:spcPts val="0"/>
              </a:spcBef>
              <a:spcAft>
                <a:spcPts val="0"/>
              </a:spcAft>
              <a:buClr>
                <a:schemeClr val="dk1"/>
              </a:buClr>
              <a:buSzPts val="1920"/>
              <a:buFont typeface="Arial" panose="020B0604020202020204" pitchFamily="34" charset="0"/>
              <a:buChar char="■"/>
              <a:defRPr sz="1800" kern="1200">
                <a:solidFill>
                  <a:schemeClr val="dk1"/>
                </a:solidFill>
                <a:latin typeface="+mn-lt"/>
                <a:ea typeface="+mn-ea"/>
                <a:cs typeface="+mn-cs"/>
              </a:defRPr>
            </a:lvl1pPr>
            <a:lvl2pPr marL="685800" lvl="1" indent="-302895" algn="l" defTabSz="914400" rtl="0" eaLnBrk="1" latinLnBrk="0" hangingPunct="1">
              <a:lnSpc>
                <a:spcPct val="90000"/>
              </a:lnSpc>
              <a:spcBef>
                <a:spcPts val="900"/>
              </a:spcBef>
              <a:spcAft>
                <a:spcPts val="0"/>
              </a:spcAft>
              <a:buClr>
                <a:schemeClr val="dk1"/>
              </a:buClr>
              <a:buSzPts val="2760"/>
              <a:buFont typeface="Arial"/>
              <a:buChar char="•"/>
              <a:defRPr sz="1800" kern="1200">
                <a:solidFill>
                  <a:schemeClr val="dk1"/>
                </a:solidFill>
                <a:latin typeface="+mn-lt"/>
                <a:ea typeface="+mn-ea"/>
                <a:cs typeface="+mn-cs"/>
              </a:defRPr>
            </a:lvl2pPr>
            <a:lvl3pPr marL="1028700" lvl="2" indent="-171450" algn="l" defTabSz="914400" rtl="0" eaLnBrk="1" latinLnBrk="0" hangingPunct="1">
              <a:lnSpc>
                <a:spcPct val="90000"/>
              </a:lnSpc>
              <a:spcBef>
                <a:spcPts val="900"/>
              </a:spcBef>
              <a:spcAft>
                <a:spcPts val="0"/>
              </a:spcAft>
              <a:buSzPts val="1800"/>
              <a:buFont typeface="Arial"/>
              <a:buNone/>
              <a:defRPr sz="2000" kern="1200">
                <a:solidFill>
                  <a:schemeClr val="tx1"/>
                </a:solidFill>
                <a:latin typeface="+mn-lt"/>
                <a:ea typeface="+mn-ea"/>
                <a:cs typeface="+mn-cs"/>
              </a:defRPr>
            </a:lvl3pPr>
            <a:lvl4pPr marL="1371600" lvl="3" indent="-257175" algn="l" defTabSz="914400" rtl="0" eaLnBrk="1" latinLnBrk="0" hangingPunct="1">
              <a:lnSpc>
                <a:spcPct val="90000"/>
              </a:lnSpc>
              <a:spcBef>
                <a:spcPts val="0"/>
              </a:spcBef>
              <a:spcAft>
                <a:spcPts val="0"/>
              </a:spcAft>
              <a:buSzPts val="1800"/>
              <a:buFont typeface="Arial" panose="020B0604020202020204" pitchFamily="34" charset="0"/>
              <a:buChar char="⎯"/>
              <a:defRPr sz="1800" kern="1200">
                <a:solidFill>
                  <a:schemeClr val="tx1"/>
                </a:solidFill>
                <a:latin typeface="+mn-lt"/>
                <a:ea typeface="+mn-ea"/>
                <a:cs typeface="+mn-cs"/>
              </a:defRPr>
            </a:lvl4pPr>
            <a:lvl5pPr marL="1714500" lvl="4" indent="-257175" algn="l" defTabSz="914400" rtl="0" eaLnBrk="1" latinLnBrk="0" hangingPunct="1">
              <a:lnSpc>
                <a:spcPct val="90000"/>
              </a:lnSpc>
              <a:spcBef>
                <a:spcPts val="900"/>
              </a:spcBef>
              <a:spcAft>
                <a:spcPts val="0"/>
              </a:spcAft>
              <a:buSzPts val="1800"/>
              <a:buFont typeface="Arial" panose="020B0604020202020204" pitchFamily="34" charset="0"/>
              <a:buChar char="–"/>
              <a:defRPr sz="1800" kern="1200">
                <a:solidFill>
                  <a:schemeClr val="tx1"/>
                </a:solidFill>
                <a:latin typeface="+mn-lt"/>
                <a:ea typeface="+mn-ea"/>
                <a:cs typeface="+mn-cs"/>
              </a:defRPr>
            </a:lvl5pPr>
            <a:lvl6pPr marL="2057400" lvl="5" indent="-257175" algn="l" defTabSz="914400" rtl="0" eaLnBrk="1" latinLnBrk="0" hangingPunct="1">
              <a:lnSpc>
                <a:spcPct val="90000"/>
              </a:lnSpc>
              <a:spcBef>
                <a:spcPts val="900"/>
              </a:spcBef>
              <a:spcAft>
                <a:spcPts val="0"/>
              </a:spcAft>
              <a:buSzPts val="1800"/>
              <a:buFont typeface="Arial" panose="020B0604020202020204" pitchFamily="34" charset="0"/>
              <a:buChar char="–"/>
              <a:defRPr sz="1800" kern="1200">
                <a:solidFill>
                  <a:schemeClr val="tx1"/>
                </a:solidFill>
                <a:latin typeface="+mn-lt"/>
                <a:ea typeface="+mn-ea"/>
                <a:cs typeface="+mn-cs"/>
              </a:defRPr>
            </a:lvl6pPr>
            <a:lvl7pPr marL="2400300" lvl="6" indent="-257175" algn="l" defTabSz="914400" rtl="0" eaLnBrk="1" latinLnBrk="0" hangingPunct="1">
              <a:lnSpc>
                <a:spcPct val="90000"/>
              </a:lnSpc>
              <a:spcBef>
                <a:spcPts val="338"/>
              </a:spcBef>
              <a:spcAft>
                <a:spcPts val="0"/>
              </a:spcAft>
              <a:buSzPts val="1800"/>
              <a:buFont typeface="Arial" panose="020B0604020202020204" pitchFamily="34" charset="0"/>
              <a:buChar char="–"/>
              <a:defRPr sz="1800" kern="1200">
                <a:solidFill>
                  <a:schemeClr val="tx1"/>
                </a:solidFill>
                <a:latin typeface="+mn-lt"/>
                <a:ea typeface="+mn-ea"/>
                <a:cs typeface="+mn-cs"/>
              </a:defRPr>
            </a:lvl7pPr>
            <a:lvl8pPr marL="2743200" lvl="7" indent="-257175" algn="l" defTabSz="914400" rtl="0" eaLnBrk="1" latinLnBrk="0" hangingPunct="1">
              <a:lnSpc>
                <a:spcPct val="90000"/>
              </a:lnSpc>
              <a:spcBef>
                <a:spcPts val="338"/>
              </a:spcBef>
              <a:spcAft>
                <a:spcPts val="0"/>
              </a:spcAft>
              <a:buSzPts val="1800"/>
              <a:buFont typeface="Arial" panose="020B0604020202020204" pitchFamily="34" charset="0"/>
              <a:buChar char="–"/>
              <a:defRPr sz="1800" kern="1200">
                <a:solidFill>
                  <a:schemeClr val="tx1"/>
                </a:solidFill>
                <a:latin typeface="+mn-lt"/>
                <a:ea typeface="+mn-ea"/>
                <a:cs typeface="+mn-cs"/>
              </a:defRPr>
            </a:lvl8pPr>
            <a:lvl9pPr marL="3086100" lvl="8" indent="-257175" algn="l" defTabSz="914400" rtl="0" eaLnBrk="1" latinLnBrk="0" hangingPunct="1">
              <a:lnSpc>
                <a:spcPct val="90000"/>
              </a:lnSpc>
              <a:spcBef>
                <a:spcPts val="338"/>
              </a:spcBef>
              <a:spcAft>
                <a:spcPts val="0"/>
              </a:spcAft>
              <a:buSzPts val="1800"/>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0" fontAlgn="base" latinLnBrk="0" hangingPunct="0">
              <a:lnSpc>
                <a:spcPct val="100000"/>
              </a:lnSpc>
              <a:spcBef>
                <a:spcPct val="0"/>
              </a:spcBef>
              <a:spcAft>
                <a:spcPts val="700"/>
              </a:spcAft>
              <a:buClrTx/>
              <a:buSzTx/>
              <a:buFont typeface="Arial" panose="020B0604020202020204" pitchFamily="34" charset="0"/>
              <a:buNone/>
              <a:tabLst/>
              <a:defRPr/>
            </a:pPr>
            <a:r>
              <a:rPr kumimoji="0" lang="en-US" altLang="en-US" sz="1800" b="1" i="0" u="none" strike="noStrike" kern="1200" cap="none" spc="0" normalizeH="0" baseline="0" noProof="0" dirty="0">
                <a:ln>
                  <a:noFill/>
                </a:ln>
                <a:solidFill>
                  <a:prstClr val="black"/>
                </a:solidFill>
                <a:effectLst/>
                <a:uLnTx/>
                <a:uFillTx/>
                <a:latin typeface="Aptos" panose="02110004020202020204"/>
                <a:ea typeface="+mn-ea"/>
                <a:cs typeface="+mn-cs"/>
              </a:rPr>
              <a:t>Discuss </a:t>
            </a:r>
          </a:p>
          <a:p>
            <a:pPr marL="628650" marR="0" lvl="1" indent="-285750" algn="l" defTabSz="914400" rtl="0" eaLnBrk="0" fontAlgn="base" latinLnBrk="0" hangingPunct="0">
              <a:lnSpc>
                <a:spcPct val="100000"/>
              </a:lnSpc>
              <a:spcBef>
                <a:spcPct val="0"/>
              </a:spcBef>
              <a:spcAft>
                <a:spcPts val="500"/>
              </a:spcAft>
              <a:buClrTx/>
              <a:buSzTx/>
              <a:buFont typeface="Arial" panose="020B0604020202020204" pitchFamily="34" charset="0"/>
              <a:buChar char="•"/>
              <a:tabLst/>
              <a:defRPr/>
            </a:pPr>
            <a:r>
              <a:rPr kumimoji="0" lang="en-US" altLang="en-US" sz="1800" b="0" i="0" u="none" strike="noStrike" kern="1200" cap="none" spc="0" normalizeH="0" baseline="0" noProof="0" dirty="0">
                <a:ln>
                  <a:noFill/>
                </a:ln>
                <a:solidFill>
                  <a:prstClr val="black"/>
                </a:solidFill>
                <a:effectLst/>
                <a:uLnTx/>
                <a:uFillTx/>
                <a:latin typeface="Aptos" panose="02110004020202020204"/>
                <a:ea typeface="+mn-ea"/>
                <a:cs typeface="+mn-cs"/>
              </a:rPr>
              <a:t>Involve all key stakeholders</a:t>
            </a:r>
          </a:p>
          <a:p>
            <a:pPr marL="628650" marR="0" lvl="1" indent="-285750" algn="l" defTabSz="914400" rtl="0" eaLnBrk="0" fontAlgn="base" latinLnBrk="0" hangingPunct="0">
              <a:lnSpc>
                <a:spcPct val="100000"/>
              </a:lnSpc>
              <a:spcBef>
                <a:spcPct val="0"/>
              </a:spcBef>
              <a:spcAft>
                <a:spcPts val="500"/>
              </a:spcAft>
              <a:buClrTx/>
              <a:buSzTx/>
              <a:buFont typeface="Arial" panose="020B0604020202020204" pitchFamily="34" charset="0"/>
              <a:buChar char="•"/>
              <a:tabLst/>
              <a:defRPr/>
            </a:pPr>
            <a:r>
              <a:rPr kumimoji="0" lang="en-US" altLang="en-US" sz="1800" b="0" i="0" u="none" strike="noStrike" kern="1200" cap="none" spc="0" normalizeH="0" baseline="0" noProof="0" dirty="0">
                <a:ln>
                  <a:noFill/>
                </a:ln>
                <a:solidFill>
                  <a:prstClr val="black"/>
                </a:solidFill>
                <a:effectLst/>
                <a:uLnTx/>
                <a:uFillTx/>
                <a:latin typeface="Aptos" panose="02110004020202020204"/>
                <a:ea typeface="+mn-ea"/>
                <a:cs typeface="+mn-cs"/>
              </a:rPr>
              <a:t>Collect information on concerns, values, interests, abilities, preferences</a:t>
            </a:r>
          </a:p>
          <a:p>
            <a:pPr marL="628650" marR="0" lvl="1" indent="-285750" algn="l" defTabSz="914400" rtl="0" eaLnBrk="0" fontAlgn="base" latinLnBrk="0" hangingPunct="0">
              <a:lnSpc>
                <a:spcPct val="100000"/>
              </a:lnSpc>
              <a:spcBef>
                <a:spcPct val="0"/>
              </a:spcBef>
              <a:spcAft>
                <a:spcPts val="500"/>
              </a:spcAft>
              <a:buClrTx/>
              <a:buSzTx/>
              <a:buFont typeface="Arial" panose="020B0604020202020204" pitchFamily="34" charset="0"/>
              <a:buChar char="•"/>
              <a:tabLst/>
              <a:defRPr/>
            </a:pPr>
            <a:r>
              <a:rPr kumimoji="0" lang="en-US" altLang="en-US" sz="1800" b="0" i="0" u="none" strike="noStrike" kern="1200" cap="none" spc="0" normalizeH="0" baseline="0" noProof="0" dirty="0">
                <a:ln>
                  <a:noFill/>
                </a:ln>
                <a:solidFill>
                  <a:prstClr val="black"/>
                </a:solidFill>
                <a:effectLst/>
                <a:uLnTx/>
                <a:uFillTx/>
                <a:latin typeface="Aptos" panose="02110004020202020204"/>
                <a:ea typeface="+mn-ea"/>
                <a:cs typeface="+mn-cs"/>
              </a:rPr>
              <a:t>Identify care gaps and assess risks/benefits of potential interventions</a:t>
            </a:r>
          </a:p>
          <a:p>
            <a:pPr marL="628650" marR="0" lvl="1" indent="-285750" algn="l" defTabSz="914400" rtl="0" eaLnBrk="0" fontAlgn="base" latinLnBrk="0" hangingPunct="0">
              <a:lnSpc>
                <a:spcPct val="100000"/>
              </a:lnSpc>
              <a:spcBef>
                <a:spcPct val="0"/>
              </a:spcBef>
              <a:spcAft>
                <a:spcPts val="50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Aptos" panose="02110004020202020204"/>
                <a:ea typeface="+mn-ea"/>
                <a:cs typeface="+mn-cs"/>
              </a:rPr>
              <a:t>Agree on care and support to be provided and approaches for delivering it</a:t>
            </a:r>
          </a:p>
          <a:p>
            <a:pPr marL="628650" marR="0" lvl="1" indent="-285750" algn="l" defTabSz="914400" rtl="0" eaLnBrk="0" fontAlgn="base" latinLnBrk="0" hangingPunct="0">
              <a:lnSpc>
                <a:spcPct val="100000"/>
              </a:lnSpc>
              <a:spcBef>
                <a:spcPct val="0"/>
              </a:spcBef>
              <a:spcAft>
                <a:spcPts val="800"/>
              </a:spcAft>
              <a:buClrTx/>
              <a:buSzTx/>
              <a:buFont typeface="Arial" panose="020B0604020202020204" pitchFamily="34" charset="0"/>
              <a:buChar char="•"/>
              <a:tabLst/>
              <a:defRPr/>
            </a:pPr>
            <a:r>
              <a:rPr kumimoji="0" lang="en-US" altLang="en-US" sz="1800" b="0" i="0" u="none" strike="noStrike" kern="1200" cap="none" spc="0" normalizeH="0" baseline="0" noProof="0" dirty="0">
                <a:ln>
                  <a:noFill/>
                </a:ln>
                <a:solidFill>
                  <a:prstClr val="black"/>
                </a:solidFill>
                <a:effectLst/>
                <a:uLnTx/>
                <a:uFillTx/>
                <a:latin typeface="Aptos" panose="02110004020202020204"/>
                <a:ea typeface="+mn-ea"/>
                <a:cs typeface="+mn-cs"/>
              </a:rPr>
              <a:t>Maintain ongoing discussions to monitor and adjust plan as needs evolve </a:t>
            </a:r>
          </a:p>
          <a:p>
            <a:pPr marL="80010" marR="0" lvl="0" indent="0" algn="l" defTabSz="914400" rtl="0" eaLnBrk="1" fontAlgn="auto" latinLnBrk="0" hangingPunct="1">
              <a:lnSpc>
                <a:spcPct val="90000"/>
              </a:lnSpc>
              <a:spcBef>
                <a:spcPts val="0"/>
              </a:spcBef>
              <a:spcAft>
                <a:spcPts val="0"/>
              </a:spcAft>
              <a:buClr>
                <a:prstClr val="black"/>
              </a:buClr>
              <a:buSzPts val="1920"/>
              <a:buFont typeface="Arial" panose="020B0604020202020204" pitchFamily="34" charset="0"/>
              <a:buNone/>
              <a:tabLst/>
              <a:defRPr/>
            </a:pPr>
            <a:endParaRPr kumimoji="0" lang="en-US" sz="1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5" name="Text Placeholder 2">
            <a:extLst>
              <a:ext uri="{FF2B5EF4-FFF2-40B4-BE49-F238E27FC236}">
                <a16:creationId xmlns:a16="http://schemas.microsoft.com/office/drawing/2014/main" id="{515E602D-9618-D294-D1C5-7AAB67426CA9}"/>
              </a:ext>
            </a:extLst>
          </p:cNvPr>
          <p:cNvSpPr txBox="1">
            <a:spLocks/>
          </p:cNvSpPr>
          <p:nvPr/>
        </p:nvSpPr>
        <p:spPr>
          <a:xfrm>
            <a:off x="2753956" y="3357827"/>
            <a:ext cx="8875059" cy="3107520"/>
          </a:xfrm>
          <a:prstGeom prst="rect">
            <a:avLst/>
          </a:prstGeom>
          <a:solidFill>
            <a:srgbClr val="D9E5F8"/>
          </a:solidFill>
          <a:ln w="38100">
            <a:solidFill>
              <a:schemeClr val="tx2">
                <a:lumMod val="60000"/>
                <a:lumOff val="40000"/>
              </a:schemeClr>
            </a:solidFill>
          </a:ln>
        </p:spPr>
        <p:txBody>
          <a:bodyPr spcFirstLastPara="1" vert="horz" wrap="square" lIns="45700" tIns="46025" rIns="45700" bIns="46025" rtlCol="0" anchor="t" anchorCtr="0">
            <a:noAutofit/>
          </a:bodyPr>
          <a:lstStyle>
            <a:lvl1pPr marL="342900" lvl="0" indent="-262890" algn="l" defTabSz="914400" rtl="0" eaLnBrk="1" latinLnBrk="0" hangingPunct="1">
              <a:lnSpc>
                <a:spcPct val="90000"/>
              </a:lnSpc>
              <a:spcBef>
                <a:spcPts val="0"/>
              </a:spcBef>
              <a:spcAft>
                <a:spcPts val="0"/>
              </a:spcAft>
              <a:buClr>
                <a:schemeClr val="dk1"/>
              </a:buClr>
              <a:buSzPts val="1920"/>
              <a:buFont typeface="Arial" panose="020B0604020202020204" pitchFamily="34" charset="0"/>
              <a:buChar char="■"/>
              <a:defRPr sz="1800" kern="1200">
                <a:solidFill>
                  <a:schemeClr val="dk1"/>
                </a:solidFill>
                <a:latin typeface="+mn-lt"/>
                <a:ea typeface="+mn-ea"/>
                <a:cs typeface="+mn-cs"/>
              </a:defRPr>
            </a:lvl1pPr>
            <a:lvl2pPr marL="685800" lvl="1" indent="-302895" algn="l" defTabSz="914400" rtl="0" eaLnBrk="1" latinLnBrk="0" hangingPunct="1">
              <a:lnSpc>
                <a:spcPct val="90000"/>
              </a:lnSpc>
              <a:spcBef>
                <a:spcPts val="900"/>
              </a:spcBef>
              <a:spcAft>
                <a:spcPts val="0"/>
              </a:spcAft>
              <a:buClr>
                <a:schemeClr val="dk1"/>
              </a:buClr>
              <a:buSzPts val="2760"/>
              <a:buFont typeface="Arial"/>
              <a:buChar char="•"/>
              <a:defRPr sz="1800" kern="1200">
                <a:solidFill>
                  <a:schemeClr val="dk1"/>
                </a:solidFill>
                <a:latin typeface="+mn-lt"/>
                <a:ea typeface="+mn-ea"/>
                <a:cs typeface="+mn-cs"/>
              </a:defRPr>
            </a:lvl2pPr>
            <a:lvl3pPr marL="1028700" lvl="2" indent="-171450" algn="l" defTabSz="914400" rtl="0" eaLnBrk="1" latinLnBrk="0" hangingPunct="1">
              <a:lnSpc>
                <a:spcPct val="90000"/>
              </a:lnSpc>
              <a:spcBef>
                <a:spcPts val="900"/>
              </a:spcBef>
              <a:spcAft>
                <a:spcPts val="0"/>
              </a:spcAft>
              <a:buSzPts val="1800"/>
              <a:buFont typeface="Arial"/>
              <a:buNone/>
              <a:defRPr sz="2000" kern="1200">
                <a:solidFill>
                  <a:schemeClr val="tx1"/>
                </a:solidFill>
                <a:latin typeface="+mn-lt"/>
                <a:ea typeface="+mn-ea"/>
                <a:cs typeface="+mn-cs"/>
              </a:defRPr>
            </a:lvl3pPr>
            <a:lvl4pPr marL="1371600" lvl="3" indent="-257175" algn="l" defTabSz="914400" rtl="0" eaLnBrk="1" latinLnBrk="0" hangingPunct="1">
              <a:lnSpc>
                <a:spcPct val="90000"/>
              </a:lnSpc>
              <a:spcBef>
                <a:spcPts val="0"/>
              </a:spcBef>
              <a:spcAft>
                <a:spcPts val="0"/>
              </a:spcAft>
              <a:buSzPts val="1800"/>
              <a:buFont typeface="Arial" panose="020B0604020202020204" pitchFamily="34" charset="0"/>
              <a:buChar char="⎯"/>
              <a:defRPr sz="1800" kern="1200">
                <a:solidFill>
                  <a:schemeClr val="tx1"/>
                </a:solidFill>
                <a:latin typeface="+mn-lt"/>
                <a:ea typeface="+mn-ea"/>
                <a:cs typeface="+mn-cs"/>
              </a:defRPr>
            </a:lvl4pPr>
            <a:lvl5pPr marL="1714500" lvl="4" indent="-257175" algn="l" defTabSz="914400" rtl="0" eaLnBrk="1" latinLnBrk="0" hangingPunct="1">
              <a:lnSpc>
                <a:spcPct val="90000"/>
              </a:lnSpc>
              <a:spcBef>
                <a:spcPts val="900"/>
              </a:spcBef>
              <a:spcAft>
                <a:spcPts val="0"/>
              </a:spcAft>
              <a:buSzPts val="1800"/>
              <a:buFont typeface="Arial" panose="020B0604020202020204" pitchFamily="34" charset="0"/>
              <a:buChar char="–"/>
              <a:defRPr sz="1800" kern="1200">
                <a:solidFill>
                  <a:schemeClr val="tx1"/>
                </a:solidFill>
                <a:latin typeface="+mn-lt"/>
                <a:ea typeface="+mn-ea"/>
                <a:cs typeface="+mn-cs"/>
              </a:defRPr>
            </a:lvl5pPr>
            <a:lvl6pPr marL="2057400" lvl="5" indent="-257175" algn="l" defTabSz="914400" rtl="0" eaLnBrk="1" latinLnBrk="0" hangingPunct="1">
              <a:lnSpc>
                <a:spcPct val="90000"/>
              </a:lnSpc>
              <a:spcBef>
                <a:spcPts val="900"/>
              </a:spcBef>
              <a:spcAft>
                <a:spcPts val="0"/>
              </a:spcAft>
              <a:buSzPts val="1800"/>
              <a:buFont typeface="Arial" panose="020B0604020202020204" pitchFamily="34" charset="0"/>
              <a:buChar char="–"/>
              <a:defRPr sz="1800" kern="1200">
                <a:solidFill>
                  <a:schemeClr val="tx1"/>
                </a:solidFill>
                <a:latin typeface="+mn-lt"/>
                <a:ea typeface="+mn-ea"/>
                <a:cs typeface="+mn-cs"/>
              </a:defRPr>
            </a:lvl6pPr>
            <a:lvl7pPr marL="2400300" lvl="6" indent="-257175" algn="l" defTabSz="914400" rtl="0" eaLnBrk="1" latinLnBrk="0" hangingPunct="1">
              <a:lnSpc>
                <a:spcPct val="90000"/>
              </a:lnSpc>
              <a:spcBef>
                <a:spcPts val="338"/>
              </a:spcBef>
              <a:spcAft>
                <a:spcPts val="0"/>
              </a:spcAft>
              <a:buSzPts val="1800"/>
              <a:buFont typeface="Arial" panose="020B0604020202020204" pitchFamily="34" charset="0"/>
              <a:buChar char="–"/>
              <a:defRPr sz="1800" kern="1200">
                <a:solidFill>
                  <a:schemeClr val="tx1"/>
                </a:solidFill>
                <a:latin typeface="+mn-lt"/>
                <a:ea typeface="+mn-ea"/>
                <a:cs typeface="+mn-cs"/>
              </a:defRPr>
            </a:lvl7pPr>
            <a:lvl8pPr marL="2743200" lvl="7" indent="-257175" algn="l" defTabSz="914400" rtl="0" eaLnBrk="1" latinLnBrk="0" hangingPunct="1">
              <a:lnSpc>
                <a:spcPct val="90000"/>
              </a:lnSpc>
              <a:spcBef>
                <a:spcPts val="338"/>
              </a:spcBef>
              <a:spcAft>
                <a:spcPts val="0"/>
              </a:spcAft>
              <a:buSzPts val="1800"/>
              <a:buFont typeface="Arial" panose="020B0604020202020204" pitchFamily="34" charset="0"/>
              <a:buChar char="–"/>
              <a:defRPr sz="1800" kern="1200">
                <a:solidFill>
                  <a:schemeClr val="tx1"/>
                </a:solidFill>
                <a:latin typeface="+mn-lt"/>
                <a:ea typeface="+mn-ea"/>
                <a:cs typeface="+mn-cs"/>
              </a:defRPr>
            </a:lvl8pPr>
            <a:lvl9pPr marL="3086100" lvl="8" indent="-257175" algn="l" defTabSz="914400" rtl="0" eaLnBrk="1" latinLnBrk="0" hangingPunct="1">
              <a:lnSpc>
                <a:spcPct val="90000"/>
              </a:lnSpc>
              <a:spcBef>
                <a:spcPts val="338"/>
              </a:spcBef>
              <a:spcAft>
                <a:spcPts val="0"/>
              </a:spcAft>
              <a:buSzPts val="1800"/>
              <a:buFont typeface="Arial" panose="020B0604020202020204" pitchFamily="34" charset="0"/>
              <a:buChar char="–"/>
              <a:defRPr sz="1800" kern="1200">
                <a:solidFill>
                  <a:schemeClr val="tx1"/>
                </a:solidFill>
                <a:latin typeface="+mn-lt"/>
                <a:ea typeface="+mn-ea"/>
                <a:cs typeface="+mn-cs"/>
              </a:defRPr>
            </a:lvl9pPr>
          </a:lstStyle>
          <a:p>
            <a:pPr marL="342900" marR="0" lvl="1" indent="-342900" algn="l" defTabSz="914400" rtl="0" eaLnBrk="0" fontAlgn="base" latinLnBrk="0" hangingPunct="0">
              <a:lnSpc>
                <a:spcPct val="100000"/>
              </a:lnSpc>
              <a:spcBef>
                <a:spcPct val="0"/>
              </a:spcBef>
              <a:spcAft>
                <a:spcPts val="500"/>
              </a:spcAft>
              <a:buClrTx/>
              <a:buSzTx/>
              <a:buFont typeface="Arial"/>
              <a:buNone/>
              <a:tabLst/>
              <a:defRPr/>
            </a:pPr>
            <a:r>
              <a:rPr kumimoji="0" lang="en-US" altLang="en-US" sz="1800" b="1" i="0" u="none" strike="noStrike" kern="1200" cap="none" spc="0" normalizeH="0" baseline="0" noProof="0" dirty="0">
                <a:ln>
                  <a:noFill/>
                </a:ln>
                <a:solidFill>
                  <a:prstClr val="black"/>
                </a:solidFill>
                <a:effectLst/>
                <a:uLnTx/>
                <a:uFillTx/>
                <a:latin typeface="Aptos" panose="02110004020202020204"/>
                <a:ea typeface="+mn-ea"/>
                <a:cs typeface="+mn-cs"/>
              </a:rPr>
              <a:t>Document</a:t>
            </a:r>
          </a:p>
          <a:p>
            <a:pPr marL="628650" marR="0" lvl="1" indent="-285750" algn="l" defTabSz="914400" rtl="0" eaLnBrk="0" fontAlgn="base" latinLnBrk="0" hangingPunct="0">
              <a:lnSpc>
                <a:spcPct val="100000"/>
              </a:lnSpc>
              <a:spcBef>
                <a:spcPct val="0"/>
              </a:spcBef>
              <a:spcAft>
                <a:spcPts val="500"/>
              </a:spcAft>
              <a:buClrTx/>
              <a:buSzTx/>
              <a:buFont typeface="Arial" panose="020B0604020202020204" pitchFamily="34" charset="0"/>
              <a:buChar char="•"/>
              <a:tabLst/>
              <a:defRPr/>
            </a:pPr>
            <a:r>
              <a:rPr kumimoji="0" lang="en-US" altLang="en-US" sz="1800" b="0" i="0" u="none" strike="noStrike" kern="1200" cap="none" spc="0" normalizeH="0" baseline="0" noProof="0" dirty="0">
                <a:ln>
                  <a:noFill/>
                </a:ln>
                <a:solidFill>
                  <a:prstClr val="black"/>
                </a:solidFill>
                <a:effectLst/>
                <a:uLnTx/>
                <a:uFillTx/>
                <a:latin typeface="Aptos" panose="02110004020202020204"/>
                <a:ea typeface="+mn-ea"/>
                <a:cs typeface="+mn-cs"/>
              </a:rPr>
              <a:t>Goals of care centered on the person’s priorities and what matters most to them</a:t>
            </a:r>
          </a:p>
          <a:p>
            <a:pPr marL="628650" marR="0" lvl="1" indent="-285750" algn="l" defTabSz="914400" rtl="0" eaLnBrk="0" fontAlgn="base" latinLnBrk="0" hangingPunct="0">
              <a:lnSpc>
                <a:spcPct val="100000"/>
              </a:lnSpc>
              <a:spcBef>
                <a:spcPct val="0"/>
              </a:spcBef>
              <a:spcAft>
                <a:spcPts val="500"/>
              </a:spcAft>
              <a:buClrTx/>
              <a:buSzTx/>
              <a:buFont typeface="Arial" panose="020B0604020202020204" pitchFamily="34" charset="0"/>
              <a:buChar char="•"/>
              <a:tabLst/>
              <a:defRPr/>
            </a:pPr>
            <a:r>
              <a:rPr kumimoji="0" lang="en-US" altLang="en-US" sz="1800" b="0" i="0" u="none" strike="noStrike" kern="1200" cap="none" spc="0" normalizeH="0" baseline="0" noProof="0" dirty="0">
                <a:ln>
                  <a:noFill/>
                </a:ln>
                <a:solidFill>
                  <a:prstClr val="black"/>
                </a:solidFill>
                <a:effectLst/>
                <a:uLnTx/>
                <a:uFillTx/>
                <a:latin typeface="Aptos" panose="02110004020202020204"/>
                <a:ea typeface="+mn-ea"/>
                <a:cs typeface="+mn-cs"/>
              </a:rPr>
              <a:t>Assessment of cognitive, functional, and safety status</a:t>
            </a:r>
          </a:p>
          <a:p>
            <a:pPr marL="628650" marR="0" lvl="1" indent="-285750" algn="l" defTabSz="914400" rtl="0" eaLnBrk="0" fontAlgn="base" latinLnBrk="0" hangingPunct="0">
              <a:lnSpc>
                <a:spcPct val="100000"/>
              </a:lnSpc>
              <a:spcBef>
                <a:spcPct val="0"/>
              </a:spcBef>
              <a:spcAft>
                <a:spcPts val="500"/>
              </a:spcAft>
              <a:buClrTx/>
              <a:buSzTx/>
              <a:buFont typeface="Arial" panose="020B0604020202020204" pitchFamily="34" charset="0"/>
              <a:buChar char="•"/>
              <a:tabLst/>
              <a:defRPr/>
            </a:pPr>
            <a:r>
              <a:rPr kumimoji="0" lang="en-US" altLang="en-US" sz="1800" b="0" i="0" u="none" strike="noStrike" kern="1200" cap="none" spc="0" normalizeH="0" baseline="0" noProof="0" dirty="0">
                <a:ln>
                  <a:noFill/>
                </a:ln>
                <a:solidFill>
                  <a:prstClr val="black"/>
                </a:solidFill>
                <a:effectLst/>
                <a:uLnTx/>
                <a:uFillTx/>
                <a:latin typeface="Aptos" panose="02110004020202020204"/>
                <a:ea typeface="+mn-ea"/>
                <a:cs typeface="+mn-cs"/>
              </a:rPr>
              <a:t>A plan and referrals for addressing medical, emotional, social, and spiritual needs</a:t>
            </a:r>
          </a:p>
          <a:p>
            <a:pPr marL="628650" marR="0" lvl="1" indent="-285750" algn="l" defTabSz="914400" rtl="0" eaLnBrk="0" fontAlgn="base" latinLnBrk="0" hangingPunct="0">
              <a:lnSpc>
                <a:spcPct val="100000"/>
              </a:lnSpc>
              <a:spcBef>
                <a:spcPct val="0"/>
              </a:spcBef>
              <a:spcAft>
                <a:spcPts val="500"/>
              </a:spcAft>
              <a:buClrTx/>
              <a:buSzTx/>
              <a:buFont typeface="Arial" panose="020B0604020202020204" pitchFamily="34" charset="0"/>
              <a:buChar char="•"/>
              <a:tabLst/>
              <a:defRPr/>
            </a:pPr>
            <a:r>
              <a:rPr kumimoji="0" lang="en-US" altLang="en-US" sz="1800" b="0" i="0" u="none" strike="noStrike" kern="1200" cap="none" spc="0" normalizeH="0" baseline="0" noProof="0" dirty="0">
                <a:ln>
                  <a:noFill/>
                </a:ln>
                <a:solidFill>
                  <a:prstClr val="black"/>
                </a:solidFill>
                <a:effectLst/>
                <a:uLnTx/>
                <a:uFillTx/>
                <a:latin typeface="Aptos" panose="02110004020202020204"/>
                <a:ea typeface="+mn-ea"/>
                <a:cs typeface="+mn-cs"/>
              </a:rPr>
              <a:t>Strategies to address risks to health, safety, and quality of life</a:t>
            </a:r>
          </a:p>
          <a:p>
            <a:pPr marL="628650" marR="0" lvl="1" indent="-285750" algn="l" defTabSz="914400" rtl="0" eaLnBrk="0" fontAlgn="base" latinLnBrk="0" hangingPunct="0">
              <a:lnSpc>
                <a:spcPct val="100000"/>
              </a:lnSpc>
              <a:spcBef>
                <a:spcPct val="0"/>
              </a:spcBef>
              <a:spcAft>
                <a:spcPts val="50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Aptos" panose="02110004020202020204"/>
                <a:ea typeface="+mn-ea"/>
                <a:cs typeface="+mn-cs"/>
              </a:rPr>
              <a:t>Support for care partners and identification of circle of support</a:t>
            </a:r>
          </a:p>
          <a:p>
            <a:pPr marL="628650" marR="0" lvl="1" indent="-285750" algn="l" defTabSz="914400" rtl="0" eaLnBrk="0" fontAlgn="base" latinLnBrk="0" hangingPunct="0">
              <a:lnSpc>
                <a:spcPct val="100000"/>
              </a:lnSpc>
              <a:spcBef>
                <a:spcPct val="0"/>
              </a:spcBef>
              <a:spcAft>
                <a:spcPts val="500"/>
              </a:spcAft>
              <a:buClrTx/>
              <a:buSzTx/>
              <a:buFont typeface="Arial" panose="020B0604020202020204" pitchFamily="34" charset="0"/>
              <a:buChar char="•"/>
              <a:tabLst/>
              <a:defRPr/>
            </a:pPr>
            <a:r>
              <a:rPr kumimoji="0" lang="en-US" altLang="en-US" sz="1800" b="0" i="0" u="none" strike="noStrike" kern="1200" cap="none" spc="0" normalizeH="0" baseline="0" noProof="0" dirty="0">
                <a:ln>
                  <a:noFill/>
                </a:ln>
                <a:solidFill>
                  <a:prstClr val="black"/>
                </a:solidFill>
                <a:effectLst/>
                <a:uLnTx/>
                <a:uFillTx/>
                <a:latin typeface="Aptos" panose="02110004020202020204"/>
                <a:ea typeface="+mn-ea"/>
                <a:cs typeface="+mn-cs"/>
              </a:rPr>
              <a:t>Approaches for medication management</a:t>
            </a:r>
          </a:p>
          <a:p>
            <a:pPr marL="628650" marR="0" lvl="1" indent="-285750" algn="l" defTabSz="914400" rtl="0" eaLnBrk="0" fontAlgn="base" latinLnBrk="0" hangingPunct="0">
              <a:lnSpc>
                <a:spcPct val="100000"/>
              </a:lnSpc>
              <a:spcBef>
                <a:spcPct val="0"/>
              </a:spcBef>
              <a:spcAft>
                <a:spcPts val="50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Aptos" panose="02110004020202020204"/>
                <a:ea typeface="+mn-ea"/>
                <a:cs typeface="+mn-cs"/>
              </a:rPr>
              <a:t>Proactive strategies to handle crises, health changes, and end-of-life care</a:t>
            </a:r>
          </a:p>
          <a:p>
            <a:pPr marL="628650" marR="0" lvl="1" indent="-285750" algn="l" defTabSz="914400" rtl="0" eaLnBrk="0" fontAlgn="base" latinLnBrk="0" hangingPunct="0">
              <a:lnSpc>
                <a:spcPct val="100000"/>
              </a:lnSpc>
              <a:spcBef>
                <a:spcPct val="0"/>
              </a:spcBef>
              <a:spcAft>
                <a:spcPts val="500"/>
              </a:spcAft>
              <a:buClrTx/>
              <a:buSzTx/>
              <a:buFont typeface="Arial" panose="020B0604020202020204" pitchFamily="34" charset="0"/>
              <a:buChar char="•"/>
              <a:tabLst/>
              <a:defRPr/>
            </a:pPr>
            <a:r>
              <a:rPr kumimoji="0" lang="en-US" altLang="en-US" sz="1800" b="0" i="0" u="none" strike="noStrike" kern="1200" cap="none" spc="0" normalizeH="0" baseline="0" noProof="0" dirty="0">
                <a:ln>
                  <a:noFill/>
                </a:ln>
                <a:solidFill>
                  <a:prstClr val="black"/>
                </a:solidFill>
                <a:effectLst/>
                <a:uLnTx/>
                <a:uFillTx/>
                <a:latin typeface="Aptos" panose="02110004020202020204"/>
                <a:ea typeface="+mn-ea"/>
                <a:cs typeface="+mn-cs"/>
              </a:rPr>
              <a:t>Regular updates to the care plan </a:t>
            </a:r>
          </a:p>
          <a:p>
            <a:pPr marL="342900" marR="0" lvl="1" indent="-342900" algn="l" defTabSz="914400" rtl="0" eaLnBrk="0" fontAlgn="base" latinLnBrk="0" hangingPunct="0">
              <a:lnSpc>
                <a:spcPct val="100000"/>
              </a:lnSpc>
              <a:spcBef>
                <a:spcPct val="0"/>
              </a:spcBef>
              <a:spcAft>
                <a:spcPts val="1000"/>
              </a:spcAft>
              <a:buClrTx/>
              <a:buSzTx/>
              <a:buFont typeface="Arial"/>
              <a:buNone/>
              <a:tabLst/>
              <a:defRPr/>
            </a:pPr>
            <a:endParaRPr kumimoji="0" lang="en-US" altLang="en-US" sz="1800" b="1" i="0" u="none" strike="noStrike" kern="1200" cap="none" spc="0" normalizeH="0" baseline="0" noProof="0" dirty="0">
              <a:ln>
                <a:noFill/>
              </a:ln>
              <a:solidFill>
                <a:prstClr val="black"/>
              </a:solidFill>
              <a:effectLst/>
              <a:uLnTx/>
              <a:uFillTx/>
              <a:latin typeface="Aptos" panose="02110004020202020204"/>
              <a:ea typeface="+mn-ea"/>
              <a:cs typeface="+mn-cs"/>
            </a:endParaRPr>
          </a:p>
        </p:txBody>
      </p:sp>
      <p:pic>
        <p:nvPicPr>
          <p:cNvPr id="4" name="Picture 3">
            <a:extLst>
              <a:ext uri="{FF2B5EF4-FFF2-40B4-BE49-F238E27FC236}">
                <a16:creationId xmlns:a16="http://schemas.microsoft.com/office/drawing/2014/main" id="{997CDDF8-3C76-BA55-4B48-477F2B39363A}"/>
              </a:ext>
            </a:extLst>
          </p:cNvPr>
          <p:cNvPicPr>
            <a:picLocks noChangeAspect="1"/>
          </p:cNvPicPr>
          <p:nvPr/>
        </p:nvPicPr>
        <p:blipFill>
          <a:blip r:embed="rId3"/>
          <a:stretch>
            <a:fillRect/>
          </a:stretch>
        </p:blipFill>
        <p:spPr>
          <a:xfrm>
            <a:off x="462944" y="1011218"/>
            <a:ext cx="2129650" cy="2130013"/>
          </a:xfrm>
          <a:prstGeom prst="rect">
            <a:avLst/>
          </a:prstGeom>
          <a:solidFill>
            <a:srgbClr val="FEF4F0"/>
          </a:solidFill>
          <a:ln w="38100">
            <a:noFill/>
          </a:ln>
        </p:spPr>
      </p:pic>
      <p:pic>
        <p:nvPicPr>
          <p:cNvPr id="10" name="Picture 9">
            <a:extLst>
              <a:ext uri="{FF2B5EF4-FFF2-40B4-BE49-F238E27FC236}">
                <a16:creationId xmlns:a16="http://schemas.microsoft.com/office/drawing/2014/main" id="{272FC586-3CED-1C49-3426-7C603B7CCD9F}"/>
              </a:ext>
            </a:extLst>
          </p:cNvPr>
          <p:cNvPicPr>
            <a:picLocks noChangeAspect="1"/>
          </p:cNvPicPr>
          <p:nvPr/>
        </p:nvPicPr>
        <p:blipFill>
          <a:blip r:embed="rId4"/>
          <a:stretch>
            <a:fillRect/>
          </a:stretch>
        </p:blipFill>
        <p:spPr>
          <a:xfrm>
            <a:off x="430305" y="3831029"/>
            <a:ext cx="2194560" cy="2214769"/>
          </a:xfrm>
          <a:prstGeom prst="rect">
            <a:avLst/>
          </a:prstGeom>
          <a:solidFill>
            <a:srgbClr val="D9E5F8"/>
          </a:solidFill>
          <a:ln w="38100">
            <a:noFill/>
          </a:ln>
        </p:spPr>
      </p:pic>
    </p:spTree>
    <p:extLst>
      <p:ext uri="{BB962C8B-B14F-4D97-AF65-F5344CB8AC3E}">
        <p14:creationId xmlns:p14="http://schemas.microsoft.com/office/powerpoint/2010/main" val="230791832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BEE71F4C-1492-9850-C937-4A76DA661183}"/>
              </a:ext>
            </a:extLst>
          </p:cNvPr>
          <p:cNvSpPr>
            <a:spLocks noGrp="1"/>
          </p:cNvSpPr>
          <p:nvPr>
            <p:ph type="body" idx="1"/>
          </p:nvPr>
        </p:nvSpPr>
        <p:spPr>
          <a:xfrm>
            <a:off x="743473" y="1433551"/>
            <a:ext cx="10769600" cy="4461641"/>
          </a:xfrm>
        </p:spPr>
        <p:txBody>
          <a:bodyPr/>
          <a:lstStyle/>
          <a:p>
            <a:pPr marL="80010" indent="0">
              <a:buNone/>
            </a:pPr>
            <a:endParaRPr lang="en-US" b="1" dirty="0"/>
          </a:p>
          <a:p>
            <a:pPr marL="80010" indent="0">
              <a:buNone/>
            </a:pPr>
            <a:endParaRPr lang="en-US" dirty="0"/>
          </a:p>
        </p:txBody>
      </p:sp>
      <p:sp>
        <p:nvSpPr>
          <p:cNvPr id="6" name="Title 1">
            <a:extLst>
              <a:ext uri="{FF2B5EF4-FFF2-40B4-BE49-F238E27FC236}">
                <a16:creationId xmlns:a16="http://schemas.microsoft.com/office/drawing/2014/main" id="{7FEF00AD-0D30-4E3F-96D1-B8AC502D61B2}"/>
              </a:ext>
            </a:extLst>
          </p:cNvPr>
          <p:cNvSpPr txBox="1">
            <a:spLocks/>
          </p:cNvSpPr>
          <p:nvPr/>
        </p:nvSpPr>
        <p:spPr>
          <a:xfrm>
            <a:off x="978946" y="0"/>
            <a:ext cx="11213054" cy="936702"/>
          </a:xfrm>
          <a:prstGeom prst="rect">
            <a:avLst/>
          </a:prstGeom>
          <a:solidFill>
            <a:srgbClr val="002060"/>
          </a:solidFill>
          <a:ln>
            <a:noFill/>
          </a:ln>
        </p:spPr>
        <p:txBody>
          <a:bodyPr spcFirstLastPara="1" vert="horz" wrap="square" lIns="91425" tIns="45700" rIns="91425" bIns="45700" rtlCol="0" anchor="ctr" anchorCtr="0">
            <a:noAutofit/>
          </a:bodyPr>
          <a:lstStyle>
            <a:lvl1pPr lvl="0" algn="l" defTabSz="914400" rtl="0" eaLnBrk="1" latinLnBrk="0" hangingPunct="1">
              <a:lnSpc>
                <a:spcPct val="90000"/>
              </a:lnSpc>
              <a:spcBef>
                <a:spcPts val="360"/>
              </a:spcBef>
              <a:spcAft>
                <a:spcPts val="0"/>
              </a:spcAft>
              <a:buSzPts val="1400"/>
              <a:buNone/>
              <a:defRPr sz="4400" kern="1200">
                <a:solidFill>
                  <a:schemeClr val="tx1"/>
                </a:solidFill>
                <a:latin typeface="Calibri"/>
                <a:ea typeface="Calibri"/>
                <a:cs typeface="Calibri"/>
                <a:sym typeface="Calibri"/>
              </a:defRPr>
            </a:lvl1pPr>
            <a:lvl2pPr lvl="1" algn="l">
              <a:spcBef>
                <a:spcPts val="270"/>
              </a:spcBef>
              <a:spcAft>
                <a:spcPts val="0"/>
              </a:spcAft>
              <a:buSzPts val="1400"/>
              <a:buNone/>
              <a:defRPr/>
            </a:lvl2pPr>
            <a:lvl3pPr lvl="2" algn="l">
              <a:spcBef>
                <a:spcPts val="270"/>
              </a:spcBef>
              <a:spcAft>
                <a:spcPts val="0"/>
              </a:spcAft>
              <a:buSzPts val="1400"/>
              <a:buNone/>
              <a:defRPr/>
            </a:lvl3pPr>
            <a:lvl4pPr lvl="3" algn="l">
              <a:spcBef>
                <a:spcPts val="270"/>
              </a:spcBef>
              <a:spcAft>
                <a:spcPts val="0"/>
              </a:spcAft>
              <a:buSzPts val="1400"/>
              <a:buNone/>
              <a:defRPr/>
            </a:lvl4pPr>
            <a:lvl5pPr lvl="4" algn="l">
              <a:spcBef>
                <a:spcPts val="270"/>
              </a:spcBef>
              <a:spcAft>
                <a:spcPts val="0"/>
              </a:spcAft>
              <a:buSzPts val="1400"/>
              <a:buNone/>
              <a:defRPr/>
            </a:lvl5pPr>
            <a:lvl6pPr lvl="5" algn="l">
              <a:spcBef>
                <a:spcPts val="270"/>
              </a:spcBef>
              <a:spcAft>
                <a:spcPts val="0"/>
              </a:spcAft>
              <a:buSzPts val="1400"/>
              <a:buNone/>
              <a:defRPr/>
            </a:lvl6pPr>
            <a:lvl7pPr lvl="6" algn="l">
              <a:spcBef>
                <a:spcPts val="270"/>
              </a:spcBef>
              <a:spcAft>
                <a:spcPts val="0"/>
              </a:spcAft>
              <a:buSzPts val="1400"/>
              <a:buNone/>
              <a:defRPr/>
            </a:lvl7pPr>
            <a:lvl8pPr lvl="7" algn="l">
              <a:spcBef>
                <a:spcPts val="270"/>
              </a:spcBef>
              <a:spcAft>
                <a:spcPts val="0"/>
              </a:spcAft>
              <a:buSzPts val="1400"/>
              <a:buNone/>
              <a:defRPr/>
            </a:lvl8pPr>
            <a:lvl9pPr lvl="8" algn="l">
              <a:spcBef>
                <a:spcPts val="270"/>
              </a:spcBef>
              <a:spcAft>
                <a:spcPts val="0"/>
              </a:spcAft>
              <a:buSzPts val="1400"/>
              <a:buNone/>
              <a:defRPr/>
            </a:lvl9pPr>
          </a:lstStyle>
          <a:p>
            <a:pPr marL="0" marR="0" lvl="0" indent="0" algn="l" defTabSz="914400" rtl="0" eaLnBrk="1" fontAlgn="auto" latinLnBrk="0" hangingPunct="1">
              <a:lnSpc>
                <a:spcPct val="100000"/>
              </a:lnSpc>
              <a:spcBef>
                <a:spcPts val="0"/>
              </a:spcBef>
              <a:spcAft>
                <a:spcPts val="0"/>
              </a:spcAft>
              <a:buClrTx/>
              <a:buSzPts val="1400"/>
              <a:buFontTx/>
              <a:buNone/>
              <a:tabLst/>
              <a:defRPr/>
            </a:pPr>
            <a:r>
              <a:rPr kumimoji="0" lang="en-US" sz="2800" b="1" i="0" u="none" strike="noStrike" kern="0" cap="none" spc="0" normalizeH="0" baseline="0" noProof="0" dirty="0">
                <a:ln>
                  <a:noFill/>
                </a:ln>
                <a:solidFill>
                  <a:srgbClr val="FFC000"/>
                </a:solidFill>
                <a:effectLst/>
                <a:uLnTx/>
                <a:uFillTx/>
                <a:latin typeface="Calibri" pitchFamily="34" charset="0"/>
                <a:ea typeface="+mn-ea"/>
                <a:cs typeface="Calibri" pitchFamily="34" charset="0"/>
                <a:sym typeface="Calibri"/>
              </a:rPr>
              <a:t>    Toolkit </a:t>
            </a:r>
            <a:r>
              <a:rPr kumimoji="0" lang="en-US" sz="1100" b="0" i="0" u="none" strike="noStrike" kern="1200" cap="none" spc="0" normalizeH="0" baseline="0" noProof="0" dirty="0">
                <a:ln>
                  <a:noFill/>
                </a:ln>
                <a:solidFill>
                  <a:srgbClr val="FFC000"/>
                </a:solidFill>
                <a:effectLst/>
                <a:uLnTx/>
                <a:uFillTx/>
                <a:latin typeface="Calibri"/>
                <a:cs typeface="Calibri"/>
                <a:sym typeface="Calibri"/>
              </a:rPr>
              <a:t> </a:t>
            </a:r>
            <a:r>
              <a:rPr kumimoji="0" lang="en-US" sz="2800" b="1" i="0" u="none" strike="noStrike" kern="0" cap="none" spc="0" normalizeH="0" baseline="0" noProof="0" dirty="0">
                <a:ln>
                  <a:noFill/>
                </a:ln>
                <a:solidFill>
                  <a:srgbClr val="FFC000"/>
                </a:solidFill>
                <a:effectLst/>
                <a:uLnTx/>
                <a:uFillTx/>
                <a:latin typeface="Calibri" pitchFamily="34" charset="0"/>
                <a:ea typeface="+mn-ea"/>
                <a:cs typeface="Calibri" pitchFamily="34" charset="0"/>
                <a:sym typeface="Calibri"/>
              </a:rPr>
              <a:t>Overview</a:t>
            </a:r>
          </a:p>
        </p:txBody>
      </p:sp>
      <p:sp>
        <p:nvSpPr>
          <p:cNvPr id="7" name="Slide Number Placeholder 4">
            <a:extLst>
              <a:ext uri="{FF2B5EF4-FFF2-40B4-BE49-F238E27FC236}">
                <a16:creationId xmlns:a16="http://schemas.microsoft.com/office/drawing/2014/main" id="{A57B3651-1C90-00EF-FA0B-F4AF419B2C62}"/>
              </a:ext>
            </a:extLst>
          </p:cNvPr>
          <p:cNvSpPr txBox="1">
            <a:spLocks/>
          </p:cNvSpPr>
          <p:nvPr/>
        </p:nvSpPr>
        <p:spPr>
          <a:xfrm>
            <a:off x="11723913" y="6410781"/>
            <a:ext cx="378440"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fld id="{368831C8-4153-47FC-8159-9A6EA4357490}"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8" name="Text Placeholder 2">
            <a:extLst>
              <a:ext uri="{FF2B5EF4-FFF2-40B4-BE49-F238E27FC236}">
                <a16:creationId xmlns:a16="http://schemas.microsoft.com/office/drawing/2014/main" id="{C97E87FC-5A2F-37E0-BFD6-A50BDB815A7F}"/>
              </a:ext>
            </a:extLst>
          </p:cNvPr>
          <p:cNvSpPr txBox="1">
            <a:spLocks/>
          </p:cNvSpPr>
          <p:nvPr/>
        </p:nvSpPr>
        <p:spPr>
          <a:xfrm>
            <a:off x="2305722" y="970971"/>
            <a:ext cx="9337638" cy="5467482"/>
          </a:xfrm>
          <a:prstGeom prst="rect">
            <a:avLst/>
          </a:prstGeom>
          <a:noFill/>
          <a:ln>
            <a:noFill/>
          </a:ln>
        </p:spPr>
        <p:txBody>
          <a:bodyPr spcFirstLastPara="1" vert="horz" wrap="square" lIns="45700" tIns="46025" rIns="45700" bIns="46025" rtlCol="0" anchor="t" anchorCtr="0">
            <a:noAutofit/>
          </a:bodyPr>
          <a:lstStyle>
            <a:lvl1pPr marL="342900" lvl="0" indent="-262890" algn="l" defTabSz="914400" rtl="0" eaLnBrk="1" latinLnBrk="0" hangingPunct="1">
              <a:lnSpc>
                <a:spcPct val="90000"/>
              </a:lnSpc>
              <a:spcBef>
                <a:spcPts val="0"/>
              </a:spcBef>
              <a:spcAft>
                <a:spcPts val="0"/>
              </a:spcAft>
              <a:buClr>
                <a:schemeClr val="dk1"/>
              </a:buClr>
              <a:buSzPts val="1920"/>
              <a:buFont typeface="Arial" panose="020B0604020202020204" pitchFamily="34" charset="0"/>
              <a:buChar char="■"/>
              <a:defRPr sz="1800" kern="1200">
                <a:solidFill>
                  <a:schemeClr val="dk1"/>
                </a:solidFill>
                <a:latin typeface="+mn-lt"/>
                <a:ea typeface="+mn-ea"/>
                <a:cs typeface="+mn-cs"/>
              </a:defRPr>
            </a:lvl1pPr>
            <a:lvl2pPr marL="685800" lvl="1" indent="-302895" algn="l" defTabSz="914400" rtl="0" eaLnBrk="1" latinLnBrk="0" hangingPunct="1">
              <a:lnSpc>
                <a:spcPct val="90000"/>
              </a:lnSpc>
              <a:spcBef>
                <a:spcPts val="900"/>
              </a:spcBef>
              <a:spcAft>
                <a:spcPts val="0"/>
              </a:spcAft>
              <a:buClr>
                <a:schemeClr val="dk1"/>
              </a:buClr>
              <a:buSzPts val="2760"/>
              <a:buFont typeface="Arial"/>
              <a:buChar char="•"/>
              <a:defRPr sz="1800" kern="1200">
                <a:solidFill>
                  <a:schemeClr val="dk1"/>
                </a:solidFill>
                <a:latin typeface="+mn-lt"/>
                <a:ea typeface="+mn-ea"/>
                <a:cs typeface="+mn-cs"/>
              </a:defRPr>
            </a:lvl2pPr>
            <a:lvl3pPr marL="1028700" lvl="2" indent="-171450" algn="l" defTabSz="914400" rtl="0" eaLnBrk="1" latinLnBrk="0" hangingPunct="1">
              <a:lnSpc>
                <a:spcPct val="90000"/>
              </a:lnSpc>
              <a:spcBef>
                <a:spcPts val="900"/>
              </a:spcBef>
              <a:spcAft>
                <a:spcPts val="0"/>
              </a:spcAft>
              <a:buSzPts val="1800"/>
              <a:buFont typeface="Arial"/>
              <a:buNone/>
              <a:defRPr sz="2000" kern="1200">
                <a:solidFill>
                  <a:schemeClr val="tx1"/>
                </a:solidFill>
                <a:latin typeface="+mn-lt"/>
                <a:ea typeface="+mn-ea"/>
                <a:cs typeface="+mn-cs"/>
              </a:defRPr>
            </a:lvl3pPr>
            <a:lvl4pPr marL="1371600" lvl="3" indent="-257175" algn="l" defTabSz="914400" rtl="0" eaLnBrk="1" latinLnBrk="0" hangingPunct="1">
              <a:lnSpc>
                <a:spcPct val="90000"/>
              </a:lnSpc>
              <a:spcBef>
                <a:spcPts val="0"/>
              </a:spcBef>
              <a:spcAft>
                <a:spcPts val="0"/>
              </a:spcAft>
              <a:buSzPts val="1800"/>
              <a:buFont typeface="Arial" panose="020B0604020202020204" pitchFamily="34" charset="0"/>
              <a:buChar char="⎯"/>
              <a:defRPr sz="1800" kern="1200">
                <a:solidFill>
                  <a:schemeClr val="tx1"/>
                </a:solidFill>
                <a:latin typeface="+mn-lt"/>
                <a:ea typeface="+mn-ea"/>
                <a:cs typeface="+mn-cs"/>
              </a:defRPr>
            </a:lvl4pPr>
            <a:lvl5pPr marL="1714500" lvl="4" indent="-257175" algn="l" defTabSz="914400" rtl="0" eaLnBrk="1" latinLnBrk="0" hangingPunct="1">
              <a:lnSpc>
                <a:spcPct val="90000"/>
              </a:lnSpc>
              <a:spcBef>
                <a:spcPts val="900"/>
              </a:spcBef>
              <a:spcAft>
                <a:spcPts val="0"/>
              </a:spcAft>
              <a:buSzPts val="1800"/>
              <a:buFont typeface="Arial" panose="020B0604020202020204" pitchFamily="34" charset="0"/>
              <a:buChar char="–"/>
              <a:defRPr sz="1800" kern="1200">
                <a:solidFill>
                  <a:schemeClr val="tx1"/>
                </a:solidFill>
                <a:latin typeface="+mn-lt"/>
                <a:ea typeface="+mn-ea"/>
                <a:cs typeface="+mn-cs"/>
              </a:defRPr>
            </a:lvl5pPr>
            <a:lvl6pPr marL="2057400" lvl="5" indent="-257175" algn="l" defTabSz="914400" rtl="0" eaLnBrk="1" latinLnBrk="0" hangingPunct="1">
              <a:lnSpc>
                <a:spcPct val="90000"/>
              </a:lnSpc>
              <a:spcBef>
                <a:spcPts val="900"/>
              </a:spcBef>
              <a:spcAft>
                <a:spcPts val="0"/>
              </a:spcAft>
              <a:buSzPts val="1800"/>
              <a:buFont typeface="Arial" panose="020B0604020202020204" pitchFamily="34" charset="0"/>
              <a:buChar char="–"/>
              <a:defRPr sz="1800" kern="1200">
                <a:solidFill>
                  <a:schemeClr val="tx1"/>
                </a:solidFill>
                <a:latin typeface="+mn-lt"/>
                <a:ea typeface="+mn-ea"/>
                <a:cs typeface="+mn-cs"/>
              </a:defRPr>
            </a:lvl6pPr>
            <a:lvl7pPr marL="2400300" lvl="6" indent="-257175" algn="l" defTabSz="914400" rtl="0" eaLnBrk="1" latinLnBrk="0" hangingPunct="1">
              <a:lnSpc>
                <a:spcPct val="90000"/>
              </a:lnSpc>
              <a:spcBef>
                <a:spcPts val="338"/>
              </a:spcBef>
              <a:spcAft>
                <a:spcPts val="0"/>
              </a:spcAft>
              <a:buSzPts val="1800"/>
              <a:buFont typeface="Arial" panose="020B0604020202020204" pitchFamily="34" charset="0"/>
              <a:buChar char="–"/>
              <a:defRPr sz="1800" kern="1200">
                <a:solidFill>
                  <a:schemeClr val="tx1"/>
                </a:solidFill>
                <a:latin typeface="+mn-lt"/>
                <a:ea typeface="+mn-ea"/>
                <a:cs typeface="+mn-cs"/>
              </a:defRPr>
            </a:lvl7pPr>
            <a:lvl8pPr marL="2743200" lvl="7" indent="-257175" algn="l" defTabSz="914400" rtl="0" eaLnBrk="1" latinLnBrk="0" hangingPunct="1">
              <a:lnSpc>
                <a:spcPct val="90000"/>
              </a:lnSpc>
              <a:spcBef>
                <a:spcPts val="338"/>
              </a:spcBef>
              <a:spcAft>
                <a:spcPts val="0"/>
              </a:spcAft>
              <a:buSzPts val="1800"/>
              <a:buFont typeface="Arial" panose="020B0604020202020204" pitchFamily="34" charset="0"/>
              <a:buChar char="–"/>
              <a:defRPr sz="1800" kern="1200">
                <a:solidFill>
                  <a:schemeClr val="tx1"/>
                </a:solidFill>
                <a:latin typeface="+mn-lt"/>
                <a:ea typeface="+mn-ea"/>
                <a:cs typeface="+mn-cs"/>
              </a:defRPr>
            </a:lvl8pPr>
            <a:lvl9pPr marL="3086100" lvl="8" indent="-257175" algn="l" defTabSz="914400" rtl="0" eaLnBrk="1" latinLnBrk="0" hangingPunct="1">
              <a:lnSpc>
                <a:spcPct val="90000"/>
              </a:lnSpc>
              <a:spcBef>
                <a:spcPts val="338"/>
              </a:spcBef>
              <a:spcAft>
                <a:spcPts val="0"/>
              </a:spcAft>
              <a:buSzPts val="1800"/>
              <a:buFont typeface="Arial" panose="020B0604020202020204" pitchFamily="34" charset="0"/>
              <a:buChar char="–"/>
              <a:defRPr sz="1800" kern="1200">
                <a:solidFill>
                  <a:schemeClr val="tx1"/>
                </a:solidFill>
                <a:latin typeface="+mn-lt"/>
                <a:ea typeface="+mn-ea"/>
                <a:cs typeface="+mn-cs"/>
              </a:defRPr>
            </a:lvl9pPr>
          </a:lstStyle>
          <a:p>
            <a:pPr marL="457200" marR="0" lvl="1" indent="-338138" algn="l" defTabSz="914400" rtl="0" eaLnBrk="1" fontAlgn="auto" latinLnBrk="0" hangingPunct="1">
              <a:lnSpc>
                <a:spcPct val="90000"/>
              </a:lnSpc>
              <a:spcBef>
                <a:spcPts val="900"/>
              </a:spcBef>
              <a:spcAft>
                <a:spcPts val="1800"/>
              </a:spcAft>
              <a:buClr>
                <a:prstClr val="black"/>
              </a:buClr>
              <a:buSzPts val="2760"/>
              <a:buFont typeface="Arial"/>
              <a:buNone/>
              <a:tabLst/>
              <a:defRPr/>
            </a:pPr>
            <a:endParaRPr kumimoji="0" lang="en-US" sz="1800" b="0" i="0" u="none" strike="noStrike" kern="1200" cap="none" spc="0" normalizeH="0" baseline="0" noProof="0" dirty="0">
              <a:ln>
                <a:noFill/>
              </a:ln>
              <a:solidFill>
                <a:srgbClr val="0070C0"/>
              </a:solidFill>
              <a:effectLst/>
              <a:uLnTx/>
              <a:uFillTx/>
              <a:latin typeface="Aptos" panose="02110004020202020204"/>
              <a:ea typeface="+mn-ea"/>
              <a:cs typeface="+mn-cs"/>
            </a:endParaRPr>
          </a:p>
          <a:p>
            <a:pPr marL="457200" marR="0" lvl="1" indent="-338138" algn="l" defTabSz="914400" rtl="0" eaLnBrk="1" fontAlgn="auto" latinLnBrk="0" hangingPunct="1">
              <a:lnSpc>
                <a:spcPct val="90000"/>
              </a:lnSpc>
              <a:spcBef>
                <a:spcPts val="900"/>
              </a:spcBef>
              <a:spcAft>
                <a:spcPts val="1800"/>
              </a:spcAft>
              <a:buClr>
                <a:prstClr val="black"/>
              </a:buClr>
              <a:buSzPts val="2760"/>
              <a:buFont typeface="Arial"/>
              <a:buNone/>
              <a:tabLst/>
              <a:defRPr/>
            </a:pPr>
            <a:endParaRPr kumimoji="0" lang="en-US" sz="18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457200" marR="0" lvl="1" indent="0" algn="l" defTabSz="914400" rtl="0" eaLnBrk="1" fontAlgn="auto" latinLnBrk="0" hangingPunct="1">
              <a:lnSpc>
                <a:spcPct val="90000"/>
              </a:lnSpc>
              <a:spcBef>
                <a:spcPts val="900"/>
              </a:spcBef>
              <a:spcAft>
                <a:spcPts val="0"/>
              </a:spcAft>
              <a:buClr>
                <a:prstClr val="black"/>
              </a:buClr>
              <a:buSzPts val="2760"/>
              <a:buFont typeface="Arial"/>
              <a:buNone/>
              <a:tabLst/>
              <a:defRPr/>
            </a:pPr>
            <a:endParaRPr kumimoji="0" lang="en-US" sz="18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80010" marR="0" lvl="0" indent="0" algn="l" defTabSz="914400" rtl="0" eaLnBrk="1" fontAlgn="auto" latinLnBrk="0" hangingPunct="1">
              <a:lnSpc>
                <a:spcPct val="90000"/>
              </a:lnSpc>
              <a:spcBef>
                <a:spcPts val="0"/>
              </a:spcBef>
              <a:spcAft>
                <a:spcPts val="0"/>
              </a:spcAft>
              <a:buClr>
                <a:prstClr val="black"/>
              </a:buClr>
              <a:buSzPts val="1920"/>
              <a:buFont typeface="Arial" panose="020B0604020202020204" pitchFamily="34" charset="0"/>
              <a:buNone/>
              <a:tabLst/>
              <a:defRPr/>
            </a:pPr>
            <a:endParaRPr kumimoji="0" lang="en-US" sz="1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pic>
        <p:nvPicPr>
          <p:cNvPr id="4" name="Picture 3">
            <a:extLst>
              <a:ext uri="{FF2B5EF4-FFF2-40B4-BE49-F238E27FC236}">
                <a16:creationId xmlns:a16="http://schemas.microsoft.com/office/drawing/2014/main" id="{AF2FD5BE-3087-E040-778B-B58BFEBDF170}"/>
              </a:ext>
            </a:extLst>
          </p:cNvPr>
          <p:cNvPicPr>
            <a:picLocks noChangeAspect="1"/>
          </p:cNvPicPr>
          <p:nvPr/>
        </p:nvPicPr>
        <p:blipFill>
          <a:blip r:embed="rId3"/>
          <a:stretch>
            <a:fillRect/>
          </a:stretch>
        </p:blipFill>
        <p:spPr>
          <a:xfrm>
            <a:off x="0" y="0"/>
            <a:ext cx="953393" cy="914400"/>
          </a:xfrm>
          <a:prstGeom prst="rect">
            <a:avLst/>
          </a:prstGeom>
          <a:ln w="19050">
            <a:solidFill>
              <a:schemeClr val="tx1"/>
            </a:solidFill>
          </a:ln>
        </p:spPr>
      </p:pic>
      <p:sp>
        <p:nvSpPr>
          <p:cNvPr id="9" name="Rectangle: Rounded Corners 8">
            <a:extLst>
              <a:ext uri="{FF2B5EF4-FFF2-40B4-BE49-F238E27FC236}">
                <a16:creationId xmlns:a16="http://schemas.microsoft.com/office/drawing/2014/main" id="{43D375EE-97F3-E59B-CD9F-F79C306C6AFD}"/>
              </a:ext>
            </a:extLst>
          </p:cNvPr>
          <p:cNvSpPr/>
          <p:nvPr/>
        </p:nvSpPr>
        <p:spPr>
          <a:xfrm>
            <a:off x="3160569" y="1151070"/>
            <a:ext cx="8479204" cy="656216"/>
          </a:xfrm>
          <a:prstGeom prst="roundRect">
            <a:avLst/>
          </a:prstGeom>
          <a:solidFill>
            <a:schemeClr val="tx2">
              <a:lumMod val="10000"/>
              <a:lumOff val="90000"/>
            </a:schemeClr>
          </a:solidFill>
          <a:ln w="38100">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685800" marR="0" lvl="0" indent="0" algn="l"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Aptos" panose="02110004020202020204"/>
                <a:ea typeface="+mn-ea"/>
                <a:cs typeface="+mn-cs"/>
              </a:rPr>
              <a:t>    Outlines the benefits of dementia care planning</a:t>
            </a:r>
            <a:endParaRPr kumimoji="0" lang="en-US" sz="1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pic>
        <p:nvPicPr>
          <p:cNvPr id="11" name="Picture 10">
            <a:extLst>
              <a:ext uri="{FF2B5EF4-FFF2-40B4-BE49-F238E27FC236}">
                <a16:creationId xmlns:a16="http://schemas.microsoft.com/office/drawing/2014/main" id="{4C472C70-3FB0-9D29-A03D-A023051CE0E3}"/>
              </a:ext>
            </a:extLst>
          </p:cNvPr>
          <p:cNvPicPr>
            <a:picLocks noChangeAspect="1"/>
          </p:cNvPicPr>
          <p:nvPr/>
        </p:nvPicPr>
        <p:blipFill>
          <a:blip r:embed="rId4"/>
          <a:stretch>
            <a:fillRect/>
          </a:stretch>
        </p:blipFill>
        <p:spPr>
          <a:xfrm>
            <a:off x="3259567" y="1183341"/>
            <a:ext cx="779033" cy="580914"/>
          </a:xfrm>
          <a:prstGeom prst="rect">
            <a:avLst/>
          </a:prstGeom>
        </p:spPr>
      </p:pic>
      <p:sp>
        <p:nvSpPr>
          <p:cNvPr id="13" name="Rectangle: Rounded Corners 12">
            <a:extLst>
              <a:ext uri="{FF2B5EF4-FFF2-40B4-BE49-F238E27FC236}">
                <a16:creationId xmlns:a16="http://schemas.microsoft.com/office/drawing/2014/main" id="{17A4E3CF-97B5-1E58-995A-34010F236DF3}"/>
              </a:ext>
            </a:extLst>
          </p:cNvPr>
          <p:cNvSpPr/>
          <p:nvPr/>
        </p:nvSpPr>
        <p:spPr>
          <a:xfrm>
            <a:off x="3173505" y="1927413"/>
            <a:ext cx="8444754" cy="656216"/>
          </a:xfrm>
          <a:prstGeom prst="roundRect">
            <a:avLst/>
          </a:prstGeom>
          <a:solidFill>
            <a:schemeClr val="tx2">
              <a:lumMod val="10000"/>
              <a:lumOff val="90000"/>
            </a:schemeClr>
          </a:solidFill>
          <a:ln w="38100">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457200" marR="0" lvl="1" indent="285750" algn="l" defTabSz="457200" rtl="0" eaLnBrk="1" fontAlgn="auto" latinLnBrk="0" hangingPunct="1">
              <a:lnSpc>
                <a:spcPct val="100000"/>
              </a:lnSpc>
              <a:spcBef>
                <a:spcPts val="0"/>
              </a:spcBef>
              <a:spcAft>
                <a:spcPts val="180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Aptos" panose="02110004020202020204"/>
                <a:ea typeface="+mn-ea"/>
                <a:cs typeface="+mn-cs"/>
              </a:rPr>
              <a:t>  Describes what person centeredness means for people with dementia</a:t>
            </a:r>
          </a:p>
        </p:txBody>
      </p:sp>
      <p:sp>
        <p:nvSpPr>
          <p:cNvPr id="14" name="Rectangle: Rounded Corners 13">
            <a:extLst>
              <a:ext uri="{FF2B5EF4-FFF2-40B4-BE49-F238E27FC236}">
                <a16:creationId xmlns:a16="http://schemas.microsoft.com/office/drawing/2014/main" id="{3BC8BD4D-E503-164C-C795-1BEBD1FE2144}"/>
              </a:ext>
            </a:extLst>
          </p:cNvPr>
          <p:cNvSpPr/>
          <p:nvPr/>
        </p:nvSpPr>
        <p:spPr>
          <a:xfrm>
            <a:off x="3162748" y="2736028"/>
            <a:ext cx="8477026" cy="656216"/>
          </a:xfrm>
          <a:prstGeom prst="roundRect">
            <a:avLst/>
          </a:prstGeom>
          <a:solidFill>
            <a:schemeClr val="tx2">
              <a:lumMod val="10000"/>
              <a:lumOff val="90000"/>
            </a:schemeClr>
          </a:solidFill>
          <a:ln w="38100">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860425" marR="0" lvl="1" indent="-117475" algn="l" defTabSz="457200" rtl="0" eaLnBrk="1" fontAlgn="auto" latinLnBrk="0" hangingPunct="1">
              <a:lnSpc>
                <a:spcPct val="100000"/>
              </a:lnSpc>
              <a:spcBef>
                <a:spcPts val="0"/>
              </a:spcBef>
              <a:spcAft>
                <a:spcPts val="180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Aptos" panose="02110004020202020204"/>
                <a:ea typeface="+mn-ea"/>
                <a:cs typeface="+mn-cs"/>
              </a:rPr>
              <a:t>   Includes key elements of dementia care plans and provides samples</a:t>
            </a:r>
          </a:p>
        </p:txBody>
      </p:sp>
      <p:sp>
        <p:nvSpPr>
          <p:cNvPr id="15" name="Rectangle: Rounded Corners 14">
            <a:extLst>
              <a:ext uri="{FF2B5EF4-FFF2-40B4-BE49-F238E27FC236}">
                <a16:creationId xmlns:a16="http://schemas.microsoft.com/office/drawing/2014/main" id="{8DF36E8D-49C5-FB52-7A7E-A5D8B8074E7C}"/>
              </a:ext>
            </a:extLst>
          </p:cNvPr>
          <p:cNvSpPr/>
          <p:nvPr/>
        </p:nvSpPr>
        <p:spPr>
          <a:xfrm>
            <a:off x="3184266" y="3501616"/>
            <a:ext cx="8466268" cy="656216"/>
          </a:xfrm>
          <a:prstGeom prst="roundRect">
            <a:avLst/>
          </a:prstGeom>
          <a:solidFill>
            <a:schemeClr val="tx2">
              <a:lumMod val="10000"/>
              <a:lumOff val="90000"/>
            </a:schemeClr>
          </a:solidFill>
          <a:ln w="38100">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685800" marR="0" lvl="0" indent="0" algn="l"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Aptos" panose="02110004020202020204"/>
                <a:ea typeface="+mn-ea"/>
                <a:cs typeface="+mn-cs"/>
              </a:rPr>
              <a:t>    Provides a reference sheet to community-based services and supports </a:t>
            </a:r>
            <a:endParaRPr kumimoji="0" lang="en-US" sz="1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16" name="Rectangle: Rounded Corners 15">
            <a:extLst>
              <a:ext uri="{FF2B5EF4-FFF2-40B4-BE49-F238E27FC236}">
                <a16:creationId xmlns:a16="http://schemas.microsoft.com/office/drawing/2014/main" id="{D148AE13-7410-98A0-DFEF-00C958A1264E}"/>
              </a:ext>
            </a:extLst>
          </p:cNvPr>
          <p:cNvSpPr/>
          <p:nvPr/>
        </p:nvSpPr>
        <p:spPr>
          <a:xfrm>
            <a:off x="3184264" y="4299477"/>
            <a:ext cx="8466267" cy="656216"/>
          </a:xfrm>
          <a:prstGeom prst="roundRect">
            <a:avLst/>
          </a:prstGeom>
          <a:solidFill>
            <a:schemeClr val="tx2">
              <a:lumMod val="10000"/>
              <a:lumOff val="90000"/>
            </a:schemeClr>
          </a:solidFill>
          <a:ln w="38100">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685800" marR="0" lvl="0" indent="0" algn="l"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Aptos" panose="02110004020202020204"/>
                <a:ea typeface="+mn-ea"/>
                <a:cs typeface="+mn-cs"/>
              </a:rPr>
              <a:t>    Includes a discussion worksheet for individuals and their care teams</a:t>
            </a:r>
            <a:endParaRPr kumimoji="0" lang="en-US" sz="1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17" name="Rectangle: Rounded Corners 16">
            <a:extLst>
              <a:ext uri="{FF2B5EF4-FFF2-40B4-BE49-F238E27FC236}">
                <a16:creationId xmlns:a16="http://schemas.microsoft.com/office/drawing/2014/main" id="{BC45C88A-8E4A-B652-B035-B43240E2FC91}"/>
              </a:ext>
            </a:extLst>
          </p:cNvPr>
          <p:cNvSpPr/>
          <p:nvPr/>
        </p:nvSpPr>
        <p:spPr>
          <a:xfrm>
            <a:off x="3195021" y="5097333"/>
            <a:ext cx="8455510" cy="656216"/>
          </a:xfrm>
          <a:prstGeom prst="roundRect">
            <a:avLst/>
          </a:prstGeom>
          <a:solidFill>
            <a:schemeClr val="tx2">
              <a:lumMod val="10000"/>
              <a:lumOff val="90000"/>
            </a:schemeClr>
          </a:solidFill>
          <a:ln w="38100">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685800" marR="0" lvl="0" indent="0" algn="l"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Aptos" panose="02110004020202020204"/>
                <a:ea typeface="+mn-ea"/>
                <a:cs typeface="+mn-cs"/>
              </a:rPr>
              <a:t>    Provides online links to helpful dementia care planning resources</a:t>
            </a:r>
            <a:endParaRPr kumimoji="0" lang="en-US" sz="1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19" name="Rectangle: Rounded Corners 18">
            <a:extLst>
              <a:ext uri="{FF2B5EF4-FFF2-40B4-BE49-F238E27FC236}">
                <a16:creationId xmlns:a16="http://schemas.microsoft.com/office/drawing/2014/main" id="{733EBDB3-D321-D707-97ED-70057C88E33F}"/>
              </a:ext>
            </a:extLst>
          </p:cNvPr>
          <p:cNvSpPr/>
          <p:nvPr/>
        </p:nvSpPr>
        <p:spPr>
          <a:xfrm>
            <a:off x="494853" y="1108038"/>
            <a:ext cx="2538803" cy="5432611"/>
          </a:xfrm>
          <a:prstGeom prst="roundRect">
            <a:avLst/>
          </a:prstGeom>
          <a:solidFill>
            <a:srgbClr val="FEF4F0"/>
          </a:solidFill>
          <a:ln w="57150">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marL="119063" marR="0" lvl="1" indent="0" algn="l" defTabSz="457200" rtl="0" eaLnBrk="1" fontAlgn="auto" latinLnBrk="0" hangingPunct="1">
              <a:lnSpc>
                <a:spcPct val="100000"/>
              </a:lnSpc>
              <a:spcBef>
                <a:spcPts val="0"/>
              </a:spcBef>
              <a:spcAft>
                <a:spcPts val="1800"/>
              </a:spcAft>
              <a:buClrTx/>
              <a:buSzTx/>
              <a:buFontTx/>
              <a:buNone/>
              <a:tabLst/>
              <a:defRPr/>
            </a:pPr>
            <a:endParaRPr kumimoji="0" lang="en-US" sz="2400" b="1" i="0" u="none" strike="noStrike" kern="1200" cap="none" spc="0" normalizeH="0" baseline="0" noProof="0" dirty="0">
              <a:ln>
                <a:noFill/>
              </a:ln>
              <a:solidFill>
                <a:srgbClr val="0070C0"/>
              </a:solidFill>
              <a:effectLst/>
              <a:uLnTx/>
              <a:uFillTx/>
              <a:latin typeface="Aptos" panose="02110004020202020204"/>
              <a:ea typeface="+mn-ea"/>
              <a:cs typeface="+mn-cs"/>
            </a:endParaRPr>
          </a:p>
          <a:p>
            <a:pPr marL="119063" marR="0" lvl="1" indent="0" algn="l" defTabSz="457200" rtl="0" eaLnBrk="1" fontAlgn="auto" latinLnBrk="0" hangingPunct="1">
              <a:lnSpc>
                <a:spcPct val="100000"/>
              </a:lnSpc>
              <a:spcBef>
                <a:spcPts val="0"/>
              </a:spcBef>
              <a:spcAft>
                <a:spcPts val="1800"/>
              </a:spcAft>
              <a:buClrTx/>
              <a:buSzTx/>
              <a:buFontTx/>
              <a:buNone/>
              <a:tabLst/>
              <a:defRPr/>
            </a:pPr>
            <a:endParaRPr kumimoji="0" lang="en-US" sz="2400" b="1" i="0" u="none" strike="noStrike" kern="1200" cap="none" spc="0" normalizeH="0" baseline="0" noProof="0" dirty="0">
              <a:ln>
                <a:noFill/>
              </a:ln>
              <a:solidFill>
                <a:srgbClr val="0070C0"/>
              </a:solidFill>
              <a:effectLst/>
              <a:uLnTx/>
              <a:uFillTx/>
              <a:latin typeface="Aptos" panose="02110004020202020204"/>
              <a:ea typeface="+mn-ea"/>
              <a:cs typeface="+mn-cs"/>
            </a:endParaRPr>
          </a:p>
          <a:p>
            <a:pPr marL="119063" marR="0" lvl="1" indent="0" algn="l" defTabSz="457200" rtl="0" eaLnBrk="1" fontAlgn="auto" latinLnBrk="0" hangingPunct="1">
              <a:lnSpc>
                <a:spcPct val="100000"/>
              </a:lnSpc>
              <a:spcBef>
                <a:spcPts val="0"/>
              </a:spcBef>
              <a:spcAft>
                <a:spcPts val="1800"/>
              </a:spcAft>
              <a:buClrTx/>
              <a:buSzTx/>
              <a:buFontTx/>
              <a:buNone/>
              <a:tabLst/>
              <a:defRPr/>
            </a:pPr>
            <a:endParaRPr kumimoji="0" lang="en-US" sz="2400" b="1" i="0" u="none" strike="noStrike" kern="1200" cap="none" spc="0" normalizeH="0" baseline="0" noProof="0" dirty="0">
              <a:ln>
                <a:noFill/>
              </a:ln>
              <a:solidFill>
                <a:srgbClr val="0070C0"/>
              </a:solidFill>
              <a:effectLst/>
              <a:uLnTx/>
              <a:uFillTx/>
              <a:latin typeface="Aptos" panose="02110004020202020204"/>
              <a:ea typeface="+mn-ea"/>
              <a:cs typeface="+mn-cs"/>
            </a:endParaRPr>
          </a:p>
          <a:p>
            <a:pPr marL="119063" marR="0" lvl="1" indent="0" algn="l" defTabSz="457200" rtl="0" eaLnBrk="1" fontAlgn="auto" latinLnBrk="0" hangingPunct="1">
              <a:lnSpc>
                <a:spcPct val="100000"/>
              </a:lnSpc>
              <a:spcBef>
                <a:spcPts val="0"/>
              </a:spcBef>
              <a:spcAft>
                <a:spcPts val="1800"/>
              </a:spcAft>
              <a:buClrTx/>
              <a:buSzTx/>
              <a:buFontTx/>
              <a:buNone/>
              <a:tabLst/>
              <a:defRPr/>
            </a:pPr>
            <a:endParaRPr kumimoji="0" lang="en-US" sz="1050" b="1" i="0" u="none" strike="noStrike" kern="1200" cap="none" spc="0" normalizeH="0" baseline="0" noProof="0" dirty="0">
              <a:ln>
                <a:noFill/>
              </a:ln>
              <a:solidFill>
                <a:srgbClr val="0070C0"/>
              </a:solidFill>
              <a:effectLst/>
              <a:uLnTx/>
              <a:uFillTx/>
              <a:latin typeface="Aptos" panose="02110004020202020204"/>
              <a:ea typeface="+mn-ea"/>
              <a:cs typeface="+mn-cs"/>
            </a:endParaRPr>
          </a:p>
          <a:p>
            <a:pPr marL="119063" marR="0" lvl="1" indent="0" algn="l" defTabSz="457200" rtl="0" eaLnBrk="1" fontAlgn="auto" latinLnBrk="0" hangingPunct="1">
              <a:lnSpc>
                <a:spcPct val="100000"/>
              </a:lnSpc>
              <a:spcBef>
                <a:spcPts val="0"/>
              </a:spcBef>
              <a:spcAft>
                <a:spcPts val="1800"/>
              </a:spcAft>
              <a:buClrTx/>
              <a:buSzTx/>
              <a:buFontTx/>
              <a:buNone/>
              <a:tabLst/>
              <a:defRPr/>
            </a:pPr>
            <a:r>
              <a:rPr kumimoji="0" lang="en-US" sz="2400" b="1" i="0" u="none" strike="noStrike" kern="1200" cap="none" spc="0" normalizeH="0" baseline="0" noProof="0" dirty="0">
                <a:ln>
                  <a:noFill/>
                </a:ln>
                <a:solidFill>
                  <a:srgbClr val="0070C0"/>
                </a:solidFill>
                <a:effectLst/>
                <a:uLnTx/>
                <a:uFillTx/>
                <a:latin typeface="Aptos" panose="02110004020202020204"/>
                <a:ea typeface="+mn-ea"/>
                <a:cs typeface="+mn-cs"/>
              </a:rPr>
              <a:t>Reflecting on our findings, our team developed a toolkit on dementia care planning</a:t>
            </a:r>
          </a:p>
        </p:txBody>
      </p:sp>
      <p:pic>
        <p:nvPicPr>
          <p:cNvPr id="22" name="Picture 21">
            <a:extLst>
              <a:ext uri="{FF2B5EF4-FFF2-40B4-BE49-F238E27FC236}">
                <a16:creationId xmlns:a16="http://schemas.microsoft.com/office/drawing/2014/main" id="{23D4D83A-6BC2-5423-AC6F-B94109C5DF3C}"/>
              </a:ext>
            </a:extLst>
          </p:cNvPr>
          <p:cNvPicPr>
            <a:picLocks noChangeAspect="1"/>
          </p:cNvPicPr>
          <p:nvPr/>
        </p:nvPicPr>
        <p:blipFill>
          <a:blip r:embed="rId5"/>
          <a:stretch>
            <a:fillRect/>
          </a:stretch>
        </p:blipFill>
        <p:spPr>
          <a:xfrm>
            <a:off x="3366789" y="1972654"/>
            <a:ext cx="559753" cy="559753"/>
          </a:xfrm>
          <a:prstGeom prst="rect">
            <a:avLst/>
          </a:prstGeom>
        </p:spPr>
      </p:pic>
      <p:pic>
        <p:nvPicPr>
          <p:cNvPr id="23" name="Picture 2" descr="Premium Vector | Doodle colorful puzzle pieces put together">
            <a:extLst>
              <a:ext uri="{FF2B5EF4-FFF2-40B4-BE49-F238E27FC236}">
                <a16:creationId xmlns:a16="http://schemas.microsoft.com/office/drawing/2014/main" id="{58552E62-C8A7-8D92-62CC-9404B5D5BF77}"/>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270327" y="2786232"/>
            <a:ext cx="763792" cy="580914"/>
          </a:xfrm>
          <a:prstGeom prst="rect">
            <a:avLst/>
          </a:prstGeom>
          <a:solidFill>
            <a:srgbClr val="D9E5F8"/>
          </a:solidFill>
        </p:spPr>
      </p:pic>
      <p:pic>
        <p:nvPicPr>
          <p:cNvPr id="24" name="Picture 23">
            <a:extLst>
              <a:ext uri="{FF2B5EF4-FFF2-40B4-BE49-F238E27FC236}">
                <a16:creationId xmlns:a16="http://schemas.microsoft.com/office/drawing/2014/main" id="{B6A19D70-1451-91AE-D685-F905BAB71737}"/>
              </a:ext>
            </a:extLst>
          </p:cNvPr>
          <p:cNvPicPr>
            <a:picLocks noChangeAspect="1"/>
          </p:cNvPicPr>
          <p:nvPr/>
        </p:nvPicPr>
        <p:blipFill>
          <a:blip r:embed="rId7"/>
          <a:stretch>
            <a:fillRect/>
          </a:stretch>
        </p:blipFill>
        <p:spPr>
          <a:xfrm>
            <a:off x="3330417" y="3560578"/>
            <a:ext cx="649912" cy="548841"/>
          </a:xfrm>
          <a:prstGeom prst="rect">
            <a:avLst/>
          </a:prstGeom>
        </p:spPr>
      </p:pic>
      <p:pic>
        <p:nvPicPr>
          <p:cNvPr id="26" name="Picture 25">
            <a:extLst>
              <a:ext uri="{FF2B5EF4-FFF2-40B4-BE49-F238E27FC236}">
                <a16:creationId xmlns:a16="http://schemas.microsoft.com/office/drawing/2014/main" id="{1A343AED-A8B3-90D0-EE5C-65512645EFDD}"/>
              </a:ext>
            </a:extLst>
          </p:cNvPr>
          <p:cNvPicPr>
            <a:picLocks noChangeAspect="1"/>
          </p:cNvPicPr>
          <p:nvPr/>
        </p:nvPicPr>
        <p:blipFill>
          <a:blip r:embed="rId8"/>
          <a:stretch>
            <a:fillRect/>
          </a:stretch>
        </p:blipFill>
        <p:spPr>
          <a:xfrm>
            <a:off x="3338304" y="4309293"/>
            <a:ext cx="642021" cy="642021"/>
          </a:xfrm>
          <a:prstGeom prst="rect">
            <a:avLst/>
          </a:prstGeom>
        </p:spPr>
      </p:pic>
      <p:pic>
        <p:nvPicPr>
          <p:cNvPr id="31" name="Picture 2" descr="May include: A black and white cursor with a click effect. The cursor is pointing to the right and has a click effect in the form of a circle with radiating lines.">
            <a:extLst>
              <a:ext uri="{FF2B5EF4-FFF2-40B4-BE49-F238E27FC236}">
                <a16:creationId xmlns:a16="http://schemas.microsoft.com/office/drawing/2014/main" id="{91DF1429-C69B-7F1D-2795-ED210C02D96B}"/>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270325" y="5175969"/>
            <a:ext cx="731520" cy="493311"/>
          </a:xfrm>
          <a:prstGeom prst="rect">
            <a:avLst/>
          </a:prstGeom>
          <a:solidFill>
            <a:srgbClr val="D9E5F8"/>
          </a:solidFill>
        </p:spPr>
      </p:pic>
      <p:sp>
        <p:nvSpPr>
          <p:cNvPr id="4096" name="Rectangle: Rounded Corners 4095">
            <a:extLst>
              <a:ext uri="{FF2B5EF4-FFF2-40B4-BE49-F238E27FC236}">
                <a16:creationId xmlns:a16="http://schemas.microsoft.com/office/drawing/2014/main" id="{4E74368C-DA8C-3580-78A8-3A34859B5B30}"/>
              </a:ext>
            </a:extLst>
          </p:cNvPr>
          <p:cNvSpPr/>
          <p:nvPr/>
        </p:nvSpPr>
        <p:spPr>
          <a:xfrm>
            <a:off x="3195021" y="5884434"/>
            <a:ext cx="8455511" cy="656216"/>
          </a:xfrm>
          <a:prstGeom prst="roundRect">
            <a:avLst/>
          </a:prstGeom>
          <a:solidFill>
            <a:schemeClr val="tx2">
              <a:lumMod val="10000"/>
              <a:lumOff val="90000"/>
            </a:schemeClr>
          </a:solidFill>
          <a:ln w="38100">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685800" marR="0" lvl="0" indent="0" algn="l"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Aptos" panose="02110004020202020204"/>
                <a:ea typeface="+mn-ea"/>
                <a:cs typeface="+mn-cs"/>
              </a:rPr>
              <a:t>    Includes guidance on equitable and inclusive care planning</a:t>
            </a:r>
            <a:endParaRPr kumimoji="0" lang="en-US" sz="1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pic>
        <p:nvPicPr>
          <p:cNvPr id="4097" name="Picture 4096">
            <a:extLst>
              <a:ext uri="{FF2B5EF4-FFF2-40B4-BE49-F238E27FC236}">
                <a16:creationId xmlns:a16="http://schemas.microsoft.com/office/drawing/2014/main" id="{D8D38F2B-01F1-8873-CCF5-721CEE5A1EA5}"/>
              </a:ext>
            </a:extLst>
          </p:cNvPr>
          <p:cNvPicPr>
            <a:picLocks noChangeAspect="1"/>
          </p:cNvPicPr>
          <p:nvPr/>
        </p:nvPicPr>
        <p:blipFill>
          <a:blip r:embed="rId3"/>
          <a:stretch>
            <a:fillRect/>
          </a:stretch>
        </p:blipFill>
        <p:spPr>
          <a:xfrm>
            <a:off x="883919" y="1725749"/>
            <a:ext cx="1601096" cy="1535612"/>
          </a:xfrm>
          <a:prstGeom prst="rect">
            <a:avLst/>
          </a:prstGeom>
          <a:ln w="57150">
            <a:noFill/>
          </a:ln>
        </p:spPr>
      </p:pic>
      <p:pic>
        <p:nvPicPr>
          <p:cNvPr id="4099" name="Picture 4" descr="Diversity, Belonging, Equity, and Inclusion | RFK Community Alliance">
            <a:extLst>
              <a:ext uri="{FF2B5EF4-FFF2-40B4-BE49-F238E27FC236}">
                <a16:creationId xmlns:a16="http://schemas.microsoft.com/office/drawing/2014/main" id="{300C4E92-5B55-53EA-AF0E-E94838811027}"/>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3258458" y="5927463"/>
            <a:ext cx="768901" cy="573057"/>
          </a:xfrm>
          <a:prstGeom prst="rect">
            <a:avLst/>
          </a:prstGeom>
          <a:noFill/>
          <a:ln>
            <a:no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5061142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81ED79-979E-9F8F-B0F2-626A381B768B}"/>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6B04F03-88F8-7BEE-5899-C5BBB467672E}"/>
              </a:ext>
            </a:extLst>
          </p:cNvPr>
          <p:cNvSpPr>
            <a:spLocks noGrp="1"/>
          </p:cNvSpPr>
          <p:nvPr>
            <p:ph type="sldNum" sz="quarter" idx="12"/>
          </p:nvPr>
        </p:nvSpPr>
        <p:spPr/>
        <p:txBody>
          <a:bodyPr/>
          <a:lstStyle/>
          <a:p>
            <a:pPr marL="0" marR="0" lvl="0" indent="0" algn="ctr" defTabSz="457200" rtl="0" eaLnBrk="0" fontAlgn="base" latinLnBrk="0" hangingPunct="0">
              <a:lnSpc>
                <a:spcPct val="100000"/>
              </a:lnSpc>
              <a:spcBef>
                <a:spcPct val="50000"/>
              </a:spcBef>
              <a:spcAft>
                <a:spcPct val="0"/>
              </a:spcAft>
              <a:buClrTx/>
              <a:buSzTx/>
              <a:buFontTx/>
              <a:buNone/>
              <a:tabLst/>
              <a:defRPr/>
            </a:pPr>
            <a:fld id="{AEDD70FA-59E1-4157-923E-C4A67B08AD84}" type="slidenum">
              <a:rPr kumimoji="0" lang="en-US" sz="1200" b="1" i="0" u="none" strike="noStrike" kern="1200" cap="none" spc="0" normalizeH="0" baseline="0" noProof="0" smtClean="0">
                <a:ln>
                  <a:noFill/>
                </a:ln>
                <a:solidFill>
                  <a:srgbClr val="FFFFFF"/>
                </a:solidFill>
                <a:effectLst/>
                <a:uLnTx/>
                <a:uFillTx/>
                <a:latin typeface="Aptos" panose="02110004020202020204"/>
                <a:ea typeface="+mn-ea"/>
                <a:cs typeface="+mn-cs"/>
              </a:rPr>
              <a:pPr marL="0" marR="0" lvl="0" indent="0" algn="ctr" defTabSz="457200" rtl="0" eaLnBrk="0" fontAlgn="base" latinLnBrk="0" hangingPunct="0">
                <a:lnSpc>
                  <a:spcPct val="100000"/>
                </a:lnSpc>
                <a:spcBef>
                  <a:spcPct val="50000"/>
                </a:spcBef>
                <a:spcAft>
                  <a:spcPct val="0"/>
                </a:spcAft>
                <a:buClrTx/>
                <a:buSzTx/>
                <a:buFontTx/>
                <a:buNone/>
                <a:tabLst/>
                <a:defRPr/>
              </a:pPr>
              <a:t>13</a:t>
            </a:fld>
            <a:endParaRPr kumimoji="0" lang="en-US" sz="1200" b="1" i="0" u="none" strike="noStrike" kern="1200" cap="none" spc="0" normalizeH="0" baseline="0" noProof="0" dirty="0">
              <a:ln>
                <a:noFill/>
              </a:ln>
              <a:solidFill>
                <a:srgbClr val="FFFFFF"/>
              </a:solidFill>
              <a:effectLst/>
              <a:uLnTx/>
              <a:uFillTx/>
              <a:latin typeface="Aptos" panose="02110004020202020204"/>
              <a:ea typeface="+mn-ea"/>
              <a:cs typeface="+mn-cs"/>
            </a:endParaRPr>
          </a:p>
        </p:txBody>
      </p:sp>
      <p:sp>
        <p:nvSpPr>
          <p:cNvPr id="6" name="Slide Number Placeholder 4">
            <a:extLst>
              <a:ext uri="{FF2B5EF4-FFF2-40B4-BE49-F238E27FC236}">
                <a16:creationId xmlns:a16="http://schemas.microsoft.com/office/drawing/2014/main" id="{A532A98E-7BA9-25CF-D9DF-1FBD34D5A2D4}"/>
              </a:ext>
            </a:extLst>
          </p:cNvPr>
          <p:cNvSpPr txBox="1">
            <a:spLocks/>
          </p:cNvSpPr>
          <p:nvPr/>
        </p:nvSpPr>
        <p:spPr>
          <a:xfrm>
            <a:off x="11538857" y="6410781"/>
            <a:ext cx="446313"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fld id="{368831C8-4153-47FC-8159-9A6EA4357490}"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5" name="Title 1">
            <a:extLst>
              <a:ext uri="{FF2B5EF4-FFF2-40B4-BE49-F238E27FC236}">
                <a16:creationId xmlns:a16="http://schemas.microsoft.com/office/drawing/2014/main" id="{86A65DB0-37E5-A38B-7CCD-295F91C6F668}"/>
              </a:ext>
            </a:extLst>
          </p:cNvPr>
          <p:cNvSpPr txBox="1">
            <a:spLocks/>
          </p:cNvSpPr>
          <p:nvPr/>
        </p:nvSpPr>
        <p:spPr>
          <a:xfrm>
            <a:off x="1011219" y="0"/>
            <a:ext cx="11180781" cy="772886"/>
          </a:xfrm>
          <a:prstGeom prst="rect">
            <a:avLst/>
          </a:prstGeom>
          <a:solidFill>
            <a:srgbClr val="002060"/>
          </a:solidFill>
          <a:ln>
            <a:noFill/>
          </a:ln>
        </p:spPr>
        <p:txBody>
          <a:bodyPr spcFirstLastPara="1" vert="horz" wrap="square" lIns="91425" tIns="45700" rIns="91425" bIns="45700" rtlCol="0" anchor="ctr" anchorCtr="0">
            <a:noAutofit/>
          </a:bodyPr>
          <a:lstStyle>
            <a:lvl1pPr lvl="0" algn="l" defTabSz="914400" rtl="0" eaLnBrk="1" latinLnBrk="0" hangingPunct="1">
              <a:lnSpc>
                <a:spcPct val="90000"/>
              </a:lnSpc>
              <a:spcBef>
                <a:spcPts val="360"/>
              </a:spcBef>
              <a:spcAft>
                <a:spcPts val="0"/>
              </a:spcAft>
              <a:buSzPts val="1400"/>
              <a:buNone/>
              <a:defRPr sz="4400" kern="1200">
                <a:solidFill>
                  <a:schemeClr val="tx1"/>
                </a:solidFill>
                <a:latin typeface="Calibri"/>
                <a:ea typeface="Calibri"/>
                <a:cs typeface="Calibri"/>
                <a:sym typeface="Calibri"/>
              </a:defRPr>
            </a:lvl1pPr>
            <a:lvl2pPr lvl="1" algn="l">
              <a:spcBef>
                <a:spcPts val="270"/>
              </a:spcBef>
              <a:spcAft>
                <a:spcPts val="0"/>
              </a:spcAft>
              <a:buSzPts val="1400"/>
              <a:buNone/>
              <a:defRPr/>
            </a:lvl2pPr>
            <a:lvl3pPr lvl="2" algn="l">
              <a:spcBef>
                <a:spcPts val="270"/>
              </a:spcBef>
              <a:spcAft>
                <a:spcPts val="0"/>
              </a:spcAft>
              <a:buSzPts val="1400"/>
              <a:buNone/>
              <a:defRPr/>
            </a:lvl3pPr>
            <a:lvl4pPr lvl="3" algn="l">
              <a:spcBef>
                <a:spcPts val="270"/>
              </a:spcBef>
              <a:spcAft>
                <a:spcPts val="0"/>
              </a:spcAft>
              <a:buSzPts val="1400"/>
              <a:buNone/>
              <a:defRPr/>
            </a:lvl4pPr>
            <a:lvl5pPr lvl="4" algn="l">
              <a:spcBef>
                <a:spcPts val="270"/>
              </a:spcBef>
              <a:spcAft>
                <a:spcPts val="0"/>
              </a:spcAft>
              <a:buSzPts val="1400"/>
              <a:buNone/>
              <a:defRPr/>
            </a:lvl5pPr>
            <a:lvl6pPr lvl="5" algn="l">
              <a:spcBef>
                <a:spcPts val="270"/>
              </a:spcBef>
              <a:spcAft>
                <a:spcPts val="0"/>
              </a:spcAft>
              <a:buSzPts val="1400"/>
              <a:buNone/>
              <a:defRPr/>
            </a:lvl6pPr>
            <a:lvl7pPr lvl="6" algn="l">
              <a:spcBef>
                <a:spcPts val="270"/>
              </a:spcBef>
              <a:spcAft>
                <a:spcPts val="0"/>
              </a:spcAft>
              <a:buSzPts val="1400"/>
              <a:buNone/>
              <a:defRPr/>
            </a:lvl7pPr>
            <a:lvl8pPr lvl="7" algn="l">
              <a:spcBef>
                <a:spcPts val="270"/>
              </a:spcBef>
              <a:spcAft>
                <a:spcPts val="0"/>
              </a:spcAft>
              <a:buSzPts val="1400"/>
              <a:buNone/>
              <a:defRPr/>
            </a:lvl8pPr>
            <a:lvl9pPr lvl="8" algn="l">
              <a:spcBef>
                <a:spcPts val="270"/>
              </a:spcBef>
              <a:spcAft>
                <a:spcPts val="0"/>
              </a:spcAft>
              <a:buSzPts val="1400"/>
              <a:buNone/>
              <a:defRPr/>
            </a:lvl9pPr>
          </a:lstStyle>
          <a:p>
            <a:pPr marL="0" marR="0" lvl="0" indent="0" algn="ctr" defTabSz="914400" rtl="0" eaLnBrk="1" fontAlgn="auto" latinLnBrk="0" hangingPunct="1">
              <a:lnSpc>
                <a:spcPct val="90000"/>
              </a:lnSpc>
              <a:spcBef>
                <a:spcPts val="360"/>
              </a:spcBef>
              <a:spcAft>
                <a:spcPts val="0"/>
              </a:spcAft>
              <a:buClrTx/>
              <a:buSzPts val="1400"/>
              <a:buFontTx/>
              <a:buNone/>
              <a:tabLst/>
              <a:defRPr/>
            </a:pPr>
            <a:r>
              <a:rPr kumimoji="0" lang="en-US" sz="2800" b="1" i="0" u="none" strike="noStrike" kern="1200" cap="none" spc="0" normalizeH="0" baseline="0" noProof="0" dirty="0">
                <a:ln>
                  <a:noFill/>
                </a:ln>
                <a:solidFill>
                  <a:srgbClr val="FFC000"/>
                </a:solidFill>
                <a:effectLst/>
                <a:uLnTx/>
                <a:uFillTx/>
                <a:latin typeface="Calibri"/>
                <a:cs typeface="Calibri"/>
                <a:sym typeface="Calibri"/>
              </a:rPr>
              <a:t>Next Steps</a:t>
            </a:r>
            <a:endParaRPr kumimoji="0" lang="en-US" sz="2800" b="1" i="0" u="none" strike="noStrike" kern="0" cap="none" spc="0" normalizeH="0" baseline="0" noProof="0" dirty="0">
              <a:ln>
                <a:noFill/>
              </a:ln>
              <a:solidFill>
                <a:srgbClr val="FFC000"/>
              </a:solidFill>
              <a:effectLst/>
              <a:uLnTx/>
              <a:uFillTx/>
              <a:latin typeface="Calibri" pitchFamily="34" charset="0"/>
              <a:ea typeface="+mn-ea"/>
              <a:cs typeface="Calibri" pitchFamily="34" charset="0"/>
              <a:sym typeface="Calibri"/>
            </a:endParaRPr>
          </a:p>
        </p:txBody>
      </p:sp>
      <p:sp>
        <p:nvSpPr>
          <p:cNvPr id="4" name="Rectangle 1">
            <a:extLst>
              <a:ext uri="{FF2B5EF4-FFF2-40B4-BE49-F238E27FC236}">
                <a16:creationId xmlns:a16="http://schemas.microsoft.com/office/drawing/2014/main" id="{DC53E17C-047C-A615-DA13-D22E7D8EB32D}"/>
              </a:ext>
            </a:extLst>
          </p:cNvPr>
          <p:cNvSpPr>
            <a:spLocks noChangeArrowheads="1"/>
          </p:cNvSpPr>
          <p:nvPr/>
        </p:nvSpPr>
        <p:spPr bwMode="auto">
          <a:xfrm>
            <a:off x="362781" y="803085"/>
            <a:ext cx="4994530" cy="17645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ts val="1000"/>
              </a:spcAft>
              <a:buClrTx/>
              <a:buSzTx/>
              <a:buFontTx/>
              <a:buNone/>
              <a:tabLst/>
              <a:defRPr/>
            </a:pPr>
            <a:r>
              <a:rPr kumimoji="0" lang="en-US" altLang="en-US" sz="2000" b="1" i="0" u="none" strike="noStrike" kern="1200" cap="none" spc="0" normalizeH="0" baseline="0" noProof="0" dirty="0">
                <a:ln>
                  <a:noFill/>
                </a:ln>
                <a:solidFill>
                  <a:srgbClr val="0F6FC6"/>
                </a:solidFill>
                <a:effectLst/>
                <a:uLnTx/>
                <a:uFillTx/>
                <a:latin typeface="Aptos" panose="02110004020202020204"/>
                <a:ea typeface="+mn-ea"/>
                <a:cs typeface="+mn-cs"/>
              </a:rPr>
              <a:t>January 2025</a:t>
            </a:r>
          </a:p>
          <a:p>
            <a:pPr marL="225425" marR="0" lvl="0" indent="-225425" algn="l" defTabSz="914400" rtl="0" eaLnBrk="0" fontAlgn="base" latinLnBrk="0" hangingPunct="0">
              <a:lnSpc>
                <a:spcPct val="100000"/>
              </a:lnSpc>
              <a:spcBef>
                <a:spcPct val="0"/>
              </a:spcBef>
              <a:spcAft>
                <a:spcPts val="1000"/>
              </a:spcAft>
              <a:buClrTx/>
              <a:buSzTx/>
              <a:buFontTx/>
              <a:buChar char="•"/>
              <a:tabLst/>
              <a:defRPr/>
            </a:pPr>
            <a:r>
              <a:rPr kumimoji="0" lang="en-US" altLang="en-US" sz="1800" b="1" i="0" u="none" strike="noStrike" kern="1200" cap="none" spc="0" normalizeH="0" baseline="0" noProof="0" dirty="0">
                <a:ln>
                  <a:noFill/>
                </a:ln>
                <a:solidFill>
                  <a:prstClr val="black"/>
                </a:solidFill>
                <a:effectLst/>
                <a:uLnTx/>
                <a:uFillTx/>
                <a:latin typeface="Aptos" panose="02110004020202020204"/>
                <a:ea typeface="+mn-ea"/>
                <a:cs typeface="+mn-cs"/>
              </a:rPr>
              <a:t>Finalize the toolkit </a:t>
            </a:r>
            <a:r>
              <a:rPr kumimoji="0" lang="en-US" altLang="en-US" sz="1800" b="0" i="0" u="none" strike="noStrike" kern="1200" cap="none" spc="0" normalizeH="0" baseline="0" noProof="0" dirty="0">
                <a:ln>
                  <a:noFill/>
                </a:ln>
                <a:solidFill>
                  <a:prstClr val="black"/>
                </a:solidFill>
                <a:effectLst/>
                <a:uLnTx/>
                <a:uFillTx/>
                <a:latin typeface="Aptos" panose="02110004020202020204"/>
                <a:ea typeface="+mn-ea"/>
                <a:cs typeface="+mn-cs"/>
              </a:rPr>
              <a:t>and develop webinar slides to accompany its release</a:t>
            </a:r>
          </a:p>
          <a:p>
            <a:pPr marL="225425" marR="0" lvl="0" indent="-225425" algn="l" defTabSz="914400" rtl="0" eaLnBrk="0" fontAlgn="base" latinLnBrk="0" hangingPunct="0">
              <a:lnSpc>
                <a:spcPct val="100000"/>
              </a:lnSpc>
              <a:spcBef>
                <a:spcPct val="0"/>
              </a:spcBef>
              <a:spcAft>
                <a:spcPct val="0"/>
              </a:spcAft>
              <a:buClrTx/>
              <a:buSzTx/>
              <a:buFontTx/>
              <a:buChar char="•"/>
              <a:tabLst/>
              <a:defRPr/>
            </a:pPr>
            <a:r>
              <a:rPr kumimoji="0" lang="en-US" altLang="en-US" sz="1800" b="0" i="0" u="none" strike="noStrike" kern="1200" cap="none" spc="0" normalizeH="0" baseline="0" noProof="0" dirty="0">
                <a:ln>
                  <a:noFill/>
                </a:ln>
                <a:solidFill>
                  <a:prstClr val="black"/>
                </a:solidFill>
                <a:effectLst/>
                <a:uLnTx/>
                <a:uFillTx/>
                <a:latin typeface="Aptos" panose="02110004020202020204"/>
                <a:ea typeface="+mn-ea"/>
                <a:cs typeface="+mn-cs"/>
              </a:rPr>
              <a:t>Coordinate with key contacts to plan and implement </a:t>
            </a:r>
            <a:r>
              <a:rPr kumimoji="0" lang="en-US" altLang="en-US" sz="1800" b="1" i="0" u="none" strike="noStrike" kern="1200" cap="none" spc="0" normalizeH="0" baseline="0" noProof="0" dirty="0">
                <a:ln>
                  <a:noFill/>
                </a:ln>
                <a:solidFill>
                  <a:prstClr val="black"/>
                </a:solidFill>
                <a:effectLst/>
                <a:uLnTx/>
                <a:uFillTx/>
                <a:latin typeface="Aptos" panose="02110004020202020204"/>
                <a:ea typeface="+mn-ea"/>
                <a:cs typeface="+mn-cs"/>
              </a:rPr>
              <a:t>outreach activities </a:t>
            </a:r>
            <a:endParaRPr kumimoji="0" lang="en-US" altLang="en-US" sz="20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pic>
        <p:nvPicPr>
          <p:cNvPr id="7" name="Picture 6">
            <a:extLst>
              <a:ext uri="{FF2B5EF4-FFF2-40B4-BE49-F238E27FC236}">
                <a16:creationId xmlns:a16="http://schemas.microsoft.com/office/drawing/2014/main" id="{6A6811BB-B2E2-A8E3-1C64-E4169A43999A}"/>
              </a:ext>
            </a:extLst>
          </p:cNvPr>
          <p:cNvPicPr>
            <a:picLocks noChangeAspect="1"/>
          </p:cNvPicPr>
          <p:nvPr/>
        </p:nvPicPr>
        <p:blipFill>
          <a:blip r:embed="rId3"/>
          <a:stretch>
            <a:fillRect/>
          </a:stretch>
        </p:blipFill>
        <p:spPr>
          <a:xfrm>
            <a:off x="0" y="0"/>
            <a:ext cx="1000462" cy="753035"/>
          </a:xfrm>
          <a:prstGeom prst="rect">
            <a:avLst/>
          </a:prstGeom>
          <a:ln>
            <a:solidFill>
              <a:schemeClr val="tx1"/>
            </a:solidFill>
          </a:ln>
        </p:spPr>
      </p:pic>
      <p:sp>
        <p:nvSpPr>
          <p:cNvPr id="10" name="Rectangle 1">
            <a:extLst>
              <a:ext uri="{FF2B5EF4-FFF2-40B4-BE49-F238E27FC236}">
                <a16:creationId xmlns:a16="http://schemas.microsoft.com/office/drawing/2014/main" id="{D71F6334-019E-38C2-E82A-02921D1D8185}"/>
              </a:ext>
            </a:extLst>
          </p:cNvPr>
          <p:cNvSpPr>
            <a:spLocks noChangeArrowheads="1"/>
          </p:cNvSpPr>
          <p:nvPr/>
        </p:nvSpPr>
        <p:spPr bwMode="auto">
          <a:xfrm>
            <a:off x="5221618" y="823172"/>
            <a:ext cx="2625632" cy="19133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1" indent="0" algn="l" defTabSz="914400" rtl="0" eaLnBrk="0" fontAlgn="base" latinLnBrk="0" hangingPunct="0">
              <a:lnSpc>
                <a:spcPct val="100000"/>
              </a:lnSpc>
              <a:spcBef>
                <a:spcPct val="0"/>
              </a:spcBef>
              <a:spcAft>
                <a:spcPts val="1000"/>
              </a:spcAft>
              <a:buClrTx/>
              <a:buSzTx/>
              <a:buFontTx/>
              <a:buNone/>
              <a:tabLst/>
              <a:defRPr/>
            </a:pPr>
            <a:r>
              <a:rPr kumimoji="0" lang="en-US" altLang="en-US" sz="2000" b="1" i="0" u="none" strike="noStrike" kern="1200" cap="none" spc="0" normalizeH="0" baseline="0" noProof="0" dirty="0">
                <a:ln>
                  <a:noFill/>
                </a:ln>
                <a:solidFill>
                  <a:srgbClr val="0F6FC6"/>
                </a:solidFill>
                <a:effectLst/>
                <a:uLnTx/>
                <a:uFillTx/>
                <a:latin typeface="Aptos" panose="02110004020202020204"/>
                <a:ea typeface="+mn-ea"/>
                <a:cs typeface="+mn-cs"/>
              </a:rPr>
              <a:t>February 2025</a:t>
            </a:r>
          </a:p>
          <a:p>
            <a:pPr marL="290513" marR="0" lvl="0" indent="-290513" algn="l" defTabSz="914400" rtl="0" eaLnBrk="0" fontAlgn="base" latinLnBrk="0" hangingPunct="0">
              <a:lnSpc>
                <a:spcPct val="100000"/>
              </a:lnSpc>
              <a:spcBef>
                <a:spcPct val="0"/>
              </a:spcBef>
              <a:spcAft>
                <a:spcPct val="0"/>
              </a:spcAft>
              <a:buClrTx/>
              <a:buSzTx/>
              <a:buFontTx/>
              <a:buChar char="•"/>
              <a:tabLst/>
              <a:defRPr/>
            </a:pPr>
            <a:r>
              <a:rPr kumimoji="0" lang="en-US" altLang="en-US" sz="1800" b="0" i="0" u="none" strike="noStrike" kern="1200" cap="none" spc="0" normalizeH="0" baseline="0" noProof="0" dirty="0">
                <a:ln>
                  <a:noFill/>
                </a:ln>
                <a:solidFill>
                  <a:prstClr val="black"/>
                </a:solidFill>
                <a:effectLst/>
                <a:uLnTx/>
                <a:uFillTx/>
                <a:latin typeface="Aptos" panose="02110004020202020204"/>
                <a:ea typeface="+mn-ea"/>
                <a:cs typeface="+mn-cs"/>
              </a:rPr>
              <a:t>Develop and distribute </a:t>
            </a:r>
            <a:r>
              <a:rPr kumimoji="0" lang="en-US" altLang="en-US" sz="1800" b="1" i="0" u="none" strike="noStrike" kern="1200" cap="none" spc="0" normalizeH="0" baseline="0" noProof="0" dirty="0">
                <a:ln>
                  <a:noFill/>
                </a:ln>
                <a:solidFill>
                  <a:prstClr val="black"/>
                </a:solidFill>
                <a:effectLst/>
                <a:uLnTx/>
                <a:uFillTx/>
                <a:latin typeface="Aptos" panose="02110004020202020204"/>
                <a:ea typeface="+mn-ea"/>
                <a:cs typeface="+mn-cs"/>
              </a:rPr>
              <a:t>flyers </a:t>
            </a:r>
            <a:r>
              <a:rPr kumimoji="0" lang="en-US" altLang="en-US" sz="1800" b="0" i="0" u="none" strike="noStrike" kern="1200" cap="none" spc="0" normalizeH="0" baseline="0" noProof="0" dirty="0">
                <a:ln>
                  <a:noFill/>
                </a:ln>
                <a:solidFill>
                  <a:prstClr val="black"/>
                </a:solidFill>
                <a:effectLst/>
                <a:uLnTx/>
                <a:uFillTx/>
                <a:latin typeface="Aptos" panose="02110004020202020204"/>
                <a:ea typeface="+mn-ea"/>
                <a:cs typeface="+mn-cs"/>
              </a:rPr>
              <a:t>with link to the toolkit and webinar registration</a:t>
            </a:r>
          </a:p>
          <a:p>
            <a:pPr marL="290513"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1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13" name="Rectangle 1">
            <a:extLst>
              <a:ext uri="{FF2B5EF4-FFF2-40B4-BE49-F238E27FC236}">
                <a16:creationId xmlns:a16="http://schemas.microsoft.com/office/drawing/2014/main" id="{79875CDE-2DC8-C5A5-D525-1E44726BF2E7}"/>
              </a:ext>
            </a:extLst>
          </p:cNvPr>
          <p:cNvSpPr>
            <a:spLocks noChangeArrowheads="1"/>
          </p:cNvSpPr>
          <p:nvPr/>
        </p:nvSpPr>
        <p:spPr bwMode="auto">
          <a:xfrm>
            <a:off x="7932606" y="768158"/>
            <a:ext cx="4019139" cy="23185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ts val="1000"/>
              </a:spcAft>
              <a:buClrTx/>
              <a:buSzTx/>
              <a:buFontTx/>
              <a:buNone/>
              <a:tabLst/>
              <a:defRPr/>
            </a:pPr>
            <a:r>
              <a:rPr kumimoji="0" lang="en-US" altLang="en-US" sz="2000" b="1" i="0" u="none" strike="noStrike" kern="1200" cap="none" spc="0" normalizeH="0" baseline="0" noProof="0" dirty="0">
                <a:ln>
                  <a:noFill/>
                </a:ln>
                <a:solidFill>
                  <a:srgbClr val="0F6FC6"/>
                </a:solidFill>
                <a:effectLst/>
                <a:uLnTx/>
                <a:uFillTx/>
                <a:latin typeface="Aptos" panose="02110004020202020204"/>
                <a:ea typeface="+mn-ea"/>
                <a:cs typeface="+mn-cs"/>
              </a:rPr>
              <a:t>March 2025</a:t>
            </a:r>
          </a:p>
          <a:p>
            <a:pPr marL="290513" marR="0" lvl="0" indent="-290513" algn="l" defTabSz="914400" rtl="0" eaLnBrk="0" fontAlgn="base" latinLnBrk="0" hangingPunct="0">
              <a:lnSpc>
                <a:spcPct val="100000"/>
              </a:lnSpc>
              <a:spcBef>
                <a:spcPct val="0"/>
              </a:spcBef>
              <a:spcAft>
                <a:spcPts val="1000"/>
              </a:spcAft>
              <a:buClrTx/>
              <a:buSzTx/>
              <a:buFontTx/>
              <a:buChar char="•"/>
              <a:tabLst/>
              <a:defRPr/>
            </a:pPr>
            <a:r>
              <a:rPr kumimoji="0" lang="en-US" altLang="en-US" sz="1800" b="0" i="0" u="none" strike="noStrike" kern="1200" cap="none" spc="0" normalizeH="0" baseline="0" noProof="0" dirty="0">
                <a:ln>
                  <a:noFill/>
                </a:ln>
                <a:solidFill>
                  <a:prstClr val="black"/>
                </a:solidFill>
                <a:effectLst/>
                <a:uLnTx/>
                <a:uFillTx/>
                <a:latin typeface="Aptos" panose="02110004020202020204"/>
                <a:ea typeface="+mn-ea"/>
                <a:cs typeface="+mn-cs"/>
              </a:rPr>
              <a:t>Convene both </a:t>
            </a:r>
            <a:r>
              <a:rPr kumimoji="0" lang="en-US" altLang="en-US" sz="1800" b="1" i="0" u="none" strike="noStrike" kern="1200" cap="none" spc="0" normalizeH="0" baseline="0" noProof="0" dirty="0">
                <a:ln>
                  <a:noFill/>
                </a:ln>
                <a:solidFill>
                  <a:prstClr val="black"/>
                </a:solidFill>
                <a:effectLst/>
                <a:uLnTx/>
                <a:uFillTx/>
                <a:latin typeface="Aptos" panose="02110004020202020204"/>
                <a:ea typeface="+mn-ea"/>
                <a:cs typeface="+mn-cs"/>
              </a:rPr>
              <a:t>webinars</a:t>
            </a:r>
            <a:r>
              <a:rPr kumimoji="0" lang="en-US" altLang="en-US" sz="1800" b="0" i="0" u="none" strike="noStrike" kern="1200" cap="none" spc="0" normalizeH="0" baseline="0" noProof="0" dirty="0">
                <a:ln>
                  <a:noFill/>
                </a:ln>
                <a:solidFill>
                  <a:prstClr val="black"/>
                </a:solidFill>
                <a:effectLst/>
                <a:uLnTx/>
                <a:uFillTx/>
                <a:latin typeface="Aptos" panose="02110004020202020204"/>
                <a:ea typeface="+mn-ea"/>
                <a:cs typeface="+mn-cs"/>
              </a:rPr>
              <a:t>, record them, and distribute the recording </a:t>
            </a:r>
            <a:r>
              <a:rPr kumimoji="0" lang="en-US" altLang="en-US" sz="1800" b="1" i="0" u="none" strike="noStrike" kern="1200" cap="none" spc="0" normalizeH="0" baseline="0" noProof="0" dirty="0">
                <a:ln>
                  <a:noFill/>
                </a:ln>
                <a:solidFill>
                  <a:prstClr val="black"/>
                </a:solidFill>
                <a:effectLst/>
                <a:uLnTx/>
                <a:uFillTx/>
                <a:latin typeface="Aptos" panose="02110004020202020204"/>
                <a:ea typeface="+mn-ea"/>
                <a:cs typeface="+mn-cs"/>
              </a:rPr>
              <a:t>(final milestone)</a:t>
            </a:r>
          </a:p>
          <a:p>
            <a:pPr marL="290513" marR="0" lvl="0" indent="-290513" algn="l" defTabSz="914400" rtl="0" eaLnBrk="0" fontAlgn="base" latinLnBrk="0" hangingPunct="0">
              <a:lnSpc>
                <a:spcPct val="100000"/>
              </a:lnSpc>
              <a:spcBef>
                <a:spcPct val="0"/>
              </a:spcBef>
              <a:spcAft>
                <a:spcPct val="0"/>
              </a:spcAft>
              <a:buClrTx/>
              <a:buSzTx/>
              <a:buFontTx/>
              <a:buChar char="•"/>
              <a:tabLst/>
              <a:defRPr/>
            </a:pPr>
            <a:r>
              <a:rPr kumimoji="0" lang="en-US" sz="1800" b="0" i="0" u="none" strike="noStrike" kern="1200" cap="none" spc="0" normalizeH="0" baseline="0" noProof="0" dirty="0">
                <a:ln>
                  <a:noFill/>
                </a:ln>
                <a:solidFill>
                  <a:prstClr val="black"/>
                </a:solidFill>
                <a:effectLst/>
                <a:uLnTx/>
                <a:uFillTx/>
                <a:latin typeface="Aptos" panose="02110004020202020204"/>
                <a:ea typeface="+mn-ea"/>
                <a:cs typeface="+mn-cs"/>
              </a:rPr>
              <a:t>Recognize this team’s achievements and </a:t>
            </a:r>
            <a:r>
              <a:rPr kumimoji="0" lang="en-US" sz="1800" b="1" i="0" u="none" strike="noStrike" kern="1200" cap="none" spc="0" normalizeH="0" baseline="0" noProof="0" dirty="0">
                <a:ln>
                  <a:noFill/>
                </a:ln>
                <a:solidFill>
                  <a:prstClr val="black"/>
                </a:solidFill>
                <a:effectLst/>
                <a:uLnTx/>
                <a:uFillTx/>
                <a:latin typeface="Aptos" panose="02110004020202020204"/>
                <a:ea typeface="+mn-ea"/>
                <a:cs typeface="+mn-cs"/>
              </a:rPr>
              <a:t>bring its work to a close</a:t>
            </a:r>
            <a:r>
              <a:rPr kumimoji="0" lang="en-US" sz="1800" b="0" i="0" u="none" strike="noStrike" kern="1200" cap="none" spc="0" normalizeH="0" baseline="0" noProof="0" dirty="0">
                <a:ln>
                  <a:noFill/>
                </a:ln>
                <a:solidFill>
                  <a:prstClr val="black"/>
                </a:solidFill>
                <a:effectLst/>
                <a:uLnTx/>
                <a:uFillTx/>
                <a:latin typeface="Aptos" panose="02110004020202020204"/>
                <a:ea typeface="+mn-ea"/>
                <a:cs typeface="+mn-cs"/>
              </a:rPr>
              <a:t>.</a:t>
            </a:r>
          </a:p>
        </p:txBody>
      </p:sp>
      <p:pic>
        <p:nvPicPr>
          <p:cNvPr id="8" name="Picture 7">
            <a:extLst>
              <a:ext uri="{FF2B5EF4-FFF2-40B4-BE49-F238E27FC236}">
                <a16:creationId xmlns:a16="http://schemas.microsoft.com/office/drawing/2014/main" id="{1F78F52C-0903-F926-AF81-773D7C913014}"/>
              </a:ext>
            </a:extLst>
          </p:cNvPr>
          <p:cNvPicPr>
            <a:picLocks noChangeAspect="1"/>
          </p:cNvPicPr>
          <p:nvPr/>
        </p:nvPicPr>
        <p:blipFill>
          <a:blip r:embed="rId4"/>
          <a:stretch>
            <a:fillRect/>
          </a:stretch>
        </p:blipFill>
        <p:spPr>
          <a:xfrm>
            <a:off x="2452743" y="3071464"/>
            <a:ext cx="7164648" cy="3705853"/>
          </a:xfrm>
          <a:prstGeom prst="rect">
            <a:avLst/>
          </a:prstGeom>
        </p:spPr>
      </p:pic>
    </p:spTree>
    <p:extLst>
      <p:ext uri="{BB962C8B-B14F-4D97-AF65-F5344CB8AC3E}">
        <p14:creationId xmlns:p14="http://schemas.microsoft.com/office/powerpoint/2010/main" val="407530880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3B6B2A-A1EE-04BD-13CD-079FB102D14C}"/>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29370F3C-35A4-1C08-4A83-93FEBD6314EB}"/>
              </a:ext>
            </a:extLst>
          </p:cNvPr>
          <p:cNvSpPr>
            <a:spLocks noGrp="1"/>
          </p:cNvSpPr>
          <p:nvPr>
            <p:ph type="sldNum" sz="quarter" idx="12"/>
          </p:nvPr>
        </p:nvSpPr>
        <p:spPr/>
        <p:txBody>
          <a:bodyPr/>
          <a:lstStyle/>
          <a:p>
            <a:pPr marL="0" marR="0" lvl="0" indent="0" algn="ctr" defTabSz="457200" rtl="0" eaLnBrk="0" fontAlgn="base" latinLnBrk="0" hangingPunct="0">
              <a:lnSpc>
                <a:spcPct val="100000"/>
              </a:lnSpc>
              <a:spcBef>
                <a:spcPct val="50000"/>
              </a:spcBef>
              <a:spcAft>
                <a:spcPct val="0"/>
              </a:spcAft>
              <a:buClrTx/>
              <a:buSzTx/>
              <a:buFontTx/>
              <a:buNone/>
              <a:tabLst/>
              <a:defRPr/>
            </a:pPr>
            <a:fld id="{AEDD70FA-59E1-4157-923E-C4A67B08AD84}" type="slidenum">
              <a:rPr kumimoji="0" lang="en-US" sz="1200" b="1" i="0" u="none" strike="noStrike" kern="1200" cap="none" spc="0" normalizeH="0" baseline="0" noProof="0" smtClean="0">
                <a:ln>
                  <a:noFill/>
                </a:ln>
                <a:solidFill>
                  <a:srgbClr val="FFFFFF"/>
                </a:solidFill>
                <a:effectLst/>
                <a:uLnTx/>
                <a:uFillTx/>
                <a:latin typeface="Aptos" panose="02110004020202020204"/>
                <a:ea typeface="+mn-ea"/>
                <a:cs typeface="+mn-cs"/>
              </a:rPr>
              <a:pPr marL="0" marR="0" lvl="0" indent="0" algn="ctr" defTabSz="457200" rtl="0" eaLnBrk="0" fontAlgn="base" latinLnBrk="0" hangingPunct="0">
                <a:lnSpc>
                  <a:spcPct val="100000"/>
                </a:lnSpc>
                <a:spcBef>
                  <a:spcPct val="50000"/>
                </a:spcBef>
                <a:spcAft>
                  <a:spcPct val="0"/>
                </a:spcAft>
                <a:buClrTx/>
                <a:buSzTx/>
                <a:buFontTx/>
                <a:buNone/>
                <a:tabLst/>
                <a:defRPr/>
              </a:pPr>
              <a:t>14</a:t>
            </a:fld>
            <a:endParaRPr kumimoji="0" lang="en-US" sz="1200" b="1" i="0" u="none" strike="noStrike" kern="1200" cap="none" spc="0" normalizeH="0" baseline="0" noProof="0" dirty="0">
              <a:ln>
                <a:noFill/>
              </a:ln>
              <a:solidFill>
                <a:srgbClr val="FFFFFF"/>
              </a:solidFill>
              <a:effectLst/>
              <a:uLnTx/>
              <a:uFillTx/>
              <a:latin typeface="Aptos" panose="02110004020202020204"/>
              <a:ea typeface="+mn-ea"/>
              <a:cs typeface="+mn-cs"/>
            </a:endParaRPr>
          </a:p>
        </p:txBody>
      </p:sp>
      <p:sp>
        <p:nvSpPr>
          <p:cNvPr id="3" name="Google Shape;179;p1">
            <a:extLst>
              <a:ext uri="{FF2B5EF4-FFF2-40B4-BE49-F238E27FC236}">
                <a16:creationId xmlns:a16="http://schemas.microsoft.com/office/drawing/2014/main" id="{E0B59D9A-05ED-65D6-CEEC-B72408FCA3F6}"/>
              </a:ext>
            </a:extLst>
          </p:cNvPr>
          <p:cNvSpPr txBox="1">
            <a:spLocks/>
          </p:cNvSpPr>
          <p:nvPr/>
        </p:nvSpPr>
        <p:spPr>
          <a:xfrm>
            <a:off x="518886" y="372139"/>
            <a:ext cx="11313886" cy="669264"/>
          </a:xfrm>
          <a:prstGeom prst="rect">
            <a:avLst/>
          </a:prstGeom>
          <a:noFill/>
          <a:ln>
            <a:noFill/>
          </a:ln>
        </p:spPr>
        <p:txBody>
          <a:bodyPr spcFirstLastPara="1" wrap="square" lIns="64000" tIns="32000" rIns="64000" bIns="32000" anchor="ctr"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endParaRPr kumimoji="0" lang="en-US" sz="2400" b="1" i="0" u="none" strike="noStrike" kern="1200" cap="none" spc="0" normalizeH="0" baseline="0" noProof="0" dirty="0">
              <a:ln>
                <a:noFill/>
              </a:ln>
              <a:solidFill>
                <a:srgbClr val="FFC000"/>
              </a:solidFill>
              <a:effectLst/>
              <a:uLnTx/>
              <a:uFillTx/>
              <a:latin typeface="Calibri" panose="020F0502020204030204" pitchFamily="34" charset="0"/>
              <a:ea typeface="+mj-ea"/>
              <a:cs typeface="Calibri" panose="020F0502020204030204" pitchFamily="34" charset="0"/>
              <a:sym typeface="Calibri"/>
            </a:endParaRPr>
          </a:p>
        </p:txBody>
      </p:sp>
      <p:sp>
        <p:nvSpPr>
          <p:cNvPr id="6" name="Slide Number Placeholder 4">
            <a:extLst>
              <a:ext uri="{FF2B5EF4-FFF2-40B4-BE49-F238E27FC236}">
                <a16:creationId xmlns:a16="http://schemas.microsoft.com/office/drawing/2014/main" id="{8B0F782A-3C17-03C7-8994-A72987089532}"/>
              </a:ext>
            </a:extLst>
          </p:cNvPr>
          <p:cNvSpPr txBox="1">
            <a:spLocks/>
          </p:cNvSpPr>
          <p:nvPr/>
        </p:nvSpPr>
        <p:spPr>
          <a:xfrm>
            <a:off x="11538857" y="6410781"/>
            <a:ext cx="446313"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fld id="{368831C8-4153-47FC-8159-9A6EA4357490}"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5" name="Title 1">
            <a:extLst>
              <a:ext uri="{FF2B5EF4-FFF2-40B4-BE49-F238E27FC236}">
                <a16:creationId xmlns:a16="http://schemas.microsoft.com/office/drawing/2014/main" id="{BE921668-EFBB-0AF7-32FB-D6F7D1EE965F}"/>
              </a:ext>
            </a:extLst>
          </p:cNvPr>
          <p:cNvSpPr txBox="1">
            <a:spLocks/>
          </p:cNvSpPr>
          <p:nvPr/>
        </p:nvSpPr>
        <p:spPr>
          <a:xfrm>
            <a:off x="0" y="0"/>
            <a:ext cx="12192000" cy="772886"/>
          </a:xfrm>
          <a:prstGeom prst="rect">
            <a:avLst/>
          </a:prstGeom>
          <a:solidFill>
            <a:srgbClr val="002060"/>
          </a:solidFill>
          <a:ln>
            <a:noFill/>
          </a:ln>
        </p:spPr>
        <p:txBody>
          <a:bodyPr spcFirstLastPara="1" vert="horz" wrap="square" lIns="91425" tIns="45700" rIns="91425" bIns="45700" rtlCol="0" anchor="ctr" anchorCtr="0">
            <a:noAutofit/>
          </a:bodyPr>
          <a:lstStyle>
            <a:lvl1pPr lvl="0" algn="l" defTabSz="914400" rtl="0" eaLnBrk="1" latinLnBrk="0" hangingPunct="1">
              <a:lnSpc>
                <a:spcPct val="90000"/>
              </a:lnSpc>
              <a:spcBef>
                <a:spcPts val="360"/>
              </a:spcBef>
              <a:spcAft>
                <a:spcPts val="0"/>
              </a:spcAft>
              <a:buSzPts val="1400"/>
              <a:buNone/>
              <a:defRPr sz="4400" kern="1200">
                <a:solidFill>
                  <a:schemeClr val="tx1"/>
                </a:solidFill>
                <a:latin typeface="Calibri"/>
                <a:ea typeface="Calibri"/>
                <a:cs typeface="Calibri"/>
                <a:sym typeface="Calibri"/>
              </a:defRPr>
            </a:lvl1pPr>
            <a:lvl2pPr lvl="1" algn="l">
              <a:spcBef>
                <a:spcPts val="270"/>
              </a:spcBef>
              <a:spcAft>
                <a:spcPts val="0"/>
              </a:spcAft>
              <a:buSzPts val="1400"/>
              <a:buNone/>
              <a:defRPr/>
            </a:lvl2pPr>
            <a:lvl3pPr lvl="2" algn="l">
              <a:spcBef>
                <a:spcPts val="270"/>
              </a:spcBef>
              <a:spcAft>
                <a:spcPts val="0"/>
              </a:spcAft>
              <a:buSzPts val="1400"/>
              <a:buNone/>
              <a:defRPr/>
            </a:lvl3pPr>
            <a:lvl4pPr lvl="3" algn="l">
              <a:spcBef>
                <a:spcPts val="270"/>
              </a:spcBef>
              <a:spcAft>
                <a:spcPts val="0"/>
              </a:spcAft>
              <a:buSzPts val="1400"/>
              <a:buNone/>
              <a:defRPr/>
            </a:lvl4pPr>
            <a:lvl5pPr lvl="4" algn="l">
              <a:spcBef>
                <a:spcPts val="270"/>
              </a:spcBef>
              <a:spcAft>
                <a:spcPts val="0"/>
              </a:spcAft>
              <a:buSzPts val="1400"/>
              <a:buNone/>
              <a:defRPr/>
            </a:lvl5pPr>
            <a:lvl6pPr lvl="5" algn="l">
              <a:spcBef>
                <a:spcPts val="270"/>
              </a:spcBef>
              <a:spcAft>
                <a:spcPts val="0"/>
              </a:spcAft>
              <a:buSzPts val="1400"/>
              <a:buNone/>
              <a:defRPr/>
            </a:lvl6pPr>
            <a:lvl7pPr lvl="6" algn="l">
              <a:spcBef>
                <a:spcPts val="270"/>
              </a:spcBef>
              <a:spcAft>
                <a:spcPts val="0"/>
              </a:spcAft>
              <a:buSzPts val="1400"/>
              <a:buNone/>
              <a:defRPr/>
            </a:lvl7pPr>
            <a:lvl8pPr lvl="7" algn="l">
              <a:spcBef>
                <a:spcPts val="270"/>
              </a:spcBef>
              <a:spcAft>
                <a:spcPts val="0"/>
              </a:spcAft>
              <a:buSzPts val="1400"/>
              <a:buNone/>
              <a:defRPr/>
            </a:lvl8pPr>
            <a:lvl9pPr lvl="8" algn="l">
              <a:spcBef>
                <a:spcPts val="270"/>
              </a:spcBef>
              <a:spcAft>
                <a:spcPts val="0"/>
              </a:spcAft>
              <a:buSzPts val="1400"/>
              <a:buNone/>
              <a:defRPr/>
            </a:lvl9pPr>
          </a:lstStyle>
          <a:p>
            <a:pPr marL="0" marR="0" lvl="0" indent="0" algn="ctr" defTabSz="914400" rtl="0" eaLnBrk="1" fontAlgn="auto" latinLnBrk="0" hangingPunct="1">
              <a:lnSpc>
                <a:spcPct val="90000"/>
              </a:lnSpc>
              <a:spcBef>
                <a:spcPts val="360"/>
              </a:spcBef>
              <a:spcAft>
                <a:spcPts val="0"/>
              </a:spcAft>
              <a:buClrTx/>
              <a:buSzPts val="1400"/>
              <a:buFontTx/>
              <a:buNone/>
              <a:tabLst/>
              <a:defRPr/>
            </a:pPr>
            <a:endParaRPr kumimoji="0" lang="en-US" sz="2800" b="1" i="0" u="none" strike="noStrike" kern="1200" cap="none" spc="0" normalizeH="0" baseline="0" noProof="0" dirty="0">
              <a:ln>
                <a:noFill/>
              </a:ln>
              <a:solidFill>
                <a:srgbClr val="FFC000"/>
              </a:solidFill>
              <a:effectLst/>
              <a:uLnTx/>
              <a:uFillTx/>
              <a:latin typeface="Calibri"/>
              <a:cs typeface="Calibri"/>
              <a:sym typeface="Calibri"/>
            </a:endParaRPr>
          </a:p>
          <a:p>
            <a:pPr marL="0" marR="0" lvl="0" indent="0" algn="l" defTabSz="914400" rtl="0" eaLnBrk="1" fontAlgn="auto" latinLnBrk="0" hangingPunct="1">
              <a:lnSpc>
                <a:spcPct val="90000"/>
              </a:lnSpc>
              <a:spcBef>
                <a:spcPts val="360"/>
              </a:spcBef>
              <a:spcAft>
                <a:spcPts val="0"/>
              </a:spcAft>
              <a:buClrTx/>
              <a:buSzPts val="1400"/>
              <a:buFontTx/>
              <a:buNone/>
              <a:tabLst/>
              <a:defRPr/>
            </a:pPr>
            <a:r>
              <a:rPr kumimoji="0" lang="en-US" sz="2800" b="1" i="0" u="none" strike="noStrike" kern="1200" cap="none" spc="0" normalizeH="0" baseline="0" noProof="0" dirty="0">
                <a:ln>
                  <a:noFill/>
                </a:ln>
                <a:solidFill>
                  <a:srgbClr val="FFC000"/>
                </a:solidFill>
                <a:effectLst/>
                <a:uLnTx/>
                <a:uFillTx/>
                <a:latin typeface="Calibri" panose="020F0502020204030204" pitchFamily="34" charset="0"/>
                <a:cs typeface="Calibri" panose="020F0502020204030204" pitchFamily="34" charset="0"/>
                <a:sym typeface="Calibri"/>
              </a:rPr>
              <a:t>                   Discussion </a:t>
            </a:r>
            <a:r>
              <a:rPr kumimoji="0" lang="en-US" sz="2800" b="1" i="1" u="none" strike="noStrike" kern="1200" cap="none" spc="0" normalizeH="0" baseline="0" noProof="0" dirty="0">
                <a:ln>
                  <a:noFill/>
                </a:ln>
                <a:solidFill>
                  <a:srgbClr val="FFC000"/>
                </a:solidFill>
                <a:effectLst/>
                <a:uLnTx/>
                <a:uFillTx/>
                <a:latin typeface="Calibri" panose="020F0502020204030204" pitchFamily="34" charset="0"/>
                <a:cs typeface="Calibri" panose="020F0502020204030204" pitchFamily="34" charset="0"/>
                <a:sym typeface="Calibri"/>
              </a:rPr>
              <a:t>(10 minutes)</a:t>
            </a:r>
          </a:p>
          <a:p>
            <a:pPr marL="0" marR="0" lvl="0" indent="0" algn="ctr" defTabSz="914400" rtl="0" eaLnBrk="1" fontAlgn="auto" latinLnBrk="0" hangingPunct="1">
              <a:lnSpc>
                <a:spcPct val="90000"/>
              </a:lnSpc>
              <a:spcBef>
                <a:spcPts val="360"/>
              </a:spcBef>
              <a:spcAft>
                <a:spcPts val="0"/>
              </a:spcAft>
              <a:buClrTx/>
              <a:buSzPts val="1400"/>
              <a:buFontTx/>
              <a:buNone/>
              <a:tabLst/>
              <a:defRPr/>
            </a:pPr>
            <a:endParaRPr kumimoji="0" lang="en-US" sz="2800" b="1" i="0" u="none" strike="noStrike" kern="0" cap="none" spc="0" normalizeH="0" baseline="0" noProof="0" dirty="0">
              <a:ln>
                <a:noFill/>
              </a:ln>
              <a:solidFill>
                <a:srgbClr val="FFC000"/>
              </a:solidFill>
              <a:effectLst/>
              <a:uLnTx/>
              <a:uFillTx/>
              <a:latin typeface="Calibri" pitchFamily="34" charset="0"/>
              <a:ea typeface="+mn-ea"/>
              <a:cs typeface="Calibri" pitchFamily="34" charset="0"/>
              <a:sym typeface="Calibri"/>
            </a:endParaRPr>
          </a:p>
        </p:txBody>
      </p:sp>
      <p:sp>
        <p:nvSpPr>
          <p:cNvPr id="8" name="TextBox 7">
            <a:extLst>
              <a:ext uri="{FF2B5EF4-FFF2-40B4-BE49-F238E27FC236}">
                <a16:creationId xmlns:a16="http://schemas.microsoft.com/office/drawing/2014/main" id="{484DFA02-9757-5CCF-F6ED-5934BD5FB0DD}"/>
              </a:ext>
            </a:extLst>
          </p:cNvPr>
          <p:cNvSpPr txBox="1"/>
          <p:nvPr/>
        </p:nvSpPr>
        <p:spPr>
          <a:xfrm>
            <a:off x="1116225" y="1468287"/>
            <a:ext cx="10709192" cy="3575338"/>
          </a:xfrm>
          <a:prstGeom prst="rect">
            <a:avLst/>
          </a:prstGeom>
          <a:noFill/>
        </p:spPr>
        <p:txBody>
          <a:bodyPr wrap="square">
            <a:spAutoFit/>
          </a:bodyPr>
          <a:lstStyle/>
          <a:p>
            <a:pPr marL="514350" marR="0" lvl="0" indent="-514350" algn="l" defTabSz="457200" rtl="0" eaLnBrk="1" fontAlgn="auto" latinLnBrk="0" hangingPunct="1">
              <a:lnSpc>
                <a:spcPct val="100000"/>
              </a:lnSpc>
              <a:spcBef>
                <a:spcPts val="0"/>
              </a:spcBef>
              <a:spcAft>
                <a:spcPts val="1500"/>
              </a:spcAft>
              <a:buClrTx/>
              <a:buSzTx/>
              <a:buFont typeface="+mj-lt"/>
              <a:buAutoNum type="arabicPeriod"/>
              <a:tabLst/>
              <a:defRPr/>
            </a:pPr>
            <a:r>
              <a:rPr kumimoji="0" lang="en-US" sz="2000" b="1" i="0" u="none" strike="noStrike" kern="1200" cap="none" spc="0" normalizeH="0" baseline="0" noProof="0" dirty="0">
                <a:ln>
                  <a:noFill/>
                </a:ln>
                <a:solidFill>
                  <a:srgbClr val="0F6FC6">
                    <a:lumMod val="75000"/>
                  </a:srgbClr>
                </a:solidFill>
                <a:effectLst/>
                <a:uLnTx/>
                <a:uFillTx/>
                <a:latin typeface="Aptos" panose="02110004020202020204"/>
                <a:ea typeface="+mn-ea"/>
                <a:cs typeface="+mn-cs"/>
              </a:rPr>
              <a:t>In general, what are your thoughts about our team’s deliverables?</a:t>
            </a:r>
          </a:p>
          <a:p>
            <a:pPr marL="514350" marR="0" lvl="0" indent="-514350" algn="l" defTabSz="457200" rtl="0" eaLnBrk="1" fontAlgn="auto" latinLnBrk="0" hangingPunct="1">
              <a:lnSpc>
                <a:spcPct val="100000"/>
              </a:lnSpc>
              <a:spcBef>
                <a:spcPts val="0"/>
              </a:spcBef>
              <a:spcAft>
                <a:spcPts val="1500"/>
              </a:spcAft>
              <a:buClrTx/>
              <a:buSzTx/>
              <a:buFont typeface="+mj-lt"/>
              <a:buAutoNum type="arabicPeriod"/>
              <a:tabLst/>
              <a:defRPr/>
            </a:pPr>
            <a:r>
              <a:rPr kumimoji="0" lang="en-US" sz="2000" b="1" i="0" u="none" strike="noStrike" kern="1200" cap="none" spc="0" normalizeH="0" baseline="0" noProof="0" dirty="0">
                <a:ln>
                  <a:noFill/>
                </a:ln>
                <a:solidFill>
                  <a:srgbClr val="0F6FC6">
                    <a:lumMod val="75000"/>
                  </a:srgbClr>
                </a:solidFill>
                <a:effectLst/>
                <a:uLnTx/>
                <a:uFillTx/>
                <a:latin typeface="Aptos" panose="02110004020202020204"/>
                <a:ea typeface="+mn-ea"/>
                <a:cs typeface="+mn-cs"/>
              </a:rPr>
              <a:t>Do you have any advice for our team?</a:t>
            </a:r>
          </a:p>
          <a:p>
            <a:pPr marL="514350" marR="0" lvl="0" indent="-514350" algn="l" defTabSz="457200" rtl="0" eaLnBrk="1" fontAlgn="auto" latinLnBrk="0" hangingPunct="1">
              <a:lnSpc>
                <a:spcPct val="100000"/>
              </a:lnSpc>
              <a:spcBef>
                <a:spcPts val="0"/>
              </a:spcBef>
              <a:spcAft>
                <a:spcPts val="1000"/>
              </a:spcAft>
              <a:buClrTx/>
              <a:buSzTx/>
              <a:buFont typeface="+mj-lt"/>
              <a:buAutoNum type="arabicPeriod"/>
              <a:tabLst/>
              <a:defRPr/>
            </a:pPr>
            <a:r>
              <a:rPr kumimoji="0" lang="en-US" sz="2000" b="1" i="0" u="none" strike="noStrike" kern="1200" cap="none" spc="0" normalizeH="0" baseline="0" noProof="0" dirty="0">
                <a:ln>
                  <a:noFill/>
                </a:ln>
                <a:solidFill>
                  <a:srgbClr val="0F6FC6">
                    <a:lumMod val="75000"/>
                  </a:srgbClr>
                </a:solidFill>
                <a:effectLst/>
                <a:uLnTx/>
                <a:uFillTx/>
                <a:latin typeface="Aptos" panose="02110004020202020204"/>
                <a:ea typeface="+mn-ea"/>
                <a:cs typeface="+mn-cs"/>
              </a:rPr>
              <a:t>Could you recommend a communications contact to assist with our outreach at:</a:t>
            </a:r>
          </a:p>
          <a:p>
            <a:pPr marL="1257300" marR="0" lvl="2" indent="-342900" algn="l" defTabSz="457200" rtl="0" eaLnBrk="1" fontAlgn="auto" latinLnBrk="0" hangingPunct="1">
              <a:lnSpc>
                <a:spcPct val="100000"/>
              </a:lnSpc>
              <a:spcBef>
                <a:spcPts val="0"/>
              </a:spcBef>
              <a:spcAft>
                <a:spcPts val="600"/>
              </a:spcAft>
              <a:buClrTx/>
              <a:buSzTx/>
              <a:buFont typeface="+mj-lt"/>
              <a:buAutoNum type="alphaLcParenR"/>
              <a:tabLst/>
              <a:defRPr/>
            </a:pPr>
            <a:r>
              <a:rPr kumimoji="0" lang="en-US" sz="1800" b="0" i="1" u="none" strike="noStrike" kern="1200" cap="none" spc="0" normalizeH="0" baseline="0" noProof="0" dirty="0">
                <a:ln>
                  <a:noFill/>
                </a:ln>
                <a:solidFill>
                  <a:prstClr val="black"/>
                </a:solidFill>
                <a:effectLst/>
                <a:uLnTx/>
                <a:uFillTx/>
                <a:latin typeface="Aptos Display" panose="02110004020202020204"/>
                <a:ea typeface="+mn-ea"/>
                <a:cs typeface="+mn-cs"/>
              </a:rPr>
              <a:t>Massachusetts Medical Society</a:t>
            </a:r>
          </a:p>
          <a:p>
            <a:pPr marL="1257300" marR="0" lvl="2" indent="-342900" algn="l" defTabSz="457200" rtl="0" eaLnBrk="1" fontAlgn="auto" latinLnBrk="0" hangingPunct="1">
              <a:lnSpc>
                <a:spcPct val="100000"/>
              </a:lnSpc>
              <a:spcBef>
                <a:spcPts val="0"/>
              </a:spcBef>
              <a:spcAft>
                <a:spcPts val="600"/>
              </a:spcAft>
              <a:buClrTx/>
              <a:buSzTx/>
              <a:buFont typeface="+mj-lt"/>
              <a:buAutoNum type="alphaLcParenR"/>
              <a:tabLst/>
              <a:defRPr/>
            </a:pPr>
            <a:r>
              <a:rPr kumimoji="0" lang="en-US" sz="1800" b="0" i="1" u="none" strike="noStrike" kern="1200" cap="none" spc="0" normalizeH="0" baseline="0" noProof="0" dirty="0">
                <a:ln>
                  <a:noFill/>
                </a:ln>
                <a:solidFill>
                  <a:prstClr val="black"/>
                </a:solidFill>
                <a:effectLst/>
                <a:uLnTx/>
                <a:uFillTx/>
                <a:latin typeface="Aptos Display" panose="02110004020202020204"/>
                <a:ea typeface="+mn-ea"/>
                <a:cs typeface="+mn-cs"/>
              </a:rPr>
              <a:t>Massachusetts Neurologic Association</a:t>
            </a:r>
          </a:p>
          <a:p>
            <a:pPr marL="1257300" marR="0" lvl="2" indent="-342900" algn="l" defTabSz="457200" rtl="0" eaLnBrk="1" fontAlgn="auto" latinLnBrk="0" hangingPunct="1">
              <a:lnSpc>
                <a:spcPct val="100000"/>
              </a:lnSpc>
              <a:spcBef>
                <a:spcPts val="0"/>
              </a:spcBef>
              <a:spcAft>
                <a:spcPts val="600"/>
              </a:spcAft>
              <a:buClrTx/>
              <a:buSzTx/>
              <a:buFont typeface="+mj-lt"/>
              <a:buAutoNum type="alphaLcParenR"/>
              <a:tabLst/>
              <a:defRPr/>
            </a:pPr>
            <a:r>
              <a:rPr kumimoji="0" lang="en-US" sz="1800" b="0" i="1" u="none" strike="noStrike" kern="1200" cap="none" spc="0" normalizeH="0" baseline="0" noProof="0" dirty="0">
                <a:ln>
                  <a:noFill/>
                </a:ln>
                <a:solidFill>
                  <a:prstClr val="black"/>
                </a:solidFill>
                <a:effectLst/>
                <a:uLnTx/>
                <a:uFillTx/>
                <a:latin typeface="Aptos Display" panose="02110004020202020204"/>
                <a:ea typeface="+mn-ea"/>
                <a:cs typeface="+mn-cs"/>
              </a:rPr>
              <a:t>Massachusetts Health and Hospital Association</a:t>
            </a:r>
          </a:p>
          <a:p>
            <a:pPr marL="1257300" marR="0" lvl="2" indent="-342900" algn="l" defTabSz="457200" rtl="0" eaLnBrk="1" fontAlgn="auto" latinLnBrk="0" hangingPunct="1">
              <a:lnSpc>
                <a:spcPct val="100000"/>
              </a:lnSpc>
              <a:spcBef>
                <a:spcPts val="0"/>
              </a:spcBef>
              <a:spcAft>
                <a:spcPts val="600"/>
              </a:spcAft>
              <a:buClrTx/>
              <a:buSzTx/>
              <a:buFont typeface="+mj-lt"/>
              <a:buAutoNum type="alphaLcParenR"/>
              <a:tabLst/>
              <a:defRPr/>
            </a:pPr>
            <a:r>
              <a:rPr kumimoji="0" lang="en-US" sz="1800" b="0" i="1" u="none" strike="noStrike" kern="1200" cap="none" spc="0" normalizeH="0" baseline="0" noProof="0" dirty="0">
                <a:ln>
                  <a:noFill/>
                </a:ln>
                <a:solidFill>
                  <a:prstClr val="black"/>
                </a:solidFill>
                <a:effectLst/>
                <a:uLnTx/>
                <a:uFillTx/>
                <a:latin typeface="Aptos Display" panose="02110004020202020204"/>
                <a:ea typeface="+mn-ea"/>
                <a:cs typeface="+mn-cs"/>
              </a:rPr>
              <a:t>Massachusetts Academy of Family Physicians</a:t>
            </a:r>
          </a:p>
          <a:p>
            <a:pPr marL="1257300" marR="0" lvl="2" indent="-342900" algn="l" defTabSz="457200" rtl="0" eaLnBrk="1" fontAlgn="auto" latinLnBrk="0" hangingPunct="1">
              <a:lnSpc>
                <a:spcPct val="100000"/>
              </a:lnSpc>
              <a:spcBef>
                <a:spcPts val="0"/>
              </a:spcBef>
              <a:spcAft>
                <a:spcPts val="600"/>
              </a:spcAft>
              <a:buClrTx/>
              <a:buSzTx/>
              <a:buFont typeface="+mj-lt"/>
              <a:buAutoNum type="alphaLcParenR"/>
              <a:tabLst/>
              <a:defRPr/>
            </a:pPr>
            <a:r>
              <a:rPr kumimoji="0" lang="en-US" sz="1800" b="0" i="1" u="none" strike="noStrike" kern="1200" cap="none" spc="0" normalizeH="0" baseline="0" noProof="0" dirty="0">
                <a:ln>
                  <a:noFill/>
                </a:ln>
                <a:solidFill>
                  <a:prstClr val="black"/>
                </a:solidFill>
                <a:effectLst/>
                <a:uLnTx/>
                <a:uFillTx/>
                <a:latin typeface="Aptos Display" panose="02110004020202020204"/>
                <a:ea typeface="+mn-ea"/>
                <a:cs typeface="+mn-cs"/>
              </a:rPr>
              <a:t>Massachusetts League of Community Health Centers</a:t>
            </a:r>
          </a:p>
          <a:p>
            <a:pPr marL="1257300" marR="0" lvl="2" indent="-342900" algn="l" defTabSz="457200" rtl="0" eaLnBrk="1" fontAlgn="auto" latinLnBrk="0" hangingPunct="1">
              <a:lnSpc>
                <a:spcPct val="100000"/>
              </a:lnSpc>
              <a:spcBef>
                <a:spcPts val="0"/>
              </a:spcBef>
              <a:spcAft>
                <a:spcPts val="0"/>
              </a:spcAft>
              <a:buClrTx/>
              <a:buSzTx/>
              <a:buFont typeface="+mj-lt"/>
              <a:buAutoNum type="alphaLcParenR"/>
              <a:tabLst/>
              <a:defRPr/>
            </a:pPr>
            <a:r>
              <a:rPr kumimoji="0" lang="en-US" sz="1800" b="0" i="1" u="none" strike="noStrike" kern="1200" cap="none" spc="0" normalizeH="0" baseline="0" noProof="0" dirty="0">
                <a:ln>
                  <a:noFill/>
                </a:ln>
                <a:solidFill>
                  <a:prstClr val="black"/>
                </a:solidFill>
                <a:effectLst/>
                <a:uLnTx/>
                <a:uFillTx/>
                <a:latin typeface="Aptos Display" panose="02110004020202020204"/>
                <a:ea typeface="+mn-ea"/>
                <a:cs typeface="+mn-cs"/>
              </a:rPr>
              <a:t>Massachusetts Association of Physician Assistants</a:t>
            </a:r>
            <a:endParaRPr kumimoji="0" lang="en-US" sz="20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pic>
        <p:nvPicPr>
          <p:cNvPr id="4" name="Google Shape;277;p7" descr="Free Discussion Clip Art with No Background - ClipartKey">
            <a:extLst>
              <a:ext uri="{FF2B5EF4-FFF2-40B4-BE49-F238E27FC236}">
                <a16:creationId xmlns:a16="http://schemas.microsoft.com/office/drawing/2014/main" id="{675B9880-7D91-4A50-8902-5B2147DB7F6C}"/>
              </a:ext>
            </a:extLst>
          </p:cNvPr>
          <p:cNvPicPr preferRelativeResize="0"/>
          <p:nvPr/>
        </p:nvPicPr>
        <p:blipFill rotWithShape="1">
          <a:blip r:embed="rId3">
            <a:alphaModFix/>
          </a:blip>
          <a:srcRect/>
          <a:stretch/>
        </p:blipFill>
        <p:spPr>
          <a:xfrm>
            <a:off x="1" y="1"/>
            <a:ext cx="925286" cy="751114"/>
          </a:xfrm>
          <a:prstGeom prst="rect">
            <a:avLst/>
          </a:prstGeom>
          <a:solidFill>
            <a:schemeClr val="accent2"/>
          </a:solidFill>
          <a:ln w="38100" cap="flat" cmpd="sng">
            <a:solidFill>
              <a:srgbClr val="FFC000"/>
            </a:solidFill>
            <a:prstDash val="solid"/>
            <a:round/>
            <a:headEnd type="none" w="sm" len="sm"/>
            <a:tailEnd type="none" w="sm" len="sm"/>
          </a:ln>
          <a:effectLst>
            <a:outerShdw blurRad="50800" dist="38100" dir="2700000" algn="tl" rotWithShape="0">
              <a:srgbClr val="000000">
                <a:alpha val="40000"/>
              </a:srgbClr>
            </a:outerShdw>
          </a:effectLst>
        </p:spPr>
      </p:pic>
    </p:spTree>
    <p:extLst>
      <p:ext uri="{BB962C8B-B14F-4D97-AF65-F5344CB8AC3E}">
        <p14:creationId xmlns:p14="http://schemas.microsoft.com/office/powerpoint/2010/main" val="372512638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Rectangle 2"/>
          <p:cNvSpPr>
            <a:spLocks noChangeArrowheads="1"/>
          </p:cNvSpPr>
          <p:nvPr/>
        </p:nvSpPr>
        <p:spPr bwMode="auto">
          <a:xfrm>
            <a:off x="0" y="1"/>
            <a:ext cx="12192000" cy="1822351"/>
          </a:xfrm>
          <a:prstGeom prst="rect">
            <a:avLst/>
          </a:prstGeom>
          <a:solidFill>
            <a:srgbClr val="003366"/>
          </a:solidFill>
          <a:ln w="9525">
            <a:solidFill>
              <a:srgbClr val="000000"/>
            </a:solidFill>
            <a:miter lim="800000"/>
            <a:headEnd/>
            <a:tailEnd/>
          </a:ln>
        </p:spPr>
        <p:txBody>
          <a:bodyPr/>
          <a:lstStyle/>
          <a:p>
            <a:pPr marL="0" marR="0" lvl="0" indent="0" algn="ctr" defTabSz="457200" rtl="0" eaLnBrk="0" fontAlgn="base" latinLnBrk="0" hangingPunct="0">
              <a:lnSpc>
                <a:spcPct val="100000"/>
              </a:lnSpc>
              <a:spcBef>
                <a:spcPct val="50000"/>
              </a:spcBef>
              <a:spcAft>
                <a:spcPct val="0"/>
              </a:spcAft>
              <a:buClrTx/>
              <a:buSzTx/>
              <a:buFontTx/>
              <a:buNone/>
              <a:tabLst/>
              <a:defRPr/>
            </a:pPr>
            <a:endParaRPr kumimoji="0" lang="en-US" sz="1200" b="1" i="0" u="none" strike="noStrike" kern="1200" cap="none" spc="0" normalizeH="0" baseline="0" noProof="0" dirty="0">
              <a:ln>
                <a:noFill/>
              </a:ln>
              <a:solidFill>
                <a:srgbClr val="FFFFFF"/>
              </a:solidFill>
              <a:effectLst/>
              <a:uLnTx/>
              <a:uFillTx/>
              <a:latin typeface="Aptos" panose="02110004020202020204"/>
              <a:ea typeface="+mn-ea"/>
              <a:cs typeface="+mn-cs"/>
            </a:endParaRPr>
          </a:p>
        </p:txBody>
      </p:sp>
      <p:sp>
        <p:nvSpPr>
          <p:cNvPr id="31746" name="Rectangle 3"/>
          <p:cNvSpPr>
            <a:spLocks noChangeArrowheads="1"/>
          </p:cNvSpPr>
          <p:nvPr/>
        </p:nvSpPr>
        <p:spPr bwMode="white">
          <a:xfrm>
            <a:off x="1559665" y="0"/>
            <a:ext cx="7777373" cy="2362200"/>
          </a:xfrm>
          <a:prstGeom prst="rect">
            <a:avLst/>
          </a:prstGeom>
          <a:noFill/>
          <a:ln w="9525">
            <a:noFill/>
            <a:miter lim="800000"/>
            <a:headEnd/>
            <a:tailEnd/>
          </a:ln>
        </p:spPr>
        <p:txBody>
          <a:bodyPr lIns="64008" tIns="32004" rIns="64008" bIns="32004" anchor="ctr"/>
          <a:lstStyle/>
          <a:p>
            <a:pPr marL="0" marR="0" lvl="0" indent="0" algn="ctr" defTabSz="457200" rtl="0" eaLnBrk="1" fontAlgn="base" latinLnBrk="0" hangingPunct="1">
              <a:lnSpc>
                <a:spcPct val="100000"/>
              </a:lnSpc>
              <a:spcBef>
                <a:spcPct val="0"/>
              </a:spcBef>
              <a:spcAft>
                <a:spcPts val="1000"/>
              </a:spcAft>
              <a:buClrTx/>
              <a:buSzTx/>
              <a:buFontTx/>
              <a:buNone/>
              <a:tabLst/>
              <a:defRPr/>
            </a:pPr>
            <a:r>
              <a:rPr kumimoji="0" lang="en-US" sz="2400" b="1" i="0" u="none" strike="noStrike" kern="1200" cap="none" spc="0" normalizeH="0" baseline="0" noProof="0" dirty="0">
                <a:ln>
                  <a:noFill/>
                </a:ln>
                <a:solidFill>
                  <a:srgbClr val="FFC000"/>
                </a:solidFill>
                <a:effectLst/>
                <a:uLnTx/>
                <a:uFillTx/>
                <a:latin typeface="Aptos Display" panose="02110004020202020204"/>
                <a:ea typeface="+mn-ea"/>
                <a:cs typeface="Calibri" pitchFamily="34" charset="0"/>
              </a:rPr>
              <a:t>Massachusetts Council on Alzheimer’s </a:t>
            </a:r>
          </a:p>
          <a:p>
            <a:pPr marL="0" marR="0" lvl="0" indent="0" algn="ctr" defTabSz="457200" rtl="0" eaLnBrk="1" fontAlgn="base" latinLnBrk="0" hangingPunct="1">
              <a:lnSpc>
                <a:spcPct val="100000"/>
              </a:lnSpc>
              <a:spcBef>
                <a:spcPct val="0"/>
              </a:spcBef>
              <a:spcAft>
                <a:spcPts val="1000"/>
              </a:spcAft>
              <a:buClrTx/>
              <a:buSzTx/>
              <a:buFontTx/>
              <a:buNone/>
              <a:tabLst/>
              <a:defRPr/>
            </a:pPr>
            <a:r>
              <a:rPr kumimoji="0" lang="en-US" sz="2400" b="1" i="0" u="none" strike="noStrike" kern="1200" cap="none" spc="0" normalizeH="0" baseline="0" noProof="0" dirty="0">
                <a:ln>
                  <a:noFill/>
                </a:ln>
                <a:solidFill>
                  <a:srgbClr val="FFC000"/>
                </a:solidFill>
                <a:effectLst/>
                <a:uLnTx/>
                <a:uFillTx/>
                <a:latin typeface="Aptos Display" panose="02110004020202020204"/>
                <a:ea typeface="+mn-ea"/>
                <a:cs typeface="Calibri" pitchFamily="34" charset="0"/>
              </a:rPr>
              <a:t>Disease and All Other Dementias</a:t>
            </a:r>
          </a:p>
          <a:p>
            <a:pPr marL="0" marR="0" lvl="0" indent="0" algn="ctr" defTabSz="457200" rtl="0" eaLnBrk="1" fontAlgn="base" latinLnBrk="0" hangingPunct="1">
              <a:lnSpc>
                <a:spcPct val="100000"/>
              </a:lnSpc>
              <a:spcBef>
                <a:spcPct val="0"/>
              </a:spcBef>
              <a:spcAft>
                <a:spcPts val="1000"/>
              </a:spcAft>
              <a:buClrTx/>
              <a:buSzTx/>
              <a:buFontTx/>
              <a:buNone/>
              <a:tabLst/>
              <a:defRPr/>
            </a:pPr>
            <a:endParaRPr kumimoji="0" lang="en-US" sz="2800" b="1" i="0" u="none" strike="noStrike" kern="1200" cap="none" spc="0" normalizeH="0" baseline="0" noProof="0" dirty="0">
              <a:ln>
                <a:noFill/>
              </a:ln>
              <a:solidFill>
                <a:srgbClr val="FFFFFF"/>
              </a:solidFill>
              <a:effectLst/>
              <a:uLnTx/>
              <a:uFillTx/>
              <a:latin typeface="Calibri" pitchFamily="34" charset="0"/>
              <a:ea typeface="+mn-ea"/>
              <a:cs typeface="+mn-cs"/>
            </a:endParaRPr>
          </a:p>
        </p:txBody>
      </p:sp>
      <p:pic>
        <p:nvPicPr>
          <p:cNvPr id="31747" name="Picture 4"/>
          <p:cNvPicPr>
            <a:picLocks noChangeAspect="1" noChangeArrowheads="1"/>
          </p:cNvPicPr>
          <p:nvPr/>
        </p:nvPicPr>
        <p:blipFill>
          <a:blip r:embed="rId3"/>
          <a:srcRect/>
          <a:stretch>
            <a:fillRect/>
          </a:stretch>
        </p:blipFill>
        <p:spPr bwMode="auto">
          <a:xfrm>
            <a:off x="10144870" y="138797"/>
            <a:ext cx="1550554" cy="1608471"/>
          </a:xfrm>
          <a:prstGeom prst="rect">
            <a:avLst/>
          </a:prstGeom>
          <a:noFill/>
          <a:ln w="9525">
            <a:noFill/>
            <a:miter lim="800000"/>
            <a:headEnd/>
            <a:tailEnd/>
          </a:ln>
        </p:spPr>
      </p:pic>
      <p:sp>
        <p:nvSpPr>
          <p:cNvPr id="10" name="TextBox 9"/>
          <p:cNvSpPr txBox="1"/>
          <p:nvPr/>
        </p:nvSpPr>
        <p:spPr>
          <a:xfrm>
            <a:off x="2402380" y="2272742"/>
            <a:ext cx="7441934" cy="2000548"/>
          </a:xfrm>
          <a:prstGeom prst="rect">
            <a:avLst/>
          </a:prstGeom>
          <a:noFill/>
        </p:spPr>
        <p:txBody>
          <a:bodyPr wrap="square">
            <a:spAutoFit/>
          </a:bodyPr>
          <a:lstStyle/>
          <a:p>
            <a:pPr marL="0" marR="0" lvl="0" indent="0" algn="ctr" defTabSz="457200" rtl="0" eaLnBrk="1" fontAlgn="base" latinLnBrk="0" hangingPunct="1">
              <a:lnSpc>
                <a:spcPct val="100000"/>
              </a:lnSpc>
              <a:spcBef>
                <a:spcPct val="0"/>
              </a:spcBef>
              <a:spcAft>
                <a:spcPct val="0"/>
              </a:spcAft>
              <a:buClrTx/>
              <a:buSzTx/>
              <a:buFontTx/>
              <a:buNone/>
              <a:tabLst/>
              <a:defRPr/>
            </a:pPr>
            <a:r>
              <a:rPr kumimoji="0" lang="en-US" sz="2800" b="1" i="0" u="none" strike="noStrike" kern="1200" cap="none" spc="0" normalizeH="0" baseline="0" noProof="0" dirty="0">
                <a:ln>
                  <a:noFill/>
                </a:ln>
                <a:solidFill>
                  <a:srgbClr val="00359E"/>
                </a:solidFill>
                <a:effectLst/>
                <a:uLnTx/>
                <a:uFillTx/>
                <a:latin typeface="Calibri" panose="020F0502020204030204" pitchFamily="34" charset="0"/>
                <a:ea typeface="+mn-ea"/>
                <a:cs typeface="+mn-cs"/>
              </a:rPr>
              <a:t>The Council’s Team on </a:t>
            </a:r>
          </a:p>
          <a:p>
            <a:pPr marL="0" marR="0" lvl="0" indent="0" algn="ctr" defTabSz="457200" rtl="0" eaLnBrk="1" fontAlgn="base" latinLnBrk="0" hangingPunct="1">
              <a:lnSpc>
                <a:spcPct val="100000"/>
              </a:lnSpc>
              <a:spcBef>
                <a:spcPct val="0"/>
              </a:spcBef>
              <a:spcAft>
                <a:spcPct val="0"/>
              </a:spcAft>
              <a:buClrTx/>
              <a:buSzTx/>
              <a:buFontTx/>
              <a:buNone/>
              <a:tabLst/>
              <a:defRPr/>
            </a:pPr>
            <a:r>
              <a:rPr kumimoji="0" lang="en-US" sz="2800" b="1" i="0" u="none" strike="noStrike" kern="1200" cap="none" spc="0" normalizeH="0" baseline="0" noProof="0" dirty="0">
                <a:ln>
                  <a:noFill/>
                </a:ln>
                <a:solidFill>
                  <a:srgbClr val="00359E"/>
                </a:solidFill>
                <a:effectLst/>
                <a:uLnTx/>
                <a:uFillTx/>
                <a:latin typeface="Calibri" panose="020F0502020204030204" pitchFamily="34" charset="0"/>
                <a:ea typeface="+mn-ea"/>
                <a:cs typeface="+mn-cs"/>
              </a:rPr>
              <a:t>Interdisciplinary Dementia Care (IDC)</a:t>
            </a:r>
          </a:p>
          <a:p>
            <a:pPr marL="0" marR="0" lvl="0" indent="0" algn="ctr" defTabSz="457200" rtl="0" eaLnBrk="1" fontAlgn="base" latinLnBrk="0" hangingPunct="1">
              <a:lnSpc>
                <a:spcPct val="100000"/>
              </a:lnSpc>
              <a:spcBef>
                <a:spcPct val="0"/>
              </a:spcBef>
              <a:spcAft>
                <a:spcPct val="0"/>
              </a:spcAft>
              <a:buClrTx/>
              <a:buSzTx/>
              <a:buFontTx/>
              <a:buNone/>
              <a:tabLst/>
              <a:defRPr/>
            </a:pPr>
            <a:r>
              <a:rPr kumimoji="0" lang="en-US" sz="2800" b="1" i="0" u="none" strike="noStrike" kern="1200" cap="none" spc="0" normalizeH="0" baseline="0" noProof="0" dirty="0">
                <a:ln>
                  <a:noFill/>
                </a:ln>
                <a:solidFill>
                  <a:srgbClr val="00359E"/>
                </a:solidFill>
                <a:effectLst/>
                <a:uLnTx/>
                <a:uFillTx/>
                <a:latin typeface="Calibri" panose="020F0502020204030204" pitchFamily="34" charset="0"/>
                <a:ea typeface="+mn-ea"/>
                <a:cs typeface="+mn-cs"/>
              </a:rPr>
              <a:t>Status, Proposal, and Discussion </a:t>
            </a:r>
          </a:p>
          <a:p>
            <a:pPr marL="0" marR="0" lvl="0" indent="0" algn="ctr" defTabSz="457200" rtl="0" eaLnBrk="1" fontAlgn="base" latinLnBrk="0" hangingPunct="1">
              <a:lnSpc>
                <a:spcPct val="100000"/>
              </a:lnSpc>
              <a:spcBef>
                <a:spcPct val="0"/>
              </a:spcBef>
              <a:spcAft>
                <a:spcPct val="0"/>
              </a:spcAft>
              <a:buClrTx/>
              <a:buSzTx/>
              <a:buFontTx/>
              <a:buNone/>
              <a:tabLst/>
              <a:defRPr/>
            </a:pPr>
            <a:endParaRPr kumimoji="0" lang="en-US" sz="1200" b="1" i="0" u="none" strike="noStrike" kern="1200" cap="none" spc="0" normalizeH="0" baseline="0" noProof="0" dirty="0">
              <a:ln>
                <a:noFill/>
              </a:ln>
              <a:solidFill>
                <a:srgbClr val="00359E"/>
              </a:solidFill>
              <a:effectLst/>
              <a:uLnTx/>
              <a:uFillTx/>
              <a:latin typeface="Calibri" panose="020F0502020204030204" pitchFamily="34" charset="0"/>
              <a:ea typeface="+mn-ea"/>
              <a:cs typeface="+mn-cs"/>
            </a:endParaRPr>
          </a:p>
          <a:p>
            <a:pPr marL="0" marR="0" lvl="0" indent="0" algn="ctr" defTabSz="457200" rtl="0" eaLnBrk="1" fontAlgn="base" latinLnBrk="0" hangingPunct="1">
              <a:lnSpc>
                <a:spcPct val="100000"/>
              </a:lnSpc>
              <a:spcBef>
                <a:spcPct val="0"/>
              </a:spcBef>
              <a:spcAft>
                <a:spcPct val="0"/>
              </a:spcAft>
              <a:buClrTx/>
              <a:buSzTx/>
              <a:buFontTx/>
              <a:buNone/>
              <a:tabLst/>
              <a:defRPr/>
            </a:pPr>
            <a:r>
              <a:rPr kumimoji="0" lang="en-US" sz="2800" b="1" i="0" u="none" strike="noStrike" kern="1200" cap="none" spc="0" normalizeH="0" baseline="0" noProof="0" dirty="0">
                <a:ln>
                  <a:noFill/>
                </a:ln>
                <a:solidFill>
                  <a:srgbClr val="00359E"/>
                </a:solidFill>
                <a:effectLst/>
                <a:uLnTx/>
                <a:uFillTx/>
                <a:latin typeface="Calibri" panose="020F0502020204030204" pitchFamily="34" charset="0"/>
                <a:ea typeface="+mn-ea"/>
                <a:cs typeface="+mn-cs"/>
              </a:rPr>
              <a:t>January 9, 2025</a:t>
            </a:r>
          </a:p>
        </p:txBody>
      </p:sp>
      <p:sp>
        <p:nvSpPr>
          <p:cNvPr id="3" name="Slide Number Placeholder 2">
            <a:extLst>
              <a:ext uri="{FF2B5EF4-FFF2-40B4-BE49-F238E27FC236}">
                <a16:creationId xmlns:a16="http://schemas.microsoft.com/office/drawing/2014/main" id="{2CAA4DD8-5DBC-613A-C203-A78710FC2868}"/>
              </a:ext>
            </a:extLst>
          </p:cNvPr>
          <p:cNvSpPr>
            <a:spLocks noGrp="1"/>
          </p:cNvSpPr>
          <p:nvPr>
            <p:ph type="sldNum" sz="quarter" idx="12"/>
          </p:nvPr>
        </p:nvSpPr>
        <p:spPr/>
        <p:txBody>
          <a:bodyPr/>
          <a:lstStyle/>
          <a:p>
            <a:pPr marL="0" marR="0" lvl="0" indent="0" algn="ctr" defTabSz="457200" rtl="0" eaLnBrk="0" fontAlgn="base" latinLnBrk="0" hangingPunct="0">
              <a:lnSpc>
                <a:spcPct val="100000"/>
              </a:lnSpc>
              <a:spcBef>
                <a:spcPct val="50000"/>
              </a:spcBef>
              <a:spcAft>
                <a:spcPct val="0"/>
              </a:spcAft>
              <a:buClrTx/>
              <a:buSzTx/>
              <a:buFontTx/>
              <a:buNone/>
              <a:tabLst/>
              <a:defRPr/>
            </a:pPr>
            <a:fld id="{AEDD70FA-59E1-4157-923E-C4A67B08AD84}" type="slidenum">
              <a:rPr kumimoji="0" lang="en-US" sz="1200" b="1" i="0" u="none" strike="noStrike" kern="1200" cap="none" spc="0" normalizeH="0" baseline="0" noProof="0" smtClean="0">
                <a:ln>
                  <a:noFill/>
                </a:ln>
                <a:solidFill>
                  <a:srgbClr val="FFFFFF"/>
                </a:solidFill>
                <a:effectLst/>
                <a:uLnTx/>
                <a:uFillTx/>
                <a:latin typeface="Aptos" panose="02110004020202020204"/>
                <a:ea typeface="+mn-ea"/>
                <a:cs typeface="+mn-cs"/>
              </a:rPr>
              <a:pPr marL="0" marR="0" lvl="0" indent="0" algn="ctr" defTabSz="457200" rtl="0" eaLnBrk="0" fontAlgn="base" latinLnBrk="0" hangingPunct="0">
                <a:lnSpc>
                  <a:spcPct val="100000"/>
                </a:lnSpc>
                <a:spcBef>
                  <a:spcPct val="50000"/>
                </a:spcBef>
                <a:spcAft>
                  <a:spcPct val="0"/>
                </a:spcAft>
                <a:buClrTx/>
                <a:buSzTx/>
                <a:buFontTx/>
                <a:buNone/>
                <a:tabLst/>
                <a:defRPr/>
              </a:pPr>
              <a:t>15</a:t>
            </a:fld>
            <a:endParaRPr kumimoji="0" lang="en-US" sz="1200" b="1" i="0" u="none" strike="noStrike" kern="1200" cap="none" spc="0" normalizeH="0" baseline="0" noProof="0" dirty="0">
              <a:ln>
                <a:noFill/>
              </a:ln>
              <a:solidFill>
                <a:srgbClr val="FFFFFF"/>
              </a:solidFill>
              <a:effectLst/>
              <a:uLnTx/>
              <a:uFillTx/>
              <a:latin typeface="Aptos" panose="02110004020202020204"/>
              <a:ea typeface="+mn-ea"/>
              <a:cs typeface="+mn-cs"/>
            </a:endParaRPr>
          </a:p>
        </p:txBody>
      </p:sp>
      <p:sp>
        <p:nvSpPr>
          <p:cNvPr id="6" name="TextBox 5">
            <a:extLst>
              <a:ext uri="{FF2B5EF4-FFF2-40B4-BE49-F238E27FC236}">
                <a16:creationId xmlns:a16="http://schemas.microsoft.com/office/drawing/2014/main" id="{8AA6AE20-2579-2ACD-15C6-BCC94C6EEA4D}"/>
              </a:ext>
            </a:extLst>
          </p:cNvPr>
          <p:cNvSpPr txBox="1"/>
          <p:nvPr/>
        </p:nvSpPr>
        <p:spPr>
          <a:xfrm>
            <a:off x="4053942" y="4767953"/>
            <a:ext cx="4659752" cy="1384995"/>
          </a:xfrm>
          <a:prstGeom prst="rect">
            <a:avLst/>
          </a:prstGeom>
        </p:spPr>
        <p:txBody>
          <a:bodyPr wrap="square" rtlCol="0">
            <a:spAutoFit/>
          </a:bodyPr>
          <a:lstStyle/>
          <a:p>
            <a:pPr marL="0" marR="0"/>
            <a:r>
              <a:rPr lang="en-US" b="1" dirty="0">
                <a:solidFill>
                  <a:srgbClr val="008080"/>
                </a:solidFill>
                <a:latin typeface="Calibri" panose="020F0502020204030204" pitchFamily="34" charset="0"/>
                <a:cs typeface="Calibri" panose="020F0502020204030204" pitchFamily="34" charset="0"/>
              </a:rPr>
              <a:t>Christopher Wight, MSW, LICSW</a:t>
            </a:r>
            <a:br>
              <a:rPr lang="en-US" b="1" dirty="0">
                <a:solidFill>
                  <a:srgbClr val="008080"/>
                </a:solidFill>
                <a:latin typeface="Calibri" panose="020F0502020204030204" pitchFamily="34" charset="0"/>
                <a:ea typeface="Calibri" panose="020F0502020204030204" pitchFamily="34" charset="0"/>
                <a:cs typeface="Calibri" panose="020F0502020204030204" pitchFamily="34" charset="0"/>
              </a:rPr>
            </a:br>
            <a:r>
              <a:rPr lang="en-US" sz="1600" dirty="0">
                <a:solidFill>
                  <a:srgbClr val="000000"/>
                </a:solidFill>
                <a:latin typeface="Calibri" panose="020F0502020204030204" pitchFamily="34" charset="0"/>
                <a:cs typeface="Calibri" panose="020F0502020204030204" pitchFamily="34" charset="0"/>
              </a:rPr>
              <a:t>Clinical Social Worker </a:t>
            </a:r>
          </a:p>
          <a:p>
            <a:pPr marL="0" marR="0"/>
            <a:r>
              <a:rPr lang="en-US" sz="1600" dirty="0">
                <a:solidFill>
                  <a:srgbClr val="000000"/>
                </a:solidFill>
                <a:latin typeface="Calibri" panose="020F0502020204030204" pitchFamily="34" charset="0"/>
                <a:cs typeface="Calibri" panose="020F0502020204030204" pitchFamily="34" charset="0"/>
              </a:rPr>
              <a:t>Department of Neurology, Memory Disorders Unit</a:t>
            </a:r>
          </a:p>
          <a:p>
            <a:pPr marL="0" marR="0"/>
            <a:r>
              <a:rPr lang="en-US" sz="1600" dirty="0">
                <a:solidFill>
                  <a:srgbClr val="000000"/>
                </a:solidFill>
                <a:latin typeface="Calibri" panose="020F0502020204030204" pitchFamily="34" charset="0"/>
                <a:cs typeface="Calibri" panose="020F0502020204030204" pitchFamily="34" charset="0"/>
              </a:rPr>
              <a:t>Massachusetts General Hospital, Boston, MA</a:t>
            </a:r>
            <a:br>
              <a:rPr lang="en-US" dirty="0">
                <a:solidFill>
                  <a:srgbClr val="000000"/>
                </a:solidFill>
                <a:latin typeface="Calibri" panose="020F0502020204030204" pitchFamily="34" charset="0"/>
                <a:cs typeface="Calibri" panose="020F0502020204030204" pitchFamily="34" charset="0"/>
              </a:rPr>
            </a:br>
            <a:endParaRPr lang="en-US" b="1" u="sng" dirty="0">
              <a:solidFill>
                <a:schemeClr val="tx2">
                  <a:lumMod val="60000"/>
                  <a:lumOff val="40000"/>
                </a:schemeClr>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15452379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190;p2">
            <a:extLst>
              <a:ext uri="{FF2B5EF4-FFF2-40B4-BE49-F238E27FC236}">
                <a16:creationId xmlns:a16="http://schemas.microsoft.com/office/drawing/2014/main" id="{75D7FFE2-34F3-4A67-9E08-C072B4DA8B0A}"/>
              </a:ext>
            </a:extLst>
          </p:cNvPr>
          <p:cNvSpPr txBox="1">
            <a:spLocks/>
          </p:cNvSpPr>
          <p:nvPr/>
        </p:nvSpPr>
        <p:spPr bwMode="auto">
          <a:xfrm>
            <a:off x="742278" y="1805969"/>
            <a:ext cx="3400648" cy="4196798"/>
          </a:xfrm>
          <a:prstGeom prst="rect">
            <a:avLst/>
          </a:prstGeom>
          <a:noFill/>
          <a:ln w="9525">
            <a:noFill/>
            <a:miter lim="800000"/>
            <a:headEnd/>
            <a:tailEnd/>
          </a:ln>
        </p:spPr>
        <p:txBody>
          <a:bodyPr spcFirstLastPara="1" vert="horz" wrap="square" lIns="45700" tIns="46025" rIns="45700" bIns="46025" numCol="1" anchor="t" anchorCtr="0" compatLnSpc="1">
            <a:prstTxWarp prst="textNoShape">
              <a:avLst/>
            </a:prstTxWarp>
            <a:noAutofit/>
          </a:bodyPr>
          <a:lstStyle>
            <a:lvl1pPr marL="381000" indent="-381000" algn="l" rtl="0" eaLnBrk="0" fontAlgn="base" hangingPunct="0">
              <a:spcBef>
                <a:spcPct val="0"/>
              </a:spcBef>
              <a:spcAft>
                <a:spcPts val="1200"/>
              </a:spcAft>
              <a:buClrTx/>
              <a:buSzPct val="80000"/>
              <a:buFont typeface="Wingdings" pitchFamily="2" charset="2"/>
              <a:buChar char="n"/>
              <a:defRPr sz="2400" b="1">
                <a:solidFill>
                  <a:schemeClr val="tx1"/>
                </a:solidFill>
                <a:latin typeface="Calibri" pitchFamily="34" charset="0"/>
                <a:ea typeface="Calibri" pitchFamily="34" charset="0"/>
                <a:cs typeface="Calibri" pitchFamily="34" charset="0"/>
              </a:defRPr>
            </a:lvl1pPr>
            <a:lvl2pPr marL="568325" indent="-222250" algn="l" rtl="0" eaLnBrk="0" fontAlgn="base" hangingPunct="0">
              <a:spcBef>
                <a:spcPct val="0"/>
              </a:spcBef>
              <a:spcAft>
                <a:spcPts val="1200"/>
              </a:spcAft>
              <a:buClrTx/>
              <a:buSzPct val="115000"/>
              <a:buFont typeface="Arial" pitchFamily="34" charset="0"/>
              <a:buChar char="•"/>
              <a:defRPr sz="2400" b="1">
                <a:solidFill>
                  <a:schemeClr val="tx1"/>
                </a:solidFill>
                <a:latin typeface="Calibri" pitchFamily="34" charset="0"/>
                <a:ea typeface="Calibri" pitchFamily="34" charset="0"/>
                <a:cs typeface="Calibri" pitchFamily="34" charset="0"/>
              </a:defRPr>
            </a:lvl2pPr>
            <a:lvl3pPr marL="739775" indent="-342900" algn="l" rtl="0" eaLnBrk="0" fontAlgn="base" hangingPunct="0">
              <a:lnSpc>
                <a:spcPct val="90000"/>
              </a:lnSpc>
              <a:spcBef>
                <a:spcPct val="25000"/>
              </a:spcBef>
              <a:spcAft>
                <a:spcPct val="0"/>
              </a:spcAft>
              <a:buClr>
                <a:schemeClr val="tx1"/>
              </a:buClr>
              <a:buNone/>
              <a:defRPr>
                <a:solidFill>
                  <a:schemeClr val="tx1"/>
                </a:solidFill>
                <a:latin typeface="+mn-lt"/>
                <a:ea typeface="Calibri" pitchFamily="34" charset="0"/>
                <a:cs typeface="Calibri" pitchFamily="34" charset="0"/>
              </a:defRPr>
            </a:lvl3pPr>
            <a:lvl4pPr marL="914400" indent="-346075" algn="l" rtl="0" eaLnBrk="0" fontAlgn="base" hangingPunct="0">
              <a:spcBef>
                <a:spcPct val="0"/>
              </a:spcBef>
              <a:spcAft>
                <a:spcPts val="1200"/>
              </a:spcAft>
              <a:buClr>
                <a:srgbClr val="FFC000"/>
              </a:buClr>
              <a:buFont typeface="Symbol" pitchFamily="18" charset="2"/>
              <a:buChar char=""/>
              <a:defRPr b="1">
                <a:solidFill>
                  <a:srgbClr val="003366"/>
                </a:solidFill>
                <a:latin typeface="Calibri" pitchFamily="34" charset="0"/>
                <a:ea typeface="Calibri" pitchFamily="34" charset="0"/>
                <a:cs typeface="Calibri" pitchFamily="34" charset="0"/>
              </a:defRPr>
            </a:lvl4pPr>
            <a:lvl5pPr marL="1333500" indent="-304800" algn="l" rtl="0" eaLnBrk="0" fontAlgn="base" hangingPunct="0">
              <a:spcBef>
                <a:spcPct val="0"/>
              </a:spcBef>
              <a:spcAft>
                <a:spcPts val="1200"/>
              </a:spcAft>
              <a:buClr>
                <a:schemeClr val="tx1"/>
              </a:buClr>
              <a:buChar char="–"/>
              <a:defRPr sz="1600" b="1">
                <a:solidFill>
                  <a:srgbClr val="003366"/>
                </a:solidFill>
                <a:latin typeface="Calibri" pitchFamily="34" charset="0"/>
                <a:ea typeface="Calibri" pitchFamily="34" charset="0"/>
                <a:cs typeface="Calibri" pitchFamily="34" charset="0"/>
              </a:defRPr>
            </a:lvl5pPr>
            <a:lvl6pPr marL="1790700" indent="-304800" algn="l" rtl="0" fontAlgn="base">
              <a:lnSpc>
                <a:spcPct val="90000"/>
              </a:lnSpc>
              <a:spcBef>
                <a:spcPct val="25000"/>
              </a:spcBef>
              <a:spcAft>
                <a:spcPct val="0"/>
              </a:spcAft>
              <a:buClr>
                <a:schemeClr val="tx1"/>
              </a:buClr>
              <a:buChar char="–"/>
              <a:defRPr sz="1600">
                <a:solidFill>
                  <a:schemeClr val="tx1"/>
                </a:solidFill>
                <a:latin typeface="+mn-lt"/>
              </a:defRPr>
            </a:lvl6pPr>
            <a:lvl7pPr marL="2247900" indent="-304800" algn="l" rtl="0" fontAlgn="base">
              <a:lnSpc>
                <a:spcPct val="90000"/>
              </a:lnSpc>
              <a:spcBef>
                <a:spcPct val="25000"/>
              </a:spcBef>
              <a:spcAft>
                <a:spcPct val="0"/>
              </a:spcAft>
              <a:buClr>
                <a:schemeClr val="tx1"/>
              </a:buClr>
              <a:buChar char="–"/>
              <a:defRPr sz="1600">
                <a:solidFill>
                  <a:schemeClr val="tx1"/>
                </a:solidFill>
                <a:latin typeface="+mn-lt"/>
              </a:defRPr>
            </a:lvl7pPr>
            <a:lvl8pPr marL="2705100" indent="-304800" algn="l" rtl="0" fontAlgn="base">
              <a:lnSpc>
                <a:spcPct val="90000"/>
              </a:lnSpc>
              <a:spcBef>
                <a:spcPct val="25000"/>
              </a:spcBef>
              <a:spcAft>
                <a:spcPct val="0"/>
              </a:spcAft>
              <a:buClr>
                <a:schemeClr val="tx1"/>
              </a:buClr>
              <a:buChar char="–"/>
              <a:defRPr sz="1600">
                <a:solidFill>
                  <a:schemeClr val="tx1"/>
                </a:solidFill>
                <a:latin typeface="+mn-lt"/>
              </a:defRPr>
            </a:lvl8pPr>
            <a:lvl9pPr marL="3162300" indent="-304800" algn="l" rtl="0" fontAlgn="base">
              <a:lnSpc>
                <a:spcPct val="90000"/>
              </a:lnSpc>
              <a:spcBef>
                <a:spcPct val="25000"/>
              </a:spcBef>
              <a:spcAft>
                <a:spcPct val="0"/>
              </a:spcAft>
              <a:buClr>
                <a:schemeClr val="tx1"/>
              </a:buClr>
              <a:buChar char="–"/>
              <a:defRPr sz="1600">
                <a:solidFill>
                  <a:schemeClr val="tx1"/>
                </a:solidFill>
                <a:latin typeface="+mn-lt"/>
              </a:defRPr>
            </a:lvl9pPr>
          </a:lstStyle>
          <a:p>
            <a:pPr marL="0" marR="0" lvl="0" indent="0" algn="l" defTabSz="457200" rtl="0" eaLnBrk="0" fontAlgn="base" latinLnBrk="0" hangingPunct="0">
              <a:lnSpc>
                <a:spcPct val="109090"/>
              </a:lnSpc>
              <a:spcBef>
                <a:spcPts val="0"/>
              </a:spcBef>
              <a:spcAft>
                <a:spcPts val="0"/>
              </a:spcAft>
              <a:buClrTx/>
              <a:buSzPts val="880"/>
              <a:buFont typeface="Wingdings" pitchFamily="2" charset="2"/>
              <a:buNone/>
              <a:tabLst/>
              <a:defRPr/>
            </a:pPr>
            <a:r>
              <a:rPr kumimoji="0" lang="en-US" sz="1400" b="1" i="0" u="none" strike="noStrike" kern="0" cap="none" spc="0" normalizeH="0" baseline="0" noProof="0" dirty="0">
                <a:ln>
                  <a:noFill/>
                </a:ln>
                <a:solidFill>
                  <a:srgbClr val="0033CC"/>
                </a:solidFill>
                <a:effectLst/>
                <a:uLnTx/>
                <a:uFillTx/>
                <a:latin typeface="Calibri" pitchFamily="34" charset="0"/>
                <a:cs typeface="Calibri" pitchFamily="34" charset="0"/>
              </a:rPr>
              <a:t>Stephen Bonasera, MD, PhD</a:t>
            </a:r>
          </a:p>
          <a:p>
            <a:pPr marL="0" marR="0" lvl="0" indent="0" algn="l" defTabSz="457200" rtl="0" eaLnBrk="0" fontAlgn="base" latinLnBrk="0" hangingPunct="0">
              <a:lnSpc>
                <a:spcPct val="109090"/>
              </a:lnSpc>
              <a:spcBef>
                <a:spcPts val="0"/>
              </a:spcBef>
              <a:spcAft>
                <a:spcPts val="0"/>
              </a:spcAft>
              <a:buClrTx/>
              <a:buSzPts val="880"/>
              <a:buFont typeface="Wingdings" pitchFamily="2" charset="2"/>
              <a:buNone/>
              <a:tabLst/>
              <a:defRPr/>
            </a:pPr>
            <a:r>
              <a:rPr kumimoji="0" lang="en-US" sz="1400" b="0" i="0" u="none" strike="noStrike" kern="0" cap="none" spc="0" normalizeH="0" baseline="0" noProof="0" dirty="0">
                <a:ln>
                  <a:noFill/>
                </a:ln>
                <a:solidFill>
                  <a:srgbClr val="191C1D"/>
                </a:solidFill>
                <a:effectLst/>
                <a:uLnTx/>
                <a:uFillTx/>
                <a:latin typeface="Calibri" pitchFamily="34" charset="0"/>
                <a:cs typeface="Calibri" pitchFamily="34" charset="0"/>
              </a:rPr>
              <a:t>Chief, Division of Geriatrics &amp; Palliative Care</a:t>
            </a:r>
          </a:p>
          <a:p>
            <a:pPr marL="0" marR="0" lvl="0" indent="0" algn="l" defTabSz="457200" rtl="0" eaLnBrk="0" fontAlgn="base" latinLnBrk="0" hangingPunct="0">
              <a:lnSpc>
                <a:spcPct val="109090"/>
              </a:lnSpc>
              <a:spcBef>
                <a:spcPts val="0"/>
              </a:spcBef>
              <a:spcAft>
                <a:spcPts val="0"/>
              </a:spcAft>
              <a:buClrTx/>
              <a:buSzPts val="880"/>
              <a:buFont typeface="Wingdings" pitchFamily="2" charset="2"/>
              <a:buNone/>
              <a:tabLst/>
              <a:defRPr/>
            </a:pPr>
            <a:r>
              <a:rPr kumimoji="0" lang="en-US" sz="1400" b="0" i="0" u="none" strike="noStrike" kern="0" cap="none" spc="0" normalizeH="0" baseline="0" noProof="0" dirty="0">
                <a:ln>
                  <a:noFill/>
                </a:ln>
                <a:solidFill>
                  <a:srgbClr val="191C1D"/>
                </a:solidFill>
                <a:effectLst/>
                <a:uLnTx/>
                <a:uFillTx/>
                <a:latin typeface="Calibri" pitchFamily="34" charset="0"/>
                <a:cs typeface="Calibri" pitchFamily="34" charset="0"/>
              </a:rPr>
              <a:t>Medical Director, Baystate Memory Assessment and Care Clinic</a:t>
            </a:r>
          </a:p>
          <a:p>
            <a:pPr marL="0" marR="0" lvl="0" indent="0" algn="l" defTabSz="457200" rtl="0" eaLnBrk="0" fontAlgn="base" latinLnBrk="0" hangingPunct="0">
              <a:lnSpc>
                <a:spcPct val="109090"/>
              </a:lnSpc>
              <a:spcBef>
                <a:spcPts val="0"/>
              </a:spcBef>
              <a:spcAft>
                <a:spcPts val="0"/>
              </a:spcAft>
              <a:buClrTx/>
              <a:buSzPts val="880"/>
              <a:buFont typeface="Wingdings" pitchFamily="2" charset="2"/>
              <a:buNone/>
              <a:tabLst/>
              <a:defRPr/>
            </a:pPr>
            <a:r>
              <a:rPr kumimoji="0" lang="en-US" sz="1400" b="0" i="0" u="none" strike="noStrike" kern="0" cap="none" spc="0" normalizeH="0" baseline="0" noProof="0" dirty="0">
                <a:ln>
                  <a:noFill/>
                </a:ln>
                <a:solidFill>
                  <a:srgbClr val="191C1D"/>
                </a:solidFill>
                <a:effectLst/>
                <a:uLnTx/>
                <a:uFillTx/>
                <a:latin typeface="Calibri" pitchFamily="34" charset="0"/>
                <a:cs typeface="Calibri" pitchFamily="34" charset="0"/>
              </a:rPr>
              <a:t>Department of Medicine</a:t>
            </a:r>
          </a:p>
          <a:p>
            <a:pPr marL="0" marR="0" lvl="0" indent="0" algn="l" defTabSz="457200" rtl="0" eaLnBrk="0" fontAlgn="base" latinLnBrk="0" hangingPunct="0">
              <a:lnSpc>
                <a:spcPct val="109090"/>
              </a:lnSpc>
              <a:spcBef>
                <a:spcPts val="0"/>
              </a:spcBef>
              <a:spcAft>
                <a:spcPts val="0"/>
              </a:spcAft>
              <a:buClrTx/>
              <a:buSzPts val="880"/>
              <a:buFont typeface="Wingdings" pitchFamily="2" charset="2"/>
              <a:buNone/>
              <a:tabLst/>
              <a:defRPr/>
            </a:pPr>
            <a:r>
              <a:rPr kumimoji="0" lang="en-US" sz="1400" b="0" i="0" u="none" strike="noStrike" kern="0" cap="none" spc="0" normalizeH="0" baseline="0" noProof="0" dirty="0">
                <a:ln>
                  <a:noFill/>
                </a:ln>
                <a:solidFill>
                  <a:srgbClr val="191C1D"/>
                </a:solidFill>
                <a:effectLst/>
                <a:uLnTx/>
                <a:uFillTx/>
                <a:latin typeface="Calibri" pitchFamily="34" charset="0"/>
                <a:cs typeface="Calibri" pitchFamily="34" charset="0"/>
              </a:rPr>
              <a:t>Baystate Medical Center, </a:t>
            </a:r>
          </a:p>
          <a:p>
            <a:pPr marL="0" marR="0" lvl="0" indent="0" algn="l" defTabSz="457200" rtl="0" eaLnBrk="0" fontAlgn="base" latinLnBrk="0" hangingPunct="0">
              <a:lnSpc>
                <a:spcPct val="109090"/>
              </a:lnSpc>
              <a:spcBef>
                <a:spcPts val="0"/>
              </a:spcBef>
              <a:spcAft>
                <a:spcPts val="0"/>
              </a:spcAft>
              <a:buClrTx/>
              <a:buSzPts val="880"/>
              <a:buFont typeface="Wingdings" pitchFamily="2" charset="2"/>
              <a:buNone/>
              <a:tabLst/>
              <a:defRPr/>
            </a:pPr>
            <a:r>
              <a:rPr kumimoji="0" lang="en-US" sz="1400" b="0" i="0" u="none" strike="noStrike" kern="0" cap="none" spc="0" normalizeH="0" baseline="0" noProof="0" dirty="0">
                <a:ln>
                  <a:noFill/>
                </a:ln>
                <a:solidFill>
                  <a:srgbClr val="191C1D"/>
                </a:solidFill>
                <a:effectLst/>
                <a:uLnTx/>
                <a:uFillTx/>
                <a:latin typeface="Calibri" pitchFamily="34" charset="0"/>
                <a:cs typeface="Calibri" pitchFamily="34" charset="0"/>
              </a:rPr>
              <a:t>Springfield, MA</a:t>
            </a:r>
          </a:p>
          <a:p>
            <a:pPr marL="0" marR="0" lvl="0" indent="0" algn="l" defTabSz="457200" rtl="0" eaLnBrk="0" fontAlgn="base" latinLnBrk="0" hangingPunct="0">
              <a:lnSpc>
                <a:spcPct val="109090"/>
              </a:lnSpc>
              <a:spcBef>
                <a:spcPts val="0"/>
              </a:spcBef>
              <a:spcAft>
                <a:spcPts val="0"/>
              </a:spcAft>
              <a:buClrTx/>
              <a:buSzPts val="880"/>
              <a:buFont typeface="Wingdings" pitchFamily="2" charset="2"/>
              <a:buNone/>
              <a:tabLst/>
              <a:defRPr/>
            </a:pPr>
            <a:endParaRPr kumimoji="0" lang="en-US" sz="1400" b="0" i="0" u="none" strike="noStrike" kern="0" cap="none" spc="0" normalizeH="0" baseline="0" noProof="0" dirty="0">
              <a:ln>
                <a:noFill/>
              </a:ln>
              <a:solidFill>
                <a:srgbClr val="191C1D"/>
              </a:solidFill>
              <a:effectLst/>
              <a:uLnTx/>
              <a:uFillTx/>
              <a:latin typeface="Calibri" pitchFamily="34" charset="0"/>
              <a:cs typeface="Calibri" pitchFamily="34" charset="0"/>
            </a:endParaRPr>
          </a:p>
          <a:p>
            <a:pPr marL="0" marR="0" lvl="0" indent="0" algn="l" defTabSz="457200" rtl="0" eaLnBrk="0" fontAlgn="base" latinLnBrk="0" hangingPunct="0">
              <a:lnSpc>
                <a:spcPct val="109090"/>
              </a:lnSpc>
              <a:spcBef>
                <a:spcPts val="0"/>
              </a:spcBef>
              <a:spcAft>
                <a:spcPts val="0"/>
              </a:spcAft>
              <a:buClrTx/>
              <a:buSzPts val="880"/>
              <a:buFont typeface="Wingdings" pitchFamily="2" charset="2"/>
              <a:buNone/>
              <a:tabLst/>
              <a:defRPr/>
            </a:pPr>
            <a:r>
              <a:rPr kumimoji="0" lang="en-US" sz="1400" b="1" i="0" u="none" strike="noStrike" kern="0" cap="none" spc="0" normalizeH="0" baseline="0" noProof="0" dirty="0">
                <a:ln>
                  <a:noFill/>
                </a:ln>
                <a:solidFill>
                  <a:srgbClr val="0033CC"/>
                </a:solidFill>
                <a:effectLst/>
                <a:uLnTx/>
                <a:uFillTx/>
                <a:latin typeface="Calibri" pitchFamily="34" charset="0"/>
                <a:cs typeface="Calibri" pitchFamily="34" charset="0"/>
              </a:rPr>
              <a:t>Kathryn M. Corelli, MD</a:t>
            </a:r>
          </a:p>
          <a:p>
            <a:pPr marL="0" marR="0" lvl="0" indent="0" algn="l" defTabSz="457200" rtl="0" eaLnBrk="0" fontAlgn="base" latinLnBrk="0" hangingPunct="0">
              <a:lnSpc>
                <a:spcPct val="109090"/>
              </a:lnSpc>
              <a:spcBef>
                <a:spcPts val="0"/>
              </a:spcBef>
              <a:spcAft>
                <a:spcPts val="0"/>
              </a:spcAft>
              <a:buClrTx/>
              <a:buSzPts val="880"/>
              <a:buFont typeface="Wingdings" pitchFamily="2" charset="2"/>
              <a:buNone/>
              <a:tabLst/>
              <a:defRPr/>
            </a:pPr>
            <a:r>
              <a:rPr kumimoji="0" lang="en-US" sz="1400" b="0" i="0" u="none" strike="noStrike" kern="0" cap="none" spc="0" normalizeH="0" baseline="0" noProof="0" dirty="0">
                <a:ln>
                  <a:noFill/>
                </a:ln>
                <a:solidFill>
                  <a:srgbClr val="191C1D"/>
                </a:solidFill>
                <a:effectLst/>
                <a:uLnTx/>
                <a:uFillTx/>
                <a:latin typeface="Calibri" pitchFamily="34" charset="0"/>
                <a:cs typeface="Calibri" pitchFamily="34" charset="0"/>
              </a:rPr>
              <a:t>Internal Medicine Physician, Chestnut Hill, MA</a:t>
            </a:r>
          </a:p>
          <a:p>
            <a:pPr marL="0" marR="0" lvl="0" indent="0" algn="l" defTabSz="457200" rtl="0" eaLnBrk="0" fontAlgn="base" latinLnBrk="0" hangingPunct="0">
              <a:lnSpc>
                <a:spcPct val="109090"/>
              </a:lnSpc>
              <a:spcBef>
                <a:spcPts val="0"/>
              </a:spcBef>
              <a:spcAft>
                <a:spcPts val="0"/>
              </a:spcAft>
              <a:buClrTx/>
              <a:buSzPts val="880"/>
              <a:buFont typeface="Wingdings" pitchFamily="2" charset="2"/>
              <a:buNone/>
              <a:tabLst/>
              <a:defRPr/>
            </a:pPr>
            <a:endParaRPr kumimoji="0" lang="en-US" sz="1400" b="0" i="0" u="none" strike="noStrike" kern="0" cap="none" spc="0" normalizeH="0" baseline="0" noProof="0" dirty="0">
              <a:ln>
                <a:noFill/>
              </a:ln>
              <a:solidFill>
                <a:srgbClr val="000000"/>
              </a:solidFill>
              <a:effectLst/>
              <a:uLnTx/>
              <a:uFillTx/>
              <a:latin typeface="Calibri" pitchFamily="34" charset="0"/>
              <a:cs typeface="Calibri" pitchFamily="34" charset="0"/>
            </a:endParaRPr>
          </a:p>
          <a:p>
            <a:pPr marL="0" marR="0" lvl="0" indent="0" algn="l" defTabSz="457200" rtl="0" eaLnBrk="0" fontAlgn="base" latinLnBrk="0" hangingPunct="0">
              <a:lnSpc>
                <a:spcPct val="109090"/>
              </a:lnSpc>
              <a:spcBef>
                <a:spcPts val="0"/>
              </a:spcBef>
              <a:spcAft>
                <a:spcPts val="0"/>
              </a:spcAft>
              <a:buClrTx/>
              <a:buSzPts val="880"/>
              <a:buFont typeface="Wingdings" pitchFamily="2" charset="2"/>
              <a:buNone/>
              <a:tabLst/>
              <a:defRPr/>
            </a:pPr>
            <a:r>
              <a:rPr kumimoji="0" lang="en-US" sz="1400" b="1" i="0" u="none" strike="noStrike" kern="0" cap="none" spc="0" normalizeH="0" baseline="0" noProof="0" dirty="0">
                <a:ln>
                  <a:noFill/>
                </a:ln>
                <a:solidFill>
                  <a:srgbClr val="0033CC"/>
                </a:solidFill>
                <a:effectLst/>
                <a:uLnTx/>
                <a:uFillTx/>
                <a:latin typeface="Calibri" pitchFamily="34" charset="0"/>
                <a:cs typeface="Calibri" pitchFamily="34" charset="0"/>
              </a:rPr>
              <a:t>Joe Costello</a:t>
            </a:r>
          </a:p>
          <a:p>
            <a:pPr marL="0" marR="0" lvl="0" indent="0" algn="l" defTabSz="457200" rtl="0" eaLnBrk="0" fontAlgn="base" latinLnBrk="0" hangingPunct="0">
              <a:lnSpc>
                <a:spcPct val="109090"/>
              </a:lnSpc>
              <a:spcBef>
                <a:spcPts val="0"/>
              </a:spcBef>
              <a:spcAft>
                <a:spcPts val="0"/>
              </a:spcAft>
              <a:buClrTx/>
              <a:buSzPts val="880"/>
              <a:buFont typeface="Wingdings" pitchFamily="2" charset="2"/>
              <a:buNone/>
              <a:tabLst/>
              <a:defRPr/>
            </a:pPr>
            <a:r>
              <a:rPr kumimoji="0" lang="en-US" sz="1400" b="0" i="0" u="none" strike="noStrike" kern="0" cap="none" spc="0" normalizeH="0" baseline="0" noProof="0" dirty="0">
                <a:ln>
                  <a:noFill/>
                </a:ln>
                <a:solidFill>
                  <a:srgbClr val="191C1D"/>
                </a:solidFill>
                <a:effectLst/>
                <a:uLnTx/>
                <a:uFillTx/>
                <a:latin typeface="Calibri" pitchFamily="34" charset="0"/>
                <a:cs typeface="Calibri" pitchFamily="34" charset="0"/>
              </a:rPr>
              <a:t>Organizational Consultant and Dementia Advocate</a:t>
            </a:r>
            <a:endParaRPr kumimoji="0" lang="en-US" sz="1200" b="0" i="0" u="none" strike="noStrike" kern="0" cap="none" spc="0" normalizeH="0" baseline="0" noProof="0" dirty="0">
              <a:ln>
                <a:noFill/>
              </a:ln>
              <a:solidFill>
                <a:srgbClr val="000000"/>
              </a:solidFill>
              <a:effectLst/>
              <a:uLnTx/>
              <a:uFillTx/>
              <a:latin typeface="Calibri" pitchFamily="34" charset="0"/>
              <a:cs typeface="Calibri" pitchFamily="34" charset="0"/>
            </a:endParaRPr>
          </a:p>
          <a:p>
            <a:pPr marL="0" marR="0" lvl="0" indent="0" algn="l" defTabSz="457200" rtl="0" eaLnBrk="0" fontAlgn="base" latinLnBrk="0" hangingPunct="0">
              <a:lnSpc>
                <a:spcPct val="100000"/>
              </a:lnSpc>
              <a:spcBef>
                <a:spcPts val="0"/>
              </a:spcBef>
              <a:spcAft>
                <a:spcPts val="0"/>
              </a:spcAft>
              <a:buClrTx/>
              <a:buSzPts val="960"/>
              <a:buFont typeface="Wingdings" pitchFamily="2" charset="2"/>
              <a:buNone/>
              <a:tabLst/>
              <a:defRPr/>
            </a:pPr>
            <a:endParaRPr kumimoji="0" lang="en-US" sz="1200" b="0" i="0" u="none" strike="noStrike" kern="0" cap="none" spc="0" normalizeH="0" baseline="0" noProof="0" dirty="0">
              <a:ln>
                <a:noFill/>
              </a:ln>
              <a:solidFill>
                <a:srgbClr val="000000"/>
              </a:solidFill>
              <a:effectLst/>
              <a:uLnTx/>
              <a:uFillTx/>
              <a:latin typeface="Calibri" pitchFamily="34" charset="0"/>
              <a:cs typeface="Calibri" pitchFamily="34" charset="0"/>
            </a:endParaRPr>
          </a:p>
          <a:p>
            <a:pPr marL="0" marR="0" lvl="0" indent="0" algn="l" defTabSz="457200" rtl="0" eaLnBrk="0" fontAlgn="base" latinLnBrk="0" hangingPunct="0">
              <a:lnSpc>
                <a:spcPct val="100000"/>
              </a:lnSpc>
              <a:spcBef>
                <a:spcPts val="0"/>
              </a:spcBef>
              <a:spcAft>
                <a:spcPts val="0"/>
              </a:spcAft>
              <a:buClrTx/>
              <a:buSzPts val="960"/>
              <a:buFont typeface="Wingdings" pitchFamily="2" charset="2"/>
              <a:buNone/>
              <a:tabLst/>
              <a:defRPr/>
            </a:pPr>
            <a:endParaRPr kumimoji="0" lang="en-US" sz="1200" b="1" i="0" u="none" strike="noStrike" kern="0" cap="none" spc="0" normalizeH="0" baseline="0" noProof="0" dirty="0">
              <a:ln>
                <a:noFill/>
              </a:ln>
              <a:solidFill>
                <a:srgbClr val="0033CC"/>
              </a:solidFill>
              <a:effectLst/>
              <a:uLnTx/>
              <a:uFillTx/>
              <a:latin typeface="Calibri" pitchFamily="34" charset="0"/>
              <a:cs typeface="Calibri" pitchFamily="34" charset="0"/>
            </a:endParaRPr>
          </a:p>
          <a:p>
            <a:pPr marL="0" marR="0" lvl="0" indent="0" algn="l" defTabSz="457200" rtl="0" eaLnBrk="0" fontAlgn="base" latinLnBrk="0" hangingPunct="0">
              <a:lnSpc>
                <a:spcPct val="100000"/>
              </a:lnSpc>
              <a:spcBef>
                <a:spcPts val="0"/>
              </a:spcBef>
              <a:spcAft>
                <a:spcPts val="0"/>
              </a:spcAft>
              <a:buClrTx/>
              <a:buSzPts val="960"/>
              <a:buFont typeface="Wingdings" pitchFamily="2" charset="2"/>
              <a:buNone/>
              <a:tabLst/>
              <a:defRPr/>
            </a:pPr>
            <a:endParaRPr kumimoji="0" lang="en-US" sz="1200" b="0" i="0" u="none" strike="noStrike" kern="0" cap="none" spc="0" normalizeH="0" baseline="0" noProof="0" dirty="0">
              <a:ln>
                <a:noFill/>
              </a:ln>
              <a:solidFill>
                <a:srgbClr val="000000"/>
              </a:solidFill>
              <a:effectLst/>
              <a:uLnTx/>
              <a:uFillTx/>
              <a:latin typeface="Calibri" pitchFamily="34" charset="0"/>
              <a:cs typeface="Calibri" pitchFamily="34" charset="0"/>
            </a:endParaRPr>
          </a:p>
          <a:p>
            <a:pPr marL="0" marR="0" lvl="0" indent="0" algn="l" defTabSz="457200" rtl="0" eaLnBrk="0" fontAlgn="base" latinLnBrk="0" hangingPunct="0">
              <a:lnSpc>
                <a:spcPct val="100000"/>
              </a:lnSpc>
              <a:spcBef>
                <a:spcPts val="0"/>
              </a:spcBef>
              <a:spcAft>
                <a:spcPts val="0"/>
              </a:spcAft>
              <a:buClrTx/>
              <a:buSzPts val="1120"/>
              <a:buFont typeface="Wingdings" pitchFamily="2" charset="2"/>
              <a:buNone/>
              <a:tabLst/>
              <a:defRPr/>
            </a:pPr>
            <a:endParaRPr kumimoji="0" lang="en-US" sz="1400" b="0" i="0" u="none" strike="noStrike" kern="0" cap="none" spc="0" normalizeH="0" baseline="0" noProof="0" dirty="0">
              <a:ln>
                <a:noFill/>
              </a:ln>
              <a:solidFill>
                <a:prstClr val="black"/>
              </a:solidFill>
              <a:effectLst/>
              <a:uLnTx/>
              <a:uFillTx/>
              <a:latin typeface="Arial"/>
              <a:ea typeface="Arial"/>
              <a:cs typeface="Arial"/>
              <a:sym typeface="Arial"/>
            </a:endParaRPr>
          </a:p>
          <a:p>
            <a:pPr marL="0" marR="0" lvl="0" indent="0" algn="l" defTabSz="457200" rtl="0" eaLnBrk="0" fontAlgn="base" latinLnBrk="0" hangingPunct="0">
              <a:lnSpc>
                <a:spcPct val="100000"/>
              </a:lnSpc>
              <a:spcBef>
                <a:spcPts val="0"/>
              </a:spcBef>
              <a:spcAft>
                <a:spcPts val="0"/>
              </a:spcAft>
              <a:buClrTx/>
              <a:buSzPts val="1440"/>
              <a:buFont typeface="Wingdings" pitchFamily="2" charset="2"/>
              <a:buNone/>
              <a:tabLst/>
              <a:defRPr/>
            </a:pPr>
            <a:endParaRPr kumimoji="0" lang="en-US" sz="2400" b="1" i="0" u="none" strike="noStrike" kern="0" cap="none" spc="0" normalizeH="0" baseline="0" noProof="0" dirty="0">
              <a:ln>
                <a:noFill/>
              </a:ln>
              <a:solidFill>
                <a:prstClr val="black"/>
              </a:solidFill>
              <a:effectLst/>
              <a:uLnTx/>
              <a:uFillTx/>
              <a:latin typeface="Calibri" pitchFamily="34" charset="0"/>
              <a:cs typeface="Calibri" pitchFamily="34" charset="0"/>
            </a:endParaRPr>
          </a:p>
        </p:txBody>
      </p:sp>
      <p:sp>
        <p:nvSpPr>
          <p:cNvPr id="5" name="Google Shape;191;p2">
            <a:extLst>
              <a:ext uri="{FF2B5EF4-FFF2-40B4-BE49-F238E27FC236}">
                <a16:creationId xmlns:a16="http://schemas.microsoft.com/office/drawing/2014/main" id="{AED1BE14-82C1-46C9-BD57-C639E0AC967C}"/>
              </a:ext>
            </a:extLst>
          </p:cNvPr>
          <p:cNvSpPr txBox="1">
            <a:spLocks/>
          </p:cNvSpPr>
          <p:nvPr/>
        </p:nvSpPr>
        <p:spPr>
          <a:xfrm>
            <a:off x="4398595" y="1795657"/>
            <a:ext cx="3315688" cy="4658931"/>
          </a:xfrm>
          <a:prstGeom prst="rect">
            <a:avLst/>
          </a:prstGeom>
          <a:noFill/>
          <a:ln>
            <a:noFill/>
          </a:ln>
        </p:spPr>
        <p:txBody>
          <a:bodyPr spcFirstLastPara="1" wrap="square" lIns="45700" tIns="46025" rIns="45700" bIns="46025" anchor="t" anchorCtr="0">
            <a:noAutofit/>
          </a:bodyPr>
          <a:lstStyle>
            <a:lvl1pPr marL="381000" indent="-381000" algn="l" rtl="0" eaLnBrk="0" fontAlgn="base" hangingPunct="0">
              <a:spcBef>
                <a:spcPct val="0"/>
              </a:spcBef>
              <a:spcAft>
                <a:spcPts val="1200"/>
              </a:spcAft>
              <a:buClr>
                <a:srgbClr val="FFC000"/>
              </a:buClr>
              <a:buSzPct val="80000"/>
              <a:buFont typeface="Wingdings" pitchFamily="2" charset="2"/>
              <a:buChar char="n"/>
              <a:defRPr b="1">
                <a:solidFill>
                  <a:srgbClr val="003366"/>
                </a:solidFill>
                <a:latin typeface="Calibri" pitchFamily="34" charset="0"/>
                <a:ea typeface="Calibri" pitchFamily="34" charset="0"/>
                <a:cs typeface="Calibri" pitchFamily="34" charset="0"/>
              </a:defRPr>
            </a:lvl1pPr>
            <a:lvl2pPr marL="568325" indent="-222250" algn="l" rtl="0" eaLnBrk="0" fontAlgn="base" hangingPunct="0">
              <a:spcBef>
                <a:spcPct val="0"/>
              </a:spcBef>
              <a:spcAft>
                <a:spcPts val="1200"/>
              </a:spcAft>
              <a:buClr>
                <a:srgbClr val="FFC000"/>
              </a:buClr>
              <a:buSzPct val="115000"/>
              <a:buFont typeface="Calibri" pitchFamily="34" charset="0"/>
              <a:buChar char="•"/>
              <a:defRPr b="1">
                <a:solidFill>
                  <a:srgbClr val="003366"/>
                </a:solidFill>
                <a:latin typeface="Calibri" pitchFamily="34" charset="0"/>
                <a:ea typeface="Calibri" pitchFamily="34" charset="0"/>
                <a:cs typeface="Calibri" pitchFamily="34" charset="0"/>
              </a:defRPr>
            </a:lvl2pPr>
            <a:lvl3pPr marL="739775" indent="-342900" algn="l" rtl="0" eaLnBrk="0" fontAlgn="base" hangingPunct="0">
              <a:lnSpc>
                <a:spcPct val="90000"/>
              </a:lnSpc>
              <a:spcBef>
                <a:spcPct val="25000"/>
              </a:spcBef>
              <a:spcAft>
                <a:spcPct val="0"/>
              </a:spcAft>
              <a:buClr>
                <a:schemeClr val="tx1"/>
              </a:buClr>
              <a:buAutoNum type="alphaUcPeriod"/>
              <a:defRPr>
                <a:solidFill>
                  <a:schemeClr val="tx1"/>
                </a:solidFill>
                <a:latin typeface="+mn-lt"/>
                <a:ea typeface="Calibri" pitchFamily="34" charset="0"/>
                <a:cs typeface="Calibri" pitchFamily="34" charset="0"/>
              </a:defRPr>
            </a:lvl3pPr>
            <a:lvl4pPr marL="914400" indent="-346075" algn="l" rtl="0" eaLnBrk="0" fontAlgn="base" hangingPunct="0">
              <a:spcBef>
                <a:spcPct val="0"/>
              </a:spcBef>
              <a:spcAft>
                <a:spcPts val="1200"/>
              </a:spcAft>
              <a:buClr>
                <a:srgbClr val="FFC000"/>
              </a:buClr>
              <a:buFont typeface="Symbol" pitchFamily="18" charset="2"/>
              <a:buChar char=""/>
              <a:defRPr b="1">
                <a:solidFill>
                  <a:srgbClr val="003366"/>
                </a:solidFill>
                <a:latin typeface="Calibri" pitchFamily="34" charset="0"/>
                <a:ea typeface="Calibri" pitchFamily="34" charset="0"/>
                <a:cs typeface="Calibri" pitchFamily="34" charset="0"/>
              </a:defRPr>
            </a:lvl4pPr>
            <a:lvl5pPr marL="1333500" indent="-304800" algn="l" rtl="0" eaLnBrk="0" fontAlgn="base" hangingPunct="0">
              <a:spcBef>
                <a:spcPct val="0"/>
              </a:spcBef>
              <a:spcAft>
                <a:spcPts val="1200"/>
              </a:spcAft>
              <a:buClr>
                <a:schemeClr val="tx1"/>
              </a:buClr>
              <a:buChar char="–"/>
              <a:defRPr sz="1600" b="1">
                <a:solidFill>
                  <a:srgbClr val="003366"/>
                </a:solidFill>
                <a:latin typeface="Calibri" pitchFamily="34" charset="0"/>
                <a:ea typeface="Calibri" pitchFamily="34" charset="0"/>
                <a:cs typeface="Calibri" pitchFamily="34" charset="0"/>
              </a:defRPr>
            </a:lvl5pPr>
            <a:lvl6pPr marL="1790700" indent="-304800" algn="l" rtl="0" fontAlgn="base">
              <a:lnSpc>
                <a:spcPct val="90000"/>
              </a:lnSpc>
              <a:spcBef>
                <a:spcPct val="25000"/>
              </a:spcBef>
              <a:spcAft>
                <a:spcPct val="0"/>
              </a:spcAft>
              <a:buClr>
                <a:schemeClr val="tx1"/>
              </a:buClr>
              <a:buChar char="–"/>
              <a:defRPr sz="1600">
                <a:solidFill>
                  <a:schemeClr val="tx1"/>
                </a:solidFill>
                <a:latin typeface="+mn-lt"/>
              </a:defRPr>
            </a:lvl6pPr>
            <a:lvl7pPr marL="2247900" indent="-304800" algn="l" rtl="0" fontAlgn="base">
              <a:lnSpc>
                <a:spcPct val="90000"/>
              </a:lnSpc>
              <a:spcBef>
                <a:spcPct val="25000"/>
              </a:spcBef>
              <a:spcAft>
                <a:spcPct val="0"/>
              </a:spcAft>
              <a:buClr>
                <a:schemeClr val="tx1"/>
              </a:buClr>
              <a:buChar char="–"/>
              <a:defRPr sz="1600">
                <a:solidFill>
                  <a:schemeClr val="tx1"/>
                </a:solidFill>
                <a:latin typeface="+mn-lt"/>
              </a:defRPr>
            </a:lvl7pPr>
            <a:lvl8pPr marL="2705100" indent="-304800" algn="l" rtl="0" fontAlgn="base">
              <a:lnSpc>
                <a:spcPct val="90000"/>
              </a:lnSpc>
              <a:spcBef>
                <a:spcPct val="25000"/>
              </a:spcBef>
              <a:spcAft>
                <a:spcPct val="0"/>
              </a:spcAft>
              <a:buClr>
                <a:schemeClr val="tx1"/>
              </a:buClr>
              <a:buChar char="–"/>
              <a:defRPr sz="1600">
                <a:solidFill>
                  <a:schemeClr val="tx1"/>
                </a:solidFill>
                <a:latin typeface="+mn-lt"/>
              </a:defRPr>
            </a:lvl8pPr>
            <a:lvl9pPr marL="3162300" indent="-304800" algn="l" rtl="0" fontAlgn="base">
              <a:lnSpc>
                <a:spcPct val="90000"/>
              </a:lnSpc>
              <a:spcBef>
                <a:spcPct val="25000"/>
              </a:spcBef>
              <a:spcAft>
                <a:spcPct val="0"/>
              </a:spcAft>
              <a:buClr>
                <a:schemeClr val="tx1"/>
              </a:buClr>
              <a:buChar char="–"/>
              <a:defRPr sz="1600">
                <a:solidFill>
                  <a:schemeClr val="tx1"/>
                </a:solidFill>
                <a:latin typeface="+mn-lt"/>
              </a:defRPr>
            </a:lvl9pPr>
          </a:lstStyle>
          <a:p>
            <a:pPr marL="0" marR="0" lvl="0" indent="0" algn="l" defTabSz="457200" rtl="0" eaLnBrk="0" fontAlgn="base" latinLnBrk="0" hangingPunct="0">
              <a:lnSpc>
                <a:spcPct val="109090"/>
              </a:lnSpc>
              <a:spcBef>
                <a:spcPts val="0"/>
              </a:spcBef>
              <a:spcAft>
                <a:spcPts val="0"/>
              </a:spcAft>
              <a:buClr>
                <a:srgbClr val="FFC000"/>
              </a:buClr>
              <a:buSzPts val="880"/>
              <a:buFont typeface="Wingdings" pitchFamily="2" charset="2"/>
              <a:buNone/>
              <a:tabLst/>
              <a:defRPr/>
            </a:pPr>
            <a:r>
              <a:rPr kumimoji="0" lang="en-US" sz="1400" b="1" i="0" u="none" strike="noStrike" kern="0" cap="none" spc="0" normalizeH="0" baseline="0" noProof="0" dirty="0">
                <a:ln>
                  <a:noFill/>
                </a:ln>
                <a:solidFill>
                  <a:srgbClr val="0033CC"/>
                </a:solidFill>
                <a:effectLst/>
                <a:uLnTx/>
                <a:uFillTx/>
                <a:latin typeface="Calibri" pitchFamily="34" charset="0"/>
                <a:cs typeface="Calibri" pitchFamily="34" charset="0"/>
              </a:rPr>
              <a:t>Brent P. Forester, MD, MSc. </a:t>
            </a:r>
          </a:p>
          <a:p>
            <a:pPr marL="0" marR="0" lvl="0" indent="0" algn="l" defTabSz="457200" rtl="0" eaLnBrk="0" fontAlgn="base" latinLnBrk="0" hangingPunct="0">
              <a:lnSpc>
                <a:spcPct val="109090"/>
              </a:lnSpc>
              <a:spcBef>
                <a:spcPts val="0"/>
              </a:spcBef>
              <a:spcAft>
                <a:spcPts val="0"/>
              </a:spcAft>
              <a:buClr>
                <a:srgbClr val="FFC000"/>
              </a:buClr>
              <a:buSzPts val="880"/>
              <a:buFont typeface="Wingdings" pitchFamily="2" charset="2"/>
              <a:buNone/>
              <a:tabLst/>
              <a:defRPr/>
            </a:pPr>
            <a:r>
              <a:rPr kumimoji="0" lang="en-US" sz="1400" b="1" i="0" u="none" strike="noStrike" kern="0" cap="none" spc="0" normalizeH="0" baseline="0" noProof="0" dirty="0">
                <a:ln>
                  <a:noFill/>
                </a:ln>
                <a:solidFill>
                  <a:prstClr val="black"/>
                </a:solidFill>
                <a:effectLst/>
                <a:uLnTx/>
                <a:uFillTx/>
                <a:latin typeface="Calibri" pitchFamily="34" charset="0"/>
                <a:cs typeface="Calibri" pitchFamily="34" charset="0"/>
              </a:rPr>
              <a:t>(</a:t>
            </a:r>
            <a:r>
              <a:rPr kumimoji="0" lang="en-US" sz="1400" b="1" i="0" u="none" strike="noStrike" kern="0" cap="none" spc="0" normalizeH="0" baseline="0" noProof="0" dirty="0">
                <a:ln>
                  <a:noFill/>
                </a:ln>
                <a:solidFill>
                  <a:srgbClr val="000000"/>
                </a:solidFill>
                <a:effectLst/>
                <a:uLnTx/>
                <a:uFillTx/>
                <a:latin typeface="Calibri" pitchFamily="34" charset="0"/>
                <a:cs typeface="Calibri" pitchFamily="34" charset="0"/>
              </a:rPr>
              <a:t>Council Member)</a:t>
            </a:r>
            <a:endParaRPr kumimoji="0" lang="en-US" sz="1400" b="1" i="0" u="none" strike="noStrike" kern="0" cap="none" spc="0" normalizeH="0" baseline="0" noProof="0" dirty="0">
              <a:ln>
                <a:noFill/>
              </a:ln>
              <a:solidFill>
                <a:srgbClr val="003366"/>
              </a:solidFill>
              <a:effectLst/>
              <a:uLnTx/>
              <a:uFillTx/>
              <a:latin typeface="Calibri" pitchFamily="34" charset="0"/>
              <a:cs typeface="Calibri" pitchFamily="34" charset="0"/>
            </a:endParaRPr>
          </a:p>
          <a:p>
            <a:pPr marL="0" marR="0" lvl="0" indent="0" algn="l" defTabSz="457200" rtl="0" eaLnBrk="0" fontAlgn="base" latinLnBrk="0" hangingPunct="0">
              <a:lnSpc>
                <a:spcPct val="100000"/>
              </a:lnSpc>
              <a:spcBef>
                <a:spcPts val="0"/>
              </a:spcBef>
              <a:spcAft>
                <a:spcPts val="0"/>
              </a:spcAft>
              <a:buClr>
                <a:srgbClr val="FFC000"/>
              </a:buClr>
              <a:buSzPct val="80000"/>
              <a:buFont typeface="Wingdings" pitchFamily="2" charset="2"/>
              <a:buNone/>
              <a:tabLst/>
              <a:defRPr/>
            </a:pPr>
            <a:r>
              <a:rPr kumimoji="0" lang="en-US" sz="1400" b="0" i="0" u="none" strike="noStrike" kern="0" cap="none" spc="0" normalizeH="0" baseline="0" noProof="0" dirty="0">
                <a:ln>
                  <a:noFill/>
                </a:ln>
                <a:solidFill>
                  <a:srgbClr val="191C1D"/>
                </a:solidFill>
                <a:effectLst/>
                <a:uLnTx/>
                <a:uFillTx/>
                <a:latin typeface="Calibri" pitchFamily="34" charset="0"/>
                <a:cs typeface="Calibri" pitchFamily="34" charset="0"/>
              </a:rPr>
              <a:t>Dr. Francis S. Arkin Chair of Psychiatry, </a:t>
            </a:r>
          </a:p>
          <a:p>
            <a:pPr marL="0" marR="0" lvl="0" indent="0" algn="l" defTabSz="457200" rtl="0" eaLnBrk="0" fontAlgn="base" latinLnBrk="0" hangingPunct="0">
              <a:lnSpc>
                <a:spcPct val="100000"/>
              </a:lnSpc>
              <a:spcBef>
                <a:spcPts val="0"/>
              </a:spcBef>
              <a:spcAft>
                <a:spcPts val="0"/>
              </a:spcAft>
              <a:buClr>
                <a:srgbClr val="FFC000"/>
              </a:buClr>
              <a:buSzPct val="80000"/>
              <a:buFont typeface="Wingdings" pitchFamily="2" charset="2"/>
              <a:buNone/>
              <a:tabLst/>
              <a:defRPr/>
            </a:pPr>
            <a:r>
              <a:rPr kumimoji="0" lang="en-US" sz="1400" b="0" i="0" u="none" strike="noStrike" kern="0" cap="none" spc="0" normalizeH="0" baseline="0" noProof="0" dirty="0">
                <a:ln>
                  <a:noFill/>
                </a:ln>
                <a:solidFill>
                  <a:srgbClr val="191C1D"/>
                </a:solidFill>
                <a:effectLst/>
                <a:uLnTx/>
                <a:uFillTx/>
                <a:latin typeface="Calibri" pitchFamily="34" charset="0"/>
                <a:cs typeface="Calibri" pitchFamily="34" charset="0"/>
              </a:rPr>
              <a:t>Tufts University School of Medicine</a:t>
            </a:r>
          </a:p>
          <a:p>
            <a:pPr marL="0" marR="0" lvl="0" indent="0" algn="l" defTabSz="457200" rtl="0" eaLnBrk="0" fontAlgn="base" latinLnBrk="0" hangingPunct="0">
              <a:lnSpc>
                <a:spcPct val="100000"/>
              </a:lnSpc>
              <a:spcBef>
                <a:spcPts val="0"/>
              </a:spcBef>
              <a:spcAft>
                <a:spcPts val="0"/>
              </a:spcAft>
              <a:buClr>
                <a:srgbClr val="FFC000"/>
              </a:buClr>
              <a:buSzPct val="80000"/>
              <a:buFont typeface="Wingdings" pitchFamily="2" charset="2"/>
              <a:buNone/>
              <a:tabLst/>
              <a:defRPr/>
            </a:pPr>
            <a:r>
              <a:rPr kumimoji="0" lang="en-US" sz="1400" b="0" i="0" u="none" strike="noStrike" kern="0" cap="none" spc="0" normalizeH="0" baseline="0" noProof="0" dirty="0">
                <a:ln>
                  <a:noFill/>
                </a:ln>
                <a:solidFill>
                  <a:srgbClr val="191C1D"/>
                </a:solidFill>
                <a:effectLst/>
                <a:uLnTx/>
                <a:uFillTx/>
                <a:latin typeface="Calibri" pitchFamily="34" charset="0"/>
                <a:cs typeface="Calibri" pitchFamily="34" charset="0"/>
              </a:rPr>
              <a:t>Chief and Chair, Department of Psychiatry, Tufts Medical Center</a:t>
            </a:r>
          </a:p>
          <a:p>
            <a:pPr marL="0" marR="0" lvl="0" indent="0" algn="l" defTabSz="457200" rtl="0" eaLnBrk="0" fontAlgn="base" latinLnBrk="0" hangingPunct="0">
              <a:lnSpc>
                <a:spcPct val="100000"/>
              </a:lnSpc>
              <a:spcBef>
                <a:spcPts val="0"/>
              </a:spcBef>
              <a:spcAft>
                <a:spcPts val="0"/>
              </a:spcAft>
              <a:buClr>
                <a:srgbClr val="FFC000"/>
              </a:buClr>
              <a:buSzPct val="80000"/>
              <a:buFont typeface="Wingdings" pitchFamily="2" charset="2"/>
              <a:buNone/>
              <a:tabLst/>
              <a:defRPr/>
            </a:pPr>
            <a:r>
              <a:rPr kumimoji="0" lang="en-US" sz="1400" b="0" i="0" u="none" strike="noStrike" kern="0" cap="none" spc="0" normalizeH="0" baseline="0" noProof="0" dirty="0">
                <a:ln>
                  <a:noFill/>
                </a:ln>
                <a:solidFill>
                  <a:srgbClr val="191C1D"/>
                </a:solidFill>
                <a:effectLst/>
                <a:uLnTx/>
                <a:uFillTx/>
                <a:latin typeface="Calibri" pitchFamily="34" charset="0"/>
                <a:cs typeface="Calibri" pitchFamily="34" charset="0"/>
              </a:rPr>
              <a:t>Director of Behavioral Health, </a:t>
            </a:r>
          </a:p>
          <a:p>
            <a:pPr marL="0" marR="0" lvl="0" indent="0" algn="l" defTabSz="457200" rtl="0" eaLnBrk="0" fontAlgn="base" latinLnBrk="0" hangingPunct="0">
              <a:lnSpc>
                <a:spcPct val="100000"/>
              </a:lnSpc>
              <a:spcBef>
                <a:spcPts val="0"/>
              </a:spcBef>
              <a:spcAft>
                <a:spcPts val="0"/>
              </a:spcAft>
              <a:buClr>
                <a:srgbClr val="FFC000"/>
              </a:buClr>
              <a:buSzPct val="80000"/>
              <a:buFont typeface="Wingdings" pitchFamily="2" charset="2"/>
              <a:buNone/>
              <a:tabLst/>
              <a:defRPr/>
            </a:pPr>
            <a:r>
              <a:rPr kumimoji="0" lang="en-US" sz="1400" b="0" i="0" u="none" strike="noStrike" kern="0" cap="none" spc="0" normalizeH="0" baseline="0" noProof="0" dirty="0">
                <a:ln>
                  <a:noFill/>
                </a:ln>
                <a:solidFill>
                  <a:srgbClr val="191C1D"/>
                </a:solidFill>
                <a:effectLst/>
                <a:uLnTx/>
                <a:uFillTx/>
                <a:latin typeface="Calibri" pitchFamily="34" charset="0"/>
                <a:cs typeface="Calibri" pitchFamily="34" charset="0"/>
              </a:rPr>
              <a:t>Tufts Medicine</a:t>
            </a:r>
          </a:p>
          <a:p>
            <a:pPr marL="0" marR="0" lvl="0" indent="0" algn="l" defTabSz="457200" rtl="0" eaLnBrk="0" fontAlgn="base" latinLnBrk="0" hangingPunct="0">
              <a:lnSpc>
                <a:spcPct val="100000"/>
              </a:lnSpc>
              <a:spcBef>
                <a:spcPts val="0"/>
              </a:spcBef>
              <a:spcAft>
                <a:spcPts val="0"/>
              </a:spcAft>
              <a:buClr>
                <a:srgbClr val="FFC000"/>
              </a:buClr>
              <a:buSzPct val="80000"/>
              <a:buFont typeface="Wingdings" pitchFamily="2" charset="2"/>
              <a:buNone/>
              <a:tabLst/>
              <a:defRPr/>
            </a:pPr>
            <a:endParaRPr kumimoji="0" lang="en-US" sz="1400" b="0" i="0" u="none" strike="noStrike" kern="0" cap="none" spc="0" normalizeH="0" baseline="0" noProof="0" dirty="0">
              <a:ln>
                <a:noFill/>
              </a:ln>
              <a:solidFill>
                <a:srgbClr val="191C1D"/>
              </a:solidFill>
              <a:effectLst/>
              <a:uLnTx/>
              <a:uFillTx/>
              <a:latin typeface="Calibri" pitchFamily="34" charset="0"/>
              <a:cs typeface="Calibri" pitchFamily="34" charset="0"/>
            </a:endParaRPr>
          </a:p>
          <a:p>
            <a:pPr marL="0" marR="0" lvl="0" indent="0" algn="l" defTabSz="457200" rtl="0" eaLnBrk="0" fontAlgn="base" latinLnBrk="0" hangingPunct="0">
              <a:lnSpc>
                <a:spcPct val="109090"/>
              </a:lnSpc>
              <a:spcBef>
                <a:spcPct val="0"/>
              </a:spcBef>
              <a:spcAft>
                <a:spcPts val="0"/>
              </a:spcAft>
              <a:buClr>
                <a:srgbClr val="FFC000"/>
              </a:buClr>
              <a:buSzPts val="880"/>
              <a:buFont typeface="Wingdings" pitchFamily="2" charset="2"/>
              <a:buNone/>
              <a:tabLst/>
              <a:defRPr/>
            </a:pPr>
            <a:r>
              <a:rPr kumimoji="0" lang="en-US" sz="1400" b="1" i="0" u="none" strike="noStrike" kern="0" cap="none" spc="0" normalizeH="0" baseline="0" noProof="0" dirty="0">
                <a:ln>
                  <a:noFill/>
                </a:ln>
                <a:solidFill>
                  <a:srgbClr val="0033CC"/>
                </a:solidFill>
                <a:effectLst/>
                <a:uLnTx/>
                <a:uFillTx/>
                <a:latin typeface="Calibri" pitchFamily="34" charset="0"/>
                <a:cs typeface="Calibri" pitchFamily="34" charset="0"/>
              </a:rPr>
              <a:t>Lenore Jackson-Pope, RN, BSN, MSM, CCRP</a:t>
            </a:r>
          </a:p>
          <a:p>
            <a:pPr marL="0" marR="0" lvl="0" indent="0" algn="l" defTabSz="457200" rtl="0" eaLnBrk="0" fontAlgn="base" latinLnBrk="0" hangingPunct="0">
              <a:lnSpc>
                <a:spcPct val="100000"/>
              </a:lnSpc>
              <a:spcBef>
                <a:spcPts val="0"/>
              </a:spcBef>
              <a:spcAft>
                <a:spcPts val="0"/>
              </a:spcAft>
              <a:buClr>
                <a:srgbClr val="FFC000"/>
              </a:buClr>
              <a:buSzPct val="80000"/>
              <a:buFont typeface="Wingdings" pitchFamily="2" charset="2"/>
              <a:buNone/>
              <a:tabLst/>
              <a:defRPr/>
            </a:pPr>
            <a:r>
              <a:rPr kumimoji="0" lang="en-US" sz="1400" b="0" i="0" u="none" strike="noStrike" kern="0" cap="none" spc="0" normalizeH="0" baseline="0" noProof="0" dirty="0">
                <a:ln>
                  <a:noFill/>
                </a:ln>
                <a:solidFill>
                  <a:srgbClr val="191C1D"/>
                </a:solidFill>
                <a:effectLst/>
                <a:uLnTx/>
                <a:uFillTx/>
                <a:latin typeface="Calibri" pitchFamily="34" charset="0"/>
                <a:cs typeface="Calibri" pitchFamily="34" charset="0"/>
              </a:rPr>
              <a:t>Co-Director of Primary Care Outreach </a:t>
            </a:r>
          </a:p>
          <a:p>
            <a:pPr marL="0" marR="0" lvl="0" indent="0" algn="l" defTabSz="457200" rtl="0" eaLnBrk="0" fontAlgn="base" latinLnBrk="0" hangingPunct="0">
              <a:lnSpc>
                <a:spcPct val="100000"/>
              </a:lnSpc>
              <a:spcBef>
                <a:spcPts val="0"/>
              </a:spcBef>
              <a:spcAft>
                <a:spcPts val="0"/>
              </a:spcAft>
              <a:buClr>
                <a:srgbClr val="FFC000"/>
              </a:buClr>
              <a:buSzPct val="80000"/>
              <a:buFont typeface="Wingdings" pitchFamily="2" charset="2"/>
              <a:buNone/>
              <a:tabLst/>
              <a:defRPr/>
            </a:pPr>
            <a:r>
              <a:rPr kumimoji="0" lang="en-US" sz="1400" b="0" i="0" u="none" strike="noStrike" kern="0" cap="none" spc="0" normalizeH="0" baseline="0" noProof="0" dirty="0">
                <a:ln>
                  <a:noFill/>
                </a:ln>
                <a:solidFill>
                  <a:srgbClr val="191C1D"/>
                </a:solidFill>
                <a:effectLst/>
                <a:uLnTx/>
                <a:uFillTx/>
                <a:latin typeface="Calibri" pitchFamily="34" charset="0"/>
                <a:cs typeface="Calibri" pitchFamily="34" charset="0"/>
              </a:rPr>
              <a:t>Center for Alzheimer Research and Treatment (CART) and </a:t>
            </a:r>
          </a:p>
          <a:p>
            <a:pPr marL="0" marR="0" lvl="0" indent="0" algn="l" defTabSz="457200" rtl="0" eaLnBrk="0" fontAlgn="base" latinLnBrk="0" hangingPunct="0">
              <a:lnSpc>
                <a:spcPct val="100000"/>
              </a:lnSpc>
              <a:spcBef>
                <a:spcPts val="0"/>
              </a:spcBef>
              <a:spcAft>
                <a:spcPts val="0"/>
              </a:spcAft>
              <a:buClr>
                <a:srgbClr val="FFC000"/>
              </a:buClr>
              <a:buSzPct val="80000"/>
              <a:buFont typeface="Wingdings" pitchFamily="2" charset="2"/>
              <a:buNone/>
              <a:tabLst/>
              <a:defRPr/>
            </a:pPr>
            <a:r>
              <a:rPr kumimoji="0" lang="en-US" sz="1400" b="0" i="0" u="none" strike="noStrike" kern="0" cap="none" spc="0" normalizeH="0" baseline="0" noProof="0" dirty="0">
                <a:ln>
                  <a:noFill/>
                </a:ln>
                <a:solidFill>
                  <a:srgbClr val="191C1D"/>
                </a:solidFill>
                <a:effectLst/>
                <a:uLnTx/>
                <a:uFillTx/>
                <a:latin typeface="Calibri" pitchFamily="34" charset="0"/>
                <a:cs typeface="Calibri" pitchFamily="34" charset="0"/>
              </a:rPr>
              <a:t>Massachusetts Alzheimer’s Disease Research Center (MADRC)</a:t>
            </a:r>
          </a:p>
          <a:p>
            <a:pPr marL="0" marR="0" lvl="0" indent="0" algn="l" defTabSz="457200" rtl="0" eaLnBrk="0" fontAlgn="base" latinLnBrk="0" hangingPunct="0">
              <a:lnSpc>
                <a:spcPct val="100000"/>
              </a:lnSpc>
              <a:spcBef>
                <a:spcPts val="0"/>
              </a:spcBef>
              <a:spcAft>
                <a:spcPts val="0"/>
              </a:spcAft>
              <a:buClr>
                <a:srgbClr val="FFC000"/>
              </a:buClr>
              <a:buSzPct val="80000"/>
              <a:buFont typeface="Wingdings" pitchFamily="2" charset="2"/>
              <a:buNone/>
              <a:tabLst/>
              <a:defRPr/>
            </a:pPr>
            <a:r>
              <a:rPr kumimoji="0" lang="en-US" sz="1400" b="0" i="0" u="none" strike="noStrike" kern="0" cap="none" spc="0" normalizeH="0" baseline="0" noProof="0" dirty="0">
                <a:ln>
                  <a:noFill/>
                </a:ln>
                <a:solidFill>
                  <a:srgbClr val="191C1D"/>
                </a:solidFill>
                <a:effectLst/>
                <a:uLnTx/>
                <a:uFillTx/>
                <a:latin typeface="Calibri" pitchFamily="34" charset="0"/>
                <a:cs typeface="Calibri" pitchFamily="34" charset="0"/>
              </a:rPr>
              <a:t>Mass General Brigham</a:t>
            </a:r>
          </a:p>
          <a:p>
            <a:pPr marL="0" marR="0" lvl="0" indent="0" algn="l" defTabSz="457200" rtl="0" eaLnBrk="0" fontAlgn="base" latinLnBrk="0" hangingPunct="0">
              <a:lnSpc>
                <a:spcPct val="100000"/>
              </a:lnSpc>
              <a:spcBef>
                <a:spcPts val="0"/>
              </a:spcBef>
              <a:spcAft>
                <a:spcPts val="0"/>
              </a:spcAft>
              <a:buClr>
                <a:srgbClr val="FFC000"/>
              </a:buClr>
              <a:buSzPct val="80000"/>
              <a:buFont typeface="Wingdings" pitchFamily="2" charset="2"/>
              <a:buNone/>
              <a:tabLst/>
              <a:defRPr/>
            </a:pPr>
            <a:r>
              <a:rPr kumimoji="0" lang="en-US" sz="1400" b="0" i="0" u="none" strike="noStrike" kern="0" cap="none" spc="0" normalizeH="0" baseline="0" noProof="0" dirty="0">
                <a:ln>
                  <a:noFill/>
                </a:ln>
                <a:solidFill>
                  <a:srgbClr val="191C1D"/>
                </a:solidFill>
                <a:effectLst/>
                <a:uLnTx/>
                <a:uFillTx/>
                <a:latin typeface="Calibri" pitchFamily="34" charset="0"/>
                <a:cs typeface="Calibri" pitchFamily="34" charset="0"/>
              </a:rPr>
              <a:t>Boston, MA</a:t>
            </a:r>
          </a:p>
          <a:p>
            <a:pPr marL="0" marR="0" lvl="0" indent="0" algn="l" defTabSz="457200" rtl="0" eaLnBrk="0" fontAlgn="base" latinLnBrk="0" hangingPunct="0">
              <a:lnSpc>
                <a:spcPct val="100000"/>
              </a:lnSpc>
              <a:spcBef>
                <a:spcPts val="0"/>
              </a:spcBef>
              <a:spcAft>
                <a:spcPts val="0"/>
              </a:spcAft>
              <a:buClr>
                <a:srgbClr val="FFC000"/>
              </a:buClr>
              <a:buSzPct val="80000"/>
              <a:buFont typeface="Wingdings" pitchFamily="2" charset="2"/>
              <a:buNone/>
              <a:tabLst/>
              <a:defRPr/>
            </a:pPr>
            <a:endParaRPr kumimoji="0" lang="en-US" sz="1400" b="0" i="0" u="none" strike="noStrike" kern="0" cap="none" spc="0" normalizeH="0" baseline="0" noProof="0" dirty="0">
              <a:ln>
                <a:noFill/>
              </a:ln>
              <a:solidFill>
                <a:srgbClr val="191C1D"/>
              </a:solidFill>
              <a:effectLst/>
              <a:uLnTx/>
              <a:uFillTx/>
              <a:latin typeface="Calibri" pitchFamily="34" charset="0"/>
              <a:cs typeface="Calibri" pitchFamily="34" charset="0"/>
            </a:endParaRPr>
          </a:p>
          <a:p>
            <a:pPr marL="0" marR="0" lvl="0" indent="0" algn="l" defTabSz="457200" rtl="0" eaLnBrk="0" fontAlgn="base" latinLnBrk="0" hangingPunct="0">
              <a:lnSpc>
                <a:spcPct val="109090"/>
              </a:lnSpc>
              <a:spcBef>
                <a:spcPct val="0"/>
              </a:spcBef>
              <a:spcAft>
                <a:spcPts val="0"/>
              </a:spcAft>
              <a:buClr>
                <a:srgbClr val="FFC000"/>
              </a:buClr>
              <a:buSzPts val="880"/>
              <a:buFont typeface="Wingdings" pitchFamily="2" charset="2"/>
              <a:buNone/>
              <a:tabLst/>
              <a:defRPr/>
            </a:pPr>
            <a:r>
              <a:rPr kumimoji="0" lang="en-US" sz="1400" b="1" i="0" u="none" strike="noStrike" kern="0" cap="none" spc="0" normalizeH="0" baseline="0" noProof="0" dirty="0">
                <a:ln>
                  <a:noFill/>
                </a:ln>
                <a:solidFill>
                  <a:srgbClr val="0033CC"/>
                </a:solidFill>
                <a:effectLst/>
                <a:uLnTx/>
                <a:uFillTx/>
                <a:latin typeface="Calibri" pitchFamily="34" charset="0"/>
                <a:cs typeface="Calibri" pitchFamily="34" charset="0"/>
              </a:rPr>
              <a:t>Pam MacLeod, MBA, PMP</a:t>
            </a:r>
          </a:p>
          <a:p>
            <a:pPr marL="0" marR="0" lvl="0" indent="0" algn="l" defTabSz="457200" rtl="0" eaLnBrk="0" fontAlgn="base" latinLnBrk="0" hangingPunct="0">
              <a:lnSpc>
                <a:spcPct val="100000"/>
              </a:lnSpc>
              <a:spcBef>
                <a:spcPts val="0"/>
              </a:spcBef>
              <a:spcAft>
                <a:spcPts val="0"/>
              </a:spcAft>
              <a:buClr>
                <a:srgbClr val="FFC000"/>
              </a:buClr>
              <a:buSzPct val="80000"/>
              <a:buFont typeface="Wingdings" pitchFamily="2" charset="2"/>
              <a:buNone/>
              <a:tabLst/>
              <a:defRPr/>
            </a:pPr>
            <a:r>
              <a:rPr kumimoji="0" lang="en-US" sz="1400" b="0" i="0" u="none" strike="noStrike" kern="0" cap="none" spc="0" normalizeH="0" baseline="0" noProof="0" dirty="0">
                <a:ln>
                  <a:noFill/>
                </a:ln>
                <a:solidFill>
                  <a:srgbClr val="191C1D"/>
                </a:solidFill>
                <a:effectLst/>
                <a:uLnTx/>
                <a:uFillTx/>
                <a:latin typeface="Calibri" pitchFamily="34" charset="0"/>
                <a:cs typeface="Calibri" pitchFamily="34" charset="0"/>
              </a:rPr>
              <a:t>Senior Project Director</a:t>
            </a:r>
          </a:p>
          <a:p>
            <a:pPr marL="0" marR="0" lvl="0" indent="0" algn="l" defTabSz="457200" rtl="0" eaLnBrk="0" fontAlgn="base" latinLnBrk="0" hangingPunct="0">
              <a:lnSpc>
                <a:spcPct val="100000"/>
              </a:lnSpc>
              <a:spcBef>
                <a:spcPts val="0"/>
              </a:spcBef>
              <a:spcAft>
                <a:spcPts val="0"/>
              </a:spcAft>
              <a:buClr>
                <a:srgbClr val="FFC000"/>
              </a:buClr>
              <a:buSzPct val="80000"/>
              <a:buFont typeface="Wingdings" pitchFamily="2" charset="2"/>
              <a:buNone/>
              <a:tabLst/>
              <a:defRPr/>
            </a:pPr>
            <a:r>
              <a:rPr kumimoji="0" lang="en-US" sz="1400" b="0" i="0" u="none" strike="noStrike" kern="0" cap="none" spc="0" normalizeH="0" baseline="0" noProof="0" dirty="0">
                <a:ln>
                  <a:noFill/>
                </a:ln>
                <a:solidFill>
                  <a:srgbClr val="191C1D"/>
                </a:solidFill>
                <a:effectLst/>
                <a:uLnTx/>
                <a:uFillTx/>
                <a:latin typeface="Calibri" pitchFamily="34" charset="0"/>
                <a:cs typeface="Calibri" pitchFamily="34" charset="0"/>
              </a:rPr>
              <a:t>MA Executive Office of Elder Affairs</a:t>
            </a:r>
          </a:p>
          <a:p>
            <a:pPr marL="0" marR="0" lvl="0" indent="0" algn="l" defTabSz="457200" rtl="0" eaLnBrk="0" fontAlgn="base" latinLnBrk="0" hangingPunct="0">
              <a:lnSpc>
                <a:spcPct val="100000"/>
              </a:lnSpc>
              <a:spcBef>
                <a:spcPts val="0"/>
              </a:spcBef>
              <a:spcAft>
                <a:spcPts val="0"/>
              </a:spcAft>
              <a:buClr>
                <a:srgbClr val="FFC000"/>
              </a:buClr>
              <a:buSzPct val="80000"/>
              <a:buFont typeface="Wingdings" pitchFamily="2" charset="2"/>
              <a:buNone/>
              <a:tabLst/>
              <a:defRPr/>
            </a:pPr>
            <a:endParaRPr kumimoji="0" lang="en-US" sz="1400" b="0" i="0" u="none" strike="noStrike" kern="0" cap="none" spc="0" normalizeH="0" baseline="0" noProof="0" dirty="0">
              <a:ln>
                <a:noFill/>
              </a:ln>
              <a:solidFill>
                <a:srgbClr val="191C1D"/>
              </a:solidFill>
              <a:effectLst/>
              <a:uLnTx/>
              <a:uFillTx/>
              <a:latin typeface="Calibri" pitchFamily="34" charset="0"/>
              <a:cs typeface="Calibri" pitchFamily="34" charset="0"/>
            </a:endParaRPr>
          </a:p>
          <a:p>
            <a:pPr marL="0" marR="0" lvl="0" indent="0" algn="l" defTabSz="457200" rtl="0" eaLnBrk="1" fontAlgn="base" latinLnBrk="0" hangingPunct="1">
              <a:lnSpc>
                <a:spcPct val="130909"/>
              </a:lnSpc>
              <a:spcBef>
                <a:spcPts val="0"/>
              </a:spcBef>
              <a:spcAft>
                <a:spcPts val="0"/>
              </a:spcAft>
              <a:buClr>
                <a:srgbClr val="FFC000"/>
              </a:buClr>
              <a:buSzPts val="880"/>
              <a:buFont typeface="Wingdings" pitchFamily="2" charset="2"/>
              <a:buNone/>
              <a:tabLst/>
              <a:defRPr/>
            </a:pPr>
            <a:endParaRPr kumimoji="0" lang="en-US" sz="1400" b="1" i="0" u="none" strike="noStrike" kern="1200" cap="none" spc="0" normalizeH="0" baseline="0" noProof="0" dirty="0">
              <a:ln>
                <a:noFill/>
              </a:ln>
              <a:solidFill>
                <a:srgbClr val="0033CC"/>
              </a:solidFill>
              <a:effectLst/>
              <a:uLnTx/>
              <a:uFillTx/>
              <a:latin typeface="Calibri" pitchFamily="34" charset="0"/>
              <a:cs typeface="Calibri" pitchFamily="34" charset="0"/>
              <a:sym typeface="Calibri"/>
            </a:endParaRPr>
          </a:p>
          <a:p>
            <a:pPr marL="0" marR="0" lvl="0" indent="0" algn="l" defTabSz="457200" rtl="0" eaLnBrk="0" fontAlgn="base" latinLnBrk="0" hangingPunct="0">
              <a:lnSpc>
                <a:spcPct val="100000"/>
              </a:lnSpc>
              <a:spcBef>
                <a:spcPts val="0"/>
              </a:spcBef>
              <a:spcAft>
                <a:spcPts val="0"/>
              </a:spcAft>
              <a:buClr>
                <a:srgbClr val="FFC000"/>
              </a:buClr>
              <a:buSzPts val="880"/>
              <a:buFont typeface="Wingdings" pitchFamily="2" charset="2"/>
              <a:buNone/>
              <a:tabLst/>
              <a:defRPr/>
            </a:pPr>
            <a:endParaRPr kumimoji="0" lang="en-US" sz="1400" b="1" i="0" u="none" strike="noStrike" kern="1200" cap="none" spc="0" normalizeH="0" baseline="0" noProof="0" dirty="0">
              <a:ln>
                <a:noFill/>
              </a:ln>
              <a:solidFill>
                <a:srgbClr val="0033CC"/>
              </a:solidFill>
              <a:effectLst/>
              <a:uLnTx/>
              <a:uFillTx/>
              <a:latin typeface="Calibri" pitchFamily="34" charset="0"/>
              <a:cs typeface="Calibri" pitchFamily="34" charset="0"/>
            </a:endParaRPr>
          </a:p>
          <a:p>
            <a:pPr marL="0" marR="0" lvl="0" indent="0" algn="l" defTabSz="457200" rtl="0" eaLnBrk="0" fontAlgn="base" latinLnBrk="0" hangingPunct="0">
              <a:lnSpc>
                <a:spcPct val="100000"/>
              </a:lnSpc>
              <a:spcBef>
                <a:spcPts val="0"/>
              </a:spcBef>
              <a:spcAft>
                <a:spcPts val="0"/>
              </a:spcAft>
              <a:buClr>
                <a:srgbClr val="FFC000"/>
              </a:buClr>
              <a:buSzPct val="80000"/>
              <a:buFont typeface="Wingdings" pitchFamily="2" charset="2"/>
              <a:buNone/>
              <a:tabLst/>
              <a:defRPr/>
            </a:pPr>
            <a:endParaRPr kumimoji="0" lang="en-US" sz="1200" b="0" i="0" u="none" strike="noStrike" kern="0" cap="none" spc="0" normalizeH="0" baseline="0" noProof="0" dirty="0">
              <a:ln>
                <a:noFill/>
              </a:ln>
              <a:solidFill>
                <a:srgbClr val="191C1D"/>
              </a:solidFill>
              <a:effectLst/>
              <a:uLnTx/>
              <a:uFillTx/>
              <a:latin typeface="Avenir"/>
              <a:cs typeface="Calibri" pitchFamily="34" charset="0"/>
            </a:endParaRPr>
          </a:p>
          <a:p>
            <a:pPr marL="0" marR="0" lvl="0" indent="0" algn="l" defTabSz="457200" rtl="0" eaLnBrk="0" fontAlgn="base" latinLnBrk="0" hangingPunct="0">
              <a:lnSpc>
                <a:spcPct val="100000"/>
              </a:lnSpc>
              <a:spcBef>
                <a:spcPts val="0"/>
              </a:spcBef>
              <a:spcAft>
                <a:spcPts val="0"/>
              </a:spcAft>
              <a:buClr>
                <a:srgbClr val="FFC000"/>
              </a:buClr>
              <a:buSzPct val="80000"/>
              <a:buFont typeface="Wingdings" pitchFamily="2" charset="2"/>
              <a:buNone/>
              <a:tabLst/>
              <a:defRPr/>
            </a:pPr>
            <a:endParaRPr kumimoji="0" lang="en-US" sz="1200" b="0" i="0" u="none" strike="noStrike" kern="0" cap="none" spc="0" normalizeH="0" baseline="0" noProof="0" dirty="0">
              <a:ln>
                <a:noFill/>
              </a:ln>
              <a:solidFill>
                <a:srgbClr val="191C1D"/>
              </a:solidFill>
              <a:effectLst/>
              <a:uLnTx/>
              <a:uFillTx/>
              <a:latin typeface="Avenir"/>
              <a:cs typeface="Calibri" pitchFamily="34" charset="0"/>
            </a:endParaRPr>
          </a:p>
          <a:p>
            <a:pPr marL="0" marR="0" lvl="0" indent="0" algn="l" defTabSz="457200" rtl="0" eaLnBrk="0" fontAlgn="base" latinLnBrk="0" hangingPunct="0">
              <a:lnSpc>
                <a:spcPct val="100000"/>
              </a:lnSpc>
              <a:spcBef>
                <a:spcPts val="0"/>
              </a:spcBef>
              <a:spcAft>
                <a:spcPts val="0"/>
              </a:spcAft>
              <a:buClr>
                <a:srgbClr val="FFC000"/>
              </a:buClr>
              <a:buSzPts val="880"/>
              <a:buFont typeface="Wingdings" pitchFamily="2" charset="2"/>
              <a:buNone/>
              <a:tabLst/>
              <a:defRPr/>
            </a:pPr>
            <a:endParaRPr kumimoji="0" lang="en-US" sz="1200" b="0" i="0" u="none" strike="noStrike" kern="1200" cap="none" spc="0" normalizeH="0" baseline="0" noProof="0" dirty="0">
              <a:ln>
                <a:noFill/>
              </a:ln>
              <a:solidFill>
                <a:srgbClr val="0033CC"/>
              </a:solidFill>
              <a:effectLst/>
              <a:uLnTx/>
              <a:uFillTx/>
              <a:latin typeface="Calibri" pitchFamily="34" charset="0"/>
              <a:cs typeface="Calibri" pitchFamily="34" charset="0"/>
            </a:endParaRPr>
          </a:p>
          <a:p>
            <a:pPr marL="0" marR="0" lvl="0" indent="0" algn="l" defTabSz="457200" rtl="0" eaLnBrk="0" fontAlgn="base" latinLnBrk="0" hangingPunct="0">
              <a:lnSpc>
                <a:spcPct val="100000"/>
              </a:lnSpc>
              <a:spcBef>
                <a:spcPts val="0"/>
              </a:spcBef>
              <a:spcAft>
                <a:spcPts val="0"/>
              </a:spcAft>
              <a:buClr>
                <a:srgbClr val="FFC000"/>
              </a:buClr>
              <a:buSzPts val="880"/>
              <a:buFont typeface="Wingdings" pitchFamily="2" charset="2"/>
              <a:buNone/>
              <a:tabLst/>
              <a:defRPr/>
            </a:pPr>
            <a:endParaRPr kumimoji="0" lang="en-US" sz="1200" b="0" i="0" u="none" strike="noStrike" kern="1200" cap="none" spc="0" normalizeH="0" baseline="0" noProof="0" dirty="0">
              <a:ln>
                <a:noFill/>
              </a:ln>
              <a:solidFill>
                <a:srgbClr val="003366"/>
              </a:solidFill>
              <a:effectLst/>
              <a:uLnTx/>
              <a:uFillTx/>
              <a:latin typeface="Calibri" pitchFamily="34" charset="0"/>
              <a:cs typeface="Calibri" pitchFamily="34" charset="0"/>
            </a:endParaRPr>
          </a:p>
          <a:p>
            <a:pPr marL="0" marR="0" lvl="0" indent="0" algn="l" defTabSz="457200" rtl="0" eaLnBrk="0" fontAlgn="base" latinLnBrk="0" hangingPunct="0">
              <a:lnSpc>
                <a:spcPct val="100000"/>
              </a:lnSpc>
              <a:spcBef>
                <a:spcPts val="0"/>
              </a:spcBef>
              <a:spcAft>
                <a:spcPts val="0"/>
              </a:spcAft>
              <a:buClr>
                <a:srgbClr val="FFC000"/>
              </a:buClr>
              <a:buSzPts val="880"/>
              <a:buFont typeface="Wingdings" pitchFamily="2" charset="2"/>
              <a:buNone/>
              <a:tabLst/>
              <a:defRPr/>
            </a:pPr>
            <a:endParaRPr kumimoji="0" lang="en-US" sz="1200" b="0" i="0" u="none" strike="noStrike" kern="1200" cap="none" spc="0" normalizeH="0" baseline="0" noProof="0" dirty="0">
              <a:ln>
                <a:noFill/>
              </a:ln>
              <a:solidFill>
                <a:srgbClr val="003366"/>
              </a:solidFill>
              <a:effectLst/>
              <a:uLnTx/>
              <a:uFillTx/>
              <a:latin typeface="Calibri" pitchFamily="34" charset="0"/>
              <a:cs typeface="Calibri" pitchFamily="34" charset="0"/>
            </a:endParaRPr>
          </a:p>
          <a:p>
            <a:pPr marL="0" marR="0" lvl="0" indent="0" algn="l" defTabSz="457200" rtl="0" eaLnBrk="0" fontAlgn="base" latinLnBrk="0" hangingPunct="0">
              <a:lnSpc>
                <a:spcPct val="100000"/>
              </a:lnSpc>
              <a:spcBef>
                <a:spcPts val="0"/>
              </a:spcBef>
              <a:spcAft>
                <a:spcPts val="0"/>
              </a:spcAft>
              <a:buClr>
                <a:srgbClr val="FFC000"/>
              </a:buClr>
              <a:buSzPts val="880"/>
              <a:buFont typeface="Wingdings" pitchFamily="2" charset="2"/>
              <a:buNone/>
              <a:tabLst/>
              <a:defRPr/>
            </a:pPr>
            <a:endParaRPr kumimoji="0" lang="en-US" sz="1200" b="0" i="0" u="none" strike="noStrike" kern="1200" cap="none" spc="0" normalizeH="0" baseline="0" noProof="0" dirty="0">
              <a:ln>
                <a:noFill/>
              </a:ln>
              <a:solidFill>
                <a:srgbClr val="003366"/>
              </a:solidFill>
              <a:effectLst/>
              <a:uLnTx/>
              <a:uFillTx/>
              <a:latin typeface="Calibri" pitchFamily="34" charset="0"/>
              <a:cs typeface="Calibri" pitchFamily="34" charset="0"/>
            </a:endParaRPr>
          </a:p>
          <a:p>
            <a:pPr marL="0" marR="0" lvl="0" indent="0" algn="l" defTabSz="457200" rtl="0" eaLnBrk="0" fontAlgn="base" latinLnBrk="0" hangingPunct="0">
              <a:lnSpc>
                <a:spcPct val="100000"/>
              </a:lnSpc>
              <a:spcBef>
                <a:spcPts val="0"/>
              </a:spcBef>
              <a:spcAft>
                <a:spcPts val="0"/>
              </a:spcAft>
              <a:buClr>
                <a:srgbClr val="FFC000"/>
              </a:buClr>
              <a:buSzPts val="880"/>
              <a:buFont typeface="Wingdings" pitchFamily="2" charset="2"/>
              <a:buNone/>
              <a:tabLst/>
              <a:defRPr/>
            </a:pPr>
            <a:endParaRPr kumimoji="0" lang="en-US" sz="1200" b="0" i="0" u="none" strike="noStrike" kern="1200" cap="none" spc="0" normalizeH="0" baseline="0" noProof="0" dirty="0">
              <a:ln>
                <a:noFill/>
              </a:ln>
              <a:solidFill>
                <a:srgbClr val="003366"/>
              </a:solidFill>
              <a:effectLst/>
              <a:uLnTx/>
              <a:uFillTx/>
              <a:latin typeface="Calibri" pitchFamily="34" charset="0"/>
              <a:cs typeface="Calibri" pitchFamily="34" charset="0"/>
            </a:endParaRPr>
          </a:p>
          <a:p>
            <a:pPr marL="0" marR="0" lvl="0" indent="0" algn="l" defTabSz="457200" rtl="0" eaLnBrk="0" fontAlgn="base" latinLnBrk="0" hangingPunct="0">
              <a:lnSpc>
                <a:spcPct val="100000"/>
              </a:lnSpc>
              <a:spcBef>
                <a:spcPts val="0"/>
              </a:spcBef>
              <a:spcAft>
                <a:spcPts val="0"/>
              </a:spcAft>
              <a:buClr>
                <a:srgbClr val="FFC000"/>
              </a:buClr>
              <a:buSzPts val="880"/>
              <a:buFont typeface="Wingdings" pitchFamily="2" charset="2"/>
              <a:buNone/>
              <a:tabLst/>
              <a:defRPr/>
            </a:pPr>
            <a:endParaRPr kumimoji="0" lang="en-US" sz="1200" b="0" i="0" u="none" strike="noStrike" kern="1200" cap="none" spc="0" normalizeH="0" baseline="0" noProof="0" dirty="0">
              <a:ln>
                <a:noFill/>
              </a:ln>
              <a:solidFill>
                <a:srgbClr val="003366"/>
              </a:solidFill>
              <a:effectLst/>
              <a:uLnTx/>
              <a:uFillTx/>
              <a:latin typeface="Calibri" pitchFamily="34" charset="0"/>
              <a:cs typeface="Calibri" pitchFamily="34" charset="0"/>
            </a:endParaRPr>
          </a:p>
          <a:p>
            <a:pPr marL="0" marR="0" lvl="0" indent="0" algn="l" defTabSz="457200" rtl="0" eaLnBrk="0" fontAlgn="base" latinLnBrk="0" hangingPunct="0">
              <a:lnSpc>
                <a:spcPct val="100000"/>
              </a:lnSpc>
              <a:spcBef>
                <a:spcPts val="0"/>
              </a:spcBef>
              <a:spcAft>
                <a:spcPts val="0"/>
              </a:spcAft>
              <a:buClr>
                <a:srgbClr val="FFC000"/>
              </a:buClr>
              <a:buSzPts val="880"/>
              <a:buFont typeface="Wingdings" pitchFamily="2" charset="2"/>
              <a:buNone/>
              <a:tabLst/>
              <a:defRPr/>
            </a:pPr>
            <a:endParaRPr kumimoji="0" lang="en-US" sz="1200" b="0" i="0" u="none" strike="noStrike" kern="1200" cap="none" spc="0" normalizeH="0" baseline="0" noProof="0" dirty="0">
              <a:ln>
                <a:noFill/>
              </a:ln>
              <a:solidFill>
                <a:srgbClr val="003366"/>
              </a:solidFill>
              <a:effectLst/>
              <a:uLnTx/>
              <a:uFillTx/>
              <a:latin typeface="Calibri" pitchFamily="34" charset="0"/>
              <a:cs typeface="Calibri" pitchFamily="34" charset="0"/>
            </a:endParaRPr>
          </a:p>
          <a:p>
            <a:pPr marL="0" marR="0" lvl="0" indent="0" algn="l" defTabSz="457200" rtl="0" eaLnBrk="0" fontAlgn="base" latinLnBrk="0" hangingPunct="0">
              <a:lnSpc>
                <a:spcPct val="100000"/>
              </a:lnSpc>
              <a:spcBef>
                <a:spcPts val="0"/>
              </a:spcBef>
              <a:spcAft>
                <a:spcPts val="0"/>
              </a:spcAft>
              <a:buClr>
                <a:srgbClr val="FFC000"/>
              </a:buClr>
              <a:buSzPct val="80000"/>
              <a:buFont typeface="Wingdings" pitchFamily="2" charset="2"/>
              <a:buNone/>
              <a:tabLst/>
              <a:defRPr/>
            </a:pPr>
            <a:endParaRPr kumimoji="0" lang="en-US" sz="1200" b="0" i="0" u="none" strike="noStrike" kern="0" cap="none" spc="0" normalizeH="0" baseline="0" noProof="0" dirty="0">
              <a:ln>
                <a:noFill/>
              </a:ln>
              <a:solidFill>
                <a:srgbClr val="191C1D"/>
              </a:solidFill>
              <a:effectLst/>
              <a:uLnTx/>
              <a:uFillTx/>
              <a:latin typeface="Avenir"/>
              <a:cs typeface="Calibri" pitchFamily="34" charset="0"/>
            </a:endParaRPr>
          </a:p>
          <a:p>
            <a:pPr marL="0" marR="0" lvl="0" indent="0" algn="l" defTabSz="457200" rtl="0" eaLnBrk="0" fontAlgn="base" latinLnBrk="0" hangingPunct="0">
              <a:lnSpc>
                <a:spcPct val="100000"/>
              </a:lnSpc>
              <a:spcBef>
                <a:spcPts val="0"/>
              </a:spcBef>
              <a:spcAft>
                <a:spcPts val="0"/>
              </a:spcAft>
              <a:buClr>
                <a:srgbClr val="FFC000"/>
              </a:buClr>
              <a:buSzPct val="80000"/>
              <a:buFont typeface="Wingdings" pitchFamily="2" charset="2"/>
              <a:buNone/>
              <a:tabLst/>
              <a:defRPr/>
            </a:pPr>
            <a:endParaRPr kumimoji="0" lang="en-US" sz="1200" b="0" i="0" u="none" strike="noStrike" kern="0" cap="none" spc="0" normalizeH="0" baseline="0" noProof="0" dirty="0">
              <a:ln>
                <a:noFill/>
              </a:ln>
              <a:solidFill>
                <a:srgbClr val="191C1D"/>
              </a:solidFill>
              <a:effectLst/>
              <a:uLnTx/>
              <a:uFillTx/>
              <a:latin typeface="Avenir"/>
              <a:cs typeface="Calibri"/>
              <a:sym typeface="Calibri"/>
            </a:endParaRPr>
          </a:p>
          <a:p>
            <a:pPr marL="0" marR="0" lvl="0" indent="0" algn="l" defTabSz="457200" rtl="0" eaLnBrk="0" fontAlgn="base" latinLnBrk="0" hangingPunct="0">
              <a:lnSpc>
                <a:spcPct val="130909"/>
              </a:lnSpc>
              <a:spcBef>
                <a:spcPts val="0"/>
              </a:spcBef>
              <a:spcAft>
                <a:spcPts val="0"/>
              </a:spcAft>
              <a:buClr>
                <a:srgbClr val="FFC000"/>
              </a:buClr>
              <a:buSzPts val="880"/>
              <a:buFont typeface="Wingdings" pitchFamily="2" charset="2"/>
              <a:buNone/>
              <a:tabLst/>
              <a:defRPr/>
            </a:pPr>
            <a:endParaRPr kumimoji="0" lang="en-US" sz="500" b="0" i="0" u="none" strike="noStrike" kern="0" cap="none" spc="0" normalizeH="0" baseline="0" noProof="0" dirty="0">
              <a:ln>
                <a:noFill/>
              </a:ln>
              <a:solidFill>
                <a:srgbClr val="000000"/>
              </a:solidFill>
              <a:effectLst/>
              <a:uLnTx/>
              <a:uFillTx/>
              <a:latin typeface="Calibri" pitchFamily="34" charset="0"/>
              <a:cs typeface="Calibri" pitchFamily="34" charset="0"/>
            </a:endParaRPr>
          </a:p>
          <a:p>
            <a:pPr marL="0" marR="0" lvl="0" indent="0" algn="l" defTabSz="457200" rtl="0" eaLnBrk="0" fontAlgn="base" latinLnBrk="0" hangingPunct="0">
              <a:lnSpc>
                <a:spcPct val="130909"/>
              </a:lnSpc>
              <a:spcBef>
                <a:spcPts val="0"/>
              </a:spcBef>
              <a:spcAft>
                <a:spcPts val="0"/>
              </a:spcAft>
              <a:buClr>
                <a:srgbClr val="FFC000"/>
              </a:buClr>
              <a:buSzPts val="880"/>
              <a:buFont typeface="Wingdings" pitchFamily="2" charset="2"/>
              <a:buNone/>
              <a:tabLst/>
              <a:defRPr/>
            </a:pPr>
            <a:endParaRPr kumimoji="0" lang="en-US" sz="500" b="0" i="0" u="none" strike="noStrike" kern="0" cap="none" spc="0" normalizeH="0" baseline="0" noProof="0" dirty="0">
              <a:ln>
                <a:noFill/>
              </a:ln>
              <a:solidFill>
                <a:srgbClr val="000000"/>
              </a:solidFill>
              <a:effectLst/>
              <a:uLnTx/>
              <a:uFillTx/>
              <a:latin typeface="Calibri" pitchFamily="34" charset="0"/>
              <a:cs typeface="Calibri" pitchFamily="34" charset="0"/>
            </a:endParaRPr>
          </a:p>
        </p:txBody>
      </p:sp>
      <p:sp>
        <p:nvSpPr>
          <p:cNvPr id="6" name="Google Shape;191;p2">
            <a:extLst>
              <a:ext uri="{FF2B5EF4-FFF2-40B4-BE49-F238E27FC236}">
                <a16:creationId xmlns:a16="http://schemas.microsoft.com/office/drawing/2014/main" id="{3522F10B-DE92-410E-B8A8-8A50997F8251}"/>
              </a:ext>
            </a:extLst>
          </p:cNvPr>
          <p:cNvSpPr txBox="1">
            <a:spLocks/>
          </p:cNvSpPr>
          <p:nvPr/>
        </p:nvSpPr>
        <p:spPr>
          <a:xfrm>
            <a:off x="7847704" y="1784147"/>
            <a:ext cx="3665035" cy="5231823"/>
          </a:xfrm>
          <a:prstGeom prst="rect">
            <a:avLst/>
          </a:prstGeom>
          <a:noFill/>
          <a:ln>
            <a:noFill/>
          </a:ln>
        </p:spPr>
        <p:txBody>
          <a:bodyPr spcFirstLastPara="1" wrap="square" lIns="45700" tIns="46025" rIns="45700" bIns="46025" anchor="t" anchorCtr="0">
            <a:noAutofit/>
          </a:bodyPr>
          <a:lstStyle>
            <a:defPPr marR="0" lvl="0" algn="l" rtl="0">
              <a:lnSpc>
                <a:spcPct val="100000"/>
              </a:lnSpc>
              <a:spcBef>
                <a:spcPts val="0"/>
              </a:spcBef>
              <a:spcAft>
                <a:spcPts val="0"/>
              </a:spcAft>
            </a:defPPr>
            <a:lvl1pPr marL="457200" marR="0" lvl="0" indent="-320040" algn="l" rtl="0">
              <a:lnSpc>
                <a:spcPct val="100000"/>
              </a:lnSpc>
              <a:spcBef>
                <a:spcPts val="0"/>
              </a:spcBef>
              <a:spcAft>
                <a:spcPts val="0"/>
              </a:spcAft>
              <a:buClr>
                <a:srgbClr val="FFC000"/>
              </a:buClr>
              <a:buSzPts val="1440"/>
              <a:buFont typeface="Noto Sans Symbols"/>
              <a:buChar char="■"/>
              <a:defRPr sz="1800" b="1" i="0" u="none" strike="noStrike" cap="none">
                <a:solidFill>
                  <a:srgbClr val="003366"/>
                </a:solidFill>
                <a:latin typeface="Calibri"/>
                <a:ea typeface="Calibri"/>
                <a:cs typeface="Calibri"/>
                <a:sym typeface="Calibri"/>
              </a:defRPr>
            </a:lvl1pPr>
            <a:lvl2pPr marL="914400" marR="0" lvl="1" indent="-360044" algn="l" rtl="0">
              <a:lnSpc>
                <a:spcPct val="100000"/>
              </a:lnSpc>
              <a:spcBef>
                <a:spcPts val="1200"/>
              </a:spcBef>
              <a:spcAft>
                <a:spcPts val="0"/>
              </a:spcAft>
              <a:buClr>
                <a:srgbClr val="FFC000"/>
              </a:buClr>
              <a:buSzPts val="2070"/>
              <a:buFont typeface="Calibri"/>
              <a:buChar char="•"/>
              <a:defRPr sz="1800" b="1" i="0" u="none" strike="noStrike" cap="none">
                <a:solidFill>
                  <a:srgbClr val="003366"/>
                </a:solidFill>
                <a:latin typeface="Calibri"/>
                <a:ea typeface="Calibri"/>
                <a:cs typeface="Calibri"/>
                <a:sym typeface="Calibri"/>
              </a:defRPr>
            </a:lvl2pPr>
            <a:lvl3pPr marL="1371600" marR="0" lvl="2" indent="-342900" algn="l" rtl="0">
              <a:lnSpc>
                <a:spcPct val="90000"/>
              </a:lnSpc>
              <a:spcBef>
                <a:spcPts val="1200"/>
              </a:spcBef>
              <a:spcAft>
                <a:spcPts val="0"/>
              </a:spcAft>
              <a:buClr>
                <a:schemeClr val="dk1"/>
              </a:buClr>
              <a:buSzPts val="1800"/>
              <a:buFont typeface="Arial"/>
              <a:buAutoNum type="alphaUcPeriod"/>
              <a:defRPr sz="1800" b="0" i="0" u="none" strike="noStrike" cap="none">
                <a:solidFill>
                  <a:schemeClr val="dk1"/>
                </a:solidFill>
                <a:latin typeface="Arial"/>
                <a:ea typeface="Arial"/>
                <a:cs typeface="Arial"/>
                <a:sym typeface="Arial"/>
              </a:defRPr>
            </a:lvl3pPr>
            <a:lvl4pPr marL="1828800" marR="0" lvl="3" indent="-342900" algn="l" rtl="0">
              <a:lnSpc>
                <a:spcPct val="100000"/>
              </a:lnSpc>
              <a:spcBef>
                <a:spcPts val="0"/>
              </a:spcBef>
              <a:spcAft>
                <a:spcPts val="0"/>
              </a:spcAft>
              <a:buClr>
                <a:srgbClr val="FFC000"/>
              </a:buClr>
              <a:buSzPts val="1800"/>
              <a:buFont typeface="Noto Sans Symbols"/>
              <a:buChar char="⎯"/>
              <a:defRPr sz="1800" b="1" i="0" u="none" strike="noStrike" cap="none">
                <a:solidFill>
                  <a:srgbClr val="003366"/>
                </a:solidFill>
                <a:latin typeface="Calibri"/>
                <a:ea typeface="Calibri"/>
                <a:cs typeface="Calibri"/>
                <a:sym typeface="Calibri"/>
              </a:defRPr>
            </a:lvl4pPr>
            <a:lvl5pPr marL="2286000" marR="0" lvl="4" indent="-342900" algn="l" rtl="0">
              <a:lnSpc>
                <a:spcPct val="100000"/>
              </a:lnSpc>
              <a:spcBef>
                <a:spcPts val="1200"/>
              </a:spcBef>
              <a:spcAft>
                <a:spcPts val="0"/>
              </a:spcAft>
              <a:buClr>
                <a:schemeClr val="dk1"/>
              </a:buClr>
              <a:buSzPts val="1800"/>
              <a:buFont typeface="Calibri"/>
              <a:buChar char="–"/>
              <a:defRPr sz="1600" b="1" i="0" u="none" strike="noStrike" cap="none">
                <a:solidFill>
                  <a:srgbClr val="003366"/>
                </a:solidFill>
                <a:latin typeface="Calibri"/>
                <a:ea typeface="Calibri"/>
                <a:cs typeface="Calibri"/>
                <a:sym typeface="Calibri"/>
              </a:defRPr>
            </a:lvl5pPr>
            <a:lvl6pPr marL="2743200" marR="0" lvl="5" indent="-342900" algn="l" rtl="0">
              <a:lnSpc>
                <a:spcPct val="90000"/>
              </a:lnSpc>
              <a:spcBef>
                <a:spcPts val="1200"/>
              </a:spcBef>
              <a:spcAft>
                <a:spcPts val="0"/>
              </a:spcAft>
              <a:buClr>
                <a:schemeClr val="dk1"/>
              </a:buClr>
              <a:buSzPts val="1800"/>
              <a:buFont typeface="Arial"/>
              <a:buChar char="–"/>
              <a:defRPr sz="1600" b="0" i="0" u="none" strike="noStrike" cap="none">
                <a:solidFill>
                  <a:schemeClr val="dk1"/>
                </a:solidFill>
                <a:latin typeface="Arial"/>
                <a:ea typeface="Arial"/>
                <a:cs typeface="Arial"/>
                <a:sym typeface="Arial"/>
              </a:defRPr>
            </a:lvl6pPr>
            <a:lvl7pPr marL="3200400" marR="0" lvl="6" indent="-342900" algn="l" rtl="0">
              <a:lnSpc>
                <a:spcPct val="90000"/>
              </a:lnSpc>
              <a:spcBef>
                <a:spcPts val="450"/>
              </a:spcBef>
              <a:spcAft>
                <a:spcPts val="0"/>
              </a:spcAft>
              <a:buClr>
                <a:schemeClr val="dk1"/>
              </a:buClr>
              <a:buSzPts val="1800"/>
              <a:buFont typeface="Arial"/>
              <a:buChar char="–"/>
              <a:defRPr sz="1600" b="0" i="0" u="none" strike="noStrike" cap="none">
                <a:solidFill>
                  <a:schemeClr val="dk1"/>
                </a:solidFill>
                <a:latin typeface="Arial"/>
                <a:ea typeface="Arial"/>
                <a:cs typeface="Arial"/>
                <a:sym typeface="Arial"/>
              </a:defRPr>
            </a:lvl7pPr>
            <a:lvl8pPr marL="3657600" marR="0" lvl="7" indent="-342900" algn="l" rtl="0">
              <a:lnSpc>
                <a:spcPct val="90000"/>
              </a:lnSpc>
              <a:spcBef>
                <a:spcPts val="450"/>
              </a:spcBef>
              <a:spcAft>
                <a:spcPts val="0"/>
              </a:spcAft>
              <a:buClr>
                <a:schemeClr val="dk1"/>
              </a:buClr>
              <a:buSzPts val="1800"/>
              <a:buFont typeface="Arial"/>
              <a:buChar char="–"/>
              <a:defRPr sz="1600" b="0" i="0" u="none" strike="noStrike" cap="none">
                <a:solidFill>
                  <a:schemeClr val="dk1"/>
                </a:solidFill>
                <a:latin typeface="Arial"/>
                <a:ea typeface="Arial"/>
                <a:cs typeface="Arial"/>
                <a:sym typeface="Arial"/>
              </a:defRPr>
            </a:lvl8pPr>
            <a:lvl9pPr marL="4114800" marR="0" lvl="8" indent="-342900" algn="l" rtl="0">
              <a:lnSpc>
                <a:spcPct val="90000"/>
              </a:lnSpc>
              <a:spcBef>
                <a:spcPts val="450"/>
              </a:spcBef>
              <a:spcAft>
                <a:spcPts val="0"/>
              </a:spcAft>
              <a:buClr>
                <a:schemeClr val="dk1"/>
              </a:buClr>
              <a:buSzPts val="1800"/>
              <a:buFont typeface="Arial"/>
              <a:buChar char="–"/>
              <a:defRPr sz="1600" b="0" i="0" u="none" strike="noStrike" cap="none">
                <a:solidFill>
                  <a:schemeClr val="dk1"/>
                </a:solidFill>
                <a:latin typeface="Arial"/>
                <a:ea typeface="Arial"/>
                <a:cs typeface="Arial"/>
                <a:sym typeface="Arial"/>
              </a:defRPr>
            </a:lvl9pPr>
          </a:lstStyle>
          <a:p>
            <a:pPr marL="0" marR="0" lvl="0" indent="0" algn="l" defTabSz="457200" rtl="0" eaLnBrk="1" fontAlgn="auto" latinLnBrk="0" hangingPunct="1">
              <a:lnSpc>
                <a:spcPct val="100000"/>
              </a:lnSpc>
              <a:spcBef>
                <a:spcPts val="0"/>
              </a:spcBef>
              <a:spcAft>
                <a:spcPts val="0"/>
              </a:spcAft>
              <a:buClr>
                <a:srgbClr val="FFC000"/>
              </a:buClr>
              <a:buSzPts val="880"/>
              <a:buFont typeface="Noto Sans Symbols"/>
              <a:buNone/>
              <a:tabLst/>
              <a:defRPr/>
            </a:pPr>
            <a:r>
              <a:rPr kumimoji="0" lang="en-US" sz="1400" b="1" i="0" u="none" strike="noStrike" kern="1200" cap="none" spc="0" normalizeH="0" baseline="0" noProof="0" dirty="0">
                <a:ln>
                  <a:noFill/>
                </a:ln>
                <a:solidFill>
                  <a:srgbClr val="0033CC"/>
                </a:solidFill>
                <a:effectLst/>
                <a:uLnTx/>
                <a:uFillTx/>
                <a:latin typeface="Calibri"/>
                <a:cs typeface="Calibri"/>
                <a:sym typeface="Calibri"/>
              </a:rPr>
              <a:t>Liz McCarthy</a:t>
            </a:r>
          </a:p>
          <a:p>
            <a:pPr marL="0" marR="0" lvl="0" indent="0" algn="l" defTabSz="457200" rtl="0" eaLnBrk="1" fontAlgn="auto" latinLnBrk="0" hangingPunct="1">
              <a:lnSpc>
                <a:spcPct val="100000"/>
              </a:lnSpc>
              <a:spcBef>
                <a:spcPts val="0"/>
              </a:spcBef>
              <a:spcAft>
                <a:spcPts val="0"/>
              </a:spcAft>
              <a:buClr>
                <a:srgbClr val="FFC000"/>
              </a:buClr>
              <a:buSzPts val="880"/>
              <a:buFont typeface="Noto Sans Symbols"/>
              <a:buNone/>
              <a:tabLst/>
              <a:defRPr/>
            </a:pPr>
            <a:r>
              <a:rPr kumimoji="0" lang="en-US" sz="1400" b="0" i="0" u="none" strike="noStrike" kern="1200" cap="none" spc="0" normalizeH="0" baseline="0" noProof="0" dirty="0">
                <a:ln>
                  <a:noFill/>
                </a:ln>
                <a:solidFill>
                  <a:prstClr val="black"/>
                </a:solidFill>
                <a:effectLst/>
                <a:uLnTx/>
                <a:uFillTx/>
                <a:latin typeface="Calibri"/>
                <a:cs typeface="Calibri"/>
                <a:sym typeface="Calibri"/>
              </a:rPr>
              <a:t>Health Systems Director</a:t>
            </a:r>
          </a:p>
          <a:p>
            <a:pPr marL="0" marR="0" lvl="0" indent="0" algn="l" defTabSz="457200" rtl="0" eaLnBrk="1" fontAlgn="auto" latinLnBrk="0" hangingPunct="1">
              <a:lnSpc>
                <a:spcPct val="100000"/>
              </a:lnSpc>
              <a:spcBef>
                <a:spcPts val="0"/>
              </a:spcBef>
              <a:spcAft>
                <a:spcPts val="0"/>
              </a:spcAft>
              <a:buClr>
                <a:srgbClr val="FFC000"/>
              </a:buClr>
              <a:buSzPts val="880"/>
              <a:buFont typeface="Noto Sans Symbols"/>
              <a:buNone/>
              <a:tabLst/>
              <a:defRPr/>
            </a:pPr>
            <a:r>
              <a:rPr kumimoji="0" lang="en-US" sz="1400" b="0" i="0" u="none" strike="noStrike" kern="1200" cap="none" spc="0" normalizeH="0" baseline="0" noProof="0" dirty="0">
                <a:ln>
                  <a:noFill/>
                </a:ln>
                <a:solidFill>
                  <a:prstClr val="black"/>
                </a:solidFill>
                <a:effectLst/>
                <a:uLnTx/>
                <a:uFillTx/>
                <a:latin typeface="Calibri"/>
                <a:cs typeface="Calibri"/>
                <a:sym typeface="Calibri"/>
              </a:rPr>
              <a:t>New England Region, Alzheimer’s Association</a:t>
            </a:r>
          </a:p>
          <a:p>
            <a:pPr marL="0" marR="0" lvl="0" indent="0" algn="l" defTabSz="457200" rtl="0" eaLnBrk="1" fontAlgn="auto" latinLnBrk="0" hangingPunct="1">
              <a:lnSpc>
                <a:spcPct val="100000"/>
              </a:lnSpc>
              <a:spcBef>
                <a:spcPts val="0"/>
              </a:spcBef>
              <a:spcAft>
                <a:spcPts val="0"/>
              </a:spcAft>
              <a:buClr>
                <a:srgbClr val="FFC000"/>
              </a:buClr>
              <a:buSzPts val="880"/>
              <a:buFont typeface="Noto Sans Symbols"/>
              <a:buNone/>
              <a:tabLst/>
              <a:defRPr/>
            </a:pPr>
            <a:endParaRPr kumimoji="0" lang="en-US" sz="1400" b="1" i="0" u="none" strike="noStrike" kern="1200" cap="none" spc="0" normalizeH="0" baseline="0" noProof="0" dirty="0">
              <a:ln>
                <a:noFill/>
              </a:ln>
              <a:solidFill>
                <a:srgbClr val="0033CC"/>
              </a:solidFill>
              <a:effectLst/>
              <a:uLnTx/>
              <a:uFillTx/>
              <a:latin typeface="Calibri"/>
              <a:cs typeface="Calibri"/>
              <a:sym typeface="Calibri"/>
            </a:endParaRPr>
          </a:p>
          <a:p>
            <a:pPr marL="0" marR="0" lvl="0" indent="0" algn="l" defTabSz="457200" rtl="0" eaLnBrk="1" fontAlgn="auto" latinLnBrk="0" hangingPunct="1">
              <a:lnSpc>
                <a:spcPct val="100000"/>
              </a:lnSpc>
              <a:spcBef>
                <a:spcPts val="0"/>
              </a:spcBef>
              <a:spcAft>
                <a:spcPts val="0"/>
              </a:spcAft>
              <a:buClr>
                <a:srgbClr val="FFC000"/>
              </a:buClr>
              <a:buSzPts val="880"/>
              <a:buFont typeface="Noto Sans Symbols"/>
              <a:buNone/>
              <a:tabLst/>
              <a:defRPr/>
            </a:pPr>
            <a:r>
              <a:rPr kumimoji="0" lang="en-US" sz="1400" b="1" i="0" u="none" strike="noStrike" kern="1200" cap="none" spc="0" normalizeH="0" baseline="0" noProof="0" dirty="0">
                <a:ln>
                  <a:noFill/>
                </a:ln>
                <a:solidFill>
                  <a:srgbClr val="0033CC"/>
                </a:solidFill>
                <a:effectLst/>
                <a:uLnTx/>
                <a:uFillTx/>
                <a:latin typeface="Calibri"/>
                <a:cs typeface="Calibri"/>
                <a:sym typeface="Calibri"/>
              </a:rPr>
              <a:t>Pam Mirick, RN</a:t>
            </a:r>
            <a:endParaRPr kumimoji="0" lang="en-US" sz="1400" b="1" i="0" u="none" strike="noStrike" kern="1200" cap="none" spc="0" normalizeH="0" baseline="0" noProof="0" dirty="0">
              <a:ln>
                <a:noFill/>
              </a:ln>
              <a:solidFill>
                <a:srgbClr val="003366"/>
              </a:solidFill>
              <a:effectLst/>
              <a:uLnTx/>
              <a:uFillTx/>
              <a:latin typeface="Calibri"/>
              <a:cs typeface="Calibri"/>
              <a:sym typeface="Calibri"/>
            </a:endParaRPr>
          </a:p>
          <a:p>
            <a:pPr marL="0" marR="0" lvl="0" indent="0" algn="l" defTabSz="457200" rtl="0" eaLnBrk="1" fontAlgn="auto" latinLnBrk="0" hangingPunct="1">
              <a:lnSpc>
                <a:spcPct val="100000"/>
              </a:lnSpc>
              <a:spcBef>
                <a:spcPts val="0"/>
              </a:spcBef>
              <a:spcAft>
                <a:spcPts val="0"/>
              </a:spcAft>
              <a:buClr>
                <a:srgbClr val="FFC000"/>
              </a:buClr>
              <a:buSzPts val="880"/>
              <a:buFont typeface="Noto Sans Symbols"/>
              <a:buNone/>
              <a:tabLst/>
              <a:defRPr/>
            </a:pPr>
            <a:r>
              <a:rPr kumimoji="0" lang="en-US" sz="1400" b="0" i="0" u="none" strike="noStrike" kern="1200" cap="none" spc="0" normalizeH="0" baseline="0" noProof="0" dirty="0">
                <a:ln>
                  <a:noFill/>
                </a:ln>
                <a:solidFill>
                  <a:srgbClr val="000000"/>
                </a:solidFill>
                <a:effectLst/>
                <a:uLnTx/>
                <a:uFillTx/>
                <a:latin typeface="Calibri"/>
                <a:cs typeface="Calibri"/>
                <a:sym typeface="Calibri"/>
              </a:rPr>
              <a:t>Former Family Caregiver, Retired Nurse</a:t>
            </a:r>
          </a:p>
          <a:p>
            <a:pPr marL="0" marR="0" lvl="0" indent="0" algn="l" defTabSz="457200" rtl="0" eaLnBrk="1" fontAlgn="base" latinLnBrk="0" hangingPunct="1">
              <a:lnSpc>
                <a:spcPct val="100000"/>
              </a:lnSpc>
              <a:spcBef>
                <a:spcPts val="0"/>
              </a:spcBef>
              <a:spcAft>
                <a:spcPts val="0"/>
              </a:spcAft>
              <a:buClr>
                <a:srgbClr val="FFC000"/>
              </a:buClr>
              <a:buSzPts val="880"/>
              <a:buFont typeface="Noto Sans Symbols"/>
              <a:buNone/>
              <a:tabLst/>
              <a:defRPr/>
            </a:pPr>
            <a:endParaRPr kumimoji="0" lang="en-US" sz="1400" b="1" i="0" u="none" strike="noStrike" kern="1200" cap="none" spc="0" normalizeH="0" baseline="0" noProof="0" dirty="0">
              <a:ln>
                <a:noFill/>
              </a:ln>
              <a:solidFill>
                <a:srgbClr val="0033CC"/>
              </a:solidFill>
              <a:effectLst/>
              <a:uLnTx/>
              <a:uFillTx/>
              <a:latin typeface="Calibri" panose="020F0502020204030204" pitchFamily="34" charset="0"/>
              <a:cs typeface="Calibri" panose="020F0502020204030204" pitchFamily="34" charset="0"/>
              <a:sym typeface="Calibri"/>
            </a:endParaRPr>
          </a:p>
          <a:p>
            <a:pPr marL="0" marR="0" lvl="0" indent="0" algn="l" defTabSz="457200" rtl="0" eaLnBrk="1" fontAlgn="base" latinLnBrk="0" hangingPunct="1">
              <a:lnSpc>
                <a:spcPct val="100000"/>
              </a:lnSpc>
              <a:spcBef>
                <a:spcPts val="0"/>
              </a:spcBef>
              <a:spcAft>
                <a:spcPts val="0"/>
              </a:spcAft>
              <a:buClr>
                <a:srgbClr val="FFC000"/>
              </a:buClr>
              <a:buSzPts val="880"/>
              <a:buFont typeface="Noto Sans Symbols"/>
              <a:buNone/>
              <a:tabLst/>
              <a:defRPr/>
            </a:pPr>
            <a:r>
              <a:rPr kumimoji="0" lang="en-US" sz="1400" b="1" i="0" u="none" strike="noStrike" kern="1200" cap="none" spc="0" normalizeH="0" baseline="0" noProof="0" dirty="0">
                <a:ln>
                  <a:noFill/>
                </a:ln>
                <a:solidFill>
                  <a:srgbClr val="0033CC"/>
                </a:solidFill>
                <a:effectLst/>
                <a:uLnTx/>
                <a:uFillTx/>
                <a:latin typeface="Calibri" panose="020F0502020204030204" pitchFamily="34" charset="0"/>
                <a:cs typeface="Calibri" panose="020F0502020204030204" pitchFamily="34" charset="0"/>
                <a:sym typeface="Calibri"/>
              </a:rPr>
              <a:t>Christine Ritchie, MD, MSPH </a:t>
            </a:r>
            <a:r>
              <a:rPr kumimoji="0" lang="en-US" sz="14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sym typeface="Calibri"/>
              </a:rPr>
              <a:t>(Council Member)</a:t>
            </a:r>
          </a:p>
          <a:p>
            <a:pPr marL="0" marR="0" lvl="0" indent="0" algn="l" defTabSz="457200" rtl="0" eaLnBrk="0" fontAlgn="base" latinLnBrk="0" hangingPunct="0">
              <a:lnSpc>
                <a:spcPct val="100000"/>
              </a:lnSpc>
              <a:spcBef>
                <a:spcPts val="0"/>
              </a:spcBef>
              <a:spcAft>
                <a:spcPts val="0"/>
              </a:spcAft>
              <a:buClr>
                <a:srgbClr val="FFC000"/>
              </a:buClr>
              <a:buSzPct val="80000"/>
              <a:buFont typeface="Noto Sans Symbols"/>
              <a:buNone/>
              <a:tabLst/>
              <a:defRPr/>
            </a:pPr>
            <a:r>
              <a:rPr kumimoji="0" lang="en-US" sz="1400" b="0" i="0" u="none" strike="noStrike" kern="0" cap="none" spc="0" normalizeH="0" baseline="0" noProof="0" dirty="0">
                <a:ln>
                  <a:noFill/>
                </a:ln>
                <a:solidFill>
                  <a:srgbClr val="191C1D"/>
                </a:solidFill>
                <a:effectLst/>
                <a:uLnTx/>
                <a:uFillTx/>
                <a:latin typeface="Calibri" panose="020F0502020204030204" pitchFamily="34" charset="0"/>
                <a:cs typeface="Calibri" panose="020F0502020204030204" pitchFamily="34" charset="0"/>
                <a:sym typeface="Calibri"/>
              </a:rPr>
              <a:t>Kenneth L. Minaker Endowed Chair in Geriatric Medicine</a:t>
            </a:r>
          </a:p>
          <a:p>
            <a:pPr marL="0" marR="0" lvl="0" indent="0" algn="l" defTabSz="457200" rtl="0" eaLnBrk="0" fontAlgn="base" latinLnBrk="0" hangingPunct="0">
              <a:lnSpc>
                <a:spcPct val="100000"/>
              </a:lnSpc>
              <a:spcBef>
                <a:spcPts val="0"/>
              </a:spcBef>
              <a:spcAft>
                <a:spcPts val="0"/>
              </a:spcAft>
              <a:buClr>
                <a:srgbClr val="FFC000"/>
              </a:buClr>
              <a:buSzPct val="80000"/>
              <a:buFont typeface="Noto Sans Symbols"/>
              <a:buNone/>
              <a:tabLst/>
              <a:defRPr/>
            </a:pPr>
            <a:r>
              <a:rPr kumimoji="0" lang="en-US" sz="1400" b="0" i="0" u="none" strike="noStrike" kern="0" cap="none" spc="0" normalizeH="0" baseline="0" noProof="0" dirty="0">
                <a:ln>
                  <a:noFill/>
                </a:ln>
                <a:solidFill>
                  <a:srgbClr val="191C1D"/>
                </a:solidFill>
                <a:effectLst/>
                <a:uLnTx/>
                <a:uFillTx/>
                <a:latin typeface="Calibri" panose="020F0502020204030204" pitchFamily="34" charset="0"/>
                <a:cs typeface="Calibri" panose="020F0502020204030204" pitchFamily="34" charset="0"/>
                <a:sym typeface="Calibri"/>
              </a:rPr>
              <a:t>Research Director, MGH Division of Palliative Care and Geriatric Medicine</a:t>
            </a:r>
          </a:p>
          <a:p>
            <a:pPr marL="0" marR="0" lvl="0" indent="0" algn="l" defTabSz="457200" rtl="0" eaLnBrk="0" fontAlgn="base" latinLnBrk="0" hangingPunct="0">
              <a:lnSpc>
                <a:spcPct val="100000"/>
              </a:lnSpc>
              <a:spcBef>
                <a:spcPts val="0"/>
              </a:spcBef>
              <a:spcAft>
                <a:spcPts val="0"/>
              </a:spcAft>
              <a:buClr>
                <a:srgbClr val="FFC000"/>
              </a:buClr>
              <a:buSzPct val="80000"/>
              <a:buFont typeface="Noto Sans Symbols"/>
              <a:buNone/>
              <a:tabLst/>
              <a:defRPr/>
            </a:pPr>
            <a:r>
              <a:rPr kumimoji="0" lang="en-US" sz="1400" b="0" i="0" u="none" strike="noStrike" kern="0" cap="none" spc="0" normalizeH="0" baseline="0" noProof="0" dirty="0">
                <a:ln>
                  <a:noFill/>
                </a:ln>
                <a:solidFill>
                  <a:srgbClr val="191C1D"/>
                </a:solidFill>
                <a:effectLst/>
                <a:uLnTx/>
                <a:uFillTx/>
                <a:latin typeface="Calibri" panose="020F0502020204030204" pitchFamily="34" charset="0"/>
                <a:cs typeface="Calibri" panose="020F0502020204030204" pitchFamily="34" charset="0"/>
                <a:sym typeface="Calibri"/>
              </a:rPr>
              <a:t>Director, Mongan Institute Center for Aging and Serious Illness</a:t>
            </a:r>
          </a:p>
          <a:p>
            <a:pPr marL="0" marR="0" lvl="0" indent="0" algn="l" defTabSz="457200" rtl="0" eaLnBrk="0" fontAlgn="base" latinLnBrk="0" hangingPunct="0">
              <a:lnSpc>
                <a:spcPct val="100000"/>
              </a:lnSpc>
              <a:spcBef>
                <a:spcPts val="0"/>
              </a:spcBef>
              <a:spcAft>
                <a:spcPts val="0"/>
              </a:spcAft>
              <a:buClr>
                <a:srgbClr val="FFC000"/>
              </a:buClr>
              <a:buSzPct val="80000"/>
              <a:buFont typeface="Noto Sans Symbols"/>
              <a:buNone/>
              <a:tabLst/>
              <a:defRPr/>
            </a:pPr>
            <a:r>
              <a:rPr kumimoji="0" lang="en-US" sz="1400" b="0" i="0" u="none" strike="noStrike" kern="0" cap="none" spc="0" normalizeH="0" baseline="0" noProof="0" dirty="0">
                <a:ln>
                  <a:noFill/>
                </a:ln>
                <a:solidFill>
                  <a:srgbClr val="191C1D"/>
                </a:solidFill>
                <a:effectLst/>
                <a:uLnTx/>
                <a:uFillTx/>
                <a:latin typeface="Calibri" panose="020F0502020204030204" pitchFamily="34" charset="0"/>
                <a:cs typeface="Calibri" panose="020F0502020204030204" pitchFamily="34" charset="0"/>
                <a:sym typeface="Calibri"/>
              </a:rPr>
              <a:t>Director, MGH Dementia Care Collaborative</a:t>
            </a:r>
          </a:p>
          <a:p>
            <a:pPr marL="0" marR="0" lvl="0" indent="0" algn="l" defTabSz="457200" rtl="0" eaLnBrk="0" fontAlgn="base" latinLnBrk="0" hangingPunct="0">
              <a:lnSpc>
                <a:spcPct val="100000"/>
              </a:lnSpc>
              <a:spcBef>
                <a:spcPts val="0"/>
              </a:spcBef>
              <a:spcAft>
                <a:spcPts val="0"/>
              </a:spcAft>
              <a:buClr>
                <a:srgbClr val="FFC000"/>
              </a:buClr>
              <a:buSzPct val="80000"/>
              <a:buFont typeface="Noto Sans Symbols"/>
              <a:buNone/>
              <a:tabLst/>
              <a:defRPr/>
            </a:pPr>
            <a:r>
              <a:rPr kumimoji="0" lang="en-US" sz="1400" b="0" i="0" u="none" strike="noStrike" kern="0" cap="none" spc="0" normalizeH="0" baseline="0" noProof="0" dirty="0">
                <a:ln>
                  <a:noFill/>
                </a:ln>
                <a:solidFill>
                  <a:srgbClr val="191C1D"/>
                </a:solidFill>
                <a:effectLst/>
                <a:uLnTx/>
                <a:uFillTx/>
                <a:latin typeface="Calibri" panose="020F0502020204030204" pitchFamily="34" charset="0"/>
                <a:cs typeface="Calibri" panose="020F0502020204030204" pitchFamily="34" charset="0"/>
                <a:sym typeface="Calibri"/>
              </a:rPr>
              <a:t>Professor of Medicine, Harvard Medical School, Boston, MA</a:t>
            </a:r>
          </a:p>
          <a:p>
            <a:pPr marL="0" marR="0" lvl="0" indent="0" algn="l" defTabSz="457200" rtl="0" eaLnBrk="1" fontAlgn="auto" latinLnBrk="0" hangingPunct="1">
              <a:lnSpc>
                <a:spcPct val="100000"/>
              </a:lnSpc>
              <a:spcBef>
                <a:spcPts val="0"/>
              </a:spcBef>
              <a:spcAft>
                <a:spcPts val="0"/>
              </a:spcAft>
              <a:buClr>
                <a:srgbClr val="FFC000"/>
              </a:buClr>
              <a:buSzPts val="880"/>
              <a:buFont typeface="Noto Sans Symbols"/>
              <a:buNone/>
              <a:tabLst/>
              <a:defRPr/>
            </a:pPr>
            <a:endParaRPr kumimoji="0" lang="en-US" sz="1400" b="1" i="0" u="none" strike="noStrike" kern="1200" cap="none" spc="0" normalizeH="0" baseline="0" noProof="0" dirty="0">
              <a:ln>
                <a:noFill/>
              </a:ln>
              <a:solidFill>
                <a:srgbClr val="0033CC"/>
              </a:solidFill>
              <a:effectLst/>
              <a:uLnTx/>
              <a:uFillTx/>
              <a:latin typeface="Calibri" panose="020F0502020204030204" pitchFamily="34" charset="0"/>
              <a:cs typeface="Calibri" panose="020F0502020204030204" pitchFamily="34" charset="0"/>
              <a:sym typeface="Calibri"/>
            </a:endParaRPr>
          </a:p>
          <a:p>
            <a:pPr marL="0" marR="0" lvl="0" indent="0" algn="l" defTabSz="457200" rtl="0" eaLnBrk="1" fontAlgn="auto" latinLnBrk="0" hangingPunct="1">
              <a:lnSpc>
                <a:spcPct val="100000"/>
              </a:lnSpc>
              <a:spcBef>
                <a:spcPts val="0"/>
              </a:spcBef>
              <a:spcAft>
                <a:spcPts val="0"/>
              </a:spcAft>
              <a:buClr>
                <a:srgbClr val="FFC000"/>
              </a:buClr>
              <a:buSzPts val="880"/>
              <a:buFont typeface="Noto Sans Symbols"/>
              <a:buNone/>
              <a:tabLst/>
              <a:defRPr/>
            </a:pPr>
            <a:r>
              <a:rPr kumimoji="0" lang="en-US" sz="1400" b="1" i="0" u="none" strike="noStrike" kern="1200" cap="none" spc="0" normalizeH="0" baseline="0" noProof="0" dirty="0">
                <a:ln>
                  <a:noFill/>
                </a:ln>
                <a:solidFill>
                  <a:srgbClr val="0033CC"/>
                </a:solidFill>
                <a:effectLst/>
                <a:uLnTx/>
                <a:uFillTx/>
                <a:latin typeface="Calibri" panose="020F0502020204030204" pitchFamily="34" charset="0"/>
                <a:cs typeface="Calibri" panose="020F0502020204030204" pitchFamily="34" charset="0"/>
                <a:sym typeface="Calibri"/>
              </a:rPr>
              <a:t>Amy Walsh</a:t>
            </a:r>
          </a:p>
          <a:p>
            <a:pPr marL="0" marR="0" lvl="0" indent="0" algn="l" defTabSz="457200" rtl="0" eaLnBrk="0" fontAlgn="base" latinLnBrk="0" hangingPunct="0">
              <a:lnSpc>
                <a:spcPct val="100000"/>
              </a:lnSpc>
              <a:spcBef>
                <a:spcPts val="0"/>
              </a:spcBef>
              <a:spcAft>
                <a:spcPts val="0"/>
              </a:spcAft>
              <a:buClr>
                <a:srgbClr val="FFC000"/>
              </a:buClr>
              <a:buSzPct val="80000"/>
              <a:buFont typeface="Noto Sans Symbols"/>
              <a:buNone/>
              <a:tabLst/>
              <a:defRPr/>
            </a:pPr>
            <a:r>
              <a:rPr kumimoji="0" lang="en-US" sz="1400" b="0" i="0" u="none" strike="noStrike" kern="0" cap="none" spc="0" normalizeH="0" baseline="0" noProof="0" dirty="0">
                <a:ln>
                  <a:noFill/>
                </a:ln>
                <a:solidFill>
                  <a:srgbClr val="191C1D"/>
                </a:solidFill>
                <a:effectLst/>
                <a:uLnTx/>
                <a:uFillTx/>
                <a:latin typeface="Calibri" panose="020F0502020204030204" pitchFamily="34" charset="0"/>
                <a:cs typeface="Calibri" panose="020F0502020204030204" pitchFamily="34" charset="0"/>
                <a:sym typeface="Calibri"/>
              </a:rPr>
              <a:t>Project Manager</a:t>
            </a:r>
          </a:p>
          <a:p>
            <a:pPr marL="0" marR="0" lvl="0" indent="0" algn="l" defTabSz="457200" rtl="0" eaLnBrk="0" fontAlgn="base" latinLnBrk="0" hangingPunct="0">
              <a:lnSpc>
                <a:spcPct val="100000"/>
              </a:lnSpc>
              <a:spcBef>
                <a:spcPts val="0"/>
              </a:spcBef>
              <a:spcAft>
                <a:spcPts val="0"/>
              </a:spcAft>
              <a:buClr>
                <a:srgbClr val="FFC000"/>
              </a:buClr>
              <a:buSzPct val="80000"/>
              <a:buFont typeface="Noto Sans Symbols"/>
              <a:buNone/>
              <a:tabLst/>
              <a:defRPr/>
            </a:pPr>
            <a:r>
              <a:rPr kumimoji="0" lang="en-US" sz="1400" b="0" i="0" u="none" strike="noStrike" kern="0" cap="none" spc="0" normalizeH="0" baseline="0" noProof="0" dirty="0">
                <a:ln>
                  <a:noFill/>
                </a:ln>
                <a:solidFill>
                  <a:srgbClr val="191C1D"/>
                </a:solidFill>
                <a:effectLst/>
                <a:uLnTx/>
                <a:uFillTx/>
                <a:latin typeface="Calibri" panose="020F0502020204030204" pitchFamily="34" charset="0"/>
                <a:cs typeface="Calibri" panose="020F0502020204030204" pitchFamily="34" charset="0"/>
                <a:sym typeface="Calibri"/>
              </a:rPr>
              <a:t>Institute for Health Care Improvement (IHI)</a:t>
            </a:r>
          </a:p>
          <a:p>
            <a:pPr marL="0" marR="0" lvl="0" indent="0" algn="l" defTabSz="457200" rtl="0" eaLnBrk="0" fontAlgn="base" latinLnBrk="0" hangingPunct="0">
              <a:lnSpc>
                <a:spcPct val="100000"/>
              </a:lnSpc>
              <a:spcBef>
                <a:spcPts val="0"/>
              </a:spcBef>
              <a:spcAft>
                <a:spcPts val="0"/>
              </a:spcAft>
              <a:buClr>
                <a:srgbClr val="FFC000"/>
              </a:buClr>
              <a:buSzPct val="80000"/>
              <a:buFont typeface="Noto Sans Symbols"/>
              <a:buNone/>
              <a:tabLst/>
              <a:defRPr/>
            </a:pPr>
            <a:r>
              <a:rPr kumimoji="0" lang="en-US" sz="1400" b="0" i="0" u="none" strike="noStrike" kern="0" cap="none" spc="0" normalizeH="0" baseline="0" noProof="0" dirty="0">
                <a:ln>
                  <a:noFill/>
                </a:ln>
                <a:solidFill>
                  <a:srgbClr val="191C1D"/>
                </a:solidFill>
                <a:effectLst/>
                <a:uLnTx/>
                <a:uFillTx/>
                <a:latin typeface="Calibri" panose="020F0502020204030204" pitchFamily="34" charset="0"/>
                <a:cs typeface="Calibri" panose="020F0502020204030204" pitchFamily="34" charset="0"/>
                <a:sym typeface="Calibri"/>
              </a:rPr>
              <a:t>Boston, MA </a:t>
            </a:r>
            <a:endParaRPr kumimoji="0" lang="en-US" sz="1200" b="1" i="0" u="none" strike="noStrike" kern="1200" cap="none" spc="0" normalizeH="0" baseline="0" noProof="0" dirty="0">
              <a:ln>
                <a:noFill/>
              </a:ln>
              <a:solidFill>
                <a:srgbClr val="0033CC"/>
              </a:solidFill>
              <a:effectLst/>
              <a:uLnTx/>
              <a:uFillTx/>
              <a:latin typeface="Calibri" panose="020F0502020204030204" pitchFamily="34" charset="0"/>
              <a:cs typeface="Calibri"/>
              <a:sym typeface="Calibri"/>
            </a:endParaRPr>
          </a:p>
        </p:txBody>
      </p:sp>
      <p:sp>
        <p:nvSpPr>
          <p:cNvPr id="8" name="Google Shape;190;p2">
            <a:extLst>
              <a:ext uri="{FF2B5EF4-FFF2-40B4-BE49-F238E27FC236}">
                <a16:creationId xmlns:a16="http://schemas.microsoft.com/office/drawing/2014/main" id="{ACBAEB52-B81B-49CB-B6C4-43645C27B8A2}"/>
              </a:ext>
            </a:extLst>
          </p:cNvPr>
          <p:cNvSpPr txBox="1">
            <a:spLocks/>
          </p:cNvSpPr>
          <p:nvPr/>
        </p:nvSpPr>
        <p:spPr bwMode="auto">
          <a:xfrm>
            <a:off x="866059" y="906202"/>
            <a:ext cx="5018373" cy="771992"/>
          </a:xfrm>
          <a:prstGeom prst="rect">
            <a:avLst/>
          </a:prstGeom>
          <a:noFill/>
          <a:ln w="9525">
            <a:solidFill>
              <a:schemeClr val="bg1"/>
            </a:solidFill>
            <a:miter lim="800000"/>
            <a:headEnd/>
            <a:tailEnd/>
          </a:ln>
        </p:spPr>
        <p:txBody>
          <a:bodyPr spcFirstLastPara="1" vert="horz" wrap="square" lIns="45700" tIns="46025" rIns="45700" bIns="46025" numCol="1" anchor="t" anchorCtr="0" compatLnSpc="1">
            <a:prstTxWarp prst="textNoShape">
              <a:avLst/>
            </a:prstTxWarp>
            <a:noAutofit/>
          </a:bodyPr>
          <a:lstStyle>
            <a:lvl1pPr marL="381000" indent="-381000" algn="l" rtl="0" eaLnBrk="0" fontAlgn="base" hangingPunct="0">
              <a:spcBef>
                <a:spcPct val="0"/>
              </a:spcBef>
              <a:spcAft>
                <a:spcPts val="1200"/>
              </a:spcAft>
              <a:buClrTx/>
              <a:buSzPct val="80000"/>
              <a:buFont typeface="Wingdings" pitchFamily="2" charset="2"/>
              <a:buChar char="n"/>
              <a:defRPr sz="2400" b="1">
                <a:solidFill>
                  <a:schemeClr val="tx1"/>
                </a:solidFill>
                <a:latin typeface="Calibri" pitchFamily="34" charset="0"/>
                <a:ea typeface="Calibri" pitchFamily="34" charset="0"/>
                <a:cs typeface="Calibri" pitchFamily="34" charset="0"/>
              </a:defRPr>
            </a:lvl1pPr>
            <a:lvl2pPr marL="568325" indent="-222250" algn="l" rtl="0" eaLnBrk="0" fontAlgn="base" hangingPunct="0">
              <a:spcBef>
                <a:spcPct val="0"/>
              </a:spcBef>
              <a:spcAft>
                <a:spcPts val="1200"/>
              </a:spcAft>
              <a:buClrTx/>
              <a:buSzPct val="115000"/>
              <a:buFont typeface="Arial" pitchFamily="34" charset="0"/>
              <a:buChar char="•"/>
              <a:defRPr sz="2400" b="1">
                <a:solidFill>
                  <a:schemeClr val="tx1"/>
                </a:solidFill>
                <a:latin typeface="Calibri" pitchFamily="34" charset="0"/>
                <a:ea typeface="Calibri" pitchFamily="34" charset="0"/>
                <a:cs typeface="Calibri" pitchFamily="34" charset="0"/>
              </a:defRPr>
            </a:lvl2pPr>
            <a:lvl3pPr marL="739775" indent="-342900" algn="l" rtl="0" eaLnBrk="0" fontAlgn="base" hangingPunct="0">
              <a:lnSpc>
                <a:spcPct val="90000"/>
              </a:lnSpc>
              <a:spcBef>
                <a:spcPct val="25000"/>
              </a:spcBef>
              <a:spcAft>
                <a:spcPct val="0"/>
              </a:spcAft>
              <a:buClr>
                <a:schemeClr val="tx1"/>
              </a:buClr>
              <a:buNone/>
              <a:defRPr>
                <a:solidFill>
                  <a:schemeClr val="tx1"/>
                </a:solidFill>
                <a:latin typeface="+mn-lt"/>
                <a:ea typeface="Calibri" pitchFamily="34" charset="0"/>
                <a:cs typeface="Calibri" pitchFamily="34" charset="0"/>
              </a:defRPr>
            </a:lvl3pPr>
            <a:lvl4pPr marL="914400" indent="-346075" algn="l" rtl="0" eaLnBrk="0" fontAlgn="base" hangingPunct="0">
              <a:spcBef>
                <a:spcPct val="0"/>
              </a:spcBef>
              <a:spcAft>
                <a:spcPts val="1200"/>
              </a:spcAft>
              <a:buClr>
                <a:srgbClr val="FFC000"/>
              </a:buClr>
              <a:buFont typeface="Symbol" pitchFamily="18" charset="2"/>
              <a:buChar char=""/>
              <a:defRPr b="1">
                <a:solidFill>
                  <a:srgbClr val="003366"/>
                </a:solidFill>
                <a:latin typeface="Calibri" pitchFamily="34" charset="0"/>
                <a:ea typeface="Calibri" pitchFamily="34" charset="0"/>
                <a:cs typeface="Calibri" pitchFamily="34" charset="0"/>
              </a:defRPr>
            </a:lvl4pPr>
            <a:lvl5pPr marL="1333500" indent="-304800" algn="l" rtl="0" eaLnBrk="0" fontAlgn="base" hangingPunct="0">
              <a:spcBef>
                <a:spcPct val="0"/>
              </a:spcBef>
              <a:spcAft>
                <a:spcPts val="1200"/>
              </a:spcAft>
              <a:buClr>
                <a:schemeClr val="tx1"/>
              </a:buClr>
              <a:buChar char="–"/>
              <a:defRPr sz="1600" b="1">
                <a:solidFill>
                  <a:srgbClr val="003366"/>
                </a:solidFill>
                <a:latin typeface="Calibri" pitchFamily="34" charset="0"/>
                <a:ea typeface="Calibri" pitchFamily="34" charset="0"/>
                <a:cs typeface="Calibri" pitchFamily="34" charset="0"/>
              </a:defRPr>
            </a:lvl5pPr>
            <a:lvl6pPr marL="1790700" indent="-304800" algn="l" rtl="0" fontAlgn="base">
              <a:lnSpc>
                <a:spcPct val="90000"/>
              </a:lnSpc>
              <a:spcBef>
                <a:spcPct val="25000"/>
              </a:spcBef>
              <a:spcAft>
                <a:spcPct val="0"/>
              </a:spcAft>
              <a:buClr>
                <a:schemeClr val="tx1"/>
              </a:buClr>
              <a:buChar char="–"/>
              <a:defRPr sz="1600">
                <a:solidFill>
                  <a:schemeClr val="tx1"/>
                </a:solidFill>
                <a:latin typeface="+mn-lt"/>
              </a:defRPr>
            </a:lvl6pPr>
            <a:lvl7pPr marL="2247900" indent="-304800" algn="l" rtl="0" fontAlgn="base">
              <a:lnSpc>
                <a:spcPct val="90000"/>
              </a:lnSpc>
              <a:spcBef>
                <a:spcPct val="25000"/>
              </a:spcBef>
              <a:spcAft>
                <a:spcPct val="0"/>
              </a:spcAft>
              <a:buClr>
                <a:schemeClr val="tx1"/>
              </a:buClr>
              <a:buChar char="–"/>
              <a:defRPr sz="1600">
                <a:solidFill>
                  <a:schemeClr val="tx1"/>
                </a:solidFill>
                <a:latin typeface="+mn-lt"/>
              </a:defRPr>
            </a:lvl7pPr>
            <a:lvl8pPr marL="2705100" indent="-304800" algn="l" rtl="0" fontAlgn="base">
              <a:lnSpc>
                <a:spcPct val="90000"/>
              </a:lnSpc>
              <a:spcBef>
                <a:spcPct val="25000"/>
              </a:spcBef>
              <a:spcAft>
                <a:spcPct val="0"/>
              </a:spcAft>
              <a:buClr>
                <a:schemeClr val="tx1"/>
              </a:buClr>
              <a:buChar char="–"/>
              <a:defRPr sz="1600">
                <a:solidFill>
                  <a:schemeClr val="tx1"/>
                </a:solidFill>
                <a:latin typeface="+mn-lt"/>
              </a:defRPr>
            </a:lvl8pPr>
            <a:lvl9pPr marL="3162300" indent="-304800" algn="l" rtl="0" fontAlgn="base">
              <a:lnSpc>
                <a:spcPct val="90000"/>
              </a:lnSpc>
              <a:spcBef>
                <a:spcPct val="25000"/>
              </a:spcBef>
              <a:spcAft>
                <a:spcPct val="0"/>
              </a:spcAft>
              <a:buClr>
                <a:schemeClr val="tx1"/>
              </a:buClr>
              <a:buChar char="–"/>
              <a:defRPr sz="1600">
                <a:solidFill>
                  <a:schemeClr val="tx1"/>
                </a:solidFill>
                <a:latin typeface="+mn-lt"/>
              </a:defRPr>
            </a:lvl9pPr>
          </a:lstStyle>
          <a:p>
            <a:pPr marL="0" marR="0" lvl="0" indent="0" algn="l" defTabSz="457200" rtl="0" eaLnBrk="0" fontAlgn="base" latinLnBrk="0" hangingPunct="0">
              <a:lnSpc>
                <a:spcPct val="109090"/>
              </a:lnSpc>
              <a:spcBef>
                <a:spcPts val="0"/>
              </a:spcBef>
              <a:spcAft>
                <a:spcPts val="0"/>
              </a:spcAft>
              <a:buClrTx/>
              <a:buSzPts val="880"/>
              <a:buFont typeface="Wingdings" pitchFamily="2" charset="2"/>
              <a:buNone/>
              <a:tabLst/>
              <a:defRPr/>
            </a:pPr>
            <a:r>
              <a:rPr lang="en-US" sz="1400" b="1" dirty="0">
                <a:solidFill>
                  <a:srgbClr val="008080"/>
                </a:solidFill>
                <a:latin typeface="Calibri" panose="020F0502020204030204" pitchFamily="34" charset="0"/>
                <a:ea typeface="Calibri" panose="020F0502020204030204" pitchFamily="34" charset="0"/>
                <a:cs typeface="Calibri" panose="020F0502020204030204" pitchFamily="34" charset="0"/>
              </a:rPr>
              <a:t>Alina Sibley, CNP (through August 2024)</a:t>
            </a:r>
          </a:p>
          <a:p>
            <a:pPr marL="0" indent="0">
              <a:spcAft>
                <a:spcPts val="0"/>
              </a:spcAft>
              <a:buNone/>
            </a:pPr>
            <a:r>
              <a:rPr lang="en-US" sz="1400" b="0" dirty="0">
                <a:solidFill>
                  <a:srgbClr val="000000"/>
                </a:solidFill>
                <a:latin typeface="Calibri" panose="020F0502020204030204" pitchFamily="34" charset="0"/>
                <a:ea typeface="Times New Roman" panose="02020603050405020304" pitchFamily="18" charset="0"/>
                <a:cs typeface="Calibri" panose="020F0502020204030204" pitchFamily="34" charset="0"/>
              </a:rPr>
              <a:t>Team Lead for Geri-Pal Home Care, Baystate Health, Springfield, MA</a:t>
            </a:r>
            <a:endParaRPr lang="en-US" sz="1400" b="0" dirty="0">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457200" rtl="0" eaLnBrk="0" fontAlgn="base" latinLnBrk="0" hangingPunct="0">
              <a:lnSpc>
                <a:spcPct val="100000"/>
              </a:lnSpc>
              <a:spcBef>
                <a:spcPts val="0"/>
              </a:spcBef>
              <a:spcAft>
                <a:spcPts val="0"/>
              </a:spcAft>
              <a:buClrTx/>
              <a:buSzPts val="1120"/>
              <a:buFont typeface="Wingdings" pitchFamily="2" charset="2"/>
              <a:buNone/>
              <a:tabLst/>
              <a:defRPr/>
            </a:pPr>
            <a:endParaRPr kumimoji="0" lang="en-US" sz="1400" b="0" i="0" u="none" strike="noStrike" kern="0" cap="none" spc="0" normalizeH="0" baseline="0" noProof="0" dirty="0">
              <a:ln>
                <a:noFill/>
              </a:ln>
              <a:solidFill>
                <a:prstClr val="black"/>
              </a:solidFill>
              <a:effectLst/>
              <a:uLnTx/>
              <a:uFillTx/>
              <a:latin typeface="Calibri" pitchFamily="34" charset="0"/>
              <a:ea typeface="Arial"/>
              <a:cs typeface="Calibri" pitchFamily="34" charset="0"/>
              <a:sym typeface="Arial"/>
            </a:endParaRPr>
          </a:p>
          <a:p>
            <a:pPr marL="0" marR="0" lvl="0" indent="0" algn="l" defTabSz="457200" rtl="0" eaLnBrk="0" fontAlgn="base" latinLnBrk="0" hangingPunct="0">
              <a:lnSpc>
                <a:spcPct val="100000"/>
              </a:lnSpc>
              <a:spcBef>
                <a:spcPts val="0"/>
              </a:spcBef>
              <a:spcAft>
                <a:spcPts val="0"/>
              </a:spcAft>
              <a:buClrTx/>
              <a:buSzPts val="1440"/>
              <a:buFont typeface="Wingdings" pitchFamily="2" charset="2"/>
              <a:buNone/>
              <a:tabLst/>
              <a:defRPr/>
            </a:pPr>
            <a:endParaRPr kumimoji="0" lang="en-US" sz="2400" b="1" i="0" u="none" strike="noStrike" kern="0" cap="none" spc="0" normalizeH="0" baseline="0" noProof="0" dirty="0">
              <a:ln>
                <a:noFill/>
              </a:ln>
              <a:solidFill>
                <a:prstClr val="black"/>
              </a:solidFill>
              <a:effectLst/>
              <a:uLnTx/>
              <a:uFillTx/>
              <a:latin typeface="Calibri" pitchFamily="34" charset="0"/>
              <a:cs typeface="Calibri" pitchFamily="34" charset="0"/>
            </a:endParaRPr>
          </a:p>
        </p:txBody>
      </p:sp>
      <p:sp>
        <p:nvSpPr>
          <p:cNvPr id="9" name="Slide Number Placeholder 8">
            <a:extLst>
              <a:ext uri="{FF2B5EF4-FFF2-40B4-BE49-F238E27FC236}">
                <a16:creationId xmlns:a16="http://schemas.microsoft.com/office/drawing/2014/main" id="{0BE8561D-83C2-D041-446F-99D217949994}"/>
              </a:ext>
            </a:extLst>
          </p:cNvPr>
          <p:cNvSpPr>
            <a:spLocks noGrp="1"/>
          </p:cNvSpPr>
          <p:nvPr>
            <p:ph type="sldNum" sz="quarter" idx="12"/>
          </p:nvPr>
        </p:nvSpPr>
        <p:spPr>
          <a:xfrm>
            <a:off x="11059886" y="6356352"/>
            <a:ext cx="450242" cy="365125"/>
          </a:xfr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E75A37E-A0A3-4732-A704-04C5A05FF504}" type="slidenum">
              <a:rPr kumimoji="0" lang="en-US" sz="1200" b="0" i="0" u="none" strike="noStrike" kern="1200" cap="none" spc="0" normalizeH="0" baseline="0" noProof="0" smtClean="0">
                <a:ln>
                  <a:noFill/>
                </a:ln>
                <a:solidFill>
                  <a:prstClr val="black">
                    <a:tint val="82000"/>
                  </a:prstClr>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dirty="0">
              <a:ln>
                <a:noFill/>
              </a:ln>
              <a:solidFill>
                <a:prstClr val="black">
                  <a:tint val="82000"/>
                </a:prstClr>
              </a:solidFill>
              <a:effectLst/>
              <a:uLnTx/>
              <a:uFillTx/>
              <a:latin typeface="Aptos" panose="02110004020202020204"/>
              <a:ea typeface="+mn-ea"/>
              <a:cs typeface="+mn-cs"/>
            </a:endParaRPr>
          </a:p>
        </p:txBody>
      </p:sp>
      <p:sp>
        <p:nvSpPr>
          <p:cNvPr id="2" name="TextBox 1">
            <a:extLst>
              <a:ext uri="{FF2B5EF4-FFF2-40B4-BE49-F238E27FC236}">
                <a16:creationId xmlns:a16="http://schemas.microsoft.com/office/drawing/2014/main" id="{33E58357-7D69-480E-F2BA-E563662DB242}"/>
              </a:ext>
            </a:extLst>
          </p:cNvPr>
          <p:cNvSpPr txBox="1"/>
          <p:nvPr/>
        </p:nvSpPr>
        <p:spPr>
          <a:xfrm>
            <a:off x="0" y="0"/>
            <a:ext cx="12192000" cy="523220"/>
          </a:xfrm>
          <a:prstGeom prst="rect">
            <a:avLst/>
          </a:prstGeom>
          <a:solidFill>
            <a:srgbClr val="002060"/>
          </a:solid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0" cap="none" spc="0" normalizeH="0" baseline="0" noProof="0" dirty="0">
                <a:ln>
                  <a:noFill/>
                </a:ln>
                <a:solidFill>
                  <a:srgbClr val="FFC000"/>
                </a:solidFill>
                <a:effectLst/>
                <a:uLnTx/>
                <a:uFillTx/>
                <a:latin typeface="Calibri" pitchFamily="34" charset="0"/>
                <a:ea typeface="+mn-ea"/>
                <a:cs typeface="Calibri" pitchFamily="34" charset="0"/>
              </a:rPr>
              <a:t>The Council’s Team on Interdisciplinary Dementia Care</a:t>
            </a:r>
            <a:endParaRPr kumimoji="0" lang="en-US" sz="2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3" name="TextBox 2">
            <a:extLst>
              <a:ext uri="{FF2B5EF4-FFF2-40B4-BE49-F238E27FC236}">
                <a16:creationId xmlns:a16="http://schemas.microsoft.com/office/drawing/2014/main" id="{64091F26-31E1-BFE5-88B9-13EBD2BA6A00}"/>
              </a:ext>
            </a:extLst>
          </p:cNvPr>
          <p:cNvSpPr txBox="1"/>
          <p:nvPr/>
        </p:nvSpPr>
        <p:spPr>
          <a:xfrm>
            <a:off x="6097895" y="830655"/>
            <a:ext cx="5412787" cy="738664"/>
          </a:xfrm>
          <a:prstGeom prst="rect">
            <a:avLst/>
          </a:prstGeom>
        </p:spPr>
        <p:txBody>
          <a:bodyPr wrap="square" rtlCol="0">
            <a:spAutoFit/>
          </a:bodyPr>
          <a:lstStyle/>
          <a:p>
            <a:pPr marL="0" marR="0"/>
            <a:r>
              <a:rPr lang="en-US" sz="1400" b="1" dirty="0">
                <a:solidFill>
                  <a:srgbClr val="008080"/>
                </a:solidFill>
                <a:latin typeface="Calibri" panose="020F0502020204030204" pitchFamily="34" charset="0"/>
                <a:cs typeface="Calibri" panose="020F0502020204030204" pitchFamily="34" charset="0"/>
              </a:rPr>
              <a:t>Christopher Wight, LICSW</a:t>
            </a:r>
            <a:br>
              <a:rPr lang="en-US" sz="1400" b="1" dirty="0">
                <a:solidFill>
                  <a:srgbClr val="008080"/>
                </a:solidFill>
                <a:latin typeface="Calibri" panose="020F0502020204030204" pitchFamily="34" charset="0"/>
                <a:ea typeface="Calibri" panose="020F0502020204030204" pitchFamily="34" charset="0"/>
                <a:cs typeface="Calibri" panose="020F0502020204030204" pitchFamily="34" charset="0"/>
              </a:rPr>
            </a:br>
            <a:r>
              <a:rPr lang="en-US" sz="1400" dirty="0">
                <a:solidFill>
                  <a:srgbClr val="000000"/>
                </a:solidFill>
                <a:latin typeface="Calibri" panose="020F0502020204030204" pitchFamily="34" charset="0"/>
                <a:cs typeface="Calibri" panose="020F0502020204030204" pitchFamily="34" charset="0"/>
              </a:rPr>
              <a:t>Clinical Social Worker, Memory Disorders Unit</a:t>
            </a:r>
          </a:p>
          <a:p>
            <a:pPr marL="0" marR="0"/>
            <a:r>
              <a:rPr lang="en-US" sz="1400" dirty="0">
                <a:solidFill>
                  <a:srgbClr val="000000"/>
                </a:solidFill>
                <a:latin typeface="Calibri" panose="020F0502020204030204" pitchFamily="34" charset="0"/>
                <a:cs typeface="Calibri" panose="020F0502020204030204" pitchFamily="34" charset="0"/>
              </a:rPr>
              <a:t>Department of Neurology, Massachusetts General Hospital, Boston, MA</a:t>
            </a:r>
            <a:endParaRPr lang="en-US" sz="1400" b="1" u="sng" dirty="0">
              <a:solidFill>
                <a:schemeClr val="tx2">
                  <a:lumMod val="60000"/>
                  <a:lumOff val="40000"/>
                </a:schemeClr>
              </a:solidFill>
              <a:latin typeface="Calibri" panose="020F0502020204030204" pitchFamily="34" charset="0"/>
              <a:cs typeface="Calibri" panose="020F0502020204030204" pitchFamily="34" charset="0"/>
            </a:endParaRPr>
          </a:p>
        </p:txBody>
      </p:sp>
      <p:sp>
        <p:nvSpPr>
          <p:cNvPr id="7" name="TextBox 6">
            <a:extLst>
              <a:ext uri="{FF2B5EF4-FFF2-40B4-BE49-F238E27FC236}">
                <a16:creationId xmlns:a16="http://schemas.microsoft.com/office/drawing/2014/main" id="{8C5E2878-BC8A-5DD3-DB3F-9004E6CC83CA}"/>
              </a:ext>
            </a:extLst>
          </p:cNvPr>
          <p:cNvSpPr txBox="1"/>
          <p:nvPr/>
        </p:nvSpPr>
        <p:spPr>
          <a:xfrm>
            <a:off x="4561242" y="591670"/>
            <a:ext cx="1449308" cy="338554"/>
          </a:xfrm>
          <a:prstGeom prst="rect">
            <a:avLst/>
          </a:prstGeom>
          <a:noFill/>
        </p:spPr>
        <p:txBody>
          <a:bodyPr wrap="none" rtlCol="0">
            <a:spAutoFit/>
          </a:bodyPr>
          <a:lstStyle/>
          <a:p>
            <a:r>
              <a:rPr lang="en-US" sz="1600" b="1" dirty="0">
                <a:solidFill>
                  <a:srgbClr val="008080"/>
                </a:solidFill>
                <a:latin typeface="Calibri" panose="020F0502020204030204" pitchFamily="34" charset="0"/>
                <a:cs typeface="Calibri" panose="020F0502020204030204" pitchFamily="34" charset="0"/>
              </a:rPr>
              <a:t>Team Co-Leads</a:t>
            </a:r>
          </a:p>
        </p:txBody>
      </p:sp>
    </p:spTree>
    <p:extLst>
      <p:ext uri="{BB962C8B-B14F-4D97-AF65-F5344CB8AC3E}">
        <p14:creationId xmlns:p14="http://schemas.microsoft.com/office/powerpoint/2010/main" val="409028701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 Box 4">
            <a:extLst>
              <a:ext uri="{FF2B5EF4-FFF2-40B4-BE49-F238E27FC236}">
                <a16:creationId xmlns:a16="http://schemas.microsoft.com/office/drawing/2014/main" id="{7613A795-8C5A-4E10-9BB2-774F4A01C8E6}"/>
              </a:ext>
            </a:extLst>
          </p:cNvPr>
          <p:cNvSpPr txBox="1"/>
          <p:nvPr/>
        </p:nvSpPr>
        <p:spPr>
          <a:xfrm>
            <a:off x="6467707" y="1438508"/>
            <a:ext cx="5241073" cy="4125952"/>
          </a:xfrm>
          <a:prstGeom prst="rect">
            <a:avLst/>
          </a:prstGeom>
          <a:solidFill>
            <a:srgbClr val="4472C4">
              <a:lumMod val="20000"/>
              <a:lumOff val="80000"/>
            </a:srgbClr>
          </a:solidFill>
          <a:ln w="28575">
            <a:solidFill>
              <a:srgbClr val="0043C8"/>
            </a:solidFill>
          </a:ln>
        </p:spPr>
        <p:txBody>
          <a:bodyPr rot="0" spcFirstLastPara="0" vert="horz" wrap="square" lIns="91440" tIns="45720" rIns="91440" bIns="45720" numCol="1" spcCol="0" rtlCol="0" fromWordArt="0" anchor="t" anchorCtr="0" forceAA="0" compatLnSpc="1">
            <a:prstTxWarp prst="textNoShape">
              <a:avLst/>
            </a:prstTxWarp>
            <a:noAutofit/>
          </a:bodyPr>
          <a:lstStyle/>
          <a:p>
            <a:pPr marL="173990" marR="0" lvl="0" indent="0" algn="ctr" defTabSz="457200" rtl="0" eaLnBrk="1" fontAlgn="auto" latinLnBrk="0" hangingPunct="1">
              <a:lnSpc>
                <a:spcPct val="107000"/>
              </a:lnSpc>
              <a:spcBef>
                <a:spcPts val="1200"/>
              </a:spcBef>
              <a:spcAft>
                <a:spcPts val="500"/>
              </a:spcAft>
              <a:buClrTx/>
              <a:buSzTx/>
              <a:buFontTx/>
              <a:buNone/>
              <a:tabLst/>
              <a:defRPr/>
            </a:pPr>
            <a:endParaRPr kumimoji="0" lang="en-US" sz="900" b="1" i="0" u="none" strike="noStrike" kern="1200" cap="none" spc="0" normalizeH="0" baseline="0" noProof="0" dirty="0">
              <a:ln>
                <a:noFill/>
              </a:ln>
              <a:solidFill>
                <a:prstClr val="black"/>
              </a:solidFill>
              <a:effectLst/>
              <a:uLnTx/>
              <a:uFillTx/>
              <a:latin typeface="Calibri" panose="020F0502020204030204" pitchFamily="34" charset="0"/>
              <a:ea typeface="+mn-ea"/>
              <a:cs typeface="Times New Roman" panose="02020603050405020304" pitchFamily="18" charset="0"/>
            </a:endParaRPr>
          </a:p>
          <a:p>
            <a:pPr marL="173990" marR="0" lvl="0" indent="0" algn="ctr" defTabSz="457200" rtl="0" eaLnBrk="1" fontAlgn="auto" latinLnBrk="0" hangingPunct="1">
              <a:lnSpc>
                <a:spcPct val="107000"/>
              </a:lnSpc>
              <a:spcBef>
                <a:spcPts val="1200"/>
              </a:spcBef>
              <a:spcAft>
                <a:spcPts val="50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Calibri" panose="020F0502020204030204" pitchFamily="34" charset="0"/>
                <a:ea typeface="+mn-ea"/>
                <a:cs typeface="Times New Roman" panose="02020603050405020304" pitchFamily="18" charset="0"/>
              </a:rPr>
              <a:t>Original Goal</a:t>
            </a:r>
          </a:p>
          <a:p>
            <a:pPr marL="173990" marR="0" lvl="0" indent="0" algn="ctr" defTabSz="457200" rtl="0" eaLnBrk="1" fontAlgn="auto" latinLnBrk="0" hangingPunct="1">
              <a:lnSpc>
                <a:spcPct val="100000"/>
              </a:lnSpc>
              <a:spcBef>
                <a:spcPts val="0"/>
              </a:spcBef>
              <a:spcAft>
                <a:spcPts val="0"/>
              </a:spcAft>
              <a:buClrTx/>
              <a:buSzTx/>
              <a:buFontTx/>
              <a:buNone/>
              <a:tabLst/>
              <a:defRPr/>
            </a:pPr>
            <a:endParaRPr kumimoji="0" lang="en-US" sz="24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173990" algn="ctr">
              <a:lnSpc>
                <a:spcPct val="107000"/>
              </a:lnSpc>
              <a:spcBef>
                <a:spcPts val="1200"/>
              </a:spcBef>
              <a:spcAft>
                <a:spcPts val="500"/>
              </a:spcAft>
              <a:defRPr/>
            </a:pPr>
            <a:r>
              <a:rPr kumimoji="0" lang="en-US" b="1" i="0" u="none" strike="noStrike" kern="1200" cap="none" spc="0" normalizeH="0" baseline="0" noProof="0" dirty="0">
                <a:ln>
                  <a:noFill/>
                </a:ln>
                <a:solidFill>
                  <a:prstClr val="black"/>
                </a:solidFill>
                <a:effectLst/>
                <a:uLnTx/>
                <a:uFillTx/>
                <a:latin typeface="+mj-lt"/>
                <a:ea typeface="Calibri" panose="020F0502020204030204" pitchFamily="34" charset="0"/>
                <a:cs typeface="Times New Roman" panose="02020603050405020304" pitchFamily="18" charset="0"/>
              </a:rPr>
              <a:t>Develop a plan that ensures that staff in primary care across the state receive the training and support needed to build and retain interprofessional dementia care teams</a:t>
            </a:r>
          </a:p>
          <a:p>
            <a:pPr marL="173990" marR="0" lvl="0" indent="0" algn="ctr" defTabSz="457200" rtl="0" eaLnBrk="1" fontAlgn="auto" latinLnBrk="0" hangingPunct="1">
              <a:lnSpc>
                <a:spcPct val="107000"/>
              </a:lnSpc>
              <a:spcBef>
                <a:spcPts val="1200"/>
              </a:spcBef>
              <a:spcAft>
                <a:spcPts val="500"/>
              </a:spcAft>
              <a:buClrTx/>
              <a:buSzTx/>
              <a:buFontTx/>
              <a:buNone/>
              <a:tabLst/>
              <a:defRPr/>
            </a:pPr>
            <a:endParaRPr kumimoji="0" lang="en-US" sz="11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pic>
        <p:nvPicPr>
          <p:cNvPr id="6" name="Picture 5" descr="A group of doctors looking at a file&#10;&#10;Description automatically generated">
            <a:extLst>
              <a:ext uri="{FF2B5EF4-FFF2-40B4-BE49-F238E27FC236}">
                <a16:creationId xmlns:a16="http://schemas.microsoft.com/office/drawing/2014/main" id="{FA5B96EA-A1C0-627B-916B-8CC92B68526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1298" y="1460809"/>
            <a:ext cx="5800375" cy="4078389"/>
          </a:xfrm>
          <a:prstGeom prst="rect">
            <a:avLst/>
          </a:prstGeom>
          <a:ln w="38100">
            <a:solidFill>
              <a:srgbClr val="0043C8"/>
            </a:solidFill>
          </a:ln>
        </p:spPr>
      </p:pic>
      <p:sp>
        <p:nvSpPr>
          <p:cNvPr id="3" name="TextBox 2">
            <a:extLst>
              <a:ext uri="{FF2B5EF4-FFF2-40B4-BE49-F238E27FC236}">
                <a16:creationId xmlns:a16="http://schemas.microsoft.com/office/drawing/2014/main" id="{000763E7-2EFB-B77A-F2A1-EF5110C808D2}"/>
              </a:ext>
            </a:extLst>
          </p:cNvPr>
          <p:cNvSpPr txBox="1"/>
          <p:nvPr/>
        </p:nvSpPr>
        <p:spPr>
          <a:xfrm>
            <a:off x="6486294" y="5056281"/>
            <a:ext cx="4998136" cy="461665"/>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rPr>
              <a:t>Source:  Massachusetts State Plan on Alzheimer’s Disease and Related Dementias</a:t>
            </a:r>
          </a:p>
        </p:txBody>
      </p:sp>
      <p:sp>
        <p:nvSpPr>
          <p:cNvPr id="4" name="Rectangle 2">
            <a:extLst>
              <a:ext uri="{FF2B5EF4-FFF2-40B4-BE49-F238E27FC236}">
                <a16:creationId xmlns:a16="http://schemas.microsoft.com/office/drawing/2014/main" id="{D6AAEB2D-B8F6-85AD-6F72-459A026FF7C2}"/>
              </a:ext>
            </a:extLst>
          </p:cNvPr>
          <p:cNvSpPr>
            <a:spLocks noChangeArrowheads="1"/>
          </p:cNvSpPr>
          <p:nvPr/>
        </p:nvSpPr>
        <p:spPr bwMode="auto">
          <a:xfrm>
            <a:off x="0" y="0"/>
            <a:ext cx="12192000" cy="702527"/>
          </a:xfrm>
          <a:prstGeom prst="rect">
            <a:avLst/>
          </a:prstGeom>
          <a:solidFill>
            <a:srgbClr val="003366"/>
          </a:solidFill>
          <a:ln w="9525">
            <a:solidFill>
              <a:srgbClr val="000000"/>
            </a:solidFill>
            <a:miter lim="800000"/>
            <a:headEnd/>
            <a:tailEnd/>
          </a:ln>
        </p:spPr>
        <p:txBody>
          <a:bodyPr/>
          <a:lstStyle/>
          <a:p>
            <a:pPr marL="0" marR="0" lvl="0" indent="0" algn="ctr" defTabSz="457200" rtl="0" eaLnBrk="0" fontAlgn="base" latinLnBrk="0" hangingPunct="0">
              <a:lnSpc>
                <a:spcPct val="100000"/>
              </a:lnSpc>
              <a:spcBef>
                <a:spcPts val="1200"/>
              </a:spcBef>
              <a:spcAft>
                <a:spcPct val="0"/>
              </a:spcAft>
              <a:buClrTx/>
              <a:buSzTx/>
              <a:buFontTx/>
              <a:buNone/>
              <a:tabLst/>
              <a:defRPr/>
            </a:pPr>
            <a:endParaRPr kumimoji="0" lang="en-US" sz="2400" b="1" i="0" u="none" strike="noStrike" kern="1200" cap="none" spc="0" normalizeH="0" baseline="0" noProof="0" dirty="0">
              <a:ln>
                <a:noFill/>
              </a:ln>
              <a:solidFill>
                <a:srgbClr val="FFFFFF"/>
              </a:solidFill>
              <a:effectLst/>
              <a:uLnTx/>
              <a:uFillTx/>
              <a:latin typeface="Aptos" panose="02110004020202020204"/>
              <a:ea typeface="+mn-ea"/>
              <a:cs typeface="+mn-cs"/>
            </a:endParaRPr>
          </a:p>
        </p:txBody>
      </p:sp>
      <p:sp>
        <p:nvSpPr>
          <p:cNvPr id="7" name="TextBox 6">
            <a:extLst>
              <a:ext uri="{FF2B5EF4-FFF2-40B4-BE49-F238E27FC236}">
                <a16:creationId xmlns:a16="http://schemas.microsoft.com/office/drawing/2014/main" id="{B40BD461-5FCB-2474-34F7-E91B05A63C11}"/>
              </a:ext>
            </a:extLst>
          </p:cNvPr>
          <p:cNvSpPr txBox="1"/>
          <p:nvPr/>
        </p:nvSpPr>
        <p:spPr>
          <a:xfrm>
            <a:off x="-100361" y="111511"/>
            <a:ext cx="12192000" cy="615553"/>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400" b="1" i="0" u="none" strike="noStrike" kern="0" cap="none" spc="0" normalizeH="0" baseline="0" noProof="0" dirty="0">
                <a:ln>
                  <a:noFill/>
                </a:ln>
                <a:solidFill>
                  <a:srgbClr val="FFC000"/>
                </a:solidFill>
                <a:effectLst/>
                <a:uLnTx/>
                <a:uFillTx/>
                <a:latin typeface="Calibri" pitchFamily="34" charset="0"/>
                <a:ea typeface="+mn-ea"/>
                <a:cs typeface="Calibri" pitchFamily="34" charset="0"/>
              </a:rPr>
              <a:t>Our Team’s Original Goal</a:t>
            </a:r>
            <a:endParaRPr kumimoji="0" lang="en-US" sz="34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5" name="Slide Number Placeholder 4">
            <a:extLst>
              <a:ext uri="{FF2B5EF4-FFF2-40B4-BE49-F238E27FC236}">
                <a16:creationId xmlns:a16="http://schemas.microsoft.com/office/drawing/2014/main" id="{C30B20B8-F850-A5EA-08A3-5BC9584B2FFE}"/>
              </a:ext>
            </a:extLst>
          </p:cNvPr>
          <p:cNvSpPr>
            <a:spLocks noGrp="1"/>
          </p:cNvSpPr>
          <p:nvPr>
            <p:ph type="sldNum" sz="quarter" idx="12"/>
          </p:nvPr>
        </p:nvSpPr>
        <p:spPr>
          <a:xfrm>
            <a:off x="11528981" y="6410781"/>
            <a:ext cx="456189" cy="365125"/>
          </a:xfr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68831C8-4153-47FC-8159-9A6EA4357490}" type="slidenum">
              <a:rPr kumimoji="0" lang="en-US" sz="1200" b="0" i="0" u="none" strike="noStrike" kern="1200" cap="none" spc="0" normalizeH="0" baseline="0" noProof="0" smtClean="0">
                <a:ln>
                  <a:noFill/>
                </a:ln>
                <a:solidFill>
                  <a:prstClr val="black">
                    <a:tint val="82000"/>
                  </a:prstClr>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dirty="0">
              <a:ln>
                <a:noFill/>
              </a:ln>
              <a:solidFill>
                <a:prstClr val="black">
                  <a:tint val="82000"/>
                </a:prstClr>
              </a:solidFill>
              <a:effectLst/>
              <a:uLnTx/>
              <a:uFillTx/>
              <a:latin typeface="Aptos" panose="02110004020202020204"/>
              <a:ea typeface="+mn-ea"/>
              <a:cs typeface="+mn-cs"/>
            </a:endParaRPr>
          </a:p>
        </p:txBody>
      </p:sp>
    </p:spTree>
    <p:extLst>
      <p:ext uri="{BB962C8B-B14F-4D97-AF65-F5344CB8AC3E}">
        <p14:creationId xmlns:p14="http://schemas.microsoft.com/office/powerpoint/2010/main" val="121599163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4E499C-4FF6-D450-6001-3E91176894A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1021D44-FAB4-E9C4-444F-20E0D7BF765E}"/>
              </a:ext>
            </a:extLst>
          </p:cNvPr>
          <p:cNvSpPr>
            <a:spLocks noGrp="1"/>
          </p:cNvSpPr>
          <p:nvPr>
            <p:ph type="title"/>
          </p:nvPr>
        </p:nvSpPr>
        <p:spPr>
          <a:xfrm>
            <a:off x="1014761" y="0"/>
            <a:ext cx="11177239" cy="936702"/>
          </a:xfrm>
          <a:solidFill>
            <a:srgbClr val="002060"/>
          </a:solidFill>
        </p:spPr>
        <p:txBody>
          <a:bodyPr anchor="ctr"/>
          <a:lstStyle/>
          <a:p>
            <a:pPr>
              <a:lnSpc>
                <a:spcPct val="100000"/>
              </a:lnSpc>
              <a:spcBef>
                <a:spcPts val="0"/>
              </a:spcBef>
            </a:pPr>
            <a:r>
              <a:rPr lang="en-US" dirty="0">
                <a:solidFill>
                  <a:srgbClr val="FFC000"/>
                </a:solidFill>
              </a:rPr>
              <a:t>  </a:t>
            </a:r>
            <a:endParaRPr lang="en-US" sz="2800" i="1" dirty="0">
              <a:solidFill>
                <a:srgbClr val="FFC000"/>
              </a:solidFill>
              <a:latin typeface="+mj-lt"/>
            </a:endParaRPr>
          </a:p>
        </p:txBody>
      </p:sp>
      <p:pic>
        <p:nvPicPr>
          <p:cNvPr id="2050" name="Picture 2" descr="Checkmark.">
            <a:extLst>
              <a:ext uri="{FF2B5EF4-FFF2-40B4-BE49-F238E27FC236}">
                <a16:creationId xmlns:a16="http://schemas.microsoft.com/office/drawing/2014/main" id="{478909BF-32F2-B29F-47E9-BD2DEB3A7C5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
            <a:ext cx="966613" cy="893416"/>
          </a:xfrm>
          <a:prstGeom prst="rect">
            <a:avLst/>
          </a:prstGeom>
          <a:noFill/>
          <a:ln w="38100">
            <a:solidFill>
              <a:srgbClr val="FFC000"/>
            </a:solidFill>
          </a:ln>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76015076-1122-CFAA-9DC2-0D6AD3C03D8F}"/>
              </a:ext>
            </a:extLst>
          </p:cNvPr>
          <p:cNvSpPr txBox="1"/>
          <p:nvPr/>
        </p:nvSpPr>
        <p:spPr>
          <a:xfrm flipH="1">
            <a:off x="1807280" y="1108038"/>
            <a:ext cx="9886281" cy="646331"/>
          </a:xfrm>
          <a:prstGeom prst="rect">
            <a:avLst/>
          </a:prstGeom>
          <a:solidFill>
            <a:schemeClr val="bg1"/>
          </a:solidFill>
          <a:ln w="38100">
            <a:noFill/>
          </a:ln>
        </p:spPr>
        <p:txBody>
          <a:bodyPr wrap="square" rtlCol="0">
            <a:spAutoFit/>
          </a:bodyPr>
          <a:lstStyle/>
          <a:p>
            <a:pPr marL="398463" marR="0" lvl="0" indent="-398463" algn="l" defTabSz="457200" rtl="0" eaLnBrk="1" fontAlgn="auto" latinLnBrk="0" hangingPunct="1">
              <a:lnSpc>
                <a:spcPct val="100000"/>
              </a:lnSpc>
              <a:spcBef>
                <a:spcPts val="0"/>
              </a:spcBef>
              <a:spcAft>
                <a:spcPts val="1800"/>
              </a:spcAft>
              <a:buClr>
                <a:prstClr val="black"/>
              </a:buClr>
              <a:buSzTx/>
              <a:tabLst>
                <a:tab pos="398463" algn="l"/>
              </a:tabLst>
              <a:defRPr/>
            </a:pPr>
            <a:r>
              <a:rPr kumimoji="0" lang="en-US" sz="3600" b="1" i="0" u="none" strike="noStrike" kern="1200" cap="none" spc="0" normalizeH="0" baseline="0" noProof="0" dirty="0">
                <a:ln>
                  <a:noFill/>
                </a:ln>
                <a:solidFill>
                  <a:srgbClr val="4DA42E"/>
                </a:solidFill>
                <a:effectLst/>
                <a:uLnTx/>
                <a:uFillTx/>
                <a:latin typeface="Aptos" panose="02110004020202020204"/>
                <a:ea typeface="+mn-ea"/>
                <a:cs typeface="+mn-cs"/>
                <a:sym typeface="Wingdings" panose="05000000000000000000" pitchFamily="2" charset="2"/>
              </a:rPr>
              <a:t></a:t>
            </a:r>
            <a:r>
              <a:rPr kumimoji="0" lang="en-US" sz="2400" b="1" i="0" u="none" strike="noStrike" kern="1200" cap="none" spc="0" normalizeH="0" baseline="0" noProof="0" dirty="0">
                <a:ln>
                  <a:noFill/>
                </a:ln>
                <a:solidFill>
                  <a:srgbClr val="4DA42E"/>
                </a:solidFill>
                <a:effectLst/>
                <a:uLnTx/>
                <a:uFillTx/>
                <a:latin typeface="Aptos" panose="02110004020202020204"/>
                <a:ea typeface="+mn-ea"/>
                <a:cs typeface="+mn-cs"/>
                <a:sym typeface="Wingdings" panose="05000000000000000000" pitchFamily="2" charset="2"/>
              </a:rPr>
              <a:t> </a:t>
            </a:r>
            <a:r>
              <a:rPr kumimoji="0" lang="en-US" sz="2000" b="1" i="0" u="none" strike="noStrike" kern="1200" cap="none" spc="0" normalizeH="0" baseline="0" noProof="0" dirty="0">
                <a:ln>
                  <a:noFill/>
                </a:ln>
                <a:solidFill>
                  <a:srgbClr val="00339A"/>
                </a:solidFill>
                <a:effectLst/>
                <a:uLnTx/>
                <a:uFillTx/>
                <a:latin typeface="Aptos" panose="02110004020202020204"/>
                <a:ea typeface="+mn-ea"/>
                <a:cs typeface="+mn-cs"/>
                <a:sym typeface="Wingdings" panose="05000000000000000000" pitchFamily="2" charset="2"/>
              </a:rPr>
              <a:t>Reviewed Gaps </a:t>
            </a:r>
            <a:r>
              <a:rPr lang="en-US" sz="2000" b="1" dirty="0">
                <a:solidFill>
                  <a:srgbClr val="00339A"/>
                </a:solidFill>
                <a:latin typeface="Aptos" panose="02110004020202020204"/>
              </a:rPr>
              <a:t>Within Current Dementia Care System</a:t>
            </a:r>
            <a:endParaRPr lang="en-US" b="1" dirty="0">
              <a:solidFill>
                <a:srgbClr val="00339A"/>
              </a:solidFill>
              <a:latin typeface="Aptos" panose="02110004020202020204"/>
            </a:endParaRPr>
          </a:p>
        </p:txBody>
      </p:sp>
      <p:sp>
        <p:nvSpPr>
          <p:cNvPr id="10" name="TextBox 9">
            <a:extLst>
              <a:ext uri="{FF2B5EF4-FFF2-40B4-BE49-F238E27FC236}">
                <a16:creationId xmlns:a16="http://schemas.microsoft.com/office/drawing/2014/main" id="{6F74D8AC-F2F7-4423-B7A5-CF7A2C01D828}"/>
              </a:ext>
            </a:extLst>
          </p:cNvPr>
          <p:cNvSpPr txBox="1"/>
          <p:nvPr/>
        </p:nvSpPr>
        <p:spPr>
          <a:xfrm>
            <a:off x="1003611" y="223023"/>
            <a:ext cx="11188390" cy="523220"/>
          </a:xfrm>
          <a:prstGeom prst="rect">
            <a:avLst/>
          </a:prstGeom>
          <a:noFill/>
        </p:spPr>
        <p:txBody>
          <a:bodyPr wrap="square" rtlCol="0">
            <a:spAutoFit/>
          </a:bodyPr>
          <a:lstStyle/>
          <a:p>
            <a:pPr marL="234950" marR="0" lvl="0" indent="0" algn="l" defTabSz="457200" rtl="0" eaLnBrk="1" fontAlgn="auto" latinLnBrk="0" hangingPunct="1">
              <a:lnSpc>
                <a:spcPct val="100000"/>
              </a:lnSpc>
              <a:spcBef>
                <a:spcPts val="0"/>
              </a:spcBef>
              <a:spcAft>
                <a:spcPts val="0"/>
              </a:spcAft>
              <a:buClrTx/>
              <a:buSzTx/>
              <a:buFontTx/>
              <a:buNone/>
              <a:tabLst/>
              <a:defRPr/>
            </a:pPr>
            <a:r>
              <a:rPr lang="en-US" sz="2800" b="1" kern="0" dirty="0">
                <a:solidFill>
                  <a:srgbClr val="FFC000"/>
                </a:solidFill>
                <a:latin typeface="Calibri" pitchFamily="34" charset="0"/>
                <a:cs typeface="Calibri" pitchFamily="34" charset="0"/>
              </a:rPr>
              <a:t>Updates and </a:t>
            </a:r>
            <a:r>
              <a:rPr kumimoji="0" lang="en-US" sz="2800" b="1" i="0" u="none" strike="noStrike" kern="0" cap="none" spc="0" normalizeH="0" baseline="0" noProof="0" dirty="0">
                <a:ln>
                  <a:noFill/>
                </a:ln>
                <a:solidFill>
                  <a:srgbClr val="FFC000"/>
                </a:solidFill>
                <a:effectLst/>
                <a:uLnTx/>
                <a:uFillTx/>
                <a:latin typeface="Calibri" pitchFamily="34" charset="0"/>
                <a:ea typeface="+mn-ea"/>
                <a:cs typeface="Calibri" pitchFamily="34" charset="0"/>
              </a:rPr>
              <a:t>Accomplishments</a:t>
            </a:r>
            <a:endParaRPr kumimoji="0" lang="en-US" sz="2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14" name="Slide Number Placeholder 4">
            <a:extLst>
              <a:ext uri="{FF2B5EF4-FFF2-40B4-BE49-F238E27FC236}">
                <a16:creationId xmlns:a16="http://schemas.microsoft.com/office/drawing/2014/main" id="{91B0091A-6C40-3C52-B041-D5367CF93FF3}"/>
              </a:ext>
            </a:extLst>
          </p:cNvPr>
          <p:cNvSpPr txBox="1">
            <a:spLocks/>
          </p:cNvSpPr>
          <p:nvPr/>
        </p:nvSpPr>
        <p:spPr>
          <a:xfrm>
            <a:off x="11632677" y="6410781"/>
            <a:ext cx="352494"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fld id="{368831C8-4153-47FC-8159-9A6EA4357490}"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4" name="Rectangle: Rounded Corners 3">
            <a:extLst>
              <a:ext uri="{FF2B5EF4-FFF2-40B4-BE49-F238E27FC236}">
                <a16:creationId xmlns:a16="http://schemas.microsoft.com/office/drawing/2014/main" id="{308898E8-F47A-92F1-8913-AADBFE0C998A}"/>
              </a:ext>
            </a:extLst>
          </p:cNvPr>
          <p:cNvSpPr/>
          <p:nvPr/>
        </p:nvSpPr>
        <p:spPr>
          <a:xfrm>
            <a:off x="305457" y="2152650"/>
            <a:ext cx="11517197" cy="3925421"/>
          </a:xfrm>
          <a:prstGeom prst="roundRect">
            <a:avLst/>
          </a:prstGeom>
          <a:solidFill>
            <a:srgbClr val="FEF4F0"/>
          </a:solidFill>
          <a:ln w="38100">
            <a:solidFill>
              <a:srgbClr val="00339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3" indent="3883025" defTabSz="457200" rtl="0" eaLnBrk="1" fontAlgn="auto" latinLnBrk="0" hangingPunct="1">
              <a:lnSpc>
                <a:spcPct val="100000"/>
              </a:lnSpc>
              <a:spcBef>
                <a:spcPts val="0"/>
              </a:spcBef>
              <a:spcAft>
                <a:spcPts val="500"/>
              </a:spcAft>
              <a:buClrTx/>
              <a:buSzTx/>
              <a:tabLst/>
              <a:defRPr/>
            </a:pPr>
            <a:r>
              <a:rPr kumimoji="0" lang="en-US" b="1" i="1" u="none" strike="noStrike" kern="1200" cap="none" spc="0" normalizeH="0" baseline="0" noProof="0" dirty="0">
                <a:ln>
                  <a:noFill/>
                </a:ln>
                <a:solidFill>
                  <a:srgbClr val="002060"/>
                </a:solidFill>
                <a:effectLst/>
                <a:uLnTx/>
                <a:uFillTx/>
                <a:latin typeface="Aptos" panose="02110004020202020204"/>
                <a:ea typeface="+mn-ea"/>
                <a:cs typeface="+mn-cs"/>
              </a:rPr>
              <a:t>Gaps in Dementia Care</a:t>
            </a:r>
          </a:p>
          <a:p>
            <a:pPr marL="344488" marR="0" lvl="3" indent="-344488" algn="l" defTabSz="457200" rtl="0" eaLnBrk="1" fontAlgn="auto" latinLnBrk="0" hangingPunct="1">
              <a:lnSpc>
                <a:spcPct val="100000"/>
              </a:lnSpc>
              <a:spcBef>
                <a:spcPts val="0"/>
              </a:spcBef>
              <a:spcAft>
                <a:spcPts val="500"/>
              </a:spcAft>
              <a:buClrTx/>
              <a:buSzTx/>
              <a:buFont typeface="Arial" panose="020B0604020202020204" pitchFamily="34" charset="0"/>
              <a:buChar char="•"/>
              <a:tabLst/>
              <a:defRPr/>
            </a:pPr>
            <a:r>
              <a:rPr kumimoji="0" lang="en-US" sz="1800" b="1" i="1" u="none" strike="noStrike" kern="1200" cap="none" spc="0" normalizeH="0" baseline="0" noProof="0" dirty="0">
                <a:ln>
                  <a:noFill/>
                </a:ln>
                <a:solidFill>
                  <a:srgbClr val="1C2D3B"/>
                </a:solidFill>
                <a:effectLst/>
                <a:uLnTx/>
                <a:uFillTx/>
                <a:latin typeface="Aptos" panose="02110004020202020204"/>
                <a:ea typeface="+mn-ea"/>
                <a:cs typeface="+mn-cs"/>
              </a:rPr>
              <a:t>Caregiver support and education</a:t>
            </a:r>
            <a:endParaRPr kumimoji="0" lang="en-US" b="0" i="1" u="none" strike="noStrike" kern="1200" cap="none" spc="0" normalizeH="0" baseline="0" noProof="0" dirty="0">
              <a:ln>
                <a:noFill/>
              </a:ln>
              <a:solidFill>
                <a:srgbClr val="1C2D3B"/>
              </a:solidFill>
              <a:effectLst/>
              <a:uLnTx/>
              <a:uFillTx/>
              <a:latin typeface="Aptos" panose="02110004020202020204"/>
              <a:ea typeface="+mn-ea"/>
              <a:cs typeface="+mn-cs"/>
            </a:endParaRPr>
          </a:p>
          <a:p>
            <a:pPr marL="344488" marR="0" lvl="3" indent="-344488" algn="l" defTabSz="457200" rtl="0" eaLnBrk="1" fontAlgn="auto" latinLnBrk="0" hangingPunct="1">
              <a:lnSpc>
                <a:spcPct val="100000"/>
              </a:lnSpc>
              <a:spcBef>
                <a:spcPts val="0"/>
              </a:spcBef>
              <a:spcAft>
                <a:spcPts val="500"/>
              </a:spcAft>
              <a:buClrTx/>
              <a:buSzTx/>
              <a:buFont typeface="Arial" panose="020B0604020202020204" pitchFamily="34" charset="0"/>
              <a:buChar char="•"/>
              <a:tabLst/>
              <a:defRPr/>
            </a:pPr>
            <a:r>
              <a:rPr kumimoji="0" lang="en-US" b="0" i="1" u="none" strike="noStrike" kern="1200" cap="none" spc="0" normalizeH="0" baseline="0" noProof="0" dirty="0">
                <a:ln>
                  <a:noFill/>
                </a:ln>
                <a:solidFill>
                  <a:srgbClr val="1C2D3B"/>
                </a:solidFill>
                <a:effectLst/>
                <a:uLnTx/>
                <a:uFillTx/>
                <a:latin typeface="Aptos" panose="02110004020202020204"/>
                <a:ea typeface="+mn-ea"/>
                <a:cs typeface="+mn-cs"/>
              </a:rPr>
              <a:t>Clinical and nonclinical </a:t>
            </a:r>
            <a:r>
              <a:rPr kumimoji="0" lang="en-US" b="1" i="1" u="none" strike="noStrike" kern="1200" cap="none" spc="0" normalizeH="0" baseline="0" noProof="0" dirty="0">
                <a:ln>
                  <a:noFill/>
                </a:ln>
                <a:solidFill>
                  <a:srgbClr val="1C2D3B"/>
                </a:solidFill>
                <a:effectLst/>
                <a:uLnTx/>
                <a:uFillTx/>
                <a:latin typeface="Aptos" panose="02110004020202020204"/>
                <a:ea typeface="+mn-ea"/>
                <a:cs typeface="+mn-cs"/>
              </a:rPr>
              <a:t>care navigation/care planning</a:t>
            </a:r>
          </a:p>
          <a:p>
            <a:pPr marL="344488" marR="0" lvl="3" indent="-344488" algn="l" defTabSz="457200" rtl="0" eaLnBrk="1" fontAlgn="auto" latinLnBrk="0" hangingPunct="1">
              <a:lnSpc>
                <a:spcPct val="100000"/>
              </a:lnSpc>
              <a:spcBef>
                <a:spcPts val="0"/>
              </a:spcBef>
              <a:spcAft>
                <a:spcPts val="500"/>
              </a:spcAft>
              <a:buClrTx/>
              <a:buSzTx/>
              <a:buFont typeface="Arial" panose="020B0604020202020204" pitchFamily="34" charset="0"/>
              <a:buChar char="•"/>
              <a:tabLst/>
              <a:defRPr/>
            </a:pPr>
            <a:r>
              <a:rPr kumimoji="0" lang="en-US" b="1" i="1" u="none" strike="noStrike" kern="1200" cap="none" spc="0" normalizeH="0" baseline="0" noProof="0" dirty="0">
                <a:ln>
                  <a:noFill/>
                </a:ln>
                <a:solidFill>
                  <a:srgbClr val="1C2D3B"/>
                </a:solidFill>
                <a:effectLst/>
                <a:uLnTx/>
                <a:uFillTx/>
                <a:latin typeface="Aptos" panose="02110004020202020204"/>
                <a:ea typeface="+mn-ea"/>
                <a:cs typeface="+mn-cs"/>
              </a:rPr>
              <a:t>Coordination </a:t>
            </a:r>
            <a:r>
              <a:rPr kumimoji="0" lang="en-US" b="0" i="1" u="none" strike="noStrike" kern="1200" cap="none" spc="0" normalizeH="0" baseline="0" noProof="0" dirty="0">
                <a:ln>
                  <a:noFill/>
                </a:ln>
                <a:solidFill>
                  <a:srgbClr val="1C2D3B"/>
                </a:solidFill>
                <a:effectLst/>
                <a:uLnTx/>
                <a:uFillTx/>
                <a:latin typeface="Aptos" panose="02110004020202020204"/>
                <a:ea typeface="+mn-ea"/>
                <a:cs typeface="+mn-cs"/>
              </a:rPr>
              <a:t>with care for other chronic conditions</a:t>
            </a:r>
          </a:p>
          <a:p>
            <a:pPr marL="344488" marR="0" lvl="3" indent="-344488" algn="l" defTabSz="457200" rtl="0" eaLnBrk="1" fontAlgn="auto" latinLnBrk="0" hangingPunct="1">
              <a:lnSpc>
                <a:spcPct val="100000"/>
              </a:lnSpc>
              <a:spcBef>
                <a:spcPts val="0"/>
              </a:spcBef>
              <a:spcAft>
                <a:spcPts val="500"/>
              </a:spcAft>
              <a:buClrTx/>
              <a:buSzTx/>
              <a:buFont typeface="Arial" panose="020B0604020202020204" pitchFamily="34" charset="0"/>
              <a:buChar char="•"/>
              <a:tabLst/>
              <a:defRPr/>
            </a:pPr>
            <a:r>
              <a:rPr kumimoji="0" lang="en-US" b="1" i="1" u="none" strike="noStrike" kern="1200" cap="none" spc="0" normalizeH="0" baseline="0" noProof="0" dirty="0">
                <a:ln>
                  <a:noFill/>
                </a:ln>
                <a:solidFill>
                  <a:srgbClr val="1C2D3B"/>
                </a:solidFill>
                <a:effectLst/>
                <a:uLnTx/>
                <a:uFillTx/>
                <a:latin typeface="Aptos" panose="02110004020202020204"/>
                <a:ea typeface="+mn-ea"/>
                <a:cs typeface="+mn-cs"/>
              </a:rPr>
              <a:t>Home safety and behavior management</a:t>
            </a:r>
          </a:p>
          <a:p>
            <a:pPr marL="344488" marR="0" lvl="3" indent="-344488" algn="l" defTabSz="457200" rtl="0" eaLnBrk="1" fontAlgn="auto" latinLnBrk="0" hangingPunct="1">
              <a:lnSpc>
                <a:spcPct val="100000"/>
              </a:lnSpc>
              <a:spcBef>
                <a:spcPts val="0"/>
              </a:spcBef>
              <a:spcAft>
                <a:spcPts val="1000"/>
              </a:spcAft>
              <a:buClrTx/>
              <a:buSzTx/>
              <a:buFont typeface="Arial" panose="020B0604020202020204" pitchFamily="34" charset="0"/>
              <a:buChar char="•"/>
              <a:tabLst/>
              <a:defRPr/>
            </a:pPr>
            <a:r>
              <a:rPr kumimoji="0" lang="en-US" b="1" i="1" u="none" strike="noStrike" kern="1200" cap="none" spc="0" normalizeH="0" baseline="0" noProof="0" dirty="0">
                <a:ln>
                  <a:noFill/>
                </a:ln>
                <a:solidFill>
                  <a:srgbClr val="1C2D3B"/>
                </a:solidFill>
                <a:effectLst/>
                <a:uLnTx/>
                <a:uFillTx/>
                <a:latin typeface="Aptos" panose="02110004020202020204"/>
                <a:ea typeface="+mn-ea"/>
                <a:cs typeface="+mn-cs"/>
              </a:rPr>
              <a:t>Medical and community care integration</a:t>
            </a:r>
          </a:p>
          <a:p>
            <a:pPr marL="344488" lvl="3" indent="-344488">
              <a:spcAft>
                <a:spcPts val="1000"/>
              </a:spcAft>
              <a:buFont typeface="Arial" panose="020B0604020202020204" pitchFamily="34" charset="0"/>
              <a:buChar char="•"/>
              <a:defRPr/>
            </a:pPr>
            <a:r>
              <a:rPr kumimoji="0" lang="en-US" b="1" i="1" u="none" strike="noStrike" kern="1200" cap="none" spc="0" normalizeH="0" baseline="0" noProof="0" dirty="0">
                <a:ln>
                  <a:noFill/>
                </a:ln>
                <a:solidFill>
                  <a:srgbClr val="1C2D3B"/>
                </a:solidFill>
                <a:effectLst/>
                <a:uLnTx/>
                <a:uFillTx/>
                <a:latin typeface="Aptos" panose="02110004020202020204"/>
                <a:ea typeface="+mn-ea"/>
                <a:cs typeface="+mn-cs"/>
              </a:rPr>
              <a:t>General understanding of dementia risk factors</a:t>
            </a:r>
          </a:p>
          <a:p>
            <a:pPr marL="1657350" marR="0" lvl="3" indent="-285750" algn="l" defTabSz="457200" rtl="0" eaLnBrk="1" fontAlgn="auto" latinLnBrk="0" hangingPunct="1">
              <a:lnSpc>
                <a:spcPct val="100000"/>
              </a:lnSpc>
              <a:spcBef>
                <a:spcPts val="0"/>
              </a:spcBef>
              <a:spcAft>
                <a:spcPts val="1000"/>
              </a:spcAft>
              <a:buClrTx/>
              <a:buSzTx/>
              <a:buFont typeface="Arial" panose="020B0604020202020204" pitchFamily="34" charset="0"/>
              <a:buChar char="•"/>
              <a:tabLst/>
              <a:defRPr/>
            </a:pPr>
            <a:endParaRPr kumimoji="0" lang="en-US" b="1" i="1" u="none" strike="noStrike" kern="1200" cap="none" spc="0" normalizeH="0" baseline="0" noProof="0" dirty="0">
              <a:ln>
                <a:noFill/>
              </a:ln>
              <a:solidFill>
                <a:srgbClr val="1C2D3B"/>
              </a:solidFill>
              <a:effectLst/>
              <a:uLnTx/>
              <a:uFillTx/>
              <a:latin typeface="Aptos" panose="02110004020202020204"/>
              <a:ea typeface="+mn-ea"/>
              <a:cs typeface="+mn-cs"/>
            </a:endParaRPr>
          </a:p>
        </p:txBody>
      </p:sp>
      <p:sp>
        <p:nvSpPr>
          <p:cNvPr id="7" name="TextBox 6">
            <a:extLst>
              <a:ext uri="{FF2B5EF4-FFF2-40B4-BE49-F238E27FC236}">
                <a16:creationId xmlns:a16="http://schemas.microsoft.com/office/drawing/2014/main" id="{0493EED6-6E29-3D80-72DB-D2CDEA86D30E}"/>
              </a:ext>
            </a:extLst>
          </p:cNvPr>
          <p:cNvSpPr txBox="1"/>
          <p:nvPr/>
        </p:nvSpPr>
        <p:spPr>
          <a:xfrm>
            <a:off x="6142616" y="2577853"/>
            <a:ext cx="5680038" cy="3311163"/>
          </a:xfrm>
          <a:prstGeom prst="rect">
            <a:avLst/>
          </a:prstGeom>
          <a:noFill/>
        </p:spPr>
        <p:txBody>
          <a:bodyPr wrap="square" rtlCol="0">
            <a:spAutoFit/>
          </a:bodyPr>
          <a:lstStyle/>
          <a:p>
            <a:pPr marL="285750" marR="0" lvl="0" indent="-285750" algn="l" defTabSz="457200" rtl="0" eaLnBrk="1" fontAlgn="auto" latinLnBrk="0" hangingPunct="1">
              <a:lnSpc>
                <a:spcPct val="100000"/>
              </a:lnSpc>
              <a:spcBef>
                <a:spcPts val="0"/>
              </a:spcBef>
              <a:spcAft>
                <a:spcPts val="500"/>
              </a:spcAft>
              <a:buClrTx/>
              <a:buSzTx/>
              <a:buFont typeface="Arial" panose="020B0604020202020204" pitchFamily="34" charset="0"/>
              <a:buChar char="•"/>
              <a:tabLst/>
              <a:defRPr/>
            </a:pPr>
            <a:endParaRPr kumimoji="0" lang="en-US" b="0" i="1" u="none" strike="noStrike" kern="1200" cap="none" spc="0" normalizeH="0" baseline="0" noProof="0" dirty="0">
              <a:ln>
                <a:noFill/>
              </a:ln>
              <a:solidFill>
                <a:prstClr val="black"/>
              </a:solidFill>
              <a:effectLst/>
              <a:uLnTx/>
              <a:uFillTx/>
              <a:latin typeface="Aptos" panose="02110004020202020204"/>
              <a:ea typeface="+mn-ea"/>
              <a:cs typeface="+mn-cs"/>
            </a:endParaRPr>
          </a:p>
          <a:p>
            <a:pPr marL="285750" marR="0" lvl="0" indent="-285750" algn="l" defTabSz="457200" rtl="0" eaLnBrk="1" fontAlgn="auto" latinLnBrk="0" hangingPunct="1">
              <a:lnSpc>
                <a:spcPct val="100000"/>
              </a:lnSpc>
              <a:spcBef>
                <a:spcPts val="0"/>
              </a:spcBef>
              <a:spcAft>
                <a:spcPts val="500"/>
              </a:spcAft>
              <a:buClrTx/>
              <a:buSzTx/>
              <a:buFont typeface="Arial" panose="020B0604020202020204" pitchFamily="34" charset="0"/>
              <a:buChar char="•"/>
              <a:tabLst/>
              <a:defRPr/>
            </a:pPr>
            <a:r>
              <a:rPr kumimoji="0" lang="en-US" b="0" i="1" u="none" strike="noStrike" kern="1200" cap="none" spc="0" normalizeH="0" baseline="0" noProof="0" dirty="0">
                <a:ln>
                  <a:noFill/>
                </a:ln>
                <a:solidFill>
                  <a:prstClr val="black"/>
                </a:solidFill>
                <a:effectLst/>
                <a:uLnTx/>
                <a:uFillTx/>
                <a:latin typeface="Aptos" panose="02110004020202020204"/>
                <a:ea typeface="+mn-ea"/>
                <a:cs typeface="+mn-cs"/>
              </a:rPr>
              <a:t>Availability of </a:t>
            </a:r>
            <a:r>
              <a:rPr kumimoji="0" lang="en-US" b="1" i="1" u="none" strike="noStrike" kern="1200" cap="none" spc="0" normalizeH="0" baseline="0" noProof="0" dirty="0">
                <a:ln>
                  <a:noFill/>
                </a:ln>
                <a:solidFill>
                  <a:prstClr val="black"/>
                </a:solidFill>
                <a:effectLst/>
                <a:uLnTx/>
                <a:uFillTx/>
                <a:latin typeface="Aptos" panose="02110004020202020204"/>
                <a:ea typeface="+mn-ea"/>
                <a:cs typeface="+mn-cs"/>
              </a:rPr>
              <a:t>interdisciplinary dementia care </a:t>
            </a:r>
            <a:r>
              <a:rPr kumimoji="0" lang="en-US" b="0" i="1" u="none" strike="noStrike" kern="1200" cap="none" spc="0" normalizeH="0" baseline="0" noProof="0" dirty="0">
                <a:ln>
                  <a:noFill/>
                </a:ln>
                <a:solidFill>
                  <a:prstClr val="black"/>
                </a:solidFill>
                <a:effectLst/>
                <a:uLnTx/>
                <a:uFillTx/>
                <a:latin typeface="Aptos" panose="02110004020202020204"/>
                <a:ea typeface="+mn-ea"/>
                <a:cs typeface="+mn-cs"/>
              </a:rPr>
              <a:t>workforce</a:t>
            </a:r>
          </a:p>
          <a:p>
            <a:pPr marL="285750" marR="0" lvl="0" indent="-285750" algn="l" defTabSz="457200" rtl="0" eaLnBrk="1" fontAlgn="auto" latinLnBrk="0" hangingPunct="1">
              <a:lnSpc>
                <a:spcPct val="100000"/>
              </a:lnSpc>
              <a:spcBef>
                <a:spcPts val="0"/>
              </a:spcBef>
              <a:spcAft>
                <a:spcPts val="500"/>
              </a:spcAft>
              <a:buClrTx/>
              <a:buSzTx/>
              <a:buFont typeface="Arial" panose="020B0604020202020204" pitchFamily="34" charset="0"/>
              <a:buChar char="•"/>
              <a:tabLst/>
              <a:defRPr/>
            </a:pPr>
            <a:r>
              <a:rPr kumimoji="0" lang="en-US" b="1" i="1" u="none" strike="noStrike" kern="1200" cap="none" spc="0" normalizeH="0" baseline="0" noProof="0" dirty="0">
                <a:ln>
                  <a:noFill/>
                </a:ln>
                <a:solidFill>
                  <a:prstClr val="black"/>
                </a:solidFill>
                <a:effectLst/>
                <a:uLnTx/>
                <a:uFillTx/>
                <a:latin typeface="Aptos" panose="02110004020202020204"/>
                <a:ea typeface="+mn-ea"/>
                <a:cs typeface="+mn-cs"/>
              </a:rPr>
              <a:t>Primary care workforce availability and education</a:t>
            </a:r>
          </a:p>
          <a:p>
            <a:pPr marL="285750" marR="0" lvl="0" indent="-285750" algn="l" defTabSz="457200" rtl="0" eaLnBrk="1" fontAlgn="auto" latinLnBrk="0" hangingPunct="1">
              <a:lnSpc>
                <a:spcPct val="100000"/>
              </a:lnSpc>
              <a:spcBef>
                <a:spcPts val="0"/>
              </a:spcBef>
              <a:spcAft>
                <a:spcPts val="500"/>
              </a:spcAft>
              <a:buClrTx/>
              <a:buSzTx/>
              <a:buFont typeface="Arial" panose="020B0604020202020204" pitchFamily="34" charset="0"/>
              <a:buChar char="•"/>
              <a:tabLst/>
              <a:defRPr/>
            </a:pPr>
            <a:r>
              <a:rPr kumimoji="0" lang="en-US" b="1" i="1" u="none" strike="noStrike" kern="1200" cap="none" spc="0" normalizeH="0" baseline="0" noProof="0" dirty="0">
                <a:ln>
                  <a:noFill/>
                </a:ln>
                <a:solidFill>
                  <a:prstClr val="black"/>
                </a:solidFill>
                <a:effectLst/>
                <a:uLnTx/>
                <a:uFillTx/>
                <a:latin typeface="Aptos" panose="02110004020202020204"/>
                <a:ea typeface="+mn-ea"/>
                <a:cs typeface="+mn-cs"/>
              </a:rPr>
              <a:t>Polypharmacy risk management</a:t>
            </a:r>
          </a:p>
          <a:p>
            <a:pPr marL="285750" marR="0" lvl="0" indent="-285750" algn="l" defTabSz="457200" rtl="0" eaLnBrk="1" fontAlgn="auto" latinLnBrk="0" hangingPunct="1">
              <a:lnSpc>
                <a:spcPct val="100000"/>
              </a:lnSpc>
              <a:spcBef>
                <a:spcPts val="0"/>
              </a:spcBef>
              <a:spcAft>
                <a:spcPts val="500"/>
              </a:spcAft>
              <a:buClrTx/>
              <a:buSzTx/>
              <a:buFont typeface="Arial" panose="020B0604020202020204" pitchFamily="34" charset="0"/>
              <a:buChar char="•"/>
              <a:tabLst/>
              <a:defRPr/>
            </a:pPr>
            <a:r>
              <a:rPr kumimoji="0" lang="en-US" b="1" i="1" u="none" strike="noStrike" kern="1200" cap="none" spc="0" normalizeH="0" baseline="0" noProof="0" dirty="0">
                <a:ln>
                  <a:noFill/>
                </a:ln>
                <a:solidFill>
                  <a:prstClr val="black"/>
                </a:solidFill>
                <a:effectLst/>
                <a:uLnTx/>
                <a:uFillTx/>
                <a:latin typeface="Aptos" panose="02110004020202020204"/>
                <a:ea typeface="+mn-ea"/>
                <a:cs typeface="+mn-cs"/>
              </a:rPr>
              <a:t>Equitable access to high quality care</a:t>
            </a:r>
          </a:p>
          <a:p>
            <a:pPr marL="285750" marR="0" lvl="0" indent="-285750" algn="l" defTabSz="457200" rtl="0" eaLnBrk="1" fontAlgn="auto" latinLnBrk="0" hangingPunct="1">
              <a:lnSpc>
                <a:spcPct val="100000"/>
              </a:lnSpc>
              <a:spcBef>
                <a:spcPts val="0"/>
              </a:spcBef>
              <a:spcAft>
                <a:spcPts val="500"/>
              </a:spcAft>
              <a:buClrTx/>
              <a:buSzTx/>
              <a:buFont typeface="Arial" panose="020B0604020202020204" pitchFamily="34" charset="0"/>
              <a:buChar char="•"/>
              <a:tabLst/>
              <a:defRPr/>
            </a:pPr>
            <a:r>
              <a:rPr kumimoji="0" lang="en-US" b="1" i="1" u="none" strike="noStrike" kern="1200" cap="none" spc="0" normalizeH="0" baseline="0" noProof="0" dirty="0">
                <a:ln>
                  <a:noFill/>
                </a:ln>
                <a:solidFill>
                  <a:prstClr val="black"/>
                </a:solidFill>
                <a:effectLst/>
                <a:uLnTx/>
                <a:uFillTx/>
                <a:latin typeface="Aptos" panose="02110004020202020204"/>
                <a:ea typeface="+mn-ea"/>
                <a:cs typeface="+mn-cs"/>
              </a:rPr>
              <a:t>Awareness of available services </a:t>
            </a:r>
            <a:r>
              <a:rPr kumimoji="0" lang="en-US" b="0" i="1" u="none" strike="noStrike" kern="1200" cap="none" spc="0" normalizeH="0" baseline="0" noProof="0" dirty="0">
                <a:ln>
                  <a:noFill/>
                </a:ln>
                <a:solidFill>
                  <a:prstClr val="black"/>
                </a:solidFill>
                <a:effectLst/>
                <a:uLnTx/>
                <a:uFillTx/>
                <a:latin typeface="Aptos" panose="02110004020202020204"/>
                <a:ea typeface="+mn-ea"/>
                <a:cs typeface="+mn-cs"/>
              </a:rPr>
              <a:t>among healthcare professionals and the public</a:t>
            </a:r>
          </a:p>
          <a:p>
            <a:pPr marL="285750" indent="-285750">
              <a:spcAft>
                <a:spcPts val="500"/>
              </a:spcAft>
              <a:buFont typeface="Arial" panose="020B0604020202020204" pitchFamily="34" charset="0"/>
              <a:buChar char="•"/>
              <a:defRPr/>
            </a:pPr>
            <a:r>
              <a:rPr kumimoji="0" lang="en-US" b="1" i="1" u="none" strike="noStrike" kern="1200" cap="none" spc="0" normalizeH="0" baseline="0" noProof="0" dirty="0">
                <a:ln>
                  <a:noFill/>
                </a:ln>
                <a:solidFill>
                  <a:srgbClr val="1C2D3B"/>
                </a:solidFill>
                <a:effectLst/>
                <a:uLnTx/>
                <a:uFillTx/>
                <a:latin typeface="Aptos" panose="02110004020202020204"/>
                <a:ea typeface="+mn-ea"/>
                <a:cs typeface="+mn-cs"/>
              </a:rPr>
              <a:t>Timely communication </a:t>
            </a:r>
            <a:r>
              <a:rPr kumimoji="0" lang="en-US" b="0" i="1" u="none" strike="noStrike" kern="1200" cap="none" spc="0" normalizeH="0" baseline="0" noProof="0" dirty="0">
                <a:ln>
                  <a:noFill/>
                </a:ln>
                <a:solidFill>
                  <a:srgbClr val="1C2D3B"/>
                </a:solidFill>
                <a:effectLst/>
                <a:uLnTx/>
                <a:uFillTx/>
                <a:latin typeface="Aptos" panose="02110004020202020204"/>
                <a:ea typeface="+mn-ea"/>
                <a:cs typeface="+mn-cs"/>
              </a:rPr>
              <a:t>of diagnosis</a:t>
            </a:r>
          </a:p>
          <a:p>
            <a:pPr marL="285750" marR="0" lvl="0" indent="-285750" algn="l" defTabSz="457200" rtl="0" eaLnBrk="1" fontAlgn="auto" latinLnBrk="0" hangingPunct="1">
              <a:lnSpc>
                <a:spcPct val="100000"/>
              </a:lnSpc>
              <a:spcBef>
                <a:spcPts val="0"/>
              </a:spcBef>
              <a:spcAft>
                <a:spcPts val="500"/>
              </a:spcAft>
              <a:buClrTx/>
              <a:buSzTx/>
              <a:buFont typeface="Arial" panose="020B0604020202020204" pitchFamily="34" charset="0"/>
              <a:buChar char="•"/>
              <a:tabLst/>
              <a:defRPr/>
            </a:pPr>
            <a:endParaRPr kumimoji="0" lang="en-US" b="0" i="1" u="none" strike="noStrike" kern="1200" cap="none" spc="0" normalizeH="0" baseline="0" noProof="0" dirty="0">
              <a:ln>
                <a:noFill/>
              </a:ln>
              <a:solidFill>
                <a:prstClr val="black"/>
              </a:solidFill>
              <a:effectLst/>
              <a:uLnTx/>
              <a:uFillTx/>
              <a:latin typeface="Aptos" panose="02110004020202020204"/>
              <a:ea typeface="+mn-ea"/>
              <a:cs typeface="+mn-cs"/>
            </a:endParaRPr>
          </a:p>
        </p:txBody>
      </p:sp>
      <p:pic>
        <p:nvPicPr>
          <p:cNvPr id="9" name="Picture 2" descr="Gaps ">
            <a:extLst>
              <a:ext uri="{FF2B5EF4-FFF2-40B4-BE49-F238E27FC236}">
                <a16:creationId xmlns:a16="http://schemas.microsoft.com/office/drawing/2014/main" id="{1BD20A9B-4E23-4AB1-912B-D14B235A1DE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5989" y="1018361"/>
            <a:ext cx="1219200" cy="1219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2653164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5E6797-999A-FDA8-74F1-A0A32ACE931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504CD57-A370-6E5F-352B-300A431DECA4}"/>
              </a:ext>
            </a:extLst>
          </p:cNvPr>
          <p:cNvSpPr>
            <a:spLocks noGrp="1"/>
          </p:cNvSpPr>
          <p:nvPr>
            <p:ph type="title"/>
          </p:nvPr>
        </p:nvSpPr>
        <p:spPr>
          <a:xfrm>
            <a:off x="1014761" y="0"/>
            <a:ext cx="11177239" cy="936702"/>
          </a:xfrm>
          <a:solidFill>
            <a:srgbClr val="002060"/>
          </a:solidFill>
        </p:spPr>
        <p:txBody>
          <a:bodyPr anchor="ctr"/>
          <a:lstStyle/>
          <a:p>
            <a:pPr>
              <a:lnSpc>
                <a:spcPct val="100000"/>
              </a:lnSpc>
              <a:spcBef>
                <a:spcPts val="0"/>
              </a:spcBef>
            </a:pPr>
            <a:r>
              <a:rPr lang="en-US" dirty="0">
                <a:solidFill>
                  <a:srgbClr val="FFC000"/>
                </a:solidFill>
              </a:rPr>
              <a:t>  </a:t>
            </a:r>
            <a:endParaRPr lang="en-US" sz="2800" i="1" dirty="0">
              <a:solidFill>
                <a:srgbClr val="FFC000"/>
              </a:solidFill>
              <a:latin typeface="+mj-lt"/>
            </a:endParaRPr>
          </a:p>
        </p:txBody>
      </p:sp>
      <p:pic>
        <p:nvPicPr>
          <p:cNvPr id="2050" name="Picture 2" descr="Checkmark.">
            <a:extLst>
              <a:ext uri="{FF2B5EF4-FFF2-40B4-BE49-F238E27FC236}">
                <a16:creationId xmlns:a16="http://schemas.microsoft.com/office/drawing/2014/main" id="{39D49299-C6A1-14CE-4166-608320FB30D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
            <a:ext cx="966613" cy="893416"/>
          </a:xfrm>
          <a:prstGeom prst="rect">
            <a:avLst/>
          </a:prstGeom>
          <a:noFill/>
          <a:ln w="38100">
            <a:solidFill>
              <a:srgbClr val="FFC000"/>
            </a:solidFill>
          </a:ln>
          <a:extLst>
            <a:ext uri="{909E8E84-426E-40DD-AFC4-6F175D3DCCD1}">
              <a14:hiddenFill xmlns:a14="http://schemas.microsoft.com/office/drawing/2010/main">
                <a:solidFill>
                  <a:srgbClr val="FFFFFF"/>
                </a:solidFill>
              </a14:hiddenFill>
            </a:ext>
          </a:extLst>
        </p:spPr>
      </p:pic>
      <p:sp>
        <p:nvSpPr>
          <p:cNvPr id="10" name="TextBox 9">
            <a:extLst>
              <a:ext uri="{FF2B5EF4-FFF2-40B4-BE49-F238E27FC236}">
                <a16:creationId xmlns:a16="http://schemas.microsoft.com/office/drawing/2014/main" id="{39AE512E-5443-022D-D285-7881479218F1}"/>
              </a:ext>
            </a:extLst>
          </p:cNvPr>
          <p:cNvSpPr txBox="1"/>
          <p:nvPr/>
        </p:nvSpPr>
        <p:spPr>
          <a:xfrm>
            <a:off x="1003611" y="223023"/>
            <a:ext cx="11188390" cy="523220"/>
          </a:xfrm>
          <a:prstGeom prst="rect">
            <a:avLst/>
          </a:prstGeom>
          <a:noFill/>
        </p:spPr>
        <p:txBody>
          <a:bodyPr wrap="square" rtlCol="0">
            <a:spAutoFit/>
          </a:bodyPr>
          <a:lstStyle/>
          <a:p>
            <a:pPr marL="234950" marR="0" lvl="0" indent="0" algn="l"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0" cap="none" spc="0" normalizeH="0" baseline="0" noProof="0" dirty="0">
                <a:ln>
                  <a:noFill/>
                </a:ln>
                <a:solidFill>
                  <a:srgbClr val="FFC000"/>
                </a:solidFill>
                <a:effectLst/>
                <a:uLnTx/>
                <a:uFillTx/>
                <a:latin typeface="Calibri" pitchFamily="34" charset="0"/>
                <a:ea typeface="+mn-ea"/>
                <a:cs typeface="Calibri" pitchFamily="34" charset="0"/>
              </a:rPr>
              <a:t>Updates and Accomplishments</a:t>
            </a:r>
            <a:endParaRPr kumimoji="0" lang="en-US" sz="2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14" name="Slide Number Placeholder 4">
            <a:extLst>
              <a:ext uri="{FF2B5EF4-FFF2-40B4-BE49-F238E27FC236}">
                <a16:creationId xmlns:a16="http://schemas.microsoft.com/office/drawing/2014/main" id="{07674714-D4B5-4536-29A7-63915F9D5678}"/>
              </a:ext>
            </a:extLst>
          </p:cNvPr>
          <p:cNvSpPr txBox="1">
            <a:spLocks/>
          </p:cNvSpPr>
          <p:nvPr/>
        </p:nvSpPr>
        <p:spPr>
          <a:xfrm>
            <a:off x="11566689" y="6410781"/>
            <a:ext cx="418481"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fld id="{368831C8-4153-47FC-8159-9A6EA4357490}"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11" name="Rectangle: Rounded Corners 10">
            <a:extLst>
              <a:ext uri="{FF2B5EF4-FFF2-40B4-BE49-F238E27FC236}">
                <a16:creationId xmlns:a16="http://schemas.microsoft.com/office/drawing/2014/main" id="{6B919822-ADE3-4689-B32E-BD9B9B829F7F}"/>
              </a:ext>
            </a:extLst>
          </p:cNvPr>
          <p:cNvSpPr/>
          <p:nvPr/>
        </p:nvSpPr>
        <p:spPr>
          <a:xfrm>
            <a:off x="601748" y="1463039"/>
            <a:ext cx="11016511" cy="4238514"/>
          </a:xfrm>
          <a:prstGeom prst="roundRect">
            <a:avLst/>
          </a:prstGeom>
          <a:solidFill>
            <a:srgbClr val="FEF4F0"/>
          </a:solidFill>
          <a:ln w="38100">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marL="1430338" marR="0" lvl="0" indent="-344488" defTabSz="457200" rtl="0" eaLnBrk="1" fontAlgn="auto" latinLnBrk="0" hangingPunct="1">
              <a:lnSpc>
                <a:spcPct val="100000"/>
              </a:lnSpc>
              <a:spcBef>
                <a:spcPts val="0"/>
              </a:spcBef>
              <a:spcAft>
                <a:spcPts val="500"/>
              </a:spcAft>
              <a:buClr>
                <a:prstClr val="black"/>
              </a:buClr>
              <a:buSzTx/>
              <a:tabLst>
                <a:tab pos="290513" algn="l"/>
              </a:tabLst>
              <a:defRPr/>
            </a:pPr>
            <a:endParaRPr lang="en-US" sz="2000" b="1" dirty="0">
              <a:solidFill>
                <a:srgbClr val="00339A"/>
              </a:solidFill>
              <a:latin typeface="Aptos" panose="02110004020202020204"/>
              <a:sym typeface="Wingdings" panose="05000000000000000000" pitchFamily="2" charset="2"/>
            </a:endParaRPr>
          </a:p>
          <a:p>
            <a:pPr marL="1430338" marR="0" lvl="0" indent="-344488" defTabSz="457200" rtl="0" eaLnBrk="1" fontAlgn="auto" latinLnBrk="0" hangingPunct="1">
              <a:lnSpc>
                <a:spcPct val="100000"/>
              </a:lnSpc>
              <a:spcBef>
                <a:spcPts val="0"/>
              </a:spcBef>
              <a:spcAft>
                <a:spcPts val="500"/>
              </a:spcAft>
              <a:buClr>
                <a:prstClr val="black"/>
              </a:buClr>
              <a:buSzTx/>
              <a:tabLst>
                <a:tab pos="290513" algn="l"/>
              </a:tabLst>
              <a:defRPr/>
            </a:pPr>
            <a:r>
              <a:rPr lang="en-US" sz="2000" b="1" dirty="0">
                <a:solidFill>
                  <a:srgbClr val="00339A"/>
                </a:solidFill>
                <a:latin typeface="Aptos" panose="02110004020202020204"/>
                <a:sym typeface="Wingdings" panose="05000000000000000000" pitchFamily="2" charset="2"/>
              </a:rPr>
              <a:t>Conducted Analysis of Effective Dementia Care Within Primary Care</a:t>
            </a:r>
          </a:p>
          <a:p>
            <a:pPr marL="1430338" marR="0" lvl="0" indent="-344488" defTabSz="457200" rtl="0" eaLnBrk="1" fontAlgn="auto" latinLnBrk="0" hangingPunct="1">
              <a:lnSpc>
                <a:spcPct val="100000"/>
              </a:lnSpc>
              <a:spcBef>
                <a:spcPts val="0"/>
              </a:spcBef>
              <a:spcAft>
                <a:spcPts val="500"/>
              </a:spcAft>
              <a:buClr>
                <a:prstClr val="black"/>
              </a:buClr>
              <a:buSzTx/>
              <a:tabLst>
                <a:tab pos="290513" algn="l"/>
              </a:tabLst>
              <a:defRPr/>
            </a:pPr>
            <a:endParaRPr lang="en-US" sz="2000" b="1" dirty="0">
              <a:solidFill>
                <a:srgbClr val="00339A"/>
              </a:solidFill>
              <a:latin typeface="Aptos" panose="02110004020202020204"/>
              <a:sym typeface="Wingdings" panose="05000000000000000000" pitchFamily="2" charset="2"/>
            </a:endParaRPr>
          </a:p>
          <a:p>
            <a:pPr marL="1430338" marR="0" lvl="0" indent="-344488" defTabSz="457200" rtl="0" eaLnBrk="1" fontAlgn="auto" latinLnBrk="0" hangingPunct="1">
              <a:lnSpc>
                <a:spcPct val="100000"/>
              </a:lnSpc>
              <a:spcBef>
                <a:spcPts val="0"/>
              </a:spcBef>
              <a:spcAft>
                <a:spcPts val="500"/>
              </a:spcAft>
              <a:buClr>
                <a:prstClr val="black"/>
              </a:buClr>
              <a:buSzTx/>
              <a:tabLst>
                <a:tab pos="290513" algn="l"/>
              </a:tabLst>
              <a:defRPr/>
            </a:pPr>
            <a:endParaRPr lang="en-US" sz="900" b="1" dirty="0">
              <a:solidFill>
                <a:srgbClr val="00339A"/>
              </a:solidFill>
              <a:latin typeface="Aptos" panose="02110004020202020204"/>
              <a:sym typeface="Wingdings" panose="05000000000000000000" pitchFamily="2" charset="2"/>
            </a:endParaRPr>
          </a:p>
          <a:p>
            <a:pPr marL="688975" marR="0" lvl="0" indent="-227013">
              <a:buClr>
                <a:srgbClr val="0E2841"/>
              </a:buClr>
              <a:buSzPts val="1200"/>
            </a:pPr>
            <a:r>
              <a:rPr kumimoji="0" lang="en-US" sz="2800" b="1" i="0" u="none" strike="noStrike" kern="1200" cap="none" spc="0" normalizeH="0" baseline="0" noProof="0" dirty="0">
                <a:ln>
                  <a:noFill/>
                </a:ln>
                <a:solidFill>
                  <a:srgbClr val="4DA42E"/>
                </a:solidFill>
                <a:effectLst/>
                <a:uLnTx/>
                <a:uFillTx/>
                <a:latin typeface="Aptos" panose="02110004020202020204"/>
                <a:ea typeface="+mn-ea"/>
                <a:cs typeface="+mn-cs"/>
                <a:sym typeface="Wingdings" panose="05000000000000000000" pitchFamily="2" charset="2"/>
              </a:rPr>
              <a:t>	</a:t>
            </a:r>
            <a:r>
              <a:rPr lang="en-US" sz="1800" b="1" kern="100" dirty="0">
                <a:solidFill>
                  <a:schemeClr val="tx1"/>
                </a:solidFill>
                <a:effectLst/>
                <a:uFill>
                  <a:solidFill>
                    <a:srgbClr val="4C94D8"/>
                  </a:solidFill>
                </a:uFill>
                <a:latin typeface="Aptos Display" panose="020B0004020202020204" pitchFamily="34" charset="0"/>
                <a:ea typeface="Aptos" panose="020B0004020202020204" pitchFamily="34" charset="0"/>
                <a:cs typeface="Times New Roman" panose="02020603050405020304" pitchFamily="18" charset="0"/>
              </a:rPr>
              <a:t>Identified 40 key service elements, benefits, requirements, and responsible professionals</a:t>
            </a:r>
            <a:endParaRPr lang="en-US" sz="1800" b="1" kern="100" dirty="0">
              <a:solidFill>
                <a:schemeClr val="tx1"/>
              </a:solidFill>
              <a:effectLst/>
              <a:uFill>
                <a:solidFill>
                  <a:srgbClr val="4C94D8"/>
                </a:solidFill>
              </a:uFill>
              <a:latin typeface="Calibri" panose="020F0502020204030204" pitchFamily="34" charset="0"/>
              <a:ea typeface="Aptos" panose="020B0004020202020204" pitchFamily="34" charset="0"/>
              <a:cs typeface="Times New Roman" panose="02020603050405020304" pitchFamily="18" charset="0"/>
            </a:endParaRPr>
          </a:p>
          <a:p>
            <a:pPr marL="688975" marR="0" lvl="0" indent="-227013">
              <a:buClr>
                <a:srgbClr val="0E2841"/>
              </a:buClr>
              <a:buSzPts val="1200"/>
              <a:tabLst>
                <a:tab pos="344488" algn="l"/>
              </a:tabLst>
            </a:pPr>
            <a:r>
              <a:rPr kumimoji="0" lang="en-US" sz="2800" b="1" i="0" u="none" strike="noStrike" kern="1200" cap="none" spc="0" normalizeH="0" baseline="0" noProof="0" dirty="0">
                <a:ln>
                  <a:noFill/>
                </a:ln>
                <a:solidFill>
                  <a:srgbClr val="4DA42E"/>
                </a:solidFill>
                <a:effectLst/>
                <a:uLnTx/>
                <a:uFillTx/>
                <a:latin typeface="Aptos" panose="02110004020202020204"/>
                <a:ea typeface="+mn-ea"/>
                <a:cs typeface="+mn-cs"/>
                <a:sym typeface="Wingdings" panose="05000000000000000000" pitchFamily="2" charset="2"/>
              </a:rPr>
              <a:t>	</a:t>
            </a:r>
            <a:r>
              <a:rPr kumimoji="0" lang="en-US" sz="1800" b="1" i="0" u="none" strike="noStrike" kern="1200" cap="none" spc="0" normalizeH="0" baseline="0" noProof="0" dirty="0">
                <a:ln>
                  <a:noFill/>
                </a:ln>
                <a:solidFill>
                  <a:schemeClr val="tx1"/>
                </a:solidFill>
                <a:effectLst/>
                <a:uLnTx/>
                <a:uFillTx/>
                <a:latin typeface="Aptos" panose="02110004020202020204"/>
                <a:ea typeface="+mn-ea"/>
                <a:cs typeface="+mn-cs"/>
                <a:sym typeface="Wingdings" panose="05000000000000000000" pitchFamily="2" charset="2"/>
              </a:rPr>
              <a:t> </a:t>
            </a:r>
            <a:r>
              <a:rPr lang="en-US" sz="1800" b="1" kern="100" dirty="0">
                <a:solidFill>
                  <a:schemeClr val="tx1"/>
                </a:solidFill>
                <a:effectLst/>
                <a:uFill>
                  <a:solidFill>
                    <a:srgbClr val="4C94D8"/>
                  </a:solidFill>
                </a:uFill>
                <a:latin typeface="Aptos Display" panose="020B0004020202020204" pitchFamily="34" charset="0"/>
                <a:ea typeface="Aptos" panose="020B0004020202020204" pitchFamily="34" charset="0"/>
                <a:cs typeface="Times New Roman" panose="02020603050405020304" pitchFamily="18" charset="0"/>
              </a:rPr>
              <a:t>Studied evidence-based interdisciplinary dementia care models</a:t>
            </a:r>
            <a:endParaRPr lang="en-US" sz="1800" b="1" kern="100" dirty="0">
              <a:solidFill>
                <a:schemeClr val="tx1"/>
              </a:solidFill>
              <a:effectLst/>
              <a:uFill>
                <a:solidFill>
                  <a:srgbClr val="4C94D8"/>
                </a:solidFill>
              </a:uFill>
              <a:latin typeface="Calibri" panose="020F0502020204030204" pitchFamily="34" charset="0"/>
              <a:ea typeface="Aptos" panose="020B0004020202020204" pitchFamily="34" charset="0"/>
              <a:cs typeface="Times New Roman" panose="02020603050405020304" pitchFamily="18" charset="0"/>
            </a:endParaRPr>
          </a:p>
          <a:p>
            <a:pPr marL="688975" marR="0" lvl="0" indent="-227013">
              <a:buClr>
                <a:srgbClr val="0E2841"/>
              </a:buClr>
              <a:buSzPts val="1200"/>
            </a:pPr>
            <a:r>
              <a:rPr kumimoji="0" lang="en-US" sz="2800" b="1" i="0" u="none" strike="noStrike" kern="1200" cap="none" spc="0" normalizeH="0" baseline="0" noProof="0" dirty="0">
                <a:ln>
                  <a:noFill/>
                </a:ln>
                <a:solidFill>
                  <a:srgbClr val="4DA42E"/>
                </a:solidFill>
                <a:effectLst/>
                <a:uLnTx/>
                <a:uFillTx/>
                <a:latin typeface="Aptos" panose="02110004020202020204"/>
                <a:ea typeface="+mn-ea"/>
                <a:cs typeface="+mn-cs"/>
                <a:sym typeface="Wingdings" panose="05000000000000000000" pitchFamily="2" charset="2"/>
              </a:rPr>
              <a:t></a:t>
            </a:r>
            <a:r>
              <a:rPr kumimoji="0" lang="en-US" sz="1800" b="1" i="0" u="none" strike="noStrike" kern="1200" cap="none" spc="0" normalizeH="0" baseline="0" noProof="0" dirty="0">
                <a:ln>
                  <a:noFill/>
                </a:ln>
                <a:solidFill>
                  <a:srgbClr val="4DA42E"/>
                </a:solidFill>
                <a:effectLst/>
                <a:uLnTx/>
                <a:uFillTx/>
                <a:latin typeface="Aptos" panose="02110004020202020204"/>
                <a:ea typeface="+mn-ea"/>
                <a:cs typeface="+mn-cs"/>
                <a:sym typeface="Wingdings" panose="05000000000000000000" pitchFamily="2" charset="2"/>
              </a:rPr>
              <a:t> 	</a:t>
            </a:r>
            <a:r>
              <a:rPr lang="en-US" sz="1800" b="1" kern="100" dirty="0">
                <a:solidFill>
                  <a:schemeClr val="tx1"/>
                </a:solidFill>
                <a:effectLst/>
                <a:uFill>
                  <a:solidFill>
                    <a:srgbClr val="4C94D8"/>
                  </a:solidFill>
                </a:uFill>
                <a:latin typeface="Aptos Display" panose="020B0004020202020204" pitchFamily="34" charset="0"/>
                <a:ea typeface="Aptos" panose="020B0004020202020204" pitchFamily="34" charset="0"/>
                <a:cs typeface="Times New Roman" panose="02020603050405020304" pitchFamily="18" charset="0"/>
              </a:rPr>
              <a:t>Evaluated five models with Care Ecosystem chosen as a fit for Massachusetts</a:t>
            </a:r>
            <a:endParaRPr lang="en-US" sz="1800" b="1" kern="100" dirty="0">
              <a:solidFill>
                <a:schemeClr val="tx1"/>
              </a:solidFill>
              <a:effectLst/>
              <a:uFill>
                <a:solidFill>
                  <a:srgbClr val="4C94D8"/>
                </a:solidFill>
              </a:uFill>
              <a:latin typeface="Calibri" panose="020F0502020204030204" pitchFamily="34" charset="0"/>
              <a:ea typeface="Aptos" panose="020B0004020202020204" pitchFamily="34" charset="0"/>
              <a:cs typeface="Times New Roman" panose="02020603050405020304" pitchFamily="18" charset="0"/>
            </a:endParaRPr>
          </a:p>
          <a:p>
            <a:pPr marL="688975" marR="0" lvl="0" indent="-227013">
              <a:buClr>
                <a:srgbClr val="0E2841"/>
              </a:buClr>
              <a:buSzPts val="1200"/>
            </a:pPr>
            <a:r>
              <a:rPr kumimoji="0" lang="en-US" sz="2800" b="1" i="0" u="none" strike="noStrike" kern="1200" cap="none" spc="0" normalizeH="0" baseline="0" noProof="0" dirty="0">
                <a:ln>
                  <a:noFill/>
                </a:ln>
                <a:solidFill>
                  <a:srgbClr val="4DA42E"/>
                </a:solidFill>
                <a:effectLst/>
                <a:uLnTx/>
                <a:uFillTx/>
                <a:latin typeface="Aptos" panose="02110004020202020204"/>
                <a:ea typeface="+mn-ea"/>
                <a:cs typeface="+mn-cs"/>
                <a:sym typeface="Wingdings" panose="05000000000000000000" pitchFamily="2" charset="2"/>
              </a:rPr>
              <a:t>	</a:t>
            </a:r>
            <a:r>
              <a:rPr lang="en-US" sz="1800" b="1" kern="100" dirty="0">
                <a:solidFill>
                  <a:schemeClr val="tx1"/>
                </a:solidFill>
                <a:effectLst/>
                <a:uFill>
                  <a:solidFill>
                    <a:srgbClr val="4C94D8"/>
                  </a:solidFill>
                </a:uFill>
                <a:latin typeface="Aptos Display" panose="020B0004020202020204" pitchFamily="34" charset="0"/>
                <a:ea typeface="Aptos" panose="020B0004020202020204" pitchFamily="34" charset="0"/>
                <a:cs typeface="Times New Roman" panose="02020603050405020304" pitchFamily="18" charset="0"/>
              </a:rPr>
              <a:t>Aligned the services with Care Ecosystem’s capabilities, GUIDE, and Age-Friendly Health Systems</a:t>
            </a:r>
            <a:endParaRPr lang="en-US" sz="1800" b="1" kern="100" dirty="0">
              <a:solidFill>
                <a:schemeClr val="tx1"/>
              </a:solidFill>
              <a:effectLst/>
              <a:uFill>
                <a:solidFill>
                  <a:srgbClr val="4C94D8"/>
                </a:solidFill>
              </a:uFill>
              <a:latin typeface="Calibri" panose="020F0502020204030204" pitchFamily="34" charset="0"/>
              <a:ea typeface="Aptos" panose="020B0004020202020204" pitchFamily="34" charset="0"/>
              <a:cs typeface="Times New Roman" panose="02020603050405020304" pitchFamily="18" charset="0"/>
            </a:endParaRPr>
          </a:p>
          <a:p>
            <a:pPr marL="688975" marR="0" lvl="0" indent="-227013">
              <a:buClr>
                <a:srgbClr val="0E2841"/>
              </a:buClr>
              <a:buSzPts val="1200"/>
            </a:pPr>
            <a:r>
              <a:rPr kumimoji="0" lang="en-US" sz="2800" b="1" i="0" u="none" strike="noStrike" kern="1200" cap="none" spc="0" normalizeH="0" baseline="0" noProof="0" dirty="0">
                <a:ln>
                  <a:noFill/>
                </a:ln>
                <a:solidFill>
                  <a:srgbClr val="4DA42E"/>
                </a:solidFill>
                <a:effectLst/>
                <a:uLnTx/>
                <a:uFillTx/>
                <a:latin typeface="Aptos" panose="02110004020202020204"/>
                <a:ea typeface="+mn-ea"/>
                <a:cs typeface="+mn-cs"/>
                <a:sym typeface="Wingdings" panose="05000000000000000000" pitchFamily="2" charset="2"/>
              </a:rPr>
              <a:t> </a:t>
            </a:r>
            <a:r>
              <a:rPr lang="en-US" sz="2800" b="1" dirty="0">
                <a:solidFill>
                  <a:srgbClr val="4DA42E"/>
                </a:solidFill>
                <a:latin typeface="Aptos" panose="02110004020202020204"/>
                <a:sym typeface="Wingdings" panose="05000000000000000000" pitchFamily="2" charset="2"/>
              </a:rPr>
              <a:t> </a:t>
            </a:r>
            <a:r>
              <a:rPr lang="en-US" b="1" kern="100" dirty="0">
                <a:solidFill>
                  <a:schemeClr val="tx1"/>
                </a:solidFill>
                <a:uFill>
                  <a:solidFill>
                    <a:srgbClr val="4C94D8"/>
                  </a:solidFill>
                </a:uFill>
                <a:latin typeface="Aptos Display" panose="020B0004020202020204" pitchFamily="34" charset="0"/>
                <a:cs typeface="Times New Roman" panose="02020603050405020304" pitchFamily="18" charset="0"/>
              </a:rPr>
              <a:t>Studied comparable initiatives here and in other states</a:t>
            </a:r>
          </a:p>
          <a:p>
            <a:pPr marL="1376363" marR="0" lvl="0" indent="-342900" algn="l" defTabSz="457200" rtl="0" eaLnBrk="1" fontAlgn="auto" latinLnBrk="0" hangingPunct="1">
              <a:spcBef>
                <a:spcPts val="0"/>
              </a:spcBef>
              <a:spcAft>
                <a:spcPts val="1000"/>
              </a:spcAft>
              <a:buClr>
                <a:prstClr val="black"/>
              </a:buClr>
              <a:buSzTx/>
              <a:tabLst>
                <a:tab pos="290513" algn="l"/>
              </a:tabLst>
              <a:defRPr/>
            </a:pPr>
            <a:endParaRPr lang="en-US" b="1" dirty="0">
              <a:solidFill>
                <a:prstClr val="black"/>
              </a:solidFill>
              <a:latin typeface="Aptos" panose="02110004020202020204"/>
              <a:cs typeface="Times New Roman" panose="02020603050405020304" pitchFamily="18" charset="0"/>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05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pic>
        <p:nvPicPr>
          <p:cNvPr id="12" name="Picture 11">
            <a:extLst>
              <a:ext uri="{FF2B5EF4-FFF2-40B4-BE49-F238E27FC236}">
                <a16:creationId xmlns:a16="http://schemas.microsoft.com/office/drawing/2014/main" id="{5E1046F3-BCC3-9C9C-68D1-65885C292FC3}"/>
              </a:ext>
            </a:extLst>
          </p:cNvPr>
          <p:cNvPicPr>
            <a:picLocks noChangeAspect="1"/>
          </p:cNvPicPr>
          <p:nvPr/>
        </p:nvPicPr>
        <p:blipFill>
          <a:blip r:embed="rId4"/>
          <a:stretch>
            <a:fillRect/>
          </a:stretch>
        </p:blipFill>
        <p:spPr>
          <a:xfrm>
            <a:off x="937708" y="1742738"/>
            <a:ext cx="1017495" cy="1017495"/>
          </a:xfrm>
          <a:prstGeom prst="rect">
            <a:avLst/>
          </a:prstGeom>
        </p:spPr>
      </p:pic>
    </p:spTree>
    <p:extLst>
      <p:ext uri="{BB962C8B-B14F-4D97-AF65-F5344CB8AC3E}">
        <p14:creationId xmlns:p14="http://schemas.microsoft.com/office/powerpoint/2010/main" val="33705727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8838BD27-9ECC-44F9-B280-F14EBE27AA41}"/>
              </a:ext>
            </a:extLst>
          </p:cNvPr>
          <p:cNvSpPr txBox="1"/>
          <p:nvPr/>
        </p:nvSpPr>
        <p:spPr>
          <a:xfrm>
            <a:off x="1613393" y="1436575"/>
            <a:ext cx="9922932" cy="3988721"/>
          </a:xfrm>
          <a:prstGeom prst="rect">
            <a:avLst/>
          </a:prstGeom>
        </p:spPr>
        <p:txBody>
          <a:bodyPr wrap="square" rtlCol="0">
            <a:spAutoFit/>
          </a:bodyPr>
          <a:lstStyle/>
          <a:p>
            <a:pPr marL="514350" indent="-514350" defTabSz="914400">
              <a:lnSpc>
                <a:spcPct val="107000"/>
              </a:lnSpc>
              <a:spcAft>
                <a:spcPts val="2400"/>
              </a:spcAft>
              <a:buClr>
                <a:srgbClr val="000000"/>
              </a:buClr>
              <a:buSzPct val="100000"/>
              <a:buAutoNum type="romanUcPeriod"/>
              <a:defRPr/>
            </a:pPr>
            <a:r>
              <a:rPr lang="en-US" sz="2400" b="1" dirty="0">
                <a:solidFill>
                  <a:srgbClr val="000000"/>
                </a:solidFill>
                <a:latin typeface="Aptos" panose="020B0004020202020204" pitchFamily="34" charset="0"/>
                <a:cs typeface="Times New Roman" panose="02020603050405020304" pitchFamily="18" charset="0"/>
              </a:rPr>
              <a:t>Welcome, Logistics, Introductions </a:t>
            </a:r>
            <a:r>
              <a:rPr lang="en-US" sz="2400" b="1" i="1" dirty="0">
                <a:solidFill>
                  <a:srgbClr val="0070C0"/>
                </a:solidFill>
                <a:latin typeface="Aptos" panose="020B0004020202020204" pitchFamily="34" charset="0"/>
                <a:cs typeface="Times New Roman" panose="02020603050405020304" pitchFamily="18" charset="0"/>
              </a:rPr>
              <a:t>(10 minutes)</a:t>
            </a:r>
          </a:p>
          <a:p>
            <a:pPr marL="514350" indent="-514350" defTabSz="914400">
              <a:lnSpc>
                <a:spcPct val="107000"/>
              </a:lnSpc>
              <a:spcAft>
                <a:spcPts val="2400"/>
              </a:spcAft>
              <a:buClr>
                <a:srgbClr val="000000"/>
              </a:buClr>
              <a:buSzPct val="100000"/>
              <a:buAutoNum type="romanUcPeriod"/>
              <a:defRPr/>
            </a:pPr>
            <a:r>
              <a:rPr lang="en-US" sz="2400" b="1" dirty="0">
                <a:solidFill>
                  <a:srgbClr val="000000"/>
                </a:solidFill>
                <a:latin typeface="Aptos" panose="020B0004020202020204" pitchFamily="34" charset="0"/>
                <a:cs typeface="Times New Roman" panose="02020603050405020304" pitchFamily="18" charset="0"/>
              </a:rPr>
              <a:t>Team Accomplishments, Deliverables, and Proposals </a:t>
            </a:r>
          </a:p>
          <a:p>
            <a:pPr marL="1031875" indent="-457200" defTabSz="914400">
              <a:lnSpc>
                <a:spcPct val="107000"/>
              </a:lnSpc>
              <a:spcAft>
                <a:spcPts val="2400"/>
              </a:spcAft>
              <a:buClr>
                <a:srgbClr val="000000"/>
              </a:buClr>
              <a:buSzPct val="100000"/>
              <a:buAutoNum type="alphaUcPeriod"/>
              <a:defRPr/>
            </a:pPr>
            <a:r>
              <a:rPr lang="en-US" sz="2400" dirty="0">
                <a:solidFill>
                  <a:srgbClr val="000000"/>
                </a:solidFill>
                <a:latin typeface="Aptos" panose="020B0004020202020204" pitchFamily="34" charset="0"/>
                <a:cs typeface="Times New Roman" panose="02020603050405020304" pitchFamily="18" charset="0"/>
              </a:rPr>
              <a:t>Dementia Care Planning Team </a:t>
            </a:r>
            <a:r>
              <a:rPr lang="en-US" sz="2400" b="1" i="1" dirty="0">
                <a:solidFill>
                  <a:srgbClr val="0070C0"/>
                </a:solidFill>
                <a:latin typeface="Aptos" panose="020B0004020202020204" pitchFamily="34" charset="0"/>
                <a:cs typeface="Times New Roman" panose="02020603050405020304" pitchFamily="18" charset="0"/>
              </a:rPr>
              <a:t>(25 minutes)</a:t>
            </a:r>
            <a:endParaRPr lang="en-US" sz="2400" b="1" i="1" dirty="0">
              <a:solidFill>
                <a:srgbClr val="000000"/>
              </a:solidFill>
              <a:latin typeface="Aptos" panose="020B0004020202020204" pitchFamily="34" charset="0"/>
              <a:cs typeface="Times New Roman" panose="02020603050405020304" pitchFamily="18" charset="0"/>
            </a:endParaRPr>
          </a:p>
          <a:p>
            <a:pPr marL="1031875" indent="-457200" defTabSz="914400">
              <a:lnSpc>
                <a:spcPct val="107000"/>
              </a:lnSpc>
              <a:spcAft>
                <a:spcPts val="2400"/>
              </a:spcAft>
              <a:buClr>
                <a:srgbClr val="000000"/>
              </a:buClr>
              <a:buSzPct val="100000"/>
              <a:buAutoNum type="alphaUcPeriod"/>
              <a:defRPr/>
            </a:pPr>
            <a:r>
              <a:rPr lang="en-US" sz="2400" dirty="0">
                <a:solidFill>
                  <a:srgbClr val="000000"/>
                </a:solidFill>
                <a:latin typeface="Aptos" panose="020B0004020202020204" pitchFamily="34" charset="0"/>
                <a:cs typeface="Times New Roman" panose="02020603050405020304" pitchFamily="18" charset="0"/>
              </a:rPr>
              <a:t>Team on Interdisciplinary Dementia Care </a:t>
            </a:r>
            <a:r>
              <a:rPr lang="en-US" sz="2400" b="1" i="1" dirty="0">
                <a:solidFill>
                  <a:srgbClr val="0070C0"/>
                </a:solidFill>
                <a:latin typeface="Aptos" panose="020B0004020202020204" pitchFamily="34" charset="0"/>
                <a:cs typeface="Times New Roman" panose="02020603050405020304" pitchFamily="18" charset="0"/>
              </a:rPr>
              <a:t>(30 minutes)</a:t>
            </a:r>
          </a:p>
          <a:p>
            <a:pPr marL="1031875" indent="-457200" defTabSz="914400">
              <a:lnSpc>
                <a:spcPct val="107000"/>
              </a:lnSpc>
              <a:spcAft>
                <a:spcPts val="2400"/>
              </a:spcAft>
              <a:buClr>
                <a:srgbClr val="000000"/>
              </a:buClr>
              <a:buSzPct val="100000"/>
              <a:buAutoNum type="alphaUcPeriod"/>
              <a:defRPr/>
            </a:pPr>
            <a:r>
              <a:rPr lang="en-US" sz="2400" dirty="0">
                <a:solidFill>
                  <a:srgbClr val="000000"/>
                </a:solidFill>
                <a:latin typeface="Aptos" panose="020B0004020202020204" pitchFamily="34" charset="0"/>
                <a:cs typeface="Times New Roman" panose="02020603050405020304" pitchFamily="18" charset="0"/>
              </a:rPr>
              <a:t>Equity and Inclusion Team </a:t>
            </a:r>
            <a:r>
              <a:rPr lang="en-US" sz="2400" b="1" i="1" dirty="0">
                <a:solidFill>
                  <a:srgbClr val="0070C0"/>
                </a:solidFill>
                <a:latin typeface="Aptos" panose="020B0004020202020204" pitchFamily="34" charset="0"/>
                <a:cs typeface="Times New Roman" panose="02020603050405020304" pitchFamily="18" charset="0"/>
              </a:rPr>
              <a:t>(20 minutes)</a:t>
            </a:r>
          </a:p>
          <a:p>
            <a:pPr defTabSz="914400">
              <a:lnSpc>
                <a:spcPct val="107000"/>
              </a:lnSpc>
              <a:spcAft>
                <a:spcPts val="2400"/>
              </a:spcAft>
              <a:buClr>
                <a:srgbClr val="000000"/>
              </a:buClr>
              <a:buSzPct val="100000"/>
              <a:defRPr/>
            </a:pPr>
            <a:r>
              <a:rPr lang="en-US" sz="2400" b="1" dirty="0">
                <a:solidFill>
                  <a:srgbClr val="000000"/>
                </a:solidFill>
                <a:latin typeface="Aptos" panose="020B0004020202020204" pitchFamily="34" charset="0"/>
                <a:cs typeface="Times New Roman" panose="02020603050405020304" pitchFamily="18" charset="0"/>
              </a:rPr>
              <a:t>III.   Next Steps and Vote to Adjourn </a:t>
            </a:r>
            <a:r>
              <a:rPr lang="en-US" sz="2400" b="1" i="1" dirty="0">
                <a:solidFill>
                  <a:srgbClr val="0070C0"/>
                </a:solidFill>
                <a:latin typeface="Aptos" panose="020B0004020202020204" pitchFamily="34" charset="0"/>
                <a:cs typeface="Times New Roman" panose="02020603050405020304" pitchFamily="18" charset="0"/>
              </a:rPr>
              <a:t>(5 minutes)</a:t>
            </a:r>
            <a:endParaRPr lang="en-US" sz="1200" b="1" i="1" dirty="0">
              <a:solidFill>
                <a:srgbClr val="0070C0"/>
              </a:solidFill>
              <a:latin typeface="Aptos" panose="020B0004020202020204" pitchFamily="34" charset="0"/>
              <a:cs typeface="Times New Roman" panose="02020603050405020304" pitchFamily="18" charset="0"/>
            </a:endParaRPr>
          </a:p>
        </p:txBody>
      </p:sp>
      <p:sp>
        <p:nvSpPr>
          <p:cNvPr id="6" name="TextBox 5">
            <a:extLst>
              <a:ext uri="{FF2B5EF4-FFF2-40B4-BE49-F238E27FC236}">
                <a16:creationId xmlns:a16="http://schemas.microsoft.com/office/drawing/2014/main" id="{6D1C4A8A-1DBA-4954-730A-360B7FE3C8C8}"/>
              </a:ext>
            </a:extLst>
          </p:cNvPr>
          <p:cNvSpPr txBox="1"/>
          <p:nvPr/>
        </p:nvSpPr>
        <p:spPr>
          <a:xfrm>
            <a:off x="1499190" y="272534"/>
            <a:ext cx="2307265" cy="584775"/>
          </a:xfrm>
          <a:prstGeom prst="rect">
            <a:avLst/>
          </a:prstGeom>
          <a:noFill/>
        </p:spPr>
        <p:txBody>
          <a:bodyPr wrap="square">
            <a:spAutoFit/>
          </a:bodyPr>
          <a:lstStyle/>
          <a:p>
            <a:pPr marL="0" marR="0" lvl="0" indent="0" defTabSz="457200" rtl="0" eaLnBrk="1" fontAlgn="auto" latinLnBrk="0" hangingPunct="1">
              <a:lnSpc>
                <a:spcPct val="100000"/>
              </a:lnSpc>
              <a:spcBef>
                <a:spcPts val="0"/>
              </a:spcBef>
              <a:spcAft>
                <a:spcPts val="0"/>
              </a:spcAft>
              <a:buClrTx/>
              <a:buSzTx/>
              <a:buFontTx/>
              <a:buNone/>
              <a:tabLst/>
              <a:defRPr/>
            </a:pPr>
            <a:r>
              <a:rPr lang="en-US" sz="3200" b="1" kern="0" dirty="0">
                <a:solidFill>
                  <a:srgbClr val="FFC000"/>
                </a:solidFill>
                <a:latin typeface="Aptos" panose="020B0004020202020204" pitchFamily="34" charset="0"/>
                <a:cs typeface="Calibri" pitchFamily="34" charset="0"/>
              </a:rPr>
              <a:t>  Agenda</a:t>
            </a:r>
            <a:endParaRPr kumimoji="0" lang="en-US" sz="3200" b="0" i="0" u="none" strike="noStrike" kern="1200" cap="none" spc="0" normalizeH="0" baseline="0" noProof="0" dirty="0">
              <a:ln>
                <a:noFill/>
              </a:ln>
              <a:solidFill>
                <a:prstClr val="black"/>
              </a:solidFill>
              <a:effectLst/>
              <a:uLnTx/>
              <a:uFillTx/>
              <a:latin typeface="Aptos" panose="020B0004020202020204" pitchFamily="34" charset="0"/>
            </a:endParaRPr>
          </a:p>
        </p:txBody>
      </p:sp>
      <p:pic>
        <p:nvPicPr>
          <p:cNvPr id="8" name="Picture 4">
            <a:extLst>
              <a:ext uri="{FF2B5EF4-FFF2-40B4-BE49-F238E27FC236}">
                <a16:creationId xmlns:a16="http://schemas.microsoft.com/office/drawing/2014/main" id="{03A05FA7-F179-D524-0B8E-A3662E3FEB51}"/>
              </a:ext>
            </a:extLst>
          </p:cNvPr>
          <p:cNvPicPr>
            <a:picLocks noChangeAspect="1" noChangeArrowheads="1"/>
          </p:cNvPicPr>
          <p:nvPr/>
        </p:nvPicPr>
        <p:blipFill>
          <a:blip r:embed="rId3"/>
          <a:srcRect/>
          <a:stretch>
            <a:fillRect/>
          </a:stretch>
        </p:blipFill>
        <p:spPr bwMode="auto">
          <a:xfrm>
            <a:off x="74429" y="0"/>
            <a:ext cx="925032" cy="914400"/>
          </a:xfrm>
          <a:prstGeom prst="rect">
            <a:avLst/>
          </a:prstGeom>
          <a:noFill/>
          <a:ln w="9525">
            <a:noFill/>
            <a:miter lim="800000"/>
            <a:headEnd/>
            <a:tailEnd/>
          </a:ln>
        </p:spPr>
      </p:pic>
    </p:spTree>
    <p:extLst>
      <p:ext uri="{BB962C8B-B14F-4D97-AF65-F5344CB8AC3E}">
        <p14:creationId xmlns:p14="http://schemas.microsoft.com/office/powerpoint/2010/main" val="1745957467"/>
      </p:ext>
    </p:extLst>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FAA50C-DCAC-8013-38B8-DB3CEB37F09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3FD832A-A103-7190-7708-831880C2F7BF}"/>
              </a:ext>
            </a:extLst>
          </p:cNvPr>
          <p:cNvSpPr>
            <a:spLocks noGrp="1"/>
          </p:cNvSpPr>
          <p:nvPr>
            <p:ph type="title"/>
          </p:nvPr>
        </p:nvSpPr>
        <p:spPr>
          <a:xfrm>
            <a:off x="1023256" y="0"/>
            <a:ext cx="11168744" cy="914400"/>
          </a:xfrm>
          <a:solidFill>
            <a:srgbClr val="002060"/>
          </a:solidFill>
        </p:spPr>
        <p:txBody>
          <a:bodyPr anchor="ctr"/>
          <a:lstStyle/>
          <a:p>
            <a:pPr>
              <a:lnSpc>
                <a:spcPct val="100000"/>
              </a:lnSpc>
              <a:spcBef>
                <a:spcPts val="0"/>
              </a:spcBef>
            </a:pPr>
            <a:r>
              <a:rPr lang="en-US" dirty="0">
                <a:solidFill>
                  <a:srgbClr val="FFC000"/>
                </a:solidFill>
              </a:rPr>
              <a:t>  </a:t>
            </a:r>
            <a:endParaRPr lang="en-US" sz="2800" i="1" dirty="0">
              <a:solidFill>
                <a:srgbClr val="FFC000"/>
              </a:solidFill>
              <a:latin typeface="+mj-lt"/>
            </a:endParaRPr>
          </a:p>
        </p:txBody>
      </p:sp>
      <p:sp>
        <p:nvSpPr>
          <p:cNvPr id="4" name="TextBox 3">
            <a:extLst>
              <a:ext uri="{FF2B5EF4-FFF2-40B4-BE49-F238E27FC236}">
                <a16:creationId xmlns:a16="http://schemas.microsoft.com/office/drawing/2014/main" id="{88A1E4E9-724F-9FEB-FFF4-E38008E10AA2}"/>
              </a:ext>
            </a:extLst>
          </p:cNvPr>
          <p:cNvSpPr txBox="1"/>
          <p:nvPr/>
        </p:nvSpPr>
        <p:spPr>
          <a:xfrm>
            <a:off x="2853536" y="187287"/>
            <a:ext cx="6048094" cy="523220"/>
          </a:xfrm>
          <a:prstGeom prst="rect">
            <a:avLst/>
          </a:prstGeom>
          <a:noFill/>
        </p:spPr>
        <p:txBody>
          <a:bodyPr wrap="square" rtlCol="0">
            <a:spAutoFit/>
          </a:bodyPr>
          <a:lstStyle/>
          <a:p>
            <a:pPr marL="234950" marR="0" lvl="0" indent="0" algn="l" defTabSz="457200" rtl="0" eaLnBrk="1" fontAlgn="auto" latinLnBrk="0" hangingPunct="1">
              <a:lnSpc>
                <a:spcPct val="100000"/>
              </a:lnSpc>
              <a:spcBef>
                <a:spcPts val="0"/>
              </a:spcBef>
              <a:spcAft>
                <a:spcPts val="0"/>
              </a:spcAft>
              <a:buClrTx/>
              <a:buSzTx/>
              <a:buFontTx/>
              <a:buNone/>
              <a:tabLst/>
              <a:defRPr/>
            </a:pPr>
            <a:r>
              <a:rPr lang="en-US" sz="2800" b="1" kern="0" dirty="0">
                <a:solidFill>
                  <a:srgbClr val="FFC000"/>
                </a:solidFill>
                <a:latin typeface="Calibri" pitchFamily="34" charset="0"/>
                <a:cs typeface="Calibri" pitchFamily="34" charset="0"/>
              </a:rPr>
              <a:t>Perspective Informed by Analysis</a:t>
            </a:r>
            <a:endParaRPr kumimoji="0" lang="en-US" sz="2800" b="1" i="0" u="none" strike="noStrike" kern="0" cap="none" spc="0" normalizeH="0" baseline="0" noProof="0" dirty="0">
              <a:ln>
                <a:noFill/>
              </a:ln>
              <a:solidFill>
                <a:srgbClr val="FFC000"/>
              </a:solidFill>
              <a:effectLst/>
              <a:uLnTx/>
              <a:uFillTx/>
              <a:latin typeface="Calibri" pitchFamily="34" charset="0"/>
              <a:ea typeface="+mn-ea"/>
              <a:cs typeface="Calibri" pitchFamily="34" charset="0"/>
            </a:endParaRPr>
          </a:p>
        </p:txBody>
      </p:sp>
      <p:sp>
        <p:nvSpPr>
          <p:cNvPr id="9" name="Rectangle: Rounded Corners 8">
            <a:extLst>
              <a:ext uri="{FF2B5EF4-FFF2-40B4-BE49-F238E27FC236}">
                <a16:creationId xmlns:a16="http://schemas.microsoft.com/office/drawing/2014/main" id="{41B6AC6B-342E-1C4E-7046-F0DF7FF6233A}"/>
              </a:ext>
            </a:extLst>
          </p:cNvPr>
          <p:cNvSpPr/>
          <p:nvPr/>
        </p:nvSpPr>
        <p:spPr>
          <a:xfrm>
            <a:off x="731520" y="1897901"/>
            <a:ext cx="10755630" cy="4207624"/>
          </a:xfrm>
          <a:prstGeom prst="roundRect">
            <a:avLst/>
          </a:prstGeom>
          <a:solidFill>
            <a:srgbClr val="FEF4F0"/>
          </a:solidFill>
          <a:ln w="38100">
            <a:solidFill>
              <a:srgbClr val="00339A"/>
            </a:solid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marL="1255713" marR="0" lvl="0" defTabSz="457200" rtl="0" eaLnBrk="1" fontAlgn="auto" latinLnBrk="0" hangingPunct="1">
              <a:lnSpc>
                <a:spcPct val="100000"/>
              </a:lnSpc>
              <a:spcBef>
                <a:spcPts val="0"/>
              </a:spcBef>
              <a:spcAft>
                <a:spcPts val="0"/>
              </a:spcAft>
              <a:buClrTx/>
              <a:buSzTx/>
              <a:buFontTx/>
              <a:buNone/>
              <a:tabLst/>
              <a:defRPr/>
            </a:pPr>
            <a:r>
              <a:rPr lang="en-US" sz="2000" b="1" dirty="0">
                <a:solidFill>
                  <a:srgbClr val="00339A"/>
                </a:solidFill>
                <a:latin typeface="Aptos" panose="02110004020202020204"/>
              </a:rPr>
              <a:t>Current Perspective Informed by the Team’s Analysis</a:t>
            </a:r>
          </a:p>
          <a:p>
            <a:pPr marL="1255713" marR="0" lvl="0" algn="ctr" defTabSz="457200" rtl="0" eaLnBrk="1" fontAlgn="auto" latinLnBrk="0" hangingPunct="1">
              <a:lnSpc>
                <a:spcPct val="100000"/>
              </a:lnSpc>
              <a:spcBef>
                <a:spcPts val="0"/>
              </a:spcBef>
              <a:spcAft>
                <a:spcPts val="0"/>
              </a:spcAft>
              <a:buClrTx/>
              <a:buSzTx/>
              <a:buFontTx/>
              <a:buNone/>
              <a:tabLst/>
              <a:defRPr/>
            </a:pPr>
            <a:endParaRPr kumimoji="0" lang="en-US" sz="2000" b="1" i="0" u="none" strike="noStrike" kern="1200" cap="none" spc="0" normalizeH="0" baseline="0" noProof="0" dirty="0">
              <a:ln>
                <a:noFill/>
              </a:ln>
              <a:solidFill>
                <a:schemeClr val="tx1"/>
              </a:solidFill>
              <a:effectLst/>
              <a:uLnTx/>
              <a:uFillTx/>
              <a:latin typeface="+mj-lt"/>
              <a:ea typeface="+mn-ea"/>
              <a:cs typeface="+mn-cs"/>
            </a:endParaRPr>
          </a:p>
          <a:p>
            <a:pPr marL="1603375" marR="0">
              <a:spcAft>
                <a:spcPts val="1000"/>
              </a:spcAft>
            </a:pPr>
            <a:r>
              <a:rPr lang="en-US" sz="2000" b="1" kern="100" dirty="0">
                <a:solidFill>
                  <a:schemeClr val="tx1"/>
                </a:solidFill>
                <a:effectLst/>
                <a:ea typeface="Aptos" panose="020B0004020202020204" pitchFamily="34" charset="0"/>
              </a:rPr>
              <a:t>Although effective dementia care relies on interdisciplinary collaboration, achieving this requires </a:t>
            </a:r>
            <a:r>
              <a:rPr lang="en-US" sz="2000" b="1" kern="100" dirty="0">
                <a:solidFill>
                  <a:schemeClr val="tx1"/>
                </a:solidFill>
                <a:ea typeface="Aptos" panose="020B0004020202020204" pitchFamily="34" charset="0"/>
              </a:rPr>
              <a:t>augmentation of existing, geographically-based</a:t>
            </a:r>
            <a:r>
              <a:rPr lang="en-US" sz="2000" b="1" kern="100" dirty="0">
                <a:solidFill>
                  <a:schemeClr val="tx1"/>
                </a:solidFill>
                <a:effectLst/>
                <a:ea typeface="Aptos" panose="020B0004020202020204" pitchFamily="34" charset="0"/>
              </a:rPr>
              <a:t> infrastructure that:</a:t>
            </a:r>
          </a:p>
          <a:p>
            <a:pPr marL="1998663" lvl="1" indent="-285750">
              <a:spcAft>
                <a:spcPts val="500"/>
              </a:spcAft>
              <a:buSzPct val="100000"/>
              <a:buFont typeface="Arial" panose="020B0604020202020204" pitchFamily="34" charset="0"/>
              <a:buChar char="•"/>
              <a:tabLst>
                <a:tab pos="457200" algn="l"/>
              </a:tabLst>
            </a:pPr>
            <a:r>
              <a:rPr lang="en-US" sz="2000" kern="100" dirty="0">
                <a:solidFill>
                  <a:schemeClr val="tx1"/>
                </a:solidFill>
              </a:rPr>
              <a:t>Exhibits a strong focus on </a:t>
            </a:r>
            <a:r>
              <a:rPr lang="en-US" sz="2000" b="1" dirty="0">
                <a:solidFill>
                  <a:srgbClr val="00339A"/>
                </a:solidFill>
              </a:rPr>
              <a:t>dementia care navigation </a:t>
            </a:r>
            <a:r>
              <a:rPr lang="en-US" sz="2000" kern="100" dirty="0">
                <a:solidFill>
                  <a:schemeClr val="tx1"/>
                </a:solidFill>
              </a:rPr>
              <a:t>and </a:t>
            </a:r>
            <a:r>
              <a:rPr lang="en-US" sz="2000" b="1" dirty="0">
                <a:solidFill>
                  <a:srgbClr val="00339A"/>
                </a:solidFill>
              </a:rPr>
              <a:t>caregiver support with clinical expertise;</a:t>
            </a:r>
          </a:p>
          <a:p>
            <a:pPr marL="1998663" lvl="1" indent="-285750">
              <a:spcAft>
                <a:spcPts val="500"/>
              </a:spcAft>
              <a:buSzPct val="100000"/>
              <a:buFont typeface="Arial" panose="020B0604020202020204" pitchFamily="34" charset="0"/>
              <a:buChar char="•"/>
              <a:tabLst>
                <a:tab pos="457200" algn="l"/>
              </a:tabLst>
            </a:pPr>
            <a:r>
              <a:rPr lang="en-US" sz="2000" kern="100" dirty="0">
                <a:solidFill>
                  <a:schemeClr val="tx1"/>
                </a:solidFill>
                <a:effectLst/>
                <a:ea typeface="Aptos" panose="020B0004020202020204" pitchFamily="34" charset="0"/>
              </a:rPr>
              <a:t>supports existing provider capabilities;</a:t>
            </a:r>
          </a:p>
          <a:p>
            <a:pPr marL="1998663" lvl="1" indent="-285750">
              <a:spcAft>
                <a:spcPts val="500"/>
              </a:spcAft>
              <a:buSzPct val="100000"/>
              <a:buFont typeface="Arial" panose="020B0604020202020204" pitchFamily="34" charset="0"/>
              <a:buChar char="•"/>
              <a:tabLst>
                <a:tab pos="457200" algn="l"/>
              </a:tabLst>
            </a:pPr>
            <a:r>
              <a:rPr lang="en-US" sz="2000" kern="100" dirty="0">
                <a:solidFill>
                  <a:schemeClr val="tx1"/>
                </a:solidFill>
                <a:effectLst/>
                <a:ea typeface="Aptos" panose="020B0004020202020204" pitchFamily="34" charset="0"/>
              </a:rPr>
              <a:t>strengthens collaboration; and</a:t>
            </a:r>
          </a:p>
          <a:p>
            <a:pPr marL="1998663" lvl="1" indent="-285750">
              <a:spcAft>
                <a:spcPts val="500"/>
              </a:spcAft>
              <a:buSzPct val="100000"/>
              <a:buFont typeface="Arial" panose="020B0604020202020204" pitchFamily="34" charset="0"/>
              <a:buChar char="•"/>
              <a:tabLst>
                <a:tab pos="457200" algn="l"/>
              </a:tabLst>
            </a:pPr>
            <a:r>
              <a:rPr lang="en-US" sz="2000" kern="100" dirty="0">
                <a:solidFill>
                  <a:schemeClr val="tx1"/>
                </a:solidFill>
                <a:effectLst/>
                <a:ea typeface="Aptos" panose="020B0004020202020204" pitchFamily="34" charset="0"/>
              </a:rPr>
              <a:t>interconnects services for seamless coordination. </a:t>
            </a:r>
          </a:p>
          <a:p>
            <a:pPr marL="1712913" lvl="1">
              <a:spcAft>
                <a:spcPts val="500"/>
              </a:spcAft>
              <a:buSzPct val="100000"/>
              <a:tabLst>
                <a:tab pos="457200" algn="l"/>
              </a:tabLst>
            </a:pPr>
            <a:endParaRPr lang="en-US" b="1" kern="100" dirty="0">
              <a:solidFill>
                <a:schemeClr val="tx1"/>
              </a:solidFill>
              <a:effectLst/>
              <a:latin typeface="+mj-lt"/>
              <a:ea typeface="Aptos" panose="020B0004020202020204" pitchFamily="34" charset="0"/>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05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pic>
        <p:nvPicPr>
          <p:cNvPr id="1038" name="Picture 14" descr="Vision ">
            <a:extLst>
              <a:ext uri="{FF2B5EF4-FFF2-40B4-BE49-F238E27FC236}">
                <a16:creationId xmlns:a16="http://schemas.microsoft.com/office/drawing/2014/main" id="{54269FD7-BA18-89E3-57B7-6EE8C505199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77916" y="1863223"/>
            <a:ext cx="1219200" cy="1219200"/>
          </a:xfrm>
          <a:prstGeom prst="rect">
            <a:avLst/>
          </a:prstGeom>
          <a:noFill/>
          <a:extLst>
            <a:ext uri="{909E8E84-426E-40DD-AFC4-6F175D3DCCD1}">
              <a14:hiddenFill xmlns:a14="http://schemas.microsoft.com/office/drawing/2010/main">
                <a:solidFill>
                  <a:srgbClr val="FFFFFF"/>
                </a:solidFill>
              </a14:hiddenFill>
            </a:ext>
          </a:extLst>
        </p:spPr>
      </p:pic>
      <p:sp>
        <p:nvSpPr>
          <p:cNvPr id="18" name="Slide Number Placeholder 4">
            <a:extLst>
              <a:ext uri="{FF2B5EF4-FFF2-40B4-BE49-F238E27FC236}">
                <a16:creationId xmlns:a16="http://schemas.microsoft.com/office/drawing/2014/main" id="{F0019A4D-F6F7-014D-D981-DA7C098A1C2A}"/>
              </a:ext>
            </a:extLst>
          </p:cNvPr>
          <p:cNvSpPr txBox="1">
            <a:spLocks/>
          </p:cNvSpPr>
          <p:nvPr/>
        </p:nvSpPr>
        <p:spPr>
          <a:xfrm>
            <a:off x="11605846" y="6410781"/>
            <a:ext cx="379324"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fld id="{368831C8-4153-47FC-8159-9A6EA4357490}"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20</a:t>
            </a:fld>
            <a:endPar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pic>
        <p:nvPicPr>
          <p:cNvPr id="19" name="Picture 18">
            <a:extLst>
              <a:ext uri="{FF2B5EF4-FFF2-40B4-BE49-F238E27FC236}">
                <a16:creationId xmlns:a16="http://schemas.microsoft.com/office/drawing/2014/main" id="{51899E12-EAF4-D865-0B06-38F6FDE73933}"/>
              </a:ext>
            </a:extLst>
          </p:cNvPr>
          <p:cNvPicPr>
            <a:picLocks noChangeAspect="1"/>
          </p:cNvPicPr>
          <p:nvPr/>
        </p:nvPicPr>
        <p:blipFill>
          <a:blip r:embed="rId4"/>
          <a:stretch>
            <a:fillRect/>
          </a:stretch>
        </p:blipFill>
        <p:spPr>
          <a:xfrm>
            <a:off x="-1" y="0"/>
            <a:ext cx="1012371" cy="783771"/>
          </a:xfrm>
          <a:prstGeom prst="rect">
            <a:avLst/>
          </a:prstGeom>
          <a:ln w="38100">
            <a:solidFill>
              <a:srgbClr val="FFC000"/>
            </a:solidFill>
          </a:ln>
        </p:spPr>
      </p:pic>
    </p:spTree>
    <p:extLst>
      <p:ext uri="{BB962C8B-B14F-4D97-AF65-F5344CB8AC3E}">
        <p14:creationId xmlns:p14="http://schemas.microsoft.com/office/powerpoint/2010/main" val="191579676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D396FE-727A-49AF-8E59-9E123B4AA83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9A65C0F-AC81-DE83-0458-BAFC6B41267E}"/>
              </a:ext>
            </a:extLst>
          </p:cNvPr>
          <p:cNvSpPr>
            <a:spLocks noGrp="1"/>
          </p:cNvSpPr>
          <p:nvPr>
            <p:ph type="title"/>
          </p:nvPr>
        </p:nvSpPr>
        <p:spPr>
          <a:xfrm>
            <a:off x="1115122" y="11151"/>
            <a:ext cx="11076878" cy="925020"/>
          </a:xfrm>
          <a:solidFill>
            <a:srgbClr val="002060"/>
          </a:solidFill>
        </p:spPr>
        <p:txBody>
          <a:bodyPr anchor="ctr"/>
          <a:lstStyle/>
          <a:p>
            <a:pPr>
              <a:lnSpc>
                <a:spcPct val="100000"/>
              </a:lnSpc>
              <a:spcBef>
                <a:spcPts val="0"/>
              </a:spcBef>
            </a:pPr>
            <a:r>
              <a:rPr lang="en-US" dirty="0">
                <a:solidFill>
                  <a:srgbClr val="FFC000"/>
                </a:solidFill>
              </a:rPr>
              <a:t>  </a:t>
            </a:r>
            <a:endParaRPr lang="en-US" sz="2800" i="1" dirty="0">
              <a:solidFill>
                <a:srgbClr val="FFC000"/>
              </a:solidFill>
              <a:latin typeface="+mj-lt"/>
            </a:endParaRPr>
          </a:p>
        </p:txBody>
      </p:sp>
      <p:sp>
        <p:nvSpPr>
          <p:cNvPr id="4" name="TextBox 3">
            <a:extLst>
              <a:ext uri="{FF2B5EF4-FFF2-40B4-BE49-F238E27FC236}">
                <a16:creationId xmlns:a16="http://schemas.microsoft.com/office/drawing/2014/main" id="{3B18D243-69A3-232B-7F35-BF4D2DE78FD8}"/>
              </a:ext>
            </a:extLst>
          </p:cNvPr>
          <p:cNvSpPr txBox="1"/>
          <p:nvPr/>
        </p:nvSpPr>
        <p:spPr>
          <a:xfrm>
            <a:off x="1132113" y="223023"/>
            <a:ext cx="10972801" cy="523220"/>
          </a:xfrm>
          <a:prstGeom prst="rect">
            <a:avLst/>
          </a:prstGeom>
          <a:noFill/>
        </p:spPr>
        <p:txBody>
          <a:bodyPr wrap="square" rtlCol="0">
            <a:spAutoFit/>
          </a:bodyPr>
          <a:lstStyle/>
          <a:p>
            <a:pPr marL="234950" marR="0" lvl="0" indent="-234950" algn="l"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0" cap="none" spc="0" normalizeH="0" baseline="0" noProof="0" dirty="0">
                <a:ln>
                  <a:noFill/>
                </a:ln>
                <a:solidFill>
                  <a:srgbClr val="FFC000"/>
                </a:solidFill>
                <a:effectLst/>
                <a:uLnTx/>
                <a:uFillTx/>
                <a:latin typeface="Calibri" pitchFamily="34" charset="0"/>
                <a:ea typeface="+mn-ea"/>
                <a:cs typeface="Calibri" pitchFamily="34" charset="0"/>
              </a:rPr>
              <a:t>Recommended Revised Tea</a:t>
            </a:r>
            <a:r>
              <a:rPr lang="en-US" sz="2800" b="1" kern="0" dirty="0">
                <a:solidFill>
                  <a:srgbClr val="FFC000"/>
                </a:solidFill>
                <a:latin typeface="Calibri" pitchFamily="34" charset="0"/>
                <a:cs typeface="Calibri" pitchFamily="34" charset="0"/>
              </a:rPr>
              <a:t>m </a:t>
            </a:r>
            <a:r>
              <a:rPr kumimoji="0" lang="en-US" sz="2800" b="1" i="0" u="none" strike="noStrike" kern="0" cap="none" spc="0" normalizeH="0" baseline="0" noProof="0" dirty="0">
                <a:ln>
                  <a:noFill/>
                </a:ln>
                <a:solidFill>
                  <a:srgbClr val="FFC000"/>
                </a:solidFill>
                <a:effectLst/>
                <a:uLnTx/>
                <a:uFillTx/>
                <a:latin typeface="Calibri" pitchFamily="34" charset="0"/>
                <a:ea typeface="+mn-ea"/>
                <a:cs typeface="Calibri" pitchFamily="34" charset="0"/>
              </a:rPr>
              <a:t>Goal</a:t>
            </a:r>
          </a:p>
        </p:txBody>
      </p:sp>
      <p:sp>
        <p:nvSpPr>
          <p:cNvPr id="12" name="Slide Number Placeholder 4">
            <a:extLst>
              <a:ext uri="{FF2B5EF4-FFF2-40B4-BE49-F238E27FC236}">
                <a16:creationId xmlns:a16="http://schemas.microsoft.com/office/drawing/2014/main" id="{8B60D115-248C-9511-5ADE-A86394DB1BE0}"/>
              </a:ext>
            </a:extLst>
          </p:cNvPr>
          <p:cNvSpPr txBox="1">
            <a:spLocks/>
          </p:cNvSpPr>
          <p:nvPr/>
        </p:nvSpPr>
        <p:spPr>
          <a:xfrm>
            <a:off x="11615057" y="6410781"/>
            <a:ext cx="370113"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fld id="{368831C8-4153-47FC-8159-9A6EA4357490}"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21</a:t>
            </a:fld>
            <a:endPar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3" name="TextBox 2">
            <a:extLst>
              <a:ext uri="{FF2B5EF4-FFF2-40B4-BE49-F238E27FC236}">
                <a16:creationId xmlns:a16="http://schemas.microsoft.com/office/drawing/2014/main" id="{F3B10AB4-2FEA-BE01-711E-A68E24855DED}"/>
              </a:ext>
            </a:extLst>
          </p:cNvPr>
          <p:cNvSpPr txBox="1"/>
          <p:nvPr/>
        </p:nvSpPr>
        <p:spPr>
          <a:xfrm flipH="1">
            <a:off x="1040858" y="2132527"/>
            <a:ext cx="10369685" cy="922238"/>
          </a:xfrm>
          <a:prstGeom prst="roundRect">
            <a:avLst/>
          </a:prstGeom>
          <a:solidFill>
            <a:srgbClr val="FEF4F0"/>
          </a:solidFill>
          <a:ln w="57150">
            <a:solidFill>
              <a:srgbClr val="0070C0"/>
            </a:solidFill>
          </a:ln>
        </p:spPr>
        <p:txBody>
          <a:bodyPr wrap="square" rtlCol="0">
            <a:spAutoFit/>
          </a:bodyPr>
          <a:lstStyle/>
          <a:p>
            <a:pPr algn="ctr">
              <a:spcAft>
                <a:spcPts val="500"/>
              </a:spcAft>
              <a:defRPr/>
            </a:pPr>
            <a:r>
              <a:rPr lang="en-US" sz="2400" b="1" dirty="0">
                <a:solidFill>
                  <a:srgbClr val="00339A"/>
                </a:solidFill>
                <a:latin typeface="Aptos" panose="02110004020202020204"/>
              </a:rPr>
              <a:t>Vision</a:t>
            </a:r>
          </a:p>
          <a:p>
            <a:pPr algn="ctr">
              <a:defRPr/>
            </a:pPr>
            <a:r>
              <a:rPr lang="en-US" sz="2000" b="1" dirty="0">
                <a:solidFill>
                  <a:prstClr val="black"/>
                </a:solidFill>
                <a:latin typeface="+mj-lt"/>
                <a:cs typeface="Calibri" panose="020F0502020204030204" pitchFamily="34" charset="0"/>
              </a:rPr>
              <a:t>A sustainable, centralized model of integrated dementia care </a:t>
            </a:r>
            <a:r>
              <a:rPr kumimoji="0" lang="en-US" sz="2000" b="1" i="0" u="none" strike="noStrike" kern="1200" cap="none" spc="0" normalizeH="0" baseline="0" noProof="0" dirty="0">
                <a:ln>
                  <a:noFill/>
                </a:ln>
                <a:solidFill>
                  <a:prstClr val="black"/>
                </a:solidFill>
                <a:effectLst/>
                <a:uLnTx/>
                <a:uFillTx/>
                <a:latin typeface="+mj-lt"/>
                <a:ea typeface="+mn-ea"/>
                <a:cs typeface="Calibri" panose="020F0502020204030204" pitchFamily="34" charset="0"/>
              </a:rPr>
              <a:t>in Massachusetts  </a:t>
            </a:r>
          </a:p>
        </p:txBody>
      </p:sp>
      <p:pic>
        <p:nvPicPr>
          <p:cNvPr id="9" name="Picture 8">
            <a:extLst>
              <a:ext uri="{FF2B5EF4-FFF2-40B4-BE49-F238E27FC236}">
                <a16:creationId xmlns:a16="http://schemas.microsoft.com/office/drawing/2014/main" id="{D33B581E-5916-4EF1-B88F-A56DFC22826C}"/>
              </a:ext>
            </a:extLst>
          </p:cNvPr>
          <p:cNvPicPr>
            <a:picLocks noChangeAspect="1"/>
          </p:cNvPicPr>
          <p:nvPr/>
        </p:nvPicPr>
        <p:blipFill>
          <a:blip r:embed="rId3"/>
          <a:stretch>
            <a:fillRect/>
          </a:stretch>
        </p:blipFill>
        <p:spPr>
          <a:xfrm>
            <a:off x="837792" y="1030267"/>
            <a:ext cx="940195" cy="940195"/>
          </a:xfrm>
          <a:prstGeom prst="rect">
            <a:avLst/>
          </a:prstGeom>
        </p:spPr>
      </p:pic>
      <p:sp>
        <p:nvSpPr>
          <p:cNvPr id="10" name="TextBox 9">
            <a:extLst>
              <a:ext uri="{FF2B5EF4-FFF2-40B4-BE49-F238E27FC236}">
                <a16:creationId xmlns:a16="http://schemas.microsoft.com/office/drawing/2014/main" id="{1C70E452-D949-793A-8643-8C53C48AD5D8}"/>
              </a:ext>
            </a:extLst>
          </p:cNvPr>
          <p:cNvSpPr txBox="1"/>
          <p:nvPr/>
        </p:nvSpPr>
        <p:spPr>
          <a:xfrm>
            <a:off x="1906358" y="1176092"/>
            <a:ext cx="9397181" cy="52322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2800" b="1" dirty="0">
                <a:solidFill>
                  <a:srgbClr val="005A9E"/>
                </a:solidFill>
                <a:latin typeface="+mj-lt"/>
                <a:cs typeface="Calibri" panose="020F0502020204030204" pitchFamily="34" charset="0"/>
              </a:rPr>
              <a:t>Team Vision, Mission, and Revised Goal </a:t>
            </a:r>
            <a:r>
              <a:rPr lang="en-US" sz="2800" b="1" i="1" dirty="0">
                <a:solidFill>
                  <a:srgbClr val="005A9E"/>
                </a:solidFill>
                <a:latin typeface="+mj-lt"/>
                <a:cs typeface="Calibri" panose="020F0502020204030204" pitchFamily="34" charset="0"/>
              </a:rPr>
              <a:t>(For Council Review)</a:t>
            </a:r>
            <a:endParaRPr kumimoji="0" lang="en-US" sz="2800" b="1" i="1" u="none" strike="noStrike" kern="1200" cap="none" spc="0" normalizeH="0" baseline="0" noProof="0" dirty="0">
              <a:ln>
                <a:noFill/>
              </a:ln>
              <a:solidFill>
                <a:srgbClr val="005A9E"/>
              </a:solidFill>
              <a:effectLst/>
              <a:uLnTx/>
              <a:uFillTx/>
              <a:latin typeface="+mj-lt"/>
              <a:ea typeface="+mn-ea"/>
              <a:cs typeface="Calibri" panose="020F0502020204030204" pitchFamily="34" charset="0"/>
            </a:endParaRPr>
          </a:p>
        </p:txBody>
      </p:sp>
      <p:pic>
        <p:nvPicPr>
          <p:cNvPr id="13" name="Picture 12">
            <a:extLst>
              <a:ext uri="{FF2B5EF4-FFF2-40B4-BE49-F238E27FC236}">
                <a16:creationId xmlns:a16="http://schemas.microsoft.com/office/drawing/2014/main" id="{6D3D325F-4FEB-E4B1-799E-B94145D9203C}"/>
              </a:ext>
            </a:extLst>
          </p:cNvPr>
          <p:cNvPicPr>
            <a:picLocks noChangeAspect="1"/>
          </p:cNvPicPr>
          <p:nvPr/>
        </p:nvPicPr>
        <p:blipFill>
          <a:blip r:embed="rId4"/>
          <a:stretch>
            <a:fillRect/>
          </a:stretch>
        </p:blipFill>
        <p:spPr>
          <a:xfrm>
            <a:off x="0" y="1"/>
            <a:ext cx="1077685" cy="914400"/>
          </a:xfrm>
          <a:prstGeom prst="rect">
            <a:avLst/>
          </a:prstGeom>
          <a:ln w="38100">
            <a:solidFill>
              <a:srgbClr val="FFC000"/>
            </a:solidFill>
          </a:ln>
        </p:spPr>
      </p:pic>
      <p:sp>
        <p:nvSpPr>
          <p:cNvPr id="7" name="TextBox 6">
            <a:extLst>
              <a:ext uri="{FF2B5EF4-FFF2-40B4-BE49-F238E27FC236}">
                <a16:creationId xmlns:a16="http://schemas.microsoft.com/office/drawing/2014/main" id="{D3C4267A-67AF-4C3D-EB5E-05C751C35078}"/>
              </a:ext>
            </a:extLst>
          </p:cNvPr>
          <p:cNvSpPr txBox="1"/>
          <p:nvPr/>
        </p:nvSpPr>
        <p:spPr>
          <a:xfrm flipH="1">
            <a:off x="1001948" y="4607091"/>
            <a:ext cx="10525327" cy="1262757"/>
          </a:xfrm>
          <a:prstGeom prst="roundRect">
            <a:avLst/>
          </a:prstGeom>
          <a:solidFill>
            <a:srgbClr val="FEF4F0"/>
          </a:solidFill>
          <a:ln w="57150">
            <a:solidFill>
              <a:srgbClr val="0070C0"/>
            </a:solidFill>
          </a:ln>
        </p:spPr>
        <p:txBody>
          <a:bodyPr wrap="square" rtlCol="0">
            <a:spAutoFit/>
          </a:bodyPr>
          <a:lstStyle/>
          <a:p>
            <a:pPr algn="ctr">
              <a:spcAft>
                <a:spcPts val="500"/>
              </a:spcAft>
              <a:defRPr/>
            </a:pPr>
            <a:r>
              <a:rPr lang="en-US" sz="2400" b="1" dirty="0">
                <a:solidFill>
                  <a:srgbClr val="00339A"/>
                </a:solidFill>
                <a:latin typeface="Aptos" panose="02110004020202020204"/>
              </a:rPr>
              <a:t>Revised Goal (Proposed State Plan Amendment)</a:t>
            </a:r>
          </a:p>
          <a:p>
            <a:pPr algn="ctr">
              <a:defRPr/>
            </a:pPr>
            <a:r>
              <a:rPr lang="en-US" sz="2000" b="1" dirty="0">
                <a:solidFill>
                  <a:prstClr val="black"/>
                </a:solidFill>
                <a:latin typeface="+mj-lt"/>
                <a:cs typeface="Calibri" panose="020F0502020204030204" pitchFamily="34" charset="0"/>
              </a:rPr>
              <a:t>Develop a plan that ensures that individuals with dementia and their care partners have access to an evidence-based dementia care navigation program</a:t>
            </a:r>
            <a:endParaRPr lang="en-US" sz="2400" b="1" dirty="0">
              <a:solidFill>
                <a:srgbClr val="00339A"/>
              </a:solidFill>
              <a:latin typeface="Aptos" panose="02110004020202020204"/>
            </a:endParaRPr>
          </a:p>
        </p:txBody>
      </p:sp>
      <p:sp>
        <p:nvSpPr>
          <p:cNvPr id="5" name="TextBox 4">
            <a:extLst>
              <a:ext uri="{FF2B5EF4-FFF2-40B4-BE49-F238E27FC236}">
                <a16:creationId xmlns:a16="http://schemas.microsoft.com/office/drawing/2014/main" id="{F1E3B16E-163A-F2BD-324B-87A71F2CEA5D}"/>
              </a:ext>
            </a:extLst>
          </p:cNvPr>
          <p:cNvSpPr txBox="1"/>
          <p:nvPr/>
        </p:nvSpPr>
        <p:spPr>
          <a:xfrm flipH="1">
            <a:off x="1001948" y="3369809"/>
            <a:ext cx="10466962" cy="922238"/>
          </a:xfrm>
          <a:prstGeom prst="roundRect">
            <a:avLst/>
          </a:prstGeom>
          <a:solidFill>
            <a:srgbClr val="FEF4F0"/>
          </a:solidFill>
          <a:ln w="57150">
            <a:solidFill>
              <a:srgbClr val="0070C0"/>
            </a:solidFill>
          </a:ln>
        </p:spPr>
        <p:txBody>
          <a:bodyPr wrap="square" rtlCol="0">
            <a:spAutoFit/>
          </a:bodyPr>
          <a:lstStyle/>
          <a:p>
            <a:pPr algn="ctr">
              <a:spcAft>
                <a:spcPts val="500"/>
              </a:spcAft>
              <a:defRPr/>
            </a:pPr>
            <a:r>
              <a:rPr lang="en-US" sz="2400" b="1" dirty="0">
                <a:solidFill>
                  <a:srgbClr val="00339A"/>
                </a:solidFill>
                <a:latin typeface="Aptos" panose="02110004020202020204"/>
              </a:rPr>
              <a:t>Mission</a:t>
            </a:r>
          </a:p>
          <a:p>
            <a:pPr algn="ctr">
              <a:defRPr/>
            </a:pPr>
            <a:r>
              <a:rPr kumimoji="0" lang="en-US" sz="2000" b="1" i="0" u="none" strike="noStrike" kern="1200" cap="none" spc="0" normalizeH="0" baseline="0" noProof="0" dirty="0">
                <a:ln>
                  <a:noFill/>
                </a:ln>
                <a:solidFill>
                  <a:prstClr val="black"/>
                </a:solidFill>
                <a:effectLst/>
                <a:uLnTx/>
                <a:uFillTx/>
                <a:latin typeface="+mj-lt"/>
                <a:ea typeface="+mn-ea"/>
                <a:cs typeface="Calibri" panose="020F0502020204030204" pitchFamily="34" charset="0"/>
              </a:rPr>
              <a:t>Address gaps in dementia care</a:t>
            </a:r>
          </a:p>
        </p:txBody>
      </p:sp>
    </p:spTree>
    <p:extLst>
      <p:ext uri="{BB962C8B-B14F-4D97-AF65-F5344CB8AC3E}">
        <p14:creationId xmlns:p14="http://schemas.microsoft.com/office/powerpoint/2010/main" val="146575675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47104D-D76A-32AD-9A3B-E2BFB0AC69D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0F0C770-5E79-5894-E27F-DCA9285D4467}"/>
              </a:ext>
            </a:extLst>
          </p:cNvPr>
          <p:cNvSpPr>
            <a:spLocks noGrp="1"/>
          </p:cNvSpPr>
          <p:nvPr>
            <p:ph type="title"/>
          </p:nvPr>
        </p:nvSpPr>
        <p:spPr>
          <a:xfrm>
            <a:off x="691819" y="677732"/>
            <a:ext cx="10818863" cy="5604734"/>
          </a:xfrm>
          <a:solidFill>
            <a:srgbClr val="002060"/>
          </a:solidFill>
          <a:ln w="57150">
            <a:solidFill>
              <a:srgbClr val="C00000"/>
            </a:solidFill>
          </a:ln>
        </p:spPr>
        <p:txBody>
          <a:bodyPr anchor="ctr"/>
          <a:lstStyle/>
          <a:p>
            <a:pPr algn="ctr">
              <a:lnSpc>
                <a:spcPct val="100000"/>
              </a:lnSpc>
              <a:spcBef>
                <a:spcPts val="0"/>
              </a:spcBef>
            </a:pPr>
            <a:br>
              <a:rPr lang="en-US" dirty="0">
                <a:solidFill>
                  <a:srgbClr val="FFC000"/>
                </a:solidFill>
              </a:rPr>
            </a:br>
            <a:br>
              <a:rPr lang="en-US" dirty="0">
                <a:solidFill>
                  <a:srgbClr val="FFC000"/>
                </a:solidFill>
              </a:rPr>
            </a:br>
            <a:r>
              <a:rPr lang="en-US" dirty="0">
                <a:solidFill>
                  <a:srgbClr val="FFC000"/>
                </a:solidFill>
              </a:rPr>
              <a:t>Preliminary Proposal for Further Development</a:t>
            </a:r>
            <a:br>
              <a:rPr lang="en-US" dirty="0">
                <a:solidFill>
                  <a:srgbClr val="FFC000"/>
                </a:solidFill>
              </a:rPr>
            </a:br>
            <a:br>
              <a:rPr lang="en-US" dirty="0">
                <a:solidFill>
                  <a:srgbClr val="FFC000"/>
                </a:solidFill>
              </a:rPr>
            </a:br>
            <a:br>
              <a:rPr lang="en-US" dirty="0">
                <a:solidFill>
                  <a:srgbClr val="FFC000"/>
                </a:solidFill>
              </a:rPr>
            </a:br>
            <a:br>
              <a:rPr lang="en-US" dirty="0">
                <a:solidFill>
                  <a:srgbClr val="FFC000"/>
                </a:solidFill>
              </a:rPr>
            </a:br>
            <a:br>
              <a:rPr lang="en-US" dirty="0">
                <a:solidFill>
                  <a:srgbClr val="FFC000"/>
                </a:solidFill>
              </a:rPr>
            </a:br>
            <a:r>
              <a:rPr lang="en-US" i="1" dirty="0">
                <a:solidFill>
                  <a:srgbClr val="FFC000"/>
                </a:solidFill>
              </a:rPr>
              <a:t>Pilot a Care Ecosystem Program in Massachusetts</a:t>
            </a:r>
            <a:br>
              <a:rPr lang="en-US" dirty="0">
                <a:solidFill>
                  <a:srgbClr val="FFC000"/>
                </a:solidFill>
              </a:rPr>
            </a:br>
            <a:br>
              <a:rPr lang="en-US" dirty="0">
                <a:solidFill>
                  <a:srgbClr val="FFC000"/>
                </a:solidFill>
              </a:rPr>
            </a:br>
            <a:endParaRPr lang="en-US" sz="2800" i="1" dirty="0">
              <a:solidFill>
                <a:srgbClr val="FFC000"/>
              </a:solidFill>
              <a:latin typeface="+mj-lt"/>
            </a:endParaRPr>
          </a:p>
        </p:txBody>
      </p:sp>
      <p:sp>
        <p:nvSpPr>
          <p:cNvPr id="12" name="Slide Number Placeholder 4">
            <a:extLst>
              <a:ext uri="{FF2B5EF4-FFF2-40B4-BE49-F238E27FC236}">
                <a16:creationId xmlns:a16="http://schemas.microsoft.com/office/drawing/2014/main" id="{CCCBBF9D-DA0A-75FE-221A-0D76DB7A2733}"/>
              </a:ext>
            </a:extLst>
          </p:cNvPr>
          <p:cNvSpPr txBox="1">
            <a:spLocks/>
          </p:cNvSpPr>
          <p:nvPr/>
        </p:nvSpPr>
        <p:spPr>
          <a:xfrm>
            <a:off x="11615057" y="6410781"/>
            <a:ext cx="370113"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fld id="{368831C8-4153-47FC-8159-9A6EA4357490}"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22</a:t>
            </a:fld>
            <a:endPar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pic>
        <p:nvPicPr>
          <p:cNvPr id="11" name="Picture 10">
            <a:extLst>
              <a:ext uri="{FF2B5EF4-FFF2-40B4-BE49-F238E27FC236}">
                <a16:creationId xmlns:a16="http://schemas.microsoft.com/office/drawing/2014/main" id="{A656E902-1AB7-CAD9-6228-CEF3B06F5220}"/>
              </a:ext>
            </a:extLst>
          </p:cNvPr>
          <p:cNvPicPr>
            <a:picLocks noChangeAspect="1"/>
          </p:cNvPicPr>
          <p:nvPr/>
        </p:nvPicPr>
        <p:blipFill>
          <a:blip r:embed="rId3"/>
          <a:stretch>
            <a:fillRect/>
          </a:stretch>
        </p:blipFill>
        <p:spPr>
          <a:xfrm>
            <a:off x="5237434" y="2475805"/>
            <a:ext cx="1502229" cy="1527448"/>
          </a:xfrm>
          <a:prstGeom prst="rect">
            <a:avLst/>
          </a:prstGeom>
          <a:ln w="38100">
            <a:solidFill>
              <a:srgbClr val="FFC000"/>
            </a:solidFill>
          </a:ln>
        </p:spPr>
      </p:pic>
    </p:spTree>
    <p:extLst>
      <p:ext uri="{BB962C8B-B14F-4D97-AF65-F5344CB8AC3E}">
        <p14:creationId xmlns:p14="http://schemas.microsoft.com/office/powerpoint/2010/main" val="193801446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BE6288-1682-3BC0-95E3-CFB6FC4DCD3F}"/>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EA87CAA4-8348-26D6-3CDE-B38DF084F2CB}"/>
              </a:ext>
            </a:extLst>
          </p:cNvPr>
          <p:cNvSpPr>
            <a:spLocks noGrp="1"/>
          </p:cNvSpPr>
          <p:nvPr>
            <p:ph type="sldNum" sz="quarter" idx="12"/>
          </p:nvPr>
        </p:nvSpPr>
        <p:spPr>
          <a:xfrm>
            <a:off x="10760613" y="6293584"/>
            <a:ext cx="1255541" cy="365125"/>
          </a:xfrm>
        </p:spPr>
        <p:txBody>
          <a:bodyPr/>
          <a:lstStyle/>
          <a:p>
            <a:pPr marL="0" marR="0" lvl="0" indent="0" algn="r" defTabSz="457200" rtl="0" eaLnBrk="1" fontAlgn="base" latinLnBrk="0" hangingPunct="1">
              <a:lnSpc>
                <a:spcPct val="100000"/>
              </a:lnSpc>
              <a:spcBef>
                <a:spcPts val="0"/>
              </a:spcBef>
              <a:spcAft>
                <a:spcPct val="0"/>
              </a:spcAft>
              <a:buClrTx/>
              <a:buSzTx/>
              <a:buFontTx/>
              <a:buNone/>
              <a:tabLst/>
              <a:defRPr/>
            </a:pPr>
            <a:fld id="{AEDD70FA-59E1-4157-923E-C4A67B08AD84}"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457200" rtl="0" eaLnBrk="1" fontAlgn="base" latinLnBrk="0" hangingPunct="1">
                <a:lnSpc>
                  <a:spcPct val="100000"/>
                </a:lnSpc>
                <a:spcBef>
                  <a:spcPts val="0"/>
                </a:spcBef>
                <a:spcAft>
                  <a:spcPct val="0"/>
                </a:spcAft>
                <a:buClrTx/>
                <a:buSzTx/>
                <a:buFontTx/>
                <a:buNone/>
                <a:tabLst/>
                <a:defRPr/>
              </a:pPr>
              <a:t>23</a:t>
            </a:fld>
            <a:endPar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2" name="Google Shape;179;p1">
            <a:extLst>
              <a:ext uri="{FF2B5EF4-FFF2-40B4-BE49-F238E27FC236}">
                <a16:creationId xmlns:a16="http://schemas.microsoft.com/office/drawing/2014/main" id="{E7ABB46D-5005-477A-E61F-BE14815EE336}"/>
              </a:ext>
            </a:extLst>
          </p:cNvPr>
          <p:cNvSpPr txBox="1">
            <a:spLocks/>
          </p:cNvSpPr>
          <p:nvPr/>
        </p:nvSpPr>
        <p:spPr>
          <a:xfrm>
            <a:off x="1484670" y="0"/>
            <a:ext cx="6548284" cy="1266740"/>
          </a:xfrm>
          <a:prstGeom prst="rect">
            <a:avLst/>
          </a:prstGeom>
          <a:noFill/>
          <a:ln>
            <a:noFill/>
          </a:ln>
        </p:spPr>
        <p:txBody>
          <a:bodyPr spcFirstLastPara="1" vert="horz" wrap="square" lIns="64000" tIns="32000" rIns="64000" bIns="32000" rtlCol="0" anchor="ctr" anchorCtr="0">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endParaRPr kumimoji="0" lang="en-US" sz="3200" b="1" i="0" u="none" strike="noStrike" kern="1200" cap="none" spc="0" normalizeH="0" baseline="0" noProof="0" dirty="0">
              <a:ln>
                <a:noFill/>
              </a:ln>
              <a:solidFill>
                <a:srgbClr val="0070C0"/>
              </a:solidFill>
              <a:effectLst/>
              <a:uLnTx/>
              <a:uFillTx/>
              <a:latin typeface="Calibri" panose="020F0502020204030204" pitchFamily="34" charset="0"/>
              <a:ea typeface="+mj-ea"/>
              <a:cs typeface="Calibri" panose="020F0502020204030204" pitchFamily="34" charset="0"/>
              <a:sym typeface="Calibri"/>
            </a:endParaRPr>
          </a:p>
        </p:txBody>
      </p:sp>
      <p:sp>
        <p:nvSpPr>
          <p:cNvPr id="10" name="Rectangle: Rounded Corners 9">
            <a:extLst>
              <a:ext uri="{FF2B5EF4-FFF2-40B4-BE49-F238E27FC236}">
                <a16:creationId xmlns:a16="http://schemas.microsoft.com/office/drawing/2014/main" id="{04B488AB-ABE0-57C3-DFD4-7CCC04837CBF}"/>
              </a:ext>
            </a:extLst>
          </p:cNvPr>
          <p:cNvSpPr/>
          <p:nvPr/>
        </p:nvSpPr>
        <p:spPr>
          <a:xfrm>
            <a:off x="4491767" y="4905314"/>
            <a:ext cx="5161094" cy="1172757"/>
          </a:xfrm>
          <a:prstGeom prst="roundRect">
            <a:avLst/>
          </a:prstGeom>
          <a:solidFill>
            <a:srgbClr val="FCEDE4"/>
          </a:solidFill>
          <a:ln w="38100">
            <a:solidFill>
              <a:srgbClr val="FFC000"/>
            </a:solidFill>
          </a:ln>
        </p:spPr>
        <p:style>
          <a:lnRef idx="2">
            <a:schemeClr val="accent1"/>
          </a:lnRef>
          <a:fillRef idx="1">
            <a:schemeClr val="lt1"/>
          </a:fillRef>
          <a:effectRef idx="0">
            <a:schemeClr val="accent1"/>
          </a:effectRef>
          <a:fontRef idx="minor">
            <a:schemeClr val="dk1"/>
          </a:fontRef>
        </p:style>
        <p:txBody>
          <a:bodyPr rtlCol="0" anchor="ctr"/>
          <a:lstStyle/>
          <a:p>
            <a:pPr marL="576263" marR="0" lvl="0" indent="-457200" algn="l" defTabSz="457200" rtl="0" eaLnBrk="1" fontAlgn="auto" latinLnBrk="0" hangingPunct="1">
              <a:lnSpc>
                <a:spcPct val="100000"/>
              </a:lnSpc>
              <a:spcBef>
                <a:spcPts val="0"/>
              </a:spcBef>
              <a:spcAft>
                <a:spcPts val="1800"/>
              </a:spcAft>
              <a:buClrTx/>
              <a:buSzTx/>
              <a:buFontTx/>
              <a:buNone/>
              <a:tabLst/>
              <a:defRPr/>
            </a:pPr>
            <a:r>
              <a:rPr kumimoji="0" lang="en-US" sz="3600" b="1" i="0" u="none" strike="noStrike" kern="1200" cap="none" spc="0" normalizeH="0" baseline="0" noProof="0" dirty="0">
                <a:ln>
                  <a:noFill/>
                </a:ln>
                <a:solidFill>
                  <a:srgbClr val="FFC000"/>
                </a:solidFill>
                <a:effectLst/>
                <a:uLnTx/>
                <a:uFillTx/>
                <a:latin typeface="STCaiyun" panose="020B0503020204020204" pitchFamily="2" charset="-122"/>
                <a:ea typeface="STCaiyun" panose="020B0503020204020204" pitchFamily="2" charset="-122"/>
                <a:cs typeface="Calibri" panose="020F0502020204030204" pitchFamily="34" charset="0"/>
                <a:sym typeface="Wingdings" panose="05000000000000000000" pitchFamily="2" charset="2"/>
              </a:rPr>
              <a:t></a:t>
            </a:r>
            <a:r>
              <a:rPr kumimoji="0" lang="en-US" sz="1100" b="1" i="0" u="none" strike="noStrike" kern="1200" cap="none" spc="0" normalizeH="0" baseline="0" noProof="0" dirty="0">
                <a:ln>
                  <a:noFill/>
                </a:ln>
                <a:solidFill>
                  <a:prstClr val="black"/>
                </a:solidFill>
                <a:effectLst/>
                <a:uLnTx/>
                <a:uFillTx/>
                <a:latin typeface="STCaiyun" panose="020B0503020204020204" pitchFamily="2" charset="-122"/>
                <a:ea typeface="STCaiyun" panose="020B0503020204020204" pitchFamily="2" charset="-122"/>
                <a:cs typeface="Calibri" panose="020F0502020204030204" pitchFamily="34" charset="0"/>
                <a:sym typeface="Wingdings" panose="05000000000000000000" pitchFamily="2" charset="2"/>
              </a:rPr>
              <a:t> </a:t>
            </a:r>
            <a:r>
              <a:rPr lang="en-US" b="1" dirty="0">
                <a:solidFill>
                  <a:prstClr val="black"/>
                </a:solidFill>
                <a:latin typeface="Aptos" panose="02110004020202020204"/>
                <a:cs typeface="Calibri" panose="020F0502020204030204" pitchFamily="34" charset="0"/>
                <a:sym typeface="Wingdings" panose="05000000000000000000" pitchFamily="2" charset="2"/>
              </a:rPr>
              <a:t>Streamlines care management; improves </a:t>
            </a:r>
            <a:r>
              <a:rPr kumimoji="0" lang="en-US" sz="1800" b="1" i="0" u="none" strike="noStrike" kern="1200" cap="none" spc="0" normalizeH="0" baseline="0" noProof="0" dirty="0">
                <a:ln>
                  <a:noFill/>
                </a:ln>
                <a:solidFill>
                  <a:prstClr val="black"/>
                </a:solidFill>
                <a:effectLst/>
                <a:uLnTx/>
                <a:uFillTx/>
                <a:latin typeface="Aptos" panose="02110004020202020204"/>
                <a:ea typeface="+mn-ea"/>
                <a:cs typeface="Calibri" panose="020F0502020204030204" pitchFamily="34" charset="0"/>
              </a:rPr>
              <a:t>patient outcomes; </a:t>
            </a:r>
            <a:r>
              <a:rPr lang="en-US" b="1" dirty="0">
                <a:solidFill>
                  <a:prstClr val="black"/>
                </a:solidFill>
                <a:latin typeface="Aptos" panose="02110004020202020204"/>
                <a:cs typeface="Calibri" panose="020F0502020204030204" pitchFamily="34" charset="0"/>
              </a:rPr>
              <a:t>reduces caregiver stress; lowers </a:t>
            </a:r>
            <a:r>
              <a:rPr kumimoji="0" lang="en-US" sz="1800" b="1" i="0" u="none" strike="noStrike" kern="1200" cap="none" spc="0" normalizeH="0" baseline="0" noProof="0" dirty="0">
                <a:ln>
                  <a:noFill/>
                </a:ln>
                <a:solidFill>
                  <a:prstClr val="black"/>
                </a:solidFill>
                <a:effectLst/>
                <a:uLnTx/>
                <a:uFillTx/>
                <a:latin typeface="Aptos" panose="02110004020202020204"/>
                <a:ea typeface="+mn-ea"/>
                <a:cs typeface="Calibri" panose="020F0502020204030204" pitchFamily="34" charset="0"/>
              </a:rPr>
              <a:t>health care costs</a:t>
            </a:r>
          </a:p>
        </p:txBody>
      </p:sp>
      <p:sp>
        <p:nvSpPr>
          <p:cNvPr id="11" name="Rectangle: Rounded Corners 10">
            <a:extLst>
              <a:ext uri="{FF2B5EF4-FFF2-40B4-BE49-F238E27FC236}">
                <a16:creationId xmlns:a16="http://schemas.microsoft.com/office/drawing/2014/main" id="{EC56150B-D603-D0C2-49F2-7D9A34D74E39}"/>
              </a:ext>
            </a:extLst>
          </p:cNvPr>
          <p:cNvSpPr/>
          <p:nvPr/>
        </p:nvSpPr>
        <p:spPr>
          <a:xfrm>
            <a:off x="4460125" y="3585672"/>
            <a:ext cx="5203373" cy="1007843"/>
          </a:xfrm>
          <a:prstGeom prst="roundRect">
            <a:avLst/>
          </a:prstGeom>
          <a:solidFill>
            <a:srgbClr val="FCEDE4"/>
          </a:solidFill>
          <a:ln w="38100">
            <a:solidFill>
              <a:srgbClr val="FFC000"/>
            </a:solidFill>
          </a:ln>
        </p:spPr>
        <p:style>
          <a:lnRef idx="2">
            <a:schemeClr val="accent1"/>
          </a:lnRef>
          <a:fillRef idx="1">
            <a:schemeClr val="lt1"/>
          </a:fillRef>
          <a:effectRef idx="0">
            <a:schemeClr val="accent1"/>
          </a:effectRef>
          <a:fontRef idx="minor">
            <a:schemeClr val="dk1"/>
          </a:fontRef>
        </p:style>
        <p:txBody>
          <a:bodyPr rtlCol="0" anchor="t"/>
          <a:lstStyle/>
          <a:p>
            <a:pPr marL="511175" marR="0" lvl="0" indent="-457200" algn="l" defTabSz="457200" rtl="0" eaLnBrk="1" fontAlgn="auto" latinLnBrk="0" hangingPunct="1">
              <a:lnSpc>
                <a:spcPct val="100000"/>
              </a:lnSpc>
              <a:spcBef>
                <a:spcPts val="0"/>
              </a:spcBef>
              <a:spcAft>
                <a:spcPts val="1800"/>
              </a:spcAft>
              <a:buClrTx/>
              <a:buSzTx/>
              <a:buFontTx/>
              <a:buNone/>
              <a:tabLst/>
              <a:defRPr/>
            </a:pPr>
            <a:r>
              <a:rPr kumimoji="0" lang="en-US" sz="3600" b="1" i="0" u="none" strike="noStrike" kern="1200" cap="none" spc="0" normalizeH="0" baseline="0" noProof="0" dirty="0">
                <a:ln>
                  <a:noFill/>
                </a:ln>
                <a:solidFill>
                  <a:srgbClr val="FFC000"/>
                </a:solidFill>
                <a:effectLst/>
                <a:uLnTx/>
                <a:uFillTx/>
                <a:latin typeface="STCaiyun" panose="020B0503020204020204" pitchFamily="2" charset="-122"/>
                <a:ea typeface="STCaiyun" panose="020B0503020204020204" pitchFamily="2" charset="-122"/>
                <a:cs typeface="Calibri" panose="020F0502020204030204" pitchFamily="34" charset="0"/>
                <a:sym typeface="Wingdings" panose="05000000000000000000" pitchFamily="2" charset="2"/>
              </a:rPr>
              <a:t></a:t>
            </a:r>
            <a:r>
              <a:rPr kumimoji="0" lang="en-US" sz="1800" b="1" i="0" u="none" strike="noStrike" kern="1200" cap="none" spc="0" normalizeH="0" baseline="0" noProof="0" dirty="0">
                <a:ln>
                  <a:noFill/>
                </a:ln>
                <a:solidFill>
                  <a:prstClr val="black"/>
                </a:solidFill>
                <a:effectLst/>
                <a:uLnTx/>
                <a:uFillTx/>
                <a:latin typeface="STCaiyun" panose="020B0503020204020204" pitchFamily="2" charset="-122"/>
                <a:ea typeface="STCaiyun" panose="020B0503020204020204" pitchFamily="2" charset="-122"/>
                <a:cs typeface="Calibri" panose="020F0502020204030204" pitchFamily="34" charset="0"/>
                <a:sym typeface="Wingdings" panose="05000000000000000000" pitchFamily="2" charset="2"/>
              </a:rPr>
              <a:t> </a:t>
            </a:r>
            <a:r>
              <a:rPr kumimoji="0" lang="en-US" sz="1800" b="1" i="0" u="none" strike="noStrike" kern="1200" cap="none" spc="0" normalizeH="0" baseline="0" noProof="0" dirty="0">
                <a:ln>
                  <a:noFill/>
                </a:ln>
                <a:solidFill>
                  <a:prstClr val="black"/>
                </a:solidFill>
                <a:effectLst/>
                <a:uLnTx/>
                <a:uFillTx/>
                <a:latin typeface="Aptos" panose="02110004020202020204"/>
                <a:ea typeface="+mn-ea"/>
                <a:cs typeface="Calibri" panose="020F0502020204030204" pitchFamily="34" charset="0"/>
              </a:rPr>
              <a:t>Provides ongoing person-centered care planning and care navigation</a:t>
            </a:r>
          </a:p>
        </p:txBody>
      </p:sp>
      <p:sp>
        <p:nvSpPr>
          <p:cNvPr id="12" name="Rectangle: Rounded Corners 11">
            <a:extLst>
              <a:ext uri="{FF2B5EF4-FFF2-40B4-BE49-F238E27FC236}">
                <a16:creationId xmlns:a16="http://schemas.microsoft.com/office/drawing/2014/main" id="{FD6F8C18-F66A-B103-09F7-7B15ACC02674}"/>
              </a:ext>
            </a:extLst>
          </p:cNvPr>
          <p:cNvSpPr/>
          <p:nvPr/>
        </p:nvSpPr>
        <p:spPr>
          <a:xfrm>
            <a:off x="4438486" y="1903453"/>
            <a:ext cx="5203373" cy="968839"/>
          </a:xfrm>
          <a:prstGeom prst="roundRect">
            <a:avLst/>
          </a:prstGeom>
          <a:solidFill>
            <a:srgbClr val="FCEDE4"/>
          </a:solidFill>
          <a:ln w="38100">
            <a:solidFill>
              <a:srgbClr val="FFC000"/>
            </a:solidFill>
          </a:ln>
        </p:spPr>
        <p:style>
          <a:lnRef idx="2">
            <a:schemeClr val="accent1"/>
          </a:lnRef>
          <a:fillRef idx="1">
            <a:schemeClr val="lt1"/>
          </a:fillRef>
          <a:effectRef idx="0">
            <a:schemeClr val="accent1"/>
          </a:effectRef>
          <a:fontRef idx="minor">
            <a:schemeClr val="dk1"/>
          </a:fontRef>
        </p:style>
        <p:txBody>
          <a:bodyPr rtlCol="0" anchor="ctr"/>
          <a:lstStyle/>
          <a:p>
            <a:pPr marL="457200" marR="0" lvl="0" indent="-457200" algn="l" defTabSz="457200" rtl="0" eaLnBrk="1" fontAlgn="auto" latinLnBrk="0" hangingPunct="1">
              <a:lnSpc>
                <a:spcPct val="100000"/>
              </a:lnSpc>
              <a:spcBef>
                <a:spcPts val="0"/>
              </a:spcBef>
              <a:spcAft>
                <a:spcPts val="180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STCaiyun" panose="020B0503020204020204" pitchFamily="2" charset="-122"/>
                <a:ea typeface="STCaiyun" panose="020B0503020204020204" pitchFamily="2" charset="-122"/>
                <a:cs typeface="Calibri" panose="020F0502020204030204" pitchFamily="34" charset="0"/>
              </a:rPr>
              <a:t> </a:t>
            </a:r>
            <a:r>
              <a:rPr kumimoji="0" lang="en-US" sz="3600" b="1" i="0" u="none" strike="noStrike" kern="1200" cap="none" spc="0" normalizeH="0" baseline="0" noProof="0" dirty="0">
                <a:ln>
                  <a:noFill/>
                </a:ln>
                <a:solidFill>
                  <a:srgbClr val="FFC000"/>
                </a:solidFill>
                <a:effectLst/>
                <a:uLnTx/>
                <a:uFillTx/>
                <a:latin typeface="STCaiyun" panose="020B0503020204020204" pitchFamily="2" charset="-122"/>
                <a:ea typeface="STCaiyun" panose="020B0503020204020204" pitchFamily="2" charset="-122"/>
                <a:cs typeface="Calibri" panose="020F0502020204030204" pitchFamily="34" charset="0"/>
                <a:sym typeface="Wingdings" panose="05000000000000000000" pitchFamily="2" charset="2"/>
              </a:rPr>
              <a:t></a:t>
            </a:r>
            <a:r>
              <a:rPr kumimoji="0" lang="en-US" sz="1800" b="1" i="0" u="none" strike="noStrike" kern="1200" cap="none" spc="0" normalizeH="0" baseline="0" noProof="0" dirty="0">
                <a:ln>
                  <a:noFill/>
                </a:ln>
                <a:solidFill>
                  <a:prstClr val="black"/>
                </a:solidFill>
                <a:effectLst/>
                <a:uLnTx/>
                <a:uFillTx/>
                <a:latin typeface="Aptos" panose="02110004020202020204"/>
                <a:ea typeface="+mn-ea"/>
                <a:cs typeface="Calibri" panose="020F0502020204030204" pitchFamily="34" charset="0"/>
              </a:rPr>
              <a:t>Provides primary care practices with clinical consultation</a:t>
            </a:r>
          </a:p>
        </p:txBody>
      </p:sp>
      <p:sp>
        <p:nvSpPr>
          <p:cNvPr id="15" name="TextBox 14">
            <a:extLst>
              <a:ext uri="{FF2B5EF4-FFF2-40B4-BE49-F238E27FC236}">
                <a16:creationId xmlns:a16="http://schemas.microsoft.com/office/drawing/2014/main" id="{B97C69A2-0335-B1AC-441F-01978F08F4CB}"/>
              </a:ext>
            </a:extLst>
          </p:cNvPr>
          <p:cNvSpPr txBox="1"/>
          <p:nvPr/>
        </p:nvSpPr>
        <p:spPr>
          <a:xfrm>
            <a:off x="5368067" y="1333948"/>
            <a:ext cx="3291840" cy="39952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253B9B"/>
                </a:solidFill>
                <a:effectLst/>
                <a:uLnTx/>
                <a:uFillTx/>
                <a:latin typeface="Aptos" panose="02110004020202020204"/>
                <a:ea typeface="+mn-ea"/>
                <a:cs typeface="+mn-cs"/>
              </a:rPr>
              <a:t>Solution: Care Ecosystem</a:t>
            </a:r>
          </a:p>
        </p:txBody>
      </p:sp>
      <p:sp>
        <p:nvSpPr>
          <p:cNvPr id="16" name="TextBox 15">
            <a:extLst>
              <a:ext uri="{FF2B5EF4-FFF2-40B4-BE49-F238E27FC236}">
                <a16:creationId xmlns:a16="http://schemas.microsoft.com/office/drawing/2014/main" id="{CF9BF41A-C7A4-4A68-F6A7-98B326987374}"/>
              </a:ext>
            </a:extLst>
          </p:cNvPr>
          <p:cNvSpPr txBox="1"/>
          <p:nvPr/>
        </p:nvSpPr>
        <p:spPr>
          <a:xfrm>
            <a:off x="1226132" y="1392330"/>
            <a:ext cx="2302378" cy="40011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253B9B"/>
                </a:solidFill>
                <a:effectLst/>
                <a:uLnTx/>
                <a:uFillTx/>
                <a:latin typeface="Aptos" panose="02110004020202020204"/>
                <a:ea typeface="+mn-ea"/>
                <a:cs typeface="+mn-cs"/>
              </a:rPr>
              <a:t>Challenges </a:t>
            </a:r>
          </a:p>
        </p:txBody>
      </p:sp>
      <p:sp>
        <p:nvSpPr>
          <p:cNvPr id="6" name="Title 1">
            <a:extLst>
              <a:ext uri="{FF2B5EF4-FFF2-40B4-BE49-F238E27FC236}">
                <a16:creationId xmlns:a16="http://schemas.microsoft.com/office/drawing/2014/main" id="{D1F34298-26B4-9328-CF8F-66DBAAE917D6}"/>
              </a:ext>
            </a:extLst>
          </p:cNvPr>
          <p:cNvSpPr txBox="1">
            <a:spLocks/>
          </p:cNvSpPr>
          <p:nvPr/>
        </p:nvSpPr>
        <p:spPr>
          <a:xfrm>
            <a:off x="0" y="0"/>
            <a:ext cx="12192000" cy="772886"/>
          </a:xfrm>
          <a:prstGeom prst="rect">
            <a:avLst/>
          </a:prstGeom>
          <a:solidFill>
            <a:srgbClr val="002060"/>
          </a:solidFill>
          <a:ln>
            <a:noFill/>
          </a:ln>
        </p:spPr>
        <p:txBody>
          <a:bodyPr spcFirstLastPara="1" vert="horz" wrap="square" lIns="91425" tIns="45700" rIns="91425" bIns="45700" rtlCol="0" anchor="ctr" anchorCtr="0">
            <a:noAutofit/>
          </a:bodyPr>
          <a:lstStyle>
            <a:lvl1pPr lvl="0" algn="l" defTabSz="914400" rtl="0" eaLnBrk="1" latinLnBrk="0" hangingPunct="1">
              <a:lnSpc>
                <a:spcPct val="90000"/>
              </a:lnSpc>
              <a:spcBef>
                <a:spcPts val="360"/>
              </a:spcBef>
              <a:spcAft>
                <a:spcPts val="0"/>
              </a:spcAft>
              <a:buSzPts val="1400"/>
              <a:buNone/>
              <a:defRPr sz="4400" kern="1200">
                <a:solidFill>
                  <a:schemeClr val="tx1"/>
                </a:solidFill>
                <a:latin typeface="Calibri"/>
                <a:ea typeface="Calibri"/>
                <a:cs typeface="Calibri"/>
                <a:sym typeface="Calibri"/>
              </a:defRPr>
            </a:lvl1pPr>
            <a:lvl2pPr lvl="1" algn="l">
              <a:spcBef>
                <a:spcPts val="270"/>
              </a:spcBef>
              <a:spcAft>
                <a:spcPts val="0"/>
              </a:spcAft>
              <a:buSzPts val="1400"/>
              <a:buNone/>
              <a:defRPr/>
            </a:lvl2pPr>
            <a:lvl3pPr lvl="2" algn="l">
              <a:spcBef>
                <a:spcPts val="270"/>
              </a:spcBef>
              <a:spcAft>
                <a:spcPts val="0"/>
              </a:spcAft>
              <a:buSzPts val="1400"/>
              <a:buNone/>
              <a:defRPr/>
            </a:lvl3pPr>
            <a:lvl4pPr lvl="3" algn="l">
              <a:spcBef>
                <a:spcPts val="270"/>
              </a:spcBef>
              <a:spcAft>
                <a:spcPts val="0"/>
              </a:spcAft>
              <a:buSzPts val="1400"/>
              <a:buNone/>
              <a:defRPr/>
            </a:lvl4pPr>
            <a:lvl5pPr lvl="4" algn="l">
              <a:spcBef>
                <a:spcPts val="270"/>
              </a:spcBef>
              <a:spcAft>
                <a:spcPts val="0"/>
              </a:spcAft>
              <a:buSzPts val="1400"/>
              <a:buNone/>
              <a:defRPr/>
            </a:lvl5pPr>
            <a:lvl6pPr lvl="5" algn="l">
              <a:spcBef>
                <a:spcPts val="270"/>
              </a:spcBef>
              <a:spcAft>
                <a:spcPts val="0"/>
              </a:spcAft>
              <a:buSzPts val="1400"/>
              <a:buNone/>
              <a:defRPr/>
            </a:lvl6pPr>
            <a:lvl7pPr lvl="6" algn="l">
              <a:spcBef>
                <a:spcPts val="270"/>
              </a:spcBef>
              <a:spcAft>
                <a:spcPts val="0"/>
              </a:spcAft>
              <a:buSzPts val="1400"/>
              <a:buNone/>
              <a:defRPr/>
            </a:lvl7pPr>
            <a:lvl8pPr lvl="7" algn="l">
              <a:spcBef>
                <a:spcPts val="270"/>
              </a:spcBef>
              <a:spcAft>
                <a:spcPts val="0"/>
              </a:spcAft>
              <a:buSzPts val="1400"/>
              <a:buNone/>
              <a:defRPr/>
            </a:lvl8pPr>
            <a:lvl9pPr lvl="8" algn="l">
              <a:spcBef>
                <a:spcPts val="270"/>
              </a:spcBef>
              <a:spcAft>
                <a:spcPts val="0"/>
              </a:spcAft>
              <a:buSzPts val="1400"/>
              <a:buNone/>
              <a:defRPr/>
            </a:lvl9pPr>
          </a:lstStyle>
          <a:p>
            <a:pPr marL="0" marR="0" lvl="0" indent="0" algn="ctr" defTabSz="914400" rtl="0" eaLnBrk="1" fontAlgn="auto" latinLnBrk="0" hangingPunct="1">
              <a:lnSpc>
                <a:spcPct val="100000"/>
              </a:lnSpc>
              <a:spcBef>
                <a:spcPts val="0"/>
              </a:spcBef>
              <a:spcAft>
                <a:spcPts val="0"/>
              </a:spcAft>
              <a:buClrTx/>
              <a:buSzPts val="1400"/>
              <a:buFontTx/>
              <a:buNone/>
              <a:tabLst/>
              <a:defRPr/>
            </a:pPr>
            <a:r>
              <a:rPr kumimoji="0" lang="en-US" sz="4400" b="0" i="0" u="none" strike="noStrike" kern="1200" cap="none" spc="0" normalizeH="0" baseline="0" noProof="0" dirty="0">
                <a:ln>
                  <a:noFill/>
                </a:ln>
                <a:solidFill>
                  <a:srgbClr val="FFC000"/>
                </a:solidFill>
                <a:effectLst/>
                <a:uLnTx/>
                <a:uFillTx/>
                <a:latin typeface="Calibri"/>
                <a:cs typeface="Calibri"/>
                <a:sym typeface="Calibri"/>
              </a:rPr>
              <a:t>  </a:t>
            </a:r>
            <a:r>
              <a:rPr kumimoji="0" lang="en-US" sz="2800" b="1" i="0" u="none" strike="noStrike" kern="0" cap="none" spc="0" normalizeH="0" baseline="0" noProof="0" dirty="0">
                <a:ln>
                  <a:noFill/>
                </a:ln>
                <a:solidFill>
                  <a:srgbClr val="FFC000"/>
                </a:solidFill>
                <a:effectLst/>
                <a:uLnTx/>
                <a:uFillTx/>
                <a:latin typeface="Calibri" pitchFamily="34" charset="0"/>
                <a:ea typeface="+mn-ea"/>
                <a:cs typeface="Calibri" pitchFamily="34" charset="0"/>
                <a:sym typeface="Calibri"/>
              </a:rPr>
              <a:t>Why </a:t>
            </a:r>
            <a:r>
              <a:rPr lang="en-US" sz="2800" b="1" kern="0" dirty="0">
                <a:solidFill>
                  <a:srgbClr val="FFC000"/>
                </a:solidFill>
                <a:latin typeface="Calibri" pitchFamily="34" charset="0"/>
                <a:ea typeface="+mn-ea"/>
                <a:cs typeface="Calibri" pitchFamily="34" charset="0"/>
              </a:rPr>
              <a:t>Pilot </a:t>
            </a:r>
            <a:r>
              <a:rPr kumimoji="0" lang="en-US" sz="2800" b="1" i="0" u="none" strike="noStrike" kern="0" cap="none" spc="0" normalizeH="0" baseline="0" noProof="0" dirty="0">
                <a:ln>
                  <a:noFill/>
                </a:ln>
                <a:solidFill>
                  <a:srgbClr val="FFC000"/>
                </a:solidFill>
                <a:effectLst/>
                <a:uLnTx/>
                <a:uFillTx/>
                <a:latin typeface="Calibri" pitchFamily="34" charset="0"/>
                <a:ea typeface="+mn-ea"/>
                <a:cs typeface="Calibri" pitchFamily="34" charset="0"/>
                <a:sym typeface="Calibri"/>
              </a:rPr>
              <a:t>a Care Ecosystem Program in Massachusetts?</a:t>
            </a:r>
          </a:p>
        </p:txBody>
      </p:sp>
      <p:sp>
        <p:nvSpPr>
          <p:cNvPr id="4" name="Rectangle: Rounded Corners 3">
            <a:extLst>
              <a:ext uri="{FF2B5EF4-FFF2-40B4-BE49-F238E27FC236}">
                <a16:creationId xmlns:a16="http://schemas.microsoft.com/office/drawing/2014/main" id="{FA3DC2D5-DA32-F860-2398-C5A5CFC7A8BE}"/>
              </a:ext>
            </a:extLst>
          </p:cNvPr>
          <p:cNvSpPr/>
          <p:nvPr/>
        </p:nvSpPr>
        <p:spPr>
          <a:xfrm>
            <a:off x="290456" y="1992770"/>
            <a:ext cx="3367143" cy="847249"/>
          </a:xfrm>
          <a:prstGeom prst="roundRect">
            <a:avLst/>
          </a:prstGeom>
          <a:solidFill>
            <a:srgbClr val="F0F0F0"/>
          </a:solidFill>
          <a:ln w="38100">
            <a:solidFill>
              <a:srgbClr val="C00000"/>
            </a:solidFill>
          </a:ln>
        </p:spPr>
        <p:style>
          <a:lnRef idx="2">
            <a:schemeClr val="accent1"/>
          </a:lnRef>
          <a:fillRef idx="1">
            <a:schemeClr val="lt1"/>
          </a:fillRef>
          <a:effectRef idx="0">
            <a:schemeClr val="accent1"/>
          </a:effectRef>
          <a:fontRef idx="minor">
            <a:schemeClr val="dk1"/>
          </a:fontRef>
        </p:style>
        <p:txBody>
          <a:bodyPr rtlCol="0" anchor="ctr"/>
          <a:lstStyle/>
          <a:p>
            <a:pPr marL="344488" marR="0" lvl="0" indent="-344488" algn="l" defTabSz="457200" rtl="0" eaLnBrk="1" fontAlgn="auto" latinLnBrk="0" hangingPunct="1">
              <a:lnSpc>
                <a:spcPct val="100000"/>
              </a:lnSpc>
              <a:spcBef>
                <a:spcPts val="0"/>
              </a:spcBef>
              <a:spcAft>
                <a:spcPts val="1800"/>
              </a:spcAft>
              <a:buClrTx/>
              <a:buSzPct val="100000"/>
              <a:buFont typeface="Wingdings" panose="05000000000000000000" pitchFamily="2" charset="2"/>
              <a:buChar char="Ø"/>
              <a:tabLst/>
              <a:defRPr/>
            </a:pPr>
            <a:r>
              <a:rPr lang="en-US" b="1" dirty="0">
                <a:solidFill>
                  <a:prstClr val="black"/>
                </a:solidFill>
                <a:latin typeface="Aptos" panose="02110004020202020204"/>
                <a:cs typeface="Calibri" panose="020F0502020204030204" pitchFamily="34" charset="0"/>
              </a:rPr>
              <a:t>Overburdened primary care practices</a:t>
            </a:r>
          </a:p>
        </p:txBody>
      </p:sp>
      <p:pic>
        <p:nvPicPr>
          <p:cNvPr id="8" name="Picture 7">
            <a:extLst>
              <a:ext uri="{FF2B5EF4-FFF2-40B4-BE49-F238E27FC236}">
                <a16:creationId xmlns:a16="http://schemas.microsoft.com/office/drawing/2014/main" id="{6978ABF8-732B-604A-2844-C72A562EF0C9}"/>
              </a:ext>
            </a:extLst>
          </p:cNvPr>
          <p:cNvPicPr>
            <a:picLocks noChangeAspect="1"/>
          </p:cNvPicPr>
          <p:nvPr/>
        </p:nvPicPr>
        <p:blipFill>
          <a:blip r:embed="rId3"/>
          <a:stretch>
            <a:fillRect/>
          </a:stretch>
        </p:blipFill>
        <p:spPr>
          <a:xfrm>
            <a:off x="652949" y="1191722"/>
            <a:ext cx="537943" cy="537943"/>
          </a:xfrm>
          <a:prstGeom prst="rect">
            <a:avLst/>
          </a:prstGeom>
        </p:spPr>
      </p:pic>
      <p:sp>
        <p:nvSpPr>
          <p:cNvPr id="9" name="Rectangle: Rounded Corners 8">
            <a:extLst>
              <a:ext uri="{FF2B5EF4-FFF2-40B4-BE49-F238E27FC236}">
                <a16:creationId xmlns:a16="http://schemas.microsoft.com/office/drawing/2014/main" id="{5C3F888D-2359-4770-BB0D-447317A70C79}"/>
              </a:ext>
            </a:extLst>
          </p:cNvPr>
          <p:cNvSpPr/>
          <p:nvPr/>
        </p:nvSpPr>
        <p:spPr>
          <a:xfrm>
            <a:off x="307615" y="3553776"/>
            <a:ext cx="3371500" cy="846102"/>
          </a:xfrm>
          <a:prstGeom prst="roundRect">
            <a:avLst/>
          </a:prstGeom>
          <a:solidFill>
            <a:srgbClr val="F0F0F0"/>
          </a:solidFill>
          <a:ln w="38100">
            <a:solidFill>
              <a:srgbClr val="C00000"/>
            </a:solidFill>
          </a:ln>
        </p:spPr>
        <p:style>
          <a:lnRef idx="2">
            <a:schemeClr val="accent1"/>
          </a:lnRef>
          <a:fillRef idx="1">
            <a:schemeClr val="lt1"/>
          </a:fillRef>
          <a:effectRef idx="0">
            <a:schemeClr val="accent1"/>
          </a:effectRef>
          <a:fontRef idx="minor">
            <a:schemeClr val="dk1"/>
          </a:fontRef>
        </p:style>
        <p:txBody>
          <a:bodyPr rtlCol="0" anchor="ctr"/>
          <a:lstStyle/>
          <a:p>
            <a:pPr marL="344488" marR="0" lvl="0" indent="-344488" algn="l" defTabSz="457200" rtl="0" eaLnBrk="1" fontAlgn="auto" latinLnBrk="0" hangingPunct="1">
              <a:lnSpc>
                <a:spcPct val="100000"/>
              </a:lnSpc>
              <a:spcBef>
                <a:spcPts val="0"/>
              </a:spcBef>
              <a:spcAft>
                <a:spcPts val="1800"/>
              </a:spcAft>
              <a:buClrTx/>
              <a:buSzTx/>
              <a:buFont typeface="Wingdings" panose="05000000000000000000" pitchFamily="2" charset="2"/>
              <a:buChar char="Ø"/>
              <a:tabLst/>
              <a:defRPr/>
            </a:pPr>
            <a:r>
              <a:rPr lang="en-US" b="1" dirty="0">
                <a:solidFill>
                  <a:prstClr val="black"/>
                </a:solidFill>
                <a:latin typeface="Aptos" panose="02110004020202020204"/>
                <a:cs typeface="Calibri" panose="020F0502020204030204" pitchFamily="34" charset="0"/>
              </a:rPr>
              <a:t>Confused patients and consumers</a:t>
            </a:r>
          </a:p>
        </p:txBody>
      </p:sp>
      <p:sp>
        <p:nvSpPr>
          <p:cNvPr id="13" name="Rectangle: Rounded Corners 12">
            <a:extLst>
              <a:ext uri="{FF2B5EF4-FFF2-40B4-BE49-F238E27FC236}">
                <a16:creationId xmlns:a16="http://schemas.microsoft.com/office/drawing/2014/main" id="{E39D515C-7339-470C-DE37-A8D0850E1171}"/>
              </a:ext>
            </a:extLst>
          </p:cNvPr>
          <p:cNvSpPr/>
          <p:nvPr/>
        </p:nvSpPr>
        <p:spPr>
          <a:xfrm>
            <a:off x="311592" y="4984545"/>
            <a:ext cx="3346009" cy="1031358"/>
          </a:xfrm>
          <a:prstGeom prst="roundRect">
            <a:avLst/>
          </a:prstGeom>
          <a:solidFill>
            <a:srgbClr val="F0F0F0"/>
          </a:solidFill>
          <a:ln w="38100">
            <a:solidFill>
              <a:srgbClr val="C00000"/>
            </a:solidFill>
          </a:ln>
        </p:spPr>
        <p:style>
          <a:lnRef idx="2">
            <a:schemeClr val="accent1"/>
          </a:lnRef>
          <a:fillRef idx="1">
            <a:schemeClr val="lt1"/>
          </a:fillRef>
          <a:effectRef idx="0">
            <a:schemeClr val="accent1"/>
          </a:effectRef>
          <a:fontRef idx="minor">
            <a:schemeClr val="dk1"/>
          </a:fontRef>
        </p:style>
        <p:txBody>
          <a:bodyPr rtlCol="0" anchor="ctr"/>
          <a:lstStyle/>
          <a:p>
            <a:pPr marL="285750" marR="0" lvl="0" indent="-285750" algn="l" defTabSz="457200" rtl="0" eaLnBrk="1" fontAlgn="auto" latinLnBrk="0" hangingPunct="1">
              <a:lnSpc>
                <a:spcPct val="100000"/>
              </a:lnSpc>
              <a:spcBef>
                <a:spcPts val="0"/>
              </a:spcBef>
              <a:spcAft>
                <a:spcPts val="1800"/>
              </a:spcAft>
              <a:buClrTx/>
              <a:buSzTx/>
              <a:buFont typeface="Wingdings" panose="05000000000000000000" pitchFamily="2" charset="2"/>
              <a:buChar char="Ø"/>
              <a:tabLst/>
              <a:defRPr/>
            </a:pPr>
            <a:r>
              <a:rPr lang="en-US" b="1" dirty="0">
                <a:solidFill>
                  <a:prstClr val="black"/>
                </a:solidFill>
                <a:latin typeface="Aptos" panose="02110004020202020204"/>
                <a:cs typeface="Calibri" panose="020F0502020204030204" pitchFamily="34" charset="0"/>
              </a:rPr>
              <a:t>Fragmented or suboptimal care, caregiver stress, high costs</a:t>
            </a:r>
          </a:p>
        </p:txBody>
      </p:sp>
      <p:pic>
        <p:nvPicPr>
          <p:cNvPr id="18" name="Picture 17">
            <a:extLst>
              <a:ext uri="{FF2B5EF4-FFF2-40B4-BE49-F238E27FC236}">
                <a16:creationId xmlns:a16="http://schemas.microsoft.com/office/drawing/2014/main" id="{284E6E09-D6A8-61EF-097D-3BA1BF801314}"/>
              </a:ext>
            </a:extLst>
          </p:cNvPr>
          <p:cNvPicPr>
            <a:picLocks noChangeAspect="1"/>
          </p:cNvPicPr>
          <p:nvPr/>
        </p:nvPicPr>
        <p:blipFill>
          <a:blip r:embed="rId4"/>
          <a:stretch>
            <a:fillRect/>
          </a:stretch>
        </p:blipFill>
        <p:spPr>
          <a:xfrm>
            <a:off x="4771460" y="1102004"/>
            <a:ext cx="627321" cy="584791"/>
          </a:xfrm>
          <a:prstGeom prst="rect">
            <a:avLst/>
          </a:prstGeom>
        </p:spPr>
      </p:pic>
      <p:sp>
        <p:nvSpPr>
          <p:cNvPr id="19" name="Arrow: Right 18">
            <a:extLst>
              <a:ext uri="{FF2B5EF4-FFF2-40B4-BE49-F238E27FC236}">
                <a16:creationId xmlns:a16="http://schemas.microsoft.com/office/drawing/2014/main" id="{0772665F-1228-04CF-2A6F-1FF49AAFA7E5}"/>
              </a:ext>
            </a:extLst>
          </p:cNvPr>
          <p:cNvSpPr/>
          <p:nvPr/>
        </p:nvSpPr>
        <p:spPr>
          <a:xfrm>
            <a:off x="3803203" y="2157158"/>
            <a:ext cx="499731" cy="484632"/>
          </a:xfrm>
          <a:prstGeom prst="rightArrow">
            <a:avLst/>
          </a:prstGeom>
          <a:solidFill>
            <a:srgbClr val="F0F0F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accent6"/>
              </a:solidFill>
            </a:endParaRPr>
          </a:p>
        </p:txBody>
      </p:sp>
      <p:sp>
        <p:nvSpPr>
          <p:cNvPr id="20" name="Arrow: Right 19">
            <a:extLst>
              <a:ext uri="{FF2B5EF4-FFF2-40B4-BE49-F238E27FC236}">
                <a16:creationId xmlns:a16="http://schemas.microsoft.com/office/drawing/2014/main" id="{3C58324E-4416-DEEB-8137-8AEE07F53CF7}"/>
              </a:ext>
            </a:extLst>
          </p:cNvPr>
          <p:cNvSpPr/>
          <p:nvPr/>
        </p:nvSpPr>
        <p:spPr>
          <a:xfrm>
            <a:off x="3817505" y="3852906"/>
            <a:ext cx="499731" cy="484632"/>
          </a:xfrm>
          <a:prstGeom prst="rightArrow">
            <a:avLst/>
          </a:prstGeom>
          <a:solidFill>
            <a:srgbClr val="F0F0F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accent6"/>
              </a:solidFill>
            </a:endParaRPr>
          </a:p>
        </p:txBody>
      </p:sp>
      <p:sp>
        <p:nvSpPr>
          <p:cNvPr id="21" name="Arrow: Right 20">
            <a:extLst>
              <a:ext uri="{FF2B5EF4-FFF2-40B4-BE49-F238E27FC236}">
                <a16:creationId xmlns:a16="http://schemas.microsoft.com/office/drawing/2014/main" id="{561F4A50-9118-9029-0B5B-8922125F7FF1}"/>
              </a:ext>
            </a:extLst>
          </p:cNvPr>
          <p:cNvSpPr/>
          <p:nvPr/>
        </p:nvSpPr>
        <p:spPr>
          <a:xfrm>
            <a:off x="3774224" y="5211245"/>
            <a:ext cx="499731" cy="484632"/>
          </a:xfrm>
          <a:prstGeom prst="rightArrow">
            <a:avLst/>
          </a:prstGeom>
          <a:solidFill>
            <a:srgbClr val="F0F0F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accent6"/>
              </a:solidFill>
            </a:endParaRPr>
          </a:p>
        </p:txBody>
      </p:sp>
      <p:sp>
        <p:nvSpPr>
          <p:cNvPr id="5" name="Rectangle: Rounded Corners 4">
            <a:extLst>
              <a:ext uri="{FF2B5EF4-FFF2-40B4-BE49-F238E27FC236}">
                <a16:creationId xmlns:a16="http://schemas.microsoft.com/office/drawing/2014/main" id="{2FB70AFD-7155-64EB-9F0C-2783C5F2BC09}"/>
              </a:ext>
            </a:extLst>
          </p:cNvPr>
          <p:cNvSpPr/>
          <p:nvPr/>
        </p:nvSpPr>
        <p:spPr>
          <a:xfrm>
            <a:off x="10015368" y="1936375"/>
            <a:ext cx="1486241" cy="4281545"/>
          </a:xfrm>
          <a:prstGeom prst="roundRect">
            <a:avLst/>
          </a:prstGeom>
          <a:solidFill>
            <a:srgbClr val="FBE3D6"/>
          </a:solidFill>
          <a:ln w="38100">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spcAft>
                <a:spcPts val="1000"/>
              </a:spcAft>
              <a:buClr>
                <a:schemeClr val="tx1"/>
              </a:buClr>
              <a:defRPr/>
            </a:pPr>
            <a:endParaRPr lang="en-US" b="1" dirty="0">
              <a:solidFill>
                <a:srgbClr val="002060"/>
              </a:solidFill>
            </a:endParaRPr>
          </a:p>
          <a:p>
            <a:pPr lvl="0" algn="ctr">
              <a:spcAft>
                <a:spcPts val="1000"/>
              </a:spcAft>
              <a:buClr>
                <a:schemeClr val="tx1"/>
              </a:buClr>
              <a:defRPr/>
            </a:pPr>
            <a:endParaRPr lang="en-US" b="1" dirty="0">
              <a:solidFill>
                <a:srgbClr val="002060"/>
              </a:solidFill>
            </a:endParaRPr>
          </a:p>
          <a:p>
            <a:pPr lvl="0" algn="ctr">
              <a:spcAft>
                <a:spcPts val="1000"/>
              </a:spcAft>
              <a:buClr>
                <a:schemeClr val="tx1"/>
              </a:buClr>
              <a:defRPr/>
            </a:pPr>
            <a:r>
              <a:rPr lang="en-US" b="1" dirty="0">
                <a:solidFill>
                  <a:srgbClr val="002060"/>
                </a:solidFill>
              </a:rPr>
              <a:t>Care Ecosystem utilizes a proven, evidence-based approach to dementia care</a:t>
            </a:r>
          </a:p>
        </p:txBody>
      </p:sp>
      <p:pic>
        <p:nvPicPr>
          <p:cNvPr id="7" name="Picture 6">
            <a:extLst>
              <a:ext uri="{FF2B5EF4-FFF2-40B4-BE49-F238E27FC236}">
                <a16:creationId xmlns:a16="http://schemas.microsoft.com/office/drawing/2014/main" id="{88AD7FEE-8CD5-8D65-4B79-E69432DEAAD4}"/>
              </a:ext>
            </a:extLst>
          </p:cNvPr>
          <p:cNvPicPr>
            <a:picLocks noChangeAspect="1"/>
          </p:cNvPicPr>
          <p:nvPr/>
        </p:nvPicPr>
        <p:blipFill>
          <a:blip r:embed="rId5"/>
          <a:stretch>
            <a:fillRect/>
          </a:stretch>
        </p:blipFill>
        <p:spPr>
          <a:xfrm>
            <a:off x="10406129" y="2271730"/>
            <a:ext cx="637674" cy="637674"/>
          </a:xfrm>
          <a:prstGeom prst="rect">
            <a:avLst/>
          </a:prstGeom>
        </p:spPr>
      </p:pic>
      <p:pic>
        <p:nvPicPr>
          <p:cNvPr id="14" name="Picture 10" descr="Puzzle ">
            <a:extLst>
              <a:ext uri="{FF2B5EF4-FFF2-40B4-BE49-F238E27FC236}">
                <a16:creationId xmlns:a16="http://schemas.microsoft.com/office/drawing/2014/main" id="{429017ED-B742-87DB-D057-105699E2359E}"/>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0" y="0"/>
            <a:ext cx="892886" cy="775143"/>
          </a:xfrm>
          <a:prstGeom prst="rect">
            <a:avLst/>
          </a:prstGeom>
          <a:noFill/>
          <a:ln w="38100">
            <a:no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6039448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1654B6-EC8B-3EBB-C567-BA2265D0D08B}"/>
            </a:ext>
          </a:extLst>
        </p:cNvPr>
        <p:cNvGrpSpPr/>
        <p:nvPr/>
      </p:nvGrpSpPr>
      <p:grpSpPr>
        <a:xfrm>
          <a:off x="0" y="0"/>
          <a:ext cx="0" cy="0"/>
          <a:chOff x="0" y="0"/>
          <a:chExt cx="0" cy="0"/>
        </a:xfrm>
      </p:grpSpPr>
      <p:sp>
        <p:nvSpPr>
          <p:cNvPr id="24" name="Oval 23">
            <a:extLst>
              <a:ext uri="{FF2B5EF4-FFF2-40B4-BE49-F238E27FC236}">
                <a16:creationId xmlns:a16="http://schemas.microsoft.com/office/drawing/2014/main" id="{70486143-CE38-C51C-B90F-E065759B9A87}"/>
              </a:ext>
            </a:extLst>
          </p:cNvPr>
          <p:cNvSpPr/>
          <p:nvPr/>
        </p:nvSpPr>
        <p:spPr>
          <a:xfrm>
            <a:off x="7012828" y="2762784"/>
            <a:ext cx="1443388" cy="712688"/>
          </a:xfrm>
          <a:prstGeom prst="ellipse">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chemeClr val="tx1"/>
                </a:solidFill>
                <a:effectLst/>
                <a:uLnTx/>
                <a:uFillTx/>
                <a:latin typeface="Calibri" panose="020F0502020204030204" pitchFamily="34" charset="0"/>
                <a:ea typeface="+mn-ea"/>
                <a:cs typeface="Calibri" panose="020F0502020204030204" pitchFamily="34" charset="0"/>
              </a:rPr>
              <a:t>Social Worker</a:t>
            </a:r>
          </a:p>
        </p:txBody>
      </p:sp>
      <p:sp>
        <p:nvSpPr>
          <p:cNvPr id="29" name="Oval 28">
            <a:extLst>
              <a:ext uri="{FF2B5EF4-FFF2-40B4-BE49-F238E27FC236}">
                <a16:creationId xmlns:a16="http://schemas.microsoft.com/office/drawing/2014/main" id="{A6D667EE-8DE2-E3FB-B612-B04F08761553}"/>
              </a:ext>
            </a:extLst>
          </p:cNvPr>
          <p:cNvSpPr/>
          <p:nvPr/>
        </p:nvSpPr>
        <p:spPr>
          <a:xfrm>
            <a:off x="2354264" y="2754132"/>
            <a:ext cx="1594497" cy="703854"/>
          </a:xfrm>
          <a:prstGeom prst="ellipse">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chemeClr val="tx1"/>
                </a:solidFill>
                <a:effectLst/>
                <a:uLnTx/>
                <a:uFillTx/>
                <a:latin typeface="Calibri" panose="020F0502020204030204" pitchFamily="34" charset="0"/>
                <a:ea typeface="+mn-ea"/>
                <a:cs typeface="Calibri" panose="020F0502020204030204" pitchFamily="34" charset="0"/>
              </a:rPr>
              <a:t>Pharmacist</a:t>
            </a:r>
          </a:p>
        </p:txBody>
      </p:sp>
      <p:sp>
        <p:nvSpPr>
          <p:cNvPr id="30" name="Oval 29">
            <a:extLst>
              <a:ext uri="{FF2B5EF4-FFF2-40B4-BE49-F238E27FC236}">
                <a16:creationId xmlns:a16="http://schemas.microsoft.com/office/drawing/2014/main" id="{C49AB736-70E7-0322-8109-115DD6C8289E}"/>
              </a:ext>
            </a:extLst>
          </p:cNvPr>
          <p:cNvSpPr/>
          <p:nvPr/>
        </p:nvSpPr>
        <p:spPr>
          <a:xfrm>
            <a:off x="4690173" y="2702450"/>
            <a:ext cx="1754362" cy="813632"/>
          </a:xfrm>
          <a:prstGeom prst="ellipse">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chemeClr val="tx1"/>
                </a:solidFill>
                <a:effectLst/>
                <a:uLnTx/>
                <a:uFillTx/>
                <a:latin typeface="Calibri" panose="020F0502020204030204" pitchFamily="34" charset="0"/>
                <a:ea typeface="+mn-ea"/>
                <a:cs typeface="Calibri" panose="020F0502020204030204" pitchFamily="34" charset="0"/>
              </a:rPr>
              <a:t>Nurse   Coordinator (NP</a:t>
            </a:r>
            <a:r>
              <a:rPr lang="en-US" sz="1600" b="1" dirty="0">
                <a:solidFill>
                  <a:schemeClr val="tx1"/>
                </a:solidFill>
                <a:latin typeface="Calibri" panose="020F0502020204030204" pitchFamily="34" charset="0"/>
                <a:cs typeface="Calibri" panose="020F0502020204030204" pitchFamily="34" charset="0"/>
              </a:rPr>
              <a:t>)</a:t>
            </a:r>
          </a:p>
        </p:txBody>
      </p:sp>
      <p:sp>
        <p:nvSpPr>
          <p:cNvPr id="3" name="Slide Number Placeholder 2">
            <a:extLst>
              <a:ext uri="{FF2B5EF4-FFF2-40B4-BE49-F238E27FC236}">
                <a16:creationId xmlns:a16="http://schemas.microsoft.com/office/drawing/2014/main" id="{EB08733D-6915-96A7-56AD-82D04BCD5578}"/>
              </a:ext>
            </a:extLst>
          </p:cNvPr>
          <p:cNvSpPr>
            <a:spLocks noGrp="1"/>
          </p:cNvSpPr>
          <p:nvPr>
            <p:ph type="sldNum" sz="quarter" idx="12"/>
          </p:nvPr>
        </p:nvSpPr>
        <p:spPr>
          <a:xfrm>
            <a:off x="11375922" y="6355524"/>
            <a:ext cx="347952" cy="365125"/>
          </a:xfrm>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6E75A37E-A0A3-4732-A704-04C5A05FF504}" type="slidenum">
              <a:rPr kumimoji="0" lang="en-US" sz="120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24</a:t>
            </a:fld>
            <a:endParaRPr kumimoji="0" lang="en-US" sz="120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2" name="Oval 1">
            <a:extLst>
              <a:ext uri="{FF2B5EF4-FFF2-40B4-BE49-F238E27FC236}">
                <a16:creationId xmlns:a16="http://schemas.microsoft.com/office/drawing/2014/main" id="{88A3AD21-5149-66A1-3D41-679977D11FC0}"/>
              </a:ext>
            </a:extLst>
          </p:cNvPr>
          <p:cNvSpPr/>
          <p:nvPr/>
        </p:nvSpPr>
        <p:spPr>
          <a:xfrm>
            <a:off x="4756194" y="1605672"/>
            <a:ext cx="1634553" cy="792393"/>
          </a:xfrm>
          <a:prstGeom prst="ellipse">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chemeClr val="tx1"/>
                </a:solidFill>
                <a:effectLst/>
                <a:uLnTx/>
                <a:uFillTx/>
                <a:latin typeface="Calibri" panose="020F0502020204030204" pitchFamily="34" charset="0"/>
                <a:ea typeface="+mn-ea"/>
                <a:cs typeface="Calibri" panose="020F0502020204030204" pitchFamily="34" charset="0"/>
              </a:rPr>
              <a:t>Physician</a:t>
            </a:r>
          </a:p>
        </p:txBody>
      </p:sp>
      <p:sp>
        <p:nvSpPr>
          <p:cNvPr id="18" name="Oval 17">
            <a:extLst>
              <a:ext uri="{FF2B5EF4-FFF2-40B4-BE49-F238E27FC236}">
                <a16:creationId xmlns:a16="http://schemas.microsoft.com/office/drawing/2014/main" id="{2624DD68-04F6-0359-3244-6DF461BC4138}"/>
              </a:ext>
            </a:extLst>
          </p:cNvPr>
          <p:cNvSpPr/>
          <p:nvPr/>
        </p:nvSpPr>
        <p:spPr>
          <a:xfrm>
            <a:off x="4497401" y="3833011"/>
            <a:ext cx="2259106" cy="1317093"/>
          </a:xfrm>
          <a:prstGeom prst="ellipse">
            <a:avLst/>
          </a:prstGeom>
          <a:noFill/>
          <a:ln w="38100">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7030A0"/>
                </a:solidFill>
                <a:effectLst/>
                <a:uLnTx/>
                <a:uFillTx/>
                <a:latin typeface="Calibri" panose="020F0502020204030204" pitchFamily="34" charset="0"/>
                <a:ea typeface="+mn-ea"/>
                <a:cs typeface="Calibri" panose="020F0502020204030204" pitchFamily="34" charset="0"/>
              </a:rPr>
              <a:t>Care Team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7030A0"/>
                </a:solidFill>
                <a:effectLst/>
                <a:uLnTx/>
                <a:uFillTx/>
                <a:latin typeface="Calibri" panose="020F0502020204030204" pitchFamily="34" charset="0"/>
                <a:ea typeface="+mn-ea"/>
                <a:cs typeface="Calibri" panose="020F0502020204030204" pitchFamily="34" charset="0"/>
              </a:rPr>
              <a:t>Navigators</a:t>
            </a: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400" b="1" i="1"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cxnSp>
        <p:nvCxnSpPr>
          <p:cNvPr id="58" name="Straight Connector 57">
            <a:extLst>
              <a:ext uri="{FF2B5EF4-FFF2-40B4-BE49-F238E27FC236}">
                <a16:creationId xmlns:a16="http://schemas.microsoft.com/office/drawing/2014/main" id="{219F472A-40EF-63D0-0B0E-12135564404E}"/>
              </a:ext>
            </a:extLst>
          </p:cNvPr>
          <p:cNvCxnSpPr>
            <a:cxnSpLocks/>
          </p:cNvCxnSpPr>
          <p:nvPr/>
        </p:nvCxnSpPr>
        <p:spPr>
          <a:xfrm>
            <a:off x="7757752" y="2563816"/>
            <a:ext cx="0" cy="163629"/>
          </a:xfrm>
          <a:prstGeom prst="line">
            <a:avLst/>
          </a:prstGeom>
          <a:ln w="57150">
            <a:solidFill>
              <a:srgbClr val="0077D0"/>
            </a:solidFill>
          </a:ln>
        </p:spPr>
        <p:style>
          <a:lnRef idx="2">
            <a:schemeClr val="accent1"/>
          </a:lnRef>
          <a:fillRef idx="0">
            <a:schemeClr val="accent1"/>
          </a:fillRef>
          <a:effectRef idx="1">
            <a:schemeClr val="accent1"/>
          </a:effectRef>
          <a:fontRef idx="minor">
            <a:schemeClr val="tx1"/>
          </a:fontRef>
        </p:style>
      </p:cxnSp>
      <p:cxnSp>
        <p:nvCxnSpPr>
          <p:cNvPr id="60" name="Straight Connector 59">
            <a:extLst>
              <a:ext uri="{FF2B5EF4-FFF2-40B4-BE49-F238E27FC236}">
                <a16:creationId xmlns:a16="http://schemas.microsoft.com/office/drawing/2014/main" id="{F61E4611-45EA-FA0C-8839-CC01B429D31E}"/>
              </a:ext>
            </a:extLst>
          </p:cNvPr>
          <p:cNvCxnSpPr>
            <a:cxnSpLocks/>
          </p:cNvCxnSpPr>
          <p:nvPr/>
        </p:nvCxnSpPr>
        <p:spPr>
          <a:xfrm>
            <a:off x="5560441" y="2398064"/>
            <a:ext cx="0" cy="289679"/>
          </a:xfrm>
          <a:prstGeom prst="line">
            <a:avLst/>
          </a:prstGeom>
          <a:ln w="57150">
            <a:solidFill>
              <a:srgbClr val="0077D0"/>
            </a:solidFill>
          </a:ln>
        </p:spPr>
        <p:style>
          <a:lnRef idx="2">
            <a:schemeClr val="accent1"/>
          </a:lnRef>
          <a:fillRef idx="0">
            <a:schemeClr val="accent1"/>
          </a:fillRef>
          <a:effectRef idx="1">
            <a:schemeClr val="accent1"/>
          </a:effectRef>
          <a:fontRef idx="minor">
            <a:schemeClr val="tx1"/>
          </a:fontRef>
        </p:style>
      </p:cxnSp>
      <p:cxnSp>
        <p:nvCxnSpPr>
          <p:cNvPr id="67" name="Straight Connector 66">
            <a:extLst>
              <a:ext uri="{FF2B5EF4-FFF2-40B4-BE49-F238E27FC236}">
                <a16:creationId xmlns:a16="http://schemas.microsoft.com/office/drawing/2014/main" id="{D1D27BAB-AC8C-0F97-FDDF-5ED1DA81057E}"/>
              </a:ext>
            </a:extLst>
          </p:cNvPr>
          <p:cNvCxnSpPr>
            <a:cxnSpLocks/>
          </p:cNvCxnSpPr>
          <p:nvPr/>
        </p:nvCxnSpPr>
        <p:spPr>
          <a:xfrm>
            <a:off x="3166032" y="2563816"/>
            <a:ext cx="4604272" cy="0"/>
          </a:xfrm>
          <a:prstGeom prst="line">
            <a:avLst/>
          </a:prstGeom>
          <a:ln w="57150">
            <a:solidFill>
              <a:srgbClr val="0077D0"/>
            </a:solidFill>
          </a:ln>
        </p:spPr>
        <p:style>
          <a:lnRef idx="2">
            <a:schemeClr val="accent1"/>
          </a:lnRef>
          <a:fillRef idx="0">
            <a:schemeClr val="accent1"/>
          </a:fillRef>
          <a:effectRef idx="1">
            <a:schemeClr val="accent1"/>
          </a:effectRef>
          <a:fontRef idx="minor">
            <a:schemeClr val="tx1"/>
          </a:fontRef>
        </p:style>
      </p:cxnSp>
      <p:sp>
        <p:nvSpPr>
          <p:cNvPr id="4" name="Title 1">
            <a:extLst>
              <a:ext uri="{FF2B5EF4-FFF2-40B4-BE49-F238E27FC236}">
                <a16:creationId xmlns:a16="http://schemas.microsoft.com/office/drawing/2014/main" id="{350FC9DC-57D5-9BA1-074C-4058C9889451}"/>
              </a:ext>
            </a:extLst>
          </p:cNvPr>
          <p:cNvSpPr txBox="1">
            <a:spLocks/>
          </p:cNvSpPr>
          <p:nvPr/>
        </p:nvSpPr>
        <p:spPr>
          <a:xfrm>
            <a:off x="0" y="0"/>
            <a:ext cx="12192000" cy="914400"/>
          </a:xfrm>
          <a:prstGeom prst="rect">
            <a:avLst/>
          </a:prstGeom>
          <a:solidFill>
            <a:srgbClr val="002060"/>
          </a:solidFill>
        </p:spPr>
        <p:txBody>
          <a:bodyPr vert="horz" lIns="91440" tIns="45720" rIns="91440" bIns="45720" rtlCol="0" anchor="ctr">
            <a:normAutofit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800" b="1" kern="0" dirty="0">
                <a:solidFill>
                  <a:srgbClr val="FFC000"/>
                </a:solidFill>
                <a:latin typeface="Calibri" pitchFamily="34" charset="0"/>
                <a:cs typeface="Calibri" pitchFamily="34" charset="0"/>
              </a:rPr>
              <a:t>Care Ecosystem Team: </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2800" b="1" kern="0" dirty="0">
                <a:solidFill>
                  <a:srgbClr val="FFC000"/>
                </a:solidFill>
                <a:latin typeface="Calibri" pitchFamily="34" charset="0"/>
                <a:cs typeface="Calibri" pitchFamily="34" charset="0"/>
              </a:rPr>
              <a:t>Clinical Consultants and </a:t>
            </a:r>
            <a:r>
              <a:rPr kumimoji="0" lang="en-US" sz="2800" b="1" i="0" u="none" strike="noStrike" kern="0" cap="none" spc="0" normalizeH="0" baseline="0" noProof="0" dirty="0">
                <a:ln>
                  <a:noFill/>
                </a:ln>
                <a:solidFill>
                  <a:srgbClr val="FFC000"/>
                </a:solidFill>
                <a:effectLst/>
                <a:uLnTx/>
                <a:uFillTx/>
                <a:latin typeface="Calibri" pitchFamily="34" charset="0"/>
                <a:ea typeface="+mj-ea"/>
                <a:cs typeface="Calibri" pitchFamily="34" charset="0"/>
              </a:rPr>
              <a:t>Care Team Navigators</a:t>
            </a:r>
            <a:endParaRPr kumimoji="0" lang="en-US" sz="2800" b="0" i="1" u="none" strike="noStrike" kern="1200" cap="none" spc="0" normalizeH="0" baseline="0" noProof="0" dirty="0">
              <a:ln>
                <a:noFill/>
              </a:ln>
              <a:solidFill>
                <a:srgbClr val="FFC000"/>
              </a:solidFill>
              <a:effectLst/>
              <a:uLnTx/>
              <a:uFillTx/>
              <a:latin typeface="Aptos Display" panose="02110004020202020204"/>
              <a:ea typeface="+mj-ea"/>
              <a:cs typeface="+mj-cs"/>
            </a:endParaRPr>
          </a:p>
        </p:txBody>
      </p:sp>
      <p:sp>
        <p:nvSpPr>
          <p:cNvPr id="6" name="TextBox 5">
            <a:extLst>
              <a:ext uri="{FF2B5EF4-FFF2-40B4-BE49-F238E27FC236}">
                <a16:creationId xmlns:a16="http://schemas.microsoft.com/office/drawing/2014/main" id="{6E383426-485D-76A5-A9B2-856266BE0F10}"/>
              </a:ext>
            </a:extLst>
          </p:cNvPr>
          <p:cNvSpPr txBox="1"/>
          <p:nvPr/>
        </p:nvSpPr>
        <p:spPr>
          <a:xfrm>
            <a:off x="1343312" y="5673324"/>
            <a:ext cx="8867088" cy="400110"/>
          </a:xfrm>
          <a:prstGeom prst="rect">
            <a:avLst/>
          </a:prstGeom>
          <a:noFill/>
        </p:spPr>
        <p:txBody>
          <a:bodyPr wrap="square" rtlCol="0">
            <a:spAutoFit/>
          </a:bodyPr>
          <a:lstStyle/>
          <a:p>
            <a:pPr algn="ctr"/>
            <a:r>
              <a:rPr lang="en-US" sz="2000" b="1" dirty="0">
                <a:solidFill>
                  <a:srgbClr val="0070C0"/>
                </a:solidFill>
              </a:rPr>
              <a:t>We envision a centralized, grant-funded, state-contracted Team </a:t>
            </a:r>
          </a:p>
        </p:txBody>
      </p:sp>
      <p:sp>
        <p:nvSpPr>
          <p:cNvPr id="7" name="TextBox 6">
            <a:extLst>
              <a:ext uri="{FF2B5EF4-FFF2-40B4-BE49-F238E27FC236}">
                <a16:creationId xmlns:a16="http://schemas.microsoft.com/office/drawing/2014/main" id="{960851C4-2D73-B59A-EEBA-41D6E6F043CB}"/>
              </a:ext>
            </a:extLst>
          </p:cNvPr>
          <p:cNvSpPr txBox="1"/>
          <p:nvPr/>
        </p:nvSpPr>
        <p:spPr>
          <a:xfrm>
            <a:off x="451659" y="1033012"/>
            <a:ext cx="4238514" cy="523220"/>
          </a:xfrm>
          <a:prstGeom prst="rect">
            <a:avLst/>
          </a:prstGeom>
          <a:noFill/>
        </p:spPr>
        <p:txBody>
          <a:bodyPr wrap="square" rtlCol="0">
            <a:spAutoFit/>
          </a:bodyPr>
          <a:lstStyle/>
          <a:p>
            <a:r>
              <a:rPr lang="en-US" sz="2800" b="1" dirty="0">
                <a:solidFill>
                  <a:srgbClr val="0070C0"/>
                </a:solidFill>
              </a:rPr>
              <a:t>Care Ecosystem Team</a:t>
            </a:r>
          </a:p>
        </p:txBody>
      </p:sp>
      <p:sp>
        <p:nvSpPr>
          <p:cNvPr id="15" name="Right Brace 14">
            <a:extLst>
              <a:ext uri="{FF2B5EF4-FFF2-40B4-BE49-F238E27FC236}">
                <a16:creationId xmlns:a16="http://schemas.microsoft.com/office/drawing/2014/main" id="{22532EDF-DC21-7BFE-52A5-4B2A0BEEB68E}"/>
              </a:ext>
            </a:extLst>
          </p:cNvPr>
          <p:cNvSpPr/>
          <p:nvPr/>
        </p:nvSpPr>
        <p:spPr>
          <a:xfrm>
            <a:off x="8391669" y="1870163"/>
            <a:ext cx="817581" cy="1570616"/>
          </a:xfrm>
          <a:prstGeom prst="rightBrace">
            <a:avLst/>
          </a:prstGeom>
          <a:ln w="38100">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dirty="0"/>
          </a:p>
        </p:txBody>
      </p:sp>
      <p:sp>
        <p:nvSpPr>
          <p:cNvPr id="16" name="TextBox 15">
            <a:extLst>
              <a:ext uri="{FF2B5EF4-FFF2-40B4-BE49-F238E27FC236}">
                <a16:creationId xmlns:a16="http://schemas.microsoft.com/office/drawing/2014/main" id="{1A50740B-5A3F-594E-FFCA-C6D9DC53B758}"/>
              </a:ext>
            </a:extLst>
          </p:cNvPr>
          <p:cNvSpPr txBox="1"/>
          <p:nvPr/>
        </p:nvSpPr>
        <p:spPr>
          <a:xfrm>
            <a:off x="8865007" y="2365015"/>
            <a:ext cx="1635162" cy="646331"/>
          </a:xfrm>
          <a:prstGeom prst="rect">
            <a:avLst/>
          </a:prstGeom>
          <a:noFill/>
        </p:spPr>
        <p:txBody>
          <a:bodyPr wrap="square" rtlCol="0">
            <a:spAutoFit/>
          </a:bodyPr>
          <a:lstStyle/>
          <a:p>
            <a:pPr algn="ctr"/>
            <a:r>
              <a:rPr lang="en-US" b="1" dirty="0"/>
              <a:t>Clinical Consultants</a:t>
            </a:r>
          </a:p>
        </p:txBody>
      </p:sp>
      <p:sp>
        <p:nvSpPr>
          <p:cNvPr id="21" name="Right Brace 20">
            <a:extLst>
              <a:ext uri="{FF2B5EF4-FFF2-40B4-BE49-F238E27FC236}">
                <a16:creationId xmlns:a16="http://schemas.microsoft.com/office/drawing/2014/main" id="{5ABEB16C-2E88-0F35-BCAB-81C189B16FE8}"/>
              </a:ext>
            </a:extLst>
          </p:cNvPr>
          <p:cNvSpPr/>
          <p:nvPr/>
        </p:nvSpPr>
        <p:spPr>
          <a:xfrm>
            <a:off x="6908907" y="3679239"/>
            <a:ext cx="817581" cy="1470863"/>
          </a:xfrm>
          <a:prstGeom prst="rightBrace">
            <a:avLst/>
          </a:prstGeom>
          <a:ln w="38100">
            <a:solidFill>
              <a:srgbClr val="7030A0"/>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dirty="0"/>
          </a:p>
        </p:txBody>
      </p:sp>
      <p:sp>
        <p:nvSpPr>
          <p:cNvPr id="22" name="TextBox 21">
            <a:extLst>
              <a:ext uri="{FF2B5EF4-FFF2-40B4-BE49-F238E27FC236}">
                <a16:creationId xmlns:a16="http://schemas.microsoft.com/office/drawing/2014/main" id="{337AAD97-AEDD-7BEC-8EC6-5657D548E91A}"/>
              </a:ext>
            </a:extLst>
          </p:cNvPr>
          <p:cNvSpPr txBox="1"/>
          <p:nvPr/>
        </p:nvSpPr>
        <p:spPr>
          <a:xfrm>
            <a:off x="7726488" y="4044927"/>
            <a:ext cx="1635162" cy="646331"/>
          </a:xfrm>
          <a:prstGeom prst="rect">
            <a:avLst/>
          </a:prstGeom>
          <a:noFill/>
        </p:spPr>
        <p:txBody>
          <a:bodyPr wrap="square" rtlCol="0">
            <a:spAutoFit/>
          </a:bodyPr>
          <a:lstStyle/>
          <a:p>
            <a:pPr algn="ctr"/>
            <a:r>
              <a:rPr lang="en-US" b="1" dirty="0">
                <a:solidFill>
                  <a:srgbClr val="7030A0"/>
                </a:solidFill>
              </a:rPr>
              <a:t>Care Team Navigators</a:t>
            </a:r>
          </a:p>
        </p:txBody>
      </p:sp>
      <p:cxnSp>
        <p:nvCxnSpPr>
          <p:cNvPr id="27" name="Straight Connector 26">
            <a:extLst>
              <a:ext uri="{FF2B5EF4-FFF2-40B4-BE49-F238E27FC236}">
                <a16:creationId xmlns:a16="http://schemas.microsoft.com/office/drawing/2014/main" id="{BBA2B294-E1EA-D459-43E2-E73B3687B5A6}"/>
              </a:ext>
            </a:extLst>
          </p:cNvPr>
          <p:cNvCxnSpPr>
            <a:cxnSpLocks/>
            <a:stCxn id="30" idx="4"/>
          </p:cNvCxnSpPr>
          <p:nvPr/>
        </p:nvCxnSpPr>
        <p:spPr>
          <a:xfrm>
            <a:off x="5567354" y="3516082"/>
            <a:ext cx="0" cy="333488"/>
          </a:xfrm>
          <a:prstGeom prst="line">
            <a:avLst/>
          </a:prstGeom>
          <a:ln w="57150">
            <a:solidFill>
              <a:srgbClr val="0077D0"/>
            </a:solidFill>
          </a:ln>
        </p:spPr>
        <p:style>
          <a:lnRef idx="2">
            <a:schemeClr val="accent1"/>
          </a:lnRef>
          <a:fillRef idx="0">
            <a:schemeClr val="accent1"/>
          </a:fillRef>
          <a:effectRef idx="1">
            <a:schemeClr val="accent1"/>
          </a:effectRef>
          <a:fontRef idx="minor">
            <a:schemeClr val="tx1"/>
          </a:fontRef>
        </p:style>
      </p:cxnSp>
      <p:cxnSp>
        <p:nvCxnSpPr>
          <p:cNvPr id="32" name="Straight Connector 31">
            <a:extLst>
              <a:ext uri="{FF2B5EF4-FFF2-40B4-BE49-F238E27FC236}">
                <a16:creationId xmlns:a16="http://schemas.microsoft.com/office/drawing/2014/main" id="{0A11407F-9797-1B77-C715-C95FA597F1A1}"/>
              </a:ext>
            </a:extLst>
          </p:cNvPr>
          <p:cNvCxnSpPr>
            <a:cxnSpLocks/>
          </p:cNvCxnSpPr>
          <p:nvPr/>
        </p:nvCxnSpPr>
        <p:spPr>
          <a:xfrm>
            <a:off x="3166032" y="2547895"/>
            <a:ext cx="0" cy="172123"/>
          </a:xfrm>
          <a:prstGeom prst="line">
            <a:avLst/>
          </a:prstGeom>
          <a:ln w="57150">
            <a:solidFill>
              <a:srgbClr val="0077D0"/>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75234698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1654B6-EC8B-3EBB-C567-BA2265D0D08B}"/>
            </a:ext>
          </a:extLst>
        </p:cNvPr>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B08733D-6915-96A7-56AD-82D04BCD5578}"/>
              </a:ext>
            </a:extLst>
          </p:cNvPr>
          <p:cNvSpPr>
            <a:spLocks noGrp="1"/>
          </p:cNvSpPr>
          <p:nvPr>
            <p:ph type="sldNum" sz="quarter" idx="12"/>
          </p:nvPr>
        </p:nvSpPr>
        <p:spPr>
          <a:xfrm>
            <a:off x="11375922" y="6355524"/>
            <a:ext cx="347952" cy="365125"/>
          </a:xfrm>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6E75A37E-A0A3-4732-A704-04C5A05FF504}" type="slidenum">
              <a:rPr kumimoji="0" lang="en-US" sz="120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25</a:t>
            </a:fld>
            <a:endParaRPr kumimoji="0" lang="en-US" sz="120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4" name="Title 1">
            <a:extLst>
              <a:ext uri="{FF2B5EF4-FFF2-40B4-BE49-F238E27FC236}">
                <a16:creationId xmlns:a16="http://schemas.microsoft.com/office/drawing/2014/main" id="{350FC9DC-57D5-9BA1-074C-4058C9889451}"/>
              </a:ext>
            </a:extLst>
          </p:cNvPr>
          <p:cNvSpPr txBox="1">
            <a:spLocks/>
          </p:cNvSpPr>
          <p:nvPr/>
        </p:nvSpPr>
        <p:spPr>
          <a:xfrm>
            <a:off x="0" y="0"/>
            <a:ext cx="12192000" cy="914400"/>
          </a:xfrm>
          <a:prstGeom prst="rect">
            <a:avLst/>
          </a:prstGeom>
          <a:solidFill>
            <a:srgbClr val="002060"/>
          </a:solidFill>
        </p:spPr>
        <p:txBody>
          <a:bodyPr vert="horz" lIns="91440" tIns="45720" rIns="91440" bIns="45720" rtlCol="0" anchor="ctr">
            <a:normAutofit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800" b="1" kern="0" dirty="0">
                <a:solidFill>
                  <a:srgbClr val="FFC000"/>
                </a:solidFill>
                <a:latin typeface="Calibri" pitchFamily="34" charset="0"/>
                <a:cs typeface="Calibri" pitchFamily="34" charset="0"/>
              </a:rPr>
              <a:t>Care Ecosystem Team: </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2800" b="1" kern="0" dirty="0">
                <a:solidFill>
                  <a:srgbClr val="FFC000"/>
                </a:solidFill>
                <a:latin typeface="Calibri" pitchFamily="34" charset="0"/>
                <a:cs typeface="Calibri" pitchFamily="34" charset="0"/>
              </a:rPr>
              <a:t>ASAP Infrastructure – Dementia Care Equity</a:t>
            </a:r>
            <a:endParaRPr kumimoji="0" lang="en-US" sz="2800" b="0" i="1" u="none" strike="noStrike" kern="1200" cap="none" spc="0" normalizeH="0" baseline="0" noProof="0" dirty="0">
              <a:ln>
                <a:noFill/>
              </a:ln>
              <a:solidFill>
                <a:srgbClr val="FFC000"/>
              </a:solidFill>
              <a:effectLst/>
              <a:uLnTx/>
              <a:uFillTx/>
              <a:latin typeface="Aptos Display" panose="02110004020202020204"/>
              <a:ea typeface="+mj-ea"/>
              <a:cs typeface="+mj-cs"/>
            </a:endParaRPr>
          </a:p>
        </p:txBody>
      </p:sp>
      <p:pic>
        <p:nvPicPr>
          <p:cNvPr id="5" name="Picture 4">
            <a:extLst>
              <a:ext uri="{FF2B5EF4-FFF2-40B4-BE49-F238E27FC236}">
                <a16:creationId xmlns:a16="http://schemas.microsoft.com/office/drawing/2014/main" id="{B34C9EE6-6AE1-69E5-50C5-D345383AFDF4}"/>
              </a:ext>
            </a:extLst>
          </p:cNvPr>
          <p:cNvPicPr>
            <a:picLocks noChangeAspect="1"/>
          </p:cNvPicPr>
          <p:nvPr/>
        </p:nvPicPr>
        <p:blipFill>
          <a:blip r:embed="rId3"/>
          <a:stretch>
            <a:fillRect/>
          </a:stretch>
        </p:blipFill>
        <p:spPr>
          <a:xfrm>
            <a:off x="1361797" y="1147500"/>
            <a:ext cx="9468405" cy="5142710"/>
          </a:xfrm>
          <a:prstGeom prst="rect">
            <a:avLst/>
          </a:prstGeom>
        </p:spPr>
      </p:pic>
    </p:spTree>
    <p:extLst>
      <p:ext uri="{BB962C8B-B14F-4D97-AF65-F5344CB8AC3E}">
        <p14:creationId xmlns:p14="http://schemas.microsoft.com/office/powerpoint/2010/main" val="30488599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588791-4934-4938-774A-1D5A3D500C79}"/>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23E9ADB4-337A-61F8-0D70-00C8A91BE42D}"/>
              </a:ext>
            </a:extLst>
          </p:cNvPr>
          <p:cNvSpPr>
            <a:spLocks noGrp="1"/>
          </p:cNvSpPr>
          <p:nvPr>
            <p:ph type="sldNum" sz="quarter" idx="12"/>
          </p:nvPr>
        </p:nvSpPr>
        <p:spPr>
          <a:xfrm>
            <a:off x="10760613" y="6293584"/>
            <a:ext cx="1255541" cy="365125"/>
          </a:xfrm>
        </p:spPr>
        <p:txBody>
          <a:bodyPr/>
          <a:lstStyle/>
          <a:p>
            <a:pPr marL="0" marR="0" lvl="0" indent="0" algn="r" defTabSz="457200" rtl="0" eaLnBrk="1" fontAlgn="base" latinLnBrk="0" hangingPunct="1">
              <a:lnSpc>
                <a:spcPct val="100000"/>
              </a:lnSpc>
              <a:spcBef>
                <a:spcPts val="0"/>
              </a:spcBef>
              <a:spcAft>
                <a:spcPct val="0"/>
              </a:spcAft>
              <a:buClrTx/>
              <a:buSzTx/>
              <a:buFontTx/>
              <a:buNone/>
              <a:tabLst/>
              <a:defRPr/>
            </a:pPr>
            <a:fld id="{AEDD70FA-59E1-4157-923E-C4A67B08AD84}"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457200" rtl="0" eaLnBrk="1" fontAlgn="base" latinLnBrk="0" hangingPunct="1">
                <a:lnSpc>
                  <a:spcPct val="100000"/>
                </a:lnSpc>
                <a:spcBef>
                  <a:spcPts val="0"/>
                </a:spcBef>
                <a:spcAft>
                  <a:spcPct val="0"/>
                </a:spcAft>
                <a:buClrTx/>
                <a:buSzTx/>
                <a:buFontTx/>
                <a:buNone/>
                <a:tabLst/>
                <a:defRPr/>
              </a:pPr>
              <a:t>26</a:t>
            </a:fld>
            <a:endPar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2" name="Google Shape;179;p1">
            <a:extLst>
              <a:ext uri="{FF2B5EF4-FFF2-40B4-BE49-F238E27FC236}">
                <a16:creationId xmlns:a16="http://schemas.microsoft.com/office/drawing/2014/main" id="{99BE202E-CE3A-A669-1C40-976B11EB1F25}"/>
              </a:ext>
            </a:extLst>
          </p:cNvPr>
          <p:cNvSpPr txBox="1">
            <a:spLocks/>
          </p:cNvSpPr>
          <p:nvPr/>
        </p:nvSpPr>
        <p:spPr>
          <a:xfrm>
            <a:off x="1964368" y="0"/>
            <a:ext cx="6548284" cy="1266740"/>
          </a:xfrm>
          <a:prstGeom prst="rect">
            <a:avLst/>
          </a:prstGeom>
          <a:noFill/>
          <a:ln>
            <a:noFill/>
          </a:ln>
        </p:spPr>
        <p:txBody>
          <a:bodyPr spcFirstLastPara="1" vert="horz" wrap="square" lIns="64000" tIns="32000" rIns="64000" bIns="32000" rtlCol="0" anchor="ctr" anchorCtr="0">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endParaRPr kumimoji="0" lang="en-US" sz="3200" b="1" i="0" u="none" strike="noStrike" kern="1200" cap="none" spc="0" normalizeH="0" baseline="0" noProof="0" dirty="0">
              <a:ln>
                <a:noFill/>
              </a:ln>
              <a:solidFill>
                <a:srgbClr val="0070C0"/>
              </a:solidFill>
              <a:effectLst/>
              <a:uLnTx/>
              <a:uFillTx/>
              <a:latin typeface="Calibri" panose="020F0502020204030204" pitchFamily="34" charset="0"/>
              <a:ea typeface="+mj-ea"/>
              <a:cs typeface="Calibri" panose="020F0502020204030204" pitchFamily="34" charset="0"/>
              <a:sym typeface="Calibri"/>
            </a:endParaRPr>
          </a:p>
        </p:txBody>
      </p:sp>
      <p:sp>
        <p:nvSpPr>
          <p:cNvPr id="4" name="Title 1">
            <a:extLst>
              <a:ext uri="{FF2B5EF4-FFF2-40B4-BE49-F238E27FC236}">
                <a16:creationId xmlns:a16="http://schemas.microsoft.com/office/drawing/2014/main" id="{EBE660D9-376E-33F5-13B6-BB19578B2D9F}"/>
              </a:ext>
            </a:extLst>
          </p:cNvPr>
          <p:cNvSpPr txBox="1">
            <a:spLocks/>
          </p:cNvSpPr>
          <p:nvPr/>
        </p:nvSpPr>
        <p:spPr>
          <a:xfrm>
            <a:off x="0" y="0"/>
            <a:ext cx="12192000" cy="772886"/>
          </a:xfrm>
          <a:prstGeom prst="rect">
            <a:avLst/>
          </a:prstGeom>
          <a:solidFill>
            <a:srgbClr val="002060"/>
          </a:solidFill>
          <a:ln>
            <a:noFill/>
          </a:ln>
        </p:spPr>
        <p:txBody>
          <a:bodyPr spcFirstLastPara="1" vert="horz" wrap="square" lIns="91425" tIns="45700" rIns="91425" bIns="45700" rtlCol="0" anchor="ctr" anchorCtr="0">
            <a:noAutofit/>
          </a:bodyPr>
          <a:lstStyle>
            <a:lvl1pPr lvl="0" algn="l" defTabSz="914400" rtl="0" eaLnBrk="1" latinLnBrk="0" hangingPunct="1">
              <a:lnSpc>
                <a:spcPct val="90000"/>
              </a:lnSpc>
              <a:spcBef>
                <a:spcPts val="360"/>
              </a:spcBef>
              <a:spcAft>
                <a:spcPts val="0"/>
              </a:spcAft>
              <a:buSzPts val="1400"/>
              <a:buNone/>
              <a:defRPr sz="4400" kern="1200">
                <a:solidFill>
                  <a:schemeClr val="tx1"/>
                </a:solidFill>
                <a:latin typeface="Calibri"/>
                <a:ea typeface="Calibri"/>
                <a:cs typeface="Calibri"/>
                <a:sym typeface="Calibri"/>
              </a:defRPr>
            </a:lvl1pPr>
            <a:lvl2pPr lvl="1" algn="l">
              <a:spcBef>
                <a:spcPts val="270"/>
              </a:spcBef>
              <a:spcAft>
                <a:spcPts val="0"/>
              </a:spcAft>
              <a:buSzPts val="1400"/>
              <a:buNone/>
              <a:defRPr/>
            </a:lvl2pPr>
            <a:lvl3pPr lvl="2" algn="l">
              <a:spcBef>
                <a:spcPts val="270"/>
              </a:spcBef>
              <a:spcAft>
                <a:spcPts val="0"/>
              </a:spcAft>
              <a:buSzPts val="1400"/>
              <a:buNone/>
              <a:defRPr/>
            </a:lvl3pPr>
            <a:lvl4pPr lvl="3" algn="l">
              <a:spcBef>
                <a:spcPts val="270"/>
              </a:spcBef>
              <a:spcAft>
                <a:spcPts val="0"/>
              </a:spcAft>
              <a:buSzPts val="1400"/>
              <a:buNone/>
              <a:defRPr/>
            </a:lvl4pPr>
            <a:lvl5pPr lvl="4" algn="l">
              <a:spcBef>
                <a:spcPts val="270"/>
              </a:spcBef>
              <a:spcAft>
                <a:spcPts val="0"/>
              </a:spcAft>
              <a:buSzPts val="1400"/>
              <a:buNone/>
              <a:defRPr/>
            </a:lvl5pPr>
            <a:lvl6pPr lvl="5" algn="l">
              <a:spcBef>
                <a:spcPts val="270"/>
              </a:spcBef>
              <a:spcAft>
                <a:spcPts val="0"/>
              </a:spcAft>
              <a:buSzPts val="1400"/>
              <a:buNone/>
              <a:defRPr/>
            </a:lvl6pPr>
            <a:lvl7pPr lvl="6" algn="l">
              <a:spcBef>
                <a:spcPts val="270"/>
              </a:spcBef>
              <a:spcAft>
                <a:spcPts val="0"/>
              </a:spcAft>
              <a:buSzPts val="1400"/>
              <a:buNone/>
              <a:defRPr/>
            </a:lvl7pPr>
            <a:lvl8pPr lvl="7" algn="l">
              <a:spcBef>
                <a:spcPts val="270"/>
              </a:spcBef>
              <a:spcAft>
                <a:spcPts val="0"/>
              </a:spcAft>
              <a:buSzPts val="1400"/>
              <a:buNone/>
              <a:defRPr/>
            </a:lvl8pPr>
            <a:lvl9pPr lvl="8" algn="l">
              <a:spcBef>
                <a:spcPts val="270"/>
              </a:spcBef>
              <a:spcAft>
                <a:spcPts val="0"/>
              </a:spcAft>
              <a:buSzPts val="1400"/>
              <a:buNone/>
              <a:defRPr/>
            </a:lvl9pPr>
          </a:lstStyle>
          <a:p>
            <a:pPr marL="0" marR="0" lvl="0" indent="0" algn="ctr" defTabSz="914400" rtl="0" eaLnBrk="1" fontAlgn="auto" latinLnBrk="0" hangingPunct="1">
              <a:lnSpc>
                <a:spcPct val="100000"/>
              </a:lnSpc>
              <a:spcBef>
                <a:spcPts val="0"/>
              </a:spcBef>
              <a:spcAft>
                <a:spcPts val="0"/>
              </a:spcAft>
              <a:buClrTx/>
              <a:buSzPts val="1400"/>
              <a:buFontTx/>
              <a:buNone/>
              <a:tabLst/>
              <a:defRPr/>
            </a:pPr>
            <a:r>
              <a:rPr lang="en-US" sz="2800" b="1" kern="0" dirty="0">
                <a:solidFill>
                  <a:srgbClr val="FFC000"/>
                </a:solidFill>
                <a:latin typeface="Calibri" pitchFamily="34" charset="0"/>
                <a:ea typeface="+mn-ea"/>
                <a:cs typeface="Calibri" pitchFamily="34" charset="0"/>
              </a:rPr>
              <a:t>Transforming Dementia Care with Support from Care Ecosystem Team</a:t>
            </a:r>
            <a:endParaRPr kumimoji="0" lang="en-US" sz="2800" b="1" i="0" u="none" strike="noStrike" kern="0" cap="none" spc="0" normalizeH="0" baseline="0" noProof="0" dirty="0">
              <a:ln>
                <a:noFill/>
              </a:ln>
              <a:solidFill>
                <a:srgbClr val="FFC000"/>
              </a:solidFill>
              <a:effectLst/>
              <a:uLnTx/>
              <a:uFillTx/>
              <a:latin typeface="Calibri" pitchFamily="34" charset="0"/>
              <a:ea typeface="+mn-ea"/>
              <a:cs typeface="Calibri" pitchFamily="34" charset="0"/>
              <a:sym typeface="Calibri"/>
            </a:endParaRPr>
          </a:p>
        </p:txBody>
      </p:sp>
      <p:sp>
        <p:nvSpPr>
          <p:cNvPr id="9" name="TextBox 8">
            <a:extLst>
              <a:ext uri="{FF2B5EF4-FFF2-40B4-BE49-F238E27FC236}">
                <a16:creationId xmlns:a16="http://schemas.microsoft.com/office/drawing/2014/main" id="{5AFD1294-2760-262B-1A0B-8706B3B54FB8}"/>
              </a:ext>
            </a:extLst>
          </p:cNvPr>
          <p:cNvSpPr txBox="1"/>
          <p:nvPr/>
        </p:nvSpPr>
        <p:spPr>
          <a:xfrm>
            <a:off x="2364004" y="792248"/>
            <a:ext cx="6909088" cy="461665"/>
          </a:xfrm>
          <a:prstGeom prst="rect">
            <a:avLst/>
          </a:prstGeom>
          <a:noFill/>
        </p:spPr>
        <p:txBody>
          <a:bodyPr wrap="square" rtlCol="0">
            <a:spAutoFit/>
          </a:bodyPr>
          <a:lstStyle/>
          <a:p>
            <a:pPr>
              <a:defRPr/>
            </a:pPr>
            <a:r>
              <a:rPr lang="en-US" sz="2400" b="1" dirty="0">
                <a:solidFill>
                  <a:srgbClr val="005A9E"/>
                </a:solidFill>
                <a:cs typeface="Calibri" panose="020F0502020204030204" pitchFamily="34" charset="0"/>
              </a:rPr>
              <a:t>Key Participants in the Care Ecosystem Program</a:t>
            </a:r>
          </a:p>
        </p:txBody>
      </p:sp>
      <p:sp>
        <p:nvSpPr>
          <p:cNvPr id="22" name="TextBox 21">
            <a:extLst>
              <a:ext uri="{FF2B5EF4-FFF2-40B4-BE49-F238E27FC236}">
                <a16:creationId xmlns:a16="http://schemas.microsoft.com/office/drawing/2014/main" id="{2526FAFE-281F-234F-5C83-9F1D8B9C8FDF}"/>
              </a:ext>
            </a:extLst>
          </p:cNvPr>
          <p:cNvSpPr txBox="1"/>
          <p:nvPr/>
        </p:nvSpPr>
        <p:spPr>
          <a:xfrm>
            <a:off x="622908" y="4069880"/>
            <a:ext cx="6294260" cy="2167260"/>
          </a:xfrm>
          <a:prstGeom prst="rect">
            <a:avLst/>
          </a:prstGeom>
          <a:solidFill>
            <a:srgbClr val="F3EBF9"/>
          </a:solidFill>
          <a:ln w="76200">
            <a:solidFill>
              <a:srgbClr val="7030A0"/>
            </a:solidFill>
          </a:ln>
          <a:effectLst>
            <a:outerShdw blurRad="50800" dist="38100" dir="2700000" algn="tl" rotWithShape="0">
              <a:prstClr val="black">
                <a:alpha val="40000"/>
              </a:prstClr>
            </a:outerShdw>
          </a:effectLst>
        </p:spPr>
        <p:txBody>
          <a:bodyPr wrap="square" rtlCol="0">
            <a:spAutoFit/>
          </a:bodyPr>
          <a:lstStyle/>
          <a:p>
            <a:pPr algn="ctr">
              <a:spcAft>
                <a:spcPts val="500"/>
              </a:spcAft>
            </a:pPr>
            <a:r>
              <a:rPr lang="en-US" b="1" dirty="0">
                <a:solidFill>
                  <a:srgbClr val="7030A0"/>
                </a:solidFill>
                <a:latin typeface="Aptos" panose="02110004020202020204"/>
              </a:rPr>
              <a:t>Care Team Navigators </a:t>
            </a:r>
          </a:p>
          <a:p>
            <a:pPr marL="344488" indent="-290513">
              <a:spcAft>
                <a:spcPts val="500"/>
              </a:spcAft>
              <a:buFont typeface="Arial" panose="020B0604020202020204" pitchFamily="34" charset="0"/>
              <a:buChar char="•"/>
              <a:tabLst>
                <a:tab pos="1204913" algn="l"/>
              </a:tabLst>
            </a:pPr>
            <a:r>
              <a:rPr lang="en-US" sz="1600" b="1" dirty="0">
                <a:solidFill>
                  <a:srgbClr val="7030A0"/>
                </a:solidFill>
                <a:latin typeface="Aptos" panose="02110004020202020204"/>
              </a:rPr>
              <a:t>Receive referrals to program; conduct intake interviews</a:t>
            </a:r>
          </a:p>
          <a:p>
            <a:pPr marL="344488" indent="-290513">
              <a:spcAft>
                <a:spcPts val="500"/>
              </a:spcAft>
              <a:buFont typeface="Arial" panose="020B0604020202020204" pitchFamily="34" charset="0"/>
              <a:buChar char="•"/>
              <a:tabLst>
                <a:tab pos="1204913" algn="l"/>
              </a:tabLst>
            </a:pPr>
            <a:r>
              <a:rPr lang="en-US" sz="1600" b="1" dirty="0">
                <a:solidFill>
                  <a:srgbClr val="7030A0"/>
                </a:solidFill>
                <a:latin typeface="Aptos" panose="02110004020202020204"/>
              </a:rPr>
              <a:t>Maintain ongoing trusting relationships </a:t>
            </a:r>
            <a:r>
              <a:rPr lang="en-US" sz="1600" dirty="0">
                <a:solidFill>
                  <a:srgbClr val="7030A0"/>
                </a:solidFill>
                <a:latin typeface="Aptos" panose="02110004020202020204"/>
              </a:rPr>
              <a:t>with dyads</a:t>
            </a:r>
          </a:p>
          <a:p>
            <a:pPr marL="344488" lvl="3" indent="-290513">
              <a:spcAft>
                <a:spcPts val="500"/>
              </a:spcAft>
              <a:buSzPct val="100000"/>
              <a:buFont typeface="Arial" panose="020B0604020202020204" pitchFamily="34" charset="0"/>
              <a:buChar char="•"/>
              <a:tabLst>
                <a:tab pos="457200" algn="l"/>
              </a:tabLst>
              <a:defRPr/>
            </a:pPr>
            <a:r>
              <a:rPr lang="en-US" sz="1600" b="1" dirty="0">
                <a:solidFill>
                  <a:srgbClr val="7030A0"/>
                </a:solidFill>
                <a:latin typeface="Aptos" panose="02110004020202020204"/>
              </a:rPr>
              <a:t>Identify available services</a:t>
            </a:r>
            <a:r>
              <a:rPr lang="en-US" sz="1600" dirty="0">
                <a:solidFill>
                  <a:srgbClr val="7030A0"/>
                </a:solidFill>
                <a:latin typeface="Aptos" panose="02110004020202020204"/>
              </a:rPr>
              <a:t>; develop and maintain person-centered care plans</a:t>
            </a:r>
          </a:p>
          <a:p>
            <a:pPr marL="344488" lvl="3" indent="-290513">
              <a:spcAft>
                <a:spcPts val="500"/>
              </a:spcAft>
              <a:buSzPct val="100000"/>
              <a:buFont typeface="Arial" panose="020B0604020202020204" pitchFamily="34" charset="0"/>
              <a:buChar char="•"/>
              <a:tabLst>
                <a:tab pos="457200" algn="l"/>
              </a:tabLst>
              <a:defRPr/>
            </a:pPr>
            <a:r>
              <a:rPr lang="en-US" sz="1600" b="1" dirty="0">
                <a:solidFill>
                  <a:srgbClr val="7030A0"/>
                </a:solidFill>
                <a:latin typeface="Aptos" panose="02110004020202020204"/>
              </a:rPr>
              <a:t>Ensure delivery of planned care and support</a:t>
            </a:r>
          </a:p>
          <a:p>
            <a:pPr marL="344488" lvl="3" indent="-290513">
              <a:spcAft>
                <a:spcPts val="1000"/>
              </a:spcAft>
              <a:buSzPct val="100000"/>
              <a:buFont typeface="Arial" panose="020B0604020202020204" pitchFamily="34" charset="0"/>
              <a:buChar char="•"/>
              <a:tabLst>
                <a:tab pos="457200" algn="l"/>
              </a:tabLst>
              <a:defRPr/>
            </a:pPr>
            <a:r>
              <a:rPr lang="en-US" sz="1600" b="1" dirty="0">
                <a:solidFill>
                  <a:srgbClr val="7030A0"/>
                </a:solidFill>
                <a:latin typeface="Aptos" panose="02110004020202020204"/>
              </a:rPr>
              <a:t>Collaborate with clinical consultants on medical issues</a:t>
            </a:r>
            <a:endParaRPr lang="en-US" sz="1600" dirty="0">
              <a:solidFill>
                <a:srgbClr val="7030A0"/>
              </a:solidFill>
              <a:latin typeface="Aptos" panose="02110004020202020204"/>
            </a:endParaRPr>
          </a:p>
        </p:txBody>
      </p:sp>
      <p:sp>
        <p:nvSpPr>
          <p:cNvPr id="23" name="TextBox 22">
            <a:extLst>
              <a:ext uri="{FF2B5EF4-FFF2-40B4-BE49-F238E27FC236}">
                <a16:creationId xmlns:a16="http://schemas.microsoft.com/office/drawing/2014/main" id="{A195E43D-7434-D547-08F1-3584776EA188}"/>
              </a:ext>
            </a:extLst>
          </p:cNvPr>
          <p:cNvSpPr txBox="1"/>
          <p:nvPr/>
        </p:nvSpPr>
        <p:spPr>
          <a:xfrm>
            <a:off x="613185" y="1295805"/>
            <a:ext cx="11091135" cy="679673"/>
          </a:xfrm>
          <a:prstGeom prst="rect">
            <a:avLst/>
          </a:prstGeom>
          <a:solidFill>
            <a:srgbClr val="FEF4F0"/>
          </a:solidFill>
          <a:ln w="57150">
            <a:solidFill>
              <a:srgbClr val="0070C0"/>
            </a:solidFill>
          </a:ln>
        </p:spPr>
        <p:txBody>
          <a:bodyPr wrap="square" rtlCol="0">
            <a:spAutoFit/>
          </a:bodyPr>
          <a:lstStyle/>
          <a:p>
            <a:pPr marL="0" lvl="2" algn="ctr">
              <a:spcAft>
                <a:spcPts val="500"/>
              </a:spcAft>
              <a:buSzPct val="100000"/>
              <a:tabLst>
                <a:tab pos="457200" algn="l"/>
              </a:tabLst>
              <a:defRPr/>
            </a:pPr>
            <a:r>
              <a:rPr lang="en-US" b="1" dirty="0">
                <a:solidFill>
                  <a:srgbClr val="005EA4"/>
                </a:solidFill>
                <a:latin typeface="Aptos" panose="02110004020202020204"/>
              </a:rPr>
              <a:t>Dementia Patient/Caregiver Dyads</a:t>
            </a:r>
          </a:p>
          <a:p>
            <a:pPr marL="119063" lvl="3" algn="ctr">
              <a:buSzPct val="100000"/>
              <a:tabLst>
                <a:tab pos="457200" algn="l"/>
              </a:tabLst>
              <a:defRPr/>
            </a:pPr>
            <a:r>
              <a:rPr lang="en-US" sz="1600" b="1" dirty="0">
                <a:latin typeface="Aptos" panose="02110004020202020204"/>
              </a:rPr>
              <a:t>Maintain trusted ongoing relationship with the program’s Care Team Navigators</a:t>
            </a:r>
            <a:endParaRPr lang="en-US" sz="400" dirty="0">
              <a:latin typeface="Aptos" panose="02110004020202020204"/>
            </a:endParaRPr>
          </a:p>
        </p:txBody>
      </p:sp>
      <p:sp>
        <p:nvSpPr>
          <p:cNvPr id="7" name="TextBox 6">
            <a:extLst>
              <a:ext uri="{FF2B5EF4-FFF2-40B4-BE49-F238E27FC236}">
                <a16:creationId xmlns:a16="http://schemas.microsoft.com/office/drawing/2014/main" id="{A751BF5A-FED9-15C1-C3BD-DB7302684E63}"/>
              </a:ext>
            </a:extLst>
          </p:cNvPr>
          <p:cNvSpPr txBox="1"/>
          <p:nvPr/>
        </p:nvSpPr>
        <p:spPr>
          <a:xfrm>
            <a:off x="598024" y="2160890"/>
            <a:ext cx="6308386" cy="1703030"/>
          </a:xfrm>
          <a:prstGeom prst="rect">
            <a:avLst/>
          </a:prstGeom>
          <a:solidFill>
            <a:srgbClr val="FEF4F0"/>
          </a:solidFill>
          <a:ln w="57150">
            <a:solidFill>
              <a:srgbClr val="0070C0"/>
            </a:solidFill>
          </a:ln>
        </p:spPr>
        <p:txBody>
          <a:bodyPr wrap="square" rtlCol="0">
            <a:spAutoFit/>
          </a:bodyPr>
          <a:lstStyle/>
          <a:p>
            <a:pPr marL="0" lvl="1" algn="ctr">
              <a:spcAft>
                <a:spcPts val="500"/>
              </a:spcAft>
              <a:buClr>
                <a:schemeClr val="tx1"/>
              </a:buClr>
              <a:buSzPct val="100000"/>
              <a:tabLst>
                <a:tab pos="457200" algn="l"/>
              </a:tabLst>
              <a:defRPr/>
            </a:pPr>
            <a:r>
              <a:rPr lang="en-US" b="1" dirty="0">
                <a:solidFill>
                  <a:srgbClr val="0062AC"/>
                </a:solidFill>
                <a:latin typeface="Aptos" panose="02110004020202020204"/>
              </a:rPr>
              <a:t>Primary Care Practices</a:t>
            </a:r>
            <a:endParaRPr lang="en-US" sz="1200" b="1" i="1" dirty="0">
              <a:solidFill>
                <a:srgbClr val="0062AC"/>
              </a:solidFill>
              <a:latin typeface="Aptos" panose="02110004020202020204"/>
            </a:endParaRPr>
          </a:p>
          <a:p>
            <a:pPr marL="225425" marR="0" lvl="1" indent="-225425" fontAlgn="auto">
              <a:lnSpc>
                <a:spcPct val="100000"/>
              </a:lnSpc>
              <a:spcBef>
                <a:spcPts val="0"/>
              </a:spcBef>
              <a:spcAft>
                <a:spcPts val="500"/>
              </a:spcAft>
              <a:buClr>
                <a:schemeClr val="tx1"/>
              </a:buClr>
              <a:buSzPct val="100000"/>
              <a:buFont typeface="Arial" panose="020B0604020202020204" pitchFamily="34" charset="0"/>
              <a:buChar char="•"/>
              <a:tabLst>
                <a:tab pos="457200" algn="l"/>
              </a:tabLst>
              <a:defRPr/>
            </a:pPr>
            <a:r>
              <a:rPr lang="en-US" sz="1600" b="1" dirty="0">
                <a:latin typeface="Aptos" panose="02110004020202020204"/>
              </a:rPr>
              <a:t>Refer patients </a:t>
            </a:r>
            <a:r>
              <a:rPr lang="en-US" sz="1600" dirty="0">
                <a:latin typeface="Aptos" panose="02110004020202020204"/>
              </a:rPr>
              <a:t>to program’s care team navigators</a:t>
            </a:r>
          </a:p>
          <a:p>
            <a:pPr marL="225425" marR="0" lvl="1" indent="-225425" fontAlgn="auto">
              <a:lnSpc>
                <a:spcPct val="100000"/>
              </a:lnSpc>
              <a:spcBef>
                <a:spcPts val="0"/>
              </a:spcBef>
              <a:spcAft>
                <a:spcPts val="500"/>
              </a:spcAft>
              <a:buClr>
                <a:schemeClr val="tx1"/>
              </a:buClr>
              <a:buSzPct val="100000"/>
              <a:buFont typeface="Arial" panose="020B0604020202020204" pitchFamily="34" charset="0"/>
              <a:buChar char="•"/>
              <a:tabLst>
                <a:tab pos="457200" algn="l"/>
              </a:tabLst>
              <a:defRPr/>
            </a:pPr>
            <a:r>
              <a:rPr lang="en-US" sz="1600" b="1" dirty="0">
                <a:latin typeface="Aptos" panose="02110004020202020204"/>
              </a:rPr>
              <a:t>Receive consultation </a:t>
            </a:r>
            <a:r>
              <a:rPr lang="en-US" sz="1600" dirty="0">
                <a:latin typeface="Aptos" panose="02110004020202020204"/>
              </a:rPr>
              <a:t>from the program’s clinical consultants</a:t>
            </a:r>
          </a:p>
          <a:p>
            <a:pPr marL="225425" marR="0" lvl="1" indent="-225425" fontAlgn="auto">
              <a:lnSpc>
                <a:spcPct val="100000"/>
              </a:lnSpc>
              <a:spcBef>
                <a:spcPts val="0"/>
              </a:spcBef>
              <a:spcAft>
                <a:spcPts val="500"/>
              </a:spcAft>
              <a:buClr>
                <a:schemeClr val="tx1"/>
              </a:buClr>
              <a:buSzPct val="100000"/>
              <a:buFont typeface="Arial" panose="020B0604020202020204" pitchFamily="34" charset="0"/>
              <a:buChar char="•"/>
              <a:tabLst>
                <a:tab pos="457200" algn="l"/>
              </a:tabLst>
              <a:defRPr/>
            </a:pPr>
            <a:r>
              <a:rPr lang="en-US" sz="1600" b="1" dirty="0">
                <a:latin typeface="Aptos" panose="02110004020202020204"/>
              </a:rPr>
              <a:t>Continue to make all medical decisions and provide all medical care</a:t>
            </a:r>
          </a:p>
          <a:p>
            <a:pPr marL="0" marR="0" lvl="1" fontAlgn="auto">
              <a:lnSpc>
                <a:spcPct val="100000"/>
              </a:lnSpc>
              <a:spcBef>
                <a:spcPts val="0"/>
              </a:spcBef>
              <a:spcAft>
                <a:spcPts val="500"/>
              </a:spcAft>
              <a:buClr>
                <a:schemeClr val="tx1"/>
              </a:buClr>
              <a:buSzPct val="100000"/>
              <a:tabLst>
                <a:tab pos="457200" algn="l"/>
              </a:tabLst>
              <a:defRPr/>
            </a:pPr>
            <a:endParaRPr lang="en-US" sz="300" b="1" dirty="0">
              <a:latin typeface="Aptos" panose="02110004020202020204"/>
            </a:endParaRPr>
          </a:p>
        </p:txBody>
      </p:sp>
      <p:sp>
        <p:nvSpPr>
          <p:cNvPr id="5" name="TextBox 4">
            <a:extLst>
              <a:ext uri="{FF2B5EF4-FFF2-40B4-BE49-F238E27FC236}">
                <a16:creationId xmlns:a16="http://schemas.microsoft.com/office/drawing/2014/main" id="{583A71DA-CE7D-0124-C529-043839D0ABA5}"/>
              </a:ext>
            </a:extLst>
          </p:cNvPr>
          <p:cNvSpPr txBox="1"/>
          <p:nvPr/>
        </p:nvSpPr>
        <p:spPr>
          <a:xfrm rot="10800000" flipV="1">
            <a:off x="7153834" y="4027818"/>
            <a:ext cx="4550484" cy="1141338"/>
          </a:xfrm>
          <a:prstGeom prst="rect">
            <a:avLst/>
          </a:prstGeom>
          <a:solidFill>
            <a:srgbClr val="FEF4F0"/>
          </a:solidFill>
          <a:ln w="57150">
            <a:solidFill>
              <a:srgbClr val="0070C0"/>
            </a:solidFill>
          </a:ln>
        </p:spPr>
        <p:txBody>
          <a:bodyPr wrap="square" rtlCol="0">
            <a:spAutoFit/>
          </a:bodyPr>
          <a:lstStyle/>
          <a:p>
            <a:pPr algn="ctr">
              <a:spcAft>
                <a:spcPts val="500"/>
              </a:spcAft>
            </a:pPr>
            <a:r>
              <a:rPr lang="en-US" b="1" dirty="0">
                <a:solidFill>
                  <a:srgbClr val="005EA4"/>
                </a:solidFill>
                <a:latin typeface="Aptos" panose="02110004020202020204"/>
              </a:rPr>
              <a:t>ASAP &amp; Other Community Service Providers</a:t>
            </a:r>
          </a:p>
          <a:p>
            <a:pPr marL="119063" lvl="1" algn="ctr"/>
            <a:r>
              <a:rPr lang="en-US" sz="1600" b="1" dirty="0">
                <a:latin typeface="Aptos" panose="02110004020202020204"/>
              </a:rPr>
              <a:t>Receive support from Care Team Navigators</a:t>
            </a:r>
          </a:p>
          <a:p>
            <a:pPr indent="2228850"/>
            <a:endParaRPr lang="en-US" sz="300" dirty="0">
              <a:latin typeface="Aptos" panose="02110004020202020204"/>
            </a:endParaRPr>
          </a:p>
          <a:p>
            <a:pPr indent="2228850"/>
            <a:endParaRPr lang="en-US" sz="300" dirty="0">
              <a:latin typeface="Aptos" panose="02110004020202020204"/>
            </a:endParaRPr>
          </a:p>
          <a:p>
            <a:pPr indent="2228850"/>
            <a:endParaRPr lang="en-US" sz="300" dirty="0">
              <a:latin typeface="Aptos" panose="02110004020202020204"/>
            </a:endParaRPr>
          </a:p>
          <a:p>
            <a:pPr indent="2228850"/>
            <a:endParaRPr lang="en-US" sz="300" dirty="0">
              <a:latin typeface="Aptos" panose="02110004020202020204"/>
            </a:endParaRPr>
          </a:p>
        </p:txBody>
      </p:sp>
      <p:sp>
        <p:nvSpPr>
          <p:cNvPr id="6" name="TextBox 5">
            <a:extLst>
              <a:ext uri="{FF2B5EF4-FFF2-40B4-BE49-F238E27FC236}">
                <a16:creationId xmlns:a16="http://schemas.microsoft.com/office/drawing/2014/main" id="{6343355F-98E3-939D-AE5C-B7042F5BE86D}"/>
              </a:ext>
            </a:extLst>
          </p:cNvPr>
          <p:cNvSpPr txBox="1"/>
          <p:nvPr/>
        </p:nvSpPr>
        <p:spPr>
          <a:xfrm>
            <a:off x="7148636" y="2166768"/>
            <a:ext cx="4555684" cy="1618392"/>
          </a:xfrm>
          <a:prstGeom prst="rect">
            <a:avLst/>
          </a:prstGeom>
          <a:solidFill>
            <a:srgbClr val="F3EBF9"/>
          </a:solidFill>
          <a:ln w="76200">
            <a:solidFill>
              <a:srgbClr val="7030A0"/>
            </a:solidFill>
          </a:ln>
          <a:effectLst>
            <a:outerShdw blurRad="50800" dist="38100" dir="2700000" algn="tl" rotWithShape="0">
              <a:prstClr val="black">
                <a:alpha val="40000"/>
              </a:prstClr>
            </a:outerShdw>
          </a:effectLst>
        </p:spPr>
        <p:txBody>
          <a:bodyPr wrap="square" rtlCol="0">
            <a:spAutoFit/>
          </a:bodyPr>
          <a:lstStyle/>
          <a:p>
            <a:pPr algn="ctr">
              <a:spcAft>
                <a:spcPts val="200"/>
              </a:spcAft>
              <a:defRPr/>
            </a:pPr>
            <a:r>
              <a:rPr lang="en-US" b="1" dirty="0">
                <a:solidFill>
                  <a:srgbClr val="7030A0"/>
                </a:solidFill>
                <a:latin typeface="Aptos" panose="02110004020202020204"/>
              </a:rPr>
              <a:t>Clinical Consultants  </a:t>
            </a:r>
          </a:p>
          <a:p>
            <a:pPr algn="ctr">
              <a:spcAft>
                <a:spcPts val="1000"/>
              </a:spcAft>
              <a:defRPr/>
            </a:pPr>
            <a:r>
              <a:rPr lang="en-US" sz="1200" b="1" i="1" dirty="0">
                <a:latin typeface="Aptos" panose="02110004020202020204"/>
              </a:rPr>
              <a:t>(Physician, Pharmacist, Nurse Coordinator, Social Worker </a:t>
            </a:r>
          </a:p>
          <a:p>
            <a:pPr marL="53975" algn="ctr">
              <a:spcBef>
                <a:spcPts val="1000"/>
              </a:spcBef>
              <a:buSzPct val="100000"/>
              <a:tabLst>
                <a:tab pos="457200" algn="l"/>
              </a:tabLst>
              <a:defRPr/>
            </a:pPr>
            <a:r>
              <a:rPr lang="en-US" sz="1600" b="1" dirty="0">
                <a:solidFill>
                  <a:srgbClr val="7030A0"/>
                </a:solidFill>
                <a:latin typeface="Aptos" panose="02110004020202020204"/>
              </a:rPr>
              <a:t>Provide PCP with clinical consultation</a:t>
            </a:r>
          </a:p>
          <a:p>
            <a:pPr marL="53975" algn="ctr">
              <a:spcAft>
                <a:spcPts val="1000"/>
              </a:spcAft>
              <a:buSzPct val="100000"/>
              <a:tabLst>
                <a:tab pos="457200" algn="l"/>
              </a:tabLst>
              <a:defRPr/>
            </a:pPr>
            <a:r>
              <a:rPr lang="en-US" sz="1600" b="1" dirty="0">
                <a:solidFill>
                  <a:srgbClr val="7030A0"/>
                </a:solidFill>
                <a:latin typeface="Aptos" panose="02110004020202020204"/>
              </a:rPr>
              <a:t> on medical components of care</a:t>
            </a:r>
          </a:p>
          <a:p>
            <a:pPr marL="53975">
              <a:buSzPct val="100000"/>
              <a:tabLst>
                <a:tab pos="457200" algn="l"/>
              </a:tabLst>
              <a:defRPr/>
            </a:pPr>
            <a:r>
              <a:rPr lang="en-US" sz="800" dirty="0">
                <a:solidFill>
                  <a:srgbClr val="FEF4F0"/>
                </a:solidFill>
                <a:latin typeface="Aptos" panose="02110004020202020204"/>
              </a:rPr>
              <a:t>-</a:t>
            </a:r>
            <a:endParaRPr lang="en-US" sz="1200" dirty="0">
              <a:solidFill>
                <a:srgbClr val="FEF4F0"/>
              </a:solidFill>
              <a:latin typeface="Aptos" panose="02110004020202020204"/>
            </a:endParaRPr>
          </a:p>
        </p:txBody>
      </p:sp>
      <p:sp>
        <p:nvSpPr>
          <p:cNvPr id="8" name="TextBox 7">
            <a:extLst>
              <a:ext uri="{FF2B5EF4-FFF2-40B4-BE49-F238E27FC236}">
                <a16:creationId xmlns:a16="http://schemas.microsoft.com/office/drawing/2014/main" id="{3A591039-6CDB-F15B-AEF5-C5A4D5169CFB}"/>
              </a:ext>
            </a:extLst>
          </p:cNvPr>
          <p:cNvSpPr txBox="1"/>
          <p:nvPr/>
        </p:nvSpPr>
        <p:spPr>
          <a:xfrm>
            <a:off x="7164593" y="5297755"/>
            <a:ext cx="4550484" cy="979755"/>
          </a:xfrm>
          <a:prstGeom prst="rect">
            <a:avLst/>
          </a:prstGeom>
          <a:solidFill>
            <a:srgbClr val="FEF4F0"/>
          </a:solidFill>
          <a:ln w="57150">
            <a:solidFill>
              <a:srgbClr val="0070C0"/>
            </a:solidFill>
          </a:ln>
        </p:spPr>
        <p:txBody>
          <a:bodyPr wrap="square" rtlCol="0">
            <a:spAutoFit/>
          </a:bodyPr>
          <a:lstStyle/>
          <a:p>
            <a:pPr algn="ctr">
              <a:spcAft>
                <a:spcPts val="1000"/>
              </a:spcAft>
              <a:buClr>
                <a:srgbClr val="156082"/>
              </a:buClr>
              <a:buSzPct val="100000"/>
              <a:tabLst>
                <a:tab pos="457200" algn="l"/>
              </a:tabLst>
              <a:defRPr/>
            </a:pPr>
            <a:r>
              <a:rPr lang="en-US" b="1" dirty="0">
                <a:solidFill>
                  <a:srgbClr val="0062AC"/>
                </a:solidFill>
                <a:latin typeface="Aptos" panose="02110004020202020204"/>
              </a:rPr>
              <a:t>Program Manager</a:t>
            </a:r>
            <a:endParaRPr lang="en-US" b="1" i="1" dirty="0">
              <a:solidFill>
                <a:srgbClr val="0062AC"/>
              </a:solidFill>
              <a:latin typeface="Aptos" panose="02110004020202020204"/>
            </a:endParaRPr>
          </a:p>
          <a:p>
            <a:pPr marL="53975" lvl="3" algn="ctr">
              <a:spcAft>
                <a:spcPts val="1000"/>
              </a:spcAft>
              <a:buClr>
                <a:schemeClr val="tx1"/>
              </a:buClr>
              <a:buSzPct val="100000"/>
              <a:tabLst>
                <a:tab pos="457200" algn="l"/>
              </a:tabLst>
              <a:defRPr/>
            </a:pPr>
            <a:r>
              <a:rPr lang="en-US" sz="1600" b="1" dirty="0">
                <a:latin typeface="Aptos" panose="02110004020202020204"/>
              </a:rPr>
              <a:t>Oversees all activities</a:t>
            </a:r>
          </a:p>
          <a:p>
            <a:pPr marL="53975" lvl="3" algn="ctr">
              <a:spcAft>
                <a:spcPts val="1000"/>
              </a:spcAft>
              <a:buClr>
                <a:schemeClr val="tx1"/>
              </a:buClr>
              <a:buSzPct val="100000"/>
              <a:tabLst>
                <a:tab pos="457200" algn="l"/>
              </a:tabLst>
              <a:defRPr/>
            </a:pPr>
            <a:endParaRPr lang="en-US" sz="700" dirty="0">
              <a:latin typeface="Aptos" panose="02110004020202020204"/>
            </a:endParaRPr>
          </a:p>
        </p:txBody>
      </p:sp>
      <p:sp>
        <p:nvSpPr>
          <p:cNvPr id="10" name="TextBox 9">
            <a:extLst>
              <a:ext uri="{FF2B5EF4-FFF2-40B4-BE49-F238E27FC236}">
                <a16:creationId xmlns:a16="http://schemas.microsoft.com/office/drawing/2014/main" id="{031BEB43-23AB-C518-0091-FDAD9C79CD1F}"/>
              </a:ext>
            </a:extLst>
          </p:cNvPr>
          <p:cNvSpPr txBox="1"/>
          <p:nvPr/>
        </p:nvSpPr>
        <p:spPr>
          <a:xfrm>
            <a:off x="2420470" y="6325497"/>
            <a:ext cx="7748083" cy="369332"/>
          </a:xfrm>
          <a:prstGeom prst="rect">
            <a:avLst/>
          </a:prstGeom>
          <a:noFill/>
          <a:ln>
            <a:noFill/>
          </a:ln>
          <a:effectLst>
            <a:glow rad="63500">
              <a:schemeClr val="accent2">
                <a:satMod val="175000"/>
                <a:alpha val="40000"/>
              </a:schemeClr>
            </a:glow>
          </a:effectLst>
        </p:spPr>
        <p:txBody>
          <a:bodyPr wrap="none" rtlCol="0">
            <a:spAutoFit/>
          </a:bodyPr>
          <a:lstStyle/>
          <a:p>
            <a:pPr algn="ctr"/>
            <a:r>
              <a:rPr lang="en-US" b="1" dirty="0">
                <a:solidFill>
                  <a:srgbClr val="7030A0"/>
                </a:solidFill>
              </a:rPr>
              <a:t>Care Ecosystem Team = Care Team Navigators and Clinical Consultants</a:t>
            </a:r>
          </a:p>
        </p:txBody>
      </p:sp>
    </p:spTree>
    <p:extLst>
      <p:ext uri="{BB962C8B-B14F-4D97-AF65-F5344CB8AC3E}">
        <p14:creationId xmlns:p14="http://schemas.microsoft.com/office/powerpoint/2010/main" val="94749233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81ED79-979E-9F8F-B0F2-626A381B768B}"/>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6B04F03-88F8-7BEE-5899-C5BBB467672E}"/>
              </a:ext>
            </a:extLst>
          </p:cNvPr>
          <p:cNvSpPr>
            <a:spLocks noGrp="1"/>
          </p:cNvSpPr>
          <p:nvPr>
            <p:ph type="sldNum" sz="quarter" idx="12"/>
          </p:nvPr>
        </p:nvSpPr>
        <p:spPr/>
        <p:txBody>
          <a:bodyPr/>
          <a:lstStyle/>
          <a:p>
            <a:pPr marL="0" marR="0" lvl="0" indent="0" algn="ctr" defTabSz="457200" rtl="0" eaLnBrk="0" fontAlgn="base" latinLnBrk="0" hangingPunct="0">
              <a:lnSpc>
                <a:spcPct val="100000"/>
              </a:lnSpc>
              <a:spcBef>
                <a:spcPct val="50000"/>
              </a:spcBef>
              <a:spcAft>
                <a:spcPct val="0"/>
              </a:spcAft>
              <a:buClrTx/>
              <a:buSzTx/>
              <a:buFontTx/>
              <a:buNone/>
              <a:tabLst/>
              <a:defRPr/>
            </a:pPr>
            <a:fld id="{AEDD70FA-59E1-4157-923E-C4A67B08AD84}" type="slidenum">
              <a:rPr kumimoji="0" lang="en-US" sz="1200" b="1" i="0" u="none" strike="noStrike" kern="1200" cap="none" spc="0" normalizeH="0" baseline="0" noProof="0" smtClean="0">
                <a:ln>
                  <a:noFill/>
                </a:ln>
                <a:solidFill>
                  <a:srgbClr val="FFFFFF"/>
                </a:solidFill>
                <a:effectLst/>
                <a:uLnTx/>
                <a:uFillTx/>
                <a:latin typeface="Aptos" panose="02110004020202020204"/>
                <a:ea typeface="+mn-ea"/>
                <a:cs typeface="+mn-cs"/>
              </a:rPr>
              <a:pPr marL="0" marR="0" lvl="0" indent="0" algn="ctr" defTabSz="457200" rtl="0" eaLnBrk="0" fontAlgn="base" latinLnBrk="0" hangingPunct="0">
                <a:lnSpc>
                  <a:spcPct val="100000"/>
                </a:lnSpc>
                <a:spcBef>
                  <a:spcPct val="50000"/>
                </a:spcBef>
                <a:spcAft>
                  <a:spcPct val="0"/>
                </a:spcAft>
                <a:buClrTx/>
                <a:buSzTx/>
                <a:buFontTx/>
                <a:buNone/>
                <a:tabLst/>
                <a:defRPr/>
              </a:pPr>
              <a:t>27</a:t>
            </a:fld>
            <a:endParaRPr kumimoji="0" lang="en-US" sz="1200" b="1" i="0" u="none" strike="noStrike" kern="1200" cap="none" spc="0" normalizeH="0" baseline="0" noProof="0" dirty="0">
              <a:ln>
                <a:noFill/>
              </a:ln>
              <a:solidFill>
                <a:srgbClr val="FFFFFF"/>
              </a:solidFill>
              <a:effectLst/>
              <a:uLnTx/>
              <a:uFillTx/>
              <a:latin typeface="Aptos" panose="02110004020202020204"/>
              <a:ea typeface="+mn-ea"/>
              <a:cs typeface="+mn-cs"/>
            </a:endParaRPr>
          </a:p>
        </p:txBody>
      </p:sp>
      <p:sp>
        <p:nvSpPr>
          <p:cNvPr id="6" name="Slide Number Placeholder 4">
            <a:extLst>
              <a:ext uri="{FF2B5EF4-FFF2-40B4-BE49-F238E27FC236}">
                <a16:creationId xmlns:a16="http://schemas.microsoft.com/office/drawing/2014/main" id="{A532A98E-7BA9-25CF-D9DF-1FBD34D5A2D4}"/>
              </a:ext>
            </a:extLst>
          </p:cNvPr>
          <p:cNvSpPr txBox="1">
            <a:spLocks/>
          </p:cNvSpPr>
          <p:nvPr/>
        </p:nvSpPr>
        <p:spPr>
          <a:xfrm>
            <a:off x="11538857" y="6410781"/>
            <a:ext cx="446313"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fld id="{368831C8-4153-47FC-8159-9A6EA4357490}"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27</a:t>
            </a:fld>
            <a:endPar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5" name="Title 1">
            <a:extLst>
              <a:ext uri="{FF2B5EF4-FFF2-40B4-BE49-F238E27FC236}">
                <a16:creationId xmlns:a16="http://schemas.microsoft.com/office/drawing/2014/main" id="{86A65DB0-37E5-A38B-7CCD-295F91C6F668}"/>
              </a:ext>
            </a:extLst>
          </p:cNvPr>
          <p:cNvSpPr txBox="1">
            <a:spLocks/>
          </p:cNvSpPr>
          <p:nvPr/>
        </p:nvSpPr>
        <p:spPr>
          <a:xfrm>
            <a:off x="0" y="0"/>
            <a:ext cx="12192000" cy="772886"/>
          </a:xfrm>
          <a:prstGeom prst="rect">
            <a:avLst/>
          </a:prstGeom>
          <a:solidFill>
            <a:srgbClr val="002060"/>
          </a:solidFill>
          <a:ln>
            <a:noFill/>
          </a:ln>
        </p:spPr>
        <p:txBody>
          <a:bodyPr spcFirstLastPara="1" vert="horz" wrap="square" lIns="91425" tIns="45700" rIns="91425" bIns="45700" rtlCol="0" anchor="ctr" anchorCtr="0">
            <a:noAutofit/>
          </a:bodyPr>
          <a:lstStyle>
            <a:lvl1pPr lvl="0" algn="l" defTabSz="914400" rtl="0" eaLnBrk="1" latinLnBrk="0" hangingPunct="1">
              <a:lnSpc>
                <a:spcPct val="90000"/>
              </a:lnSpc>
              <a:spcBef>
                <a:spcPts val="360"/>
              </a:spcBef>
              <a:spcAft>
                <a:spcPts val="0"/>
              </a:spcAft>
              <a:buSzPts val="1400"/>
              <a:buNone/>
              <a:defRPr sz="4400" kern="1200">
                <a:solidFill>
                  <a:schemeClr val="tx1"/>
                </a:solidFill>
                <a:latin typeface="Calibri"/>
                <a:ea typeface="Calibri"/>
                <a:cs typeface="Calibri"/>
                <a:sym typeface="Calibri"/>
              </a:defRPr>
            </a:lvl1pPr>
            <a:lvl2pPr lvl="1" algn="l">
              <a:spcBef>
                <a:spcPts val="270"/>
              </a:spcBef>
              <a:spcAft>
                <a:spcPts val="0"/>
              </a:spcAft>
              <a:buSzPts val="1400"/>
              <a:buNone/>
              <a:defRPr/>
            </a:lvl2pPr>
            <a:lvl3pPr lvl="2" algn="l">
              <a:spcBef>
                <a:spcPts val="270"/>
              </a:spcBef>
              <a:spcAft>
                <a:spcPts val="0"/>
              </a:spcAft>
              <a:buSzPts val="1400"/>
              <a:buNone/>
              <a:defRPr/>
            </a:lvl3pPr>
            <a:lvl4pPr lvl="3" algn="l">
              <a:spcBef>
                <a:spcPts val="270"/>
              </a:spcBef>
              <a:spcAft>
                <a:spcPts val="0"/>
              </a:spcAft>
              <a:buSzPts val="1400"/>
              <a:buNone/>
              <a:defRPr/>
            </a:lvl4pPr>
            <a:lvl5pPr lvl="4" algn="l">
              <a:spcBef>
                <a:spcPts val="270"/>
              </a:spcBef>
              <a:spcAft>
                <a:spcPts val="0"/>
              </a:spcAft>
              <a:buSzPts val="1400"/>
              <a:buNone/>
              <a:defRPr/>
            </a:lvl5pPr>
            <a:lvl6pPr lvl="5" algn="l">
              <a:spcBef>
                <a:spcPts val="270"/>
              </a:spcBef>
              <a:spcAft>
                <a:spcPts val="0"/>
              </a:spcAft>
              <a:buSzPts val="1400"/>
              <a:buNone/>
              <a:defRPr/>
            </a:lvl6pPr>
            <a:lvl7pPr lvl="6" algn="l">
              <a:spcBef>
                <a:spcPts val="270"/>
              </a:spcBef>
              <a:spcAft>
                <a:spcPts val="0"/>
              </a:spcAft>
              <a:buSzPts val="1400"/>
              <a:buNone/>
              <a:defRPr/>
            </a:lvl7pPr>
            <a:lvl8pPr lvl="7" algn="l">
              <a:spcBef>
                <a:spcPts val="270"/>
              </a:spcBef>
              <a:spcAft>
                <a:spcPts val="0"/>
              </a:spcAft>
              <a:buSzPts val="1400"/>
              <a:buNone/>
              <a:defRPr/>
            </a:lvl8pPr>
            <a:lvl9pPr lvl="8" algn="l">
              <a:spcBef>
                <a:spcPts val="270"/>
              </a:spcBef>
              <a:spcAft>
                <a:spcPts val="0"/>
              </a:spcAft>
              <a:buSzPts val="1400"/>
              <a:buNone/>
              <a:defRPr/>
            </a:lvl9pPr>
          </a:lstStyle>
          <a:p>
            <a:pPr marL="0" marR="0" lvl="0" indent="0" algn="ctr" defTabSz="914400" rtl="0" eaLnBrk="1" fontAlgn="auto" latinLnBrk="0" hangingPunct="1">
              <a:lnSpc>
                <a:spcPct val="90000"/>
              </a:lnSpc>
              <a:spcBef>
                <a:spcPts val="360"/>
              </a:spcBef>
              <a:spcAft>
                <a:spcPts val="0"/>
              </a:spcAft>
              <a:buClrTx/>
              <a:buSzPts val="1400"/>
              <a:buFontTx/>
              <a:buNone/>
              <a:tabLst/>
              <a:defRPr/>
            </a:pPr>
            <a:r>
              <a:rPr kumimoji="0" lang="en-US" sz="2800" b="1" i="0" u="none" strike="noStrike" kern="1200" cap="none" spc="0" normalizeH="0" baseline="0" noProof="0" dirty="0">
                <a:ln>
                  <a:noFill/>
                </a:ln>
                <a:solidFill>
                  <a:srgbClr val="FFC000"/>
                </a:solidFill>
                <a:effectLst/>
                <a:uLnTx/>
                <a:uFillTx/>
                <a:latin typeface="Calibri"/>
                <a:cs typeface="Calibri"/>
                <a:sym typeface="Calibri"/>
              </a:rPr>
              <a:t>Key Considerations and Issues to Resolve</a:t>
            </a:r>
            <a:endParaRPr kumimoji="0" lang="en-US" sz="2800" b="1" i="0" u="none" strike="noStrike" kern="0" cap="none" spc="0" normalizeH="0" baseline="0" noProof="0" dirty="0">
              <a:ln>
                <a:noFill/>
              </a:ln>
              <a:solidFill>
                <a:srgbClr val="FFC000"/>
              </a:solidFill>
              <a:effectLst/>
              <a:uLnTx/>
              <a:uFillTx/>
              <a:latin typeface="Calibri" pitchFamily="34" charset="0"/>
              <a:ea typeface="+mn-ea"/>
              <a:cs typeface="Calibri" pitchFamily="34" charset="0"/>
              <a:sym typeface="Calibri"/>
            </a:endParaRPr>
          </a:p>
        </p:txBody>
      </p:sp>
      <p:sp>
        <p:nvSpPr>
          <p:cNvPr id="4" name="Rectangle 1">
            <a:extLst>
              <a:ext uri="{FF2B5EF4-FFF2-40B4-BE49-F238E27FC236}">
                <a16:creationId xmlns:a16="http://schemas.microsoft.com/office/drawing/2014/main" id="{DC53E17C-047C-A615-DA13-D22E7D8EB32D}"/>
              </a:ext>
            </a:extLst>
          </p:cNvPr>
          <p:cNvSpPr>
            <a:spLocks noChangeArrowheads="1"/>
          </p:cNvSpPr>
          <p:nvPr/>
        </p:nvSpPr>
        <p:spPr bwMode="auto">
          <a:xfrm>
            <a:off x="884420" y="1037869"/>
            <a:ext cx="10251667" cy="5529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342900" marR="0" lvl="0" indent="-342900" algn="l" defTabSz="914400" rtl="0" eaLnBrk="0" fontAlgn="base" latinLnBrk="0" hangingPunct="0">
              <a:lnSpc>
                <a:spcPct val="100000"/>
              </a:lnSpc>
              <a:spcBef>
                <a:spcPct val="0"/>
              </a:spcBef>
              <a:spcAft>
                <a:spcPts val="2000"/>
              </a:spcAft>
              <a:buClrTx/>
              <a:buSzTx/>
              <a:buFont typeface="+mj-lt"/>
              <a:buAutoNum type="arabicPeriod"/>
              <a:tabLst/>
              <a:defRPr/>
            </a:pPr>
            <a:r>
              <a:rPr kumimoji="0" lang="en-US" altLang="en-US" sz="2000" i="0" u="none" strike="noStrike" kern="1200" cap="none" spc="0" normalizeH="0" baseline="0" noProof="0" dirty="0">
                <a:ln>
                  <a:noFill/>
                </a:ln>
                <a:solidFill>
                  <a:prstClr val="black"/>
                </a:solidFill>
                <a:effectLst/>
                <a:uLnTx/>
                <a:uFillTx/>
                <a:latin typeface="Aptos" panose="02110004020202020204"/>
                <a:ea typeface="+mn-ea"/>
                <a:cs typeface="+mn-cs"/>
              </a:rPr>
              <a:t>Assess stakeholder interest</a:t>
            </a:r>
          </a:p>
          <a:p>
            <a:pPr marL="342900" marR="0" lvl="0" indent="-342900" algn="l" defTabSz="914400" rtl="0" eaLnBrk="0" fontAlgn="base" latinLnBrk="0" hangingPunct="0">
              <a:lnSpc>
                <a:spcPct val="100000"/>
              </a:lnSpc>
              <a:spcBef>
                <a:spcPct val="0"/>
              </a:spcBef>
              <a:buClrTx/>
              <a:buSzTx/>
              <a:buFont typeface="+mj-lt"/>
              <a:buAutoNum type="arabicPeriod"/>
              <a:tabLst/>
              <a:defRPr/>
            </a:pPr>
            <a:r>
              <a:rPr kumimoji="0" lang="en-US" altLang="en-US" sz="2000" i="0" u="none" strike="noStrike" kern="1200" cap="none" spc="0" normalizeH="0" baseline="0" noProof="0" dirty="0">
                <a:ln>
                  <a:noFill/>
                </a:ln>
                <a:solidFill>
                  <a:prstClr val="black"/>
                </a:solidFill>
                <a:effectLst/>
                <a:uLnTx/>
                <a:uFillTx/>
                <a:latin typeface="Aptos" panose="02110004020202020204"/>
                <a:ea typeface="+mn-ea"/>
                <a:cs typeface="+mn-cs"/>
              </a:rPr>
              <a:t>Identify how this program may align with existing MassHealth </a:t>
            </a:r>
          </a:p>
          <a:p>
            <a:pPr marL="344488" marR="0" lvl="0" algn="l" defTabSz="914400" rtl="0" eaLnBrk="0" fontAlgn="base" latinLnBrk="0" hangingPunct="0">
              <a:lnSpc>
                <a:spcPct val="100000"/>
              </a:lnSpc>
              <a:spcBef>
                <a:spcPct val="0"/>
              </a:spcBef>
              <a:spcAft>
                <a:spcPts val="2000"/>
              </a:spcAft>
              <a:buClrTx/>
              <a:buSzTx/>
              <a:tabLst/>
              <a:defRPr/>
            </a:pPr>
            <a:r>
              <a:rPr kumimoji="0" lang="en-US" altLang="en-US" sz="2000" i="0" u="none" strike="noStrike" kern="1200" cap="none" spc="0" normalizeH="0" baseline="0" noProof="0" dirty="0">
                <a:ln>
                  <a:noFill/>
                </a:ln>
                <a:solidFill>
                  <a:prstClr val="black"/>
                </a:solidFill>
                <a:effectLst/>
                <a:uLnTx/>
                <a:uFillTx/>
                <a:latin typeface="Aptos" panose="02110004020202020204"/>
                <a:ea typeface="+mn-ea"/>
                <a:cs typeface="+mn-cs"/>
              </a:rPr>
              <a:t>programs and initiatives</a:t>
            </a:r>
          </a:p>
          <a:p>
            <a:pPr marL="342900" marR="0" lvl="0" indent="-342900" algn="l" defTabSz="914400" rtl="0" eaLnBrk="0" fontAlgn="base" latinLnBrk="0" hangingPunct="0">
              <a:lnSpc>
                <a:spcPct val="100000"/>
              </a:lnSpc>
              <a:spcBef>
                <a:spcPct val="0"/>
              </a:spcBef>
              <a:spcAft>
                <a:spcPts val="2000"/>
              </a:spcAft>
              <a:buClrTx/>
              <a:buSzTx/>
              <a:buFont typeface="+mj-lt"/>
              <a:buAutoNum type="arabicPeriod" startAt="3"/>
              <a:tabLst/>
              <a:defRPr/>
            </a:pPr>
            <a:r>
              <a:rPr kumimoji="0" lang="en-US" altLang="en-US" sz="2000" i="0" u="none" strike="noStrike" kern="1200" cap="none" spc="0" normalizeH="0" baseline="0" noProof="0" dirty="0">
                <a:ln>
                  <a:noFill/>
                </a:ln>
                <a:solidFill>
                  <a:prstClr val="black"/>
                </a:solidFill>
                <a:effectLst/>
                <a:uLnTx/>
                <a:uFillTx/>
                <a:latin typeface="Aptos" panose="02110004020202020204"/>
                <a:ea typeface="+mn-ea"/>
                <a:cs typeface="+mn-cs"/>
              </a:rPr>
              <a:t>Continue gathering information about similar programs</a:t>
            </a:r>
          </a:p>
          <a:p>
            <a:pPr marL="342900" marR="0" lvl="0" indent="-342900" algn="l" defTabSz="914400" rtl="0" eaLnBrk="0" fontAlgn="base" latinLnBrk="0" hangingPunct="0">
              <a:lnSpc>
                <a:spcPct val="100000"/>
              </a:lnSpc>
              <a:spcBef>
                <a:spcPct val="0"/>
              </a:spcBef>
              <a:spcAft>
                <a:spcPts val="2000"/>
              </a:spcAft>
              <a:buClrTx/>
              <a:buSzTx/>
              <a:buFont typeface="+mj-lt"/>
              <a:buAutoNum type="arabicPeriod" startAt="3"/>
              <a:tabLst/>
              <a:defRPr/>
            </a:pPr>
            <a:r>
              <a:rPr lang="en-US" altLang="en-US" sz="2000" dirty="0">
                <a:solidFill>
                  <a:prstClr val="black"/>
                </a:solidFill>
                <a:latin typeface="Aptos" panose="02110004020202020204"/>
              </a:rPr>
              <a:t>Explore options around program coordination and leadership (e.g. state vs. health system/practice level)</a:t>
            </a:r>
            <a:r>
              <a:rPr kumimoji="0" lang="en-US" altLang="en-US" sz="2000" i="0" u="none" strike="noStrike" kern="1200" cap="none" spc="0" normalizeH="0" baseline="0" noProof="0" dirty="0">
                <a:ln>
                  <a:noFill/>
                </a:ln>
                <a:solidFill>
                  <a:prstClr val="black"/>
                </a:solidFill>
                <a:effectLst/>
                <a:uLnTx/>
                <a:uFillTx/>
                <a:latin typeface="Aptos" panose="02110004020202020204"/>
                <a:ea typeface="+mn-ea"/>
                <a:cs typeface="+mn-cs"/>
              </a:rPr>
              <a:t> </a:t>
            </a:r>
          </a:p>
          <a:p>
            <a:pPr marL="342900" indent="-342900" defTabSz="914400" eaLnBrk="0" fontAlgn="base" hangingPunct="0">
              <a:spcBef>
                <a:spcPct val="0"/>
              </a:spcBef>
              <a:spcAft>
                <a:spcPts val="2000"/>
              </a:spcAft>
              <a:buFont typeface="+mj-lt"/>
              <a:buAutoNum type="arabicPeriod" startAt="3"/>
              <a:defRPr/>
            </a:pPr>
            <a:r>
              <a:rPr lang="en-US" altLang="en-US" sz="2000" dirty="0">
                <a:solidFill>
                  <a:prstClr val="black"/>
                </a:solidFill>
                <a:latin typeface="Aptos" panose="02110004020202020204"/>
              </a:rPr>
              <a:t>Evaluate options for operationalizing the program </a:t>
            </a:r>
          </a:p>
          <a:p>
            <a:pPr marL="342900" marR="0" lvl="0" indent="-342900" algn="l" defTabSz="914400" rtl="0" eaLnBrk="0" fontAlgn="base" latinLnBrk="0" hangingPunct="0">
              <a:lnSpc>
                <a:spcPct val="100000"/>
              </a:lnSpc>
              <a:spcBef>
                <a:spcPct val="0"/>
              </a:spcBef>
              <a:spcAft>
                <a:spcPts val="2000"/>
              </a:spcAft>
              <a:buClrTx/>
              <a:buSzTx/>
              <a:buFont typeface="+mj-lt"/>
              <a:buAutoNum type="arabicPeriod" startAt="3"/>
              <a:tabLst/>
              <a:defRPr/>
            </a:pPr>
            <a:r>
              <a:rPr lang="en-US" altLang="en-US" sz="2000" dirty="0">
                <a:solidFill>
                  <a:prstClr val="black"/>
                </a:solidFill>
                <a:latin typeface="Aptos" panose="02110004020202020204"/>
              </a:rPr>
              <a:t>Identify sources of grant funding and determine costs</a:t>
            </a:r>
          </a:p>
          <a:p>
            <a:pPr marL="342900" marR="0" lvl="0" indent="-342900" algn="l" defTabSz="914400" rtl="0" eaLnBrk="0" fontAlgn="base" latinLnBrk="0" hangingPunct="0">
              <a:lnSpc>
                <a:spcPct val="100000"/>
              </a:lnSpc>
              <a:spcBef>
                <a:spcPct val="0"/>
              </a:spcBef>
              <a:spcAft>
                <a:spcPts val="2000"/>
              </a:spcAft>
              <a:buClrTx/>
              <a:buSzTx/>
              <a:buFont typeface="+mj-lt"/>
              <a:buAutoNum type="arabicPeriod" startAt="3"/>
              <a:tabLst/>
              <a:defRPr/>
            </a:pPr>
            <a:r>
              <a:rPr lang="en-US" altLang="en-US" sz="2000" dirty="0">
                <a:solidFill>
                  <a:prstClr val="black"/>
                </a:solidFill>
                <a:latin typeface="Aptos" panose="02110004020202020204"/>
              </a:rPr>
              <a:t>Explore sustainable revenue streams beyond grant funding (e.g., billing/service codes) </a:t>
            </a:r>
            <a:endParaRPr kumimoji="0" lang="en-US" altLang="en-US" sz="2000" i="0" u="none" strike="noStrike" kern="1200" cap="none" spc="0" normalizeH="0" baseline="0" noProof="0" dirty="0">
              <a:ln>
                <a:noFill/>
              </a:ln>
              <a:solidFill>
                <a:prstClr val="black"/>
              </a:solidFill>
              <a:effectLst/>
              <a:uLnTx/>
              <a:uFillTx/>
              <a:latin typeface="Aptos" panose="02110004020202020204"/>
              <a:ea typeface="+mn-ea"/>
              <a:cs typeface="+mn-cs"/>
            </a:endParaRPr>
          </a:p>
          <a:p>
            <a:pPr marL="342900" marR="0" lvl="0" indent="-342900" algn="l" defTabSz="914400" rtl="0" eaLnBrk="0" fontAlgn="base" latinLnBrk="0" hangingPunct="0">
              <a:lnSpc>
                <a:spcPct val="100000"/>
              </a:lnSpc>
              <a:spcBef>
                <a:spcPct val="0"/>
              </a:spcBef>
              <a:spcAft>
                <a:spcPts val="2000"/>
              </a:spcAft>
              <a:buClrTx/>
              <a:buSzTx/>
              <a:buFont typeface="+mj-lt"/>
              <a:buAutoNum type="arabicPeriod" startAt="3"/>
              <a:tabLst/>
              <a:defRPr/>
            </a:pPr>
            <a:r>
              <a:rPr kumimoji="0" lang="en-US" altLang="en-US" sz="2000" i="0" u="none" strike="noStrike" kern="1200" cap="none" spc="0" normalizeH="0" baseline="0" noProof="0" dirty="0">
                <a:ln>
                  <a:noFill/>
                </a:ln>
                <a:solidFill>
                  <a:prstClr val="black"/>
                </a:solidFill>
                <a:effectLst/>
                <a:uLnTx/>
                <a:uFillTx/>
                <a:latin typeface="Aptos" panose="02110004020202020204"/>
                <a:ea typeface="+mn-ea"/>
                <a:cs typeface="+mn-cs"/>
              </a:rPr>
              <a:t>Determine financial </a:t>
            </a:r>
            <a:r>
              <a:rPr lang="en-US" altLang="en-US" sz="2000" dirty="0">
                <a:solidFill>
                  <a:prstClr val="black"/>
                </a:solidFill>
                <a:latin typeface="Aptos" panose="02110004020202020204"/>
              </a:rPr>
              <a:t>benefits </a:t>
            </a:r>
            <a:r>
              <a:rPr kumimoji="0" lang="en-US" altLang="en-US" sz="2000" i="0" u="none" strike="noStrike" kern="1200" cap="none" spc="0" normalizeH="0" baseline="0" noProof="0" dirty="0">
                <a:ln>
                  <a:noFill/>
                </a:ln>
                <a:solidFill>
                  <a:prstClr val="black"/>
                </a:solidFill>
                <a:effectLst/>
                <a:uLnTx/>
                <a:uFillTx/>
                <a:latin typeface="Aptos" panose="02110004020202020204"/>
                <a:ea typeface="+mn-ea"/>
                <a:cs typeface="+mn-cs"/>
              </a:rPr>
              <a:t>and return on investment</a:t>
            </a:r>
          </a:p>
          <a:p>
            <a:pPr marL="342900" marR="0" lvl="0" indent="-342900" algn="l" defTabSz="914400" rtl="0" eaLnBrk="0" fontAlgn="base" latinLnBrk="0" hangingPunct="0">
              <a:lnSpc>
                <a:spcPct val="100000"/>
              </a:lnSpc>
              <a:spcBef>
                <a:spcPct val="0"/>
              </a:spcBef>
              <a:spcAft>
                <a:spcPts val="2000"/>
              </a:spcAft>
              <a:buClrTx/>
              <a:buSzTx/>
              <a:buFont typeface="+mj-lt"/>
              <a:buAutoNum type="arabicPeriod" startAt="3"/>
              <a:tabLst/>
              <a:defRPr/>
            </a:pPr>
            <a:r>
              <a:rPr kumimoji="0" lang="en-US" altLang="en-US" sz="2000" i="0" u="none" strike="noStrike" kern="1200" cap="none" spc="0" normalizeH="0" baseline="0" noProof="0" dirty="0">
                <a:ln>
                  <a:noFill/>
                </a:ln>
                <a:solidFill>
                  <a:prstClr val="black"/>
                </a:solidFill>
                <a:effectLst/>
                <a:uLnTx/>
                <a:uFillTx/>
                <a:latin typeface="Aptos" panose="02110004020202020204"/>
                <a:ea typeface="+mn-ea"/>
                <a:cs typeface="+mn-cs"/>
              </a:rPr>
              <a:t>Develop sustainability and scalability plan</a:t>
            </a:r>
          </a:p>
        </p:txBody>
      </p:sp>
    </p:spTree>
    <p:extLst>
      <p:ext uri="{BB962C8B-B14F-4D97-AF65-F5344CB8AC3E}">
        <p14:creationId xmlns:p14="http://schemas.microsoft.com/office/powerpoint/2010/main" val="41625364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3B6B2A-A1EE-04BD-13CD-079FB102D14C}"/>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29370F3C-35A4-1C08-4A83-93FEBD6314EB}"/>
              </a:ext>
            </a:extLst>
          </p:cNvPr>
          <p:cNvSpPr>
            <a:spLocks noGrp="1"/>
          </p:cNvSpPr>
          <p:nvPr>
            <p:ph type="sldNum" sz="quarter" idx="12"/>
          </p:nvPr>
        </p:nvSpPr>
        <p:spPr/>
        <p:txBody>
          <a:bodyPr/>
          <a:lstStyle/>
          <a:p>
            <a:pPr marL="0" marR="0" lvl="0" indent="0" algn="ctr" defTabSz="457200" rtl="0" eaLnBrk="0" fontAlgn="base" latinLnBrk="0" hangingPunct="0">
              <a:lnSpc>
                <a:spcPct val="100000"/>
              </a:lnSpc>
              <a:spcBef>
                <a:spcPct val="50000"/>
              </a:spcBef>
              <a:spcAft>
                <a:spcPct val="0"/>
              </a:spcAft>
              <a:buClrTx/>
              <a:buSzTx/>
              <a:buFontTx/>
              <a:buNone/>
              <a:tabLst/>
              <a:defRPr/>
            </a:pPr>
            <a:fld id="{AEDD70FA-59E1-4157-923E-C4A67B08AD84}" type="slidenum">
              <a:rPr kumimoji="0" lang="en-US" sz="1200" b="1" i="0" u="none" strike="noStrike" kern="1200" cap="none" spc="0" normalizeH="0" baseline="0" noProof="0" smtClean="0">
                <a:ln>
                  <a:noFill/>
                </a:ln>
                <a:solidFill>
                  <a:srgbClr val="FFFFFF"/>
                </a:solidFill>
                <a:effectLst/>
                <a:uLnTx/>
                <a:uFillTx/>
                <a:latin typeface="Aptos" panose="02110004020202020204"/>
                <a:ea typeface="+mn-ea"/>
                <a:cs typeface="+mn-cs"/>
              </a:rPr>
              <a:pPr marL="0" marR="0" lvl="0" indent="0" algn="ctr" defTabSz="457200" rtl="0" eaLnBrk="0" fontAlgn="base" latinLnBrk="0" hangingPunct="0">
                <a:lnSpc>
                  <a:spcPct val="100000"/>
                </a:lnSpc>
                <a:spcBef>
                  <a:spcPct val="50000"/>
                </a:spcBef>
                <a:spcAft>
                  <a:spcPct val="0"/>
                </a:spcAft>
                <a:buClrTx/>
                <a:buSzTx/>
                <a:buFontTx/>
                <a:buNone/>
                <a:tabLst/>
                <a:defRPr/>
              </a:pPr>
              <a:t>28</a:t>
            </a:fld>
            <a:endParaRPr kumimoji="0" lang="en-US" sz="1200" b="1" i="0" u="none" strike="noStrike" kern="1200" cap="none" spc="0" normalizeH="0" baseline="0" noProof="0" dirty="0">
              <a:ln>
                <a:noFill/>
              </a:ln>
              <a:solidFill>
                <a:srgbClr val="FFFFFF"/>
              </a:solidFill>
              <a:effectLst/>
              <a:uLnTx/>
              <a:uFillTx/>
              <a:latin typeface="Aptos" panose="02110004020202020204"/>
              <a:ea typeface="+mn-ea"/>
              <a:cs typeface="+mn-cs"/>
            </a:endParaRPr>
          </a:p>
        </p:txBody>
      </p:sp>
      <p:sp>
        <p:nvSpPr>
          <p:cNvPr id="3" name="Google Shape;179;p1">
            <a:extLst>
              <a:ext uri="{FF2B5EF4-FFF2-40B4-BE49-F238E27FC236}">
                <a16:creationId xmlns:a16="http://schemas.microsoft.com/office/drawing/2014/main" id="{E0B59D9A-05ED-65D6-CEEC-B72408FCA3F6}"/>
              </a:ext>
            </a:extLst>
          </p:cNvPr>
          <p:cNvSpPr txBox="1">
            <a:spLocks/>
          </p:cNvSpPr>
          <p:nvPr/>
        </p:nvSpPr>
        <p:spPr>
          <a:xfrm>
            <a:off x="518886" y="372139"/>
            <a:ext cx="11313886" cy="669264"/>
          </a:xfrm>
          <a:prstGeom prst="rect">
            <a:avLst/>
          </a:prstGeom>
          <a:noFill/>
          <a:ln>
            <a:noFill/>
          </a:ln>
        </p:spPr>
        <p:txBody>
          <a:bodyPr spcFirstLastPara="1" wrap="square" lIns="64000" tIns="32000" rIns="64000" bIns="32000" anchor="ctr"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endParaRPr kumimoji="0" lang="en-US" sz="2400" b="1" i="0" u="none" strike="noStrike" kern="1200" cap="none" spc="0" normalizeH="0" baseline="0" noProof="0" dirty="0">
              <a:ln>
                <a:noFill/>
              </a:ln>
              <a:solidFill>
                <a:srgbClr val="FFC000"/>
              </a:solidFill>
              <a:effectLst/>
              <a:uLnTx/>
              <a:uFillTx/>
              <a:latin typeface="Calibri" panose="020F0502020204030204" pitchFamily="34" charset="0"/>
              <a:ea typeface="+mj-ea"/>
              <a:cs typeface="Calibri" panose="020F0502020204030204" pitchFamily="34" charset="0"/>
              <a:sym typeface="Calibri"/>
            </a:endParaRPr>
          </a:p>
        </p:txBody>
      </p:sp>
      <p:sp>
        <p:nvSpPr>
          <p:cNvPr id="6" name="Slide Number Placeholder 4">
            <a:extLst>
              <a:ext uri="{FF2B5EF4-FFF2-40B4-BE49-F238E27FC236}">
                <a16:creationId xmlns:a16="http://schemas.microsoft.com/office/drawing/2014/main" id="{8B0F782A-3C17-03C7-8994-A72987089532}"/>
              </a:ext>
            </a:extLst>
          </p:cNvPr>
          <p:cNvSpPr txBox="1">
            <a:spLocks/>
          </p:cNvSpPr>
          <p:nvPr/>
        </p:nvSpPr>
        <p:spPr>
          <a:xfrm>
            <a:off x="11538857" y="6410781"/>
            <a:ext cx="446313"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fld id="{368831C8-4153-47FC-8159-9A6EA4357490}"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28</a:t>
            </a:fld>
            <a:endPar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5" name="Title 1">
            <a:extLst>
              <a:ext uri="{FF2B5EF4-FFF2-40B4-BE49-F238E27FC236}">
                <a16:creationId xmlns:a16="http://schemas.microsoft.com/office/drawing/2014/main" id="{BE921668-EFBB-0AF7-32FB-D6F7D1EE965F}"/>
              </a:ext>
            </a:extLst>
          </p:cNvPr>
          <p:cNvSpPr txBox="1">
            <a:spLocks/>
          </p:cNvSpPr>
          <p:nvPr/>
        </p:nvSpPr>
        <p:spPr>
          <a:xfrm>
            <a:off x="0" y="0"/>
            <a:ext cx="12192000" cy="772886"/>
          </a:xfrm>
          <a:prstGeom prst="rect">
            <a:avLst/>
          </a:prstGeom>
          <a:solidFill>
            <a:srgbClr val="002060"/>
          </a:solidFill>
          <a:ln>
            <a:noFill/>
          </a:ln>
        </p:spPr>
        <p:txBody>
          <a:bodyPr spcFirstLastPara="1" vert="horz" wrap="square" lIns="91425" tIns="45700" rIns="91425" bIns="45700" rtlCol="0" anchor="ctr" anchorCtr="0">
            <a:noAutofit/>
          </a:bodyPr>
          <a:lstStyle>
            <a:lvl1pPr lvl="0" algn="l" defTabSz="914400" rtl="0" eaLnBrk="1" latinLnBrk="0" hangingPunct="1">
              <a:lnSpc>
                <a:spcPct val="90000"/>
              </a:lnSpc>
              <a:spcBef>
                <a:spcPts val="360"/>
              </a:spcBef>
              <a:spcAft>
                <a:spcPts val="0"/>
              </a:spcAft>
              <a:buSzPts val="1400"/>
              <a:buNone/>
              <a:defRPr sz="4400" kern="1200">
                <a:solidFill>
                  <a:schemeClr val="tx1"/>
                </a:solidFill>
                <a:latin typeface="Calibri"/>
                <a:ea typeface="Calibri"/>
                <a:cs typeface="Calibri"/>
                <a:sym typeface="Calibri"/>
              </a:defRPr>
            </a:lvl1pPr>
            <a:lvl2pPr lvl="1" algn="l">
              <a:spcBef>
                <a:spcPts val="270"/>
              </a:spcBef>
              <a:spcAft>
                <a:spcPts val="0"/>
              </a:spcAft>
              <a:buSzPts val="1400"/>
              <a:buNone/>
              <a:defRPr/>
            </a:lvl2pPr>
            <a:lvl3pPr lvl="2" algn="l">
              <a:spcBef>
                <a:spcPts val="270"/>
              </a:spcBef>
              <a:spcAft>
                <a:spcPts val="0"/>
              </a:spcAft>
              <a:buSzPts val="1400"/>
              <a:buNone/>
              <a:defRPr/>
            </a:lvl3pPr>
            <a:lvl4pPr lvl="3" algn="l">
              <a:spcBef>
                <a:spcPts val="270"/>
              </a:spcBef>
              <a:spcAft>
                <a:spcPts val="0"/>
              </a:spcAft>
              <a:buSzPts val="1400"/>
              <a:buNone/>
              <a:defRPr/>
            </a:lvl4pPr>
            <a:lvl5pPr lvl="4" algn="l">
              <a:spcBef>
                <a:spcPts val="270"/>
              </a:spcBef>
              <a:spcAft>
                <a:spcPts val="0"/>
              </a:spcAft>
              <a:buSzPts val="1400"/>
              <a:buNone/>
              <a:defRPr/>
            </a:lvl5pPr>
            <a:lvl6pPr lvl="5" algn="l">
              <a:spcBef>
                <a:spcPts val="270"/>
              </a:spcBef>
              <a:spcAft>
                <a:spcPts val="0"/>
              </a:spcAft>
              <a:buSzPts val="1400"/>
              <a:buNone/>
              <a:defRPr/>
            </a:lvl6pPr>
            <a:lvl7pPr lvl="6" algn="l">
              <a:spcBef>
                <a:spcPts val="270"/>
              </a:spcBef>
              <a:spcAft>
                <a:spcPts val="0"/>
              </a:spcAft>
              <a:buSzPts val="1400"/>
              <a:buNone/>
              <a:defRPr/>
            </a:lvl7pPr>
            <a:lvl8pPr lvl="7" algn="l">
              <a:spcBef>
                <a:spcPts val="270"/>
              </a:spcBef>
              <a:spcAft>
                <a:spcPts val="0"/>
              </a:spcAft>
              <a:buSzPts val="1400"/>
              <a:buNone/>
              <a:defRPr/>
            </a:lvl8pPr>
            <a:lvl9pPr lvl="8" algn="l">
              <a:spcBef>
                <a:spcPts val="270"/>
              </a:spcBef>
              <a:spcAft>
                <a:spcPts val="0"/>
              </a:spcAft>
              <a:buSzPts val="1400"/>
              <a:buNone/>
              <a:defRPr/>
            </a:lvl9pPr>
          </a:lstStyle>
          <a:p>
            <a:pPr marL="0" marR="0" lvl="0" indent="0" algn="ctr" defTabSz="914400" rtl="0" eaLnBrk="1" fontAlgn="auto" latinLnBrk="0" hangingPunct="1">
              <a:lnSpc>
                <a:spcPct val="90000"/>
              </a:lnSpc>
              <a:spcBef>
                <a:spcPts val="360"/>
              </a:spcBef>
              <a:spcAft>
                <a:spcPts val="0"/>
              </a:spcAft>
              <a:buClrTx/>
              <a:buSzPts val="1400"/>
              <a:buFontTx/>
              <a:buNone/>
              <a:tabLst/>
              <a:defRPr/>
            </a:pPr>
            <a:endParaRPr kumimoji="0" lang="en-US" sz="2800" b="1" i="0" u="none" strike="noStrike" kern="1200" cap="none" spc="0" normalizeH="0" baseline="0" noProof="0" dirty="0">
              <a:ln>
                <a:noFill/>
              </a:ln>
              <a:solidFill>
                <a:srgbClr val="FFC000"/>
              </a:solidFill>
              <a:effectLst/>
              <a:uLnTx/>
              <a:uFillTx/>
              <a:latin typeface="Calibri"/>
              <a:cs typeface="Calibri"/>
              <a:sym typeface="Calibri"/>
            </a:endParaRPr>
          </a:p>
          <a:p>
            <a:pPr marL="0" marR="0" lvl="0" indent="0" algn="l" defTabSz="914400" rtl="0" eaLnBrk="1" fontAlgn="auto" latinLnBrk="0" hangingPunct="1">
              <a:lnSpc>
                <a:spcPct val="90000"/>
              </a:lnSpc>
              <a:spcBef>
                <a:spcPts val="360"/>
              </a:spcBef>
              <a:spcAft>
                <a:spcPts val="0"/>
              </a:spcAft>
              <a:buClrTx/>
              <a:buSzPts val="1400"/>
              <a:buFontTx/>
              <a:buNone/>
              <a:tabLst/>
              <a:defRPr/>
            </a:pPr>
            <a:r>
              <a:rPr kumimoji="0" lang="en-US" sz="2800" b="1" i="0" u="none" strike="noStrike" kern="1200" cap="none" spc="0" normalizeH="0" baseline="0" noProof="0" dirty="0">
                <a:ln>
                  <a:noFill/>
                </a:ln>
                <a:solidFill>
                  <a:srgbClr val="FFC000"/>
                </a:solidFill>
                <a:effectLst/>
                <a:uLnTx/>
                <a:uFillTx/>
                <a:latin typeface="Calibri" panose="020F0502020204030204" pitchFamily="34" charset="0"/>
                <a:cs typeface="Calibri" panose="020F0502020204030204" pitchFamily="34" charset="0"/>
                <a:sym typeface="Calibri"/>
              </a:rPr>
              <a:t>                   Discussion </a:t>
            </a:r>
            <a:r>
              <a:rPr kumimoji="0" lang="en-US" sz="2800" b="1" i="1" u="none" strike="noStrike" kern="1200" cap="none" spc="0" normalizeH="0" baseline="0" noProof="0" dirty="0">
                <a:ln>
                  <a:noFill/>
                </a:ln>
                <a:solidFill>
                  <a:srgbClr val="FFC000"/>
                </a:solidFill>
                <a:effectLst/>
                <a:uLnTx/>
                <a:uFillTx/>
                <a:latin typeface="Calibri" panose="020F0502020204030204" pitchFamily="34" charset="0"/>
                <a:cs typeface="Calibri" panose="020F0502020204030204" pitchFamily="34" charset="0"/>
                <a:sym typeface="Calibri"/>
              </a:rPr>
              <a:t>(</a:t>
            </a:r>
            <a:r>
              <a:rPr lang="en-US" sz="2800" b="1" i="1" dirty="0">
                <a:solidFill>
                  <a:srgbClr val="FFC000"/>
                </a:solidFill>
                <a:latin typeface="Calibri" panose="020F0502020204030204" pitchFamily="34" charset="0"/>
                <a:cs typeface="Calibri" panose="020F0502020204030204" pitchFamily="34" charset="0"/>
              </a:rPr>
              <a:t>20</a:t>
            </a:r>
            <a:r>
              <a:rPr kumimoji="0" lang="en-US" sz="2800" b="1" i="1" u="none" strike="noStrike" kern="1200" cap="none" spc="0" normalizeH="0" baseline="0" noProof="0" dirty="0">
                <a:ln>
                  <a:noFill/>
                </a:ln>
                <a:solidFill>
                  <a:srgbClr val="FFC000"/>
                </a:solidFill>
                <a:effectLst/>
                <a:uLnTx/>
                <a:uFillTx/>
                <a:latin typeface="Calibri" panose="020F0502020204030204" pitchFamily="34" charset="0"/>
                <a:cs typeface="Calibri" panose="020F0502020204030204" pitchFamily="34" charset="0"/>
                <a:sym typeface="Calibri"/>
              </a:rPr>
              <a:t> minutes)</a:t>
            </a:r>
          </a:p>
          <a:p>
            <a:pPr marL="0" marR="0" lvl="0" indent="0" algn="ctr" defTabSz="914400" rtl="0" eaLnBrk="1" fontAlgn="auto" latinLnBrk="0" hangingPunct="1">
              <a:lnSpc>
                <a:spcPct val="90000"/>
              </a:lnSpc>
              <a:spcBef>
                <a:spcPts val="360"/>
              </a:spcBef>
              <a:spcAft>
                <a:spcPts val="0"/>
              </a:spcAft>
              <a:buClrTx/>
              <a:buSzPts val="1400"/>
              <a:buFontTx/>
              <a:buNone/>
              <a:tabLst/>
              <a:defRPr/>
            </a:pPr>
            <a:endParaRPr kumimoji="0" lang="en-US" sz="2800" b="1" i="0" u="none" strike="noStrike" kern="0" cap="none" spc="0" normalizeH="0" baseline="0" noProof="0" dirty="0">
              <a:ln>
                <a:noFill/>
              </a:ln>
              <a:solidFill>
                <a:srgbClr val="FFC000"/>
              </a:solidFill>
              <a:effectLst/>
              <a:uLnTx/>
              <a:uFillTx/>
              <a:latin typeface="Calibri" pitchFamily="34" charset="0"/>
              <a:ea typeface="+mn-ea"/>
              <a:cs typeface="Calibri" pitchFamily="34" charset="0"/>
              <a:sym typeface="Calibri"/>
            </a:endParaRPr>
          </a:p>
        </p:txBody>
      </p:sp>
      <p:sp>
        <p:nvSpPr>
          <p:cNvPr id="8" name="TextBox 7">
            <a:extLst>
              <a:ext uri="{FF2B5EF4-FFF2-40B4-BE49-F238E27FC236}">
                <a16:creationId xmlns:a16="http://schemas.microsoft.com/office/drawing/2014/main" id="{484DFA02-9757-5CCF-F6ED-5934BD5FB0DD}"/>
              </a:ext>
            </a:extLst>
          </p:cNvPr>
          <p:cNvSpPr txBox="1"/>
          <p:nvPr/>
        </p:nvSpPr>
        <p:spPr>
          <a:xfrm>
            <a:off x="1116225" y="1468287"/>
            <a:ext cx="10709192" cy="2626360"/>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514350" lvl="0" indent="-514350">
              <a:spcAft>
                <a:spcPts val="2800"/>
              </a:spcAft>
              <a:buFont typeface="+mj-lt"/>
              <a:buAutoNum type="arabicPeriod"/>
              <a:defRPr/>
            </a:pPr>
            <a:r>
              <a:rPr kumimoji="0" lang="en-US" sz="2000" i="0" u="none" strike="noStrike" kern="1200" cap="none" spc="0" normalizeH="0" baseline="0" noProof="0" dirty="0">
                <a:ln>
                  <a:noFill/>
                </a:ln>
                <a:solidFill>
                  <a:prstClr val="black"/>
                </a:solidFill>
                <a:effectLst/>
                <a:uLnTx/>
                <a:uFillTx/>
                <a:latin typeface="Aptos" panose="02110004020202020204"/>
                <a:ea typeface="+mn-ea"/>
                <a:cs typeface="+mn-cs"/>
              </a:rPr>
              <a:t>In general, what are your thoughts about piloting a </a:t>
            </a:r>
            <a:r>
              <a:rPr lang="en-US" sz="2000" dirty="0">
                <a:solidFill>
                  <a:prstClr val="black"/>
                </a:solidFill>
              </a:rPr>
              <a:t>centralized model of comprehensive dementia care in Massachusetts with a  strong focus </a:t>
            </a:r>
            <a:r>
              <a:rPr lang="en-US" sz="2000" dirty="0">
                <a:latin typeface="Aptos" panose="02110004020202020204"/>
              </a:rPr>
              <a:t>on dementia care navigation and ongoing caregiver support?</a:t>
            </a:r>
          </a:p>
          <a:p>
            <a:pPr marL="514350" marR="0" lvl="0" indent="-514350" algn="l" defTabSz="457200" rtl="0" eaLnBrk="1" fontAlgn="auto" latinLnBrk="0" hangingPunct="1">
              <a:lnSpc>
                <a:spcPct val="100000"/>
              </a:lnSpc>
              <a:spcBef>
                <a:spcPts val="0"/>
              </a:spcBef>
              <a:spcAft>
                <a:spcPts val="2800"/>
              </a:spcAft>
              <a:buClrTx/>
              <a:buSzTx/>
              <a:buFont typeface="+mj-lt"/>
              <a:buAutoNum type="arabicPeriod"/>
              <a:tabLst/>
              <a:defRPr/>
            </a:pPr>
            <a:r>
              <a:rPr lang="en-US" sz="2000" dirty="0">
                <a:solidFill>
                  <a:prstClr val="black"/>
                </a:solidFill>
                <a:latin typeface="Aptos" panose="02110004020202020204"/>
              </a:rPr>
              <a:t>What do you like the most about this concept and what are your biggest concerns?</a:t>
            </a:r>
          </a:p>
          <a:p>
            <a:pPr marL="514350" marR="0" lvl="0" indent="-514350" algn="l" defTabSz="457200" rtl="0" eaLnBrk="1" fontAlgn="auto" latinLnBrk="0" hangingPunct="1">
              <a:lnSpc>
                <a:spcPct val="100000"/>
              </a:lnSpc>
              <a:spcBef>
                <a:spcPts val="0"/>
              </a:spcBef>
              <a:spcAft>
                <a:spcPts val="2800"/>
              </a:spcAft>
              <a:buClrTx/>
              <a:buSzTx/>
              <a:buFont typeface="+mj-lt"/>
              <a:buAutoNum type="arabicPeriod"/>
              <a:tabLst/>
              <a:defRPr/>
            </a:pPr>
            <a:r>
              <a:rPr lang="en-US" sz="2000" dirty="0">
                <a:solidFill>
                  <a:prstClr val="black"/>
                </a:solidFill>
                <a:latin typeface="Aptos" panose="02110004020202020204"/>
              </a:rPr>
              <a:t>What advice do you have for our team?</a:t>
            </a:r>
            <a:endParaRPr kumimoji="0" lang="en-US" sz="1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pic>
        <p:nvPicPr>
          <p:cNvPr id="4" name="Google Shape;277;p7" descr="Free Discussion Clip Art with No Background - ClipartKey">
            <a:extLst>
              <a:ext uri="{FF2B5EF4-FFF2-40B4-BE49-F238E27FC236}">
                <a16:creationId xmlns:a16="http://schemas.microsoft.com/office/drawing/2014/main" id="{675B9880-7D91-4A50-8902-5B2147DB7F6C}"/>
              </a:ext>
            </a:extLst>
          </p:cNvPr>
          <p:cNvPicPr preferRelativeResize="0"/>
          <p:nvPr/>
        </p:nvPicPr>
        <p:blipFill rotWithShape="1">
          <a:blip r:embed="rId3">
            <a:alphaModFix/>
          </a:blip>
          <a:srcRect/>
          <a:stretch/>
        </p:blipFill>
        <p:spPr>
          <a:xfrm>
            <a:off x="1" y="1"/>
            <a:ext cx="925286" cy="751114"/>
          </a:xfrm>
          <a:prstGeom prst="rect">
            <a:avLst/>
          </a:prstGeom>
          <a:solidFill>
            <a:schemeClr val="accent2"/>
          </a:solidFill>
          <a:ln w="38100" cap="flat" cmpd="sng">
            <a:solidFill>
              <a:srgbClr val="FFC000"/>
            </a:solidFill>
            <a:prstDash val="solid"/>
            <a:round/>
            <a:headEnd type="none" w="sm" len="sm"/>
            <a:tailEnd type="none" w="sm" len="sm"/>
          </a:ln>
          <a:effectLst>
            <a:outerShdw blurRad="50800" dist="38100" dir="2700000" algn="tl" rotWithShape="0">
              <a:srgbClr val="000000">
                <a:alpha val="40000"/>
              </a:srgbClr>
            </a:outerShdw>
          </a:effectLst>
        </p:spPr>
      </p:pic>
    </p:spTree>
    <p:extLst>
      <p:ext uri="{BB962C8B-B14F-4D97-AF65-F5344CB8AC3E}">
        <p14:creationId xmlns:p14="http://schemas.microsoft.com/office/powerpoint/2010/main" val="188599951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Rectangle 2"/>
          <p:cNvSpPr>
            <a:spLocks noChangeArrowheads="1"/>
          </p:cNvSpPr>
          <p:nvPr/>
        </p:nvSpPr>
        <p:spPr bwMode="auto">
          <a:xfrm>
            <a:off x="0" y="0"/>
            <a:ext cx="12192000" cy="1822351"/>
          </a:xfrm>
          <a:prstGeom prst="rect">
            <a:avLst/>
          </a:prstGeom>
          <a:solidFill>
            <a:srgbClr val="003366"/>
          </a:solidFill>
          <a:ln w="9525">
            <a:solidFill>
              <a:srgbClr val="000000"/>
            </a:solidFill>
            <a:miter lim="800000"/>
            <a:headEnd/>
            <a:tailEnd/>
          </a:ln>
        </p:spPr>
        <p:txBody>
          <a:bodyPr/>
          <a:lstStyle/>
          <a:p>
            <a:pPr marL="0" marR="0" lvl="0" indent="0" algn="ctr" defTabSz="457200" rtl="0" eaLnBrk="0" fontAlgn="base" latinLnBrk="0" hangingPunct="0">
              <a:lnSpc>
                <a:spcPct val="100000"/>
              </a:lnSpc>
              <a:spcBef>
                <a:spcPct val="50000"/>
              </a:spcBef>
              <a:spcAft>
                <a:spcPct val="0"/>
              </a:spcAft>
              <a:buClrTx/>
              <a:buSzTx/>
              <a:buFontTx/>
              <a:buNone/>
              <a:tabLst/>
              <a:defRPr/>
            </a:pPr>
            <a:endParaRPr kumimoji="0" lang="en-US" sz="1200" b="1" i="0" u="none" strike="noStrike" kern="1200" cap="none" spc="0" normalizeH="0" baseline="0" noProof="0" dirty="0">
              <a:ln>
                <a:noFill/>
              </a:ln>
              <a:solidFill>
                <a:srgbClr val="FFFFFF"/>
              </a:solidFill>
              <a:effectLst/>
              <a:uLnTx/>
              <a:uFillTx/>
              <a:latin typeface="Aptos" panose="02110004020202020204"/>
              <a:ea typeface="+mn-ea"/>
              <a:cs typeface="+mn-cs"/>
            </a:endParaRPr>
          </a:p>
        </p:txBody>
      </p:sp>
      <p:sp>
        <p:nvSpPr>
          <p:cNvPr id="31746" name="Rectangle 3"/>
          <p:cNvSpPr>
            <a:spLocks noChangeArrowheads="1"/>
          </p:cNvSpPr>
          <p:nvPr/>
        </p:nvSpPr>
        <p:spPr bwMode="white">
          <a:xfrm>
            <a:off x="1613453" y="484093"/>
            <a:ext cx="7777373" cy="914401"/>
          </a:xfrm>
          <a:prstGeom prst="rect">
            <a:avLst/>
          </a:prstGeom>
          <a:noFill/>
          <a:ln w="9525">
            <a:noFill/>
            <a:miter lim="800000"/>
            <a:headEnd/>
            <a:tailEnd/>
          </a:ln>
        </p:spPr>
        <p:txBody>
          <a:bodyPr lIns="64008" tIns="32004" rIns="64008" bIns="32004" anchor="ctr"/>
          <a:lstStyle/>
          <a:p>
            <a:pPr marL="0" marR="0" lvl="0" indent="0" algn="ctr" defTabSz="457200" rtl="0" eaLnBrk="1" fontAlgn="base" latinLnBrk="0" hangingPunct="1">
              <a:lnSpc>
                <a:spcPct val="100000"/>
              </a:lnSpc>
              <a:spcBef>
                <a:spcPct val="0"/>
              </a:spcBef>
              <a:spcAft>
                <a:spcPts val="1000"/>
              </a:spcAft>
              <a:buClrTx/>
              <a:buSzTx/>
              <a:buFontTx/>
              <a:buNone/>
              <a:tabLst/>
              <a:defRPr/>
            </a:pPr>
            <a:r>
              <a:rPr kumimoji="0" lang="en-US" sz="2400" b="1" i="0" u="none" strike="noStrike" kern="1200" cap="none" spc="0" normalizeH="0" baseline="0" noProof="0" dirty="0">
                <a:ln>
                  <a:noFill/>
                </a:ln>
                <a:solidFill>
                  <a:srgbClr val="FFC000"/>
                </a:solidFill>
                <a:effectLst/>
                <a:uLnTx/>
                <a:uFillTx/>
                <a:latin typeface="Aptos Display" panose="02110004020202020204"/>
                <a:ea typeface="+mn-ea"/>
                <a:cs typeface="Calibri" pitchFamily="34" charset="0"/>
              </a:rPr>
              <a:t>Massachusetts Advisory Council on </a:t>
            </a:r>
          </a:p>
          <a:p>
            <a:pPr marL="0" marR="0" lvl="0" indent="0" algn="ctr" defTabSz="457200" rtl="0" eaLnBrk="1" fontAlgn="base" latinLnBrk="0" hangingPunct="1">
              <a:lnSpc>
                <a:spcPct val="100000"/>
              </a:lnSpc>
              <a:spcBef>
                <a:spcPct val="0"/>
              </a:spcBef>
              <a:spcAft>
                <a:spcPts val="1000"/>
              </a:spcAft>
              <a:buClrTx/>
              <a:buSzTx/>
              <a:buFontTx/>
              <a:buNone/>
              <a:tabLst/>
              <a:defRPr/>
            </a:pPr>
            <a:r>
              <a:rPr kumimoji="0" lang="en-US" sz="2400" b="1" i="0" u="none" strike="noStrike" kern="1200" cap="none" spc="0" normalizeH="0" baseline="0" noProof="0" dirty="0">
                <a:ln>
                  <a:noFill/>
                </a:ln>
                <a:solidFill>
                  <a:srgbClr val="FFC000"/>
                </a:solidFill>
                <a:effectLst/>
                <a:uLnTx/>
                <a:uFillTx/>
                <a:latin typeface="Aptos Display" panose="02110004020202020204"/>
                <a:ea typeface="+mn-ea"/>
                <a:cs typeface="Calibri" pitchFamily="34" charset="0"/>
              </a:rPr>
              <a:t>Alzheimer’s Disease and All Other Dementias</a:t>
            </a:r>
            <a:endParaRPr kumimoji="0" lang="en-US" sz="2800" b="1" i="0" u="none" strike="noStrike" kern="1200" cap="none" spc="0" normalizeH="0" baseline="0" noProof="0" dirty="0">
              <a:ln>
                <a:noFill/>
              </a:ln>
              <a:solidFill>
                <a:srgbClr val="FFFFFF"/>
              </a:solidFill>
              <a:effectLst/>
              <a:uLnTx/>
              <a:uFillTx/>
              <a:latin typeface="Calibri" pitchFamily="34" charset="0"/>
              <a:ea typeface="+mn-ea"/>
              <a:cs typeface="+mn-cs"/>
            </a:endParaRPr>
          </a:p>
        </p:txBody>
      </p:sp>
      <p:pic>
        <p:nvPicPr>
          <p:cNvPr id="31747" name="Picture 4"/>
          <p:cNvPicPr>
            <a:picLocks noChangeAspect="1" noChangeArrowheads="1"/>
          </p:cNvPicPr>
          <p:nvPr/>
        </p:nvPicPr>
        <p:blipFill>
          <a:blip r:embed="rId3"/>
          <a:srcRect/>
          <a:stretch>
            <a:fillRect/>
          </a:stretch>
        </p:blipFill>
        <p:spPr bwMode="auto">
          <a:xfrm>
            <a:off x="10144870" y="138797"/>
            <a:ext cx="1550554" cy="1608471"/>
          </a:xfrm>
          <a:prstGeom prst="rect">
            <a:avLst/>
          </a:prstGeom>
          <a:noFill/>
          <a:ln w="9525">
            <a:noFill/>
            <a:miter lim="800000"/>
            <a:headEnd/>
            <a:tailEnd/>
          </a:ln>
        </p:spPr>
      </p:pic>
      <p:sp>
        <p:nvSpPr>
          <p:cNvPr id="10" name="TextBox 9"/>
          <p:cNvSpPr txBox="1"/>
          <p:nvPr/>
        </p:nvSpPr>
        <p:spPr>
          <a:xfrm>
            <a:off x="2284046" y="2799866"/>
            <a:ext cx="7441934" cy="1569660"/>
          </a:xfrm>
          <a:prstGeom prst="rect">
            <a:avLst/>
          </a:prstGeom>
          <a:noFill/>
        </p:spPr>
        <p:txBody>
          <a:bodyPr wrap="square">
            <a:spAutoFit/>
          </a:bodyPr>
          <a:lstStyle/>
          <a:p>
            <a:pPr marL="0" marR="0" lvl="0" indent="0" algn="ctr" defTabSz="457200" rtl="0" eaLnBrk="1" fontAlgn="base" latinLnBrk="0" hangingPunct="1">
              <a:lnSpc>
                <a:spcPct val="100000"/>
              </a:lnSpc>
              <a:spcBef>
                <a:spcPct val="0"/>
              </a:spcBef>
              <a:spcAft>
                <a:spcPct val="0"/>
              </a:spcAft>
              <a:buClrTx/>
              <a:buSzTx/>
              <a:buFontTx/>
              <a:buNone/>
              <a:tabLst/>
              <a:defRPr/>
            </a:pPr>
            <a:r>
              <a:rPr lang="en-US" sz="2800" b="1" dirty="0">
                <a:solidFill>
                  <a:srgbClr val="00359E"/>
                </a:solidFill>
                <a:latin typeface="Calibri" panose="020F0502020204030204" pitchFamily="34" charset="0"/>
              </a:rPr>
              <a:t>Equity &amp; Inclusion Team</a:t>
            </a:r>
            <a:endParaRPr kumimoji="0" lang="en-US" sz="2800" b="1" i="0" u="none" strike="noStrike" kern="1200" cap="none" spc="0" normalizeH="0" baseline="0" noProof="0" dirty="0">
              <a:ln>
                <a:noFill/>
              </a:ln>
              <a:solidFill>
                <a:srgbClr val="00359E"/>
              </a:solidFill>
              <a:effectLst/>
              <a:uLnTx/>
              <a:uFillTx/>
              <a:latin typeface="Calibri" panose="020F0502020204030204" pitchFamily="34" charset="0"/>
              <a:ea typeface="+mn-ea"/>
              <a:cs typeface="+mn-cs"/>
            </a:endParaRPr>
          </a:p>
          <a:p>
            <a:pPr marL="0" marR="0" lvl="0" indent="0" algn="ctr" defTabSz="457200" rtl="0" eaLnBrk="1" fontAlgn="base" latinLnBrk="0" hangingPunct="1">
              <a:lnSpc>
                <a:spcPct val="100000"/>
              </a:lnSpc>
              <a:spcBef>
                <a:spcPct val="0"/>
              </a:spcBef>
              <a:spcAft>
                <a:spcPct val="0"/>
              </a:spcAft>
              <a:buClrTx/>
              <a:buSzTx/>
              <a:buFontTx/>
              <a:buNone/>
              <a:tabLst/>
              <a:defRPr/>
            </a:pPr>
            <a:r>
              <a:rPr lang="en-US" sz="2800" b="1" dirty="0">
                <a:solidFill>
                  <a:srgbClr val="00359E"/>
                </a:solidFill>
                <a:latin typeface="Calibri" panose="020F0502020204030204" pitchFamily="34" charset="0"/>
              </a:rPr>
              <a:t>Updates, Accomplishments, and Discussion</a:t>
            </a:r>
            <a:endParaRPr kumimoji="0" lang="en-US" sz="2800" b="1" i="0" u="none" strike="noStrike" kern="1200" cap="none" spc="0" normalizeH="0" baseline="0" noProof="0" dirty="0">
              <a:ln>
                <a:noFill/>
              </a:ln>
              <a:solidFill>
                <a:srgbClr val="00359E"/>
              </a:solidFill>
              <a:effectLst/>
              <a:uLnTx/>
              <a:uFillTx/>
              <a:latin typeface="Calibri" panose="020F0502020204030204" pitchFamily="34" charset="0"/>
              <a:ea typeface="+mn-ea"/>
              <a:cs typeface="+mn-cs"/>
            </a:endParaRPr>
          </a:p>
          <a:p>
            <a:pPr marL="0" marR="0" lvl="0" indent="0" algn="ctr" defTabSz="457200" rtl="0" eaLnBrk="1" fontAlgn="base" latinLnBrk="0" hangingPunct="1">
              <a:lnSpc>
                <a:spcPct val="100000"/>
              </a:lnSpc>
              <a:spcBef>
                <a:spcPct val="0"/>
              </a:spcBef>
              <a:spcAft>
                <a:spcPct val="0"/>
              </a:spcAft>
              <a:buClrTx/>
              <a:buSzTx/>
              <a:buFontTx/>
              <a:buNone/>
              <a:tabLst/>
              <a:defRPr/>
            </a:pPr>
            <a:endParaRPr kumimoji="0" lang="en-US" sz="1200" b="1" i="0" u="none" strike="noStrike" kern="1200" cap="none" spc="0" normalizeH="0" baseline="0" noProof="0" dirty="0">
              <a:ln>
                <a:noFill/>
              </a:ln>
              <a:solidFill>
                <a:srgbClr val="00359E"/>
              </a:solidFill>
              <a:effectLst/>
              <a:uLnTx/>
              <a:uFillTx/>
              <a:latin typeface="Calibri" panose="020F0502020204030204" pitchFamily="34" charset="0"/>
              <a:ea typeface="+mn-ea"/>
              <a:cs typeface="+mn-cs"/>
            </a:endParaRPr>
          </a:p>
          <a:p>
            <a:pPr marL="0" marR="0" lvl="0" indent="0" algn="ctr" defTabSz="457200" rtl="0" eaLnBrk="1" fontAlgn="base" latinLnBrk="0" hangingPunct="1">
              <a:lnSpc>
                <a:spcPct val="100000"/>
              </a:lnSpc>
              <a:spcBef>
                <a:spcPct val="0"/>
              </a:spcBef>
              <a:spcAft>
                <a:spcPct val="0"/>
              </a:spcAft>
              <a:buClrTx/>
              <a:buSzTx/>
              <a:buFontTx/>
              <a:buNone/>
              <a:tabLst/>
              <a:defRPr/>
            </a:pPr>
            <a:r>
              <a:rPr kumimoji="0" lang="en-US" sz="2800" b="1" i="0" u="none" strike="noStrike" kern="1200" cap="none" spc="0" normalizeH="0" baseline="0" noProof="0" dirty="0">
                <a:ln>
                  <a:noFill/>
                </a:ln>
                <a:solidFill>
                  <a:srgbClr val="00359E"/>
                </a:solidFill>
                <a:effectLst/>
                <a:uLnTx/>
                <a:uFillTx/>
                <a:latin typeface="Calibri" panose="020F0502020204030204" pitchFamily="34" charset="0"/>
                <a:ea typeface="+mn-ea"/>
                <a:cs typeface="+mn-cs"/>
              </a:rPr>
              <a:t>January 9, 2025</a:t>
            </a:r>
          </a:p>
        </p:txBody>
      </p:sp>
      <p:sp>
        <p:nvSpPr>
          <p:cNvPr id="3" name="Slide Number Placeholder 2">
            <a:extLst>
              <a:ext uri="{FF2B5EF4-FFF2-40B4-BE49-F238E27FC236}">
                <a16:creationId xmlns:a16="http://schemas.microsoft.com/office/drawing/2014/main" id="{2CAA4DD8-5DBC-613A-C203-A78710FC2868}"/>
              </a:ext>
            </a:extLst>
          </p:cNvPr>
          <p:cNvSpPr>
            <a:spLocks noGrp="1"/>
          </p:cNvSpPr>
          <p:nvPr>
            <p:ph type="sldNum" sz="quarter" idx="12"/>
          </p:nvPr>
        </p:nvSpPr>
        <p:spPr/>
        <p:txBody>
          <a:bodyPr/>
          <a:lstStyle/>
          <a:p>
            <a:pPr marL="0" marR="0" lvl="0" indent="0" algn="ctr" defTabSz="457200" rtl="0" eaLnBrk="0" fontAlgn="base" latinLnBrk="0" hangingPunct="0">
              <a:lnSpc>
                <a:spcPct val="100000"/>
              </a:lnSpc>
              <a:spcBef>
                <a:spcPct val="50000"/>
              </a:spcBef>
              <a:spcAft>
                <a:spcPct val="0"/>
              </a:spcAft>
              <a:buClrTx/>
              <a:buSzTx/>
              <a:buFontTx/>
              <a:buNone/>
              <a:tabLst/>
              <a:defRPr/>
            </a:pPr>
            <a:fld id="{AEDD70FA-59E1-4157-923E-C4A67B08AD84}" type="slidenum">
              <a:rPr kumimoji="0" lang="en-US" sz="1200" b="1" i="0" u="none" strike="noStrike" kern="1200" cap="none" spc="0" normalizeH="0" baseline="0" noProof="0" smtClean="0">
                <a:ln>
                  <a:noFill/>
                </a:ln>
                <a:solidFill>
                  <a:srgbClr val="FFFFFF"/>
                </a:solidFill>
                <a:effectLst/>
                <a:uLnTx/>
                <a:uFillTx/>
                <a:latin typeface="Aptos" panose="02110004020202020204"/>
                <a:ea typeface="+mn-ea"/>
                <a:cs typeface="+mn-cs"/>
              </a:rPr>
              <a:pPr marL="0" marR="0" lvl="0" indent="0" algn="ctr" defTabSz="457200" rtl="0" eaLnBrk="0" fontAlgn="base" latinLnBrk="0" hangingPunct="0">
                <a:lnSpc>
                  <a:spcPct val="100000"/>
                </a:lnSpc>
                <a:spcBef>
                  <a:spcPct val="50000"/>
                </a:spcBef>
                <a:spcAft>
                  <a:spcPct val="0"/>
                </a:spcAft>
                <a:buClrTx/>
                <a:buSzTx/>
                <a:buFontTx/>
                <a:buNone/>
                <a:tabLst/>
                <a:defRPr/>
              </a:pPr>
              <a:t>29</a:t>
            </a:fld>
            <a:endParaRPr kumimoji="0" lang="en-US" sz="1200" b="1" i="0" u="none" strike="noStrike" kern="1200" cap="none" spc="0" normalizeH="0" baseline="0" noProof="0" dirty="0">
              <a:ln>
                <a:noFill/>
              </a:ln>
              <a:solidFill>
                <a:srgbClr val="FFFFFF"/>
              </a:solidFill>
              <a:effectLst/>
              <a:uLnTx/>
              <a:uFillTx/>
              <a:latin typeface="Aptos" panose="02110004020202020204"/>
              <a:ea typeface="+mn-ea"/>
              <a:cs typeface="+mn-cs"/>
            </a:endParaRPr>
          </a:p>
        </p:txBody>
      </p:sp>
      <p:sp>
        <p:nvSpPr>
          <p:cNvPr id="2" name="Google Shape;184;p1">
            <a:extLst>
              <a:ext uri="{FF2B5EF4-FFF2-40B4-BE49-F238E27FC236}">
                <a16:creationId xmlns:a16="http://schemas.microsoft.com/office/drawing/2014/main" id="{91FDBC99-15BE-A0A5-FD06-93DE9B1E9370}"/>
              </a:ext>
            </a:extLst>
          </p:cNvPr>
          <p:cNvSpPr txBox="1"/>
          <p:nvPr/>
        </p:nvSpPr>
        <p:spPr>
          <a:xfrm>
            <a:off x="2872290" y="4466861"/>
            <a:ext cx="6465345" cy="1189516"/>
          </a:xfrm>
          <a:prstGeom prst="rect">
            <a:avLst/>
          </a:prstGeom>
          <a:noFill/>
          <a:ln>
            <a:noFill/>
          </a:ln>
        </p:spPr>
        <p:txBody>
          <a:bodyPr spcFirstLastPara="1" wrap="square" lIns="91425" tIns="45700" rIns="91425" bIns="45700" anchor="t" anchorCtr="0">
            <a:spAutoFit/>
          </a:bodyPr>
          <a:lstStyle/>
          <a:p>
            <a:pPr marL="0" marR="0">
              <a:lnSpc>
                <a:spcPct val="115000"/>
              </a:lnSpc>
              <a:spcBef>
                <a:spcPts val="0"/>
              </a:spcBef>
            </a:pPr>
            <a:r>
              <a:rPr lang="en-US" sz="1600" b="1" dirty="0">
                <a:solidFill>
                  <a:schemeClr val="tx2"/>
                </a:solidFill>
                <a:latin typeface="+mj-lt"/>
                <a:cs typeface="Calibri"/>
                <a:sym typeface="Calibri"/>
              </a:rPr>
              <a:t>Hugo Aparicio, MD, MPH (Council Member) - </a:t>
            </a:r>
            <a:r>
              <a:rPr lang="en-US" sz="1600" dirty="0">
                <a:solidFill>
                  <a:schemeClr val="tx2"/>
                </a:solidFill>
                <a:latin typeface="+mj-lt"/>
                <a:cs typeface="Calibri"/>
              </a:rPr>
              <a:t>Associate Professor of Neurology, Boston University School of Medicine; Stroke Specialist in the Department of Neurology, Boston Medical Center</a:t>
            </a:r>
            <a:endParaRPr lang="en-US" sz="1600" b="1" dirty="0">
              <a:solidFill>
                <a:schemeClr val="tx2"/>
              </a:solidFill>
              <a:latin typeface="+mj-lt"/>
              <a:cs typeface="Calibri" panose="020F0502020204030204" pitchFamily="34" charset="0"/>
            </a:endParaRPr>
          </a:p>
          <a:p>
            <a:pPr marL="0" marR="0">
              <a:lnSpc>
                <a:spcPct val="115000"/>
              </a:lnSpc>
              <a:spcBef>
                <a:spcPts val="0"/>
              </a:spcBef>
            </a:pPr>
            <a:endParaRPr lang="en-US" sz="1400" dirty="0">
              <a:solidFill>
                <a:schemeClr val="accent3">
                  <a:lumMod val="50000"/>
                </a:schemeClr>
              </a:solidFill>
              <a:latin typeface="Calibri" panose="020F0502020204030204" pitchFamily="34" charset="0"/>
              <a:cs typeface="Calibri"/>
            </a:endParaRPr>
          </a:p>
        </p:txBody>
      </p:sp>
    </p:spTree>
    <p:extLst>
      <p:ext uri="{BB962C8B-B14F-4D97-AF65-F5344CB8AC3E}">
        <p14:creationId xmlns:p14="http://schemas.microsoft.com/office/powerpoint/2010/main" val="65025658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Rectangle 2"/>
          <p:cNvSpPr>
            <a:spLocks noChangeArrowheads="1"/>
          </p:cNvSpPr>
          <p:nvPr/>
        </p:nvSpPr>
        <p:spPr bwMode="auto">
          <a:xfrm>
            <a:off x="0" y="1"/>
            <a:ext cx="12192000" cy="1822351"/>
          </a:xfrm>
          <a:prstGeom prst="rect">
            <a:avLst/>
          </a:prstGeom>
          <a:solidFill>
            <a:srgbClr val="003366"/>
          </a:solidFill>
          <a:ln w="9525">
            <a:solidFill>
              <a:srgbClr val="000000"/>
            </a:solidFill>
            <a:miter lim="800000"/>
            <a:headEnd/>
            <a:tailEnd/>
          </a:ln>
        </p:spPr>
        <p:txBody>
          <a:bodyPr/>
          <a:lstStyle/>
          <a:p>
            <a:pPr marL="0" marR="0" lvl="0" indent="0" algn="ctr" defTabSz="457200" rtl="0" eaLnBrk="0" fontAlgn="base" latinLnBrk="0" hangingPunct="0">
              <a:lnSpc>
                <a:spcPct val="100000"/>
              </a:lnSpc>
              <a:spcBef>
                <a:spcPct val="50000"/>
              </a:spcBef>
              <a:spcAft>
                <a:spcPct val="0"/>
              </a:spcAft>
              <a:buClrTx/>
              <a:buSzTx/>
              <a:buFontTx/>
              <a:buNone/>
              <a:tabLst/>
              <a:defRPr/>
            </a:pPr>
            <a:endParaRPr kumimoji="0" lang="en-US" sz="1200" b="1" i="0" u="none" strike="noStrike" kern="1200" cap="none" spc="0" normalizeH="0" baseline="0" noProof="0" dirty="0">
              <a:ln>
                <a:noFill/>
              </a:ln>
              <a:solidFill>
                <a:srgbClr val="FFFFFF"/>
              </a:solidFill>
              <a:effectLst/>
              <a:uLnTx/>
              <a:uFillTx/>
              <a:latin typeface="Aptos" panose="02110004020202020204"/>
              <a:ea typeface="+mn-ea"/>
              <a:cs typeface="+mn-cs"/>
            </a:endParaRPr>
          </a:p>
        </p:txBody>
      </p:sp>
      <p:sp>
        <p:nvSpPr>
          <p:cNvPr id="31746" name="Rectangle 3"/>
          <p:cNvSpPr>
            <a:spLocks noChangeArrowheads="1"/>
          </p:cNvSpPr>
          <p:nvPr/>
        </p:nvSpPr>
        <p:spPr bwMode="white">
          <a:xfrm>
            <a:off x="1559665" y="0"/>
            <a:ext cx="7777373" cy="2362200"/>
          </a:xfrm>
          <a:prstGeom prst="rect">
            <a:avLst/>
          </a:prstGeom>
          <a:noFill/>
          <a:ln w="9525">
            <a:noFill/>
            <a:miter lim="800000"/>
            <a:headEnd/>
            <a:tailEnd/>
          </a:ln>
        </p:spPr>
        <p:txBody>
          <a:bodyPr lIns="64008" tIns="32004" rIns="64008" bIns="32004" anchor="ctr"/>
          <a:lstStyle/>
          <a:p>
            <a:pPr marL="0" marR="0" lvl="0" indent="0" algn="ctr" defTabSz="457200" rtl="0" eaLnBrk="1" fontAlgn="base" latinLnBrk="0" hangingPunct="1">
              <a:lnSpc>
                <a:spcPct val="100000"/>
              </a:lnSpc>
              <a:spcBef>
                <a:spcPct val="0"/>
              </a:spcBef>
              <a:spcAft>
                <a:spcPts val="1000"/>
              </a:spcAft>
              <a:buClrTx/>
              <a:buSzTx/>
              <a:buFontTx/>
              <a:buNone/>
              <a:tabLst/>
              <a:defRPr/>
            </a:pPr>
            <a:r>
              <a:rPr kumimoji="0" lang="en-US" sz="2400" b="1" i="0" u="none" strike="noStrike" kern="1200" cap="none" spc="0" normalizeH="0" baseline="0" noProof="0" dirty="0">
                <a:ln>
                  <a:noFill/>
                </a:ln>
                <a:solidFill>
                  <a:srgbClr val="FFC000"/>
                </a:solidFill>
                <a:effectLst/>
                <a:uLnTx/>
                <a:uFillTx/>
                <a:latin typeface="Aptos Display" panose="02110004020202020204"/>
                <a:ea typeface="+mn-ea"/>
                <a:cs typeface="Calibri" pitchFamily="34" charset="0"/>
              </a:rPr>
              <a:t>Massachusetts Council on Alzheimer’s </a:t>
            </a:r>
          </a:p>
          <a:p>
            <a:pPr marL="0" marR="0" lvl="0" indent="0" algn="ctr" defTabSz="457200" rtl="0" eaLnBrk="1" fontAlgn="base" latinLnBrk="0" hangingPunct="1">
              <a:lnSpc>
                <a:spcPct val="100000"/>
              </a:lnSpc>
              <a:spcBef>
                <a:spcPct val="0"/>
              </a:spcBef>
              <a:spcAft>
                <a:spcPts val="1000"/>
              </a:spcAft>
              <a:buClrTx/>
              <a:buSzTx/>
              <a:buFontTx/>
              <a:buNone/>
              <a:tabLst/>
              <a:defRPr/>
            </a:pPr>
            <a:r>
              <a:rPr kumimoji="0" lang="en-US" sz="2400" b="1" i="0" u="none" strike="noStrike" kern="1200" cap="none" spc="0" normalizeH="0" baseline="0" noProof="0" dirty="0">
                <a:ln>
                  <a:noFill/>
                </a:ln>
                <a:solidFill>
                  <a:srgbClr val="FFC000"/>
                </a:solidFill>
                <a:effectLst/>
                <a:uLnTx/>
                <a:uFillTx/>
                <a:latin typeface="Aptos Display" panose="02110004020202020204"/>
                <a:ea typeface="+mn-ea"/>
                <a:cs typeface="Calibri" pitchFamily="34" charset="0"/>
              </a:rPr>
              <a:t>Disease and All Other Dementias</a:t>
            </a:r>
          </a:p>
          <a:p>
            <a:pPr marL="0" marR="0" lvl="0" indent="0" algn="ctr" defTabSz="457200" rtl="0" eaLnBrk="1" fontAlgn="base" latinLnBrk="0" hangingPunct="1">
              <a:lnSpc>
                <a:spcPct val="100000"/>
              </a:lnSpc>
              <a:spcBef>
                <a:spcPct val="0"/>
              </a:spcBef>
              <a:spcAft>
                <a:spcPts val="1000"/>
              </a:spcAft>
              <a:buClrTx/>
              <a:buSzTx/>
              <a:buFontTx/>
              <a:buNone/>
              <a:tabLst/>
              <a:defRPr/>
            </a:pPr>
            <a:endParaRPr kumimoji="0" lang="en-US" sz="2800" b="1" i="0" u="none" strike="noStrike" kern="1200" cap="none" spc="0" normalizeH="0" baseline="0" noProof="0" dirty="0">
              <a:ln>
                <a:noFill/>
              </a:ln>
              <a:solidFill>
                <a:srgbClr val="FFFFFF"/>
              </a:solidFill>
              <a:effectLst/>
              <a:uLnTx/>
              <a:uFillTx/>
              <a:latin typeface="Calibri" pitchFamily="34" charset="0"/>
              <a:ea typeface="+mn-ea"/>
              <a:cs typeface="+mn-cs"/>
            </a:endParaRPr>
          </a:p>
        </p:txBody>
      </p:sp>
      <p:pic>
        <p:nvPicPr>
          <p:cNvPr id="31747" name="Picture 4"/>
          <p:cNvPicPr>
            <a:picLocks noChangeAspect="1" noChangeArrowheads="1"/>
          </p:cNvPicPr>
          <p:nvPr/>
        </p:nvPicPr>
        <p:blipFill>
          <a:blip r:embed="rId3"/>
          <a:srcRect/>
          <a:stretch>
            <a:fillRect/>
          </a:stretch>
        </p:blipFill>
        <p:spPr bwMode="auto">
          <a:xfrm>
            <a:off x="10144870" y="138797"/>
            <a:ext cx="1550554" cy="1608471"/>
          </a:xfrm>
          <a:prstGeom prst="rect">
            <a:avLst/>
          </a:prstGeom>
          <a:noFill/>
          <a:ln w="9525">
            <a:noFill/>
            <a:miter lim="800000"/>
            <a:headEnd/>
            <a:tailEnd/>
          </a:ln>
        </p:spPr>
      </p:pic>
      <p:sp>
        <p:nvSpPr>
          <p:cNvPr id="10" name="TextBox 9"/>
          <p:cNvSpPr txBox="1"/>
          <p:nvPr/>
        </p:nvSpPr>
        <p:spPr>
          <a:xfrm>
            <a:off x="2284046" y="2799866"/>
            <a:ext cx="7441934" cy="1569660"/>
          </a:xfrm>
          <a:prstGeom prst="rect">
            <a:avLst/>
          </a:prstGeom>
          <a:noFill/>
        </p:spPr>
        <p:txBody>
          <a:bodyPr wrap="square">
            <a:spAutoFit/>
          </a:bodyPr>
          <a:lstStyle/>
          <a:p>
            <a:pPr marL="0" marR="0" lvl="0" indent="0" algn="ctr" defTabSz="457200" rtl="0" eaLnBrk="1" fontAlgn="base" latinLnBrk="0" hangingPunct="1">
              <a:lnSpc>
                <a:spcPct val="100000"/>
              </a:lnSpc>
              <a:spcBef>
                <a:spcPct val="0"/>
              </a:spcBef>
              <a:spcAft>
                <a:spcPct val="0"/>
              </a:spcAft>
              <a:buClrTx/>
              <a:buSzTx/>
              <a:buFontTx/>
              <a:buNone/>
              <a:tabLst/>
              <a:defRPr/>
            </a:pPr>
            <a:r>
              <a:rPr kumimoji="0" lang="en-US" sz="2800" b="1" i="0" u="none" strike="noStrike" kern="1200" cap="none" spc="0" normalizeH="0" baseline="0" noProof="0" dirty="0">
                <a:ln>
                  <a:noFill/>
                </a:ln>
                <a:solidFill>
                  <a:srgbClr val="00359E"/>
                </a:solidFill>
                <a:effectLst/>
                <a:uLnTx/>
                <a:uFillTx/>
                <a:latin typeface="Calibri" panose="020F0502020204030204" pitchFamily="34" charset="0"/>
                <a:ea typeface="+mn-ea"/>
                <a:cs typeface="+mn-cs"/>
              </a:rPr>
              <a:t>Dementia Care Planning Team</a:t>
            </a:r>
          </a:p>
          <a:p>
            <a:pPr marL="0" marR="0" lvl="0" indent="0" algn="ctr" defTabSz="457200" rtl="0" eaLnBrk="1" fontAlgn="base" latinLnBrk="0" hangingPunct="1">
              <a:lnSpc>
                <a:spcPct val="100000"/>
              </a:lnSpc>
              <a:spcBef>
                <a:spcPct val="0"/>
              </a:spcBef>
              <a:spcAft>
                <a:spcPct val="0"/>
              </a:spcAft>
              <a:buClrTx/>
              <a:buSzTx/>
              <a:buFontTx/>
              <a:buNone/>
              <a:tabLst/>
              <a:defRPr/>
            </a:pPr>
            <a:r>
              <a:rPr kumimoji="0" lang="en-US" sz="2800" b="1" i="0" u="none" strike="noStrike" kern="1200" cap="none" spc="0" normalizeH="0" baseline="0" noProof="0">
                <a:ln>
                  <a:noFill/>
                </a:ln>
                <a:solidFill>
                  <a:srgbClr val="00359E"/>
                </a:solidFill>
                <a:effectLst/>
                <a:uLnTx/>
                <a:uFillTx/>
                <a:latin typeface="Calibri" panose="020F0502020204030204" pitchFamily="34" charset="0"/>
                <a:ea typeface="+mn-ea"/>
                <a:cs typeface="+mn-cs"/>
              </a:rPr>
              <a:t>Updates, Accomplishments</a:t>
            </a:r>
            <a:r>
              <a:rPr kumimoji="0" lang="en-US" sz="2800" b="1" i="0" u="none" strike="noStrike" kern="1200" cap="none" spc="0" normalizeH="0" baseline="0" noProof="0" dirty="0">
                <a:ln>
                  <a:noFill/>
                </a:ln>
                <a:solidFill>
                  <a:srgbClr val="00359E"/>
                </a:solidFill>
                <a:effectLst/>
                <a:uLnTx/>
                <a:uFillTx/>
                <a:latin typeface="Calibri" panose="020F0502020204030204" pitchFamily="34" charset="0"/>
                <a:ea typeface="+mn-ea"/>
                <a:cs typeface="+mn-cs"/>
              </a:rPr>
              <a:t>, and Discussion</a:t>
            </a:r>
          </a:p>
          <a:p>
            <a:pPr marL="0" marR="0" lvl="0" indent="0" algn="ctr" defTabSz="457200" rtl="0" eaLnBrk="1" fontAlgn="base" latinLnBrk="0" hangingPunct="1">
              <a:lnSpc>
                <a:spcPct val="100000"/>
              </a:lnSpc>
              <a:spcBef>
                <a:spcPct val="0"/>
              </a:spcBef>
              <a:spcAft>
                <a:spcPct val="0"/>
              </a:spcAft>
              <a:buClrTx/>
              <a:buSzTx/>
              <a:buFontTx/>
              <a:buNone/>
              <a:tabLst/>
              <a:defRPr/>
            </a:pPr>
            <a:endParaRPr kumimoji="0" lang="en-US" sz="1200" b="1" i="0" u="none" strike="noStrike" kern="1200" cap="none" spc="0" normalizeH="0" baseline="0" noProof="0" dirty="0">
              <a:ln>
                <a:noFill/>
              </a:ln>
              <a:solidFill>
                <a:srgbClr val="00359E"/>
              </a:solidFill>
              <a:effectLst/>
              <a:uLnTx/>
              <a:uFillTx/>
              <a:latin typeface="Calibri" panose="020F0502020204030204" pitchFamily="34" charset="0"/>
              <a:ea typeface="+mn-ea"/>
              <a:cs typeface="+mn-cs"/>
            </a:endParaRPr>
          </a:p>
          <a:p>
            <a:pPr marL="0" marR="0" lvl="0" indent="0" algn="ctr" defTabSz="457200" rtl="0" eaLnBrk="1" fontAlgn="base" latinLnBrk="0" hangingPunct="1">
              <a:lnSpc>
                <a:spcPct val="100000"/>
              </a:lnSpc>
              <a:spcBef>
                <a:spcPct val="0"/>
              </a:spcBef>
              <a:spcAft>
                <a:spcPct val="0"/>
              </a:spcAft>
              <a:buClrTx/>
              <a:buSzTx/>
              <a:buFontTx/>
              <a:buNone/>
              <a:tabLst/>
              <a:defRPr/>
            </a:pPr>
            <a:r>
              <a:rPr kumimoji="0" lang="en-US" sz="2800" b="1" i="0" u="none" strike="noStrike" kern="1200" cap="none" spc="0" normalizeH="0" baseline="0" noProof="0" dirty="0">
                <a:ln>
                  <a:noFill/>
                </a:ln>
                <a:solidFill>
                  <a:srgbClr val="00359E"/>
                </a:solidFill>
                <a:effectLst/>
                <a:uLnTx/>
                <a:uFillTx/>
                <a:latin typeface="Calibri" panose="020F0502020204030204" pitchFamily="34" charset="0"/>
                <a:ea typeface="+mn-ea"/>
                <a:cs typeface="+mn-cs"/>
              </a:rPr>
              <a:t>January 9, 2025</a:t>
            </a:r>
          </a:p>
        </p:txBody>
      </p:sp>
      <p:sp>
        <p:nvSpPr>
          <p:cNvPr id="3" name="Slide Number Placeholder 2">
            <a:extLst>
              <a:ext uri="{FF2B5EF4-FFF2-40B4-BE49-F238E27FC236}">
                <a16:creationId xmlns:a16="http://schemas.microsoft.com/office/drawing/2014/main" id="{2CAA4DD8-5DBC-613A-C203-A78710FC2868}"/>
              </a:ext>
            </a:extLst>
          </p:cNvPr>
          <p:cNvSpPr>
            <a:spLocks noGrp="1"/>
          </p:cNvSpPr>
          <p:nvPr>
            <p:ph type="sldNum" sz="quarter" idx="12"/>
          </p:nvPr>
        </p:nvSpPr>
        <p:spPr/>
        <p:txBody>
          <a:bodyPr/>
          <a:lstStyle/>
          <a:p>
            <a:pPr marL="0" marR="0" lvl="0" indent="0" algn="ctr" defTabSz="457200" rtl="0" eaLnBrk="0" fontAlgn="base" latinLnBrk="0" hangingPunct="0">
              <a:lnSpc>
                <a:spcPct val="100000"/>
              </a:lnSpc>
              <a:spcBef>
                <a:spcPct val="50000"/>
              </a:spcBef>
              <a:spcAft>
                <a:spcPct val="0"/>
              </a:spcAft>
              <a:buClrTx/>
              <a:buSzTx/>
              <a:buFontTx/>
              <a:buNone/>
              <a:tabLst/>
              <a:defRPr/>
            </a:pPr>
            <a:fld id="{AEDD70FA-59E1-4157-923E-C4A67B08AD84}" type="slidenum">
              <a:rPr kumimoji="0" lang="en-US" sz="1200" b="1" i="0" u="none" strike="noStrike" kern="1200" cap="none" spc="0" normalizeH="0" baseline="0" noProof="0" smtClean="0">
                <a:ln>
                  <a:noFill/>
                </a:ln>
                <a:solidFill>
                  <a:srgbClr val="FFFFFF"/>
                </a:solidFill>
                <a:effectLst/>
                <a:uLnTx/>
                <a:uFillTx/>
                <a:latin typeface="Aptos" panose="02110004020202020204"/>
                <a:ea typeface="+mn-ea"/>
                <a:cs typeface="+mn-cs"/>
              </a:rPr>
              <a:pPr marL="0" marR="0" lvl="0" indent="0" algn="ctr" defTabSz="457200" rtl="0" eaLnBrk="0" fontAlgn="base" latinLnBrk="0" hangingPunct="0">
                <a:lnSpc>
                  <a:spcPct val="100000"/>
                </a:lnSpc>
                <a:spcBef>
                  <a:spcPct val="50000"/>
                </a:spcBef>
                <a:spcAft>
                  <a:spcPct val="0"/>
                </a:spcAft>
                <a:buClrTx/>
                <a:buSzTx/>
                <a:buFontTx/>
                <a:buNone/>
                <a:tabLst/>
                <a:defRPr/>
              </a:pPr>
              <a:t>3</a:t>
            </a:fld>
            <a:endParaRPr kumimoji="0" lang="en-US" sz="1200" b="1" i="0" u="none" strike="noStrike" kern="1200" cap="none" spc="0" normalizeH="0" baseline="0" noProof="0" dirty="0">
              <a:ln>
                <a:noFill/>
              </a:ln>
              <a:solidFill>
                <a:srgbClr val="FFFFFF"/>
              </a:solidFill>
              <a:effectLst/>
              <a:uLnTx/>
              <a:uFillTx/>
              <a:latin typeface="Aptos" panose="02110004020202020204"/>
              <a:ea typeface="+mn-ea"/>
              <a:cs typeface="+mn-cs"/>
            </a:endParaRPr>
          </a:p>
        </p:txBody>
      </p:sp>
      <p:sp>
        <p:nvSpPr>
          <p:cNvPr id="4" name="TextBox 3">
            <a:extLst>
              <a:ext uri="{FF2B5EF4-FFF2-40B4-BE49-F238E27FC236}">
                <a16:creationId xmlns:a16="http://schemas.microsoft.com/office/drawing/2014/main" id="{58ED798A-A5F4-57BF-30A4-D7B66011A39A}"/>
              </a:ext>
            </a:extLst>
          </p:cNvPr>
          <p:cNvSpPr txBox="1"/>
          <p:nvPr/>
        </p:nvSpPr>
        <p:spPr>
          <a:xfrm>
            <a:off x="5239709" y="5244177"/>
            <a:ext cx="1653645" cy="369332"/>
          </a:xfrm>
          <a:prstGeom prst="rect">
            <a:avLst/>
          </a:prstGeom>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8080"/>
                </a:solidFill>
                <a:effectLst/>
                <a:uLnTx/>
                <a:uFillTx/>
                <a:latin typeface="Calibri" panose="020F0502020204030204" pitchFamily="34" charset="0"/>
                <a:ea typeface="+mn-ea"/>
                <a:cs typeface="Calibri" panose="020F0502020204030204" pitchFamily="34" charset="0"/>
              </a:rPr>
              <a:t>Team Co-Leads</a:t>
            </a:r>
          </a:p>
        </p:txBody>
      </p:sp>
      <p:sp>
        <p:nvSpPr>
          <p:cNvPr id="2" name="Google Shape;184;p1">
            <a:extLst>
              <a:ext uri="{FF2B5EF4-FFF2-40B4-BE49-F238E27FC236}">
                <a16:creationId xmlns:a16="http://schemas.microsoft.com/office/drawing/2014/main" id="{91FDBC99-15BE-A0A5-FD06-93DE9B1E9370}"/>
              </a:ext>
            </a:extLst>
          </p:cNvPr>
          <p:cNvSpPr txBox="1"/>
          <p:nvPr/>
        </p:nvSpPr>
        <p:spPr>
          <a:xfrm>
            <a:off x="2630636" y="5747022"/>
            <a:ext cx="3618363" cy="587813"/>
          </a:xfrm>
          <a:prstGeom prst="rect">
            <a:avLst/>
          </a:prstGeom>
          <a:noFill/>
          <a:ln>
            <a:noFill/>
          </a:ln>
        </p:spPr>
        <p:txBody>
          <a:bodyPr spcFirstLastPara="1" wrap="square" lIns="91425" tIns="45700" rIns="91425" bIns="45700" anchor="t" anchorCtr="0">
            <a:spAutoFit/>
          </a:bodyPr>
          <a:lstStyle/>
          <a:p>
            <a:pPr marL="0" marR="0" lvl="0" indent="0" algn="l" defTabSz="457200" rtl="0" eaLnBrk="1" fontAlgn="auto" latinLnBrk="0" hangingPunct="1">
              <a:lnSpc>
                <a:spcPct val="115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0BD0D9">
                    <a:lumMod val="50000"/>
                  </a:srgbClr>
                </a:solidFill>
                <a:effectLst/>
                <a:uLnTx/>
                <a:uFillTx/>
                <a:latin typeface="Calibri" panose="020F0502020204030204" pitchFamily="34" charset="0"/>
                <a:ea typeface="+mn-ea"/>
                <a:cs typeface="Calibri"/>
                <a:sym typeface="Calibri"/>
              </a:rPr>
              <a:t>Susan Antkowiak</a:t>
            </a:r>
            <a:r>
              <a:rPr kumimoji="0" lang="en-US" sz="1400" b="0" i="0" u="none" strike="noStrike" kern="1200" cap="none" spc="0" normalizeH="0" baseline="0" noProof="0" dirty="0">
                <a:ln>
                  <a:noFill/>
                </a:ln>
                <a:solidFill>
                  <a:srgbClr val="003366"/>
                </a:solidFill>
                <a:effectLst/>
                <a:uLnTx/>
                <a:uFillTx/>
                <a:latin typeface="Calibri" panose="020F0502020204030204" pitchFamily="34" charset="0"/>
                <a:ea typeface="+mn-ea"/>
                <a:cs typeface="Calibri"/>
                <a:sym typeface="Calibri"/>
              </a:rPr>
              <a:t>, </a:t>
            </a:r>
            <a:r>
              <a:rPr kumimoji="0" lang="en-US" sz="1400" b="0" i="0" u="none" strike="noStrike" kern="1200" cap="none" spc="0" normalizeH="0" baseline="0" noProof="0" dirty="0">
                <a:ln>
                  <a:noFill/>
                </a:ln>
                <a:solidFill>
                  <a:srgbClr val="0BD0D9">
                    <a:lumMod val="50000"/>
                  </a:srgbClr>
                </a:solidFill>
                <a:effectLst/>
                <a:uLnTx/>
                <a:uFillTx/>
                <a:latin typeface="Calibri" panose="020F0502020204030204" pitchFamily="34" charset="0"/>
                <a:ea typeface="+mn-ea"/>
                <a:cs typeface="Calibri"/>
              </a:rPr>
              <a:t>VP of Programs &amp; Services</a:t>
            </a:r>
          </a:p>
          <a:p>
            <a:pPr marL="0" marR="0" lvl="0" indent="0" algn="l" defTabSz="457200" rtl="0" eaLnBrk="1" fontAlgn="auto" latinLnBrk="0" hangingPunct="1">
              <a:lnSpc>
                <a:spcPct val="115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BD0D9">
                    <a:lumMod val="50000"/>
                  </a:srgbClr>
                </a:solidFill>
                <a:effectLst/>
                <a:uLnTx/>
                <a:uFillTx/>
                <a:latin typeface="Calibri" panose="020F0502020204030204" pitchFamily="34" charset="0"/>
                <a:ea typeface="+mn-ea"/>
                <a:cs typeface="Calibri"/>
              </a:rPr>
              <a:t>Alzheimer’s Association, MA/NH Chapter</a:t>
            </a:r>
          </a:p>
        </p:txBody>
      </p:sp>
      <p:sp>
        <p:nvSpPr>
          <p:cNvPr id="5" name="Google Shape;184;p1">
            <a:extLst>
              <a:ext uri="{FF2B5EF4-FFF2-40B4-BE49-F238E27FC236}">
                <a16:creationId xmlns:a16="http://schemas.microsoft.com/office/drawing/2014/main" id="{9E340921-6570-16F6-0337-AE75643736C0}"/>
              </a:ext>
            </a:extLst>
          </p:cNvPr>
          <p:cNvSpPr txBox="1"/>
          <p:nvPr/>
        </p:nvSpPr>
        <p:spPr>
          <a:xfrm>
            <a:off x="6303982" y="5733827"/>
            <a:ext cx="4374545" cy="587813"/>
          </a:xfrm>
          <a:prstGeom prst="rect">
            <a:avLst/>
          </a:prstGeom>
          <a:noFill/>
          <a:ln>
            <a:noFill/>
          </a:ln>
        </p:spPr>
        <p:txBody>
          <a:bodyPr spcFirstLastPara="1" wrap="square" lIns="91425" tIns="45700" rIns="91425" bIns="45700" anchor="t" anchorCtr="0">
            <a:spAutoFit/>
          </a:bodyPr>
          <a:lstStyle/>
          <a:p>
            <a:pPr marL="0" marR="0" lvl="0" indent="0" algn="l" defTabSz="457200" rtl="0" eaLnBrk="1" fontAlgn="auto" latinLnBrk="0" hangingPunct="1">
              <a:lnSpc>
                <a:spcPct val="115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0BD0D9">
                    <a:lumMod val="50000"/>
                  </a:srgbClr>
                </a:solidFill>
                <a:effectLst/>
                <a:uLnTx/>
                <a:uFillTx/>
                <a:latin typeface="Calibri" panose="020F0502020204030204" pitchFamily="34" charset="0"/>
                <a:ea typeface="+mn-ea"/>
                <a:cs typeface="Calibri"/>
                <a:sym typeface="Calibri"/>
              </a:rPr>
              <a:t>Linda Pellegrini</a:t>
            </a:r>
            <a:r>
              <a:rPr kumimoji="0" lang="en-US" sz="1400" b="1" i="0" u="none" strike="noStrike" kern="1200" cap="none" spc="0" normalizeH="0" baseline="0" noProof="0" dirty="0">
                <a:ln>
                  <a:noFill/>
                </a:ln>
                <a:solidFill>
                  <a:srgbClr val="003366"/>
                </a:solidFill>
                <a:effectLst/>
                <a:uLnTx/>
                <a:uFillTx/>
                <a:latin typeface="Calibri" panose="020F0502020204030204" pitchFamily="34" charset="0"/>
                <a:ea typeface="+mn-ea"/>
                <a:cs typeface="Calibri"/>
                <a:sym typeface="Calibri"/>
              </a:rPr>
              <a:t>, </a:t>
            </a:r>
            <a:r>
              <a:rPr kumimoji="0" lang="en-US" sz="1400" b="0" i="0" u="none" strike="noStrike" kern="1200" cap="none" spc="0" normalizeH="0" baseline="0" noProof="0" dirty="0">
                <a:ln>
                  <a:noFill/>
                </a:ln>
                <a:solidFill>
                  <a:srgbClr val="0BD0D9">
                    <a:lumMod val="50000"/>
                  </a:srgbClr>
                </a:solidFill>
                <a:effectLst/>
                <a:uLnTx/>
                <a:uFillTx/>
                <a:latin typeface="Calibri" panose="020F0502020204030204" pitchFamily="34" charset="0"/>
                <a:ea typeface="+mn-ea"/>
                <a:cs typeface="Calibri"/>
              </a:rPr>
              <a:t>Geriatric Nurse Practitioner</a:t>
            </a:r>
          </a:p>
          <a:p>
            <a:pPr marL="0" marR="0" lvl="0" indent="0" algn="l" defTabSz="457200" rtl="0" eaLnBrk="1" fontAlgn="auto" latinLnBrk="0" hangingPunct="1">
              <a:lnSpc>
                <a:spcPct val="115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BD0D9">
                    <a:lumMod val="50000"/>
                  </a:srgbClr>
                </a:solidFill>
                <a:effectLst/>
                <a:uLnTx/>
                <a:uFillTx/>
                <a:latin typeface="Calibri" panose="020F0502020204030204" pitchFamily="34" charset="0"/>
                <a:ea typeface="+mn-ea"/>
                <a:cs typeface="Calibri"/>
              </a:rPr>
              <a:t>UMass Memorial Medical Center</a:t>
            </a:r>
          </a:p>
        </p:txBody>
      </p:sp>
    </p:spTree>
    <p:extLst>
      <p:ext uri="{BB962C8B-B14F-4D97-AF65-F5344CB8AC3E}">
        <p14:creationId xmlns:p14="http://schemas.microsoft.com/office/powerpoint/2010/main" val="52036265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729E75-9D1A-4A19-BB48-86CC1B28B1D6}"/>
            </a:ext>
          </a:extLst>
        </p:cNvPr>
        <p:cNvGrpSpPr/>
        <p:nvPr/>
      </p:nvGrpSpPr>
      <p:grpSpPr>
        <a:xfrm>
          <a:off x="0" y="0"/>
          <a:ext cx="0" cy="0"/>
          <a:chOff x="0" y="0"/>
          <a:chExt cx="0" cy="0"/>
        </a:xfrm>
      </p:grpSpPr>
      <p:sp>
        <p:nvSpPr>
          <p:cNvPr id="4" name="Google Shape;190;p2">
            <a:extLst>
              <a:ext uri="{FF2B5EF4-FFF2-40B4-BE49-F238E27FC236}">
                <a16:creationId xmlns:a16="http://schemas.microsoft.com/office/drawing/2014/main" id="{507BAB2F-55A3-4D66-38EB-056C06E94A41}"/>
              </a:ext>
            </a:extLst>
          </p:cNvPr>
          <p:cNvSpPr txBox="1">
            <a:spLocks/>
          </p:cNvSpPr>
          <p:nvPr/>
        </p:nvSpPr>
        <p:spPr bwMode="auto">
          <a:xfrm>
            <a:off x="1636388" y="1849511"/>
            <a:ext cx="4112807" cy="3669674"/>
          </a:xfrm>
          <a:prstGeom prst="rect">
            <a:avLst/>
          </a:prstGeom>
          <a:noFill/>
          <a:ln w="9525">
            <a:noFill/>
            <a:miter lim="800000"/>
            <a:headEnd/>
            <a:tailEnd/>
          </a:ln>
        </p:spPr>
        <p:txBody>
          <a:bodyPr spcFirstLastPara="1" vert="horz" wrap="square" lIns="45700" tIns="46025" rIns="45700" bIns="46025" numCol="1" anchor="t" anchorCtr="0" compatLnSpc="1">
            <a:prstTxWarp prst="textNoShape">
              <a:avLst/>
            </a:prstTxWarp>
            <a:noAutofit/>
          </a:bodyPr>
          <a:lstStyle>
            <a:lvl1pPr marL="381000" indent="-381000" algn="l" rtl="0" eaLnBrk="0" fontAlgn="base" hangingPunct="0">
              <a:spcBef>
                <a:spcPct val="0"/>
              </a:spcBef>
              <a:spcAft>
                <a:spcPts val="1200"/>
              </a:spcAft>
              <a:buClrTx/>
              <a:buSzPct val="80000"/>
              <a:buFont typeface="Wingdings" pitchFamily="2" charset="2"/>
              <a:buChar char="n"/>
              <a:defRPr sz="2400" b="1">
                <a:solidFill>
                  <a:schemeClr val="tx1"/>
                </a:solidFill>
                <a:latin typeface="Calibri" pitchFamily="34" charset="0"/>
                <a:ea typeface="Calibri" pitchFamily="34" charset="0"/>
                <a:cs typeface="Calibri" pitchFamily="34" charset="0"/>
              </a:defRPr>
            </a:lvl1pPr>
            <a:lvl2pPr marL="568325" indent="-222250" algn="l" rtl="0" eaLnBrk="0" fontAlgn="base" hangingPunct="0">
              <a:spcBef>
                <a:spcPct val="0"/>
              </a:spcBef>
              <a:spcAft>
                <a:spcPts val="1200"/>
              </a:spcAft>
              <a:buClrTx/>
              <a:buSzPct val="115000"/>
              <a:buFont typeface="Arial" pitchFamily="34" charset="0"/>
              <a:buChar char="•"/>
              <a:defRPr sz="2400" b="1">
                <a:solidFill>
                  <a:schemeClr val="tx1"/>
                </a:solidFill>
                <a:latin typeface="Calibri" pitchFamily="34" charset="0"/>
                <a:ea typeface="Calibri" pitchFamily="34" charset="0"/>
                <a:cs typeface="Calibri" pitchFamily="34" charset="0"/>
              </a:defRPr>
            </a:lvl2pPr>
            <a:lvl3pPr marL="739775" indent="-342900" algn="l" rtl="0" eaLnBrk="0" fontAlgn="base" hangingPunct="0">
              <a:lnSpc>
                <a:spcPct val="90000"/>
              </a:lnSpc>
              <a:spcBef>
                <a:spcPct val="25000"/>
              </a:spcBef>
              <a:spcAft>
                <a:spcPct val="0"/>
              </a:spcAft>
              <a:buClr>
                <a:schemeClr val="tx1"/>
              </a:buClr>
              <a:buNone/>
              <a:defRPr>
                <a:solidFill>
                  <a:schemeClr val="tx1"/>
                </a:solidFill>
                <a:latin typeface="+mn-lt"/>
                <a:ea typeface="Calibri" pitchFamily="34" charset="0"/>
                <a:cs typeface="Calibri" pitchFamily="34" charset="0"/>
              </a:defRPr>
            </a:lvl3pPr>
            <a:lvl4pPr marL="914400" indent="-346075" algn="l" rtl="0" eaLnBrk="0" fontAlgn="base" hangingPunct="0">
              <a:spcBef>
                <a:spcPct val="0"/>
              </a:spcBef>
              <a:spcAft>
                <a:spcPts val="1200"/>
              </a:spcAft>
              <a:buClr>
                <a:srgbClr val="FFC000"/>
              </a:buClr>
              <a:buFont typeface="Symbol" pitchFamily="18" charset="2"/>
              <a:buChar char=""/>
              <a:defRPr b="1">
                <a:solidFill>
                  <a:srgbClr val="003366"/>
                </a:solidFill>
                <a:latin typeface="Calibri" pitchFamily="34" charset="0"/>
                <a:ea typeface="Calibri" pitchFamily="34" charset="0"/>
                <a:cs typeface="Calibri" pitchFamily="34" charset="0"/>
              </a:defRPr>
            </a:lvl4pPr>
            <a:lvl5pPr marL="1333500" indent="-304800" algn="l" rtl="0" eaLnBrk="0" fontAlgn="base" hangingPunct="0">
              <a:spcBef>
                <a:spcPct val="0"/>
              </a:spcBef>
              <a:spcAft>
                <a:spcPts val="1200"/>
              </a:spcAft>
              <a:buClr>
                <a:schemeClr val="tx1"/>
              </a:buClr>
              <a:buChar char="–"/>
              <a:defRPr sz="1600" b="1">
                <a:solidFill>
                  <a:srgbClr val="003366"/>
                </a:solidFill>
                <a:latin typeface="Calibri" pitchFamily="34" charset="0"/>
                <a:ea typeface="Calibri" pitchFamily="34" charset="0"/>
                <a:cs typeface="Calibri" pitchFamily="34" charset="0"/>
              </a:defRPr>
            </a:lvl5pPr>
            <a:lvl6pPr marL="1790700" indent="-304800" algn="l" rtl="0" fontAlgn="base">
              <a:lnSpc>
                <a:spcPct val="90000"/>
              </a:lnSpc>
              <a:spcBef>
                <a:spcPct val="25000"/>
              </a:spcBef>
              <a:spcAft>
                <a:spcPct val="0"/>
              </a:spcAft>
              <a:buClr>
                <a:schemeClr val="tx1"/>
              </a:buClr>
              <a:buChar char="–"/>
              <a:defRPr sz="1600">
                <a:solidFill>
                  <a:schemeClr val="tx1"/>
                </a:solidFill>
                <a:latin typeface="+mn-lt"/>
              </a:defRPr>
            </a:lvl6pPr>
            <a:lvl7pPr marL="2247900" indent="-304800" algn="l" rtl="0" fontAlgn="base">
              <a:lnSpc>
                <a:spcPct val="90000"/>
              </a:lnSpc>
              <a:spcBef>
                <a:spcPct val="25000"/>
              </a:spcBef>
              <a:spcAft>
                <a:spcPct val="0"/>
              </a:spcAft>
              <a:buClr>
                <a:schemeClr val="tx1"/>
              </a:buClr>
              <a:buChar char="–"/>
              <a:defRPr sz="1600">
                <a:solidFill>
                  <a:schemeClr val="tx1"/>
                </a:solidFill>
                <a:latin typeface="+mn-lt"/>
              </a:defRPr>
            </a:lvl7pPr>
            <a:lvl8pPr marL="2705100" indent="-304800" algn="l" rtl="0" fontAlgn="base">
              <a:lnSpc>
                <a:spcPct val="90000"/>
              </a:lnSpc>
              <a:spcBef>
                <a:spcPct val="25000"/>
              </a:spcBef>
              <a:spcAft>
                <a:spcPct val="0"/>
              </a:spcAft>
              <a:buClr>
                <a:schemeClr val="tx1"/>
              </a:buClr>
              <a:buChar char="–"/>
              <a:defRPr sz="1600">
                <a:solidFill>
                  <a:schemeClr val="tx1"/>
                </a:solidFill>
                <a:latin typeface="+mn-lt"/>
              </a:defRPr>
            </a:lvl8pPr>
            <a:lvl9pPr marL="3162300" indent="-304800" algn="l" rtl="0" fontAlgn="base">
              <a:lnSpc>
                <a:spcPct val="90000"/>
              </a:lnSpc>
              <a:spcBef>
                <a:spcPct val="25000"/>
              </a:spcBef>
              <a:spcAft>
                <a:spcPct val="0"/>
              </a:spcAft>
              <a:buClr>
                <a:schemeClr val="tx1"/>
              </a:buClr>
              <a:buChar char="–"/>
              <a:defRPr sz="1600">
                <a:solidFill>
                  <a:schemeClr val="tx1"/>
                </a:solidFill>
                <a:latin typeface="+mn-lt"/>
              </a:defRPr>
            </a:lvl9pPr>
          </a:lstStyle>
          <a:p>
            <a:pPr marL="0" marR="0" lvl="0" indent="0" algn="l" defTabSz="457200" rtl="0" eaLnBrk="0" fontAlgn="base" latinLnBrk="0" hangingPunct="0">
              <a:lnSpc>
                <a:spcPct val="100000"/>
              </a:lnSpc>
              <a:spcBef>
                <a:spcPts val="0"/>
              </a:spcBef>
              <a:spcAft>
                <a:spcPts val="0"/>
              </a:spcAft>
              <a:buClrTx/>
              <a:buSzPts val="1440"/>
              <a:buFont typeface="Wingdings" pitchFamily="2" charset="2"/>
              <a:buNone/>
              <a:tabLst/>
              <a:defRPr/>
            </a:pPr>
            <a:endParaRPr kumimoji="0" lang="en-US" sz="2400" b="1" i="0" u="none" strike="noStrike" kern="0" cap="none" spc="0" normalizeH="0" baseline="0" noProof="0" dirty="0">
              <a:ln>
                <a:noFill/>
              </a:ln>
              <a:solidFill>
                <a:prstClr val="black"/>
              </a:solidFill>
              <a:effectLst/>
              <a:uLnTx/>
              <a:uFillTx/>
              <a:latin typeface="Calibri" pitchFamily="34" charset="0"/>
              <a:cs typeface="Calibri" pitchFamily="34" charset="0"/>
            </a:endParaRPr>
          </a:p>
        </p:txBody>
      </p:sp>
      <p:sp>
        <p:nvSpPr>
          <p:cNvPr id="9" name="Slide Number Placeholder 8">
            <a:extLst>
              <a:ext uri="{FF2B5EF4-FFF2-40B4-BE49-F238E27FC236}">
                <a16:creationId xmlns:a16="http://schemas.microsoft.com/office/drawing/2014/main" id="{72CA66A8-5C47-D09F-861B-188874477EDA}"/>
              </a:ext>
            </a:extLst>
          </p:cNvPr>
          <p:cNvSpPr>
            <a:spLocks noGrp="1"/>
          </p:cNvSpPr>
          <p:nvPr>
            <p:ph type="sldNum" sz="quarter" idx="12"/>
          </p:nvPr>
        </p:nvSpPr>
        <p:spPr>
          <a:xfrm>
            <a:off x="11536326" y="6377867"/>
            <a:ext cx="419902" cy="365125"/>
          </a:xfr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E75A37E-A0A3-4732-A704-04C5A05FF504}" type="slidenum">
              <a:rPr kumimoji="0" lang="en-US" sz="1200" b="0" i="0" u="none" strike="noStrike" kern="1200" cap="none" spc="0" normalizeH="0" baseline="0" noProof="0" smtClean="0">
                <a:ln>
                  <a:noFill/>
                </a:ln>
                <a:solidFill>
                  <a:prstClr val="black">
                    <a:tint val="82000"/>
                  </a:prstClr>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30</a:t>
            </a:fld>
            <a:endParaRPr kumimoji="0" lang="en-US" sz="1200" b="0" i="0" u="none" strike="noStrike" kern="1200" cap="none" spc="0" normalizeH="0" baseline="0" noProof="0" dirty="0">
              <a:ln>
                <a:noFill/>
              </a:ln>
              <a:solidFill>
                <a:prstClr val="black">
                  <a:tint val="82000"/>
                </a:prstClr>
              </a:solidFill>
              <a:effectLst/>
              <a:uLnTx/>
              <a:uFillTx/>
              <a:latin typeface="Aptos" panose="02110004020202020204"/>
              <a:ea typeface="+mn-ea"/>
              <a:cs typeface="+mn-cs"/>
            </a:endParaRPr>
          </a:p>
        </p:txBody>
      </p:sp>
      <p:sp>
        <p:nvSpPr>
          <p:cNvPr id="2" name="TextBox 1">
            <a:extLst>
              <a:ext uri="{FF2B5EF4-FFF2-40B4-BE49-F238E27FC236}">
                <a16:creationId xmlns:a16="http://schemas.microsoft.com/office/drawing/2014/main" id="{BD2FD9A5-9C02-89CF-1DAD-AF650B266DB9}"/>
              </a:ext>
            </a:extLst>
          </p:cNvPr>
          <p:cNvSpPr txBox="1"/>
          <p:nvPr/>
        </p:nvSpPr>
        <p:spPr>
          <a:xfrm>
            <a:off x="0" y="0"/>
            <a:ext cx="12192000" cy="523220"/>
          </a:xfrm>
          <a:prstGeom prst="rect">
            <a:avLst/>
          </a:prstGeom>
          <a:solidFill>
            <a:srgbClr val="002060"/>
          </a:solid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0" cap="none" spc="0" normalizeH="0" baseline="0" noProof="0" dirty="0">
                <a:ln>
                  <a:noFill/>
                </a:ln>
                <a:solidFill>
                  <a:srgbClr val="FFC000"/>
                </a:solidFill>
                <a:effectLst/>
                <a:uLnTx/>
                <a:uFillTx/>
                <a:latin typeface="Calibri" pitchFamily="34" charset="0"/>
                <a:ea typeface="+mn-ea"/>
                <a:cs typeface="Calibri" pitchFamily="34" charset="0"/>
              </a:rPr>
              <a:t>The Council’s Team on Equity &amp; Inclusion</a:t>
            </a:r>
            <a:endParaRPr kumimoji="0" lang="en-US" sz="2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5" name="TextBox 4">
            <a:extLst>
              <a:ext uri="{FF2B5EF4-FFF2-40B4-BE49-F238E27FC236}">
                <a16:creationId xmlns:a16="http://schemas.microsoft.com/office/drawing/2014/main" id="{00377BA4-2CEC-04B7-0947-EF3B30E2F7CB}"/>
              </a:ext>
            </a:extLst>
          </p:cNvPr>
          <p:cNvSpPr txBox="1"/>
          <p:nvPr/>
        </p:nvSpPr>
        <p:spPr>
          <a:xfrm>
            <a:off x="4572736" y="467783"/>
            <a:ext cx="2107763" cy="395173"/>
          </a:xfrm>
          <a:prstGeom prst="rect">
            <a:avLst/>
          </a:prstGeom>
        </p:spPr>
        <p:txBody>
          <a:bodyPr wrap="square" rtlCol="0">
            <a:spAutoFit/>
          </a:bodyPr>
          <a:lstStyle/>
          <a:p>
            <a:pPr>
              <a:lnSpc>
                <a:spcPct val="115000"/>
              </a:lnSpc>
            </a:pPr>
            <a:r>
              <a:rPr lang="en-US" b="1" dirty="0">
                <a:solidFill>
                  <a:schemeClr val="accent3">
                    <a:lumMod val="50000"/>
                  </a:schemeClr>
                </a:solidFill>
                <a:cs typeface="Calibri"/>
              </a:rPr>
              <a:t>Team Co-Leads</a:t>
            </a:r>
          </a:p>
        </p:txBody>
      </p:sp>
      <p:sp>
        <p:nvSpPr>
          <p:cNvPr id="6" name="Google Shape;184;p1">
            <a:extLst>
              <a:ext uri="{FF2B5EF4-FFF2-40B4-BE49-F238E27FC236}">
                <a16:creationId xmlns:a16="http://schemas.microsoft.com/office/drawing/2014/main" id="{D077337E-71E5-5669-EE81-62AB884870E6}"/>
              </a:ext>
            </a:extLst>
          </p:cNvPr>
          <p:cNvSpPr txBox="1"/>
          <p:nvPr/>
        </p:nvSpPr>
        <p:spPr>
          <a:xfrm>
            <a:off x="791080" y="820021"/>
            <a:ext cx="5340780" cy="1401882"/>
          </a:xfrm>
          <a:prstGeom prst="rect">
            <a:avLst/>
          </a:prstGeom>
          <a:noFill/>
          <a:ln>
            <a:noFill/>
          </a:ln>
        </p:spPr>
        <p:txBody>
          <a:bodyPr spcFirstLastPara="1" wrap="square" lIns="91425" tIns="45700" rIns="91425" bIns="45700" anchor="t" anchorCtr="0">
            <a:spAutoFit/>
          </a:bodyPr>
          <a:lstStyle/>
          <a:p>
            <a:pPr marL="0" marR="0">
              <a:lnSpc>
                <a:spcPct val="115000"/>
              </a:lnSpc>
              <a:spcBef>
                <a:spcPts val="0"/>
              </a:spcBef>
            </a:pPr>
            <a:r>
              <a:rPr lang="en-US" b="1" dirty="0">
                <a:solidFill>
                  <a:schemeClr val="accent3">
                    <a:lumMod val="50000"/>
                  </a:schemeClr>
                </a:solidFill>
                <a:cs typeface="Calibri"/>
                <a:sym typeface="Calibri"/>
              </a:rPr>
              <a:t>Hugo Aparicio, MD, MPH </a:t>
            </a:r>
          </a:p>
          <a:p>
            <a:pPr marL="0" marR="0">
              <a:lnSpc>
                <a:spcPct val="115000"/>
              </a:lnSpc>
              <a:spcBef>
                <a:spcPts val="0"/>
              </a:spcBef>
            </a:pPr>
            <a:r>
              <a:rPr lang="en-US" sz="1400" b="1" dirty="0">
                <a:solidFill>
                  <a:schemeClr val="accent3">
                    <a:lumMod val="50000"/>
                  </a:schemeClr>
                </a:solidFill>
                <a:cs typeface="Calibri"/>
                <a:sym typeface="Calibri"/>
              </a:rPr>
              <a:t>(Council Member)</a:t>
            </a:r>
          </a:p>
          <a:p>
            <a:pPr marR="0">
              <a:lnSpc>
                <a:spcPct val="115000"/>
              </a:lnSpc>
              <a:spcBef>
                <a:spcPts val="0"/>
              </a:spcBef>
            </a:pPr>
            <a:r>
              <a:rPr lang="en-US" sz="1400" dirty="0">
                <a:solidFill>
                  <a:schemeClr val="accent3">
                    <a:lumMod val="50000"/>
                  </a:schemeClr>
                </a:solidFill>
                <a:cs typeface="Calibri"/>
              </a:rPr>
              <a:t>Associate Professor of Neurology, Boston University School of Medicine; Stroke Specialist in the Department of Neurology, </a:t>
            </a:r>
          </a:p>
          <a:p>
            <a:pPr marR="0">
              <a:lnSpc>
                <a:spcPct val="115000"/>
              </a:lnSpc>
              <a:spcBef>
                <a:spcPts val="0"/>
              </a:spcBef>
            </a:pPr>
            <a:r>
              <a:rPr lang="en-US" sz="1400" dirty="0">
                <a:solidFill>
                  <a:schemeClr val="accent3">
                    <a:lumMod val="50000"/>
                  </a:schemeClr>
                </a:solidFill>
                <a:cs typeface="Calibri"/>
              </a:rPr>
              <a:t>Boston Medical Center</a:t>
            </a:r>
            <a:endParaRPr lang="en-US" sz="1400" b="1" dirty="0">
              <a:cs typeface="Calibri" panose="020F0502020204030204" pitchFamily="34" charset="0"/>
            </a:endParaRPr>
          </a:p>
        </p:txBody>
      </p:sp>
      <p:sp>
        <p:nvSpPr>
          <p:cNvPr id="7" name="Google Shape;184;p1">
            <a:extLst>
              <a:ext uri="{FF2B5EF4-FFF2-40B4-BE49-F238E27FC236}">
                <a16:creationId xmlns:a16="http://schemas.microsoft.com/office/drawing/2014/main" id="{C6635071-4420-0C46-FCDD-E3BE2C2B0C70}"/>
              </a:ext>
            </a:extLst>
          </p:cNvPr>
          <p:cNvSpPr txBox="1"/>
          <p:nvPr/>
        </p:nvSpPr>
        <p:spPr>
          <a:xfrm>
            <a:off x="6153375" y="785309"/>
            <a:ext cx="5497156" cy="1401882"/>
          </a:xfrm>
          <a:prstGeom prst="rect">
            <a:avLst/>
          </a:prstGeom>
          <a:noFill/>
          <a:ln>
            <a:noFill/>
          </a:ln>
        </p:spPr>
        <p:txBody>
          <a:bodyPr spcFirstLastPara="1" wrap="square" lIns="91425" tIns="45700" rIns="91425" bIns="45700" anchor="t" anchorCtr="0">
            <a:spAutoFit/>
          </a:bodyPr>
          <a:lstStyle/>
          <a:p>
            <a:pPr>
              <a:lnSpc>
                <a:spcPct val="115000"/>
              </a:lnSpc>
            </a:pPr>
            <a:r>
              <a:rPr lang="en-US" b="1" dirty="0">
                <a:solidFill>
                  <a:schemeClr val="accent3">
                    <a:lumMod val="50000"/>
                  </a:schemeClr>
                </a:solidFill>
                <a:cs typeface="Calibri"/>
                <a:sym typeface="Calibri"/>
              </a:rPr>
              <a:t>Jatin Dave, MD, </a:t>
            </a:r>
            <a:r>
              <a:rPr lang="en-US" b="1" dirty="0">
                <a:solidFill>
                  <a:schemeClr val="accent3">
                    <a:lumMod val="50000"/>
                  </a:schemeClr>
                </a:solidFill>
                <a:cs typeface="Calibri"/>
              </a:rPr>
              <a:t>MBBS, MPH </a:t>
            </a:r>
          </a:p>
          <a:p>
            <a:pPr>
              <a:lnSpc>
                <a:spcPct val="115000"/>
              </a:lnSpc>
            </a:pPr>
            <a:r>
              <a:rPr lang="en-US" sz="1400" b="1" dirty="0">
                <a:solidFill>
                  <a:schemeClr val="accent3">
                    <a:lumMod val="50000"/>
                  </a:schemeClr>
                </a:solidFill>
                <a:cs typeface="Calibri"/>
              </a:rPr>
              <a:t>(Council Member until mid-December 2024)</a:t>
            </a:r>
          </a:p>
          <a:p>
            <a:pPr>
              <a:lnSpc>
                <a:spcPct val="115000"/>
              </a:lnSpc>
            </a:pPr>
            <a:r>
              <a:rPr lang="en-US" sz="1400" dirty="0">
                <a:solidFill>
                  <a:schemeClr val="accent3">
                    <a:lumMod val="50000"/>
                  </a:schemeClr>
                </a:solidFill>
                <a:cs typeface="Calibri"/>
              </a:rPr>
              <a:t>Chief Medical Officer, MassHealth; Director, Office of Clinical Affairs, ForHealth Consulting, UMass Chan Medical School </a:t>
            </a:r>
          </a:p>
          <a:p>
            <a:pPr>
              <a:lnSpc>
                <a:spcPct val="115000"/>
              </a:lnSpc>
            </a:pPr>
            <a:r>
              <a:rPr lang="en-US" sz="1400" dirty="0">
                <a:solidFill>
                  <a:schemeClr val="accent3">
                    <a:lumMod val="50000"/>
                  </a:schemeClr>
                </a:solidFill>
                <a:cs typeface="Calibri"/>
              </a:rPr>
              <a:t>(Until mid-December 2024) </a:t>
            </a:r>
          </a:p>
        </p:txBody>
      </p:sp>
      <p:sp>
        <p:nvSpPr>
          <p:cNvPr id="8" name="TextBox 7">
            <a:extLst>
              <a:ext uri="{FF2B5EF4-FFF2-40B4-BE49-F238E27FC236}">
                <a16:creationId xmlns:a16="http://schemas.microsoft.com/office/drawing/2014/main" id="{EE2AB4E5-2CFD-8F54-3032-F6CAF58C9842}"/>
              </a:ext>
            </a:extLst>
          </p:cNvPr>
          <p:cNvSpPr txBox="1"/>
          <p:nvPr/>
        </p:nvSpPr>
        <p:spPr>
          <a:xfrm>
            <a:off x="796065" y="2220272"/>
            <a:ext cx="10553251" cy="3954929"/>
          </a:xfrm>
          <a:prstGeom prst="rect">
            <a:avLst/>
          </a:prstGeom>
          <a:noFill/>
        </p:spPr>
        <p:txBody>
          <a:bodyPr wrap="square" rtlCol="0">
            <a:spAutoFit/>
          </a:bodyPr>
          <a:lstStyle/>
          <a:p>
            <a:pPr marL="0" marR="0">
              <a:spcAft>
                <a:spcPts val="1800"/>
              </a:spcAft>
            </a:pPr>
            <a:r>
              <a:rPr lang="en-US" sz="1600" b="1" kern="100" dirty="0">
                <a:effectLst/>
                <a:ea typeface="Calibri" panose="020F0502020204030204" pitchFamily="34" charset="0"/>
                <a:cs typeface="Calibri" panose="020F0502020204030204" pitchFamily="34" charset="0"/>
              </a:rPr>
              <a:t>Doris Harris, PhD</a:t>
            </a:r>
            <a:r>
              <a:rPr lang="en-US" sz="1600" b="1" dirty="0">
                <a:effectLst/>
                <a:ea typeface="Calibri" panose="020F0502020204030204" pitchFamily="34" charset="0"/>
                <a:cs typeface="Times New Roman" panose="02020603050405020304" pitchFamily="18" charset="0"/>
              </a:rPr>
              <a:t>, </a:t>
            </a:r>
            <a:r>
              <a:rPr lang="en-US" sz="1600" dirty="0">
                <a:effectLst/>
                <a:ea typeface="Calibri" panose="020F0502020204030204" pitchFamily="34" charset="0"/>
                <a:cs typeface="Times New Roman" panose="02020603050405020304" pitchFamily="18" charset="0"/>
              </a:rPr>
              <a:t>Consultant, </a:t>
            </a:r>
            <a:r>
              <a:rPr lang="en-US" sz="1600" kern="100" dirty="0">
                <a:effectLst/>
                <a:ea typeface="Calibri" panose="020F0502020204030204" pitchFamily="34" charset="0"/>
                <a:cs typeface="Calibri" panose="020F0502020204030204" pitchFamily="34" charset="0"/>
              </a:rPr>
              <a:t>Springfield Dementia Friendly Coalition </a:t>
            </a:r>
            <a:r>
              <a:rPr lang="en-US" sz="1600" dirty="0">
                <a:effectLst/>
                <a:ea typeface="Calibri" panose="020F0502020204030204" pitchFamily="34" charset="0"/>
                <a:cs typeface="Times New Roman" panose="02020603050405020304" pitchFamily="18" charset="0"/>
              </a:rPr>
              <a:t>member, host of </a:t>
            </a:r>
            <a:r>
              <a:rPr lang="en-US" sz="1600" i="1" kern="100" dirty="0">
                <a:effectLst/>
                <a:ea typeface="Calibri" panose="020F0502020204030204" pitchFamily="34" charset="0"/>
                <a:cs typeface="Calibri" panose="020F0502020204030204" pitchFamily="34" charset="0"/>
              </a:rPr>
              <a:t>Health Matters </a:t>
            </a:r>
            <a:r>
              <a:rPr lang="en-US" sz="1600" dirty="0">
                <a:effectLst/>
                <a:ea typeface="Calibri" panose="020F0502020204030204" pitchFamily="34" charset="0"/>
                <a:cs typeface="Times New Roman" panose="02020603050405020304" pitchFamily="18" charset="0"/>
              </a:rPr>
              <a:t>radio show i</a:t>
            </a:r>
            <a:r>
              <a:rPr lang="en-US" sz="1600" kern="100" dirty="0">
                <a:effectLst/>
                <a:ea typeface="Calibri" panose="020F0502020204030204" pitchFamily="34" charset="0"/>
                <a:cs typeface="Calibri" panose="020F0502020204030204" pitchFamily="34" charset="0"/>
              </a:rPr>
              <a:t>n Springfield (90.7 FM WTTC)</a:t>
            </a:r>
          </a:p>
          <a:p>
            <a:pPr marL="0" marR="0">
              <a:spcAft>
                <a:spcPts val="1800"/>
              </a:spcAft>
            </a:pPr>
            <a:r>
              <a:rPr lang="en-US" sz="1600" b="1" kern="100" dirty="0">
                <a:ea typeface="Calibri" panose="020F0502020204030204" pitchFamily="34" charset="0"/>
                <a:cs typeface="Calibri" panose="020F0502020204030204" pitchFamily="34" charset="0"/>
              </a:rPr>
              <a:t>Pam MacLeod, MBA, PMP, </a:t>
            </a:r>
            <a:r>
              <a:rPr lang="en-US" sz="1600" kern="100" dirty="0">
                <a:ea typeface="Calibri" panose="020F0502020204030204" pitchFamily="34" charset="0"/>
                <a:cs typeface="Calibri" panose="020F0502020204030204" pitchFamily="34" charset="0"/>
              </a:rPr>
              <a:t>Senior Project Director, Massachusetts Executive Office of Elder Affairs</a:t>
            </a:r>
            <a:endParaRPr lang="en-US" sz="1600" dirty="0">
              <a:effectLst/>
              <a:ea typeface="Calibri" panose="020F0502020204030204" pitchFamily="34" charset="0"/>
              <a:cs typeface="Times New Roman" panose="02020603050405020304" pitchFamily="18" charset="0"/>
            </a:endParaRPr>
          </a:p>
          <a:p>
            <a:pPr marL="0" marR="0">
              <a:spcAft>
                <a:spcPts val="1800"/>
              </a:spcAft>
            </a:pPr>
            <a:r>
              <a:rPr lang="en-US" sz="1600" b="1" dirty="0">
                <a:effectLst/>
                <a:ea typeface="Calibri" panose="020F0502020204030204" pitchFamily="34" charset="0"/>
                <a:cs typeface="Times New Roman" panose="02020603050405020304" pitchFamily="18" charset="0"/>
              </a:rPr>
              <a:t>Kevin Reynolds, </a:t>
            </a:r>
            <a:r>
              <a:rPr lang="en-US" sz="1600" kern="100" dirty="0">
                <a:effectLst/>
                <a:ea typeface="Calibri" panose="020F0502020204030204" pitchFamily="34" charset="0"/>
                <a:cs typeface="Calibri" panose="020F0502020204030204" pitchFamily="34" charset="0"/>
              </a:rPr>
              <a:t>Diversity, Equity and Inclusion Chair, Alzheimer’s Association, Massachusetts/New Hampshire Chapter</a:t>
            </a:r>
            <a:endParaRPr lang="en-US" sz="1600" dirty="0">
              <a:effectLst/>
              <a:ea typeface="Calibri" panose="020F0502020204030204" pitchFamily="34" charset="0"/>
              <a:cs typeface="Times New Roman" panose="02020603050405020304" pitchFamily="18" charset="0"/>
            </a:endParaRPr>
          </a:p>
          <a:p>
            <a:pPr marL="0" marR="0">
              <a:spcAft>
                <a:spcPts val="1800"/>
              </a:spcAft>
            </a:pPr>
            <a:r>
              <a:rPr lang="en-US" sz="1600" b="1" dirty="0">
                <a:effectLst/>
                <a:ea typeface="Calibri" panose="020F0502020204030204" pitchFamily="34" charset="0"/>
                <a:cs typeface="Times New Roman" panose="02020603050405020304" pitchFamily="18" charset="0"/>
              </a:rPr>
              <a:t>Kathy Service, NP, </a:t>
            </a:r>
            <a:r>
              <a:rPr lang="en-US" sz="1600" dirty="0">
                <a:effectLst/>
                <a:ea typeface="Calibri" panose="020F0502020204030204" pitchFamily="34" charset="0"/>
                <a:cs typeface="Times New Roman" panose="02020603050405020304" pitchFamily="18" charset="0"/>
              </a:rPr>
              <a:t>Consultant on aging issues and dementia, often with a special focus on people living with intellectual and developmental disabilities </a:t>
            </a:r>
          </a:p>
          <a:p>
            <a:pPr marL="0" marR="0">
              <a:spcAft>
                <a:spcPts val="1800"/>
              </a:spcAft>
            </a:pPr>
            <a:r>
              <a:rPr lang="en-US" sz="1600" b="1" dirty="0">
                <a:effectLst/>
                <a:ea typeface="Calibri" panose="020F0502020204030204" pitchFamily="34" charset="0"/>
                <a:cs typeface="Times New Roman" panose="02020603050405020304" pitchFamily="18" charset="0"/>
              </a:rPr>
              <a:t>Beth Soltzberg, LICSW, MBA, </a:t>
            </a:r>
            <a:r>
              <a:rPr lang="en-US" sz="1600" dirty="0">
                <a:effectLst/>
                <a:ea typeface="Calibri" panose="020F0502020204030204" pitchFamily="34" charset="0"/>
                <a:cs typeface="Times New Roman" panose="02020603050405020304" pitchFamily="18" charset="0"/>
              </a:rPr>
              <a:t>Director, Alzheimer’s/Related Dementias Family Support Program, Jewish Family &amp; Children's Service, Waltham</a:t>
            </a:r>
          </a:p>
          <a:p>
            <a:r>
              <a:rPr lang="en-US" sz="1600" b="1" dirty="0">
                <a:effectLst/>
                <a:ea typeface="Calibri" panose="020F0502020204030204" pitchFamily="34" charset="0"/>
                <a:cs typeface="Times New Roman" panose="02020603050405020304" pitchFamily="18" charset="0"/>
              </a:rPr>
              <a:t>Judith Thermidor, </a:t>
            </a:r>
            <a:r>
              <a:rPr lang="en-US" sz="1600" dirty="0">
                <a:effectLst/>
                <a:ea typeface="Calibri" panose="020F0502020204030204" pitchFamily="34" charset="0"/>
                <a:cs typeface="Times New Roman" panose="02020603050405020304" pitchFamily="18" charset="0"/>
              </a:rPr>
              <a:t>Resident Wellness Director, CSI Support &amp; Development Services, Community Health Educator in Haitian Creole and Spanish</a:t>
            </a:r>
            <a:r>
              <a:rPr lang="en-US" sz="1600" b="1" dirty="0">
                <a:solidFill>
                  <a:srgbClr val="7030A0"/>
                </a:solidFill>
                <a:effectLst/>
                <a:ea typeface="Times New Roman" panose="02020603050405020304" pitchFamily="18" charset="0"/>
              </a:rPr>
              <a:t> </a:t>
            </a:r>
            <a:endParaRPr lang="en-US" sz="1400" b="1" dirty="0">
              <a:solidFill>
                <a:srgbClr val="7030A0"/>
              </a:solidFill>
            </a:endParaRPr>
          </a:p>
        </p:txBody>
      </p:sp>
    </p:spTree>
    <p:extLst>
      <p:ext uri="{BB962C8B-B14F-4D97-AF65-F5344CB8AC3E}">
        <p14:creationId xmlns:p14="http://schemas.microsoft.com/office/powerpoint/2010/main" val="310692115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 Box 4">
            <a:extLst>
              <a:ext uri="{FF2B5EF4-FFF2-40B4-BE49-F238E27FC236}">
                <a16:creationId xmlns:a16="http://schemas.microsoft.com/office/drawing/2014/main" id="{7613A795-8C5A-4E10-9BB2-774F4A01C8E6}"/>
              </a:ext>
            </a:extLst>
          </p:cNvPr>
          <p:cNvSpPr txBox="1"/>
          <p:nvPr/>
        </p:nvSpPr>
        <p:spPr>
          <a:xfrm>
            <a:off x="6788075" y="1430767"/>
            <a:ext cx="4927003" cy="4077148"/>
          </a:xfrm>
          <a:prstGeom prst="rect">
            <a:avLst/>
          </a:prstGeom>
          <a:solidFill>
            <a:srgbClr val="4472C4">
              <a:lumMod val="20000"/>
              <a:lumOff val="80000"/>
            </a:srgbClr>
          </a:solidFill>
          <a:ln w="28575">
            <a:solidFill>
              <a:srgbClr val="0043C8"/>
            </a:solidFill>
          </a:ln>
        </p:spPr>
        <p:txBody>
          <a:bodyPr rot="0" spcFirstLastPara="0" vert="horz" wrap="square" lIns="91440" tIns="45720" rIns="91440" bIns="45720" numCol="1" spcCol="0" rtlCol="0" fromWordArt="0" anchor="t" anchorCtr="0" forceAA="0" compatLnSpc="1">
            <a:prstTxWarp prst="textNoShape">
              <a:avLst/>
            </a:prstTxWarp>
            <a:noAutofit/>
          </a:bodyPr>
          <a:lstStyle/>
          <a:p>
            <a:pPr marL="173990" marR="0" lvl="0" indent="0" algn="ctr" defTabSz="457200" rtl="0" eaLnBrk="1" fontAlgn="auto" latinLnBrk="0" hangingPunct="1">
              <a:lnSpc>
                <a:spcPct val="107000"/>
              </a:lnSpc>
              <a:spcBef>
                <a:spcPts val="1200"/>
              </a:spcBef>
              <a:spcAft>
                <a:spcPts val="500"/>
              </a:spcAft>
              <a:buClrTx/>
              <a:buSzTx/>
              <a:buFontTx/>
              <a:buNone/>
              <a:tabLst/>
              <a:defRPr/>
            </a:pPr>
            <a:endParaRPr kumimoji="0" lang="en-US" sz="800" b="1" i="0" u="none" strike="noStrike" kern="1200" cap="none" spc="0" normalizeH="0" baseline="0" noProof="0" dirty="0">
              <a:ln>
                <a:noFill/>
              </a:ln>
              <a:solidFill>
                <a:prstClr val="black"/>
              </a:solidFill>
              <a:effectLst/>
              <a:uLnTx/>
              <a:uFillTx/>
              <a:latin typeface="Calibri" panose="020F0502020204030204" pitchFamily="34" charset="0"/>
              <a:ea typeface="+mn-ea"/>
              <a:cs typeface="Times New Roman" panose="02020603050405020304" pitchFamily="18" charset="0"/>
            </a:endParaRPr>
          </a:p>
          <a:p>
            <a:pPr marL="173990" marR="0" lvl="0" indent="0" algn="ctr" defTabSz="457200" rtl="0" eaLnBrk="1" fontAlgn="auto" latinLnBrk="0" hangingPunct="1">
              <a:buClrTx/>
              <a:buSzTx/>
              <a:buFontTx/>
              <a:buNone/>
              <a:tabLst/>
              <a:defRPr/>
            </a:pPr>
            <a:endParaRPr lang="en-US" sz="2800" b="1" dirty="0">
              <a:solidFill>
                <a:prstClr val="black"/>
              </a:solidFill>
              <a:latin typeface="Calibri" panose="020F0502020204030204" pitchFamily="34" charset="0"/>
              <a:cs typeface="Times New Roman" panose="02020603050405020304" pitchFamily="18" charset="0"/>
            </a:endParaRPr>
          </a:p>
          <a:p>
            <a:pPr marL="173990" marR="0" lvl="0" indent="0" algn="ctr" defTabSz="457200" rtl="0" eaLnBrk="1" fontAlgn="auto" latinLnBrk="0" hangingPunct="1">
              <a:buClrTx/>
              <a:buSzTx/>
              <a:buFontTx/>
              <a:buNone/>
              <a:tabLst/>
              <a:defRPr/>
            </a:pPr>
            <a:r>
              <a:rPr kumimoji="0" lang="en-US" sz="2400" b="1" i="0" u="none" strike="noStrike" kern="1200" cap="none" spc="0" normalizeH="0" baseline="0" noProof="0" dirty="0">
                <a:ln>
                  <a:noFill/>
                </a:ln>
                <a:solidFill>
                  <a:prstClr val="black"/>
                </a:solidFill>
                <a:effectLst/>
                <a:uLnTx/>
                <a:uFillTx/>
                <a:latin typeface="Calibri" panose="020F0502020204030204" pitchFamily="34" charset="0"/>
                <a:ea typeface="+mn-ea"/>
                <a:cs typeface="Times New Roman" panose="02020603050405020304" pitchFamily="18" charset="0"/>
              </a:rPr>
              <a:t>Our Team’s Goal </a:t>
            </a:r>
          </a:p>
          <a:p>
            <a:pPr marL="173990" marR="0" lvl="0" indent="0" algn="ctr" defTabSz="457200" rtl="0" eaLnBrk="1" fontAlgn="auto" latinLnBrk="0" hangingPunct="1">
              <a:spcAft>
                <a:spcPts val="2000"/>
              </a:spcAft>
              <a:buClrTx/>
              <a:buSzTx/>
              <a:buFontTx/>
              <a:buNone/>
              <a:tabLst/>
              <a:defRPr/>
            </a:pPr>
            <a:r>
              <a:rPr lang="en-US" sz="2000" b="1" i="1" dirty="0">
                <a:solidFill>
                  <a:prstClr val="black"/>
                </a:solidFill>
                <a:latin typeface="Calibri" panose="020F0502020204030204" pitchFamily="34" charset="0"/>
                <a:cs typeface="Times New Roman" panose="02020603050405020304" pitchFamily="18" charset="0"/>
              </a:rPr>
              <a:t>(</a:t>
            </a:r>
            <a:r>
              <a:rPr kumimoji="0" lang="en-US" sz="2000" b="1" i="1" u="none" strike="noStrike" kern="1200" cap="none" spc="0" normalizeH="0" baseline="0" noProof="0" dirty="0">
                <a:ln>
                  <a:noFill/>
                </a:ln>
                <a:solidFill>
                  <a:prstClr val="black"/>
                </a:solidFill>
                <a:effectLst/>
                <a:uLnTx/>
                <a:uFillTx/>
                <a:latin typeface="Calibri" panose="020F0502020204030204" pitchFamily="34" charset="0"/>
                <a:ea typeface="+mn-ea"/>
                <a:cs typeface="Times New Roman" panose="02020603050405020304" pitchFamily="18" charset="0"/>
              </a:rPr>
              <a:t>Calendar Year 2024)</a:t>
            </a:r>
          </a:p>
          <a:p>
            <a:pPr marL="290513" marR="0" lvl="0" algn="ctr" defTabSz="457200" rtl="0" eaLnBrk="1" fontAlgn="auto" latinLnBrk="0" hangingPunct="1">
              <a:lnSpc>
                <a:spcPct val="100000"/>
              </a:lnSpc>
              <a:spcBef>
                <a:spcPts val="0"/>
              </a:spcBef>
              <a:spcAft>
                <a:spcPts val="0"/>
              </a:spcAft>
              <a:buClrTx/>
              <a:buSzTx/>
              <a:buFontTx/>
              <a:buNone/>
              <a:tabLst/>
              <a:defRPr/>
            </a:pPr>
            <a:r>
              <a:rPr lang="en-US" sz="2400" dirty="0">
                <a:solidFill>
                  <a:schemeClr val="tx1"/>
                </a:solidFill>
                <a:effectLst/>
                <a:latin typeface="+mj-lt"/>
              </a:rPr>
              <a:t>Recommend approaches to eliminate, weaken, or mitigate the impact of barriers that may prevent certain groups from benefiting from the Council’s work. </a:t>
            </a:r>
          </a:p>
          <a:p>
            <a:pPr marL="173990" marR="0" lvl="0" indent="0" algn="ctr" defTabSz="457200" rtl="0" eaLnBrk="1" fontAlgn="auto" latinLnBrk="0" hangingPunct="1">
              <a:lnSpc>
                <a:spcPct val="100000"/>
              </a:lnSpc>
              <a:spcBef>
                <a:spcPts val="0"/>
              </a:spcBef>
              <a:spcAft>
                <a:spcPts val="0"/>
              </a:spcAft>
              <a:buClrTx/>
              <a:buSzTx/>
              <a:buFontTx/>
              <a:buNone/>
              <a:tabLst/>
              <a:defRPr/>
            </a:pPr>
            <a:endParaRPr kumimoji="0" lang="en-US" sz="2400" b="1" i="0" u="none" strike="noStrike" kern="1200" cap="none" spc="0" normalizeH="0" baseline="0" noProof="0" dirty="0">
              <a:ln>
                <a:noFill/>
              </a:ln>
              <a:solidFill>
                <a:prstClr val="black"/>
              </a:solidFill>
              <a:effectLst/>
              <a:uLnTx/>
              <a:uFillTx/>
              <a:latin typeface="+mj-lt"/>
              <a:ea typeface="Calibri" panose="020F0502020204030204" pitchFamily="34" charset="0"/>
              <a:cs typeface="Times New Roman" panose="02020603050405020304" pitchFamily="18" charset="0"/>
            </a:endParaRPr>
          </a:p>
          <a:p>
            <a:pPr marL="173990" marR="0" lvl="0" indent="0" algn="ctr" defTabSz="457200" rtl="0" eaLnBrk="1" fontAlgn="auto" latinLnBrk="0" hangingPunct="1">
              <a:lnSpc>
                <a:spcPct val="107000"/>
              </a:lnSpc>
              <a:spcBef>
                <a:spcPts val="1200"/>
              </a:spcBef>
              <a:spcAft>
                <a:spcPts val="500"/>
              </a:spcAft>
              <a:buClrTx/>
              <a:buSzTx/>
              <a:buFontTx/>
              <a:buNone/>
              <a:tabLst/>
              <a:defRPr/>
            </a:pPr>
            <a:endParaRPr kumimoji="0" lang="en-US" sz="11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
        <p:nvSpPr>
          <p:cNvPr id="3" name="TextBox 2">
            <a:extLst>
              <a:ext uri="{FF2B5EF4-FFF2-40B4-BE49-F238E27FC236}">
                <a16:creationId xmlns:a16="http://schemas.microsoft.com/office/drawing/2014/main" id="{000763E7-2EFB-B77A-F2A1-EF5110C808D2}"/>
              </a:ext>
            </a:extLst>
          </p:cNvPr>
          <p:cNvSpPr txBox="1"/>
          <p:nvPr/>
        </p:nvSpPr>
        <p:spPr>
          <a:xfrm>
            <a:off x="6701447" y="5626438"/>
            <a:ext cx="5153481" cy="461665"/>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rPr>
              <a:t>Source:  Massachusetts Advisory Council on Alzheimer's Disease and All Other Dementias Annual Report (Calendar Year 2023)</a:t>
            </a:r>
          </a:p>
        </p:txBody>
      </p:sp>
      <p:sp>
        <p:nvSpPr>
          <p:cNvPr id="4" name="Rectangle 2">
            <a:extLst>
              <a:ext uri="{FF2B5EF4-FFF2-40B4-BE49-F238E27FC236}">
                <a16:creationId xmlns:a16="http://schemas.microsoft.com/office/drawing/2014/main" id="{D6AAEB2D-B8F6-85AD-6F72-459A026FF7C2}"/>
              </a:ext>
            </a:extLst>
          </p:cNvPr>
          <p:cNvSpPr>
            <a:spLocks noChangeArrowheads="1"/>
          </p:cNvSpPr>
          <p:nvPr/>
        </p:nvSpPr>
        <p:spPr bwMode="auto">
          <a:xfrm>
            <a:off x="0" y="0"/>
            <a:ext cx="12192000" cy="702527"/>
          </a:xfrm>
          <a:prstGeom prst="rect">
            <a:avLst/>
          </a:prstGeom>
          <a:solidFill>
            <a:srgbClr val="003366"/>
          </a:solidFill>
          <a:ln w="9525">
            <a:solidFill>
              <a:srgbClr val="000000"/>
            </a:solidFill>
            <a:miter lim="800000"/>
            <a:headEnd/>
            <a:tailEnd/>
          </a:ln>
        </p:spPr>
        <p:txBody>
          <a:bodyPr/>
          <a:lstStyle/>
          <a:p>
            <a:pPr marL="0" marR="0" lvl="0" indent="0" algn="ctr" defTabSz="457200" rtl="0" eaLnBrk="0" fontAlgn="base" latinLnBrk="0" hangingPunct="0">
              <a:lnSpc>
                <a:spcPct val="100000"/>
              </a:lnSpc>
              <a:spcBef>
                <a:spcPts val="1200"/>
              </a:spcBef>
              <a:spcAft>
                <a:spcPct val="0"/>
              </a:spcAft>
              <a:buClrTx/>
              <a:buSzTx/>
              <a:buFontTx/>
              <a:buNone/>
              <a:tabLst/>
              <a:defRPr/>
            </a:pPr>
            <a:endParaRPr kumimoji="0" lang="en-US" sz="2400" b="1" i="0" u="none" strike="noStrike" kern="1200" cap="none" spc="0" normalizeH="0" baseline="0" noProof="0" dirty="0">
              <a:ln>
                <a:noFill/>
              </a:ln>
              <a:solidFill>
                <a:srgbClr val="FFFFFF"/>
              </a:solidFill>
              <a:effectLst/>
              <a:uLnTx/>
              <a:uFillTx/>
              <a:latin typeface="Aptos" panose="02110004020202020204"/>
              <a:ea typeface="+mn-ea"/>
              <a:cs typeface="+mn-cs"/>
            </a:endParaRPr>
          </a:p>
        </p:txBody>
      </p:sp>
      <p:sp>
        <p:nvSpPr>
          <p:cNvPr id="7" name="TextBox 6">
            <a:extLst>
              <a:ext uri="{FF2B5EF4-FFF2-40B4-BE49-F238E27FC236}">
                <a16:creationId xmlns:a16="http://schemas.microsoft.com/office/drawing/2014/main" id="{B40BD461-5FCB-2474-34F7-E91B05A63C11}"/>
              </a:ext>
            </a:extLst>
          </p:cNvPr>
          <p:cNvSpPr txBox="1"/>
          <p:nvPr/>
        </p:nvSpPr>
        <p:spPr>
          <a:xfrm>
            <a:off x="-100361" y="111511"/>
            <a:ext cx="12192000" cy="615553"/>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400" b="1" i="0" u="none" strike="noStrike" kern="0" cap="none" spc="0" normalizeH="0" baseline="0" noProof="0" dirty="0">
                <a:ln>
                  <a:noFill/>
                </a:ln>
                <a:solidFill>
                  <a:srgbClr val="FFC000"/>
                </a:solidFill>
                <a:effectLst/>
                <a:uLnTx/>
                <a:uFillTx/>
                <a:latin typeface="Calibri" pitchFamily="34" charset="0"/>
                <a:ea typeface="+mn-ea"/>
                <a:cs typeface="Calibri" pitchFamily="34" charset="0"/>
              </a:rPr>
              <a:t>Our Team’s Goal</a:t>
            </a:r>
            <a:endParaRPr kumimoji="0" lang="en-US" sz="34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5" name="Slide Number Placeholder 4">
            <a:extLst>
              <a:ext uri="{FF2B5EF4-FFF2-40B4-BE49-F238E27FC236}">
                <a16:creationId xmlns:a16="http://schemas.microsoft.com/office/drawing/2014/main" id="{C30B20B8-F850-A5EA-08A3-5BC9584B2FFE}"/>
              </a:ext>
            </a:extLst>
          </p:cNvPr>
          <p:cNvSpPr>
            <a:spLocks noGrp="1"/>
          </p:cNvSpPr>
          <p:nvPr>
            <p:ph type="sldNum" sz="quarter" idx="12"/>
          </p:nvPr>
        </p:nvSpPr>
        <p:spPr>
          <a:xfrm>
            <a:off x="11600121" y="6410781"/>
            <a:ext cx="385049" cy="365125"/>
          </a:xfr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68831C8-4153-47FC-8159-9A6EA4357490}" type="slidenum">
              <a:rPr kumimoji="0" lang="en-US" sz="1200" b="0" i="0" u="none" strike="noStrike" kern="1200" cap="none" spc="0" normalizeH="0" baseline="0" noProof="0" smtClean="0">
                <a:ln>
                  <a:noFill/>
                </a:ln>
                <a:solidFill>
                  <a:prstClr val="black">
                    <a:tint val="82000"/>
                  </a:prstClr>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31</a:t>
            </a:fld>
            <a:endParaRPr kumimoji="0" lang="en-US" sz="1200" b="0" i="0" u="none" strike="noStrike" kern="1200" cap="none" spc="0" normalizeH="0" baseline="0" noProof="0" dirty="0">
              <a:ln>
                <a:noFill/>
              </a:ln>
              <a:solidFill>
                <a:prstClr val="black">
                  <a:tint val="82000"/>
                </a:prstClr>
              </a:solidFill>
              <a:effectLst/>
              <a:uLnTx/>
              <a:uFillTx/>
              <a:latin typeface="Aptos" panose="02110004020202020204"/>
              <a:ea typeface="+mn-ea"/>
              <a:cs typeface="+mn-cs"/>
            </a:endParaRPr>
          </a:p>
        </p:txBody>
      </p:sp>
      <p:pic>
        <p:nvPicPr>
          <p:cNvPr id="6" name="Picture 5" descr="A picture of four colorful blocks with words printed on them. The blocks are stacked on top of each other. From  top to bottom, they say: &quot;Cultivate,&quot; &quot;Diversity,&quot; &quot;Inclusion,&quot; and &#10;&quot;Equity.&quot;&#10;&#10;">
            <a:extLst>
              <a:ext uri="{FF2B5EF4-FFF2-40B4-BE49-F238E27FC236}">
                <a16:creationId xmlns:a16="http://schemas.microsoft.com/office/drawing/2014/main" id="{2BEC64B7-1B73-081B-C250-40321AB8B143}"/>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17669" y="1487693"/>
            <a:ext cx="5943600" cy="3947160"/>
          </a:xfrm>
          <a:prstGeom prst="rect">
            <a:avLst/>
          </a:prstGeom>
          <a:noFill/>
          <a:ln w="57150">
            <a:solidFill>
              <a:srgbClr val="C00000"/>
            </a:solidFill>
          </a:ln>
        </p:spPr>
      </p:pic>
    </p:spTree>
    <p:extLst>
      <p:ext uri="{BB962C8B-B14F-4D97-AF65-F5344CB8AC3E}">
        <p14:creationId xmlns:p14="http://schemas.microsoft.com/office/powerpoint/2010/main" val="424308868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42DED6-3C3A-8B85-0F3C-D680DD53A2B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E6BA28F-3239-9CC2-0FAE-7FB567BA3834}"/>
              </a:ext>
            </a:extLst>
          </p:cNvPr>
          <p:cNvSpPr>
            <a:spLocks noGrp="1"/>
          </p:cNvSpPr>
          <p:nvPr>
            <p:ph type="title"/>
          </p:nvPr>
        </p:nvSpPr>
        <p:spPr>
          <a:xfrm>
            <a:off x="1014761" y="0"/>
            <a:ext cx="11177239" cy="936702"/>
          </a:xfrm>
          <a:solidFill>
            <a:srgbClr val="002060"/>
          </a:solidFill>
        </p:spPr>
        <p:txBody>
          <a:bodyPr anchor="ctr"/>
          <a:lstStyle/>
          <a:p>
            <a:pPr>
              <a:lnSpc>
                <a:spcPct val="100000"/>
              </a:lnSpc>
              <a:spcBef>
                <a:spcPts val="0"/>
              </a:spcBef>
            </a:pPr>
            <a:r>
              <a:rPr lang="en-US" dirty="0">
                <a:solidFill>
                  <a:srgbClr val="FFC000"/>
                </a:solidFill>
              </a:rPr>
              <a:t>  </a:t>
            </a:r>
            <a:endParaRPr lang="en-US" sz="2800" i="1" dirty="0">
              <a:solidFill>
                <a:srgbClr val="FFC000"/>
              </a:solidFill>
              <a:latin typeface="+mj-lt"/>
            </a:endParaRPr>
          </a:p>
        </p:txBody>
      </p:sp>
      <p:pic>
        <p:nvPicPr>
          <p:cNvPr id="2050" name="Picture 2" descr="Checkmark.">
            <a:extLst>
              <a:ext uri="{FF2B5EF4-FFF2-40B4-BE49-F238E27FC236}">
                <a16:creationId xmlns:a16="http://schemas.microsoft.com/office/drawing/2014/main" id="{8FEBF53C-C9A7-CFEC-2D0C-B17F66227D5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
            <a:ext cx="966613" cy="893416"/>
          </a:xfrm>
          <a:prstGeom prst="rect">
            <a:avLst/>
          </a:prstGeom>
          <a:noFill/>
          <a:ln w="38100">
            <a:solidFill>
              <a:srgbClr val="FFC000"/>
            </a:solidFill>
          </a:ln>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CDB76984-8BD0-5AA1-B383-EBD71EF7EDCB}"/>
              </a:ext>
            </a:extLst>
          </p:cNvPr>
          <p:cNvSpPr txBox="1"/>
          <p:nvPr/>
        </p:nvSpPr>
        <p:spPr>
          <a:xfrm flipH="1">
            <a:off x="3205778" y="6420529"/>
            <a:ext cx="7771353" cy="369332"/>
          </a:xfrm>
          <a:prstGeom prst="rect">
            <a:avLst/>
          </a:prstGeom>
          <a:solidFill>
            <a:schemeClr val="bg1"/>
          </a:solidFill>
          <a:ln w="38100">
            <a:noFill/>
          </a:ln>
        </p:spPr>
        <p:txBody>
          <a:bodyPr wrap="square" rtlCol="0">
            <a:spAutoFit/>
          </a:bodyPr>
          <a:lstStyle/>
          <a:p>
            <a:pPr marL="344488" marR="0" indent="-344488">
              <a:spcAft>
                <a:spcPts val="1800"/>
              </a:spcAft>
              <a:buFont typeface="Wingdings" panose="05000000000000000000" pitchFamily="2" charset="2"/>
              <a:buChar char="ü"/>
            </a:pPr>
            <a:endParaRPr lang="en-US" b="0" kern="100" dirty="0">
              <a:solidFill>
                <a:schemeClr val="tx1"/>
              </a:solidFill>
              <a:latin typeface="+mj-lt"/>
            </a:endParaRPr>
          </a:p>
        </p:txBody>
      </p:sp>
      <p:sp>
        <p:nvSpPr>
          <p:cNvPr id="10" name="TextBox 9">
            <a:extLst>
              <a:ext uri="{FF2B5EF4-FFF2-40B4-BE49-F238E27FC236}">
                <a16:creationId xmlns:a16="http://schemas.microsoft.com/office/drawing/2014/main" id="{C77649C0-05E2-DD25-2292-1744AFA33B99}"/>
              </a:ext>
            </a:extLst>
          </p:cNvPr>
          <p:cNvSpPr txBox="1"/>
          <p:nvPr/>
        </p:nvSpPr>
        <p:spPr>
          <a:xfrm>
            <a:off x="1003611" y="223023"/>
            <a:ext cx="11188390" cy="523220"/>
          </a:xfrm>
          <a:prstGeom prst="rect">
            <a:avLst/>
          </a:prstGeom>
          <a:noFill/>
        </p:spPr>
        <p:txBody>
          <a:bodyPr wrap="square" rtlCol="0">
            <a:spAutoFit/>
          </a:bodyPr>
          <a:lstStyle/>
          <a:p>
            <a:pPr marL="234950" marR="0" lvl="0" indent="0" algn="l"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0" cap="none" spc="0" normalizeH="0" baseline="0" noProof="0" dirty="0">
                <a:ln>
                  <a:noFill/>
                </a:ln>
                <a:solidFill>
                  <a:srgbClr val="FFC000"/>
                </a:solidFill>
                <a:effectLst/>
                <a:uLnTx/>
                <a:uFillTx/>
                <a:latin typeface="Calibri" pitchFamily="34" charset="0"/>
                <a:ea typeface="+mn-ea"/>
                <a:cs typeface="Calibri" pitchFamily="34" charset="0"/>
              </a:rPr>
              <a:t>Updates and Accomplishments</a:t>
            </a:r>
            <a:endParaRPr kumimoji="0" lang="en-US" sz="2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14" name="Slide Number Placeholder 4">
            <a:extLst>
              <a:ext uri="{FF2B5EF4-FFF2-40B4-BE49-F238E27FC236}">
                <a16:creationId xmlns:a16="http://schemas.microsoft.com/office/drawing/2014/main" id="{0EFBE3A0-5928-B463-C942-024F956F700B}"/>
              </a:ext>
            </a:extLst>
          </p:cNvPr>
          <p:cNvSpPr txBox="1">
            <a:spLocks/>
          </p:cNvSpPr>
          <p:nvPr/>
        </p:nvSpPr>
        <p:spPr>
          <a:xfrm>
            <a:off x="11578857" y="6410781"/>
            <a:ext cx="406314"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fld id="{368831C8-4153-47FC-8159-9A6EA4357490}"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32</a:t>
            </a:fld>
            <a:endPar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5" name="TextBox 4">
            <a:extLst>
              <a:ext uri="{FF2B5EF4-FFF2-40B4-BE49-F238E27FC236}">
                <a16:creationId xmlns:a16="http://schemas.microsoft.com/office/drawing/2014/main" id="{A1403603-6331-FC0A-2C08-8F59A25BEDC7}"/>
              </a:ext>
            </a:extLst>
          </p:cNvPr>
          <p:cNvSpPr txBox="1"/>
          <p:nvPr/>
        </p:nvSpPr>
        <p:spPr>
          <a:xfrm flipH="1">
            <a:off x="518160" y="1144743"/>
            <a:ext cx="10891071" cy="4875694"/>
          </a:xfrm>
          <a:prstGeom prst="rect">
            <a:avLst/>
          </a:prstGeom>
          <a:solidFill>
            <a:schemeClr val="bg1"/>
          </a:solidFill>
          <a:ln w="38100">
            <a:noFill/>
          </a:ln>
        </p:spPr>
        <p:txBody>
          <a:bodyPr wrap="square" rtlCol="0">
            <a:spAutoFit/>
          </a:bodyPr>
          <a:lstStyle/>
          <a:p>
            <a:pPr marR="0">
              <a:spcAft>
                <a:spcPts val="2500"/>
              </a:spcAft>
            </a:pPr>
            <a:r>
              <a:rPr lang="en-US" sz="2800" b="1" dirty="0">
                <a:solidFill>
                  <a:srgbClr val="4DA42E"/>
                </a:solidFill>
                <a:latin typeface="Aptos" panose="02110004020202020204"/>
                <a:sym typeface="Wingdings" panose="05000000000000000000" pitchFamily="2" charset="2"/>
              </a:rPr>
              <a:t> </a:t>
            </a:r>
            <a:r>
              <a:rPr lang="en-US" b="1" kern="100" dirty="0">
                <a:latin typeface="+mj-lt"/>
                <a:ea typeface="Aptos" panose="020B0004020202020204" pitchFamily="34" charset="0"/>
              </a:rPr>
              <a:t>Defined Equity Priorities</a:t>
            </a:r>
            <a:r>
              <a:rPr lang="en-US" sz="1800" b="1" kern="100" dirty="0">
                <a:effectLst/>
                <a:latin typeface="+mj-lt"/>
                <a:ea typeface="Aptos" panose="020B0004020202020204" pitchFamily="34" charset="0"/>
              </a:rPr>
              <a:t> – </a:t>
            </a:r>
            <a:r>
              <a:rPr lang="en-US" sz="1800" kern="100" dirty="0">
                <a:effectLst/>
                <a:latin typeface="+mj-lt"/>
                <a:ea typeface="Aptos" panose="020B0004020202020204" pitchFamily="34" charset="0"/>
              </a:rPr>
              <a:t>Identified Equity and Inclusion </a:t>
            </a:r>
            <a:r>
              <a:rPr lang="en-US" kern="100" dirty="0">
                <a:latin typeface="+mj-lt"/>
                <a:ea typeface="Aptos" panose="020B0004020202020204" pitchFamily="34" charset="0"/>
              </a:rPr>
              <a:t>Areas of Focus S</a:t>
            </a:r>
            <a:r>
              <a:rPr lang="en-US" dirty="0"/>
              <a:t>pecific to Dementia Care</a:t>
            </a:r>
            <a:endParaRPr lang="en-US" kern="100" dirty="0">
              <a:latin typeface="+mj-lt"/>
              <a:ea typeface="Aptos" panose="020B0004020202020204" pitchFamily="34" charset="0"/>
            </a:endParaRPr>
          </a:p>
          <a:p>
            <a:pPr marL="344488" marR="0" indent="-344488">
              <a:spcAft>
                <a:spcPts val="1800"/>
              </a:spcAft>
              <a:buFont typeface="Wingdings" panose="05000000000000000000" pitchFamily="2" charset="2"/>
              <a:buChar char="ü"/>
            </a:pPr>
            <a:endParaRPr lang="en-US" sz="1800" b="1" kern="100" dirty="0">
              <a:effectLst/>
              <a:latin typeface="Calibri" panose="020F0502020204030204" pitchFamily="34" charset="0"/>
              <a:ea typeface="Aptos" panose="020B0004020202020204" pitchFamily="34" charset="0"/>
            </a:endParaRPr>
          </a:p>
          <a:p>
            <a:pPr marL="344488" marR="0" indent="-344488">
              <a:spcAft>
                <a:spcPts val="1800"/>
              </a:spcAft>
              <a:buFont typeface="Wingdings" panose="05000000000000000000" pitchFamily="2" charset="2"/>
              <a:buChar char="ü"/>
            </a:pPr>
            <a:endParaRPr lang="en-US" b="1" kern="100" dirty="0">
              <a:latin typeface="Calibri" panose="020F0502020204030204" pitchFamily="34" charset="0"/>
              <a:ea typeface="Aptos" panose="020B0004020202020204" pitchFamily="34" charset="0"/>
            </a:endParaRPr>
          </a:p>
          <a:p>
            <a:pPr marL="344488" marR="0" indent="-344488">
              <a:spcAft>
                <a:spcPts val="1800"/>
              </a:spcAft>
              <a:buFont typeface="Wingdings" panose="05000000000000000000" pitchFamily="2" charset="2"/>
              <a:buChar char="ü"/>
            </a:pPr>
            <a:endParaRPr lang="en-US" sz="1800" b="1" kern="100" dirty="0">
              <a:effectLst/>
              <a:latin typeface="Calibri" panose="020F0502020204030204" pitchFamily="34" charset="0"/>
              <a:ea typeface="Aptos" panose="020B0004020202020204" pitchFamily="34" charset="0"/>
            </a:endParaRPr>
          </a:p>
          <a:p>
            <a:pPr marL="344488" indent="-344488">
              <a:spcAft>
                <a:spcPts val="1800"/>
              </a:spcAft>
            </a:pPr>
            <a:r>
              <a:rPr lang="en-US" sz="2800" b="1" dirty="0">
                <a:solidFill>
                  <a:srgbClr val="4DA42E"/>
                </a:solidFill>
                <a:latin typeface="Aptos" panose="02110004020202020204"/>
                <a:sym typeface="Wingdings" panose="05000000000000000000" pitchFamily="2" charset="2"/>
              </a:rPr>
              <a:t></a:t>
            </a:r>
            <a:r>
              <a:rPr lang="en-US" sz="1800" b="1" dirty="0">
                <a:solidFill>
                  <a:srgbClr val="4DA42E"/>
                </a:solidFill>
                <a:latin typeface="Aptos" panose="02110004020202020204"/>
                <a:sym typeface="Wingdings" panose="05000000000000000000" pitchFamily="2" charset="2"/>
              </a:rPr>
              <a:t> </a:t>
            </a:r>
            <a:r>
              <a:rPr lang="en-US" sz="1800" b="1" kern="100" dirty="0">
                <a:effectLst/>
                <a:latin typeface="+mj-lt"/>
                <a:ea typeface="Aptos" panose="020B0004020202020204" pitchFamily="34" charset="0"/>
              </a:rPr>
              <a:t>Developed Diversity, Equity, and Inclusion (DEI) Tool - </a:t>
            </a:r>
            <a:r>
              <a:rPr lang="en-US" dirty="0"/>
              <a:t>Identified key considerations within each area of focus to guide the Council and its teams in reviewing their work through a “DEI lens”</a:t>
            </a:r>
            <a:endParaRPr lang="en-US" kern="100" dirty="0">
              <a:latin typeface="+mj-lt"/>
              <a:ea typeface="Aptos" panose="020B0004020202020204" pitchFamily="34" charset="0"/>
            </a:endParaRPr>
          </a:p>
          <a:p>
            <a:pPr marL="742950" lvl="1" indent="-285750">
              <a:spcAft>
                <a:spcPts val="1800"/>
              </a:spcAft>
              <a:buFont typeface="Arial" panose="020B0604020202020204" pitchFamily="34" charset="0"/>
              <a:buChar char="•"/>
            </a:pPr>
            <a:r>
              <a:rPr lang="en-US" b="0" dirty="0">
                <a:solidFill>
                  <a:schemeClr val="tx1"/>
                </a:solidFill>
                <a:latin typeface="+mj-lt"/>
              </a:rPr>
              <a:t>Shared it with the Council’s Dementia Care Planning team to include in their toolkit</a:t>
            </a:r>
          </a:p>
          <a:p>
            <a:pPr marL="742950" lvl="1" indent="-285750">
              <a:spcAft>
                <a:spcPts val="1800"/>
              </a:spcAft>
              <a:buFont typeface="Arial" panose="020B0604020202020204" pitchFamily="34" charset="0"/>
              <a:buChar char="•"/>
            </a:pPr>
            <a:r>
              <a:rPr lang="en-US" b="0" dirty="0">
                <a:solidFill>
                  <a:schemeClr val="tx1"/>
                </a:solidFill>
                <a:latin typeface="+mj-lt"/>
              </a:rPr>
              <a:t>Piloted the use of </a:t>
            </a:r>
            <a:r>
              <a:rPr lang="en-US" dirty="0">
                <a:latin typeface="+mj-lt"/>
              </a:rPr>
              <a:t>the DEI tool with Harvard School of Public Health’s </a:t>
            </a:r>
            <a:r>
              <a:rPr lang="en-US" b="0" dirty="0">
                <a:solidFill>
                  <a:schemeClr val="tx1"/>
                </a:solidFill>
                <a:latin typeface="+mj-lt"/>
              </a:rPr>
              <a:t>Ariadne Lab</a:t>
            </a:r>
            <a:r>
              <a:rPr lang="en-US" dirty="0">
                <a:latin typeface="+mj-lt"/>
              </a:rPr>
              <a:t> to refine </a:t>
            </a:r>
            <a:r>
              <a:rPr lang="en-US" b="0" dirty="0">
                <a:solidFill>
                  <a:schemeClr val="tx1"/>
                </a:solidFill>
                <a:latin typeface="+mj-lt"/>
              </a:rPr>
              <a:t>its care planning tool currently undergoing </a:t>
            </a:r>
            <a:r>
              <a:rPr lang="en-US" dirty="0">
                <a:latin typeface="+mj-lt"/>
              </a:rPr>
              <a:t>testing</a:t>
            </a:r>
          </a:p>
          <a:p>
            <a:pPr marL="742950" lvl="1" indent="-285750">
              <a:spcAft>
                <a:spcPts val="1800"/>
              </a:spcAft>
              <a:buFont typeface="Arial" panose="020B0604020202020204" pitchFamily="34" charset="0"/>
              <a:buChar char="•"/>
            </a:pPr>
            <a:r>
              <a:rPr lang="en-US" kern="100" dirty="0">
                <a:latin typeface="+mj-lt"/>
                <a:ea typeface="Aptos" panose="020B0004020202020204" pitchFamily="34" charset="0"/>
              </a:rPr>
              <a:t>Will share the DEI tool </a:t>
            </a:r>
            <a:r>
              <a:rPr lang="en-US" sz="1800" kern="100" dirty="0">
                <a:effectLst/>
                <a:latin typeface="+mj-lt"/>
                <a:ea typeface="Aptos" panose="020B0004020202020204" pitchFamily="34" charset="0"/>
              </a:rPr>
              <a:t>with the Council’s team on Interdisciplinary Dementia Care</a:t>
            </a:r>
            <a:endParaRPr lang="en-US" kern="100" dirty="0">
              <a:latin typeface="Calibri" panose="020F0502020204030204" pitchFamily="34" charset="0"/>
              <a:ea typeface="Aptos" panose="020B0004020202020204" pitchFamily="34" charset="0"/>
            </a:endParaRPr>
          </a:p>
        </p:txBody>
      </p:sp>
      <p:sp>
        <p:nvSpPr>
          <p:cNvPr id="6" name="Rectangle 5">
            <a:extLst>
              <a:ext uri="{FF2B5EF4-FFF2-40B4-BE49-F238E27FC236}">
                <a16:creationId xmlns:a16="http://schemas.microsoft.com/office/drawing/2014/main" id="{74844E6B-AE73-2960-F2E4-298B84982C2D}"/>
              </a:ext>
            </a:extLst>
          </p:cNvPr>
          <p:cNvSpPr/>
          <p:nvPr/>
        </p:nvSpPr>
        <p:spPr>
          <a:xfrm>
            <a:off x="1000854" y="1818046"/>
            <a:ext cx="3238052" cy="1484552"/>
          </a:xfrm>
          <a:prstGeom prst="rect">
            <a:avLst/>
          </a:prstGeom>
          <a:solidFill>
            <a:srgbClr val="FEF4F0"/>
          </a:solidFill>
          <a:ln w="38100">
            <a:solidFill>
              <a:srgbClr val="FFC000"/>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285750" indent="-285750">
              <a:buFont typeface="Wingdings" panose="05000000000000000000" pitchFamily="2" charset="2"/>
              <a:buChar char="þ"/>
              <a:tabLst>
                <a:tab pos="290513" algn="l"/>
              </a:tabLst>
            </a:pPr>
            <a:r>
              <a:rPr lang="en-US" sz="1600" dirty="0">
                <a:solidFill>
                  <a:schemeClr val="tx1"/>
                </a:solidFill>
              </a:rPr>
              <a:t>Stigma and Cultural Sensitivity</a:t>
            </a:r>
          </a:p>
          <a:p>
            <a:pPr marL="285750" indent="-285750">
              <a:buFont typeface="Wingdings" panose="05000000000000000000" pitchFamily="2" charset="2"/>
              <a:buChar char="þ"/>
              <a:tabLst>
                <a:tab pos="290513" algn="l"/>
              </a:tabLst>
            </a:pPr>
            <a:r>
              <a:rPr lang="en-US" sz="1600" dirty="0">
                <a:solidFill>
                  <a:schemeClr val="tx1"/>
                </a:solidFill>
              </a:rPr>
              <a:t>Cultural Humility</a:t>
            </a:r>
          </a:p>
          <a:p>
            <a:pPr marL="285750" indent="-285750">
              <a:buFont typeface="Wingdings" panose="05000000000000000000" pitchFamily="2" charset="2"/>
              <a:buChar char="þ"/>
              <a:tabLst>
                <a:tab pos="290513" algn="l"/>
              </a:tabLst>
            </a:pPr>
            <a:r>
              <a:rPr lang="en-US" sz="1600" dirty="0">
                <a:solidFill>
                  <a:schemeClr val="tx1"/>
                </a:solidFill>
              </a:rPr>
              <a:t>Communication and Language</a:t>
            </a:r>
          </a:p>
          <a:p>
            <a:pPr marL="285750" indent="-285750">
              <a:buFont typeface="Wingdings" panose="05000000000000000000" pitchFamily="2" charset="2"/>
              <a:buChar char="þ"/>
              <a:tabLst>
                <a:tab pos="290513" algn="l"/>
              </a:tabLst>
            </a:pPr>
            <a:r>
              <a:rPr lang="en-US" sz="1600" dirty="0">
                <a:solidFill>
                  <a:schemeClr val="tx1"/>
                </a:solidFill>
              </a:rPr>
              <a:t>Health Literacy</a:t>
            </a:r>
          </a:p>
          <a:p>
            <a:pPr marL="285750" indent="-285750">
              <a:buFont typeface="Wingdings" panose="05000000000000000000" pitchFamily="2" charset="2"/>
              <a:buChar char="þ"/>
              <a:tabLst>
                <a:tab pos="290513" algn="l"/>
              </a:tabLst>
            </a:pPr>
            <a:r>
              <a:rPr lang="en-US" sz="1600" dirty="0">
                <a:solidFill>
                  <a:schemeClr val="tx1"/>
                </a:solidFill>
              </a:rPr>
              <a:t>Beliefs about Medication</a:t>
            </a:r>
          </a:p>
          <a:p>
            <a:pPr marL="285750" indent="-285750">
              <a:buFont typeface="Wingdings" panose="05000000000000000000" pitchFamily="2" charset="2"/>
              <a:buChar char="þ"/>
              <a:tabLst>
                <a:tab pos="290513" algn="l"/>
              </a:tabLst>
            </a:pPr>
            <a:r>
              <a:rPr lang="en-US" sz="1600" dirty="0">
                <a:solidFill>
                  <a:schemeClr val="tx1"/>
                </a:solidFill>
              </a:rPr>
              <a:t>Family Involvement</a:t>
            </a:r>
            <a:endParaRPr lang="en-US" sz="1600" dirty="0"/>
          </a:p>
        </p:txBody>
      </p:sp>
      <p:sp>
        <p:nvSpPr>
          <p:cNvPr id="9" name="Rectangle 8">
            <a:extLst>
              <a:ext uri="{FF2B5EF4-FFF2-40B4-BE49-F238E27FC236}">
                <a16:creationId xmlns:a16="http://schemas.microsoft.com/office/drawing/2014/main" id="{EDF0B6D6-C16E-01CD-8C18-43454A9F9AC2}"/>
              </a:ext>
            </a:extLst>
          </p:cNvPr>
          <p:cNvSpPr/>
          <p:nvPr/>
        </p:nvSpPr>
        <p:spPr>
          <a:xfrm>
            <a:off x="8166846" y="1819835"/>
            <a:ext cx="3085654" cy="1482763"/>
          </a:xfrm>
          <a:prstGeom prst="rect">
            <a:avLst/>
          </a:prstGeom>
          <a:solidFill>
            <a:srgbClr val="FEF4F0"/>
          </a:solidFill>
          <a:ln w="38100">
            <a:solidFill>
              <a:srgbClr val="FFC000"/>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285750" indent="-285750">
              <a:buFont typeface="Wingdings" panose="05000000000000000000" pitchFamily="2" charset="2"/>
              <a:buChar char="þ"/>
              <a:tabLst>
                <a:tab pos="290513" algn="l"/>
              </a:tabLst>
            </a:pPr>
            <a:r>
              <a:rPr lang="en-US" sz="1600" dirty="0">
                <a:solidFill>
                  <a:schemeClr val="tx1"/>
                </a:solidFill>
              </a:rPr>
              <a:t>Assessing Behavioral Health </a:t>
            </a:r>
          </a:p>
          <a:p>
            <a:pPr marL="285750" indent="-285750">
              <a:buFont typeface="Wingdings" panose="05000000000000000000" pitchFamily="2" charset="2"/>
              <a:buChar char="þ"/>
              <a:tabLst>
                <a:tab pos="290513" algn="l"/>
              </a:tabLst>
            </a:pPr>
            <a:r>
              <a:rPr lang="en-US" sz="1600" dirty="0">
                <a:solidFill>
                  <a:schemeClr val="tx1"/>
                </a:solidFill>
              </a:rPr>
              <a:t>Cultural Competence in Advanced Care Planning and Palliative Care</a:t>
            </a:r>
          </a:p>
          <a:p>
            <a:pPr marL="285750" indent="-285750">
              <a:buFont typeface="Wingdings" panose="05000000000000000000" pitchFamily="2" charset="2"/>
              <a:buChar char="þ"/>
              <a:tabLst>
                <a:tab pos="290513" algn="l"/>
              </a:tabLst>
            </a:pPr>
            <a:r>
              <a:rPr lang="en-US" sz="1600" dirty="0">
                <a:solidFill>
                  <a:schemeClr val="tx1"/>
                </a:solidFill>
              </a:rPr>
              <a:t>Community Engagement</a:t>
            </a:r>
          </a:p>
        </p:txBody>
      </p:sp>
      <p:sp>
        <p:nvSpPr>
          <p:cNvPr id="11" name="Rectangle 10">
            <a:extLst>
              <a:ext uri="{FF2B5EF4-FFF2-40B4-BE49-F238E27FC236}">
                <a16:creationId xmlns:a16="http://schemas.microsoft.com/office/drawing/2014/main" id="{7D57AA23-14E0-B64E-8095-1C14E48EB390}"/>
              </a:ext>
            </a:extLst>
          </p:cNvPr>
          <p:cNvSpPr/>
          <p:nvPr/>
        </p:nvSpPr>
        <p:spPr>
          <a:xfrm>
            <a:off x="4532554" y="1821629"/>
            <a:ext cx="3395832" cy="1480969"/>
          </a:xfrm>
          <a:prstGeom prst="rect">
            <a:avLst/>
          </a:prstGeom>
          <a:solidFill>
            <a:srgbClr val="FEF4F0"/>
          </a:solidFill>
          <a:ln w="38100">
            <a:solidFill>
              <a:srgbClr val="FFC000"/>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285750" indent="-285750">
              <a:buFont typeface="Wingdings" panose="05000000000000000000" pitchFamily="2" charset="2"/>
              <a:buChar char="þ"/>
              <a:tabLst>
                <a:tab pos="290513" algn="l"/>
              </a:tabLst>
            </a:pPr>
            <a:r>
              <a:rPr lang="en-US" sz="1600" dirty="0">
                <a:solidFill>
                  <a:schemeClr val="tx1"/>
                </a:solidFill>
              </a:rPr>
              <a:t>Traditional Healers and Religious Spiritual, and Cultural Practices</a:t>
            </a:r>
          </a:p>
          <a:p>
            <a:pPr marL="285750" indent="-285750">
              <a:buFont typeface="Wingdings" panose="05000000000000000000" pitchFamily="2" charset="2"/>
              <a:buChar char="þ"/>
              <a:tabLst>
                <a:tab pos="290513" algn="l"/>
              </a:tabLst>
            </a:pPr>
            <a:r>
              <a:rPr lang="en-US" sz="1600" dirty="0">
                <a:solidFill>
                  <a:schemeClr val="tx1"/>
                </a:solidFill>
              </a:rPr>
              <a:t>Referrals to Community Services and Supports</a:t>
            </a:r>
          </a:p>
          <a:p>
            <a:pPr marL="285750" indent="-285750">
              <a:buFont typeface="Wingdings" panose="05000000000000000000" pitchFamily="2" charset="2"/>
              <a:buChar char="þ"/>
              <a:tabLst>
                <a:tab pos="290513" algn="l"/>
              </a:tabLst>
            </a:pPr>
            <a:r>
              <a:rPr lang="en-US" sz="1600" dirty="0">
                <a:solidFill>
                  <a:schemeClr val="tx1"/>
                </a:solidFill>
              </a:rPr>
              <a:t>Assessing Cognitive Function</a:t>
            </a:r>
          </a:p>
          <a:p>
            <a:pPr marL="285750" indent="-285750">
              <a:buFont typeface="Wingdings" panose="05000000000000000000" pitchFamily="2" charset="2"/>
              <a:buChar char="þ"/>
              <a:tabLst>
                <a:tab pos="290513" algn="l"/>
              </a:tabLst>
            </a:pPr>
            <a:r>
              <a:rPr lang="en-US" sz="1600" dirty="0">
                <a:solidFill>
                  <a:schemeClr val="tx1"/>
                </a:solidFill>
              </a:rPr>
              <a:t>Dietary Considerations</a:t>
            </a:r>
          </a:p>
        </p:txBody>
      </p:sp>
    </p:spTree>
    <p:extLst>
      <p:ext uri="{BB962C8B-B14F-4D97-AF65-F5344CB8AC3E}">
        <p14:creationId xmlns:p14="http://schemas.microsoft.com/office/powerpoint/2010/main" val="154420818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7B58BC-9EDB-2C4E-89FF-A625523B327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7443ACB-17F0-028D-C7F0-40E041D450E8}"/>
              </a:ext>
            </a:extLst>
          </p:cNvPr>
          <p:cNvSpPr>
            <a:spLocks noGrp="1"/>
          </p:cNvSpPr>
          <p:nvPr>
            <p:ph type="title"/>
          </p:nvPr>
        </p:nvSpPr>
        <p:spPr>
          <a:xfrm>
            <a:off x="1014761" y="0"/>
            <a:ext cx="11177239" cy="936702"/>
          </a:xfrm>
          <a:solidFill>
            <a:srgbClr val="002060"/>
          </a:solidFill>
        </p:spPr>
        <p:txBody>
          <a:bodyPr anchor="ctr"/>
          <a:lstStyle/>
          <a:p>
            <a:pPr>
              <a:lnSpc>
                <a:spcPct val="100000"/>
              </a:lnSpc>
              <a:spcBef>
                <a:spcPts val="0"/>
              </a:spcBef>
            </a:pPr>
            <a:r>
              <a:rPr lang="en-US" dirty="0">
                <a:solidFill>
                  <a:srgbClr val="FFC000"/>
                </a:solidFill>
              </a:rPr>
              <a:t>  </a:t>
            </a:r>
            <a:endParaRPr lang="en-US" sz="2800" i="1" dirty="0">
              <a:solidFill>
                <a:srgbClr val="FFC000"/>
              </a:solidFill>
              <a:latin typeface="+mj-lt"/>
            </a:endParaRPr>
          </a:p>
        </p:txBody>
      </p:sp>
      <p:pic>
        <p:nvPicPr>
          <p:cNvPr id="2050" name="Picture 2" descr="Checkmark.">
            <a:extLst>
              <a:ext uri="{FF2B5EF4-FFF2-40B4-BE49-F238E27FC236}">
                <a16:creationId xmlns:a16="http://schemas.microsoft.com/office/drawing/2014/main" id="{F30849AF-6A9E-F1DA-A8B4-BC27FD4A18B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
            <a:ext cx="966613" cy="893416"/>
          </a:xfrm>
          <a:prstGeom prst="rect">
            <a:avLst/>
          </a:prstGeom>
          <a:noFill/>
          <a:ln w="38100">
            <a:solidFill>
              <a:srgbClr val="FFC000"/>
            </a:solidFill>
          </a:ln>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60147504-D2FE-9F88-D2E1-5C2F90CBCA37}"/>
              </a:ext>
            </a:extLst>
          </p:cNvPr>
          <p:cNvSpPr txBox="1"/>
          <p:nvPr/>
        </p:nvSpPr>
        <p:spPr>
          <a:xfrm flipH="1">
            <a:off x="645459" y="1229011"/>
            <a:ext cx="10891071" cy="4473019"/>
          </a:xfrm>
          <a:prstGeom prst="rect">
            <a:avLst/>
          </a:prstGeom>
          <a:solidFill>
            <a:schemeClr val="bg1"/>
          </a:solidFill>
          <a:ln w="38100">
            <a:noFill/>
          </a:ln>
        </p:spPr>
        <p:txBody>
          <a:bodyPr wrap="square" rtlCol="0">
            <a:spAutoFit/>
          </a:bodyPr>
          <a:lstStyle/>
          <a:p>
            <a:pPr marL="344488" marR="0" indent="-344488">
              <a:spcAft>
                <a:spcPts val="1800"/>
              </a:spcAft>
            </a:pPr>
            <a:r>
              <a:rPr lang="en-US" sz="2800" b="1" dirty="0">
                <a:solidFill>
                  <a:srgbClr val="4DA42E"/>
                </a:solidFill>
                <a:latin typeface="Aptos" panose="02110004020202020204"/>
                <a:sym typeface="Wingdings" panose="05000000000000000000" pitchFamily="2" charset="2"/>
              </a:rPr>
              <a:t></a:t>
            </a:r>
            <a:r>
              <a:rPr lang="en-US" sz="1800" b="1" dirty="0">
                <a:solidFill>
                  <a:srgbClr val="4DA42E"/>
                </a:solidFill>
                <a:latin typeface="Aptos" panose="02110004020202020204"/>
                <a:sym typeface="Wingdings" panose="05000000000000000000" pitchFamily="2" charset="2"/>
              </a:rPr>
              <a:t> </a:t>
            </a:r>
            <a:r>
              <a:rPr lang="en-US" b="1" dirty="0"/>
              <a:t>Discussed Approach for Refining DEI Tool</a:t>
            </a:r>
            <a:r>
              <a:rPr lang="en-US" dirty="0"/>
              <a:t> </a:t>
            </a:r>
            <a:r>
              <a:rPr lang="en-US" b="1" dirty="0"/>
              <a:t>-</a:t>
            </a:r>
            <a:r>
              <a:rPr lang="en-US" dirty="0"/>
              <a:t> </a:t>
            </a:r>
            <a:r>
              <a:rPr lang="en-US" kern="100" dirty="0">
                <a:latin typeface="+mj-lt"/>
              </a:rPr>
              <a:t>Identified </a:t>
            </a:r>
            <a:r>
              <a:rPr lang="en-US" kern="100" dirty="0">
                <a:effectLst/>
                <a:latin typeface="+mj-lt"/>
                <a:ea typeface="Aptos" panose="020B0004020202020204" pitchFamily="34" charset="0"/>
              </a:rPr>
              <a:t>benefits and logistics around hosting an annual listening session with people living with dementia with</a:t>
            </a:r>
            <a:r>
              <a:rPr lang="en-US" kern="100" dirty="0">
                <a:latin typeface="+mj-lt"/>
                <a:ea typeface="Aptos" panose="020B0004020202020204" pitchFamily="34" charset="0"/>
              </a:rPr>
              <a:t>in </a:t>
            </a:r>
            <a:r>
              <a:rPr lang="en-US" kern="100" dirty="0">
                <a:effectLst/>
                <a:latin typeface="+mj-lt"/>
                <a:ea typeface="Aptos" panose="020B0004020202020204" pitchFamily="34" charset="0"/>
              </a:rPr>
              <a:t>communities </a:t>
            </a:r>
            <a:r>
              <a:rPr lang="en-US" kern="100" dirty="0">
                <a:latin typeface="+mj-lt"/>
                <a:ea typeface="Aptos" panose="020B0004020202020204" pitchFamily="34" charset="0"/>
              </a:rPr>
              <a:t>exhibiting </a:t>
            </a:r>
            <a:r>
              <a:rPr lang="en-US" kern="100" dirty="0">
                <a:effectLst/>
                <a:latin typeface="+mj-lt"/>
                <a:ea typeface="Aptos" panose="020B0004020202020204" pitchFamily="34" charset="0"/>
              </a:rPr>
              <a:t>significant health disparities and high dementia risk</a:t>
            </a:r>
          </a:p>
          <a:p>
            <a:pPr marR="0">
              <a:spcAft>
                <a:spcPts val="1000"/>
              </a:spcAft>
            </a:pPr>
            <a:r>
              <a:rPr lang="en-US" sz="2800" b="1" dirty="0">
                <a:solidFill>
                  <a:srgbClr val="4DA42E"/>
                </a:solidFill>
                <a:latin typeface="Aptos" panose="02110004020202020204"/>
                <a:sym typeface="Wingdings" panose="05000000000000000000" pitchFamily="2" charset="2"/>
              </a:rPr>
              <a:t></a:t>
            </a:r>
            <a:r>
              <a:rPr lang="en-US" sz="1800" b="1" dirty="0">
                <a:solidFill>
                  <a:srgbClr val="4DA42E"/>
                </a:solidFill>
                <a:latin typeface="Aptos" panose="02110004020202020204"/>
                <a:sym typeface="Wingdings" panose="05000000000000000000" pitchFamily="2" charset="2"/>
              </a:rPr>
              <a:t> </a:t>
            </a:r>
            <a:r>
              <a:rPr lang="en-US" b="1" kern="100" dirty="0">
                <a:latin typeface="+mj-lt"/>
              </a:rPr>
              <a:t>Organized and Hosted Listening Session with Secured Funding and Venue</a:t>
            </a:r>
          </a:p>
          <a:p>
            <a:pPr marL="742950" lvl="1" indent="-285750">
              <a:spcAft>
                <a:spcPts val="1000"/>
              </a:spcAft>
              <a:buFont typeface="Arial" panose="020B0604020202020204" pitchFamily="34" charset="0"/>
              <a:buChar char="•"/>
            </a:pPr>
            <a:r>
              <a:rPr lang="en-US" kern="100" dirty="0">
                <a:effectLst/>
                <a:latin typeface="+mj-lt"/>
                <a:ea typeface="Aptos" panose="020B0004020202020204" pitchFamily="34" charset="0"/>
              </a:rPr>
              <a:t>Secured funding from Point32Health Foundation for one listening session in 2024</a:t>
            </a:r>
          </a:p>
          <a:p>
            <a:pPr marL="742950" lvl="1" indent="-285750">
              <a:spcAft>
                <a:spcPts val="1000"/>
              </a:spcAft>
              <a:buFont typeface="Arial" panose="020B0604020202020204" pitchFamily="34" charset="0"/>
              <a:buChar char="•"/>
            </a:pPr>
            <a:r>
              <a:rPr lang="en-US" kern="100" dirty="0">
                <a:latin typeface="+mj-lt"/>
                <a:ea typeface="Aptos" panose="020B0004020202020204" pitchFamily="34" charset="0"/>
              </a:rPr>
              <a:t>Identified a health center and attained its agreement to host a session with its patients</a:t>
            </a:r>
          </a:p>
          <a:p>
            <a:pPr marL="742950" lvl="1" indent="-285750">
              <a:spcAft>
                <a:spcPts val="1000"/>
              </a:spcAft>
              <a:buFont typeface="Arial" panose="020B0604020202020204" pitchFamily="34" charset="0"/>
              <a:buChar char="•"/>
            </a:pPr>
            <a:r>
              <a:rPr lang="en-US" kern="100" dirty="0">
                <a:latin typeface="+mj-lt"/>
                <a:ea typeface="Aptos" panose="020B0004020202020204" pitchFamily="34" charset="0"/>
              </a:rPr>
              <a:t> D</a:t>
            </a:r>
            <a:r>
              <a:rPr lang="en-US" kern="100" dirty="0">
                <a:effectLst/>
                <a:latin typeface="+mj-lt"/>
                <a:ea typeface="Aptos" panose="020B0004020202020204" pitchFamily="34" charset="0"/>
              </a:rPr>
              <a:t>eveloped questions for participants using our DEI tool as a guide</a:t>
            </a:r>
          </a:p>
          <a:p>
            <a:pPr marL="801688" lvl="1" indent="-344488">
              <a:spcAft>
                <a:spcPts val="1000"/>
              </a:spcAft>
              <a:buFont typeface="Arial" panose="020B0604020202020204" pitchFamily="34" charset="0"/>
              <a:buChar char="•"/>
            </a:pPr>
            <a:r>
              <a:rPr lang="en-US" kern="100" dirty="0">
                <a:effectLst/>
                <a:latin typeface="+mj-lt"/>
                <a:ea typeface="Aptos" panose="020B0004020202020204" pitchFamily="34" charset="0"/>
              </a:rPr>
              <a:t>Convened session in September 2024 in a health center within a predominantly African American/Black community in Springfield</a:t>
            </a:r>
          </a:p>
          <a:p>
            <a:pPr marL="344488" marR="0" indent="-344488">
              <a:spcAft>
                <a:spcPts val="1800"/>
              </a:spcAft>
            </a:pPr>
            <a:r>
              <a:rPr lang="en-US" sz="2800" b="1" dirty="0">
                <a:solidFill>
                  <a:srgbClr val="4DA42E"/>
                </a:solidFill>
                <a:latin typeface="+mj-lt"/>
                <a:sym typeface="Wingdings" panose="05000000000000000000" pitchFamily="2" charset="2"/>
              </a:rPr>
              <a:t></a:t>
            </a:r>
            <a:r>
              <a:rPr lang="en-US" b="1" dirty="0">
                <a:solidFill>
                  <a:srgbClr val="4DA42E"/>
                </a:solidFill>
                <a:latin typeface="+mj-lt"/>
                <a:sym typeface="Wingdings" panose="05000000000000000000" pitchFamily="2" charset="2"/>
              </a:rPr>
              <a:t>  </a:t>
            </a:r>
            <a:r>
              <a:rPr lang="en-US" b="1" kern="100" dirty="0">
                <a:effectLst/>
                <a:latin typeface="+mj-lt"/>
                <a:ea typeface="Aptos" panose="020B0004020202020204" pitchFamily="34" charset="0"/>
              </a:rPr>
              <a:t>Refined the DEI Tool - </a:t>
            </a:r>
            <a:r>
              <a:rPr lang="en-US" dirty="0"/>
              <a:t>Updated our DEI tool based on feedback from this listening session with the potential opportunity for further enhancements through ongoing community engagement initiatives</a:t>
            </a:r>
            <a:endParaRPr lang="en-US" kern="100" dirty="0">
              <a:effectLst/>
              <a:latin typeface="+mj-lt"/>
              <a:ea typeface="Aptos" panose="020B0004020202020204" pitchFamily="34" charset="0"/>
            </a:endParaRPr>
          </a:p>
        </p:txBody>
      </p:sp>
      <p:sp>
        <p:nvSpPr>
          <p:cNvPr id="10" name="TextBox 9">
            <a:extLst>
              <a:ext uri="{FF2B5EF4-FFF2-40B4-BE49-F238E27FC236}">
                <a16:creationId xmlns:a16="http://schemas.microsoft.com/office/drawing/2014/main" id="{2D21861C-7600-C299-6B6D-4BE150911549}"/>
              </a:ext>
            </a:extLst>
          </p:cNvPr>
          <p:cNvSpPr txBox="1"/>
          <p:nvPr/>
        </p:nvSpPr>
        <p:spPr>
          <a:xfrm>
            <a:off x="1003611" y="223023"/>
            <a:ext cx="11188390" cy="523220"/>
          </a:xfrm>
          <a:prstGeom prst="rect">
            <a:avLst/>
          </a:prstGeom>
          <a:noFill/>
        </p:spPr>
        <p:txBody>
          <a:bodyPr wrap="square" rtlCol="0">
            <a:spAutoFit/>
          </a:bodyPr>
          <a:lstStyle/>
          <a:p>
            <a:pPr marL="234950" marR="0" lvl="0" indent="0" algn="l"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0" cap="none" spc="0" normalizeH="0" baseline="0" noProof="0" dirty="0">
                <a:ln>
                  <a:noFill/>
                </a:ln>
                <a:solidFill>
                  <a:srgbClr val="FFC000"/>
                </a:solidFill>
                <a:effectLst/>
                <a:uLnTx/>
                <a:uFillTx/>
                <a:latin typeface="Calibri" pitchFamily="34" charset="0"/>
                <a:ea typeface="+mn-ea"/>
                <a:cs typeface="Calibri" pitchFamily="34" charset="0"/>
              </a:rPr>
              <a:t>Updates and Accomplishments</a:t>
            </a:r>
            <a:endParaRPr kumimoji="0" lang="en-US" sz="2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14" name="Slide Number Placeholder 4">
            <a:extLst>
              <a:ext uri="{FF2B5EF4-FFF2-40B4-BE49-F238E27FC236}">
                <a16:creationId xmlns:a16="http://schemas.microsoft.com/office/drawing/2014/main" id="{8149B4AC-A25C-0087-9426-298EFE62D7B1}"/>
              </a:ext>
            </a:extLst>
          </p:cNvPr>
          <p:cNvSpPr txBox="1">
            <a:spLocks/>
          </p:cNvSpPr>
          <p:nvPr/>
        </p:nvSpPr>
        <p:spPr>
          <a:xfrm>
            <a:off x="11632019" y="6410781"/>
            <a:ext cx="353151"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fld id="{368831C8-4153-47FC-8159-9A6EA4357490}"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33</a:t>
            </a:fld>
            <a:endPar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74867480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21560C-F179-EA43-464E-BD7F6727D94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0226546-4ABD-1625-57E2-DB90509B4E93}"/>
              </a:ext>
            </a:extLst>
          </p:cNvPr>
          <p:cNvSpPr>
            <a:spLocks noGrp="1"/>
          </p:cNvSpPr>
          <p:nvPr>
            <p:ph type="title"/>
          </p:nvPr>
        </p:nvSpPr>
        <p:spPr>
          <a:xfrm>
            <a:off x="1014761" y="0"/>
            <a:ext cx="11177239" cy="936702"/>
          </a:xfrm>
          <a:solidFill>
            <a:srgbClr val="002060"/>
          </a:solidFill>
        </p:spPr>
        <p:txBody>
          <a:bodyPr anchor="ctr"/>
          <a:lstStyle/>
          <a:p>
            <a:pPr>
              <a:lnSpc>
                <a:spcPct val="100000"/>
              </a:lnSpc>
              <a:spcBef>
                <a:spcPts val="0"/>
              </a:spcBef>
            </a:pPr>
            <a:r>
              <a:rPr lang="en-US" dirty="0">
                <a:solidFill>
                  <a:srgbClr val="FFC000"/>
                </a:solidFill>
              </a:rPr>
              <a:t>  </a:t>
            </a:r>
            <a:endParaRPr lang="en-US" sz="2800" i="1" dirty="0">
              <a:solidFill>
                <a:srgbClr val="FFC000"/>
              </a:solidFill>
              <a:latin typeface="+mj-lt"/>
            </a:endParaRPr>
          </a:p>
        </p:txBody>
      </p:sp>
      <p:pic>
        <p:nvPicPr>
          <p:cNvPr id="2050" name="Picture 2" descr="Checkmark.">
            <a:extLst>
              <a:ext uri="{FF2B5EF4-FFF2-40B4-BE49-F238E27FC236}">
                <a16:creationId xmlns:a16="http://schemas.microsoft.com/office/drawing/2014/main" id="{A1A3D4B1-F2C8-6529-014E-BD69DBE10F7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
            <a:ext cx="966613" cy="893416"/>
          </a:xfrm>
          <a:prstGeom prst="rect">
            <a:avLst/>
          </a:prstGeom>
          <a:noFill/>
          <a:ln w="38100">
            <a:solidFill>
              <a:srgbClr val="FFC000"/>
            </a:solidFill>
          </a:ln>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A86F3944-11FF-05CC-D5CA-286B3E2FAB83}"/>
              </a:ext>
            </a:extLst>
          </p:cNvPr>
          <p:cNvSpPr txBox="1"/>
          <p:nvPr/>
        </p:nvSpPr>
        <p:spPr>
          <a:xfrm flipH="1">
            <a:off x="2248348" y="1519469"/>
            <a:ext cx="8197327" cy="4739759"/>
          </a:xfrm>
          <a:prstGeom prst="rect">
            <a:avLst/>
          </a:prstGeom>
          <a:solidFill>
            <a:schemeClr val="bg1"/>
          </a:solidFill>
          <a:ln w="38100">
            <a:noFill/>
          </a:ln>
        </p:spPr>
        <p:txBody>
          <a:bodyPr wrap="square" rtlCol="0">
            <a:spAutoFit/>
          </a:bodyPr>
          <a:lstStyle/>
          <a:p>
            <a:pPr marR="0">
              <a:spcAft>
                <a:spcPts val="1800"/>
              </a:spcAft>
            </a:pPr>
            <a:r>
              <a:rPr lang="en-US" sz="2800" b="1" dirty="0">
                <a:solidFill>
                  <a:srgbClr val="4DA42E"/>
                </a:solidFill>
                <a:latin typeface="Aptos" panose="02110004020202020204"/>
                <a:sym typeface="Wingdings" panose="05000000000000000000" pitchFamily="2" charset="2"/>
              </a:rPr>
              <a:t></a:t>
            </a:r>
            <a:r>
              <a:rPr lang="en-US" sz="1800" b="1" dirty="0">
                <a:solidFill>
                  <a:srgbClr val="4DA42E"/>
                </a:solidFill>
                <a:latin typeface="Aptos" panose="02110004020202020204"/>
                <a:sym typeface="Wingdings" panose="05000000000000000000" pitchFamily="2" charset="2"/>
              </a:rPr>
              <a:t> </a:t>
            </a:r>
            <a:r>
              <a:rPr lang="en-US" sz="1800" b="1" kern="100" dirty="0">
                <a:latin typeface="+mj-lt"/>
                <a:sym typeface="Wingdings" panose="05000000000000000000" pitchFamily="2" charset="2"/>
              </a:rPr>
              <a:t>E</a:t>
            </a:r>
            <a:r>
              <a:rPr lang="en-US" b="1" kern="100" dirty="0">
                <a:latin typeface="+mj-lt"/>
              </a:rPr>
              <a:t>xplored the Following Topics with Listening Session Participants</a:t>
            </a:r>
            <a:endParaRPr lang="en-US" b="1" kern="100" dirty="0">
              <a:latin typeface="+mj-lt"/>
              <a:sym typeface="Wingdings" panose="05000000000000000000" pitchFamily="2" charset="2"/>
            </a:endParaRPr>
          </a:p>
          <a:p>
            <a:pPr marL="742950" lvl="1" indent="-285750">
              <a:spcAft>
                <a:spcPts val="1800"/>
              </a:spcAft>
              <a:buFont typeface="Arial" panose="020B0604020202020204" pitchFamily="34" charset="0"/>
              <a:buChar char="•"/>
            </a:pPr>
            <a:r>
              <a:rPr lang="en-US" dirty="0">
                <a:latin typeface="+mj-lt"/>
              </a:rPr>
              <a:t>Understanding dementia and its impact on families</a:t>
            </a:r>
          </a:p>
          <a:p>
            <a:pPr marL="742950" lvl="1" indent="-285750">
              <a:spcAft>
                <a:spcPts val="1800"/>
              </a:spcAft>
              <a:buFont typeface="Arial" panose="020B0604020202020204" pitchFamily="34" charset="0"/>
              <a:buChar char="•"/>
              <a:tabLst>
                <a:tab pos="457200" algn="l"/>
              </a:tabLst>
            </a:pPr>
            <a:r>
              <a:rPr lang="en-US" dirty="0">
                <a:latin typeface="+mj-lt"/>
              </a:rPr>
              <a:t>Cultural and family beliefs about health and traditions</a:t>
            </a:r>
          </a:p>
          <a:p>
            <a:pPr marL="742950" lvl="1" indent="-285750">
              <a:spcAft>
                <a:spcPts val="1800"/>
              </a:spcAft>
              <a:buFont typeface="Arial" panose="020B0604020202020204" pitchFamily="34" charset="0"/>
              <a:buChar char="•"/>
              <a:tabLst>
                <a:tab pos="457200" algn="l"/>
              </a:tabLst>
            </a:pPr>
            <a:r>
              <a:rPr lang="en-US" dirty="0">
                <a:latin typeface="+mj-lt"/>
              </a:rPr>
              <a:t>Communication with healthcare providers</a:t>
            </a:r>
          </a:p>
          <a:p>
            <a:pPr marL="742950" lvl="1" indent="-285750">
              <a:spcAft>
                <a:spcPts val="1800"/>
              </a:spcAft>
              <a:buFont typeface="Arial" panose="020B0604020202020204" pitchFamily="34" charset="0"/>
              <a:buChar char="•"/>
              <a:tabLst>
                <a:tab pos="457200" algn="l"/>
              </a:tabLst>
            </a:pPr>
            <a:r>
              <a:rPr lang="en-US" dirty="0">
                <a:latin typeface="+mj-lt"/>
              </a:rPr>
              <a:t>Influence of family and others on decisions affecting health or wellbeing</a:t>
            </a:r>
          </a:p>
          <a:p>
            <a:pPr marL="742950" lvl="1" indent="-285750">
              <a:spcAft>
                <a:spcPts val="1800"/>
              </a:spcAft>
              <a:buFont typeface="Arial" panose="020B0604020202020204" pitchFamily="34" charset="0"/>
              <a:buChar char="•"/>
              <a:tabLst>
                <a:tab pos="457200" algn="l"/>
              </a:tabLst>
            </a:pPr>
            <a:r>
              <a:rPr lang="en-US" dirty="0">
                <a:latin typeface="+mj-lt"/>
              </a:rPr>
              <a:t>Accessing and benefiting from community services</a:t>
            </a:r>
          </a:p>
          <a:p>
            <a:pPr marL="742950" lvl="1" indent="-285750">
              <a:spcAft>
                <a:spcPts val="1800"/>
              </a:spcAft>
              <a:buFont typeface="Arial" panose="020B0604020202020204" pitchFamily="34" charset="0"/>
              <a:buChar char="•"/>
              <a:tabLst>
                <a:tab pos="457200" algn="l"/>
              </a:tabLst>
            </a:pPr>
            <a:r>
              <a:rPr lang="en-US" dirty="0">
                <a:latin typeface="+mj-lt"/>
              </a:rPr>
              <a:t>Engaging the community</a:t>
            </a:r>
          </a:p>
          <a:p>
            <a:pPr marL="742950" lvl="1" indent="-285750">
              <a:spcAft>
                <a:spcPts val="1800"/>
              </a:spcAft>
              <a:buFont typeface="Arial" panose="020B0604020202020204" pitchFamily="34" charset="0"/>
              <a:buChar char="•"/>
              <a:tabLst>
                <a:tab pos="457200" algn="l"/>
              </a:tabLst>
            </a:pPr>
            <a:r>
              <a:rPr lang="en-US" dirty="0">
                <a:latin typeface="+mj-lt"/>
              </a:rPr>
              <a:t>Discussing and addressing stressful behaviors</a:t>
            </a:r>
          </a:p>
          <a:p>
            <a:pPr marR="0" lvl="0" algn="l" defTabSz="457200" rtl="0" eaLnBrk="1" fontAlgn="auto" latinLnBrk="0" hangingPunct="1">
              <a:lnSpc>
                <a:spcPct val="100000"/>
              </a:lnSpc>
              <a:spcBef>
                <a:spcPts val="0"/>
              </a:spcBef>
              <a:spcAft>
                <a:spcPts val="1000"/>
              </a:spcAft>
              <a:buClr>
                <a:prstClr val="black"/>
              </a:buClr>
              <a:buSzTx/>
              <a:tabLst/>
              <a:defRPr/>
            </a:pPr>
            <a:endParaRPr kumimoji="0" lang="en-US" sz="2800" b="1" i="0" u="none" strike="noStrike" kern="1200" cap="none" spc="0" normalizeH="0" baseline="0" noProof="0" dirty="0">
              <a:ln>
                <a:noFill/>
              </a:ln>
              <a:solidFill>
                <a:srgbClr val="4DA42E"/>
              </a:solidFill>
              <a:effectLst/>
              <a:uLnTx/>
              <a:uFillTx/>
              <a:latin typeface="Aptos" panose="02110004020202020204"/>
              <a:ea typeface="+mn-ea"/>
              <a:cs typeface="+mn-cs"/>
              <a:sym typeface="Wingdings" panose="05000000000000000000" pitchFamily="2" charset="2"/>
            </a:endParaRPr>
          </a:p>
        </p:txBody>
      </p:sp>
      <p:sp>
        <p:nvSpPr>
          <p:cNvPr id="10" name="TextBox 9">
            <a:extLst>
              <a:ext uri="{FF2B5EF4-FFF2-40B4-BE49-F238E27FC236}">
                <a16:creationId xmlns:a16="http://schemas.microsoft.com/office/drawing/2014/main" id="{910AFFC2-EA50-B5C8-F838-EA54207C79B0}"/>
              </a:ext>
            </a:extLst>
          </p:cNvPr>
          <p:cNvSpPr txBox="1"/>
          <p:nvPr/>
        </p:nvSpPr>
        <p:spPr>
          <a:xfrm>
            <a:off x="1003611" y="223023"/>
            <a:ext cx="11188390" cy="523220"/>
          </a:xfrm>
          <a:prstGeom prst="rect">
            <a:avLst/>
          </a:prstGeom>
          <a:noFill/>
        </p:spPr>
        <p:txBody>
          <a:bodyPr wrap="square" rtlCol="0">
            <a:spAutoFit/>
          </a:bodyPr>
          <a:lstStyle/>
          <a:p>
            <a:pPr marL="234950" marR="0" lvl="0" indent="0" algn="l"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0" cap="none" spc="0" normalizeH="0" baseline="0" noProof="0" dirty="0">
                <a:ln>
                  <a:noFill/>
                </a:ln>
                <a:solidFill>
                  <a:srgbClr val="FFC000"/>
                </a:solidFill>
                <a:effectLst/>
                <a:uLnTx/>
                <a:uFillTx/>
                <a:latin typeface="Calibri" pitchFamily="34" charset="0"/>
                <a:ea typeface="+mn-ea"/>
                <a:cs typeface="Calibri" pitchFamily="34" charset="0"/>
              </a:rPr>
              <a:t>Updates and Accomplishments</a:t>
            </a:r>
            <a:endParaRPr kumimoji="0" lang="en-US" sz="2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14" name="Slide Number Placeholder 4">
            <a:extLst>
              <a:ext uri="{FF2B5EF4-FFF2-40B4-BE49-F238E27FC236}">
                <a16:creationId xmlns:a16="http://schemas.microsoft.com/office/drawing/2014/main" id="{60A0A774-A2C3-A4D1-4D8A-675CA88A76F4}"/>
              </a:ext>
            </a:extLst>
          </p:cNvPr>
          <p:cNvSpPr txBox="1">
            <a:spLocks/>
          </p:cNvSpPr>
          <p:nvPr/>
        </p:nvSpPr>
        <p:spPr>
          <a:xfrm>
            <a:off x="11589489" y="6410781"/>
            <a:ext cx="395682"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fld id="{368831C8-4153-47FC-8159-9A6EA4357490}"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34</a:t>
            </a:fld>
            <a:endPar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65959072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8F0806-B63C-A268-E20F-9A3167688D41}"/>
            </a:ext>
          </a:extLst>
        </p:cNvPr>
        <p:cNvGrpSpPr/>
        <p:nvPr/>
      </p:nvGrpSpPr>
      <p:grpSpPr>
        <a:xfrm>
          <a:off x="0" y="0"/>
          <a:ext cx="0" cy="0"/>
          <a:chOff x="0" y="0"/>
          <a:chExt cx="0" cy="0"/>
        </a:xfrm>
      </p:grpSpPr>
      <p:sp>
        <p:nvSpPr>
          <p:cNvPr id="6" name="Title 1">
            <a:extLst>
              <a:ext uri="{FF2B5EF4-FFF2-40B4-BE49-F238E27FC236}">
                <a16:creationId xmlns:a16="http://schemas.microsoft.com/office/drawing/2014/main" id="{7265EFA3-95CD-B360-046C-18DCBB2A1FDB}"/>
              </a:ext>
            </a:extLst>
          </p:cNvPr>
          <p:cNvSpPr txBox="1">
            <a:spLocks/>
          </p:cNvSpPr>
          <p:nvPr/>
        </p:nvSpPr>
        <p:spPr>
          <a:xfrm>
            <a:off x="978946" y="0"/>
            <a:ext cx="11213054" cy="936702"/>
          </a:xfrm>
          <a:prstGeom prst="rect">
            <a:avLst/>
          </a:prstGeom>
          <a:solidFill>
            <a:srgbClr val="002060"/>
          </a:solidFill>
          <a:ln>
            <a:noFill/>
          </a:ln>
        </p:spPr>
        <p:txBody>
          <a:bodyPr spcFirstLastPara="1" vert="horz" wrap="square" lIns="91425" tIns="45700" rIns="91425" bIns="45700" rtlCol="0" anchor="ctr" anchorCtr="0">
            <a:noAutofit/>
          </a:bodyPr>
          <a:lstStyle>
            <a:lvl1pPr lvl="0" algn="l" defTabSz="914400" rtl="0" eaLnBrk="1" latinLnBrk="0" hangingPunct="1">
              <a:lnSpc>
                <a:spcPct val="90000"/>
              </a:lnSpc>
              <a:spcBef>
                <a:spcPts val="360"/>
              </a:spcBef>
              <a:spcAft>
                <a:spcPts val="0"/>
              </a:spcAft>
              <a:buSzPts val="1400"/>
              <a:buNone/>
              <a:defRPr sz="4400" kern="1200">
                <a:solidFill>
                  <a:schemeClr val="tx1"/>
                </a:solidFill>
                <a:latin typeface="Calibri"/>
                <a:ea typeface="Calibri"/>
                <a:cs typeface="Calibri"/>
                <a:sym typeface="Calibri"/>
              </a:defRPr>
            </a:lvl1pPr>
            <a:lvl2pPr lvl="1" algn="l">
              <a:spcBef>
                <a:spcPts val="270"/>
              </a:spcBef>
              <a:spcAft>
                <a:spcPts val="0"/>
              </a:spcAft>
              <a:buSzPts val="1400"/>
              <a:buNone/>
              <a:defRPr/>
            </a:lvl2pPr>
            <a:lvl3pPr lvl="2" algn="l">
              <a:spcBef>
                <a:spcPts val="270"/>
              </a:spcBef>
              <a:spcAft>
                <a:spcPts val="0"/>
              </a:spcAft>
              <a:buSzPts val="1400"/>
              <a:buNone/>
              <a:defRPr/>
            </a:lvl3pPr>
            <a:lvl4pPr lvl="3" algn="l">
              <a:spcBef>
                <a:spcPts val="270"/>
              </a:spcBef>
              <a:spcAft>
                <a:spcPts val="0"/>
              </a:spcAft>
              <a:buSzPts val="1400"/>
              <a:buNone/>
              <a:defRPr/>
            </a:lvl4pPr>
            <a:lvl5pPr lvl="4" algn="l">
              <a:spcBef>
                <a:spcPts val="270"/>
              </a:spcBef>
              <a:spcAft>
                <a:spcPts val="0"/>
              </a:spcAft>
              <a:buSzPts val="1400"/>
              <a:buNone/>
              <a:defRPr/>
            </a:lvl5pPr>
            <a:lvl6pPr lvl="5" algn="l">
              <a:spcBef>
                <a:spcPts val="270"/>
              </a:spcBef>
              <a:spcAft>
                <a:spcPts val="0"/>
              </a:spcAft>
              <a:buSzPts val="1400"/>
              <a:buNone/>
              <a:defRPr/>
            </a:lvl6pPr>
            <a:lvl7pPr lvl="6" algn="l">
              <a:spcBef>
                <a:spcPts val="270"/>
              </a:spcBef>
              <a:spcAft>
                <a:spcPts val="0"/>
              </a:spcAft>
              <a:buSzPts val="1400"/>
              <a:buNone/>
              <a:defRPr/>
            </a:lvl7pPr>
            <a:lvl8pPr lvl="7" algn="l">
              <a:spcBef>
                <a:spcPts val="270"/>
              </a:spcBef>
              <a:spcAft>
                <a:spcPts val="0"/>
              </a:spcAft>
              <a:buSzPts val="1400"/>
              <a:buNone/>
              <a:defRPr/>
            </a:lvl8pPr>
            <a:lvl9pPr lvl="8" algn="l">
              <a:spcBef>
                <a:spcPts val="270"/>
              </a:spcBef>
              <a:spcAft>
                <a:spcPts val="0"/>
              </a:spcAft>
              <a:buSzPts val="1400"/>
              <a:buNone/>
              <a:defRPr/>
            </a:lvl9pPr>
          </a:lstStyle>
          <a:p>
            <a:pPr>
              <a:lnSpc>
                <a:spcPct val="100000"/>
              </a:lnSpc>
              <a:spcBef>
                <a:spcPts val="0"/>
              </a:spcBef>
            </a:pPr>
            <a:r>
              <a:rPr lang="en-US" sz="2800" b="1" kern="0" dirty="0">
                <a:solidFill>
                  <a:srgbClr val="FFC000"/>
                </a:solidFill>
                <a:latin typeface="Calibri" pitchFamily="34" charset="0"/>
                <a:ea typeface="+mn-ea"/>
                <a:cs typeface="Calibri" pitchFamily="34" charset="0"/>
              </a:rPr>
              <a:t>   Key Findings from Listening Session</a:t>
            </a:r>
          </a:p>
        </p:txBody>
      </p:sp>
      <p:sp>
        <p:nvSpPr>
          <p:cNvPr id="2" name="Slide Number Placeholder 4">
            <a:extLst>
              <a:ext uri="{FF2B5EF4-FFF2-40B4-BE49-F238E27FC236}">
                <a16:creationId xmlns:a16="http://schemas.microsoft.com/office/drawing/2014/main" id="{B82E5D30-3062-6032-9CE5-85AF4CA926CD}"/>
              </a:ext>
            </a:extLst>
          </p:cNvPr>
          <p:cNvSpPr txBox="1">
            <a:spLocks/>
          </p:cNvSpPr>
          <p:nvPr/>
        </p:nvSpPr>
        <p:spPr>
          <a:xfrm>
            <a:off x="11546959" y="6410781"/>
            <a:ext cx="438212"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fld id="{368831C8-4153-47FC-8159-9A6EA4357490}"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35</a:t>
            </a:fld>
            <a:endPar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5" name="TextBox 4">
            <a:extLst>
              <a:ext uri="{FF2B5EF4-FFF2-40B4-BE49-F238E27FC236}">
                <a16:creationId xmlns:a16="http://schemas.microsoft.com/office/drawing/2014/main" id="{B014CDE3-A0EB-47D8-2FFC-FD97BFF192D5}"/>
              </a:ext>
            </a:extLst>
          </p:cNvPr>
          <p:cNvSpPr txBox="1"/>
          <p:nvPr/>
        </p:nvSpPr>
        <p:spPr>
          <a:xfrm>
            <a:off x="720763" y="1154767"/>
            <a:ext cx="7401260" cy="400110"/>
          </a:xfrm>
          <a:prstGeom prst="rect">
            <a:avLst/>
          </a:prstGeom>
          <a:noFill/>
        </p:spPr>
        <p:txBody>
          <a:bodyPr wrap="square">
            <a:spAutoFit/>
          </a:bodyPr>
          <a:lstStyle/>
          <a:p>
            <a:pPr marR="0" lvl="0">
              <a:buClr>
                <a:srgbClr val="000000"/>
              </a:buClr>
              <a:buSzPts val="1200"/>
            </a:pPr>
            <a:r>
              <a:rPr lang="en-US" sz="2000" b="1" dirty="0">
                <a:solidFill>
                  <a:schemeClr val="accent1"/>
                </a:solidFill>
              </a:rPr>
              <a:t>1. Lack of Effective Communication with Healthcare Providers</a:t>
            </a:r>
            <a:endParaRPr lang="en-US" sz="1200" kern="100" dirty="0">
              <a:effectLst/>
              <a:ea typeface="Aptos" panose="020B0004020202020204" pitchFamily="34" charset="0"/>
            </a:endParaRPr>
          </a:p>
        </p:txBody>
      </p:sp>
      <p:pic>
        <p:nvPicPr>
          <p:cNvPr id="3" name="Picture 2">
            <a:extLst>
              <a:ext uri="{FF2B5EF4-FFF2-40B4-BE49-F238E27FC236}">
                <a16:creationId xmlns:a16="http://schemas.microsoft.com/office/drawing/2014/main" id="{EB0676FF-4364-0E55-B2D9-E7C7E4D8442B}"/>
              </a:ext>
            </a:extLst>
          </p:cNvPr>
          <p:cNvPicPr>
            <a:picLocks noChangeAspect="1"/>
          </p:cNvPicPr>
          <p:nvPr/>
        </p:nvPicPr>
        <p:blipFill>
          <a:blip r:embed="rId3"/>
          <a:stretch>
            <a:fillRect/>
          </a:stretch>
        </p:blipFill>
        <p:spPr>
          <a:xfrm>
            <a:off x="0" y="0"/>
            <a:ext cx="978946" cy="935915"/>
          </a:xfrm>
          <a:prstGeom prst="rect">
            <a:avLst/>
          </a:prstGeom>
          <a:ln w="12700">
            <a:solidFill>
              <a:schemeClr val="tx1"/>
            </a:solidFill>
          </a:ln>
        </p:spPr>
      </p:pic>
      <p:sp>
        <p:nvSpPr>
          <p:cNvPr id="10" name="Oval 9">
            <a:extLst>
              <a:ext uri="{FF2B5EF4-FFF2-40B4-BE49-F238E27FC236}">
                <a16:creationId xmlns:a16="http://schemas.microsoft.com/office/drawing/2014/main" id="{23DB0938-8166-7E25-86CE-1165362C60F5}"/>
              </a:ext>
            </a:extLst>
          </p:cNvPr>
          <p:cNvSpPr/>
          <p:nvPr/>
        </p:nvSpPr>
        <p:spPr>
          <a:xfrm>
            <a:off x="871370" y="1637166"/>
            <a:ext cx="3238052" cy="1688950"/>
          </a:xfrm>
          <a:prstGeom prst="ellipse">
            <a:avLst/>
          </a:prstGeom>
          <a:solidFill>
            <a:schemeClr val="bg2"/>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i="1" dirty="0">
                <a:solidFill>
                  <a:schemeClr val="tx1"/>
                </a:solidFill>
              </a:rPr>
              <a:t>“I asked what the medication is for, and he told me not to worry about that”</a:t>
            </a:r>
          </a:p>
        </p:txBody>
      </p:sp>
      <p:sp>
        <p:nvSpPr>
          <p:cNvPr id="11" name="Oval 10">
            <a:extLst>
              <a:ext uri="{FF2B5EF4-FFF2-40B4-BE49-F238E27FC236}">
                <a16:creationId xmlns:a16="http://schemas.microsoft.com/office/drawing/2014/main" id="{D4BE6AC4-8255-AFBF-A9A6-D7D729A7A482}"/>
              </a:ext>
            </a:extLst>
          </p:cNvPr>
          <p:cNvSpPr/>
          <p:nvPr/>
        </p:nvSpPr>
        <p:spPr>
          <a:xfrm>
            <a:off x="4561367" y="1617941"/>
            <a:ext cx="2657137" cy="1654885"/>
          </a:xfrm>
          <a:prstGeom prst="ellipse">
            <a:avLst/>
          </a:prstGeom>
          <a:solidFill>
            <a:schemeClr val="bg2"/>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i="1" dirty="0">
                <a:solidFill>
                  <a:schemeClr val="tx1"/>
                </a:solidFill>
              </a:rPr>
              <a:t>“He seldom looked at me.” </a:t>
            </a:r>
          </a:p>
        </p:txBody>
      </p:sp>
      <p:sp>
        <p:nvSpPr>
          <p:cNvPr id="12" name="Oval 11">
            <a:extLst>
              <a:ext uri="{FF2B5EF4-FFF2-40B4-BE49-F238E27FC236}">
                <a16:creationId xmlns:a16="http://schemas.microsoft.com/office/drawing/2014/main" id="{09FDD1B8-7B4C-2588-F465-0281EBEAEB4A}"/>
              </a:ext>
            </a:extLst>
          </p:cNvPr>
          <p:cNvSpPr/>
          <p:nvPr/>
        </p:nvSpPr>
        <p:spPr>
          <a:xfrm>
            <a:off x="7490785" y="1605391"/>
            <a:ext cx="3955227" cy="1613647"/>
          </a:xfrm>
          <a:prstGeom prst="ellipse">
            <a:avLst/>
          </a:prstGeom>
          <a:solidFill>
            <a:schemeClr val="bg2"/>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i="1" dirty="0">
                <a:solidFill>
                  <a:schemeClr val="tx1"/>
                </a:solidFill>
              </a:rPr>
              <a:t>“The PCP or care providers are sometimes not listening. I want the best care; we are very important” </a:t>
            </a:r>
          </a:p>
        </p:txBody>
      </p:sp>
      <p:sp>
        <p:nvSpPr>
          <p:cNvPr id="4" name="TextBox 3">
            <a:extLst>
              <a:ext uri="{FF2B5EF4-FFF2-40B4-BE49-F238E27FC236}">
                <a16:creationId xmlns:a16="http://schemas.microsoft.com/office/drawing/2014/main" id="{7D53DA75-8E5B-F87F-D6D4-AF4222BBB7AF}"/>
              </a:ext>
            </a:extLst>
          </p:cNvPr>
          <p:cNvSpPr txBox="1"/>
          <p:nvPr/>
        </p:nvSpPr>
        <p:spPr>
          <a:xfrm>
            <a:off x="2325154" y="3556473"/>
            <a:ext cx="7508837" cy="2800767"/>
          </a:xfrm>
          <a:prstGeom prst="rect">
            <a:avLst/>
          </a:prstGeom>
          <a:noFill/>
          <a:ln w="28575">
            <a:solidFill>
              <a:schemeClr val="accent1"/>
            </a:solidFill>
          </a:ln>
        </p:spPr>
        <p:txBody>
          <a:bodyPr wrap="square">
            <a:spAutoFit/>
          </a:bodyPr>
          <a:lstStyle/>
          <a:p>
            <a:pPr marL="0" lvl="1">
              <a:spcAft>
                <a:spcPts val="1000"/>
              </a:spcAft>
              <a:buClr>
                <a:srgbClr val="000000"/>
              </a:buClr>
              <a:buSzPts val="1200"/>
            </a:pPr>
            <a:r>
              <a:rPr lang="en-US" b="1" dirty="0"/>
              <a:t>Much of what we heard is reflected in these summary phrases:</a:t>
            </a:r>
          </a:p>
          <a:p>
            <a:pPr marL="515938" lvl="3" indent="-290513">
              <a:spcAft>
                <a:spcPts val="1000"/>
              </a:spcAft>
              <a:buFont typeface="Arial" panose="020B0604020202020204" pitchFamily="34" charset="0"/>
              <a:buChar char="•"/>
            </a:pPr>
            <a:r>
              <a:rPr lang="en-US" kern="100" dirty="0"/>
              <a:t>Recognize me as a person and as an important person</a:t>
            </a:r>
          </a:p>
          <a:p>
            <a:pPr marL="515938" lvl="3" indent="-290513">
              <a:spcAft>
                <a:spcPts val="1000"/>
              </a:spcAft>
              <a:buFont typeface="Arial" panose="020B0604020202020204" pitchFamily="34" charset="0"/>
              <a:buChar char="•"/>
            </a:pPr>
            <a:r>
              <a:rPr lang="en-US" kern="100" dirty="0"/>
              <a:t>Look at me, not the computer; look me in the eye while speaking</a:t>
            </a:r>
          </a:p>
          <a:p>
            <a:pPr marL="515938" lvl="3" indent="-290513">
              <a:spcAft>
                <a:spcPts val="1000"/>
              </a:spcAft>
              <a:buFont typeface="Arial" panose="020B0604020202020204" pitchFamily="34" charset="0"/>
              <a:buChar char="•"/>
            </a:pPr>
            <a:r>
              <a:rPr lang="en-US" kern="100" dirty="0"/>
              <a:t>Be attentive and p</a:t>
            </a:r>
            <a:r>
              <a:rPr lang="en-US" kern="100" dirty="0">
                <a:effectLst/>
                <a:ea typeface="Aptos" panose="020B0004020202020204" pitchFamily="34" charset="0"/>
              </a:rPr>
              <a:t>resent; don’t rush; listen to me and my questions</a:t>
            </a:r>
          </a:p>
          <a:p>
            <a:pPr marL="515938" lvl="3" indent="-290513">
              <a:spcAft>
                <a:spcPts val="1000"/>
              </a:spcAft>
              <a:buFont typeface="Arial" panose="020B0604020202020204" pitchFamily="34" charset="0"/>
              <a:buChar char="•"/>
            </a:pPr>
            <a:r>
              <a:rPr lang="en-US" kern="100" dirty="0">
                <a:effectLst/>
                <a:ea typeface="Aptos" panose="020B0004020202020204" pitchFamily="34" charset="0"/>
              </a:rPr>
              <a:t>Respect my desire and need to understand my health and medication</a:t>
            </a:r>
          </a:p>
          <a:p>
            <a:pPr marL="515938" lvl="3" indent="-290513">
              <a:spcAft>
                <a:spcPts val="1000"/>
              </a:spcAft>
              <a:buFont typeface="Arial" panose="020B0604020202020204" pitchFamily="34" charset="0"/>
              <a:buChar char="•"/>
            </a:pPr>
            <a:r>
              <a:rPr lang="en-US" kern="100" dirty="0">
                <a:effectLst/>
                <a:ea typeface="Aptos" panose="020B0004020202020204" pitchFamily="34" charset="0"/>
              </a:rPr>
              <a:t>Get to know me as a human being; know my needs and preferences</a:t>
            </a:r>
          </a:p>
          <a:p>
            <a:pPr marL="515938" lvl="3" indent="-290513">
              <a:spcAft>
                <a:spcPts val="1000"/>
              </a:spcAft>
              <a:buFont typeface="Arial" panose="020B0604020202020204" pitchFamily="34" charset="0"/>
              <a:buChar char="•"/>
            </a:pPr>
            <a:r>
              <a:rPr lang="en-US" kern="100" dirty="0">
                <a:effectLst/>
                <a:ea typeface="Aptos" panose="020B0004020202020204" pitchFamily="34" charset="0"/>
              </a:rPr>
              <a:t>Do not make assumptions based on my culture, race, or ethnicity</a:t>
            </a:r>
            <a:r>
              <a:rPr lang="en-US" sz="1200" kern="100" dirty="0">
                <a:effectLst/>
                <a:ea typeface="Aptos" panose="020B0004020202020204" pitchFamily="34" charset="0"/>
              </a:rPr>
              <a:t> </a:t>
            </a:r>
          </a:p>
        </p:txBody>
      </p:sp>
    </p:spTree>
    <p:extLst>
      <p:ext uri="{BB962C8B-B14F-4D97-AF65-F5344CB8AC3E}">
        <p14:creationId xmlns:p14="http://schemas.microsoft.com/office/powerpoint/2010/main" val="255837758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7DFD5C-4987-C383-7F1C-1AF66DCD5A90}"/>
            </a:ext>
          </a:extLst>
        </p:cNvPr>
        <p:cNvGrpSpPr/>
        <p:nvPr/>
      </p:nvGrpSpPr>
      <p:grpSpPr>
        <a:xfrm>
          <a:off x="0" y="0"/>
          <a:ext cx="0" cy="0"/>
          <a:chOff x="0" y="0"/>
          <a:chExt cx="0" cy="0"/>
        </a:xfrm>
      </p:grpSpPr>
      <p:sp>
        <p:nvSpPr>
          <p:cNvPr id="6" name="Title 1">
            <a:extLst>
              <a:ext uri="{FF2B5EF4-FFF2-40B4-BE49-F238E27FC236}">
                <a16:creationId xmlns:a16="http://schemas.microsoft.com/office/drawing/2014/main" id="{4179E957-A21C-C790-63EC-7A02FD738CEA}"/>
              </a:ext>
            </a:extLst>
          </p:cNvPr>
          <p:cNvSpPr txBox="1">
            <a:spLocks/>
          </p:cNvSpPr>
          <p:nvPr/>
        </p:nvSpPr>
        <p:spPr>
          <a:xfrm>
            <a:off x="978946" y="0"/>
            <a:ext cx="11213054" cy="936702"/>
          </a:xfrm>
          <a:prstGeom prst="rect">
            <a:avLst/>
          </a:prstGeom>
          <a:solidFill>
            <a:srgbClr val="002060"/>
          </a:solidFill>
          <a:ln>
            <a:noFill/>
          </a:ln>
        </p:spPr>
        <p:txBody>
          <a:bodyPr spcFirstLastPara="1" vert="horz" wrap="square" lIns="91425" tIns="45700" rIns="91425" bIns="45700" rtlCol="0" anchor="ctr" anchorCtr="0">
            <a:noAutofit/>
          </a:bodyPr>
          <a:lstStyle>
            <a:lvl1pPr lvl="0" algn="l" defTabSz="914400" rtl="0" eaLnBrk="1" latinLnBrk="0" hangingPunct="1">
              <a:lnSpc>
                <a:spcPct val="90000"/>
              </a:lnSpc>
              <a:spcBef>
                <a:spcPts val="360"/>
              </a:spcBef>
              <a:spcAft>
                <a:spcPts val="0"/>
              </a:spcAft>
              <a:buSzPts val="1400"/>
              <a:buNone/>
              <a:defRPr sz="4400" kern="1200">
                <a:solidFill>
                  <a:schemeClr val="tx1"/>
                </a:solidFill>
                <a:latin typeface="Calibri"/>
                <a:ea typeface="Calibri"/>
                <a:cs typeface="Calibri"/>
                <a:sym typeface="Calibri"/>
              </a:defRPr>
            </a:lvl1pPr>
            <a:lvl2pPr lvl="1" algn="l">
              <a:spcBef>
                <a:spcPts val="270"/>
              </a:spcBef>
              <a:spcAft>
                <a:spcPts val="0"/>
              </a:spcAft>
              <a:buSzPts val="1400"/>
              <a:buNone/>
              <a:defRPr/>
            </a:lvl2pPr>
            <a:lvl3pPr lvl="2" algn="l">
              <a:spcBef>
                <a:spcPts val="270"/>
              </a:spcBef>
              <a:spcAft>
                <a:spcPts val="0"/>
              </a:spcAft>
              <a:buSzPts val="1400"/>
              <a:buNone/>
              <a:defRPr/>
            </a:lvl3pPr>
            <a:lvl4pPr lvl="3" algn="l">
              <a:spcBef>
                <a:spcPts val="270"/>
              </a:spcBef>
              <a:spcAft>
                <a:spcPts val="0"/>
              </a:spcAft>
              <a:buSzPts val="1400"/>
              <a:buNone/>
              <a:defRPr/>
            </a:lvl4pPr>
            <a:lvl5pPr lvl="4" algn="l">
              <a:spcBef>
                <a:spcPts val="270"/>
              </a:spcBef>
              <a:spcAft>
                <a:spcPts val="0"/>
              </a:spcAft>
              <a:buSzPts val="1400"/>
              <a:buNone/>
              <a:defRPr/>
            </a:lvl5pPr>
            <a:lvl6pPr lvl="5" algn="l">
              <a:spcBef>
                <a:spcPts val="270"/>
              </a:spcBef>
              <a:spcAft>
                <a:spcPts val="0"/>
              </a:spcAft>
              <a:buSzPts val="1400"/>
              <a:buNone/>
              <a:defRPr/>
            </a:lvl6pPr>
            <a:lvl7pPr lvl="6" algn="l">
              <a:spcBef>
                <a:spcPts val="270"/>
              </a:spcBef>
              <a:spcAft>
                <a:spcPts val="0"/>
              </a:spcAft>
              <a:buSzPts val="1400"/>
              <a:buNone/>
              <a:defRPr/>
            </a:lvl7pPr>
            <a:lvl8pPr lvl="7" algn="l">
              <a:spcBef>
                <a:spcPts val="270"/>
              </a:spcBef>
              <a:spcAft>
                <a:spcPts val="0"/>
              </a:spcAft>
              <a:buSzPts val="1400"/>
              <a:buNone/>
              <a:defRPr/>
            </a:lvl8pPr>
            <a:lvl9pPr lvl="8" algn="l">
              <a:spcBef>
                <a:spcPts val="270"/>
              </a:spcBef>
              <a:spcAft>
                <a:spcPts val="0"/>
              </a:spcAft>
              <a:buSzPts val="1400"/>
              <a:buNone/>
              <a:defRPr/>
            </a:lvl9pPr>
          </a:lstStyle>
          <a:p>
            <a:pPr>
              <a:lnSpc>
                <a:spcPct val="100000"/>
              </a:lnSpc>
              <a:spcBef>
                <a:spcPts val="0"/>
              </a:spcBef>
            </a:pPr>
            <a:r>
              <a:rPr lang="en-US" sz="2800" b="1" kern="0" dirty="0">
                <a:solidFill>
                  <a:srgbClr val="FFC000"/>
                </a:solidFill>
                <a:latin typeface="Calibri" pitchFamily="34" charset="0"/>
                <a:ea typeface="+mn-ea"/>
                <a:cs typeface="Calibri" pitchFamily="34" charset="0"/>
              </a:rPr>
              <a:t>   Key Findings from Listening Session</a:t>
            </a:r>
          </a:p>
        </p:txBody>
      </p:sp>
      <p:sp>
        <p:nvSpPr>
          <p:cNvPr id="2" name="Slide Number Placeholder 4">
            <a:extLst>
              <a:ext uri="{FF2B5EF4-FFF2-40B4-BE49-F238E27FC236}">
                <a16:creationId xmlns:a16="http://schemas.microsoft.com/office/drawing/2014/main" id="{210F3286-F72F-5CDD-5CC5-CF9AF4FE3970}"/>
              </a:ext>
            </a:extLst>
          </p:cNvPr>
          <p:cNvSpPr txBox="1">
            <a:spLocks/>
          </p:cNvSpPr>
          <p:nvPr/>
        </p:nvSpPr>
        <p:spPr>
          <a:xfrm>
            <a:off x="11610753" y="6410781"/>
            <a:ext cx="374417"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fld id="{368831C8-4153-47FC-8159-9A6EA4357490}"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36</a:t>
            </a:fld>
            <a:endPar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5" name="TextBox 4">
            <a:extLst>
              <a:ext uri="{FF2B5EF4-FFF2-40B4-BE49-F238E27FC236}">
                <a16:creationId xmlns:a16="http://schemas.microsoft.com/office/drawing/2014/main" id="{81BD83DB-DD7A-DF77-5D22-CCEC31F16C5B}"/>
              </a:ext>
            </a:extLst>
          </p:cNvPr>
          <p:cNvSpPr txBox="1"/>
          <p:nvPr/>
        </p:nvSpPr>
        <p:spPr>
          <a:xfrm>
            <a:off x="860612" y="1412948"/>
            <a:ext cx="10391888" cy="3185487"/>
          </a:xfrm>
          <a:prstGeom prst="rect">
            <a:avLst/>
          </a:prstGeom>
          <a:noFill/>
        </p:spPr>
        <p:txBody>
          <a:bodyPr wrap="square">
            <a:spAutoFit/>
          </a:bodyPr>
          <a:lstStyle/>
          <a:p>
            <a:pPr marR="0" lvl="0">
              <a:buClr>
                <a:srgbClr val="000000"/>
              </a:buClr>
              <a:buSzPts val="1200"/>
            </a:pPr>
            <a:r>
              <a:rPr lang="en-US" sz="2000" b="1" dirty="0">
                <a:solidFill>
                  <a:schemeClr val="accent1"/>
                </a:solidFill>
              </a:rPr>
              <a:t>2. Lack of Knowledge of Available Services</a:t>
            </a:r>
          </a:p>
          <a:p>
            <a:pPr marR="0" lvl="0">
              <a:buClr>
                <a:srgbClr val="000000"/>
              </a:buClr>
              <a:buSzPts val="1200"/>
            </a:pPr>
            <a:endParaRPr lang="en-US" b="1" dirty="0">
              <a:solidFill>
                <a:schemeClr val="accent1"/>
              </a:solidFill>
            </a:endParaRPr>
          </a:p>
          <a:p>
            <a:pPr marL="688975" lvl="3" indent="-344488">
              <a:spcAft>
                <a:spcPts val="1000"/>
              </a:spcAft>
              <a:buClr>
                <a:srgbClr val="000000"/>
              </a:buClr>
              <a:buSzPct val="100000"/>
              <a:buFont typeface="Arial" panose="020B0604020202020204" pitchFamily="34" charset="0"/>
              <a:buChar char="•"/>
            </a:pPr>
            <a:r>
              <a:rPr lang="en-US" dirty="0"/>
              <a:t>Most participants were somewhat silent when asked about available community services, except for one who referred to the Alzheimer’s Association, Greater Springfield Senior Services, and hospice care</a:t>
            </a:r>
          </a:p>
          <a:p>
            <a:pPr marL="688975" lvl="3" indent="-344488">
              <a:spcAft>
                <a:spcPts val="1000"/>
              </a:spcAft>
              <a:buClr>
                <a:srgbClr val="000000"/>
              </a:buClr>
              <a:buSzPct val="100000"/>
              <a:buFont typeface="Arial" panose="020B0604020202020204" pitchFamily="34" charset="0"/>
              <a:buChar char="•"/>
            </a:pPr>
            <a:r>
              <a:rPr lang="en-US" kern="100" dirty="0"/>
              <a:t>One participant said: “I’m afraid of some services because I heard they can take away all my money”</a:t>
            </a:r>
          </a:p>
          <a:p>
            <a:pPr marL="688975" lvl="3" indent="-344488">
              <a:spcAft>
                <a:spcPts val="1000"/>
              </a:spcAft>
              <a:buClr>
                <a:srgbClr val="000000"/>
              </a:buClr>
              <a:buSzPct val="100000"/>
              <a:buFont typeface="Arial" panose="020B0604020202020204" pitchFamily="34" charset="0"/>
              <a:buChar char="•"/>
            </a:pPr>
            <a:r>
              <a:rPr lang="en-US" kern="100" dirty="0"/>
              <a:t>Another participant recommended that a phone number for help be posted at senior centers, grocery stores, and church bulletins</a:t>
            </a:r>
          </a:p>
          <a:p>
            <a:pPr marL="795338" lvl="2" indent="-333375">
              <a:spcAft>
                <a:spcPts val="1800"/>
              </a:spcAft>
              <a:buClr>
                <a:srgbClr val="000000"/>
              </a:buClr>
              <a:buSzPct val="100000"/>
              <a:buFont typeface="Symbol" panose="05050102010706020507" pitchFamily="18" charset="2"/>
              <a:buChar char=""/>
            </a:pPr>
            <a:endParaRPr lang="en-US" sz="1200" kern="100" dirty="0">
              <a:effectLst/>
              <a:ea typeface="Aptos" panose="020B0004020202020204" pitchFamily="34" charset="0"/>
            </a:endParaRPr>
          </a:p>
        </p:txBody>
      </p:sp>
      <p:pic>
        <p:nvPicPr>
          <p:cNvPr id="3" name="Picture 2">
            <a:extLst>
              <a:ext uri="{FF2B5EF4-FFF2-40B4-BE49-F238E27FC236}">
                <a16:creationId xmlns:a16="http://schemas.microsoft.com/office/drawing/2014/main" id="{0D6D4961-279B-E46A-33EA-ABFD6355430A}"/>
              </a:ext>
            </a:extLst>
          </p:cNvPr>
          <p:cNvPicPr>
            <a:picLocks noChangeAspect="1"/>
          </p:cNvPicPr>
          <p:nvPr/>
        </p:nvPicPr>
        <p:blipFill>
          <a:blip r:embed="rId3"/>
          <a:stretch>
            <a:fillRect/>
          </a:stretch>
        </p:blipFill>
        <p:spPr>
          <a:xfrm>
            <a:off x="0" y="0"/>
            <a:ext cx="978946" cy="935915"/>
          </a:xfrm>
          <a:prstGeom prst="rect">
            <a:avLst/>
          </a:prstGeom>
          <a:ln w="12700">
            <a:solidFill>
              <a:schemeClr val="tx1"/>
            </a:solidFill>
          </a:ln>
        </p:spPr>
      </p:pic>
    </p:spTree>
    <p:extLst>
      <p:ext uri="{BB962C8B-B14F-4D97-AF65-F5344CB8AC3E}">
        <p14:creationId xmlns:p14="http://schemas.microsoft.com/office/powerpoint/2010/main" val="39757656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A62A4F-B904-6D29-930B-CA4D73A30CBC}"/>
            </a:ext>
          </a:extLst>
        </p:cNvPr>
        <p:cNvGrpSpPr/>
        <p:nvPr/>
      </p:nvGrpSpPr>
      <p:grpSpPr>
        <a:xfrm>
          <a:off x="0" y="0"/>
          <a:ext cx="0" cy="0"/>
          <a:chOff x="0" y="0"/>
          <a:chExt cx="0" cy="0"/>
        </a:xfrm>
      </p:grpSpPr>
      <p:sp>
        <p:nvSpPr>
          <p:cNvPr id="6" name="Title 1">
            <a:extLst>
              <a:ext uri="{FF2B5EF4-FFF2-40B4-BE49-F238E27FC236}">
                <a16:creationId xmlns:a16="http://schemas.microsoft.com/office/drawing/2014/main" id="{E6D002A1-0616-50E4-AF61-571186040C23}"/>
              </a:ext>
            </a:extLst>
          </p:cNvPr>
          <p:cNvSpPr txBox="1">
            <a:spLocks/>
          </p:cNvSpPr>
          <p:nvPr/>
        </p:nvSpPr>
        <p:spPr>
          <a:xfrm>
            <a:off x="978946" y="0"/>
            <a:ext cx="11213054" cy="936702"/>
          </a:xfrm>
          <a:prstGeom prst="rect">
            <a:avLst/>
          </a:prstGeom>
          <a:solidFill>
            <a:srgbClr val="002060"/>
          </a:solidFill>
          <a:ln>
            <a:noFill/>
          </a:ln>
        </p:spPr>
        <p:txBody>
          <a:bodyPr spcFirstLastPara="1" vert="horz" wrap="square" lIns="91425" tIns="45700" rIns="91425" bIns="45700" rtlCol="0" anchor="ctr" anchorCtr="0">
            <a:noAutofit/>
          </a:bodyPr>
          <a:lstStyle>
            <a:lvl1pPr lvl="0" algn="l" defTabSz="914400" rtl="0" eaLnBrk="1" latinLnBrk="0" hangingPunct="1">
              <a:lnSpc>
                <a:spcPct val="90000"/>
              </a:lnSpc>
              <a:spcBef>
                <a:spcPts val="360"/>
              </a:spcBef>
              <a:spcAft>
                <a:spcPts val="0"/>
              </a:spcAft>
              <a:buSzPts val="1400"/>
              <a:buNone/>
              <a:defRPr sz="4400" kern="1200">
                <a:solidFill>
                  <a:schemeClr val="tx1"/>
                </a:solidFill>
                <a:latin typeface="Calibri"/>
                <a:ea typeface="Calibri"/>
                <a:cs typeface="Calibri"/>
                <a:sym typeface="Calibri"/>
              </a:defRPr>
            </a:lvl1pPr>
            <a:lvl2pPr lvl="1" algn="l">
              <a:spcBef>
                <a:spcPts val="270"/>
              </a:spcBef>
              <a:spcAft>
                <a:spcPts val="0"/>
              </a:spcAft>
              <a:buSzPts val="1400"/>
              <a:buNone/>
              <a:defRPr/>
            </a:lvl2pPr>
            <a:lvl3pPr lvl="2" algn="l">
              <a:spcBef>
                <a:spcPts val="270"/>
              </a:spcBef>
              <a:spcAft>
                <a:spcPts val="0"/>
              </a:spcAft>
              <a:buSzPts val="1400"/>
              <a:buNone/>
              <a:defRPr/>
            </a:lvl3pPr>
            <a:lvl4pPr lvl="3" algn="l">
              <a:spcBef>
                <a:spcPts val="270"/>
              </a:spcBef>
              <a:spcAft>
                <a:spcPts val="0"/>
              </a:spcAft>
              <a:buSzPts val="1400"/>
              <a:buNone/>
              <a:defRPr/>
            </a:lvl4pPr>
            <a:lvl5pPr lvl="4" algn="l">
              <a:spcBef>
                <a:spcPts val="270"/>
              </a:spcBef>
              <a:spcAft>
                <a:spcPts val="0"/>
              </a:spcAft>
              <a:buSzPts val="1400"/>
              <a:buNone/>
              <a:defRPr/>
            </a:lvl5pPr>
            <a:lvl6pPr lvl="5" algn="l">
              <a:spcBef>
                <a:spcPts val="270"/>
              </a:spcBef>
              <a:spcAft>
                <a:spcPts val="0"/>
              </a:spcAft>
              <a:buSzPts val="1400"/>
              <a:buNone/>
              <a:defRPr/>
            </a:lvl6pPr>
            <a:lvl7pPr lvl="6" algn="l">
              <a:spcBef>
                <a:spcPts val="270"/>
              </a:spcBef>
              <a:spcAft>
                <a:spcPts val="0"/>
              </a:spcAft>
              <a:buSzPts val="1400"/>
              <a:buNone/>
              <a:defRPr/>
            </a:lvl7pPr>
            <a:lvl8pPr lvl="7" algn="l">
              <a:spcBef>
                <a:spcPts val="270"/>
              </a:spcBef>
              <a:spcAft>
                <a:spcPts val="0"/>
              </a:spcAft>
              <a:buSzPts val="1400"/>
              <a:buNone/>
              <a:defRPr/>
            </a:lvl8pPr>
            <a:lvl9pPr lvl="8" algn="l">
              <a:spcBef>
                <a:spcPts val="270"/>
              </a:spcBef>
              <a:spcAft>
                <a:spcPts val="0"/>
              </a:spcAft>
              <a:buSzPts val="1400"/>
              <a:buNone/>
              <a:defRPr/>
            </a:lvl9pPr>
          </a:lstStyle>
          <a:p>
            <a:pPr>
              <a:lnSpc>
                <a:spcPct val="100000"/>
              </a:lnSpc>
              <a:spcBef>
                <a:spcPts val="0"/>
              </a:spcBef>
            </a:pPr>
            <a:r>
              <a:rPr lang="en-US" sz="2800" b="1" kern="0" dirty="0">
                <a:solidFill>
                  <a:srgbClr val="FFC000"/>
                </a:solidFill>
                <a:latin typeface="Calibri" pitchFamily="34" charset="0"/>
                <a:ea typeface="+mn-ea"/>
                <a:cs typeface="Calibri" pitchFamily="34" charset="0"/>
              </a:rPr>
              <a:t>    Key Findings from Listening Session</a:t>
            </a:r>
          </a:p>
        </p:txBody>
      </p:sp>
      <p:sp>
        <p:nvSpPr>
          <p:cNvPr id="2" name="Slide Number Placeholder 4">
            <a:extLst>
              <a:ext uri="{FF2B5EF4-FFF2-40B4-BE49-F238E27FC236}">
                <a16:creationId xmlns:a16="http://schemas.microsoft.com/office/drawing/2014/main" id="{6418529C-FABE-B4A0-2B50-579D42988F63}"/>
              </a:ext>
            </a:extLst>
          </p:cNvPr>
          <p:cNvSpPr txBox="1">
            <a:spLocks/>
          </p:cNvSpPr>
          <p:nvPr/>
        </p:nvSpPr>
        <p:spPr>
          <a:xfrm>
            <a:off x="11610753" y="6410781"/>
            <a:ext cx="374417"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fld id="{368831C8-4153-47FC-8159-9A6EA4357490}"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37</a:t>
            </a:fld>
            <a:endPar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5" name="TextBox 4">
            <a:extLst>
              <a:ext uri="{FF2B5EF4-FFF2-40B4-BE49-F238E27FC236}">
                <a16:creationId xmlns:a16="http://schemas.microsoft.com/office/drawing/2014/main" id="{9B866748-3B36-60E9-D671-B8DF293732A4}"/>
              </a:ext>
            </a:extLst>
          </p:cNvPr>
          <p:cNvSpPr txBox="1"/>
          <p:nvPr/>
        </p:nvSpPr>
        <p:spPr>
          <a:xfrm>
            <a:off x="810409" y="1359161"/>
            <a:ext cx="10409817" cy="3493264"/>
          </a:xfrm>
          <a:prstGeom prst="rect">
            <a:avLst/>
          </a:prstGeom>
          <a:noFill/>
        </p:spPr>
        <p:txBody>
          <a:bodyPr wrap="square">
            <a:spAutoFit/>
          </a:bodyPr>
          <a:lstStyle/>
          <a:p>
            <a:pPr>
              <a:spcAft>
                <a:spcPts val="1800"/>
              </a:spcAft>
            </a:pPr>
            <a:r>
              <a:rPr lang="en-US" sz="2000" b="1" dirty="0">
                <a:solidFill>
                  <a:srgbClr val="0070C0"/>
                </a:solidFill>
              </a:rPr>
              <a:t>3. Insights  </a:t>
            </a:r>
          </a:p>
          <a:p>
            <a:pPr marL="511175" marR="0" lvl="1" indent="-285750">
              <a:spcAft>
                <a:spcPts val="1800"/>
              </a:spcAft>
              <a:buFont typeface="Arial" panose="020B0604020202020204" pitchFamily="34" charset="0"/>
              <a:buChar char="•"/>
            </a:pPr>
            <a:r>
              <a:rPr lang="en-US" b="1" dirty="0">
                <a:latin typeface="+mj-lt"/>
              </a:rPr>
              <a:t>Importance - </a:t>
            </a:r>
            <a:r>
              <a:rPr kumimoji="0" lang="en-US" altLang="en-US" sz="1800" b="0" i="0" u="none" strike="noStrike" cap="none" normalizeH="0" baseline="0" dirty="0">
                <a:ln>
                  <a:noFill/>
                </a:ln>
                <a:solidFill>
                  <a:schemeClr val="tx1"/>
                </a:solidFill>
                <a:effectLst/>
                <a:latin typeface="+mj-lt"/>
              </a:rPr>
              <a:t>Although it takes significant effort, sessions like this are essential</a:t>
            </a:r>
            <a:endParaRPr lang="en-US" b="1" dirty="0">
              <a:latin typeface="+mj-lt"/>
            </a:endParaRPr>
          </a:p>
          <a:p>
            <a:pPr marL="511175" marR="0" lvl="1" indent="-285750">
              <a:spcAft>
                <a:spcPts val="1800"/>
              </a:spcAft>
              <a:buFont typeface="Arial" panose="020B0604020202020204" pitchFamily="34" charset="0"/>
              <a:buChar char="•"/>
            </a:pPr>
            <a:r>
              <a:rPr lang="en-US" b="1" dirty="0">
                <a:latin typeface="+mj-lt"/>
              </a:rPr>
              <a:t>Engagement -</a:t>
            </a:r>
            <a:r>
              <a:rPr lang="en-US" dirty="0">
                <a:latin typeface="+mj-lt"/>
              </a:rPr>
              <a:t> Participants valued the opportunity to be heard, felt respected, and </a:t>
            </a:r>
            <a:r>
              <a:rPr kumimoji="0" lang="en-US" altLang="en-US" sz="1800" b="0" i="0" u="none" strike="noStrike" cap="none" normalizeH="0" baseline="0" dirty="0">
                <a:ln>
                  <a:noFill/>
                </a:ln>
                <a:solidFill>
                  <a:schemeClr val="tx1"/>
                </a:solidFill>
                <a:effectLst/>
                <a:latin typeface="+mj-lt"/>
              </a:rPr>
              <a:t>said they would be happy to do it again</a:t>
            </a:r>
            <a:endParaRPr lang="en-US" dirty="0">
              <a:latin typeface="+mj-lt"/>
            </a:endParaRPr>
          </a:p>
          <a:p>
            <a:pPr marL="511175" lvl="1" indent="-285750">
              <a:spcAft>
                <a:spcPts val="1800"/>
              </a:spcAft>
              <a:buFont typeface="Arial" panose="020B0604020202020204" pitchFamily="34" charset="0"/>
              <a:buChar char="•"/>
            </a:pPr>
            <a:r>
              <a:rPr kumimoji="0" lang="en-US" altLang="en-US" sz="1800" b="1" i="0" u="none" strike="noStrike" cap="none" normalizeH="0" baseline="0" dirty="0">
                <a:ln>
                  <a:noFill/>
                </a:ln>
                <a:solidFill>
                  <a:schemeClr val="tx1"/>
                </a:solidFill>
                <a:effectLst/>
                <a:latin typeface="+mj-lt"/>
              </a:rPr>
              <a:t>Facilitation -</a:t>
            </a:r>
            <a:r>
              <a:rPr kumimoji="0" lang="en-US" altLang="en-US" sz="1800" b="0" i="0" u="none" strike="noStrike" cap="none" normalizeH="0" baseline="0" dirty="0">
                <a:ln>
                  <a:noFill/>
                </a:ln>
                <a:solidFill>
                  <a:schemeClr val="tx1"/>
                </a:solidFill>
                <a:effectLst/>
                <a:latin typeface="+mj-lt"/>
              </a:rPr>
              <a:t> A key success factor was the skilled facilitator, Dr. Doris Harris who is well-known, respected, and trusted in the community and health center</a:t>
            </a:r>
            <a:endParaRPr lang="en-US" b="1" dirty="0">
              <a:latin typeface="+mj-lt"/>
            </a:endParaRPr>
          </a:p>
          <a:p>
            <a:pPr marL="225425" marR="0" lvl="1">
              <a:spcAft>
                <a:spcPts val="1800"/>
              </a:spcAft>
            </a:pPr>
            <a:endParaRPr lang="en-US" b="1" i="1" dirty="0"/>
          </a:p>
          <a:p>
            <a:pPr marL="225425" lvl="1">
              <a:spcAft>
                <a:spcPts val="1800"/>
              </a:spcAft>
            </a:pPr>
            <a:endParaRPr lang="en-US" b="1" i="1" dirty="0"/>
          </a:p>
        </p:txBody>
      </p:sp>
      <p:pic>
        <p:nvPicPr>
          <p:cNvPr id="3" name="Picture 2">
            <a:extLst>
              <a:ext uri="{FF2B5EF4-FFF2-40B4-BE49-F238E27FC236}">
                <a16:creationId xmlns:a16="http://schemas.microsoft.com/office/drawing/2014/main" id="{7A45BD45-9EC1-B35D-8673-940BEDC55767}"/>
              </a:ext>
            </a:extLst>
          </p:cNvPr>
          <p:cNvPicPr>
            <a:picLocks noChangeAspect="1"/>
          </p:cNvPicPr>
          <p:nvPr/>
        </p:nvPicPr>
        <p:blipFill>
          <a:blip r:embed="rId3"/>
          <a:stretch>
            <a:fillRect/>
          </a:stretch>
        </p:blipFill>
        <p:spPr>
          <a:xfrm>
            <a:off x="0" y="0"/>
            <a:ext cx="978946" cy="935915"/>
          </a:xfrm>
          <a:prstGeom prst="rect">
            <a:avLst/>
          </a:prstGeom>
          <a:ln w="12700">
            <a:solidFill>
              <a:schemeClr val="tx1"/>
            </a:solidFill>
          </a:ln>
        </p:spPr>
      </p:pic>
      <p:sp>
        <p:nvSpPr>
          <p:cNvPr id="7" name="Rectangle 2">
            <a:extLst>
              <a:ext uri="{FF2B5EF4-FFF2-40B4-BE49-F238E27FC236}">
                <a16:creationId xmlns:a16="http://schemas.microsoft.com/office/drawing/2014/main" id="{D1215E5D-3E0F-A124-E242-8C1D1D21D43A}"/>
              </a:ext>
            </a:extLst>
          </p:cNvPr>
          <p:cNvSpPr>
            <a:spLocks noChangeArrowheads="1"/>
          </p:cNvSpPr>
          <p:nvPr/>
        </p:nvSpPr>
        <p:spPr bwMode="auto">
          <a:xfrm>
            <a:off x="0" y="-323166"/>
            <a:ext cx="1649811"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1" i="0" u="none" strike="noStrike" cap="none" normalizeH="0" baseline="0" dirty="0">
                <a:ln>
                  <a:noFill/>
                </a:ln>
                <a:solidFill>
                  <a:schemeClr val="tx1"/>
                </a:solidFill>
                <a:effectLst/>
                <a:latin typeface="Arial" panose="020B0604020202020204" pitchFamily="34" charset="0"/>
              </a:rPr>
              <a:t>Importance:</a:t>
            </a:r>
            <a:r>
              <a:rPr kumimoji="0" lang="en-US" altLang="en-US" sz="1800" b="0" i="0" u="none" strike="noStrike" cap="none" normalizeH="0" baseline="0" dirty="0">
                <a:ln>
                  <a:noFill/>
                </a:ln>
                <a:solidFill>
                  <a:schemeClr val="tx1"/>
                </a:solidFill>
                <a:effectLst/>
                <a:latin typeface="Arial" panose="020B0604020202020204" pitchFamily="34" charset="0"/>
              </a:rPr>
              <a:t>.</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dirty="0">
                <a:ln>
                  <a:noFill/>
                </a:ln>
                <a:solidFill>
                  <a:schemeClr val="tx1"/>
                </a:solidFill>
                <a:effectLst/>
                <a:latin typeface="Arial" panose="020B0604020202020204" pitchFamily="34" charset="0"/>
              </a:rPr>
              <a:t> </a:t>
            </a:r>
          </a:p>
        </p:txBody>
      </p:sp>
    </p:spTree>
    <p:extLst>
      <p:ext uri="{BB962C8B-B14F-4D97-AF65-F5344CB8AC3E}">
        <p14:creationId xmlns:p14="http://schemas.microsoft.com/office/powerpoint/2010/main" val="403761933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81ED79-979E-9F8F-B0F2-626A381B768B}"/>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6B04F03-88F8-7BEE-5899-C5BBB467672E}"/>
              </a:ext>
            </a:extLst>
          </p:cNvPr>
          <p:cNvSpPr>
            <a:spLocks noGrp="1"/>
          </p:cNvSpPr>
          <p:nvPr>
            <p:ph type="sldNum" sz="quarter" idx="12"/>
          </p:nvPr>
        </p:nvSpPr>
        <p:spPr/>
        <p:txBody>
          <a:bodyPr/>
          <a:lstStyle/>
          <a:p>
            <a:pPr marL="0" marR="0" lvl="0" indent="0" algn="ctr" defTabSz="457200" rtl="0" eaLnBrk="0" fontAlgn="base" latinLnBrk="0" hangingPunct="0">
              <a:lnSpc>
                <a:spcPct val="100000"/>
              </a:lnSpc>
              <a:spcBef>
                <a:spcPct val="50000"/>
              </a:spcBef>
              <a:spcAft>
                <a:spcPct val="0"/>
              </a:spcAft>
              <a:buClrTx/>
              <a:buSzTx/>
              <a:buFontTx/>
              <a:buNone/>
              <a:tabLst/>
              <a:defRPr/>
            </a:pPr>
            <a:fld id="{AEDD70FA-59E1-4157-923E-C4A67B08AD84}" type="slidenum">
              <a:rPr kumimoji="0" lang="en-US" sz="1200" b="1" i="0" u="none" strike="noStrike" kern="1200" cap="none" spc="0" normalizeH="0" baseline="0" noProof="0" smtClean="0">
                <a:ln>
                  <a:noFill/>
                </a:ln>
                <a:solidFill>
                  <a:srgbClr val="FFFFFF"/>
                </a:solidFill>
                <a:effectLst/>
                <a:uLnTx/>
                <a:uFillTx/>
                <a:latin typeface="Aptos" panose="02110004020202020204"/>
                <a:ea typeface="+mn-ea"/>
                <a:cs typeface="+mn-cs"/>
              </a:rPr>
              <a:pPr marL="0" marR="0" lvl="0" indent="0" algn="ctr" defTabSz="457200" rtl="0" eaLnBrk="0" fontAlgn="base" latinLnBrk="0" hangingPunct="0">
                <a:lnSpc>
                  <a:spcPct val="100000"/>
                </a:lnSpc>
                <a:spcBef>
                  <a:spcPct val="50000"/>
                </a:spcBef>
                <a:spcAft>
                  <a:spcPct val="0"/>
                </a:spcAft>
                <a:buClrTx/>
                <a:buSzTx/>
                <a:buFontTx/>
                <a:buNone/>
                <a:tabLst/>
                <a:defRPr/>
              </a:pPr>
              <a:t>38</a:t>
            </a:fld>
            <a:endParaRPr kumimoji="0" lang="en-US" sz="1200" b="1" i="0" u="none" strike="noStrike" kern="1200" cap="none" spc="0" normalizeH="0" baseline="0" noProof="0" dirty="0">
              <a:ln>
                <a:noFill/>
              </a:ln>
              <a:solidFill>
                <a:srgbClr val="FFFFFF"/>
              </a:solidFill>
              <a:effectLst/>
              <a:uLnTx/>
              <a:uFillTx/>
              <a:latin typeface="Aptos" panose="02110004020202020204"/>
              <a:ea typeface="+mn-ea"/>
              <a:cs typeface="+mn-cs"/>
            </a:endParaRPr>
          </a:p>
        </p:txBody>
      </p:sp>
      <p:sp>
        <p:nvSpPr>
          <p:cNvPr id="6" name="Slide Number Placeholder 4">
            <a:extLst>
              <a:ext uri="{FF2B5EF4-FFF2-40B4-BE49-F238E27FC236}">
                <a16:creationId xmlns:a16="http://schemas.microsoft.com/office/drawing/2014/main" id="{A532A98E-7BA9-25CF-D9DF-1FBD34D5A2D4}"/>
              </a:ext>
            </a:extLst>
          </p:cNvPr>
          <p:cNvSpPr txBox="1">
            <a:spLocks/>
          </p:cNvSpPr>
          <p:nvPr/>
        </p:nvSpPr>
        <p:spPr>
          <a:xfrm>
            <a:off x="11538857" y="6410781"/>
            <a:ext cx="446313"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fld id="{368831C8-4153-47FC-8159-9A6EA4357490}"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38</a:t>
            </a:fld>
            <a:endPar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5" name="Title 1">
            <a:extLst>
              <a:ext uri="{FF2B5EF4-FFF2-40B4-BE49-F238E27FC236}">
                <a16:creationId xmlns:a16="http://schemas.microsoft.com/office/drawing/2014/main" id="{86A65DB0-37E5-A38B-7CCD-295F91C6F668}"/>
              </a:ext>
            </a:extLst>
          </p:cNvPr>
          <p:cNvSpPr txBox="1">
            <a:spLocks/>
          </p:cNvSpPr>
          <p:nvPr/>
        </p:nvSpPr>
        <p:spPr>
          <a:xfrm>
            <a:off x="1011219" y="0"/>
            <a:ext cx="11180781" cy="772886"/>
          </a:xfrm>
          <a:prstGeom prst="rect">
            <a:avLst/>
          </a:prstGeom>
          <a:solidFill>
            <a:srgbClr val="002060"/>
          </a:solidFill>
          <a:ln>
            <a:noFill/>
          </a:ln>
        </p:spPr>
        <p:txBody>
          <a:bodyPr spcFirstLastPara="1" vert="horz" wrap="square" lIns="91425" tIns="45700" rIns="91425" bIns="45700" rtlCol="0" anchor="ctr" anchorCtr="0">
            <a:noAutofit/>
          </a:bodyPr>
          <a:lstStyle>
            <a:lvl1pPr lvl="0" algn="l" defTabSz="914400" rtl="0" eaLnBrk="1" latinLnBrk="0" hangingPunct="1">
              <a:lnSpc>
                <a:spcPct val="90000"/>
              </a:lnSpc>
              <a:spcBef>
                <a:spcPts val="360"/>
              </a:spcBef>
              <a:spcAft>
                <a:spcPts val="0"/>
              </a:spcAft>
              <a:buSzPts val="1400"/>
              <a:buNone/>
              <a:defRPr sz="4400" kern="1200">
                <a:solidFill>
                  <a:schemeClr val="tx1"/>
                </a:solidFill>
                <a:latin typeface="Calibri"/>
                <a:ea typeface="Calibri"/>
                <a:cs typeface="Calibri"/>
                <a:sym typeface="Calibri"/>
              </a:defRPr>
            </a:lvl1pPr>
            <a:lvl2pPr lvl="1" algn="l">
              <a:spcBef>
                <a:spcPts val="270"/>
              </a:spcBef>
              <a:spcAft>
                <a:spcPts val="0"/>
              </a:spcAft>
              <a:buSzPts val="1400"/>
              <a:buNone/>
              <a:defRPr/>
            </a:lvl2pPr>
            <a:lvl3pPr lvl="2" algn="l">
              <a:spcBef>
                <a:spcPts val="270"/>
              </a:spcBef>
              <a:spcAft>
                <a:spcPts val="0"/>
              </a:spcAft>
              <a:buSzPts val="1400"/>
              <a:buNone/>
              <a:defRPr/>
            </a:lvl3pPr>
            <a:lvl4pPr lvl="3" algn="l">
              <a:spcBef>
                <a:spcPts val="270"/>
              </a:spcBef>
              <a:spcAft>
                <a:spcPts val="0"/>
              </a:spcAft>
              <a:buSzPts val="1400"/>
              <a:buNone/>
              <a:defRPr/>
            </a:lvl4pPr>
            <a:lvl5pPr lvl="4" algn="l">
              <a:spcBef>
                <a:spcPts val="270"/>
              </a:spcBef>
              <a:spcAft>
                <a:spcPts val="0"/>
              </a:spcAft>
              <a:buSzPts val="1400"/>
              <a:buNone/>
              <a:defRPr/>
            </a:lvl5pPr>
            <a:lvl6pPr lvl="5" algn="l">
              <a:spcBef>
                <a:spcPts val="270"/>
              </a:spcBef>
              <a:spcAft>
                <a:spcPts val="0"/>
              </a:spcAft>
              <a:buSzPts val="1400"/>
              <a:buNone/>
              <a:defRPr/>
            </a:lvl6pPr>
            <a:lvl7pPr lvl="6" algn="l">
              <a:spcBef>
                <a:spcPts val="270"/>
              </a:spcBef>
              <a:spcAft>
                <a:spcPts val="0"/>
              </a:spcAft>
              <a:buSzPts val="1400"/>
              <a:buNone/>
              <a:defRPr/>
            </a:lvl7pPr>
            <a:lvl8pPr lvl="7" algn="l">
              <a:spcBef>
                <a:spcPts val="270"/>
              </a:spcBef>
              <a:spcAft>
                <a:spcPts val="0"/>
              </a:spcAft>
              <a:buSzPts val="1400"/>
              <a:buNone/>
              <a:defRPr/>
            </a:lvl8pPr>
            <a:lvl9pPr lvl="8" algn="l">
              <a:spcBef>
                <a:spcPts val="270"/>
              </a:spcBef>
              <a:spcAft>
                <a:spcPts val="0"/>
              </a:spcAft>
              <a:buSzPts val="1400"/>
              <a:buNone/>
              <a:defRPr/>
            </a:lvl9pPr>
          </a:lstStyle>
          <a:p>
            <a:pPr marL="0" marR="0" lvl="0" indent="0" algn="ctr" defTabSz="914400" rtl="0" eaLnBrk="1" fontAlgn="auto" latinLnBrk="0" hangingPunct="1">
              <a:lnSpc>
                <a:spcPct val="90000"/>
              </a:lnSpc>
              <a:spcBef>
                <a:spcPts val="360"/>
              </a:spcBef>
              <a:spcAft>
                <a:spcPts val="0"/>
              </a:spcAft>
              <a:buClrTx/>
              <a:buSzPts val="1400"/>
              <a:buFontTx/>
              <a:buNone/>
              <a:tabLst/>
              <a:defRPr/>
            </a:pPr>
            <a:r>
              <a:rPr lang="en-US" sz="2800" b="1" dirty="0">
                <a:solidFill>
                  <a:srgbClr val="FFC000"/>
                </a:solidFill>
              </a:rPr>
              <a:t>Next Steps</a:t>
            </a:r>
            <a:endParaRPr kumimoji="0" lang="en-US" sz="2800" b="1" i="0" u="none" strike="noStrike" kern="0" cap="none" spc="0" normalizeH="0" baseline="0" noProof="0" dirty="0">
              <a:ln>
                <a:noFill/>
              </a:ln>
              <a:solidFill>
                <a:srgbClr val="FFC000"/>
              </a:solidFill>
              <a:effectLst/>
              <a:uLnTx/>
              <a:uFillTx/>
              <a:latin typeface="Calibri" pitchFamily="34" charset="0"/>
              <a:ea typeface="+mn-ea"/>
              <a:cs typeface="Calibri" pitchFamily="34" charset="0"/>
              <a:sym typeface="Calibri"/>
            </a:endParaRPr>
          </a:p>
        </p:txBody>
      </p:sp>
      <p:sp>
        <p:nvSpPr>
          <p:cNvPr id="4" name="Rectangle 1">
            <a:extLst>
              <a:ext uri="{FF2B5EF4-FFF2-40B4-BE49-F238E27FC236}">
                <a16:creationId xmlns:a16="http://schemas.microsoft.com/office/drawing/2014/main" id="{DC53E17C-047C-A615-DA13-D22E7D8EB32D}"/>
              </a:ext>
            </a:extLst>
          </p:cNvPr>
          <p:cNvSpPr>
            <a:spLocks noChangeArrowheads="1"/>
          </p:cNvSpPr>
          <p:nvPr/>
        </p:nvSpPr>
        <p:spPr bwMode="auto">
          <a:xfrm>
            <a:off x="1171457" y="1353754"/>
            <a:ext cx="10024626" cy="34932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R="0" lvl="0" algn="l" defTabSz="914400" rtl="0" eaLnBrk="0" fontAlgn="base" latinLnBrk="0" hangingPunct="0">
              <a:lnSpc>
                <a:spcPct val="100000"/>
              </a:lnSpc>
              <a:spcBef>
                <a:spcPct val="0"/>
              </a:spcBef>
              <a:spcAft>
                <a:spcPts val="1800"/>
              </a:spcAft>
              <a:buClrTx/>
              <a:buSzTx/>
              <a:tabLst/>
              <a:defRPr/>
            </a:pPr>
            <a:r>
              <a:rPr lang="en-US" sz="2000" b="1" dirty="0">
                <a:solidFill>
                  <a:schemeClr val="accent1"/>
                </a:solidFill>
                <a:latin typeface="+mj-lt"/>
              </a:rPr>
              <a:t>Wrapping Up Our Team’s Work in January 2025</a:t>
            </a:r>
          </a:p>
          <a:p>
            <a:pPr marL="461963" marR="0" lvl="0" indent="-342900" algn="l" defTabSz="914400" rtl="0" eaLnBrk="0" fontAlgn="base" latinLnBrk="0" hangingPunct="0">
              <a:lnSpc>
                <a:spcPct val="100000"/>
              </a:lnSpc>
              <a:spcBef>
                <a:spcPct val="0"/>
              </a:spcBef>
              <a:spcAft>
                <a:spcPts val="1800"/>
              </a:spcAft>
              <a:buClrTx/>
              <a:buSzTx/>
              <a:buFontTx/>
              <a:buChar char="•"/>
              <a:tabLst/>
            </a:pPr>
            <a:r>
              <a:rPr lang="en-US" altLang="en-US" dirty="0">
                <a:solidFill>
                  <a:prstClr val="black"/>
                </a:solidFill>
                <a:latin typeface="+mj-lt"/>
              </a:rPr>
              <a:t>Include a link to our DEI tool in the Dementia Care Planning team’s toolkit</a:t>
            </a:r>
          </a:p>
          <a:p>
            <a:pPr marL="461963" lvl="0" indent="-342900" defTabSz="914400" eaLnBrk="0" fontAlgn="base" hangingPunct="0">
              <a:spcBef>
                <a:spcPct val="0"/>
              </a:spcBef>
              <a:spcAft>
                <a:spcPts val="1800"/>
              </a:spcAft>
              <a:buFontTx/>
              <a:buChar char="•"/>
            </a:pPr>
            <a:r>
              <a:rPr lang="en-US" altLang="en-US" dirty="0">
                <a:solidFill>
                  <a:prstClr val="black"/>
                </a:solidFill>
                <a:latin typeface="+mj-lt"/>
              </a:rPr>
              <a:t>Provide the team on Interdisciplinary Dementia Care with the DEI tool for reference while designing its deliverables</a:t>
            </a:r>
          </a:p>
          <a:p>
            <a:pPr marL="461963" lvl="0" indent="-342900" defTabSz="914400" eaLnBrk="0" fontAlgn="base" hangingPunct="0">
              <a:spcBef>
                <a:spcPct val="0"/>
              </a:spcBef>
              <a:spcAft>
                <a:spcPts val="1800"/>
              </a:spcAft>
              <a:buFontTx/>
              <a:buChar char="•"/>
            </a:pPr>
            <a:r>
              <a:rPr lang="en-US" dirty="0">
                <a:solidFill>
                  <a:prstClr val="black"/>
                </a:solidFill>
                <a:latin typeface="+mj-lt"/>
              </a:rPr>
              <a:t>Having </a:t>
            </a:r>
            <a:r>
              <a:rPr lang="en-US" dirty="0"/>
              <a:t>achieved our goal, convene a final team meeting on Friday, January 10, 2025, to:</a:t>
            </a:r>
          </a:p>
          <a:p>
            <a:pPr marL="919163" lvl="1" indent="-342900" defTabSz="914400" eaLnBrk="0" fontAlgn="base" hangingPunct="0">
              <a:spcBef>
                <a:spcPct val="0"/>
              </a:spcBef>
              <a:spcAft>
                <a:spcPts val="1800"/>
              </a:spcAft>
              <a:buSzPct val="80000"/>
              <a:buFont typeface="Courier New" panose="02070309020205020404" pitchFamily="49" charset="0"/>
              <a:buChar char="o"/>
              <a:defRPr/>
            </a:pPr>
            <a:r>
              <a:rPr lang="en-US" altLang="en-US" dirty="0">
                <a:solidFill>
                  <a:prstClr val="black"/>
                </a:solidFill>
                <a:latin typeface="+mj-lt"/>
              </a:rPr>
              <a:t>identify approaches for operationalizing annual listening sessions within existing statewide programs such as Dementia Friendly Massachusetts; and </a:t>
            </a:r>
          </a:p>
          <a:p>
            <a:pPr marL="919163" lvl="1" indent="-342900" defTabSz="914400" eaLnBrk="0" fontAlgn="base" hangingPunct="0">
              <a:spcBef>
                <a:spcPct val="0"/>
              </a:spcBef>
              <a:spcAft>
                <a:spcPts val="1000"/>
              </a:spcAft>
              <a:buSzPct val="80000"/>
              <a:buFont typeface="Courier New" panose="02070309020205020404" pitchFamily="49" charset="0"/>
              <a:buChar char="o"/>
              <a:defRPr/>
            </a:pPr>
            <a:r>
              <a:rPr lang="en-US" altLang="en-US" dirty="0">
                <a:solidFill>
                  <a:prstClr val="black"/>
                </a:solidFill>
                <a:latin typeface="+mj-lt"/>
              </a:rPr>
              <a:t>develop a process for ensuring ongoing refinements to the Council’s DEI tool.</a:t>
            </a:r>
          </a:p>
        </p:txBody>
      </p:sp>
      <p:pic>
        <p:nvPicPr>
          <p:cNvPr id="7" name="Picture 6">
            <a:extLst>
              <a:ext uri="{FF2B5EF4-FFF2-40B4-BE49-F238E27FC236}">
                <a16:creationId xmlns:a16="http://schemas.microsoft.com/office/drawing/2014/main" id="{6A6811BB-B2E2-A8E3-1C64-E4169A43999A}"/>
              </a:ext>
            </a:extLst>
          </p:cNvPr>
          <p:cNvPicPr>
            <a:picLocks noChangeAspect="1"/>
          </p:cNvPicPr>
          <p:nvPr/>
        </p:nvPicPr>
        <p:blipFill>
          <a:blip r:embed="rId3"/>
          <a:stretch>
            <a:fillRect/>
          </a:stretch>
        </p:blipFill>
        <p:spPr>
          <a:xfrm>
            <a:off x="0" y="0"/>
            <a:ext cx="1000462" cy="753035"/>
          </a:xfrm>
          <a:prstGeom prst="rect">
            <a:avLst/>
          </a:prstGeom>
          <a:ln>
            <a:solidFill>
              <a:schemeClr val="tx1"/>
            </a:solidFill>
          </a:ln>
        </p:spPr>
      </p:pic>
      <p:sp>
        <p:nvSpPr>
          <p:cNvPr id="13" name="Rectangle 1">
            <a:extLst>
              <a:ext uri="{FF2B5EF4-FFF2-40B4-BE49-F238E27FC236}">
                <a16:creationId xmlns:a16="http://schemas.microsoft.com/office/drawing/2014/main" id="{79875CDE-2DC8-C5A5-D525-1E44726BF2E7}"/>
              </a:ext>
            </a:extLst>
          </p:cNvPr>
          <p:cNvSpPr>
            <a:spLocks noChangeArrowheads="1"/>
          </p:cNvSpPr>
          <p:nvPr/>
        </p:nvSpPr>
        <p:spPr bwMode="auto">
          <a:xfrm>
            <a:off x="6899871" y="2495821"/>
            <a:ext cx="4019139"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R="0" lvl="0" defTabSz="914400" eaLnBrk="0" fontAlgn="base" hangingPunct="0">
              <a:lnSpc>
                <a:spcPct val="100000"/>
              </a:lnSpc>
              <a:spcBef>
                <a:spcPct val="0"/>
              </a:spcBef>
              <a:spcAft>
                <a:spcPts val="1000"/>
              </a:spcAft>
              <a:buClrTx/>
              <a:buSzTx/>
              <a:tabLst/>
              <a:defRPr/>
            </a:pPr>
            <a:endParaRPr lang="en-US" dirty="0">
              <a:solidFill>
                <a:prstClr val="black"/>
              </a:solidFill>
              <a:latin typeface="Aptos" panose="02110004020202020204"/>
            </a:endParaRPr>
          </a:p>
        </p:txBody>
      </p:sp>
      <p:sp>
        <p:nvSpPr>
          <p:cNvPr id="3" name="Rectangle 1">
            <a:extLst>
              <a:ext uri="{FF2B5EF4-FFF2-40B4-BE49-F238E27FC236}">
                <a16:creationId xmlns:a16="http://schemas.microsoft.com/office/drawing/2014/main" id="{3247787B-0DD7-4A3D-D687-AA82FD1E16F3}"/>
              </a:ext>
            </a:extLst>
          </p:cNvPr>
          <p:cNvSpPr>
            <a:spLocks noChangeArrowheads="1"/>
          </p:cNvSpPr>
          <p:nvPr/>
        </p:nvSpPr>
        <p:spPr bwMode="auto">
          <a:xfrm>
            <a:off x="429119" y="4901925"/>
            <a:ext cx="4994530"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R="0" lvl="0" algn="l" defTabSz="914400" rtl="0" eaLnBrk="0" fontAlgn="base" latinLnBrk="0" hangingPunct="0">
              <a:lnSpc>
                <a:spcPct val="100000"/>
              </a:lnSpc>
              <a:spcBef>
                <a:spcPct val="0"/>
              </a:spcBef>
              <a:spcAft>
                <a:spcPts val="1000"/>
              </a:spcAft>
              <a:buClrTx/>
              <a:buSzTx/>
              <a:tabLst/>
              <a:defRPr/>
            </a:pPr>
            <a:endParaRPr lang="en-US" altLang="en-US" dirty="0">
              <a:solidFill>
                <a:prstClr val="black"/>
              </a:solidFill>
              <a:latin typeface="Aptos" panose="02110004020202020204"/>
            </a:endParaRPr>
          </a:p>
        </p:txBody>
      </p:sp>
    </p:spTree>
    <p:extLst>
      <p:ext uri="{BB962C8B-B14F-4D97-AF65-F5344CB8AC3E}">
        <p14:creationId xmlns:p14="http://schemas.microsoft.com/office/powerpoint/2010/main" val="5598600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3B6B2A-A1EE-04BD-13CD-079FB102D14C}"/>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29370F3C-35A4-1C08-4A83-93FEBD6314EB}"/>
              </a:ext>
            </a:extLst>
          </p:cNvPr>
          <p:cNvSpPr>
            <a:spLocks noGrp="1"/>
          </p:cNvSpPr>
          <p:nvPr>
            <p:ph type="sldNum" sz="quarter" idx="12"/>
          </p:nvPr>
        </p:nvSpPr>
        <p:spPr/>
        <p:txBody>
          <a:bodyPr/>
          <a:lstStyle/>
          <a:p>
            <a:pPr marL="0" marR="0" lvl="0" indent="0" algn="ctr" defTabSz="457200" rtl="0" eaLnBrk="0" fontAlgn="base" latinLnBrk="0" hangingPunct="0">
              <a:lnSpc>
                <a:spcPct val="100000"/>
              </a:lnSpc>
              <a:spcBef>
                <a:spcPct val="50000"/>
              </a:spcBef>
              <a:spcAft>
                <a:spcPct val="0"/>
              </a:spcAft>
              <a:buClrTx/>
              <a:buSzTx/>
              <a:buFontTx/>
              <a:buNone/>
              <a:tabLst/>
              <a:defRPr/>
            </a:pPr>
            <a:fld id="{AEDD70FA-59E1-4157-923E-C4A67B08AD84}" type="slidenum">
              <a:rPr kumimoji="0" lang="en-US" sz="1200" b="1" i="0" u="none" strike="noStrike" kern="1200" cap="none" spc="0" normalizeH="0" baseline="0" noProof="0" smtClean="0">
                <a:ln>
                  <a:noFill/>
                </a:ln>
                <a:solidFill>
                  <a:srgbClr val="FFFFFF"/>
                </a:solidFill>
                <a:effectLst/>
                <a:uLnTx/>
                <a:uFillTx/>
                <a:latin typeface="Aptos" panose="02110004020202020204"/>
                <a:ea typeface="+mn-ea"/>
                <a:cs typeface="+mn-cs"/>
              </a:rPr>
              <a:pPr marL="0" marR="0" lvl="0" indent="0" algn="ctr" defTabSz="457200" rtl="0" eaLnBrk="0" fontAlgn="base" latinLnBrk="0" hangingPunct="0">
                <a:lnSpc>
                  <a:spcPct val="100000"/>
                </a:lnSpc>
                <a:spcBef>
                  <a:spcPct val="50000"/>
                </a:spcBef>
                <a:spcAft>
                  <a:spcPct val="0"/>
                </a:spcAft>
                <a:buClrTx/>
                <a:buSzTx/>
                <a:buFontTx/>
                <a:buNone/>
                <a:tabLst/>
                <a:defRPr/>
              </a:pPr>
              <a:t>39</a:t>
            </a:fld>
            <a:endParaRPr kumimoji="0" lang="en-US" sz="1200" b="1" i="0" u="none" strike="noStrike" kern="1200" cap="none" spc="0" normalizeH="0" baseline="0" noProof="0" dirty="0">
              <a:ln>
                <a:noFill/>
              </a:ln>
              <a:solidFill>
                <a:srgbClr val="FFFFFF"/>
              </a:solidFill>
              <a:effectLst/>
              <a:uLnTx/>
              <a:uFillTx/>
              <a:latin typeface="Aptos" panose="02110004020202020204"/>
              <a:ea typeface="+mn-ea"/>
              <a:cs typeface="+mn-cs"/>
            </a:endParaRPr>
          </a:p>
        </p:txBody>
      </p:sp>
      <p:sp>
        <p:nvSpPr>
          <p:cNvPr id="3" name="Google Shape;179;p1">
            <a:extLst>
              <a:ext uri="{FF2B5EF4-FFF2-40B4-BE49-F238E27FC236}">
                <a16:creationId xmlns:a16="http://schemas.microsoft.com/office/drawing/2014/main" id="{E0B59D9A-05ED-65D6-CEEC-B72408FCA3F6}"/>
              </a:ext>
            </a:extLst>
          </p:cNvPr>
          <p:cNvSpPr txBox="1">
            <a:spLocks/>
          </p:cNvSpPr>
          <p:nvPr/>
        </p:nvSpPr>
        <p:spPr>
          <a:xfrm>
            <a:off x="518886" y="372139"/>
            <a:ext cx="11313886" cy="669264"/>
          </a:xfrm>
          <a:prstGeom prst="rect">
            <a:avLst/>
          </a:prstGeom>
          <a:noFill/>
          <a:ln>
            <a:noFill/>
          </a:ln>
        </p:spPr>
        <p:txBody>
          <a:bodyPr spcFirstLastPara="1" wrap="square" lIns="64000" tIns="32000" rIns="64000" bIns="32000" anchor="ctr"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endParaRPr kumimoji="0" lang="en-US" sz="2400" b="1" i="0" u="none" strike="noStrike" kern="1200" cap="none" spc="0" normalizeH="0" baseline="0" noProof="0" dirty="0">
              <a:ln>
                <a:noFill/>
              </a:ln>
              <a:solidFill>
                <a:srgbClr val="FFC000"/>
              </a:solidFill>
              <a:effectLst/>
              <a:uLnTx/>
              <a:uFillTx/>
              <a:latin typeface="Calibri" panose="020F0502020204030204" pitchFamily="34" charset="0"/>
              <a:ea typeface="+mj-ea"/>
              <a:cs typeface="Calibri" panose="020F0502020204030204" pitchFamily="34" charset="0"/>
              <a:sym typeface="Calibri"/>
            </a:endParaRPr>
          </a:p>
        </p:txBody>
      </p:sp>
      <p:sp>
        <p:nvSpPr>
          <p:cNvPr id="6" name="Slide Number Placeholder 4">
            <a:extLst>
              <a:ext uri="{FF2B5EF4-FFF2-40B4-BE49-F238E27FC236}">
                <a16:creationId xmlns:a16="http://schemas.microsoft.com/office/drawing/2014/main" id="{8B0F782A-3C17-03C7-8994-A72987089532}"/>
              </a:ext>
            </a:extLst>
          </p:cNvPr>
          <p:cNvSpPr txBox="1">
            <a:spLocks/>
          </p:cNvSpPr>
          <p:nvPr/>
        </p:nvSpPr>
        <p:spPr>
          <a:xfrm>
            <a:off x="11538857" y="6410781"/>
            <a:ext cx="446313"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fld id="{368831C8-4153-47FC-8159-9A6EA4357490}"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39</a:t>
            </a:fld>
            <a:endPar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5" name="Title 1">
            <a:extLst>
              <a:ext uri="{FF2B5EF4-FFF2-40B4-BE49-F238E27FC236}">
                <a16:creationId xmlns:a16="http://schemas.microsoft.com/office/drawing/2014/main" id="{BE921668-EFBB-0AF7-32FB-D6F7D1EE965F}"/>
              </a:ext>
            </a:extLst>
          </p:cNvPr>
          <p:cNvSpPr txBox="1">
            <a:spLocks/>
          </p:cNvSpPr>
          <p:nvPr/>
        </p:nvSpPr>
        <p:spPr>
          <a:xfrm>
            <a:off x="0" y="0"/>
            <a:ext cx="12192000" cy="772886"/>
          </a:xfrm>
          <a:prstGeom prst="rect">
            <a:avLst/>
          </a:prstGeom>
          <a:solidFill>
            <a:srgbClr val="002060"/>
          </a:solidFill>
          <a:ln>
            <a:noFill/>
          </a:ln>
        </p:spPr>
        <p:txBody>
          <a:bodyPr spcFirstLastPara="1" vert="horz" wrap="square" lIns="91425" tIns="45700" rIns="91425" bIns="45700" rtlCol="0" anchor="ctr" anchorCtr="0">
            <a:noAutofit/>
          </a:bodyPr>
          <a:lstStyle>
            <a:lvl1pPr lvl="0" algn="l" defTabSz="914400" rtl="0" eaLnBrk="1" latinLnBrk="0" hangingPunct="1">
              <a:lnSpc>
                <a:spcPct val="90000"/>
              </a:lnSpc>
              <a:spcBef>
                <a:spcPts val="360"/>
              </a:spcBef>
              <a:spcAft>
                <a:spcPts val="0"/>
              </a:spcAft>
              <a:buSzPts val="1400"/>
              <a:buNone/>
              <a:defRPr sz="4400" kern="1200">
                <a:solidFill>
                  <a:schemeClr val="tx1"/>
                </a:solidFill>
                <a:latin typeface="Calibri"/>
                <a:ea typeface="Calibri"/>
                <a:cs typeface="Calibri"/>
                <a:sym typeface="Calibri"/>
              </a:defRPr>
            </a:lvl1pPr>
            <a:lvl2pPr lvl="1" algn="l">
              <a:spcBef>
                <a:spcPts val="270"/>
              </a:spcBef>
              <a:spcAft>
                <a:spcPts val="0"/>
              </a:spcAft>
              <a:buSzPts val="1400"/>
              <a:buNone/>
              <a:defRPr/>
            </a:lvl2pPr>
            <a:lvl3pPr lvl="2" algn="l">
              <a:spcBef>
                <a:spcPts val="270"/>
              </a:spcBef>
              <a:spcAft>
                <a:spcPts val="0"/>
              </a:spcAft>
              <a:buSzPts val="1400"/>
              <a:buNone/>
              <a:defRPr/>
            </a:lvl3pPr>
            <a:lvl4pPr lvl="3" algn="l">
              <a:spcBef>
                <a:spcPts val="270"/>
              </a:spcBef>
              <a:spcAft>
                <a:spcPts val="0"/>
              </a:spcAft>
              <a:buSzPts val="1400"/>
              <a:buNone/>
              <a:defRPr/>
            </a:lvl4pPr>
            <a:lvl5pPr lvl="4" algn="l">
              <a:spcBef>
                <a:spcPts val="270"/>
              </a:spcBef>
              <a:spcAft>
                <a:spcPts val="0"/>
              </a:spcAft>
              <a:buSzPts val="1400"/>
              <a:buNone/>
              <a:defRPr/>
            </a:lvl5pPr>
            <a:lvl6pPr lvl="5" algn="l">
              <a:spcBef>
                <a:spcPts val="270"/>
              </a:spcBef>
              <a:spcAft>
                <a:spcPts val="0"/>
              </a:spcAft>
              <a:buSzPts val="1400"/>
              <a:buNone/>
              <a:defRPr/>
            </a:lvl6pPr>
            <a:lvl7pPr lvl="6" algn="l">
              <a:spcBef>
                <a:spcPts val="270"/>
              </a:spcBef>
              <a:spcAft>
                <a:spcPts val="0"/>
              </a:spcAft>
              <a:buSzPts val="1400"/>
              <a:buNone/>
              <a:defRPr/>
            </a:lvl7pPr>
            <a:lvl8pPr lvl="7" algn="l">
              <a:spcBef>
                <a:spcPts val="270"/>
              </a:spcBef>
              <a:spcAft>
                <a:spcPts val="0"/>
              </a:spcAft>
              <a:buSzPts val="1400"/>
              <a:buNone/>
              <a:defRPr/>
            </a:lvl8pPr>
            <a:lvl9pPr lvl="8" algn="l">
              <a:spcBef>
                <a:spcPts val="270"/>
              </a:spcBef>
              <a:spcAft>
                <a:spcPts val="0"/>
              </a:spcAft>
              <a:buSzPts val="1400"/>
              <a:buNone/>
              <a:defRPr/>
            </a:lvl9pPr>
          </a:lstStyle>
          <a:p>
            <a:pPr marL="0" marR="0" lvl="0" indent="0" algn="ctr" defTabSz="914400" rtl="0" eaLnBrk="1" fontAlgn="auto" latinLnBrk="0" hangingPunct="1">
              <a:lnSpc>
                <a:spcPct val="90000"/>
              </a:lnSpc>
              <a:spcBef>
                <a:spcPts val="360"/>
              </a:spcBef>
              <a:spcAft>
                <a:spcPts val="0"/>
              </a:spcAft>
              <a:buClrTx/>
              <a:buSzPts val="1400"/>
              <a:buFontTx/>
              <a:buNone/>
              <a:tabLst/>
              <a:defRPr/>
            </a:pPr>
            <a:endParaRPr kumimoji="0" lang="en-US" sz="2800" b="1" i="0" u="none" strike="noStrike" kern="1200" cap="none" spc="0" normalizeH="0" baseline="0" noProof="0" dirty="0">
              <a:ln>
                <a:noFill/>
              </a:ln>
              <a:solidFill>
                <a:srgbClr val="FFC000"/>
              </a:solidFill>
              <a:effectLst/>
              <a:uLnTx/>
              <a:uFillTx/>
              <a:latin typeface="Calibri"/>
              <a:cs typeface="Calibri"/>
              <a:sym typeface="Calibri"/>
            </a:endParaRPr>
          </a:p>
          <a:p>
            <a:pPr marL="0" marR="0" lvl="0" indent="0" algn="l" defTabSz="914400" rtl="0" eaLnBrk="1" fontAlgn="auto" latinLnBrk="0" hangingPunct="1">
              <a:lnSpc>
                <a:spcPct val="90000"/>
              </a:lnSpc>
              <a:spcBef>
                <a:spcPts val="360"/>
              </a:spcBef>
              <a:spcAft>
                <a:spcPts val="0"/>
              </a:spcAft>
              <a:buClrTx/>
              <a:buSzPts val="1400"/>
              <a:buFontTx/>
              <a:buNone/>
              <a:tabLst/>
              <a:defRPr/>
            </a:pPr>
            <a:r>
              <a:rPr kumimoji="0" lang="en-US" sz="2800" b="1" i="0" u="none" strike="noStrike" kern="1200" cap="none" spc="0" normalizeH="0" baseline="0" noProof="0" dirty="0">
                <a:ln>
                  <a:noFill/>
                </a:ln>
                <a:solidFill>
                  <a:srgbClr val="FFC000"/>
                </a:solidFill>
                <a:effectLst/>
                <a:uLnTx/>
                <a:uFillTx/>
                <a:latin typeface="Calibri" panose="020F0502020204030204" pitchFamily="34" charset="0"/>
                <a:cs typeface="Calibri" panose="020F0502020204030204" pitchFamily="34" charset="0"/>
                <a:sym typeface="Calibri"/>
              </a:rPr>
              <a:t>                   Discussion </a:t>
            </a:r>
            <a:r>
              <a:rPr kumimoji="0" lang="en-US" sz="2800" b="1" i="1" u="none" strike="noStrike" kern="1200" cap="none" spc="0" normalizeH="0" baseline="0" noProof="0" dirty="0">
                <a:ln>
                  <a:noFill/>
                </a:ln>
                <a:solidFill>
                  <a:srgbClr val="FFC000"/>
                </a:solidFill>
                <a:effectLst/>
                <a:uLnTx/>
                <a:uFillTx/>
                <a:latin typeface="Calibri" panose="020F0502020204030204" pitchFamily="34" charset="0"/>
                <a:cs typeface="Calibri" panose="020F0502020204030204" pitchFamily="34" charset="0"/>
                <a:sym typeface="Calibri"/>
              </a:rPr>
              <a:t>(1</a:t>
            </a:r>
            <a:r>
              <a:rPr lang="en-US" sz="2800" b="1" i="1" dirty="0">
                <a:solidFill>
                  <a:srgbClr val="FFC000"/>
                </a:solidFill>
                <a:latin typeface="Calibri" panose="020F0502020204030204" pitchFamily="34" charset="0"/>
                <a:cs typeface="Calibri" panose="020F0502020204030204" pitchFamily="34" charset="0"/>
              </a:rPr>
              <a:t>0</a:t>
            </a:r>
            <a:r>
              <a:rPr kumimoji="0" lang="en-US" sz="2800" b="1" i="1" u="none" strike="noStrike" kern="1200" cap="none" spc="0" normalizeH="0" baseline="0" noProof="0" dirty="0">
                <a:ln>
                  <a:noFill/>
                </a:ln>
                <a:solidFill>
                  <a:srgbClr val="FFC000"/>
                </a:solidFill>
                <a:effectLst/>
                <a:uLnTx/>
                <a:uFillTx/>
                <a:latin typeface="Calibri" panose="020F0502020204030204" pitchFamily="34" charset="0"/>
                <a:cs typeface="Calibri" panose="020F0502020204030204" pitchFamily="34" charset="0"/>
                <a:sym typeface="Calibri"/>
              </a:rPr>
              <a:t> minutes)</a:t>
            </a:r>
          </a:p>
          <a:p>
            <a:pPr marL="0" marR="0" lvl="0" indent="0" algn="ctr" defTabSz="914400" rtl="0" eaLnBrk="1" fontAlgn="auto" latinLnBrk="0" hangingPunct="1">
              <a:lnSpc>
                <a:spcPct val="90000"/>
              </a:lnSpc>
              <a:spcBef>
                <a:spcPts val="360"/>
              </a:spcBef>
              <a:spcAft>
                <a:spcPts val="0"/>
              </a:spcAft>
              <a:buClrTx/>
              <a:buSzPts val="1400"/>
              <a:buFontTx/>
              <a:buNone/>
              <a:tabLst/>
              <a:defRPr/>
            </a:pPr>
            <a:endParaRPr kumimoji="0" lang="en-US" sz="2800" b="1" i="0" u="none" strike="noStrike" kern="0" cap="none" spc="0" normalizeH="0" baseline="0" noProof="0" dirty="0">
              <a:ln>
                <a:noFill/>
              </a:ln>
              <a:solidFill>
                <a:srgbClr val="FFC000"/>
              </a:solidFill>
              <a:effectLst/>
              <a:uLnTx/>
              <a:uFillTx/>
              <a:latin typeface="Calibri" pitchFamily="34" charset="0"/>
              <a:ea typeface="+mn-ea"/>
              <a:cs typeface="Calibri" pitchFamily="34" charset="0"/>
              <a:sym typeface="Calibri"/>
            </a:endParaRPr>
          </a:p>
        </p:txBody>
      </p:sp>
      <p:sp>
        <p:nvSpPr>
          <p:cNvPr id="8" name="TextBox 7">
            <a:extLst>
              <a:ext uri="{FF2B5EF4-FFF2-40B4-BE49-F238E27FC236}">
                <a16:creationId xmlns:a16="http://schemas.microsoft.com/office/drawing/2014/main" id="{484DFA02-9757-5CCF-F6ED-5934BD5FB0DD}"/>
              </a:ext>
            </a:extLst>
          </p:cNvPr>
          <p:cNvSpPr txBox="1"/>
          <p:nvPr/>
        </p:nvSpPr>
        <p:spPr>
          <a:xfrm>
            <a:off x="2538805" y="1575864"/>
            <a:ext cx="6508376" cy="646331"/>
          </a:xfrm>
          <a:prstGeom prst="rect">
            <a:avLst/>
          </a:prstGeom>
          <a:noFill/>
        </p:spPr>
        <p:txBody>
          <a:bodyPr wrap="square">
            <a:spAutoFit/>
          </a:bodyPr>
          <a:lstStyle/>
          <a:p>
            <a:pPr marR="0" lvl="0" algn="l" defTabSz="457200" rtl="0" eaLnBrk="1" fontAlgn="auto" latinLnBrk="0" hangingPunct="1">
              <a:lnSpc>
                <a:spcPct val="100000"/>
              </a:lnSpc>
              <a:spcBef>
                <a:spcPts val="0"/>
              </a:spcBef>
              <a:spcAft>
                <a:spcPts val="1500"/>
              </a:spcAft>
              <a:buClrTx/>
              <a:buSzTx/>
              <a:tabLst/>
              <a:defRPr/>
            </a:pPr>
            <a:r>
              <a:rPr lang="en-US" sz="3600" b="1" dirty="0">
                <a:solidFill>
                  <a:schemeClr val="accent1">
                    <a:lumMod val="75000"/>
                  </a:schemeClr>
                </a:solidFill>
                <a:latin typeface="Aptos" panose="02110004020202020204"/>
              </a:rPr>
              <a:t>Your </a:t>
            </a:r>
            <a:r>
              <a:rPr kumimoji="0" lang="en-US" sz="3600" b="1" i="0" u="none" strike="noStrike" kern="1200" cap="none" spc="0" normalizeH="0" baseline="0" noProof="0" dirty="0">
                <a:ln>
                  <a:noFill/>
                </a:ln>
                <a:solidFill>
                  <a:schemeClr val="accent1">
                    <a:lumMod val="75000"/>
                  </a:schemeClr>
                </a:solidFill>
                <a:effectLst/>
                <a:uLnTx/>
                <a:uFillTx/>
                <a:latin typeface="Aptos" panose="02110004020202020204"/>
                <a:ea typeface="+mn-ea"/>
                <a:cs typeface="+mn-cs"/>
              </a:rPr>
              <a:t>comments or questions?</a:t>
            </a:r>
          </a:p>
        </p:txBody>
      </p:sp>
      <p:pic>
        <p:nvPicPr>
          <p:cNvPr id="4" name="Google Shape;277;p7" descr="Free Discussion Clip Art with No Background - ClipartKey">
            <a:extLst>
              <a:ext uri="{FF2B5EF4-FFF2-40B4-BE49-F238E27FC236}">
                <a16:creationId xmlns:a16="http://schemas.microsoft.com/office/drawing/2014/main" id="{675B9880-7D91-4A50-8902-5B2147DB7F6C}"/>
              </a:ext>
            </a:extLst>
          </p:cNvPr>
          <p:cNvPicPr preferRelativeResize="0"/>
          <p:nvPr/>
        </p:nvPicPr>
        <p:blipFill rotWithShape="1">
          <a:blip r:embed="rId3">
            <a:alphaModFix/>
          </a:blip>
          <a:srcRect/>
          <a:stretch/>
        </p:blipFill>
        <p:spPr>
          <a:xfrm>
            <a:off x="1" y="1"/>
            <a:ext cx="925286" cy="751114"/>
          </a:xfrm>
          <a:prstGeom prst="rect">
            <a:avLst/>
          </a:prstGeom>
          <a:solidFill>
            <a:schemeClr val="accent2"/>
          </a:solidFill>
          <a:ln w="38100" cap="flat" cmpd="sng">
            <a:solidFill>
              <a:srgbClr val="FFC000"/>
            </a:solidFill>
            <a:prstDash val="solid"/>
            <a:round/>
            <a:headEnd type="none" w="sm" len="sm"/>
            <a:tailEnd type="none" w="sm" len="sm"/>
          </a:ln>
          <a:effectLst>
            <a:outerShdw blurRad="50800" dist="38100" dir="2700000" algn="tl" rotWithShape="0">
              <a:srgbClr val="000000">
                <a:alpha val="40000"/>
              </a:srgbClr>
            </a:outerShdw>
          </a:effectLst>
        </p:spPr>
      </p:pic>
      <p:pic>
        <p:nvPicPr>
          <p:cNvPr id="7" name="Google Shape;277;p7" descr="Free Discussion Clip Art with No Background - ClipartKey">
            <a:extLst>
              <a:ext uri="{FF2B5EF4-FFF2-40B4-BE49-F238E27FC236}">
                <a16:creationId xmlns:a16="http://schemas.microsoft.com/office/drawing/2014/main" id="{631F2F91-B47F-B2ED-2218-5FE28F42A592}"/>
              </a:ext>
            </a:extLst>
          </p:cNvPr>
          <p:cNvPicPr preferRelativeResize="0"/>
          <p:nvPr/>
        </p:nvPicPr>
        <p:blipFill rotWithShape="1">
          <a:blip r:embed="rId3">
            <a:alphaModFix/>
          </a:blip>
          <a:srcRect/>
          <a:stretch/>
        </p:blipFill>
        <p:spPr>
          <a:xfrm>
            <a:off x="3567113" y="2944123"/>
            <a:ext cx="4247476" cy="2925952"/>
          </a:xfrm>
          <a:prstGeom prst="rect">
            <a:avLst/>
          </a:prstGeom>
          <a:solidFill>
            <a:schemeClr val="accent2"/>
          </a:solidFill>
          <a:ln w="38100" cap="flat" cmpd="sng">
            <a:solidFill>
              <a:srgbClr val="FFC000"/>
            </a:solidFill>
            <a:prstDash val="solid"/>
            <a:round/>
            <a:headEnd type="none" w="sm" len="sm"/>
            <a:tailEnd type="none" w="sm" len="sm"/>
          </a:ln>
          <a:effectLst>
            <a:outerShdw blurRad="50800" dist="38100" dir="2700000" algn="tl" rotWithShape="0">
              <a:srgbClr val="000000">
                <a:alpha val="40000"/>
              </a:srgbClr>
            </a:outerShdw>
          </a:effectLst>
        </p:spPr>
      </p:pic>
      <p:sp>
        <p:nvSpPr>
          <p:cNvPr id="9" name="TextBox 8">
            <a:extLst>
              <a:ext uri="{FF2B5EF4-FFF2-40B4-BE49-F238E27FC236}">
                <a16:creationId xmlns:a16="http://schemas.microsoft.com/office/drawing/2014/main" id="{C1E3ADB9-CEAA-C7AE-042F-7221D67E83A2}"/>
              </a:ext>
            </a:extLst>
          </p:cNvPr>
          <p:cNvSpPr txBox="1"/>
          <p:nvPr/>
        </p:nvSpPr>
        <p:spPr>
          <a:xfrm>
            <a:off x="1669969" y="2297730"/>
            <a:ext cx="8533105" cy="369332"/>
          </a:xfrm>
          <a:prstGeom prst="rect">
            <a:avLst/>
          </a:prstGeom>
          <a:noFill/>
        </p:spPr>
        <p:txBody>
          <a:bodyPr wrap="none" rtlCol="0">
            <a:spAutoFit/>
          </a:bodyPr>
          <a:lstStyle/>
          <a:p>
            <a:r>
              <a:rPr lang="en-US" dirty="0"/>
              <a:t>(For example, how do we continue to develop and implement the use of the DEI tool?)</a:t>
            </a:r>
          </a:p>
        </p:txBody>
      </p:sp>
    </p:spTree>
    <p:extLst>
      <p:ext uri="{BB962C8B-B14F-4D97-AF65-F5344CB8AC3E}">
        <p14:creationId xmlns:p14="http://schemas.microsoft.com/office/powerpoint/2010/main" val="189473920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729E75-9D1A-4A19-BB48-86CC1B28B1D6}"/>
            </a:ext>
          </a:extLst>
        </p:cNvPr>
        <p:cNvGrpSpPr/>
        <p:nvPr/>
      </p:nvGrpSpPr>
      <p:grpSpPr>
        <a:xfrm>
          <a:off x="0" y="0"/>
          <a:ext cx="0" cy="0"/>
          <a:chOff x="0" y="0"/>
          <a:chExt cx="0" cy="0"/>
        </a:xfrm>
      </p:grpSpPr>
      <p:sp>
        <p:nvSpPr>
          <p:cNvPr id="4" name="Google Shape;190;p2">
            <a:extLst>
              <a:ext uri="{FF2B5EF4-FFF2-40B4-BE49-F238E27FC236}">
                <a16:creationId xmlns:a16="http://schemas.microsoft.com/office/drawing/2014/main" id="{507BAB2F-55A3-4D66-38EB-056C06E94A41}"/>
              </a:ext>
            </a:extLst>
          </p:cNvPr>
          <p:cNvSpPr txBox="1">
            <a:spLocks/>
          </p:cNvSpPr>
          <p:nvPr/>
        </p:nvSpPr>
        <p:spPr bwMode="auto">
          <a:xfrm>
            <a:off x="1679418" y="1849511"/>
            <a:ext cx="4112807" cy="3669674"/>
          </a:xfrm>
          <a:prstGeom prst="rect">
            <a:avLst/>
          </a:prstGeom>
          <a:noFill/>
          <a:ln w="9525">
            <a:noFill/>
            <a:miter lim="800000"/>
            <a:headEnd/>
            <a:tailEnd/>
          </a:ln>
        </p:spPr>
        <p:txBody>
          <a:bodyPr spcFirstLastPara="1" vert="horz" wrap="square" lIns="45700" tIns="46025" rIns="45700" bIns="46025" numCol="1" anchor="t" anchorCtr="0" compatLnSpc="1">
            <a:prstTxWarp prst="textNoShape">
              <a:avLst/>
            </a:prstTxWarp>
            <a:noAutofit/>
          </a:bodyPr>
          <a:lstStyle>
            <a:lvl1pPr marL="381000" indent="-381000" algn="l" rtl="0" eaLnBrk="0" fontAlgn="base" hangingPunct="0">
              <a:spcBef>
                <a:spcPct val="0"/>
              </a:spcBef>
              <a:spcAft>
                <a:spcPts val="1200"/>
              </a:spcAft>
              <a:buClrTx/>
              <a:buSzPct val="80000"/>
              <a:buFont typeface="Wingdings" pitchFamily="2" charset="2"/>
              <a:buChar char="n"/>
              <a:defRPr sz="2400" b="1">
                <a:solidFill>
                  <a:schemeClr val="tx1"/>
                </a:solidFill>
                <a:latin typeface="Calibri" pitchFamily="34" charset="0"/>
                <a:ea typeface="Calibri" pitchFamily="34" charset="0"/>
                <a:cs typeface="Calibri" pitchFamily="34" charset="0"/>
              </a:defRPr>
            </a:lvl1pPr>
            <a:lvl2pPr marL="568325" indent="-222250" algn="l" rtl="0" eaLnBrk="0" fontAlgn="base" hangingPunct="0">
              <a:spcBef>
                <a:spcPct val="0"/>
              </a:spcBef>
              <a:spcAft>
                <a:spcPts val="1200"/>
              </a:spcAft>
              <a:buClrTx/>
              <a:buSzPct val="115000"/>
              <a:buFont typeface="Arial" pitchFamily="34" charset="0"/>
              <a:buChar char="•"/>
              <a:defRPr sz="2400" b="1">
                <a:solidFill>
                  <a:schemeClr val="tx1"/>
                </a:solidFill>
                <a:latin typeface="Calibri" pitchFamily="34" charset="0"/>
                <a:ea typeface="Calibri" pitchFamily="34" charset="0"/>
                <a:cs typeface="Calibri" pitchFamily="34" charset="0"/>
              </a:defRPr>
            </a:lvl2pPr>
            <a:lvl3pPr marL="739775" indent="-342900" algn="l" rtl="0" eaLnBrk="0" fontAlgn="base" hangingPunct="0">
              <a:lnSpc>
                <a:spcPct val="90000"/>
              </a:lnSpc>
              <a:spcBef>
                <a:spcPct val="25000"/>
              </a:spcBef>
              <a:spcAft>
                <a:spcPct val="0"/>
              </a:spcAft>
              <a:buClr>
                <a:schemeClr val="tx1"/>
              </a:buClr>
              <a:buNone/>
              <a:defRPr>
                <a:solidFill>
                  <a:schemeClr val="tx1"/>
                </a:solidFill>
                <a:latin typeface="+mn-lt"/>
                <a:ea typeface="Calibri" pitchFamily="34" charset="0"/>
                <a:cs typeface="Calibri" pitchFamily="34" charset="0"/>
              </a:defRPr>
            </a:lvl3pPr>
            <a:lvl4pPr marL="914400" indent="-346075" algn="l" rtl="0" eaLnBrk="0" fontAlgn="base" hangingPunct="0">
              <a:spcBef>
                <a:spcPct val="0"/>
              </a:spcBef>
              <a:spcAft>
                <a:spcPts val="1200"/>
              </a:spcAft>
              <a:buClr>
                <a:srgbClr val="FFC000"/>
              </a:buClr>
              <a:buFont typeface="Symbol" pitchFamily="18" charset="2"/>
              <a:buChar char=""/>
              <a:defRPr b="1">
                <a:solidFill>
                  <a:srgbClr val="003366"/>
                </a:solidFill>
                <a:latin typeface="Calibri" pitchFamily="34" charset="0"/>
                <a:ea typeface="Calibri" pitchFamily="34" charset="0"/>
                <a:cs typeface="Calibri" pitchFamily="34" charset="0"/>
              </a:defRPr>
            </a:lvl4pPr>
            <a:lvl5pPr marL="1333500" indent="-304800" algn="l" rtl="0" eaLnBrk="0" fontAlgn="base" hangingPunct="0">
              <a:spcBef>
                <a:spcPct val="0"/>
              </a:spcBef>
              <a:spcAft>
                <a:spcPts val="1200"/>
              </a:spcAft>
              <a:buClr>
                <a:schemeClr val="tx1"/>
              </a:buClr>
              <a:buChar char="–"/>
              <a:defRPr sz="1600" b="1">
                <a:solidFill>
                  <a:srgbClr val="003366"/>
                </a:solidFill>
                <a:latin typeface="Calibri" pitchFamily="34" charset="0"/>
                <a:ea typeface="Calibri" pitchFamily="34" charset="0"/>
                <a:cs typeface="Calibri" pitchFamily="34" charset="0"/>
              </a:defRPr>
            </a:lvl5pPr>
            <a:lvl6pPr marL="1790700" indent="-304800" algn="l" rtl="0" fontAlgn="base">
              <a:lnSpc>
                <a:spcPct val="90000"/>
              </a:lnSpc>
              <a:spcBef>
                <a:spcPct val="25000"/>
              </a:spcBef>
              <a:spcAft>
                <a:spcPct val="0"/>
              </a:spcAft>
              <a:buClr>
                <a:schemeClr val="tx1"/>
              </a:buClr>
              <a:buChar char="–"/>
              <a:defRPr sz="1600">
                <a:solidFill>
                  <a:schemeClr val="tx1"/>
                </a:solidFill>
                <a:latin typeface="+mn-lt"/>
              </a:defRPr>
            </a:lvl6pPr>
            <a:lvl7pPr marL="2247900" indent="-304800" algn="l" rtl="0" fontAlgn="base">
              <a:lnSpc>
                <a:spcPct val="90000"/>
              </a:lnSpc>
              <a:spcBef>
                <a:spcPct val="25000"/>
              </a:spcBef>
              <a:spcAft>
                <a:spcPct val="0"/>
              </a:spcAft>
              <a:buClr>
                <a:schemeClr val="tx1"/>
              </a:buClr>
              <a:buChar char="–"/>
              <a:defRPr sz="1600">
                <a:solidFill>
                  <a:schemeClr val="tx1"/>
                </a:solidFill>
                <a:latin typeface="+mn-lt"/>
              </a:defRPr>
            </a:lvl7pPr>
            <a:lvl8pPr marL="2705100" indent="-304800" algn="l" rtl="0" fontAlgn="base">
              <a:lnSpc>
                <a:spcPct val="90000"/>
              </a:lnSpc>
              <a:spcBef>
                <a:spcPct val="25000"/>
              </a:spcBef>
              <a:spcAft>
                <a:spcPct val="0"/>
              </a:spcAft>
              <a:buClr>
                <a:schemeClr val="tx1"/>
              </a:buClr>
              <a:buChar char="–"/>
              <a:defRPr sz="1600">
                <a:solidFill>
                  <a:schemeClr val="tx1"/>
                </a:solidFill>
                <a:latin typeface="+mn-lt"/>
              </a:defRPr>
            </a:lvl8pPr>
            <a:lvl9pPr marL="3162300" indent="-304800" algn="l" rtl="0" fontAlgn="base">
              <a:lnSpc>
                <a:spcPct val="90000"/>
              </a:lnSpc>
              <a:spcBef>
                <a:spcPct val="25000"/>
              </a:spcBef>
              <a:spcAft>
                <a:spcPct val="0"/>
              </a:spcAft>
              <a:buClr>
                <a:schemeClr val="tx1"/>
              </a:buClr>
              <a:buChar char="–"/>
              <a:defRPr sz="1600">
                <a:solidFill>
                  <a:schemeClr val="tx1"/>
                </a:solidFill>
                <a:latin typeface="+mn-lt"/>
              </a:defRPr>
            </a:lvl9pPr>
          </a:lstStyle>
          <a:p>
            <a:pPr marL="0" marR="0" lvl="0" indent="0" algn="l" defTabSz="457200" rtl="0" eaLnBrk="1" fontAlgn="auto" latinLnBrk="0" hangingPunct="1">
              <a:lnSpc>
                <a:spcPct val="114000"/>
              </a:lnSpc>
              <a:spcBef>
                <a:spcPts val="0"/>
              </a:spcBef>
              <a:spcAft>
                <a:spcPts val="0"/>
              </a:spcAft>
              <a:buClr>
                <a:srgbClr val="FFC000"/>
              </a:buClr>
              <a:buSzPts val="880"/>
              <a:buFont typeface="Wingdings" pitchFamily="2" charset="2"/>
              <a:buNone/>
              <a:tabLst/>
              <a:defRPr/>
            </a:pPr>
            <a:r>
              <a:rPr kumimoji="0" lang="en-US" sz="1400" b="1" i="0" u="none" strike="noStrike" kern="1200" cap="none" spc="0" normalizeH="0" baseline="0" noProof="0" dirty="0">
                <a:ln>
                  <a:noFill/>
                </a:ln>
                <a:solidFill>
                  <a:srgbClr val="0033CC"/>
                </a:solidFill>
                <a:effectLst/>
                <a:uLnTx/>
                <a:uFillTx/>
                <a:latin typeface="Calibri"/>
                <a:cs typeface="Calibri"/>
              </a:rPr>
              <a:t>Rachel Broudy, MD</a:t>
            </a:r>
          </a:p>
          <a:p>
            <a:pPr marL="0" marR="0" lvl="0" indent="0" algn="l" defTabSz="457200" rtl="0" eaLnBrk="0" fontAlgn="base" latinLnBrk="0" hangingPunct="0">
              <a:lnSpc>
                <a:spcPct val="100000"/>
              </a:lnSpc>
              <a:spcBef>
                <a:spcPct val="0"/>
              </a:spcBef>
              <a:spcAft>
                <a:spcPts val="0"/>
              </a:spcAft>
              <a:buClrTx/>
              <a:buSzPct val="80000"/>
              <a:buFont typeface="Wingdings" pitchFamily="2" charset="2"/>
              <a:buNone/>
              <a:tabLst/>
              <a:defRPr/>
            </a:pPr>
            <a:r>
              <a:rPr kumimoji="0" lang="en-US" sz="1400" b="0" i="0" u="none" strike="noStrike" kern="1200" cap="none" spc="0" normalizeH="0" baseline="0" noProof="0" dirty="0">
                <a:ln>
                  <a:noFill/>
                </a:ln>
                <a:solidFill>
                  <a:srgbClr val="000000"/>
                </a:solidFill>
                <a:effectLst/>
                <a:uLnTx/>
                <a:uFillTx/>
                <a:latin typeface="Calibri" pitchFamily="34" charset="0"/>
                <a:cs typeface="Calibri" pitchFamily="34" charset="0"/>
              </a:rPr>
              <a:t>Faculty Lead on Elder Care Work at Ariadne Labs;</a:t>
            </a:r>
          </a:p>
          <a:p>
            <a:pPr marL="0" marR="0" lvl="0" indent="0" algn="l" defTabSz="457200" rtl="0" eaLnBrk="0" fontAlgn="base" latinLnBrk="0" hangingPunct="0">
              <a:lnSpc>
                <a:spcPct val="100000"/>
              </a:lnSpc>
              <a:spcBef>
                <a:spcPct val="0"/>
              </a:spcBef>
              <a:spcAft>
                <a:spcPts val="0"/>
              </a:spcAft>
              <a:buClrTx/>
              <a:buSzPct val="80000"/>
              <a:buFont typeface="Wingdings" pitchFamily="2" charset="2"/>
              <a:buNone/>
              <a:tabLst/>
              <a:defRPr/>
            </a:pPr>
            <a:r>
              <a:rPr kumimoji="0" lang="en-US" sz="1400" b="0" i="0" u="none" strike="noStrike" kern="1200" cap="none" spc="0" normalizeH="0" baseline="0" noProof="0" dirty="0">
                <a:ln>
                  <a:noFill/>
                </a:ln>
                <a:solidFill>
                  <a:srgbClr val="000000"/>
                </a:solidFill>
                <a:effectLst/>
                <a:uLnTx/>
                <a:uFillTx/>
                <a:latin typeface="Calibri" pitchFamily="34" charset="0"/>
                <a:cs typeface="Calibri" pitchFamily="34" charset="0"/>
              </a:rPr>
              <a:t>Medical Director, Pioneer Valley Hospice and Palliative Care; </a:t>
            </a:r>
          </a:p>
          <a:p>
            <a:pPr marL="0" marR="0" lvl="0" indent="0" algn="l" defTabSz="457200" rtl="0" eaLnBrk="0" fontAlgn="base" latinLnBrk="0" hangingPunct="0">
              <a:lnSpc>
                <a:spcPct val="100000"/>
              </a:lnSpc>
              <a:spcBef>
                <a:spcPct val="0"/>
              </a:spcBef>
              <a:spcAft>
                <a:spcPts val="1200"/>
              </a:spcAft>
              <a:buClrTx/>
              <a:buSzPct val="80000"/>
              <a:buFont typeface="Wingdings" pitchFamily="2" charset="2"/>
              <a:buNone/>
              <a:tabLst/>
              <a:defRPr/>
            </a:pPr>
            <a:r>
              <a:rPr kumimoji="0" lang="en-US" sz="1400" b="0" i="0" u="none" strike="noStrike" kern="1200" cap="none" spc="0" normalizeH="0" baseline="0" noProof="0" dirty="0">
                <a:ln>
                  <a:noFill/>
                </a:ln>
                <a:solidFill>
                  <a:srgbClr val="000000"/>
                </a:solidFill>
                <a:effectLst/>
                <a:uLnTx/>
                <a:uFillTx/>
                <a:latin typeface="Calibri" pitchFamily="34" charset="0"/>
                <a:cs typeface="Calibri" pitchFamily="34" charset="0"/>
              </a:rPr>
              <a:t>Board Member, Life Path Aging Services Access Point (ASAP), Franklin County</a:t>
            </a:r>
          </a:p>
          <a:p>
            <a:pPr marL="0" marR="0" lvl="0" indent="0" algn="l" defTabSz="457200" rtl="0" eaLnBrk="0" fontAlgn="base" latinLnBrk="0" hangingPunct="0">
              <a:lnSpc>
                <a:spcPct val="114000"/>
              </a:lnSpc>
              <a:spcBef>
                <a:spcPct val="0"/>
              </a:spcBef>
              <a:spcAft>
                <a:spcPts val="0"/>
              </a:spcAft>
              <a:buClrTx/>
              <a:buSzPct val="80000"/>
              <a:buFont typeface="Wingdings" pitchFamily="2" charset="2"/>
              <a:buNone/>
              <a:tabLst/>
              <a:defRPr/>
            </a:pPr>
            <a:r>
              <a:rPr kumimoji="0" lang="en-US" sz="1400" b="1" i="0" u="none" strike="noStrike" kern="1200" cap="none" spc="0" normalizeH="0" baseline="0" noProof="0" dirty="0">
                <a:ln>
                  <a:noFill/>
                </a:ln>
                <a:solidFill>
                  <a:srgbClr val="0033CC"/>
                </a:solidFill>
                <a:effectLst/>
                <a:uLnTx/>
                <a:uFillTx/>
                <a:latin typeface="Calibri"/>
                <a:cs typeface="Calibri"/>
              </a:rPr>
              <a:t>Deb Dowd-Foley</a:t>
            </a:r>
          </a:p>
          <a:p>
            <a:pPr marL="0" marR="0" lvl="0" indent="0" algn="l" defTabSz="457200" rtl="0" eaLnBrk="0" fontAlgn="base" latinLnBrk="0" hangingPunct="0">
              <a:lnSpc>
                <a:spcPct val="100000"/>
              </a:lnSpc>
              <a:spcBef>
                <a:spcPct val="0"/>
              </a:spcBef>
              <a:spcAft>
                <a:spcPts val="0"/>
              </a:spcAft>
              <a:buClrTx/>
              <a:buSzPct val="80000"/>
              <a:buFont typeface="Wingdings" pitchFamily="2" charset="2"/>
              <a:buNone/>
              <a:tabLst/>
              <a:defRPr/>
            </a:pPr>
            <a:r>
              <a:rPr kumimoji="0" lang="en-US" sz="1400" b="0" i="0" u="none" strike="noStrike" kern="1200" cap="none" spc="0" normalizeH="0" baseline="0" noProof="0" dirty="0">
                <a:ln>
                  <a:noFill/>
                </a:ln>
                <a:solidFill>
                  <a:srgbClr val="000000"/>
                </a:solidFill>
                <a:effectLst/>
                <a:uLnTx/>
                <a:uFillTx/>
                <a:latin typeface="Calibri" pitchFamily="34" charset="0"/>
                <a:cs typeface="Calibri" pitchFamily="34" charset="0"/>
              </a:rPr>
              <a:t>Caregiver Specialist</a:t>
            </a:r>
          </a:p>
          <a:p>
            <a:pPr marL="0" marR="0" lvl="0" indent="0" algn="l" defTabSz="457200" rtl="0" eaLnBrk="0" fontAlgn="base" latinLnBrk="0" hangingPunct="0">
              <a:lnSpc>
                <a:spcPct val="100000"/>
              </a:lnSpc>
              <a:spcBef>
                <a:spcPct val="0"/>
              </a:spcBef>
              <a:spcAft>
                <a:spcPts val="1200"/>
              </a:spcAft>
              <a:buClrTx/>
              <a:buSzPct val="80000"/>
              <a:buFont typeface="Wingdings" pitchFamily="2" charset="2"/>
              <a:buNone/>
              <a:tabLst/>
              <a:defRPr/>
            </a:pPr>
            <a:r>
              <a:rPr kumimoji="0" lang="en-US" sz="1400" b="0" i="0" u="none" strike="noStrike" kern="1200" cap="none" spc="0" normalizeH="0" baseline="0" noProof="0" dirty="0">
                <a:ln>
                  <a:noFill/>
                </a:ln>
                <a:solidFill>
                  <a:srgbClr val="000000"/>
                </a:solidFill>
                <a:effectLst/>
                <a:uLnTx/>
                <a:uFillTx/>
                <a:latin typeface="Calibri" pitchFamily="34" charset="0"/>
                <a:cs typeface="Calibri" pitchFamily="34" charset="0"/>
              </a:rPr>
              <a:t>Elder Services of Worcester Area, Inc.</a:t>
            </a:r>
          </a:p>
          <a:p>
            <a:pPr marL="0" marR="0" lvl="0" indent="0" algn="l" defTabSz="457200" rtl="0" eaLnBrk="0" fontAlgn="base" latinLnBrk="0" hangingPunct="0">
              <a:lnSpc>
                <a:spcPct val="114000"/>
              </a:lnSpc>
              <a:spcBef>
                <a:spcPct val="0"/>
              </a:spcBef>
              <a:spcAft>
                <a:spcPts val="0"/>
              </a:spcAft>
              <a:buClrTx/>
              <a:buSzPct val="80000"/>
              <a:buFont typeface="Wingdings" pitchFamily="2" charset="2"/>
              <a:buNone/>
              <a:tabLst/>
              <a:defRPr/>
            </a:pPr>
            <a:r>
              <a:rPr kumimoji="0" lang="en-US" sz="1400" b="1" i="0" u="none" strike="noStrike" kern="1200" cap="none" spc="0" normalizeH="0" baseline="0" noProof="0" dirty="0">
                <a:ln>
                  <a:noFill/>
                </a:ln>
                <a:solidFill>
                  <a:srgbClr val="0033CC"/>
                </a:solidFill>
                <a:effectLst/>
                <a:uLnTx/>
                <a:uFillTx/>
                <a:latin typeface="Calibri"/>
                <a:cs typeface="Calibri"/>
              </a:rPr>
              <a:t>Laurie Herndon, MSN, GNP, BC</a:t>
            </a:r>
          </a:p>
          <a:p>
            <a:pPr marL="0" marR="0" lvl="0" indent="0" algn="l" defTabSz="457200" rtl="0" eaLnBrk="0" fontAlgn="base" latinLnBrk="0" hangingPunct="0">
              <a:lnSpc>
                <a:spcPct val="114000"/>
              </a:lnSpc>
              <a:spcBef>
                <a:spcPct val="0"/>
              </a:spcBef>
              <a:spcAft>
                <a:spcPts val="1200"/>
              </a:spcAft>
              <a:buClrTx/>
              <a:buSzPct val="80000"/>
              <a:buFont typeface="Wingdings" pitchFamily="2" charset="2"/>
              <a:buNone/>
              <a:tabLst/>
              <a:defRPr/>
            </a:pPr>
            <a:r>
              <a:rPr kumimoji="0" lang="en-US" sz="1400" b="0" i="0" u="none" strike="noStrike" kern="1200" cap="none" spc="0" normalizeH="0" baseline="0" noProof="0" dirty="0">
                <a:ln>
                  <a:noFill/>
                </a:ln>
                <a:solidFill>
                  <a:srgbClr val="000000"/>
                </a:solidFill>
                <a:effectLst/>
                <a:uLnTx/>
                <a:uFillTx/>
                <a:latin typeface="Calibri" pitchFamily="34" charset="0"/>
                <a:cs typeface="Calibri" pitchFamily="34" charset="0"/>
              </a:rPr>
              <a:t>Project Director, Hinda and Arthur Marcus Institute for Aging Research, Hebrew </a:t>
            </a:r>
            <a:r>
              <a:rPr kumimoji="0" lang="en-US" sz="1400" b="0" i="0" u="none" strike="noStrike" kern="1200" cap="none" spc="0" normalizeH="0" baseline="0" noProof="0" dirty="0" err="1">
                <a:ln>
                  <a:noFill/>
                </a:ln>
                <a:solidFill>
                  <a:srgbClr val="000000"/>
                </a:solidFill>
                <a:effectLst/>
                <a:uLnTx/>
                <a:uFillTx/>
                <a:latin typeface="Calibri" pitchFamily="34" charset="0"/>
                <a:cs typeface="Calibri" pitchFamily="34" charset="0"/>
              </a:rPr>
              <a:t>SeniorLife</a:t>
            </a:r>
            <a:endParaRPr kumimoji="0" lang="en-US" sz="1400" b="0" i="0" u="none" strike="noStrike" kern="0" cap="none" spc="0" normalizeH="0" baseline="0" noProof="0" dirty="0">
              <a:ln>
                <a:noFill/>
              </a:ln>
              <a:solidFill>
                <a:prstClr val="black"/>
              </a:solidFill>
              <a:effectLst/>
              <a:uLnTx/>
              <a:uFillTx/>
              <a:latin typeface="Arial"/>
              <a:ea typeface="Arial"/>
              <a:cs typeface="Arial"/>
              <a:sym typeface="Arial"/>
            </a:endParaRPr>
          </a:p>
          <a:p>
            <a:pPr marL="0" marR="0" lvl="0" indent="0" algn="l" defTabSz="457200" rtl="0" eaLnBrk="0" fontAlgn="base" latinLnBrk="0" hangingPunct="0">
              <a:lnSpc>
                <a:spcPct val="100000"/>
              </a:lnSpc>
              <a:spcBef>
                <a:spcPts val="0"/>
              </a:spcBef>
              <a:spcAft>
                <a:spcPts val="0"/>
              </a:spcAft>
              <a:buClrTx/>
              <a:buSzPts val="1440"/>
              <a:buFont typeface="Wingdings" pitchFamily="2" charset="2"/>
              <a:buNone/>
              <a:tabLst/>
              <a:defRPr/>
            </a:pPr>
            <a:endParaRPr kumimoji="0" lang="en-US" sz="2400" b="1" i="0" u="none" strike="noStrike" kern="0" cap="none" spc="0" normalizeH="0" baseline="0" noProof="0" dirty="0">
              <a:ln>
                <a:noFill/>
              </a:ln>
              <a:solidFill>
                <a:prstClr val="black"/>
              </a:solidFill>
              <a:effectLst/>
              <a:uLnTx/>
              <a:uFillTx/>
              <a:latin typeface="Calibri" pitchFamily="34" charset="0"/>
              <a:cs typeface="Calibri" pitchFamily="34" charset="0"/>
            </a:endParaRPr>
          </a:p>
        </p:txBody>
      </p:sp>
      <p:sp>
        <p:nvSpPr>
          <p:cNvPr id="9" name="Slide Number Placeholder 8">
            <a:extLst>
              <a:ext uri="{FF2B5EF4-FFF2-40B4-BE49-F238E27FC236}">
                <a16:creationId xmlns:a16="http://schemas.microsoft.com/office/drawing/2014/main" id="{72CA66A8-5C47-D09F-861B-188874477EDA}"/>
              </a:ext>
            </a:extLst>
          </p:cNvPr>
          <p:cNvSpPr>
            <a:spLocks noGrp="1"/>
          </p:cNvSpPr>
          <p:nvPr>
            <p:ph type="sldNum" sz="quarter" idx="12"/>
          </p:nvPr>
        </p:nvSpPr>
        <p:spPr>
          <a:xfrm>
            <a:off x="11059886" y="6356352"/>
            <a:ext cx="293914" cy="365125"/>
          </a:xfr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E75A37E-A0A3-4732-A704-04C5A05FF504}" type="slidenum">
              <a:rPr kumimoji="0" lang="en-US" sz="1200" b="0" i="0" u="none" strike="noStrike" kern="1200" cap="none" spc="0" normalizeH="0" baseline="0" noProof="0" smtClean="0">
                <a:ln>
                  <a:noFill/>
                </a:ln>
                <a:solidFill>
                  <a:prstClr val="black">
                    <a:tint val="82000"/>
                  </a:prstClr>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sp>
        <p:nvSpPr>
          <p:cNvPr id="2" name="TextBox 1">
            <a:extLst>
              <a:ext uri="{FF2B5EF4-FFF2-40B4-BE49-F238E27FC236}">
                <a16:creationId xmlns:a16="http://schemas.microsoft.com/office/drawing/2014/main" id="{BD2FD9A5-9C02-89CF-1DAD-AF650B266DB9}"/>
              </a:ext>
            </a:extLst>
          </p:cNvPr>
          <p:cNvSpPr txBox="1"/>
          <p:nvPr/>
        </p:nvSpPr>
        <p:spPr>
          <a:xfrm>
            <a:off x="0" y="0"/>
            <a:ext cx="12192000" cy="523220"/>
          </a:xfrm>
          <a:prstGeom prst="rect">
            <a:avLst/>
          </a:prstGeom>
          <a:solidFill>
            <a:srgbClr val="002060"/>
          </a:solid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0" cap="none" spc="0" normalizeH="0" baseline="0" noProof="0" dirty="0">
                <a:ln>
                  <a:noFill/>
                </a:ln>
                <a:solidFill>
                  <a:srgbClr val="FFC000"/>
                </a:solidFill>
                <a:effectLst/>
                <a:uLnTx/>
                <a:uFillTx/>
                <a:latin typeface="Calibri" pitchFamily="34" charset="0"/>
                <a:ea typeface="+mn-ea"/>
                <a:cs typeface="Calibri" pitchFamily="34" charset="0"/>
              </a:rPr>
              <a:t>The Council’s Team on Dementia Care Planning</a:t>
            </a:r>
            <a:endParaRPr kumimoji="0" lang="en-US" sz="2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3" name="TextBox 2">
            <a:extLst>
              <a:ext uri="{FF2B5EF4-FFF2-40B4-BE49-F238E27FC236}">
                <a16:creationId xmlns:a16="http://schemas.microsoft.com/office/drawing/2014/main" id="{EE2AB4E5-2CFD-8F54-3032-F6CAF58C9842}"/>
              </a:ext>
            </a:extLst>
          </p:cNvPr>
          <p:cNvSpPr txBox="1"/>
          <p:nvPr/>
        </p:nvSpPr>
        <p:spPr>
          <a:xfrm>
            <a:off x="6228677" y="1828800"/>
            <a:ext cx="4539728" cy="4166012"/>
          </a:xfrm>
          <a:prstGeom prst="rect">
            <a:avLst/>
          </a:prstGeom>
          <a:noFill/>
        </p:spPr>
        <p:txBody>
          <a:bodyPr wrap="square" rtlCol="0">
            <a:spAutoFit/>
          </a:bodyPr>
          <a:lstStyle/>
          <a:p>
            <a:pPr marL="0" marR="0" lvl="0" indent="0" algn="l" defTabSz="457200" rtl="0" eaLnBrk="1" fontAlgn="auto" latinLnBrk="0" hangingPunct="1">
              <a:lnSpc>
                <a:spcPct val="114000"/>
              </a:lnSpc>
              <a:spcBef>
                <a:spcPts val="0"/>
              </a:spcBef>
              <a:spcAft>
                <a:spcPts val="0"/>
              </a:spcAft>
              <a:buClr>
                <a:srgbClr val="FFC000"/>
              </a:buClr>
              <a:buSzPts val="880"/>
              <a:buFontTx/>
              <a:buNone/>
              <a:tabLst/>
              <a:defRPr/>
            </a:pPr>
            <a:r>
              <a:rPr kumimoji="0" lang="en-US" sz="1400" b="1" i="0" u="none" strike="noStrike" kern="1200" cap="none" spc="0" normalizeH="0" baseline="0" noProof="0" dirty="0">
                <a:ln>
                  <a:noFill/>
                </a:ln>
                <a:solidFill>
                  <a:srgbClr val="0033CC"/>
                </a:solidFill>
                <a:effectLst/>
                <a:uLnTx/>
                <a:uFillTx/>
                <a:latin typeface="Calibri"/>
                <a:ea typeface="+mn-ea"/>
                <a:cs typeface="Calibri"/>
              </a:rPr>
              <a:t>Judy Johanson</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mn-cs"/>
              </a:rPr>
              <a:t>Dementia Advocate</a:t>
            </a:r>
            <a:endParaRPr kumimoji="0" lang="en-US" sz="1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mn-cs"/>
            </a:endParaRPr>
          </a:p>
          <a:p>
            <a:pPr marL="0" marR="0" lvl="0" indent="0" algn="l" defTabSz="457200" rtl="0" eaLnBrk="1" fontAlgn="auto" latinLnBrk="0" hangingPunct="1">
              <a:lnSpc>
                <a:spcPct val="100000"/>
              </a:lnSpc>
              <a:spcBef>
                <a:spcPts val="0"/>
              </a:spcBef>
              <a:spcAft>
                <a:spcPts val="1200"/>
              </a:spcAft>
              <a:buClrTx/>
              <a:buSzTx/>
              <a:buFontTx/>
              <a:buNone/>
              <a:tabLst/>
              <a:defRPr/>
            </a:pPr>
            <a:r>
              <a:rPr kumimoji="0" lang="en-US" sz="1400" b="0"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mn-cs"/>
              </a:rPr>
              <a:t>Massachusetts Alzheimer’s Disease Research Center, Massachusetts General Hospital (</a:t>
            </a:r>
            <a:r>
              <a:rPr kumimoji="0" lang="en-US" sz="1400" b="0" i="0" u="none" strike="noStrike" kern="1200" cap="none" spc="0" normalizeH="0" baseline="0" noProof="0" dirty="0" err="1">
                <a:ln>
                  <a:noFill/>
                </a:ln>
                <a:solidFill>
                  <a:srgbClr val="000000"/>
                </a:solidFill>
                <a:effectLst/>
                <a:uLnTx/>
                <a:uFillTx/>
                <a:latin typeface="Calibri" panose="020F0502020204030204" pitchFamily="34" charset="0"/>
                <a:ea typeface="Calibri" panose="020F0502020204030204" pitchFamily="34" charset="0"/>
                <a:cs typeface="+mn-cs"/>
              </a:rPr>
              <a:t>MGH</a:t>
            </a:r>
            <a:r>
              <a:rPr kumimoji="0" lang="en-US" sz="1400" b="0"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mn-cs"/>
              </a:rPr>
              <a:t>)</a:t>
            </a:r>
            <a:endParaRPr kumimoji="0" lang="en-US" sz="1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mn-cs"/>
            </a:endParaRPr>
          </a:p>
          <a:p>
            <a:pPr marL="0" marR="0" lvl="0" indent="0" algn="l" defTabSz="457200" rtl="0" eaLnBrk="1" fontAlgn="auto" latinLnBrk="0" hangingPunct="1">
              <a:lnSpc>
                <a:spcPct val="114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0033CC"/>
                </a:solidFill>
                <a:effectLst/>
                <a:uLnTx/>
                <a:uFillTx/>
                <a:latin typeface="Calibri"/>
                <a:ea typeface="+mn-ea"/>
                <a:cs typeface="Calibri"/>
              </a:rPr>
              <a:t>Pam MacLeod, </a:t>
            </a:r>
            <a:r>
              <a:rPr kumimoji="0" lang="en-US" sz="1400" b="1" i="0" u="none" strike="noStrike" kern="1200" cap="none" spc="0" normalizeH="0" baseline="0" noProof="0" dirty="0" err="1">
                <a:ln>
                  <a:noFill/>
                </a:ln>
                <a:solidFill>
                  <a:srgbClr val="0033CC"/>
                </a:solidFill>
                <a:effectLst/>
                <a:uLnTx/>
                <a:uFillTx/>
                <a:latin typeface="Calibri"/>
                <a:ea typeface="+mn-ea"/>
                <a:cs typeface="Calibri"/>
              </a:rPr>
              <a:t>PMP</a:t>
            </a:r>
            <a:r>
              <a:rPr kumimoji="0" lang="en-US" sz="1400" b="1" i="0" u="none" strike="noStrike" kern="1200" cap="none" spc="0" normalizeH="0" baseline="0" noProof="0" dirty="0">
                <a:ln>
                  <a:noFill/>
                </a:ln>
                <a:solidFill>
                  <a:srgbClr val="0033CC"/>
                </a:solidFill>
                <a:effectLst/>
                <a:uLnTx/>
                <a:uFillTx/>
                <a:latin typeface="Calibri"/>
                <a:ea typeface="+mn-ea"/>
                <a:cs typeface="Calibri"/>
              </a:rPr>
              <a:t>, MBA</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mn-cs"/>
              </a:rPr>
              <a:t>Senior Project Director</a:t>
            </a:r>
            <a:endParaRPr kumimoji="0" lang="en-US" sz="1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mn-cs"/>
            </a:endParaRPr>
          </a:p>
          <a:p>
            <a:pPr marL="0" marR="0" lvl="0" indent="0" algn="l" defTabSz="457200" rtl="0" eaLnBrk="1" fontAlgn="auto" latinLnBrk="0" hangingPunct="1">
              <a:lnSpc>
                <a:spcPct val="100000"/>
              </a:lnSpc>
              <a:spcBef>
                <a:spcPts val="0"/>
              </a:spcBef>
              <a:spcAft>
                <a:spcPts val="1200"/>
              </a:spcAft>
              <a:buClrTx/>
              <a:buSzTx/>
              <a:buFontTx/>
              <a:buNone/>
              <a:tabLst/>
              <a:defRPr/>
            </a:pPr>
            <a:r>
              <a:rPr kumimoji="0" lang="en-US" sz="1400" b="0"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mn-cs"/>
              </a:rPr>
              <a:t>Massachusetts Executive Office of Elder Affairs</a:t>
            </a:r>
            <a:endParaRPr kumimoji="0" lang="en-US" sz="1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mn-cs"/>
            </a:endParaRPr>
          </a:p>
          <a:p>
            <a:pPr marL="0" marR="0" lvl="0" indent="0" algn="l" defTabSz="457200" rtl="0" eaLnBrk="1" fontAlgn="auto" latinLnBrk="0" hangingPunct="1">
              <a:lnSpc>
                <a:spcPct val="114000"/>
              </a:lnSpc>
              <a:spcBef>
                <a:spcPts val="0"/>
              </a:spcBef>
              <a:spcAft>
                <a:spcPts val="0"/>
              </a:spcAft>
              <a:buClr>
                <a:srgbClr val="FFC000"/>
              </a:buClr>
              <a:buSzPts val="880"/>
              <a:buFontTx/>
              <a:buNone/>
              <a:tabLst/>
              <a:defRPr/>
            </a:pPr>
            <a:r>
              <a:rPr kumimoji="0" lang="en-US" sz="1400" b="1" i="0" u="none" strike="noStrike" kern="1200" cap="none" spc="0" normalizeH="0" baseline="0" noProof="0" dirty="0">
                <a:ln>
                  <a:noFill/>
                </a:ln>
                <a:solidFill>
                  <a:srgbClr val="0033CC"/>
                </a:solidFill>
                <a:effectLst/>
                <a:uLnTx/>
                <a:uFillTx/>
                <a:latin typeface="Calibri"/>
                <a:ea typeface="+mn-ea"/>
                <a:cs typeface="Calibri"/>
              </a:rPr>
              <a:t>Gad A. Marshall, MD</a:t>
            </a:r>
          </a:p>
          <a:p>
            <a:pPr marL="0" marR="0" lvl="0" indent="0" algn="l" defTabSz="457200" rtl="0" eaLnBrk="1" fontAlgn="auto" latinLnBrk="0" hangingPunct="1">
              <a:lnSpc>
                <a:spcPct val="100000"/>
              </a:lnSpc>
              <a:spcBef>
                <a:spcPts val="0"/>
              </a:spcBef>
              <a:spcAft>
                <a:spcPts val="1200"/>
              </a:spcAft>
              <a:buClrTx/>
              <a:buSzTx/>
              <a:buFontTx/>
              <a:buNone/>
              <a:tabLst/>
              <a:defRPr/>
            </a:pPr>
            <a:r>
              <a:rPr kumimoji="0" lang="en-US" sz="1400" b="0"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mn-cs"/>
              </a:rPr>
              <a:t>Medical Director of Clinical Trials, Center for Alzheimer Research and Treatment, Brigham and Women’s Hospital (</a:t>
            </a:r>
            <a:r>
              <a:rPr kumimoji="0" lang="en-US" sz="1400" b="0" i="0" u="none" strike="noStrike" kern="1200" cap="none" spc="0" normalizeH="0" baseline="0" noProof="0" dirty="0" err="1">
                <a:ln>
                  <a:noFill/>
                </a:ln>
                <a:solidFill>
                  <a:srgbClr val="000000"/>
                </a:solidFill>
                <a:effectLst/>
                <a:uLnTx/>
                <a:uFillTx/>
                <a:latin typeface="Calibri" panose="020F0502020204030204" pitchFamily="34" charset="0"/>
                <a:ea typeface="Calibri" panose="020F0502020204030204" pitchFamily="34" charset="0"/>
                <a:cs typeface="+mn-cs"/>
              </a:rPr>
              <a:t>BWH</a:t>
            </a:r>
            <a:r>
              <a:rPr kumimoji="0" lang="en-US" sz="1400" b="0"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mn-cs"/>
              </a:rPr>
              <a:t>), Associate Neurologist, </a:t>
            </a:r>
            <a:r>
              <a:rPr kumimoji="0" lang="en-US" sz="1400" b="0" i="0" u="none" strike="noStrike" kern="1200" cap="none" spc="0" normalizeH="0" baseline="0" noProof="0" dirty="0" err="1">
                <a:ln>
                  <a:noFill/>
                </a:ln>
                <a:solidFill>
                  <a:srgbClr val="000000"/>
                </a:solidFill>
                <a:effectLst/>
                <a:uLnTx/>
                <a:uFillTx/>
                <a:latin typeface="Calibri" panose="020F0502020204030204" pitchFamily="34" charset="0"/>
                <a:ea typeface="Calibri" panose="020F0502020204030204" pitchFamily="34" charset="0"/>
                <a:cs typeface="+mn-cs"/>
              </a:rPr>
              <a:t>BWH</a:t>
            </a:r>
            <a:r>
              <a:rPr kumimoji="0" lang="en-US" sz="1400" b="0"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mn-cs"/>
              </a:rPr>
              <a:t>, Assistant in Neurology, (</a:t>
            </a:r>
            <a:r>
              <a:rPr kumimoji="0" lang="en-US" sz="1400" b="0" i="0" u="none" strike="noStrike" kern="1200" cap="none" spc="0" normalizeH="0" baseline="0" noProof="0" dirty="0" err="1">
                <a:ln>
                  <a:noFill/>
                </a:ln>
                <a:solidFill>
                  <a:srgbClr val="000000"/>
                </a:solidFill>
                <a:effectLst/>
                <a:uLnTx/>
                <a:uFillTx/>
                <a:latin typeface="Calibri" panose="020F0502020204030204" pitchFamily="34" charset="0"/>
                <a:ea typeface="Calibri" panose="020F0502020204030204" pitchFamily="34" charset="0"/>
                <a:cs typeface="+mn-cs"/>
              </a:rPr>
              <a:t>MGH</a:t>
            </a:r>
            <a:r>
              <a:rPr kumimoji="0" lang="en-US" sz="1400" b="0"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mn-cs"/>
              </a:rPr>
              <a:t>), Associate Professor of Neurology, Harvard Medical School</a:t>
            </a:r>
            <a:endParaRPr kumimoji="0" lang="en-US" sz="1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mn-cs"/>
            </a:endParaRPr>
          </a:p>
          <a:p>
            <a:pPr marL="0" marR="0" lvl="0" indent="0" algn="l" defTabSz="457200" rtl="0" eaLnBrk="1" fontAlgn="auto" latinLnBrk="0" hangingPunct="1">
              <a:lnSpc>
                <a:spcPct val="106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0033CC"/>
                </a:solidFill>
                <a:effectLst/>
                <a:uLnTx/>
                <a:uFillTx/>
                <a:latin typeface="Calibri"/>
                <a:ea typeface="+mn-ea"/>
                <a:cs typeface="Calibri"/>
              </a:rPr>
              <a:t>Pam Mirick, RN</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mn-cs"/>
              </a:rPr>
              <a:t>Former Family Caregiver, Retired Nurse</a:t>
            </a:r>
            <a:endParaRPr kumimoji="0" lang="en-US" sz="1400" b="0" i="0" u="none" strike="noStrike" kern="0" cap="none" spc="0" normalizeH="0" baseline="0" noProof="0" dirty="0">
              <a:ln>
                <a:noFill/>
              </a:ln>
              <a:solidFill>
                <a:srgbClr val="000000"/>
              </a:solidFill>
              <a:effectLst/>
              <a:uLnTx/>
              <a:uFillTx/>
              <a:latin typeface="Calibri" pitchFamily="34" charset="0"/>
              <a:ea typeface="+mn-ea"/>
              <a:cs typeface="Calibri" pitchFamily="34" charset="0"/>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5" name="TextBox 4">
            <a:extLst>
              <a:ext uri="{FF2B5EF4-FFF2-40B4-BE49-F238E27FC236}">
                <a16:creationId xmlns:a16="http://schemas.microsoft.com/office/drawing/2014/main" id="{00377BA4-2CEC-04B7-0947-EF3B30E2F7CB}"/>
              </a:ext>
            </a:extLst>
          </p:cNvPr>
          <p:cNvSpPr txBox="1"/>
          <p:nvPr/>
        </p:nvSpPr>
        <p:spPr>
          <a:xfrm>
            <a:off x="5250467" y="693693"/>
            <a:ext cx="1653645" cy="369332"/>
          </a:xfrm>
          <a:prstGeom prst="rect">
            <a:avLst/>
          </a:prstGeom>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8080"/>
                </a:solidFill>
                <a:effectLst/>
                <a:uLnTx/>
                <a:uFillTx/>
                <a:latin typeface="Calibri" panose="020F0502020204030204" pitchFamily="34" charset="0"/>
                <a:ea typeface="+mn-ea"/>
                <a:cs typeface="Calibri" panose="020F0502020204030204" pitchFamily="34" charset="0"/>
              </a:rPr>
              <a:t>Team Co-Leads</a:t>
            </a:r>
          </a:p>
        </p:txBody>
      </p:sp>
      <p:sp>
        <p:nvSpPr>
          <p:cNvPr id="6" name="Google Shape;184;p1">
            <a:extLst>
              <a:ext uri="{FF2B5EF4-FFF2-40B4-BE49-F238E27FC236}">
                <a16:creationId xmlns:a16="http://schemas.microsoft.com/office/drawing/2014/main" id="{D077337E-71E5-5669-EE81-62AB884870E6}"/>
              </a:ext>
            </a:extLst>
          </p:cNvPr>
          <p:cNvSpPr txBox="1"/>
          <p:nvPr/>
        </p:nvSpPr>
        <p:spPr>
          <a:xfrm>
            <a:off x="2695183" y="1088961"/>
            <a:ext cx="3618363" cy="587813"/>
          </a:xfrm>
          <a:prstGeom prst="rect">
            <a:avLst/>
          </a:prstGeom>
          <a:noFill/>
          <a:ln>
            <a:noFill/>
          </a:ln>
        </p:spPr>
        <p:txBody>
          <a:bodyPr spcFirstLastPara="1" wrap="square" lIns="91425" tIns="45700" rIns="91425" bIns="45700" anchor="t" anchorCtr="0">
            <a:spAutoFit/>
          </a:bodyPr>
          <a:lstStyle/>
          <a:p>
            <a:pPr marL="0" marR="0" lvl="0" indent="0" algn="l" defTabSz="457200" rtl="0" eaLnBrk="1" fontAlgn="auto" latinLnBrk="0" hangingPunct="1">
              <a:lnSpc>
                <a:spcPct val="115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0BD0D9">
                    <a:lumMod val="50000"/>
                  </a:srgbClr>
                </a:solidFill>
                <a:effectLst/>
                <a:uLnTx/>
                <a:uFillTx/>
                <a:latin typeface="Calibri" panose="020F0502020204030204" pitchFamily="34" charset="0"/>
                <a:ea typeface="+mn-ea"/>
                <a:cs typeface="Calibri"/>
                <a:sym typeface="Calibri"/>
              </a:rPr>
              <a:t>Susan Antkowiak</a:t>
            </a:r>
            <a:r>
              <a:rPr kumimoji="0" lang="en-US" sz="1400" b="0" i="0" u="none" strike="noStrike" kern="1200" cap="none" spc="0" normalizeH="0" baseline="0" noProof="0" dirty="0">
                <a:ln>
                  <a:noFill/>
                </a:ln>
                <a:solidFill>
                  <a:srgbClr val="003366"/>
                </a:solidFill>
                <a:effectLst/>
                <a:uLnTx/>
                <a:uFillTx/>
                <a:latin typeface="Calibri" panose="020F0502020204030204" pitchFamily="34" charset="0"/>
                <a:ea typeface="+mn-ea"/>
                <a:cs typeface="Calibri"/>
                <a:sym typeface="Calibri"/>
              </a:rPr>
              <a:t>, </a:t>
            </a:r>
            <a:r>
              <a:rPr kumimoji="0" lang="en-US" sz="1400" b="0" i="0" u="none" strike="noStrike" kern="1200" cap="none" spc="0" normalizeH="0" baseline="0" noProof="0" dirty="0">
                <a:ln>
                  <a:noFill/>
                </a:ln>
                <a:solidFill>
                  <a:srgbClr val="0BD0D9">
                    <a:lumMod val="50000"/>
                  </a:srgbClr>
                </a:solidFill>
                <a:effectLst/>
                <a:uLnTx/>
                <a:uFillTx/>
                <a:latin typeface="Calibri" panose="020F0502020204030204" pitchFamily="34" charset="0"/>
                <a:ea typeface="+mn-ea"/>
                <a:cs typeface="Calibri"/>
              </a:rPr>
              <a:t>VP of Programs &amp; Services</a:t>
            </a:r>
          </a:p>
          <a:p>
            <a:pPr marL="0" marR="0" lvl="0" indent="0" algn="l" defTabSz="457200" rtl="0" eaLnBrk="1" fontAlgn="auto" latinLnBrk="0" hangingPunct="1">
              <a:lnSpc>
                <a:spcPct val="115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BD0D9">
                    <a:lumMod val="50000"/>
                  </a:srgbClr>
                </a:solidFill>
                <a:effectLst/>
                <a:uLnTx/>
                <a:uFillTx/>
                <a:latin typeface="Calibri" panose="020F0502020204030204" pitchFamily="34" charset="0"/>
                <a:ea typeface="+mn-ea"/>
                <a:cs typeface="Calibri"/>
              </a:rPr>
              <a:t>Alzheimer’s Association, MA/NH Chapter</a:t>
            </a:r>
          </a:p>
        </p:txBody>
      </p:sp>
      <p:sp>
        <p:nvSpPr>
          <p:cNvPr id="7" name="Google Shape;184;p1">
            <a:extLst>
              <a:ext uri="{FF2B5EF4-FFF2-40B4-BE49-F238E27FC236}">
                <a16:creationId xmlns:a16="http://schemas.microsoft.com/office/drawing/2014/main" id="{C6635071-4420-0C46-FCDD-E3BE2C2B0C70}"/>
              </a:ext>
            </a:extLst>
          </p:cNvPr>
          <p:cNvSpPr txBox="1"/>
          <p:nvPr/>
        </p:nvSpPr>
        <p:spPr>
          <a:xfrm>
            <a:off x="6508377" y="1065008"/>
            <a:ext cx="3485477" cy="587813"/>
          </a:xfrm>
          <a:prstGeom prst="rect">
            <a:avLst/>
          </a:prstGeom>
          <a:noFill/>
          <a:ln>
            <a:noFill/>
          </a:ln>
        </p:spPr>
        <p:txBody>
          <a:bodyPr spcFirstLastPara="1" wrap="square" lIns="91425" tIns="45700" rIns="91425" bIns="45700" anchor="t" anchorCtr="0">
            <a:spAutoFit/>
          </a:bodyPr>
          <a:lstStyle/>
          <a:p>
            <a:pPr marL="0" marR="0" lvl="0" indent="0" algn="l" defTabSz="457200" rtl="0" eaLnBrk="1" fontAlgn="auto" latinLnBrk="0" hangingPunct="1">
              <a:lnSpc>
                <a:spcPct val="115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0BD0D9">
                    <a:lumMod val="50000"/>
                  </a:srgbClr>
                </a:solidFill>
                <a:effectLst/>
                <a:uLnTx/>
                <a:uFillTx/>
                <a:latin typeface="Calibri" panose="020F0502020204030204" pitchFamily="34" charset="0"/>
                <a:ea typeface="+mn-ea"/>
                <a:cs typeface="Calibri"/>
                <a:sym typeface="Calibri"/>
              </a:rPr>
              <a:t>Linda Pellegrini</a:t>
            </a:r>
            <a:r>
              <a:rPr kumimoji="0" lang="en-US" sz="1400" b="1" i="0" u="none" strike="noStrike" kern="1200" cap="none" spc="0" normalizeH="0" baseline="0" noProof="0" dirty="0">
                <a:ln>
                  <a:noFill/>
                </a:ln>
                <a:solidFill>
                  <a:srgbClr val="003366"/>
                </a:solidFill>
                <a:effectLst/>
                <a:uLnTx/>
                <a:uFillTx/>
                <a:latin typeface="Calibri" panose="020F0502020204030204" pitchFamily="34" charset="0"/>
                <a:ea typeface="+mn-ea"/>
                <a:cs typeface="Calibri"/>
                <a:sym typeface="Calibri"/>
              </a:rPr>
              <a:t>, </a:t>
            </a:r>
            <a:r>
              <a:rPr kumimoji="0" lang="en-US" sz="1400" b="0" i="0" u="none" strike="noStrike" kern="1200" cap="none" spc="0" normalizeH="0" baseline="0" noProof="0" dirty="0">
                <a:ln>
                  <a:noFill/>
                </a:ln>
                <a:solidFill>
                  <a:srgbClr val="0BD0D9">
                    <a:lumMod val="50000"/>
                  </a:srgbClr>
                </a:solidFill>
                <a:effectLst/>
                <a:uLnTx/>
                <a:uFillTx/>
                <a:latin typeface="Calibri" panose="020F0502020204030204" pitchFamily="34" charset="0"/>
                <a:ea typeface="+mn-ea"/>
                <a:cs typeface="Calibri"/>
              </a:rPr>
              <a:t>Geriatric Nurse Practitioner</a:t>
            </a:r>
          </a:p>
          <a:p>
            <a:pPr marL="0" marR="0" lvl="0" indent="0" algn="l" defTabSz="457200" rtl="0" eaLnBrk="1" fontAlgn="auto" latinLnBrk="0" hangingPunct="1">
              <a:lnSpc>
                <a:spcPct val="115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BD0D9">
                    <a:lumMod val="50000"/>
                  </a:srgbClr>
                </a:solidFill>
                <a:effectLst/>
                <a:uLnTx/>
                <a:uFillTx/>
                <a:latin typeface="Calibri" panose="020F0502020204030204" pitchFamily="34" charset="0"/>
                <a:ea typeface="+mn-ea"/>
                <a:cs typeface="Calibri"/>
              </a:rPr>
              <a:t>UMass Memorial Medical Center</a:t>
            </a:r>
          </a:p>
        </p:txBody>
      </p:sp>
    </p:spTree>
    <p:extLst>
      <p:ext uri="{BB962C8B-B14F-4D97-AF65-F5344CB8AC3E}">
        <p14:creationId xmlns:p14="http://schemas.microsoft.com/office/powerpoint/2010/main" val="89778920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5622A7-9AF0-E765-800C-8D6B48424540}"/>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21F70B1E-A46B-0159-072F-27D2C8F5F4F7}"/>
              </a:ext>
            </a:extLst>
          </p:cNvPr>
          <p:cNvSpPr>
            <a:spLocks noGrp="1"/>
          </p:cNvSpPr>
          <p:nvPr>
            <p:ph type="sldNum" sz="quarter" idx="12"/>
          </p:nvPr>
        </p:nvSpPr>
        <p:spPr/>
        <p:txBody>
          <a:bodyPr/>
          <a:lstStyle/>
          <a:p>
            <a:pPr marL="0" marR="0" lvl="0" indent="0" algn="ctr" defTabSz="457200" rtl="0" eaLnBrk="0" fontAlgn="base" latinLnBrk="0" hangingPunct="0">
              <a:lnSpc>
                <a:spcPct val="100000"/>
              </a:lnSpc>
              <a:spcBef>
                <a:spcPct val="50000"/>
              </a:spcBef>
              <a:spcAft>
                <a:spcPct val="0"/>
              </a:spcAft>
              <a:buClrTx/>
              <a:buSzTx/>
              <a:buFontTx/>
              <a:buNone/>
              <a:tabLst/>
              <a:defRPr/>
            </a:pPr>
            <a:fld id="{AEDD70FA-59E1-4157-923E-C4A67B08AD84}" type="slidenum">
              <a:rPr kumimoji="0" lang="en-US" sz="1200" b="1" i="0" u="none" strike="noStrike" kern="1200" cap="none" spc="0" normalizeH="0" baseline="0" noProof="0" smtClean="0">
                <a:ln>
                  <a:noFill/>
                </a:ln>
                <a:solidFill>
                  <a:srgbClr val="FFFFFF"/>
                </a:solidFill>
                <a:effectLst/>
                <a:uLnTx/>
                <a:uFillTx/>
                <a:latin typeface="Aptos" panose="02110004020202020204"/>
                <a:ea typeface="+mn-ea"/>
                <a:cs typeface="+mn-cs"/>
              </a:rPr>
              <a:pPr marL="0" marR="0" lvl="0" indent="0" algn="ctr" defTabSz="457200" rtl="0" eaLnBrk="0" fontAlgn="base" latinLnBrk="0" hangingPunct="0">
                <a:lnSpc>
                  <a:spcPct val="100000"/>
                </a:lnSpc>
                <a:spcBef>
                  <a:spcPct val="50000"/>
                </a:spcBef>
                <a:spcAft>
                  <a:spcPct val="0"/>
                </a:spcAft>
                <a:buClrTx/>
                <a:buSzTx/>
                <a:buFontTx/>
                <a:buNone/>
                <a:tabLst/>
                <a:defRPr/>
              </a:pPr>
              <a:t>40</a:t>
            </a:fld>
            <a:endParaRPr kumimoji="0" lang="en-US" sz="1200" b="1" i="0" u="none" strike="noStrike" kern="1200" cap="none" spc="0" normalizeH="0" baseline="0" noProof="0" dirty="0">
              <a:ln>
                <a:noFill/>
              </a:ln>
              <a:solidFill>
                <a:srgbClr val="FFFFFF"/>
              </a:solidFill>
              <a:effectLst/>
              <a:uLnTx/>
              <a:uFillTx/>
              <a:latin typeface="Aptos" panose="02110004020202020204"/>
              <a:ea typeface="+mn-ea"/>
              <a:cs typeface="+mn-cs"/>
            </a:endParaRPr>
          </a:p>
        </p:txBody>
      </p:sp>
      <p:sp>
        <p:nvSpPr>
          <p:cNvPr id="6" name="Slide Number Placeholder 4">
            <a:extLst>
              <a:ext uri="{FF2B5EF4-FFF2-40B4-BE49-F238E27FC236}">
                <a16:creationId xmlns:a16="http://schemas.microsoft.com/office/drawing/2014/main" id="{CBEA52A1-86B8-29B8-B51A-45AD7EBE212E}"/>
              </a:ext>
            </a:extLst>
          </p:cNvPr>
          <p:cNvSpPr txBox="1">
            <a:spLocks/>
          </p:cNvSpPr>
          <p:nvPr/>
        </p:nvSpPr>
        <p:spPr>
          <a:xfrm>
            <a:off x="11538857" y="6410781"/>
            <a:ext cx="446313"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fld id="{368831C8-4153-47FC-8159-9A6EA4357490}"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40</a:t>
            </a:fld>
            <a:endPar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5" name="Title 1">
            <a:extLst>
              <a:ext uri="{FF2B5EF4-FFF2-40B4-BE49-F238E27FC236}">
                <a16:creationId xmlns:a16="http://schemas.microsoft.com/office/drawing/2014/main" id="{7A0BEC74-E5A6-6939-58DA-29AA6A85090D}"/>
              </a:ext>
            </a:extLst>
          </p:cNvPr>
          <p:cNvSpPr txBox="1">
            <a:spLocks/>
          </p:cNvSpPr>
          <p:nvPr/>
        </p:nvSpPr>
        <p:spPr>
          <a:xfrm>
            <a:off x="1011219" y="0"/>
            <a:ext cx="11180781" cy="772886"/>
          </a:xfrm>
          <a:prstGeom prst="rect">
            <a:avLst/>
          </a:prstGeom>
          <a:solidFill>
            <a:srgbClr val="002060"/>
          </a:solidFill>
          <a:ln>
            <a:noFill/>
          </a:ln>
        </p:spPr>
        <p:txBody>
          <a:bodyPr spcFirstLastPara="1" vert="horz" wrap="square" lIns="91425" tIns="45700" rIns="91425" bIns="45700" rtlCol="0" anchor="ctr" anchorCtr="0">
            <a:noAutofit/>
          </a:bodyPr>
          <a:lstStyle>
            <a:lvl1pPr lvl="0" algn="l" defTabSz="914400" rtl="0" eaLnBrk="1" latinLnBrk="0" hangingPunct="1">
              <a:lnSpc>
                <a:spcPct val="90000"/>
              </a:lnSpc>
              <a:spcBef>
                <a:spcPts val="360"/>
              </a:spcBef>
              <a:spcAft>
                <a:spcPts val="0"/>
              </a:spcAft>
              <a:buSzPts val="1400"/>
              <a:buNone/>
              <a:defRPr sz="4400" kern="1200">
                <a:solidFill>
                  <a:schemeClr val="tx1"/>
                </a:solidFill>
                <a:latin typeface="Calibri"/>
                <a:ea typeface="Calibri"/>
                <a:cs typeface="Calibri"/>
                <a:sym typeface="Calibri"/>
              </a:defRPr>
            </a:lvl1pPr>
            <a:lvl2pPr lvl="1" algn="l">
              <a:spcBef>
                <a:spcPts val="270"/>
              </a:spcBef>
              <a:spcAft>
                <a:spcPts val="0"/>
              </a:spcAft>
              <a:buSzPts val="1400"/>
              <a:buNone/>
              <a:defRPr/>
            </a:lvl2pPr>
            <a:lvl3pPr lvl="2" algn="l">
              <a:spcBef>
                <a:spcPts val="270"/>
              </a:spcBef>
              <a:spcAft>
                <a:spcPts val="0"/>
              </a:spcAft>
              <a:buSzPts val="1400"/>
              <a:buNone/>
              <a:defRPr/>
            </a:lvl3pPr>
            <a:lvl4pPr lvl="3" algn="l">
              <a:spcBef>
                <a:spcPts val="270"/>
              </a:spcBef>
              <a:spcAft>
                <a:spcPts val="0"/>
              </a:spcAft>
              <a:buSzPts val="1400"/>
              <a:buNone/>
              <a:defRPr/>
            </a:lvl4pPr>
            <a:lvl5pPr lvl="4" algn="l">
              <a:spcBef>
                <a:spcPts val="270"/>
              </a:spcBef>
              <a:spcAft>
                <a:spcPts val="0"/>
              </a:spcAft>
              <a:buSzPts val="1400"/>
              <a:buNone/>
              <a:defRPr/>
            </a:lvl5pPr>
            <a:lvl6pPr lvl="5" algn="l">
              <a:spcBef>
                <a:spcPts val="270"/>
              </a:spcBef>
              <a:spcAft>
                <a:spcPts val="0"/>
              </a:spcAft>
              <a:buSzPts val="1400"/>
              <a:buNone/>
              <a:defRPr/>
            </a:lvl6pPr>
            <a:lvl7pPr lvl="6" algn="l">
              <a:spcBef>
                <a:spcPts val="270"/>
              </a:spcBef>
              <a:spcAft>
                <a:spcPts val="0"/>
              </a:spcAft>
              <a:buSzPts val="1400"/>
              <a:buNone/>
              <a:defRPr/>
            </a:lvl7pPr>
            <a:lvl8pPr lvl="7" algn="l">
              <a:spcBef>
                <a:spcPts val="270"/>
              </a:spcBef>
              <a:spcAft>
                <a:spcPts val="0"/>
              </a:spcAft>
              <a:buSzPts val="1400"/>
              <a:buNone/>
              <a:defRPr/>
            </a:lvl8pPr>
            <a:lvl9pPr lvl="8" algn="l">
              <a:spcBef>
                <a:spcPts val="270"/>
              </a:spcBef>
              <a:spcAft>
                <a:spcPts val="0"/>
              </a:spcAft>
              <a:buSzPts val="1400"/>
              <a:buNone/>
              <a:defRPr/>
            </a:lvl9pPr>
          </a:lstStyle>
          <a:p>
            <a:pPr marL="0" marR="0" lvl="0" indent="0" defTabSz="914400" rtl="0" eaLnBrk="1" fontAlgn="auto" latinLnBrk="0" hangingPunct="1">
              <a:lnSpc>
                <a:spcPct val="90000"/>
              </a:lnSpc>
              <a:spcBef>
                <a:spcPts val="360"/>
              </a:spcBef>
              <a:spcAft>
                <a:spcPts val="0"/>
              </a:spcAft>
              <a:buClrTx/>
              <a:buSzPts val="1400"/>
              <a:buFontTx/>
              <a:buNone/>
              <a:tabLst/>
              <a:defRPr/>
            </a:pPr>
            <a:r>
              <a:rPr lang="en-US" sz="2800" b="1" dirty="0">
                <a:solidFill>
                  <a:srgbClr val="FFC000"/>
                </a:solidFill>
                <a:latin typeface="+mj-lt"/>
              </a:rPr>
              <a:t>    Next Steps &amp; Vote to Adjourn</a:t>
            </a:r>
            <a:endParaRPr kumimoji="0" lang="en-US" sz="2800" b="1" i="0" u="none" strike="noStrike" kern="0" cap="none" spc="0" normalizeH="0" baseline="0" noProof="0" dirty="0">
              <a:ln>
                <a:noFill/>
              </a:ln>
              <a:solidFill>
                <a:srgbClr val="FFC000"/>
              </a:solidFill>
              <a:effectLst/>
              <a:uLnTx/>
              <a:uFillTx/>
              <a:latin typeface="+mj-lt"/>
              <a:ea typeface="+mn-ea"/>
              <a:cs typeface="Calibri" pitchFamily="34" charset="0"/>
              <a:sym typeface="Calibri"/>
            </a:endParaRPr>
          </a:p>
        </p:txBody>
      </p:sp>
      <p:sp>
        <p:nvSpPr>
          <p:cNvPr id="13" name="Rectangle 1">
            <a:extLst>
              <a:ext uri="{FF2B5EF4-FFF2-40B4-BE49-F238E27FC236}">
                <a16:creationId xmlns:a16="http://schemas.microsoft.com/office/drawing/2014/main" id="{32F0834E-0231-D683-2ADA-630136E48AB9}"/>
              </a:ext>
            </a:extLst>
          </p:cNvPr>
          <p:cNvSpPr>
            <a:spLocks noChangeArrowheads="1"/>
          </p:cNvSpPr>
          <p:nvPr/>
        </p:nvSpPr>
        <p:spPr bwMode="auto">
          <a:xfrm>
            <a:off x="6899871" y="2495821"/>
            <a:ext cx="4019139"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R="0" lvl="0" defTabSz="914400" eaLnBrk="0" fontAlgn="base" hangingPunct="0">
              <a:lnSpc>
                <a:spcPct val="100000"/>
              </a:lnSpc>
              <a:spcBef>
                <a:spcPct val="0"/>
              </a:spcBef>
              <a:spcAft>
                <a:spcPts val="1000"/>
              </a:spcAft>
              <a:buClrTx/>
              <a:buSzTx/>
              <a:tabLst/>
              <a:defRPr/>
            </a:pPr>
            <a:endParaRPr lang="en-US" dirty="0">
              <a:solidFill>
                <a:prstClr val="black"/>
              </a:solidFill>
              <a:latin typeface="Aptos" panose="02110004020202020204"/>
            </a:endParaRPr>
          </a:p>
        </p:txBody>
      </p:sp>
      <p:sp>
        <p:nvSpPr>
          <p:cNvPr id="3" name="Rectangle 1">
            <a:extLst>
              <a:ext uri="{FF2B5EF4-FFF2-40B4-BE49-F238E27FC236}">
                <a16:creationId xmlns:a16="http://schemas.microsoft.com/office/drawing/2014/main" id="{6B4BAB76-30EE-0E8C-570D-C7A232580F69}"/>
              </a:ext>
            </a:extLst>
          </p:cNvPr>
          <p:cNvSpPr>
            <a:spLocks noChangeArrowheads="1"/>
          </p:cNvSpPr>
          <p:nvPr/>
        </p:nvSpPr>
        <p:spPr bwMode="auto">
          <a:xfrm>
            <a:off x="429119" y="4901925"/>
            <a:ext cx="4994530"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R="0" lvl="0" algn="l" defTabSz="914400" rtl="0" eaLnBrk="0" fontAlgn="base" latinLnBrk="0" hangingPunct="0">
              <a:lnSpc>
                <a:spcPct val="100000"/>
              </a:lnSpc>
              <a:spcBef>
                <a:spcPct val="0"/>
              </a:spcBef>
              <a:spcAft>
                <a:spcPts val="1000"/>
              </a:spcAft>
              <a:buClrTx/>
              <a:buSzTx/>
              <a:tabLst/>
              <a:defRPr/>
            </a:pPr>
            <a:endParaRPr lang="en-US" altLang="en-US" dirty="0">
              <a:solidFill>
                <a:prstClr val="black"/>
              </a:solidFill>
              <a:latin typeface="Aptos" panose="02110004020202020204"/>
            </a:endParaRPr>
          </a:p>
        </p:txBody>
      </p:sp>
      <p:sp>
        <p:nvSpPr>
          <p:cNvPr id="12" name="TextBox 11">
            <a:extLst>
              <a:ext uri="{FF2B5EF4-FFF2-40B4-BE49-F238E27FC236}">
                <a16:creationId xmlns:a16="http://schemas.microsoft.com/office/drawing/2014/main" id="{29F8F13B-C7F0-E9CE-002F-2563EEE33E75}"/>
              </a:ext>
            </a:extLst>
          </p:cNvPr>
          <p:cNvSpPr txBox="1"/>
          <p:nvPr/>
        </p:nvSpPr>
        <p:spPr>
          <a:xfrm>
            <a:off x="1987194" y="1185890"/>
            <a:ext cx="8844205" cy="4821833"/>
          </a:xfrm>
          <a:prstGeom prst="rect">
            <a:avLst/>
          </a:prstGeom>
          <a:ln w="28575">
            <a:solidFill>
              <a:schemeClr val="bg1"/>
            </a:solidFill>
          </a:ln>
        </p:spPr>
        <p:txBody>
          <a:bodyPr wrap="square" rtlCol="0">
            <a:spAutoFit/>
          </a:bodyPr>
          <a:lstStyle/>
          <a:p>
            <a:pPr>
              <a:spcAft>
                <a:spcPts val="2000"/>
              </a:spcAft>
            </a:pPr>
            <a:r>
              <a:rPr lang="en-US" sz="2800" b="1" dirty="0">
                <a:solidFill>
                  <a:srgbClr val="0039AC"/>
                </a:solidFill>
                <a:latin typeface="Calibri" pitchFamily="34" charset="0"/>
                <a:cs typeface="Times New Roman" panose="02020603050405020304" pitchFamily="18" charset="0"/>
              </a:rPr>
              <a:t>Next Council Meeting, April 29, 2025</a:t>
            </a:r>
          </a:p>
          <a:p>
            <a:pPr marL="971550" lvl="1" indent="-514350">
              <a:spcAft>
                <a:spcPts val="2000"/>
              </a:spcAft>
              <a:buFont typeface="+mj-lt"/>
              <a:buAutoNum type="arabicPeriod"/>
            </a:pPr>
            <a:r>
              <a:rPr lang="en-US" sz="2800" b="1" dirty="0">
                <a:solidFill>
                  <a:schemeClr val="dk1"/>
                </a:solidFill>
                <a:latin typeface="Calibri" panose="020F0502020204030204" pitchFamily="34" charset="0"/>
                <a:cs typeface="Calibri" panose="020F0502020204030204" pitchFamily="34" charset="0"/>
              </a:rPr>
              <a:t>Present and vote on annual report</a:t>
            </a:r>
          </a:p>
          <a:p>
            <a:pPr marL="971550" lvl="1" indent="-514350">
              <a:spcAft>
                <a:spcPts val="2000"/>
              </a:spcAft>
              <a:buFont typeface="+mj-lt"/>
              <a:buAutoNum type="arabicPeriod"/>
            </a:pPr>
            <a:r>
              <a:rPr lang="en-US" sz="2800" b="1" dirty="0">
                <a:solidFill>
                  <a:schemeClr val="dk1"/>
                </a:solidFill>
                <a:latin typeface="Calibri" panose="020F0502020204030204" pitchFamily="34" charset="0"/>
                <a:cs typeface="Calibri" panose="020F0502020204030204" pitchFamily="34" charset="0"/>
              </a:rPr>
              <a:t>Discuss the Council’s priorities going forward</a:t>
            </a:r>
          </a:p>
          <a:p>
            <a:pPr>
              <a:spcAft>
                <a:spcPts val="2000"/>
              </a:spcAft>
            </a:pPr>
            <a:r>
              <a:rPr lang="en-US" sz="2800" b="1" dirty="0">
                <a:solidFill>
                  <a:srgbClr val="0039AC"/>
                </a:solidFill>
                <a:latin typeface="Calibri" pitchFamily="34" charset="0"/>
                <a:cs typeface="Times New Roman" panose="02020603050405020304" pitchFamily="18" charset="0"/>
              </a:rPr>
              <a:t>Remaining Council Meetings in 2025 </a:t>
            </a:r>
            <a:r>
              <a:rPr lang="en-US" sz="2800" b="1" i="1" dirty="0">
                <a:solidFill>
                  <a:srgbClr val="0039AC"/>
                </a:solidFill>
                <a:latin typeface="Calibri" pitchFamily="34" charset="0"/>
                <a:cs typeface="Times New Roman" panose="02020603050405020304" pitchFamily="18" charset="0"/>
              </a:rPr>
              <a:t>(3:30 to 5:00 pm)</a:t>
            </a:r>
          </a:p>
          <a:p>
            <a:pPr marL="914400" lvl="1" indent="-457200">
              <a:buFont typeface="Wingdings" panose="05000000000000000000" pitchFamily="2" charset="2"/>
              <a:buChar char="Ø"/>
            </a:pPr>
            <a:r>
              <a:rPr lang="en-US" sz="2800" b="1" i="1" dirty="0">
                <a:solidFill>
                  <a:schemeClr val="dk1"/>
                </a:solidFill>
                <a:latin typeface="Calibri" pitchFamily="34" charset="0"/>
                <a:cs typeface="Times New Roman" panose="02020603050405020304" pitchFamily="18" charset="0"/>
              </a:rPr>
              <a:t>Tuesday, April 29, 2025</a:t>
            </a:r>
          </a:p>
          <a:p>
            <a:pPr marL="914400" lvl="1" indent="-457200">
              <a:buFont typeface="Wingdings" panose="05000000000000000000" pitchFamily="2" charset="2"/>
              <a:buChar char="Ø"/>
            </a:pPr>
            <a:r>
              <a:rPr lang="en-US" sz="2800" b="1" i="1" dirty="0">
                <a:solidFill>
                  <a:schemeClr val="dk1"/>
                </a:solidFill>
                <a:latin typeface="Calibri" pitchFamily="34" charset="0"/>
                <a:cs typeface="Times New Roman" panose="02020603050405020304" pitchFamily="18" charset="0"/>
              </a:rPr>
              <a:t>Thursday, September 18, 2025</a:t>
            </a:r>
          </a:p>
          <a:p>
            <a:pPr marL="914400" marR="0" lvl="0" indent="-452438">
              <a:spcAft>
                <a:spcPts val="2000"/>
              </a:spcAft>
              <a:buFont typeface="Wingdings" panose="05000000000000000000" pitchFamily="2" charset="2"/>
              <a:buChar char="Ø"/>
            </a:pPr>
            <a:r>
              <a:rPr lang="en-US" sz="2800" b="1" i="1" dirty="0">
                <a:solidFill>
                  <a:schemeClr val="dk1"/>
                </a:solidFill>
                <a:latin typeface="Calibri" pitchFamily="34" charset="0"/>
                <a:cs typeface="Times New Roman" panose="02020603050405020304" pitchFamily="18" charset="0"/>
              </a:rPr>
              <a:t>Tuesday, December 16, 2025</a:t>
            </a:r>
          </a:p>
          <a:p>
            <a:r>
              <a:rPr lang="en-US" sz="2800" b="1" dirty="0">
                <a:solidFill>
                  <a:srgbClr val="0039AC"/>
                </a:solidFill>
                <a:latin typeface="Calibri" pitchFamily="34" charset="0"/>
                <a:cs typeface="Times New Roman" panose="02020603050405020304" pitchFamily="18" charset="0"/>
              </a:rPr>
              <a:t>Vote to Adjourn</a:t>
            </a:r>
            <a:endParaRPr lang="en-US" sz="2800" b="1" i="1" dirty="0">
              <a:solidFill>
                <a:srgbClr val="0039AC"/>
              </a:solidFill>
              <a:latin typeface="Calibri" pitchFamily="34" charset="0"/>
              <a:cs typeface="Times New Roman" panose="02020603050405020304" pitchFamily="18" charset="0"/>
            </a:endParaRPr>
          </a:p>
        </p:txBody>
      </p:sp>
      <p:pic>
        <p:nvPicPr>
          <p:cNvPr id="15" name="Picture 14">
            <a:extLst>
              <a:ext uri="{FF2B5EF4-FFF2-40B4-BE49-F238E27FC236}">
                <a16:creationId xmlns:a16="http://schemas.microsoft.com/office/drawing/2014/main" id="{9E13316E-7CDF-12C0-DB6C-0F638B8F6A6C}"/>
              </a:ext>
            </a:extLst>
          </p:cNvPr>
          <p:cNvPicPr>
            <a:picLocks noChangeAspect="1"/>
          </p:cNvPicPr>
          <p:nvPr/>
        </p:nvPicPr>
        <p:blipFill>
          <a:blip r:embed="rId3"/>
          <a:stretch>
            <a:fillRect/>
          </a:stretch>
        </p:blipFill>
        <p:spPr>
          <a:xfrm>
            <a:off x="0" y="1"/>
            <a:ext cx="1020725" cy="754912"/>
          </a:xfrm>
          <a:prstGeom prst="rect">
            <a:avLst/>
          </a:prstGeom>
          <a:ln w="12700">
            <a:solidFill>
              <a:srgbClr val="0039AC"/>
            </a:solidFill>
          </a:ln>
        </p:spPr>
      </p:pic>
    </p:spTree>
    <p:extLst>
      <p:ext uri="{BB962C8B-B14F-4D97-AF65-F5344CB8AC3E}">
        <p14:creationId xmlns:p14="http://schemas.microsoft.com/office/powerpoint/2010/main" val="405359454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 Box 4">
            <a:extLst>
              <a:ext uri="{FF2B5EF4-FFF2-40B4-BE49-F238E27FC236}">
                <a16:creationId xmlns:a16="http://schemas.microsoft.com/office/drawing/2014/main" id="{7613A795-8C5A-4E10-9BB2-774F4A01C8E6}"/>
              </a:ext>
            </a:extLst>
          </p:cNvPr>
          <p:cNvSpPr txBox="1"/>
          <p:nvPr/>
        </p:nvSpPr>
        <p:spPr>
          <a:xfrm>
            <a:off x="5400339" y="1503054"/>
            <a:ext cx="6347012" cy="3725161"/>
          </a:xfrm>
          <a:prstGeom prst="rect">
            <a:avLst/>
          </a:prstGeom>
          <a:solidFill>
            <a:srgbClr val="4472C4">
              <a:lumMod val="20000"/>
              <a:lumOff val="80000"/>
            </a:srgbClr>
          </a:solidFill>
          <a:ln w="28575">
            <a:solidFill>
              <a:srgbClr val="0043C8"/>
            </a:solidFill>
          </a:ln>
        </p:spPr>
        <p:txBody>
          <a:bodyPr rot="0" spcFirstLastPara="0" vert="horz" wrap="square" lIns="91440" tIns="45720" rIns="91440" bIns="45720" numCol="1" spcCol="0" rtlCol="0" fromWordArt="0" anchor="t" anchorCtr="0" forceAA="0" compatLnSpc="1">
            <a:prstTxWarp prst="textNoShape">
              <a:avLst/>
            </a:prstTxWarp>
            <a:noAutofit/>
          </a:bodyPr>
          <a:lstStyle/>
          <a:p>
            <a:pPr marL="173990" marR="0" lvl="0" indent="0" algn="ctr" defTabSz="457200" rtl="0" eaLnBrk="1" fontAlgn="auto" latinLnBrk="0" hangingPunct="1">
              <a:lnSpc>
                <a:spcPct val="107000"/>
              </a:lnSpc>
              <a:spcBef>
                <a:spcPts val="1200"/>
              </a:spcBef>
              <a:spcAft>
                <a:spcPts val="500"/>
              </a:spcAft>
              <a:buClrTx/>
              <a:buSzTx/>
              <a:buFontTx/>
              <a:buNone/>
              <a:tabLst/>
              <a:defRPr/>
            </a:pPr>
            <a:endParaRPr kumimoji="0" lang="en-US" sz="800" b="1" i="0" u="none" strike="noStrike" kern="1200" cap="none" spc="0" normalizeH="0" baseline="0" noProof="0" dirty="0">
              <a:ln>
                <a:noFill/>
              </a:ln>
              <a:solidFill>
                <a:prstClr val="black"/>
              </a:solidFill>
              <a:effectLst/>
              <a:uLnTx/>
              <a:uFillTx/>
              <a:latin typeface="Calibri" panose="020F0502020204030204" pitchFamily="34" charset="0"/>
              <a:ea typeface="+mn-ea"/>
              <a:cs typeface="Times New Roman" panose="02020603050405020304" pitchFamily="18" charset="0"/>
            </a:endParaRPr>
          </a:p>
          <a:p>
            <a:pPr marL="173990" marR="0" lvl="0" indent="0" algn="ctr" defTabSz="457200" rtl="0" eaLnBrk="1" fontAlgn="auto" latinLnBrk="0" hangingPunct="1">
              <a:lnSpc>
                <a:spcPct val="107000"/>
              </a:lnSpc>
              <a:spcBef>
                <a:spcPts val="1200"/>
              </a:spcBef>
              <a:spcAft>
                <a:spcPts val="50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Calibri" panose="020F0502020204030204" pitchFamily="34" charset="0"/>
                <a:ea typeface="+mn-ea"/>
                <a:cs typeface="Times New Roman" panose="02020603050405020304" pitchFamily="18" charset="0"/>
              </a:rPr>
              <a:t>Goal</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Calibri" panose="020F0502020204030204" pitchFamily="34" charset="0"/>
                <a:ea typeface="+mn-ea"/>
                <a:cs typeface="Times New Roman" panose="02020603050405020304" pitchFamily="18" charset="0"/>
              </a:rPr>
              <a:t>Recommend, distribute, and promote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Calibri" panose="020F0502020204030204" pitchFamily="34" charset="0"/>
                <a:ea typeface="+mn-ea"/>
                <a:cs typeface="Times New Roman" panose="02020603050405020304" pitchFamily="18" charset="0"/>
              </a:rPr>
              <a:t>person-centered and person-directed care planning resources; and advise Ariadne Labs in their development of a tool for person-centered assessment and care planning for people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Calibri" panose="020F0502020204030204" pitchFamily="34" charset="0"/>
                <a:ea typeface="+mn-ea"/>
                <a:cs typeface="Times New Roman" panose="02020603050405020304" pitchFamily="18" charset="0"/>
              </a:rPr>
              <a:t>living with dementia and their caregivers.</a:t>
            </a:r>
            <a:endParaRPr kumimoji="0" lang="en-US" sz="2800" b="1" i="0" u="none" strike="noStrike" kern="1200" cap="none" spc="0" normalizeH="0" baseline="0" noProof="0" dirty="0">
              <a:ln>
                <a:noFill/>
              </a:ln>
              <a:solidFill>
                <a:prstClr val="black"/>
              </a:solidFill>
              <a:effectLst/>
              <a:uLnTx/>
              <a:uFillTx/>
              <a:latin typeface="Calibri" panose="020F0502020204030204" pitchFamily="34" charset="0"/>
              <a:ea typeface="+mn-ea"/>
              <a:cs typeface="Times New Roman" panose="02020603050405020304" pitchFamily="18" charset="0"/>
            </a:endParaRPr>
          </a:p>
          <a:p>
            <a:pPr marL="173990" marR="0" lvl="0" indent="0" algn="ctr" defTabSz="457200" rtl="0" eaLnBrk="1" fontAlgn="auto" latinLnBrk="0" hangingPunct="1">
              <a:lnSpc>
                <a:spcPct val="100000"/>
              </a:lnSpc>
              <a:spcBef>
                <a:spcPts val="0"/>
              </a:spcBef>
              <a:spcAft>
                <a:spcPts val="0"/>
              </a:spcAft>
              <a:buClrTx/>
              <a:buSzTx/>
              <a:buFontTx/>
              <a:buNone/>
              <a:tabLst/>
              <a:defRPr/>
            </a:pPr>
            <a:endParaRPr kumimoji="0" lang="en-US" sz="24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173990" marR="0" lvl="0" indent="0" algn="ctr" defTabSz="457200" rtl="0" eaLnBrk="1" fontAlgn="auto" latinLnBrk="0" hangingPunct="1">
              <a:lnSpc>
                <a:spcPct val="107000"/>
              </a:lnSpc>
              <a:spcBef>
                <a:spcPts val="1200"/>
              </a:spcBef>
              <a:spcAft>
                <a:spcPts val="500"/>
              </a:spcAft>
              <a:buClrTx/>
              <a:buSzTx/>
              <a:buFontTx/>
              <a:buNone/>
              <a:tabLst/>
              <a:defRPr/>
            </a:pPr>
            <a:endParaRPr kumimoji="0" lang="en-US" sz="11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
        <p:nvSpPr>
          <p:cNvPr id="3" name="TextBox 2">
            <a:extLst>
              <a:ext uri="{FF2B5EF4-FFF2-40B4-BE49-F238E27FC236}">
                <a16:creationId xmlns:a16="http://schemas.microsoft.com/office/drawing/2014/main" id="{000763E7-2EFB-B77A-F2A1-EF5110C808D2}"/>
              </a:ext>
            </a:extLst>
          </p:cNvPr>
          <p:cNvSpPr txBox="1"/>
          <p:nvPr/>
        </p:nvSpPr>
        <p:spPr>
          <a:xfrm>
            <a:off x="5324467" y="5303707"/>
            <a:ext cx="6283033" cy="276999"/>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rPr>
              <a:t>Source:  Massachusetts State Plan on Alzheimer’s Disease and Related Dementias</a:t>
            </a:r>
          </a:p>
        </p:txBody>
      </p:sp>
      <p:sp>
        <p:nvSpPr>
          <p:cNvPr id="4" name="Rectangle 2">
            <a:extLst>
              <a:ext uri="{FF2B5EF4-FFF2-40B4-BE49-F238E27FC236}">
                <a16:creationId xmlns:a16="http://schemas.microsoft.com/office/drawing/2014/main" id="{D6AAEB2D-B8F6-85AD-6F72-459A026FF7C2}"/>
              </a:ext>
            </a:extLst>
          </p:cNvPr>
          <p:cNvSpPr>
            <a:spLocks noChangeArrowheads="1"/>
          </p:cNvSpPr>
          <p:nvPr/>
        </p:nvSpPr>
        <p:spPr bwMode="auto">
          <a:xfrm>
            <a:off x="0" y="0"/>
            <a:ext cx="12192000" cy="702527"/>
          </a:xfrm>
          <a:prstGeom prst="rect">
            <a:avLst/>
          </a:prstGeom>
          <a:solidFill>
            <a:srgbClr val="003366"/>
          </a:solidFill>
          <a:ln w="9525">
            <a:solidFill>
              <a:srgbClr val="000000"/>
            </a:solidFill>
            <a:miter lim="800000"/>
            <a:headEnd/>
            <a:tailEnd/>
          </a:ln>
        </p:spPr>
        <p:txBody>
          <a:bodyPr/>
          <a:lstStyle/>
          <a:p>
            <a:pPr marL="0" marR="0" lvl="0" indent="0" algn="ctr" defTabSz="457200" rtl="0" eaLnBrk="0" fontAlgn="base" latinLnBrk="0" hangingPunct="0">
              <a:lnSpc>
                <a:spcPct val="100000"/>
              </a:lnSpc>
              <a:spcBef>
                <a:spcPts val="1200"/>
              </a:spcBef>
              <a:spcAft>
                <a:spcPct val="0"/>
              </a:spcAft>
              <a:buClrTx/>
              <a:buSzTx/>
              <a:buFontTx/>
              <a:buNone/>
              <a:tabLst/>
              <a:defRPr/>
            </a:pPr>
            <a:endParaRPr kumimoji="0" lang="en-US" sz="2400" b="1" i="0" u="none" strike="noStrike" kern="1200" cap="none" spc="0" normalizeH="0" baseline="0" noProof="0" dirty="0">
              <a:ln>
                <a:noFill/>
              </a:ln>
              <a:solidFill>
                <a:srgbClr val="FFFFFF"/>
              </a:solidFill>
              <a:effectLst/>
              <a:uLnTx/>
              <a:uFillTx/>
              <a:latin typeface="Aptos" panose="02110004020202020204"/>
              <a:ea typeface="+mn-ea"/>
              <a:cs typeface="+mn-cs"/>
            </a:endParaRPr>
          </a:p>
        </p:txBody>
      </p:sp>
      <p:sp>
        <p:nvSpPr>
          <p:cNvPr id="7" name="TextBox 6">
            <a:extLst>
              <a:ext uri="{FF2B5EF4-FFF2-40B4-BE49-F238E27FC236}">
                <a16:creationId xmlns:a16="http://schemas.microsoft.com/office/drawing/2014/main" id="{B40BD461-5FCB-2474-34F7-E91B05A63C11}"/>
              </a:ext>
            </a:extLst>
          </p:cNvPr>
          <p:cNvSpPr txBox="1"/>
          <p:nvPr/>
        </p:nvSpPr>
        <p:spPr>
          <a:xfrm>
            <a:off x="-100361" y="111511"/>
            <a:ext cx="12192000" cy="615553"/>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400" b="1" i="0" u="none" strike="noStrike" kern="0" cap="none" spc="0" normalizeH="0" baseline="0" noProof="0" dirty="0">
                <a:ln>
                  <a:noFill/>
                </a:ln>
                <a:solidFill>
                  <a:srgbClr val="FFC000"/>
                </a:solidFill>
                <a:effectLst/>
                <a:uLnTx/>
                <a:uFillTx/>
                <a:latin typeface="Calibri" pitchFamily="34" charset="0"/>
                <a:ea typeface="+mn-ea"/>
                <a:cs typeface="Calibri" pitchFamily="34" charset="0"/>
              </a:rPr>
              <a:t>Our Team’s Goal</a:t>
            </a:r>
            <a:endParaRPr kumimoji="0" lang="en-US" sz="34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5" name="Slide Number Placeholder 4">
            <a:extLst>
              <a:ext uri="{FF2B5EF4-FFF2-40B4-BE49-F238E27FC236}">
                <a16:creationId xmlns:a16="http://schemas.microsoft.com/office/drawing/2014/main" id="{C30B20B8-F850-A5EA-08A3-5BC9584B2FFE}"/>
              </a:ext>
            </a:extLst>
          </p:cNvPr>
          <p:cNvSpPr>
            <a:spLocks noGrp="1"/>
          </p:cNvSpPr>
          <p:nvPr>
            <p:ph type="sldNum" sz="quarter" idx="12"/>
          </p:nvPr>
        </p:nvSpPr>
        <p:spPr>
          <a:xfrm>
            <a:off x="11723913" y="6410781"/>
            <a:ext cx="261257" cy="365125"/>
          </a:xfr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68831C8-4153-47FC-8159-9A6EA4357490}" type="slidenum">
              <a:rPr kumimoji="0" lang="en-US" sz="1200" b="0" i="0" u="none" strike="noStrike" kern="1200" cap="none" spc="0" normalizeH="0" baseline="0" noProof="0" smtClean="0">
                <a:ln>
                  <a:noFill/>
                </a:ln>
                <a:solidFill>
                  <a:prstClr val="black">
                    <a:tint val="82000"/>
                  </a:prstClr>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dirty="0">
              <a:ln>
                <a:noFill/>
              </a:ln>
              <a:solidFill>
                <a:prstClr val="black">
                  <a:tint val="82000"/>
                </a:prstClr>
              </a:solidFill>
              <a:effectLst/>
              <a:uLnTx/>
              <a:uFillTx/>
              <a:latin typeface="Aptos" panose="02110004020202020204"/>
              <a:ea typeface="+mn-ea"/>
              <a:cs typeface="+mn-cs"/>
            </a:endParaRPr>
          </a:p>
        </p:txBody>
      </p:sp>
      <p:pic>
        <p:nvPicPr>
          <p:cNvPr id="2" name="Picture 1" descr="A health care professional, who is seated next to an older couple, is pointing out something written on a medical document attached to a clipboard.  ">
            <a:extLst>
              <a:ext uri="{FF2B5EF4-FFF2-40B4-BE49-F238E27FC236}">
                <a16:creationId xmlns:a16="http://schemas.microsoft.com/office/drawing/2014/main" id="{50AC8401-4F00-3AC5-830F-BF9DA20205BC}"/>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34789" y="1526809"/>
            <a:ext cx="4632064" cy="3637853"/>
          </a:xfrm>
          <a:prstGeom prst="rect">
            <a:avLst/>
          </a:prstGeom>
          <a:noFill/>
          <a:ln w="57150">
            <a:solidFill>
              <a:srgbClr val="CC9900"/>
            </a:solidFill>
          </a:ln>
        </p:spPr>
      </p:pic>
    </p:spTree>
    <p:extLst>
      <p:ext uri="{BB962C8B-B14F-4D97-AF65-F5344CB8AC3E}">
        <p14:creationId xmlns:p14="http://schemas.microsoft.com/office/powerpoint/2010/main" val="388878250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5E6797-999A-FDA8-74F1-A0A32ACE931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504CD57-A370-6E5F-352B-300A431DECA4}"/>
              </a:ext>
            </a:extLst>
          </p:cNvPr>
          <p:cNvSpPr>
            <a:spLocks noGrp="1"/>
          </p:cNvSpPr>
          <p:nvPr>
            <p:ph type="title"/>
          </p:nvPr>
        </p:nvSpPr>
        <p:spPr>
          <a:xfrm>
            <a:off x="1014761" y="0"/>
            <a:ext cx="11177239" cy="936702"/>
          </a:xfrm>
          <a:solidFill>
            <a:srgbClr val="002060"/>
          </a:solidFill>
        </p:spPr>
        <p:txBody>
          <a:bodyPr anchor="ctr"/>
          <a:lstStyle/>
          <a:p>
            <a:pPr>
              <a:lnSpc>
                <a:spcPct val="100000"/>
              </a:lnSpc>
              <a:spcBef>
                <a:spcPts val="0"/>
              </a:spcBef>
            </a:pPr>
            <a:r>
              <a:rPr lang="en-US" dirty="0">
                <a:solidFill>
                  <a:srgbClr val="FFC000"/>
                </a:solidFill>
              </a:rPr>
              <a:t>  </a:t>
            </a:r>
            <a:endParaRPr lang="en-US" sz="2800" i="1" dirty="0">
              <a:solidFill>
                <a:srgbClr val="FFC000"/>
              </a:solidFill>
              <a:latin typeface="+mj-lt"/>
            </a:endParaRPr>
          </a:p>
        </p:txBody>
      </p:sp>
      <p:pic>
        <p:nvPicPr>
          <p:cNvPr id="2050" name="Picture 2" descr="Checkmark.">
            <a:extLst>
              <a:ext uri="{FF2B5EF4-FFF2-40B4-BE49-F238E27FC236}">
                <a16:creationId xmlns:a16="http://schemas.microsoft.com/office/drawing/2014/main" id="{39D49299-C6A1-14CE-4166-608320FB30D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
            <a:ext cx="966613" cy="893416"/>
          </a:xfrm>
          <a:prstGeom prst="rect">
            <a:avLst/>
          </a:prstGeom>
          <a:noFill/>
          <a:ln w="38100">
            <a:solidFill>
              <a:srgbClr val="FFC000"/>
            </a:solidFill>
          </a:ln>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91951F2E-3A85-10EB-7015-74CE5B8FFF86}"/>
              </a:ext>
            </a:extLst>
          </p:cNvPr>
          <p:cNvSpPr txBox="1"/>
          <p:nvPr/>
        </p:nvSpPr>
        <p:spPr>
          <a:xfrm flipH="1">
            <a:off x="774550" y="970829"/>
            <a:ext cx="10891071" cy="5637441"/>
          </a:xfrm>
          <a:prstGeom prst="rect">
            <a:avLst/>
          </a:prstGeom>
          <a:solidFill>
            <a:schemeClr val="bg1"/>
          </a:solidFill>
          <a:ln w="38100">
            <a:noFill/>
          </a:ln>
        </p:spPr>
        <p:txBody>
          <a:bodyPr wrap="square" rtlCol="0">
            <a:spAutoFit/>
          </a:bodyPr>
          <a:lstStyle/>
          <a:p>
            <a:pPr marL="0" marR="0" lvl="0" indent="0" algn="l" defTabSz="457200" rtl="0" eaLnBrk="1" fontAlgn="auto" latinLnBrk="0" hangingPunct="1">
              <a:lnSpc>
                <a:spcPct val="100000"/>
              </a:lnSpc>
              <a:spcBef>
                <a:spcPts val="0"/>
              </a:spcBef>
              <a:spcAft>
                <a:spcPts val="1000"/>
              </a:spcAft>
              <a:buClr>
                <a:prstClr val="black"/>
              </a:buClr>
              <a:buSzTx/>
              <a:buFontTx/>
              <a:buNone/>
              <a:tabLst/>
              <a:defRPr/>
            </a:pPr>
            <a:r>
              <a:rPr kumimoji="0" lang="en-US" sz="2800" b="1" i="0" u="none" strike="noStrike" kern="1200" cap="none" spc="0" normalizeH="0" baseline="0" noProof="0" dirty="0">
                <a:ln>
                  <a:noFill/>
                </a:ln>
                <a:solidFill>
                  <a:srgbClr val="4DA42E"/>
                </a:solidFill>
                <a:effectLst/>
                <a:uLnTx/>
                <a:uFillTx/>
                <a:latin typeface="Aptos" panose="02110004020202020204"/>
                <a:ea typeface="+mn-ea"/>
                <a:cs typeface="+mn-cs"/>
                <a:sym typeface="Wingdings" panose="05000000000000000000" pitchFamily="2" charset="2"/>
              </a:rPr>
              <a:t> </a:t>
            </a:r>
            <a:r>
              <a:rPr kumimoji="0" lang="en-US" sz="1800" b="1" i="0" u="none" strike="noStrike" kern="1200" cap="none" spc="0" normalizeH="0" baseline="0" noProof="0" dirty="0">
                <a:ln>
                  <a:noFill/>
                </a:ln>
                <a:solidFill>
                  <a:prstClr val="black"/>
                </a:solidFill>
                <a:effectLst/>
                <a:uLnTx/>
                <a:uFillTx/>
                <a:latin typeface="Aptos" panose="02110004020202020204"/>
                <a:ea typeface="+mn-ea"/>
                <a:cs typeface="+mn-cs"/>
                <a:sym typeface="Wingdings" panose="05000000000000000000" pitchFamily="2" charset="2"/>
              </a:rPr>
              <a:t>C</a:t>
            </a:r>
            <a:r>
              <a:rPr kumimoji="0" lang="en-US" sz="1800" b="1" i="0" u="none" strike="noStrike" kern="1200" cap="none" spc="0" normalizeH="0" baseline="0" noProof="0" dirty="0">
                <a:ln>
                  <a:noFill/>
                </a:ln>
                <a:solidFill>
                  <a:prstClr val="black"/>
                </a:solidFill>
                <a:effectLst/>
                <a:uLnTx/>
                <a:uFillTx/>
                <a:latin typeface="Aptos" panose="02110004020202020204"/>
                <a:ea typeface="+mn-ea"/>
                <a:cs typeface="+mn-cs"/>
              </a:rPr>
              <a:t>ontinued to collect and review person-centered care planning resources and tools</a:t>
            </a:r>
          </a:p>
          <a:p>
            <a:pPr marL="344488" marR="0" lvl="0" indent="-344488" algn="l" defTabSz="457200" rtl="0" eaLnBrk="1" fontAlgn="auto" latinLnBrk="0" hangingPunct="1">
              <a:lnSpc>
                <a:spcPct val="100000"/>
              </a:lnSpc>
              <a:spcBef>
                <a:spcPts val="0"/>
              </a:spcBef>
              <a:spcAft>
                <a:spcPts val="1000"/>
              </a:spcAft>
              <a:buClr>
                <a:prstClr val="black"/>
              </a:buClr>
              <a:buSzTx/>
              <a:buFontTx/>
              <a:buNone/>
              <a:tabLst/>
              <a:defRPr/>
            </a:pPr>
            <a:r>
              <a:rPr kumimoji="0" lang="en-US" sz="2800" b="1" i="0" u="none" strike="noStrike" kern="1200" cap="none" spc="0" normalizeH="0" baseline="0" noProof="0" dirty="0">
                <a:ln>
                  <a:noFill/>
                </a:ln>
                <a:solidFill>
                  <a:srgbClr val="4DA42E"/>
                </a:solidFill>
                <a:effectLst/>
                <a:uLnTx/>
                <a:uFillTx/>
                <a:latin typeface="Aptos" panose="02110004020202020204"/>
                <a:ea typeface="+mn-ea"/>
                <a:cs typeface="+mn-cs"/>
                <a:sym typeface="Wingdings" panose="05000000000000000000" pitchFamily="2" charset="2"/>
              </a:rPr>
              <a:t></a:t>
            </a:r>
            <a:r>
              <a:rPr kumimoji="0" lang="en-US" sz="1800" b="1" i="0" u="none" strike="noStrike" kern="1200" cap="none" spc="0" normalizeH="0" baseline="0" noProof="0" dirty="0">
                <a:ln>
                  <a:noFill/>
                </a:ln>
                <a:solidFill>
                  <a:srgbClr val="4DA42E"/>
                </a:solidFill>
                <a:effectLst/>
                <a:uLnTx/>
                <a:uFillTx/>
                <a:latin typeface="Aptos" panose="02110004020202020204"/>
                <a:ea typeface="+mn-ea"/>
                <a:cs typeface="+mn-cs"/>
                <a:sym typeface="Wingdings" panose="05000000000000000000" pitchFamily="2" charset="2"/>
              </a:rPr>
              <a:t> </a:t>
            </a:r>
            <a:r>
              <a:rPr kumimoji="0" lang="en-US" sz="1800" b="1" i="0" u="none" strike="noStrike" kern="1200" cap="none" spc="0" normalizeH="0" baseline="0" noProof="0" dirty="0">
                <a:ln>
                  <a:noFill/>
                </a:ln>
                <a:solidFill>
                  <a:prstClr val="black"/>
                </a:solidFill>
                <a:effectLst/>
                <a:uLnTx/>
                <a:uFillTx/>
                <a:latin typeface="Aptos" panose="02110004020202020204"/>
                <a:ea typeface="+mn-ea"/>
                <a:cs typeface="+mn-cs"/>
                <a:sym typeface="Wingdings" panose="05000000000000000000" pitchFamily="2" charset="2"/>
              </a:rPr>
              <a:t>Researched, d</a:t>
            </a:r>
            <a:r>
              <a:rPr kumimoji="0" lang="en-US" sz="1800" b="1" i="0" u="none" strike="noStrike" kern="1200" cap="none" spc="0" normalizeH="0" baseline="0" noProof="0" dirty="0">
                <a:ln>
                  <a:noFill/>
                </a:ln>
                <a:solidFill>
                  <a:prstClr val="black"/>
                </a:solidFill>
                <a:effectLst/>
                <a:uLnTx/>
                <a:uFillTx/>
                <a:latin typeface="Aptos" panose="02110004020202020204"/>
                <a:ea typeface="+mn-ea"/>
                <a:cs typeface="+mn-cs"/>
              </a:rPr>
              <a:t>iscussed, and agreed upon the benefits of person-centered dementia care planning, its unique characteristics, and key elements</a:t>
            </a:r>
          </a:p>
          <a:p>
            <a:pPr marL="290513" marR="0" lvl="0" indent="-290513" algn="l" defTabSz="457200" rtl="0" eaLnBrk="1" fontAlgn="auto" latinLnBrk="0" hangingPunct="1">
              <a:lnSpc>
                <a:spcPct val="100000"/>
              </a:lnSpc>
              <a:spcBef>
                <a:spcPts val="0"/>
              </a:spcBef>
              <a:spcAft>
                <a:spcPts val="1000"/>
              </a:spcAft>
              <a:buClr>
                <a:prstClr val="black"/>
              </a:buClr>
              <a:buSzTx/>
              <a:buFontTx/>
              <a:buNone/>
              <a:tabLst>
                <a:tab pos="0" algn="l"/>
              </a:tabLst>
              <a:defRPr/>
            </a:pPr>
            <a:r>
              <a:rPr kumimoji="0" lang="en-US" sz="2800" b="1" i="0" u="none" strike="noStrike" kern="1200" cap="none" spc="0" normalizeH="0" baseline="0" noProof="0" dirty="0">
                <a:ln>
                  <a:noFill/>
                </a:ln>
                <a:solidFill>
                  <a:srgbClr val="4DA42E"/>
                </a:solidFill>
                <a:effectLst/>
                <a:uLnTx/>
                <a:uFillTx/>
                <a:latin typeface="Aptos" panose="02110004020202020204"/>
                <a:ea typeface="+mn-ea"/>
                <a:cs typeface="+mn-cs"/>
                <a:sym typeface="Wingdings" panose="05000000000000000000" pitchFamily="2" charset="2"/>
              </a:rPr>
              <a:t></a:t>
            </a:r>
            <a:r>
              <a:rPr kumimoji="0" lang="en-US" sz="1800" b="0" i="0" u="none" strike="noStrike" kern="1200" cap="none" spc="0" normalizeH="0" baseline="0" noProof="0" dirty="0">
                <a:ln>
                  <a:noFill/>
                </a:ln>
                <a:solidFill>
                  <a:prstClr val="black"/>
                </a:solidFill>
                <a:effectLst/>
                <a:uLnTx/>
                <a:uFillTx/>
                <a:latin typeface="Aptos" panose="02110004020202020204"/>
                <a:ea typeface="+mn-ea"/>
                <a:cs typeface="+mn-cs"/>
              </a:rPr>
              <a:t> </a:t>
            </a:r>
            <a:r>
              <a:rPr kumimoji="0" lang="en-US" sz="1800" b="1" i="0" u="none" strike="noStrike" kern="1200" cap="none" spc="0" normalizeH="0" baseline="0" noProof="0" dirty="0">
                <a:ln>
                  <a:noFill/>
                </a:ln>
                <a:solidFill>
                  <a:prstClr val="black"/>
                </a:solidFill>
                <a:effectLst/>
                <a:uLnTx/>
                <a:uFillTx/>
                <a:latin typeface="Aptos" panose="02110004020202020204"/>
                <a:ea typeface="+mn-ea"/>
                <a:cs typeface="+mn-cs"/>
              </a:rPr>
              <a:t>Reviewed and provided advice to Ariadne Labs on prototypes of its care planning tool</a:t>
            </a:r>
          </a:p>
          <a:p>
            <a:pPr marL="290513" marR="0" lvl="0" indent="-290513" algn="l" defTabSz="457200" rtl="0" eaLnBrk="1" fontAlgn="auto" latinLnBrk="0" hangingPunct="1">
              <a:lnSpc>
                <a:spcPct val="100000"/>
              </a:lnSpc>
              <a:spcBef>
                <a:spcPts val="0"/>
              </a:spcBef>
              <a:spcAft>
                <a:spcPts val="1000"/>
              </a:spcAft>
              <a:buClr>
                <a:prstClr val="black"/>
              </a:buClr>
              <a:buSzTx/>
              <a:buFontTx/>
              <a:buNone/>
              <a:tabLst>
                <a:tab pos="0" algn="l"/>
              </a:tabLst>
              <a:defRPr/>
            </a:pPr>
            <a:r>
              <a:rPr kumimoji="0" lang="en-US" sz="2800" b="1" i="0" u="none" strike="noStrike" kern="1200" cap="none" spc="0" normalizeH="0" baseline="0" noProof="0" dirty="0">
                <a:ln>
                  <a:noFill/>
                </a:ln>
                <a:solidFill>
                  <a:srgbClr val="4DA42E"/>
                </a:solidFill>
                <a:effectLst/>
                <a:uLnTx/>
                <a:uFillTx/>
                <a:latin typeface="Aptos" panose="02110004020202020204"/>
                <a:ea typeface="+mn-ea"/>
                <a:cs typeface="+mn-cs"/>
                <a:sym typeface="Wingdings" panose="05000000000000000000" pitchFamily="2" charset="2"/>
              </a:rPr>
              <a:t></a:t>
            </a:r>
            <a:r>
              <a:rPr kumimoji="0" lang="en-US" sz="1800" b="1" i="0" u="none" strike="noStrike" kern="1200" cap="none" spc="0" normalizeH="0" baseline="0" noProof="0" dirty="0">
                <a:ln>
                  <a:noFill/>
                </a:ln>
                <a:solidFill>
                  <a:prstClr val="black"/>
                </a:solidFill>
                <a:effectLst/>
                <a:uLnTx/>
                <a:uFillTx/>
                <a:latin typeface="Aptos" panose="02110004020202020204"/>
                <a:ea typeface="+mn-ea"/>
                <a:cs typeface="+mn-cs"/>
              </a:rPr>
              <a:t>Designed a dementia care planning toolkit (nearly complete)</a:t>
            </a:r>
            <a:endParaRPr kumimoji="0" lang="en-US" sz="1800" b="1" i="0" u="none" strike="noStrike" kern="1200" cap="none" spc="0" normalizeH="0" baseline="0" noProof="0" dirty="0">
              <a:ln>
                <a:noFill/>
              </a:ln>
              <a:solidFill>
                <a:prstClr val="black"/>
              </a:solidFill>
              <a:effectLst/>
              <a:uLnTx/>
              <a:uFillTx/>
              <a:latin typeface="Aptos" panose="02110004020202020204"/>
              <a:ea typeface="+mn-ea"/>
              <a:cs typeface="+mn-cs"/>
              <a:sym typeface="Wingdings" panose="05000000000000000000" pitchFamily="2" charset="2"/>
            </a:endParaRPr>
          </a:p>
          <a:p>
            <a:pPr marL="290513" marR="0" lvl="0" indent="-290513" algn="l" defTabSz="457200" rtl="0" eaLnBrk="1" fontAlgn="auto" latinLnBrk="0" hangingPunct="1">
              <a:lnSpc>
                <a:spcPct val="100000"/>
              </a:lnSpc>
              <a:spcBef>
                <a:spcPts val="0"/>
              </a:spcBef>
              <a:spcAft>
                <a:spcPts val="1000"/>
              </a:spcAft>
              <a:buClr>
                <a:prstClr val="black"/>
              </a:buClr>
              <a:buSzTx/>
              <a:buFontTx/>
              <a:buNone/>
              <a:tabLst>
                <a:tab pos="0" algn="l"/>
              </a:tabLst>
              <a:defRPr/>
            </a:pPr>
            <a:r>
              <a:rPr kumimoji="0" lang="en-US" sz="1800" b="1" i="0" u="none" strike="noStrike" kern="1200" cap="none" spc="0" normalizeH="0" baseline="0" noProof="0" dirty="0">
                <a:ln>
                  <a:noFill/>
                </a:ln>
                <a:solidFill>
                  <a:prstClr val="black"/>
                </a:solidFill>
                <a:effectLst/>
                <a:uLnTx/>
                <a:uFillTx/>
                <a:latin typeface="Aptos" panose="02110004020202020204"/>
                <a:ea typeface="+mn-ea"/>
                <a:cs typeface="+mn-cs"/>
                <a:sym typeface="Wingdings" panose="05000000000000000000" pitchFamily="2" charset="2"/>
              </a:rPr>
              <a:t>		</a:t>
            </a:r>
            <a:r>
              <a:rPr kumimoji="0" lang="en-US" sz="1800" b="1" i="1" u="none" strike="noStrike" kern="1200" cap="none" spc="0" normalizeH="0" baseline="0" noProof="0" dirty="0">
                <a:ln>
                  <a:noFill/>
                </a:ln>
                <a:solidFill>
                  <a:prstClr val="black"/>
                </a:solidFill>
                <a:effectLst/>
                <a:uLnTx/>
                <a:uFillTx/>
                <a:latin typeface="Aptos" panose="02110004020202020204"/>
                <a:ea typeface="+mn-ea"/>
                <a:cs typeface="+mn-cs"/>
                <a:sym typeface="Wingdings" panose="05000000000000000000" pitchFamily="2" charset="2"/>
              </a:rPr>
              <a:t>Preliminary Title: </a:t>
            </a:r>
            <a:r>
              <a:rPr kumimoji="0" lang="en-US" sz="1800" b="1" i="0" u="none" strike="noStrike" kern="1200" cap="none" spc="0" normalizeH="0" baseline="0" noProof="0" dirty="0">
                <a:ln>
                  <a:noFill/>
                </a:ln>
                <a:solidFill>
                  <a:srgbClr val="7030A0"/>
                </a:solidFill>
                <a:effectLst/>
                <a:uLnTx/>
                <a:uFillTx/>
                <a:latin typeface="Aptos" panose="02110004020202020204"/>
                <a:ea typeface="+mn-ea"/>
                <a:cs typeface="+mn-cs"/>
                <a:sym typeface="Wingdings" panose="05000000000000000000" pitchFamily="2" charset="2"/>
              </a:rPr>
              <a:t>“Care </a:t>
            </a:r>
            <a:r>
              <a:rPr kumimoji="0" lang="en-US" sz="1800" b="1" i="0" u="none" strike="noStrike" kern="1200" cap="none" spc="0" normalizeH="0" baseline="0" noProof="0" dirty="0">
                <a:ln>
                  <a:noFill/>
                </a:ln>
                <a:solidFill>
                  <a:srgbClr val="7030A0"/>
                </a:solidFill>
                <a:effectLst/>
                <a:uLnTx/>
                <a:uFillTx/>
                <a:latin typeface="Aptos" panose="02110004020202020204"/>
                <a:ea typeface="+mn-ea"/>
                <a:cs typeface="+mn-cs"/>
              </a:rPr>
              <a:t>Planning For Living Well With Dementia”</a:t>
            </a:r>
            <a:endParaRPr kumimoji="0" lang="en-US" sz="1800" b="1" i="0" u="none" strike="noStrike" kern="1200" cap="none" spc="0" normalizeH="0" baseline="0" noProof="0" dirty="0">
              <a:ln>
                <a:noFill/>
              </a:ln>
              <a:solidFill>
                <a:prstClr val="black"/>
              </a:solidFill>
              <a:effectLst/>
              <a:uLnTx/>
              <a:uFillTx/>
              <a:latin typeface="Aptos" panose="02110004020202020204"/>
              <a:ea typeface="+mn-ea"/>
              <a:cs typeface="+mn-cs"/>
              <a:sym typeface="Wingdings" panose="05000000000000000000" pitchFamily="2" charset="2"/>
            </a:endParaRPr>
          </a:p>
          <a:p>
            <a:pPr marL="344488" marR="0" lvl="1" indent="-53975" algn="l" defTabSz="457200" rtl="0" eaLnBrk="1" fontAlgn="auto" latinLnBrk="0" hangingPunct="1">
              <a:lnSpc>
                <a:spcPct val="100000"/>
              </a:lnSpc>
              <a:spcBef>
                <a:spcPts val="0"/>
              </a:spcBef>
              <a:spcAft>
                <a:spcPts val="1000"/>
              </a:spcAft>
              <a:buClrTx/>
              <a:buSzTx/>
              <a:buFontTx/>
              <a:buNone/>
              <a:tabLst/>
              <a:defRPr/>
            </a:pPr>
            <a:r>
              <a:rPr kumimoji="0" lang="en-US" sz="1800" b="1" i="1" u="none" strike="noStrike" kern="1200" cap="none" spc="0" normalizeH="0" baseline="0" noProof="0" dirty="0">
                <a:ln>
                  <a:noFill/>
                </a:ln>
                <a:solidFill>
                  <a:prstClr val="black"/>
                </a:solidFill>
                <a:effectLst/>
                <a:uLnTx/>
                <a:uFillTx/>
                <a:latin typeface="Aptos" panose="02110004020202020204"/>
                <a:ea typeface="+mn-ea"/>
                <a:cs typeface="+mn-cs"/>
              </a:rPr>
              <a:t>Purpose</a:t>
            </a:r>
            <a:r>
              <a:rPr kumimoji="0" lang="en-US" sz="1800" b="0" i="1" u="none" strike="noStrike" kern="1200" cap="none" spc="0" normalizeH="0" baseline="0" noProof="0" dirty="0">
                <a:ln>
                  <a:noFill/>
                </a:ln>
                <a:solidFill>
                  <a:prstClr val="black"/>
                </a:solidFill>
                <a:effectLst/>
                <a:uLnTx/>
                <a:uFillTx/>
                <a:latin typeface="Aptos" panose="02110004020202020204"/>
                <a:ea typeface="+mn-ea"/>
                <a:cs typeface="+mn-cs"/>
              </a:rPr>
              <a:t>:</a:t>
            </a:r>
            <a:r>
              <a:rPr kumimoji="0" lang="en-US" sz="1800" b="0" i="0" u="none" strike="noStrike" kern="1200" cap="none" spc="0" normalizeH="0" baseline="0" noProof="0" dirty="0">
                <a:ln>
                  <a:noFill/>
                </a:ln>
                <a:solidFill>
                  <a:prstClr val="black"/>
                </a:solidFill>
                <a:effectLst/>
                <a:uLnTx/>
                <a:uFillTx/>
                <a:latin typeface="Aptos" panose="02110004020202020204"/>
                <a:ea typeface="+mn-ea"/>
                <a:cs typeface="+mn-cs"/>
              </a:rPr>
              <a:t> Facilitate the creation of person-centered care plans that support living well with dementia</a:t>
            </a:r>
          </a:p>
          <a:p>
            <a:pPr marL="457200" marR="0" lvl="1" indent="-166688" algn="l" defTabSz="457200" rtl="0" eaLnBrk="1" fontAlgn="auto" latinLnBrk="0" hangingPunct="1">
              <a:lnSpc>
                <a:spcPct val="100000"/>
              </a:lnSpc>
              <a:spcBef>
                <a:spcPts val="0"/>
              </a:spcBef>
              <a:spcAft>
                <a:spcPts val="1000"/>
              </a:spcAft>
              <a:buClrTx/>
              <a:buSzTx/>
              <a:buFontTx/>
              <a:buNone/>
              <a:tabLst/>
              <a:defRPr/>
            </a:pPr>
            <a:r>
              <a:rPr kumimoji="0" lang="en-US" sz="1800" b="1" i="1" u="none" strike="noStrike" kern="1200" cap="none" spc="0" normalizeH="0" baseline="0" noProof="0" dirty="0">
                <a:ln>
                  <a:noFill/>
                </a:ln>
                <a:solidFill>
                  <a:prstClr val="black"/>
                </a:solidFill>
                <a:effectLst/>
                <a:uLnTx/>
                <a:uFillTx/>
                <a:latin typeface="Aptos" panose="02110004020202020204"/>
                <a:ea typeface="+mn-ea"/>
                <a:cs typeface="+mn-cs"/>
              </a:rPr>
              <a:t>Intended Audiences</a:t>
            </a:r>
            <a:r>
              <a:rPr kumimoji="0" lang="en-US" sz="1800" b="0" i="1" u="none" strike="noStrike" kern="1200" cap="none" spc="0" normalizeH="0" baseline="0" noProof="0" dirty="0">
                <a:ln>
                  <a:noFill/>
                </a:ln>
                <a:solidFill>
                  <a:prstClr val="black"/>
                </a:solidFill>
                <a:effectLst/>
                <a:uLnTx/>
                <a:uFillTx/>
                <a:latin typeface="Aptos" panose="02110004020202020204"/>
                <a:ea typeface="+mn-ea"/>
                <a:cs typeface="+mn-cs"/>
              </a:rPr>
              <a:t>:</a:t>
            </a:r>
          </a:p>
          <a:p>
            <a:pPr marL="860425" marR="0" lvl="2" indent="-236538"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Aptos" panose="02110004020202020204"/>
                <a:ea typeface="+mn-ea"/>
                <a:cs typeface="+mn-cs"/>
              </a:rPr>
              <a:t>People living with dementia</a:t>
            </a:r>
          </a:p>
          <a:p>
            <a:pPr marL="860425" marR="0" lvl="2" indent="-236538"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Aptos" panose="02110004020202020204"/>
                <a:ea typeface="+mn-ea"/>
                <a:cs typeface="+mn-cs"/>
              </a:rPr>
              <a:t>Dementia care partners and families</a:t>
            </a:r>
          </a:p>
          <a:p>
            <a:pPr marL="860425" marR="0" lvl="2" indent="-236538"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Aptos" panose="02110004020202020204"/>
                <a:ea typeface="+mn-ea"/>
                <a:cs typeface="+mn-cs"/>
              </a:rPr>
              <a:t>Community-based service providers</a:t>
            </a:r>
          </a:p>
          <a:p>
            <a:pPr marL="860425" marR="0" lvl="2" indent="-236538"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Aptos" panose="02110004020202020204"/>
                <a:ea typeface="+mn-ea"/>
                <a:cs typeface="+mn-cs"/>
              </a:rPr>
              <a:t>Residential care providers</a:t>
            </a:r>
          </a:p>
          <a:p>
            <a:pPr marL="860425" marR="0" lvl="2" indent="-236538"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Aptos" panose="02110004020202020204"/>
                <a:ea typeface="+mn-ea"/>
                <a:cs typeface="+mn-cs"/>
              </a:rPr>
              <a:t>Healthcare providers</a:t>
            </a:r>
          </a:p>
          <a:p>
            <a:pPr marL="622300" marR="0" lvl="2" indent="-622300" algn="l"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4DA42E"/>
                </a:solidFill>
                <a:effectLst/>
                <a:uLnTx/>
                <a:uFillTx/>
                <a:latin typeface="Aptos" panose="02110004020202020204"/>
                <a:ea typeface="+mn-ea"/>
                <a:cs typeface="+mn-cs"/>
                <a:sym typeface="Wingdings" panose="05000000000000000000" pitchFamily="2" charset="2"/>
              </a:rPr>
              <a:t> </a:t>
            </a:r>
            <a:r>
              <a:rPr kumimoji="0" lang="en-US" sz="1800" b="1" i="0" u="none" strike="noStrike" kern="1200" cap="none" spc="0" normalizeH="0" baseline="0" noProof="0" dirty="0">
                <a:ln>
                  <a:noFill/>
                </a:ln>
                <a:solidFill>
                  <a:prstClr val="black"/>
                </a:solidFill>
                <a:effectLst/>
                <a:uLnTx/>
                <a:uFillTx/>
                <a:latin typeface="Aptos" panose="02110004020202020204"/>
                <a:ea typeface="+mn-ea"/>
                <a:cs typeface="+mn-cs"/>
              </a:rPr>
              <a:t>Developed a detailed communication plan</a:t>
            </a:r>
            <a:endParaRPr kumimoji="0" lang="en-US" sz="2800" b="1" i="0" u="none" strike="noStrike" kern="1200" cap="none" spc="0" normalizeH="0" baseline="0" noProof="0" dirty="0">
              <a:ln>
                <a:noFill/>
              </a:ln>
              <a:solidFill>
                <a:srgbClr val="4DA42E"/>
              </a:solidFill>
              <a:effectLst/>
              <a:uLnTx/>
              <a:uFillTx/>
              <a:latin typeface="Aptos" panose="02110004020202020204"/>
              <a:ea typeface="+mn-ea"/>
              <a:cs typeface="+mn-cs"/>
              <a:sym typeface="Wingdings" panose="05000000000000000000" pitchFamily="2" charset="2"/>
            </a:endParaRPr>
          </a:p>
        </p:txBody>
      </p:sp>
      <p:sp>
        <p:nvSpPr>
          <p:cNvPr id="10" name="TextBox 9">
            <a:extLst>
              <a:ext uri="{FF2B5EF4-FFF2-40B4-BE49-F238E27FC236}">
                <a16:creationId xmlns:a16="http://schemas.microsoft.com/office/drawing/2014/main" id="{39AE512E-5443-022D-D285-7881479218F1}"/>
              </a:ext>
            </a:extLst>
          </p:cNvPr>
          <p:cNvSpPr txBox="1"/>
          <p:nvPr/>
        </p:nvSpPr>
        <p:spPr>
          <a:xfrm>
            <a:off x="1003611" y="223023"/>
            <a:ext cx="11188390" cy="523220"/>
          </a:xfrm>
          <a:prstGeom prst="rect">
            <a:avLst/>
          </a:prstGeom>
          <a:noFill/>
        </p:spPr>
        <p:txBody>
          <a:bodyPr wrap="square" rtlCol="0">
            <a:spAutoFit/>
          </a:bodyPr>
          <a:lstStyle/>
          <a:p>
            <a:pPr marL="234950" marR="0" lvl="0" indent="0" algn="l"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0" cap="none" spc="0" normalizeH="0" baseline="0" noProof="0" dirty="0">
                <a:ln>
                  <a:noFill/>
                </a:ln>
                <a:solidFill>
                  <a:srgbClr val="FFC000"/>
                </a:solidFill>
                <a:effectLst/>
                <a:uLnTx/>
                <a:uFillTx/>
                <a:latin typeface="Calibri" pitchFamily="34" charset="0"/>
                <a:ea typeface="+mn-ea"/>
                <a:cs typeface="Calibri" pitchFamily="34" charset="0"/>
              </a:rPr>
              <a:t>Updates and Accomplishments</a:t>
            </a:r>
            <a:endParaRPr kumimoji="0" lang="en-US" sz="2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14" name="Slide Number Placeholder 4">
            <a:extLst>
              <a:ext uri="{FF2B5EF4-FFF2-40B4-BE49-F238E27FC236}">
                <a16:creationId xmlns:a16="http://schemas.microsoft.com/office/drawing/2014/main" id="{07674714-D4B5-4536-29A7-63915F9D5678}"/>
              </a:ext>
            </a:extLst>
          </p:cNvPr>
          <p:cNvSpPr txBox="1">
            <a:spLocks/>
          </p:cNvSpPr>
          <p:nvPr/>
        </p:nvSpPr>
        <p:spPr>
          <a:xfrm>
            <a:off x="11723913" y="6410781"/>
            <a:ext cx="261257"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fld id="{368831C8-4153-47FC-8159-9A6EA4357490}"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48874980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C475A0-ECFE-8483-B2FA-1E662D293F5B}"/>
            </a:ext>
          </a:extLst>
        </p:cNvPr>
        <p:cNvGrpSpPr/>
        <p:nvPr/>
      </p:nvGrpSpPr>
      <p:grpSpPr>
        <a:xfrm>
          <a:off x="0" y="0"/>
          <a:ext cx="0" cy="0"/>
          <a:chOff x="0" y="0"/>
          <a:chExt cx="0" cy="0"/>
        </a:xfrm>
      </p:grpSpPr>
      <p:sp>
        <p:nvSpPr>
          <p:cNvPr id="6" name="Title 1">
            <a:extLst>
              <a:ext uri="{FF2B5EF4-FFF2-40B4-BE49-F238E27FC236}">
                <a16:creationId xmlns:a16="http://schemas.microsoft.com/office/drawing/2014/main" id="{5F8C557B-2B1B-AD19-C4C3-19D35BEF3F0D}"/>
              </a:ext>
            </a:extLst>
          </p:cNvPr>
          <p:cNvSpPr txBox="1">
            <a:spLocks/>
          </p:cNvSpPr>
          <p:nvPr/>
        </p:nvSpPr>
        <p:spPr>
          <a:xfrm>
            <a:off x="978946" y="0"/>
            <a:ext cx="11213054" cy="936702"/>
          </a:xfrm>
          <a:prstGeom prst="rect">
            <a:avLst/>
          </a:prstGeom>
          <a:solidFill>
            <a:srgbClr val="002060"/>
          </a:solidFill>
          <a:ln>
            <a:noFill/>
          </a:ln>
        </p:spPr>
        <p:txBody>
          <a:bodyPr spcFirstLastPara="1" vert="horz" wrap="square" lIns="91425" tIns="45700" rIns="91425" bIns="45700" rtlCol="0" anchor="ctr" anchorCtr="0">
            <a:noAutofit/>
          </a:bodyPr>
          <a:lstStyle>
            <a:lvl1pPr lvl="0" algn="l" defTabSz="914400" rtl="0" eaLnBrk="1" latinLnBrk="0" hangingPunct="1">
              <a:lnSpc>
                <a:spcPct val="90000"/>
              </a:lnSpc>
              <a:spcBef>
                <a:spcPts val="360"/>
              </a:spcBef>
              <a:spcAft>
                <a:spcPts val="0"/>
              </a:spcAft>
              <a:buSzPts val="1400"/>
              <a:buNone/>
              <a:defRPr sz="4400" kern="1200">
                <a:solidFill>
                  <a:schemeClr val="tx1"/>
                </a:solidFill>
                <a:latin typeface="Calibri"/>
                <a:ea typeface="Calibri"/>
                <a:cs typeface="Calibri"/>
                <a:sym typeface="Calibri"/>
              </a:defRPr>
            </a:lvl1pPr>
            <a:lvl2pPr lvl="1" algn="l">
              <a:spcBef>
                <a:spcPts val="270"/>
              </a:spcBef>
              <a:spcAft>
                <a:spcPts val="0"/>
              </a:spcAft>
              <a:buSzPts val="1400"/>
              <a:buNone/>
              <a:defRPr/>
            </a:lvl2pPr>
            <a:lvl3pPr lvl="2" algn="l">
              <a:spcBef>
                <a:spcPts val="270"/>
              </a:spcBef>
              <a:spcAft>
                <a:spcPts val="0"/>
              </a:spcAft>
              <a:buSzPts val="1400"/>
              <a:buNone/>
              <a:defRPr/>
            </a:lvl3pPr>
            <a:lvl4pPr lvl="3" algn="l">
              <a:spcBef>
                <a:spcPts val="270"/>
              </a:spcBef>
              <a:spcAft>
                <a:spcPts val="0"/>
              </a:spcAft>
              <a:buSzPts val="1400"/>
              <a:buNone/>
              <a:defRPr/>
            </a:lvl4pPr>
            <a:lvl5pPr lvl="4" algn="l">
              <a:spcBef>
                <a:spcPts val="270"/>
              </a:spcBef>
              <a:spcAft>
                <a:spcPts val="0"/>
              </a:spcAft>
              <a:buSzPts val="1400"/>
              <a:buNone/>
              <a:defRPr/>
            </a:lvl5pPr>
            <a:lvl6pPr lvl="5" algn="l">
              <a:spcBef>
                <a:spcPts val="270"/>
              </a:spcBef>
              <a:spcAft>
                <a:spcPts val="0"/>
              </a:spcAft>
              <a:buSzPts val="1400"/>
              <a:buNone/>
              <a:defRPr/>
            </a:lvl6pPr>
            <a:lvl7pPr lvl="6" algn="l">
              <a:spcBef>
                <a:spcPts val="270"/>
              </a:spcBef>
              <a:spcAft>
                <a:spcPts val="0"/>
              </a:spcAft>
              <a:buSzPts val="1400"/>
              <a:buNone/>
              <a:defRPr/>
            </a:lvl7pPr>
            <a:lvl8pPr lvl="7" algn="l">
              <a:spcBef>
                <a:spcPts val="270"/>
              </a:spcBef>
              <a:spcAft>
                <a:spcPts val="0"/>
              </a:spcAft>
              <a:buSzPts val="1400"/>
              <a:buNone/>
              <a:defRPr/>
            </a:lvl8pPr>
            <a:lvl9pPr lvl="8" algn="l">
              <a:spcBef>
                <a:spcPts val="270"/>
              </a:spcBef>
              <a:spcAft>
                <a:spcPts val="0"/>
              </a:spcAft>
              <a:buSzPts val="1400"/>
              <a:buNone/>
              <a:defRPr/>
            </a:lvl9pPr>
          </a:lstStyle>
          <a:p>
            <a:pPr marL="0" marR="0" lvl="0" indent="0" algn="l" defTabSz="914400" rtl="0" eaLnBrk="1" fontAlgn="auto" latinLnBrk="0" hangingPunct="1">
              <a:lnSpc>
                <a:spcPct val="100000"/>
              </a:lnSpc>
              <a:spcBef>
                <a:spcPts val="0"/>
              </a:spcBef>
              <a:spcAft>
                <a:spcPts val="0"/>
              </a:spcAft>
              <a:buClrTx/>
              <a:buSzPts val="1400"/>
              <a:buFontTx/>
              <a:buNone/>
              <a:tabLst/>
              <a:defRPr/>
            </a:pPr>
            <a:r>
              <a:rPr kumimoji="0" lang="en-US" sz="2800" b="1" i="0" u="none" strike="noStrike" kern="0" cap="none" spc="0" normalizeH="0" baseline="0" noProof="0" dirty="0">
                <a:ln>
                  <a:noFill/>
                </a:ln>
                <a:solidFill>
                  <a:srgbClr val="FFC000"/>
                </a:solidFill>
                <a:effectLst/>
                <a:uLnTx/>
                <a:uFillTx/>
                <a:latin typeface="Calibri" pitchFamily="34" charset="0"/>
                <a:ea typeface="+mn-ea"/>
                <a:cs typeface="Calibri" pitchFamily="34" charset="0"/>
                <a:sym typeface="Calibri"/>
              </a:rPr>
              <a:t>    Findings</a:t>
            </a:r>
          </a:p>
        </p:txBody>
      </p:sp>
      <p:sp>
        <p:nvSpPr>
          <p:cNvPr id="2" name="Slide Number Placeholder 4">
            <a:extLst>
              <a:ext uri="{FF2B5EF4-FFF2-40B4-BE49-F238E27FC236}">
                <a16:creationId xmlns:a16="http://schemas.microsoft.com/office/drawing/2014/main" id="{60EC24FA-5726-CEE3-E5AF-9ACDB7792401}"/>
              </a:ext>
            </a:extLst>
          </p:cNvPr>
          <p:cNvSpPr txBox="1">
            <a:spLocks/>
          </p:cNvSpPr>
          <p:nvPr/>
        </p:nvSpPr>
        <p:spPr>
          <a:xfrm>
            <a:off x="11723913" y="6410781"/>
            <a:ext cx="261257"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fld id="{368831C8-4153-47FC-8159-9A6EA4357490}"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5" name="TextBox 4">
            <a:extLst>
              <a:ext uri="{FF2B5EF4-FFF2-40B4-BE49-F238E27FC236}">
                <a16:creationId xmlns:a16="http://schemas.microsoft.com/office/drawing/2014/main" id="{8E85A41D-F230-2EF0-E70C-B63A377EBA41}"/>
              </a:ext>
            </a:extLst>
          </p:cNvPr>
          <p:cNvSpPr txBox="1"/>
          <p:nvPr/>
        </p:nvSpPr>
        <p:spPr>
          <a:xfrm>
            <a:off x="810409" y="1326888"/>
            <a:ext cx="10409817" cy="4601260"/>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1800"/>
              </a:spcAft>
              <a:buClrTx/>
              <a:buSzTx/>
              <a:buFontTx/>
              <a:buNone/>
              <a:tabLst/>
              <a:defRPr/>
            </a:pPr>
            <a:r>
              <a:rPr kumimoji="0" lang="en-US" sz="2000" b="1" i="0" u="none" strike="noStrike" kern="1200" cap="none" spc="0" normalizeH="0" baseline="0" noProof="0" dirty="0">
                <a:ln>
                  <a:noFill/>
                </a:ln>
                <a:solidFill>
                  <a:srgbClr val="0070C0"/>
                </a:solidFill>
                <a:effectLst/>
                <a:uLnTx/>
                <a:uFillTx/>
                <a:latin typeface="Aptos" panose="02110004020202020204"/>
                <a:ea typeface="+mn-ea"/>
                <a:cs typeface="+mn-cs"/>
              </a:rPr>
              <a:t>1. Insights  </a:t>
            </a:r>
          </a:p>
          <a:p>
            <a:pPr marL="511175" marR="0" lvl="1" indent="-285750" algn="l" defTabSz="457200" rtl="0" eaLnBrk="1" fontAlgn="auto" latinLnBrk="0" hangingPunct="1">
              <a:lnSpc>
                <a:spcPct val="100000"/>
              </a:lnSpc>
              <a:spcBef>
                <a:spcPts val="0"/>
              </a:spcBef>
              <a:spcAft>
                <a:spcPts val="1800"/>
              </a:spcAft>
              <a:buClrTx/>
              <a:buSzTx/>
              <a:buFont typeface="Arial" panose="020B0604020202020204" pitchFamily="34" charset="0"/>
              <a:buChar char="•"/>
              <a:tabLst/>
              <a:defRPr/>
            </a:pPr>
            <a:r>
              <a:rPr kumimoji="0" lang="en-US" sz="1800" b="1" i="0" u="none" strike="noStrike" kern="1200" cap="none" spc="0" normalizeH="0" baseline="0" noProof="0" dirty="0">
                <a:ln>
                  <a:noFill/>
                </a:ln>
                <a:solidFill>
                  <a:prstClr val="black"/>
                </a:solidFill>
                <a:effectLst/>
                <a:uLnTx/>
                <a:uFillTx/>
                <a:latin typeface="Aptos" panose="02110004020202020204"/>
                <a:ea typeface="+mn-ea"/>
                <a:cs typeface="+mn-cs"/>
              </a:rPr>
              <a:t>Effective Dementia Care Planning is Inconsistent - </a:t>
            </a:r>
            <a:r>
              <a:rPr kumimoji="0" lang="en-US" sz="1800" b="0" i="0" u="none" strike="noStrike" kern="1200" cap="none" spc="0" normalizeH="0" baseline="0" noProof="0" dirty="0">
                <a:ln>
                  <a:noFill/>
                </a:ln>
                <a:solidFill>
                  <a:prstClr val="black"/>
                </a:solidFill>
                <a:effectLst/>
                <a:uLnTx/>
                <a:uFillTx/>
                <a:latin typeface="Aptos" panose="02110004020202020204"/>
                <a:ea typeface="+mn-ea"/>
                <a:cs typeface="+mn-cs"/>
              </a:rPr>
              <a:t>While exceptions exist, anecdotal evidence suggests that dementia care plans may lack availability, omit key elements like patient values and care partner roles, and may fail to adapt to disease progression</a:t>
            </a:r>
          </a:p>
          <a:p>
            <a:pPr marL="511175" marR="0" lvl="1" indent="-285750" algn="l" defTabSz="457200" rtl="0" eaLnBrk="1" fontAlgn="auto" latinLnBrk="0" hangingPunct="1">
              <a:lnSpc>
                <a:spcPct val="100000"/>
              </a:lnSpc>
              <a:spcBef>
                <a:spcPts val="0"/>
              </a:spcBef>
              <a:spcAft>
                <a:spcPts val="1800"/>
              </a:spcAft>
              <a:buClrTx/>
              <a:buSzTx/>
              <a:buFont typeface="Arial" panose="020B0604020202020204" pitchFamily="34" charset="0"/>
              <a:buChar char="•"/>
              <a:tabLst/>
              <a:defRPr/>
            </a:pPr>
            <a:r>
              <a:rPr kumimoji="0" lang="en-US" sz="1800" b="1" i="0" u="none" strike="noStrike" kern="1200" cap="none" spc="0" normalizeH="0" baseline="0" noProof="0" dirty="0">
                <a:ln>
                  <a:noFill/>
                </a:ln>
                <a:solidFill>
                  <a:prstClr val="black"/>
                </a:solidFill>
                <a:effectLst/>
                <a:uLnTx/>
                <a:uFillTx/>
                <a:latin typeface="Aptos" panose="02110004020202020204"/>
                <a:ea typeface="+mn-ea"/>
                <a:cs typeface="+mn-cs"/>
              </a:rPr>
              <a:t>Collaboration is Essential - </a:t>
            </a:r>
            <a:r>
              <a:rPr kumimoji="0" lang="en-US" sz="1800" b="0" i="0" u="none" strike="noStrike" kern="1200" cap="none" spc="0" normalizeH="0" baseline="0" noProof="0" dirty="0">
                <a:ln>
                  <a:noFill/>
                </a:ln>
                <a:solidFill>
                  <a:prstClr val="black"/>
                </a:solidFill>
                <a:effectLst/>
                <a:uLnTx/>
                <a:uFillTx/>
                <a:latin typeface="Aptos" panose="02110004020202020204"/>
                <a:ea typeface="+mn-ea"/>
                <a:cs typeface="+mn-cs"/>
              </a:rPr>
              <a:t>Effective dementia care planning involves discussions among the person with dementia, healthcare providers, community service providers, residential care providers, care partners, and family members</a:t>
            </a:r>
          </a:p>
          <a:p>
            <a:pPr marL="511175" marR="0" lvl="1" indent="-285750" algn="l" defTabSz="457200" rtl="0" eaLnBrk="1" fontAlgn="auto" latinLnBrk="0" hangingPunct="1">
              <a:lnSpc>
                <a:spcPct val="100000"/>
              </a:lnSpc>
              <a:spcBef>
                <a:spcPts val="0"/>
              </a:spcBef>
              <a:spcAft>
                <a:spcPts val="1800"/>
              </a:spcAft>
              <a:buClrTx/>
              <a:buSzTx/>
              <a:buFont typeface="Arial" panose="020B0604020202020204" pitchFamily="34" charset="0"/>
              <a:buChar char="•"/>
              <a:tabLst/>
              <a:defRPr/>
            </a:pPr>
            <a:r>
              <a:rPr kumimoji="0" lang="en-US" sz="1800" b="1" i="0" u="none" strike="noStrike" kern="1200" cap="none" spc="0" normalizeH="0" baseline="0" noProof="0" dirty="0">
                <a:ln>
                  <a:noFill/>
                </a:ln>
                <a:solidFill>
                  <a:prstClr val="black"/>
                </a:solidFill>
                <a:effectLst/>
                <a:uLnTx/>
                <a:uFillTx/>
                <a:latin typeface="Aptos" panose="02110004020202020204"/>
                <a:ea typeface="+mn-ea"/>
                <a:cs typeface="+mn-cs"/>
              </a:rPr>
              <a:t>Dementia Care Planning Fosters Stability </a:t>
            </a:r>
            <a:r>
              <a:rPr kumimoji="0" lang="en-US" sz="1800" b="0" i="0" u="none" strike="noStrike" kern="1200" cap="none" spc="0" normalizeH="0" baseline="0" noProof="0" dirty="0">
                <a:ln>
                  <a:noFill/>
                </a:ln>
                <a:solidFill>
                  <a:prstClr val="black"/>
                </a:solidFill>
                <a:effectLst/>
                <a:uLnTx/>
                <a:uFillTx/>
                <a:latin typeface="Aptos" panose="020B0004020202020204" pitchFamily="34" charset="0"/>
                <a:ea typeface="+mn-ea"/>
                <a:cs typeface="+mn-cs"/>
              </a:rPr>
              <a:t>- Dementia care plans can </a:t>
            </a:r>
            <a:r>
              <a:rPr kumimoji="0" lang="en-US" altLang="en-US" sz="1800" b="0" i="0" u="none" strike="noStrike" kern="1200" cap="none" spc="0" normalizeH="0" baseline="0" noProof="0" dirty="0">
                <a:ln>
                  <a:noFill/>
                </a:ln>
                <a:solidFill>
                  <a:prstClr val="black"/>
                </a:solidFill>
                <a:effectLst/>
                <a:uLnTx/>
                <a:uFillTx/>
                <a:latin typeface="Aptos" panose="020B0004020202020204" pitchFamily="34" charset="0"/>
                <a:ea typeface="+mn-ea"/>
                <a:cs typeface="+mn-cs"/>
              </a:rPr>
              <a:t>provide clarity, avoid  emergencies, and alleviate stress for care partners</a:t>
            </a:r>
          </a:p>
          <a:p>
            <a:pPr marL="511175" marR="0" lvl="1" indent="-285750" algn="l" defTabSz="457200" rtl="0" eaLnBrk="1" fontAlgn="auto" latinLnBrk="0" hangingPunct="1">
              <a:lnSpc>
                <a:spcPct val="100000"/>
              </a:lnSpc>
              <a:spcBef>
                <a:spcPts val="0"/>
              </a:spcBef>
              <a:spcAft>
                <a:spcPts val="1800"/>
              </a:spcAft>
              <a:buClrTx/>
              <a:buSzTx/>
              <a:buFont typeface="Arial" panose="020B0604020202020204" pitchFamily="34" charset="0"/>
              <a:buChar char="•"/>
              <a:tabLst/>
              <a:defRPr/>
            </a:pPr>
            <a:r>
              <a:rPr kumimoji="0" lang="en-US" sz="1800" b="1" i="0" u="none" strike="noStrike" kern="1200" cap="none" spc="0" normalizeH="0" baseline="0" noProof="0" dirty="0">
                <a:ln>
                  <a:noFill/>
                </a:ln>
                <a:solidFill>
                  <a:prstClr val="black"/>
                </a:solidFill>
                <a:effectLst/>
                <a:uLnTx/>
                <a:uFillTx/>
                <a:latin typeface="Aptos" panose="02110004020202020204"/>
                <a:ea typeface="+mn-ea"/>
                <a:cs typeface="+mn-cs"/>
              </a:rPr>
              <a:t>Dementia Care Plans are Flexible and Evolving - </a:t>
            </a:r>
            <a:r>
              <a:rPr kumimoji="0" lang="en-US" sz="1800" b="0" i="0" u="none" strike="noStrike" kern="1200" cap="none" spc="0" normalizeH="0" baseline="0" noProof="0" dirty="0">
                <a:ln>
                  <a:noFill/>
                </a:ln>
                <a:solidFill>
                  <a:prstClr val="black"/>
                </a:solidFill>
                <a:effectLst/>
                <a:uLnTx/>
                <a:uFillTx/>
                <a:latin typeface="Aptos" panose="02110004020202020204"/>
                <a:ea typeface="+mn-ea"/>
                <a:cs typeface="+mn-cs"/>
              </a:rPr>
              <a:t>Dementia care plans can take any form, start simple, and grow over time, supporting communication through all stages of the disease</a:t>
            </a:r>
            <a:endParaRPr kumimoji="0" lang="en-US" sz="1800" b="1" i="1" u="none" strike="noStrike" kern="1200" cap="none" spc="0" normalizeH="0" baseline="0" noProof="0" dirty="0">
              <a:ln>
                <a:noFill/>
              </a:ln>
              <a:solidFill>
                <a:prstClr val="black"/>
              </a:solidFill>
              <a:effectLst/>
              <a:uLnTx/>
              <a:uFillTx/>
              <a:latin typeface="Aptos" panose="02110004020202020204"/>
              <a:ea typeface="+mn-ea"/>
              <a:cs typeface="+mn-cs"/>
            </a:endParaRPr>
          </a:p>
          <a:p>
            <a:pPr marL="225425" marR="0" lvl="1" indent="0" algn="l" defTabSz="457200" rtl="0" eaLnBrk="1" fontAlgn="auto" latinLnBrk="0" hangingPunct="1">
              <a:lnSpc>
                <a:spcPct val="100000"/>
              </a:lnSpc>
              <a:spcBef>
                <a:spcPts val="0"/>
              </a:spcBef>
              <a:spcAft>
                <a:spcPts val="1800"/>
              </a:spcAft>
              <a:buClrTx/>
              <a:buSzTx/>
              <a:buFontTx/>
              <a:buNone/>
              <a:tabLst/>
              <a:defRPr/>
            </a:pPr>
            <a:endParaRPr kumimoji="0" lang="en-US" sz="1800" b="1" i="1" u="none" strike="noStrike" kern="1200" cap="none" spc="0" normalizeH="0" baseline="0" noProof="0" dirty="0">
              <a:ln>
                <a:noFill/>
              </a:ln>
              <a:solidFill>
                <a:prstClr val="black"/>
              </a:solidFill>
              <a:effectLst/>
              <a:uLnTx/>
              <a:uFillTx/>
              <a:latin typeface="Aptos" panose="02110004020202020204"/>
              <a:ea typeface="+mn-ea"/>
              <a:cs typeface="+mn-cs"/>
            </a:endParaRPr>
          </a:p>
        </p:txBody>
      </p:sp>
      <p:pic>
        <p:nvPicPr>
          <p:cNvPr id="3" name="Picture 2">
            <a:extLst>
              <a:ext uri="{FF2B5EF4-FFF2-40B4-BE49-F238E27FC236}">
                <a16:creationId xmlns:a16="http://schemas.microsoft.com/office/drawing/2014/main" id="{40A0030C-D521-1B8B-A26C-CF29E778A1C4}"/>
              </a:ext>
            </a:extLst>
          </p:cNvPr>
          <p:cNvPicPr>
            <a:picLocks noChangeAspect="1"/>
          </p:cNvPicPr>
          <p:nvPr/>
        </p:nvPicPr>
        <p:blipFill>
          <a:blip r:embed="rId3"/>
          <a:stretch>
            <a:fillRect/>
          </a:stretch>
        </p:blipFill>
        <p:spPr>
          <a:xfrm>
            <a:off x="0" y="0"/>
            <a:ext cx="978946" cy="935915"/>
          </a:xfrm>
          <a:prstGeom prst="rect">
            <a:avLst/>
          </a:prstGeom>
          <a:ln w="12700">
            <a:solidFill>
              <a:schemeClr val="tx1"/>
            </a:solidFill>
          </a:ln>
        </p:spPr>
      </p:pic>
    </p:spTree>
    <p:extLst>
      <p:ext uri="{BB962C8B-B14F-4D97-AF65-F5344CB8AC3E}">
        <p14:creationId xmlns:p14="http://schemas.microsoft.com/office/powerpoint/2010/main" val="14518247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87DBCE-34F5-52DC-3F93-48C750D09199}"/>
            </a:ext>
          </a:extLst>
        </p:cNvPr>
        <p:cNvGrpSpPr/>
        <p:nvPr/>
      </p:nvGrpSpPr>
      <p:grpSpPr>
        <a:xfrm>
          <a:off x="0" y="0"/>
          <a:ext cx="0" cy="0"/>
          <a:chOff x="0" y="0"/>
          <a:chExt cx="0" cy="0"/>
        </a:xfrm>
      </p:grpSpPr>
      <p:sp>
        <p:nvSpPr>
          <p:cNvPr id="6" name="Title 1">
            <a:extLst>
              <a:ext uri="{FF2B5EF4-FFF2-40B4-BE49-F238E27FC236}">
                <a16:creationId xmlns:a16="http://schemas.microsoft.com/office/drawing/2014/main" id="{7DD25712-2060-13AA-7125-5BF64B8C5B94}"/>
              </a:ext>
            </a:extLst>
          </p:cNvPr>
          <p:cNvSpPr txBox="1">
            <a:spLocks/>
          </p:cNvSpPr>
          <p:nvPr/>
        </p:nvSpPr>
        <p:spPr>
          <a:xfrm>
            <a:off x="978946" y="0"/>
            <a:ext cx="11213054" cy="936702"/>
          </a:xfrm>
          <a:prstGeom prst="rect">
            <a:avLst/>
          </a:prstGeom>
          <a:solidFill>
            <a:srgbClr val="002060"/>
          </a:solidFill>
          <a:ln>
            <a:noFill/>
          </a:ln>
        </p:spPr>
        <p:txBody>
          <a:bodyPr spcFirstLastPara="1" vert="horz" wrap="square" lIns="91425" tIns="45700" rIns="91425" bIns="45700" rtlCol="0" anchor="ctr" anchorCtr="0">
            <a:noAutofit/>
          </a:bodyPr>
          <a:lstStyle>
            <a:lvl1pPr lvl="0" algn="l" defTabSz="914400" rtl="0" eaLnBrk="1" latinLnBrk="0" hangingPunct="1">
              <a:lnSpc>
                <a:spcPct val="90000"/>
              </a:lnSpc>
              <a:spcBef>
                <a:spcPts val="360"/>
              </a:spcBef>
              <a:spcAft>
                <a:spcPts val="0"/>
              </a:spcAft>
              <a:buSzPts val="1400"/>
              <a:buNone/>
              <a:defRPr sz="4400" kern="1200">
                <a:solidFill>
                  <a:schemeClr val="tx1"/>
                </a:solidFill>
                <a:latin typeface="Calibri"/>
                <a:ea typeface="Calibri"/>
                <a:cs typeface="Calibri"/>
                <a:sym typeface="Calibri"/>
              </a:defRPr>
            </a:lvl1pPr>
            <a:lvl2pPr lvl="1" algn="l">
              <a:spcBef>
                <a:spcPts val="270"/>
              </a:spcBef>
              <a:spcAft>
                <a:spcPts val="0"/>
              </a:spcAft>
              <a:buSzPts val="1400"/>
              <a:buNone/>
              <a:defRPr/>
            </a:lvl2pPr>
            <a:lvl3pPr lvl="2" algn="l">
              <a:spcBef>
                <a:spcPts val="270"/>
              </a:spcBef>
              <a:spcAft>
                <a:spcPts val="0"/>
              </a:spcAft>
              <a:buSzPts val="1400"/>
              <a:buNone/>
              <a:defRPr/>
            </a:lvl3pPr>
            <a:lvl4pPr lvl="3" algn="l">
              <a:spcBef>
                <a:spcPts val="270"/>
              </a:spcBef>
              <a:spcAft>
                <a:spcPts val="0"/>
              </a:spcAft>
              <a:buSzPts val="1400"/>
              <a:buNone/>
              <a:defRPr/>
            </a:lvl4pPr>
            <a:lvl5pPr lvl="4" algn="l">
              <a:spcBef>
                <a:spcPts val="270"/>
              </a:spcBef>
              <a:spcAft>
                <a:spcPts val="0"/>
              </a:spcAft>
              <a:buSzPts val="1400"/>
              <a:buNone/>
              <a:defRPr/>
            </a:lvl5pPr>
            <a:lvl6pPr lvl="5" algn="l">
              <a:spcBef>
                <a:spcPts val="270"/>
              </a:spcBef>
              <a:spcAft>
                <a:spcPts val="0"/>
              </a:spcAft>
              <a:buSzPts val="1400"/>
              <a:buNone/>
              <a:defRPr/>
            </a:lvl6pPr>
            <a:lvl7pPr lvl="6" algn="l">
              <a:spcBef>
                <a:spcPts val="270"/>
              </a:spcBef>
              <a:spcAft>
                <a:spcPts val="0"/>
              </a:spcAft>
              <a:buSzPts val="1400"/>
              <a:buNone/>
              <a:defRPr/>
            </a:lvl7pPr>
            <a:lvl8pPr lvl="7" algn="l">
              <a:spcBef>
                <a:spcPts val="270"/>
              </a:spcBef>
              <a:spcAft>
                <a:spcPts val="0"/>
              </a:spcAft>
              <a:buSzPts val="1400"/>
              <a:buNone/>
              <a:defRPr/>
            </a:lvl8pPr>
            <a:lvl9pPr lvl="8" algn="l">
              <a:spcBef>
                <a:spcPts val="270"/>
              </a:spcBef>
              <a:spcAft>
                <a:spcPts val="0"/>
              </a:spcAft>
              <a:buSzPts val="1400"/>
              <a:buNone/>
              <a:defRPr/>
            </a:lvl9pPr>
          </a:lstStyle>
          <a:p>
            <a:pPr marL="0" marR="0" lvl="0" indent="0" algn="l" defTabSz="914400" rtl="0" eaLnBrk="1" fontAlgn="auto" latinLnBrk="0" hangingPunct="1">
              <a:lnSpc>
                <a:spcPct val="100000"/>
              </a:lnSpc>
              <a:spcBef>
                <a:spcPts val="0"/>
              </a:spcBef>
              <a:spcAft>
                <a:spcPts val="0"/>
              </a:spcAft>
              <a:buClrTx/>
              <a:buSzPts val="1400"/>
              <a:buFontTx/>
              <a:buNone/>
              <a:tabLst/>
              <a:defRPr/>
            </a:pPr>
            <a:r>
              <a:rPr kumimoji="0" lang="en-US" sz="2800" b="1" i="0" u="none" strike="noStrike" kern="0" cap="none" spc="0" normalizeH="0" baseline="0" noProof="0" dirty="0">
                <a:ln>
                  <a:noFill/>
                </a:ln>
                <a:solidFill>
                  <a:srgbClr val="FFC000"/>
                </a:solidFill>
                <a:effectLst/>
                <a:uLnTx/>
                <a:uFillTx/>
                <a:latin typeface="Calibri" pitchFamily="34" charset="0"/>
                <a:ea typeface="+mn-ea"/>
                <a:cs typeface="Calibri" pitchFamily="34" charset="0"/>
                <a:sym typeface="Calibri"/>
              </a:rPr>
              <a:t>    Findings</a:t>
            </a:r>
          </a:p>
        </p:txBody>
      </p:sp>
      <p:sp>
        <p:nvSpPr>
          <p:cNvPr id="2" name="Slide Number Placeholder 4">
            <a:extLst>
              <a:ext uri="{FF2B5EF4-FFF2-40B4-BE49-F238E27FC236}">
                <a16:creationId xmlns:a16="http://schemas.microsoft.com/office/drawing/2014/main" id="{C7F90AA7-E97B-3699-9FA3-20291C75D955}"/>
              </a:ext>
            </a:extLst>
          </p:cNvPr>
          <p:cNvSpPr txBox="1">
            <a:spLocks/>
          </p:cNvSpPr>
          <p:nvPr/>
        </p:nvSpPr>
        <p:spPr>
          <a:xfrm>
            <a:off x="11723913" y="6410781"/>
            <a:ext cx="261257"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fld id="{368831C8-4153-47FC-8159-9A6EA4357490}"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5" name="TextBox 4">
            <a:extLst>
              <a:ext uri="{FF2B5EF4-FFF2-40B4-BE49-F238E27FC236}">
                <a16:creationId xmlns:a16="http://schemas.microsoft.com/office/drawing/2014/main" id="{8D1A2FDD-65D5-872B-E366-869E25086A3D}"/>
              </a:ext>
            </a:extLst>
          </p:cNvPr>
          <p:cNvSpPr txBox="1"/>
          <p:nvPr/>
        </p:nvSpPr>
        <p:spPr>
          <a:xfrm>
            <a:off x="398032" y="1133250"/>
            <a:ext cx="11381591" cy="4785926"/>
          </a:xfrm>
          <a:prstGeom prst="rect">
            <a:avLst/>
          </a:prstGeom>
          <a:noFill/>
        </p:spPr>
        <p:txBody>
          <a:bodyPr wrap="square">
            <a:spAutoFit/>
          </a:bodyPr>
          <a:lstStyle/>
          <a:p>
            <a:pPr marL="0" marR="0" lvl="0" indent="0" algn="l" defTabSz="914400" rtl="0" eaLnBrk="0" fontAlgn="base" latinLnBrk="0" hangingPunct="0">
              <a:lnSpc>
                <a:spcPct val="100000"/>
              </a:lnSpc>
              <a:spcBef>
                <a:spcPct val="0"/>
              </a:spcBef>
              <a:spcAft>
                <a:spcPts val="1800"/>
              </a:spcAft>
              <a:buClrTx/>
              <a:buSzTx/>
              <a:buFontTx/>
              <a:buNone/>
              <a:tabLst/>
              <a:defRPr/>
            </a:pPr>
            <a:r>
              <a:rPr kumimoji="0" lang="en-US" sz="2000" b="1" i="0" u="none" strike="noStrike" kern="1200" cap="none" spc="0" normalizeH="0" baseline="0" noProof="0" dirty="0">
                <a:ln>
                  <a:noFill/>
                </a:ln>
                <a:solidFill>
                  <a:srgbClr val="0070C0"/>
                </a:solidFill>
                <a:effectLst/>
                <a:uLnTx/>
                <a:uFillTx/>
                <a:latin typeface="Aptos" panose="02110004020202020204"/>
                <a:ea typeface="+mn-ea"/>
                <a:cs typeface="+mn-cs"/>
              </a:rPr>
              <a:t>2. Benefits of a Person-Centered Dementia Care Plan</a:t>
            </a:r>
          </a:p>
          <a:p>
            <a:pPr marL="742950" marR="0" lvl="1" indent="-344488" algn="l" defTabSz="914400" rtl="0" eaLnBrk="0" fontAlgn="base" latinLnBrk="0" hangingPunct="0">
              <a:lnSpc>
                <a:spcPct val="100000"/>
              </a:lnSpc>
              <a:spcBef>
                <a:spcPct val="0"/>
              </a:spcBef>
              <a:spcAft>
                <a:spcPts val="1800"/>
              </a:spcAft>
              <a:buClrTx/>
              <a:buSzTx/>
              <a:buFont typeface="Arial" panose="020B0604020202020204" pitchFamily="34" charset="0"/>
              <a:buChar char="•"/>
              <a:tabLst/>
              <a:defRPr/>
            </a:pPr>
            <a:r>
              <a:rPr kumimoji="0" lang="en-US" altLang="en-US" sz="1800" b="1" i="0" u="none" strike="noStrike" kern="1200" cap="none" spc="0" normalizeH="0" baseline="0" noProof="0" dirty="0">
                <a:ln>
                  <a:noFill/>
                </a:ln>
                <a:solidFill>
                  <a:prstClr val="black"/>
                </a:solidFill>
                <a:effectLst/>
                <a:uLnTx/>
                <a:uFillTx/>
                <a:latin typeface="Aptos" panose="02110004020202020204"/>
                <a:ea typeface="+mn-ea"/>
                <a:cs typeface="+mn-cs"/>
              </a:rPr>
              <a:t>Personalized Approach - </a:t>
            </a:r>
            <a:r>
              <a:rPr kumimoji="0" lang="en-US" altLang="en-US" sz="1800" b="0" i="0" u="none" strike="noStrike" kern="1200" cap="none" spc="0" normalizeH="0" baseline="0" noProof="0" dirty="0">
                <a:ln>
                  <a:noFill/>
                </a:ln>
                <a:solidFill>
                  <a:prstClr val="black"/>
                </a:solidFill>
                <a:effectLst/>
                <a:uLnTx/>
                <a:uFillTx/>
                <a:latin typeface="Aptos" panose="02110004020202020204"/>
                <a:ea typeface="+mn-ea"/>
                <a:cs typeface="+mn-cs"/>
              </a:rPr>
              <a:t>Looks</a:t>
            </a:r>
            <a:r>
              <a:rPr kumimoji="0" lang="en-US" altLang="en-US" sz="1800" b="1" i="0" u="none" strike="noStrike" kern="1200" cap="none" spc="0" normalizeH="0" baseline="0" noProof="0" dirty="0">
                <a:ln>
                  <a:noFill/>
                </a:ln>
                <a:solidFill>
                  <a:prstClr val="black"/>
                </a:solidFill>
                <a:effectLst/>
                <a:uLnTx/>
                <a:uFillTx/>
                <a:latin typeface="Aptos" panose="02110004020202020204"/>
                <a:ea typeface="+mn-ea"/>
                <a:cs typeface="+mn-cs"/>
              </a:rPr>
              <a:t> </a:t>
            </a:r>
            <a:r>
              <a:rPr kumimoji="0" lang="en-US" altLang="en-US" sz="1800" b="0" i="0" u="none" strike="noStrike" kern="1200" cap="none" spc="0" normalizeH="0" baseline="0" noProof="0" dirty="0">
                <a:ln>
                  <a:noFill/>
                </a:ln>
                <a:solidFill>
                  <a:prstClr val="black"/>
                </a:solidFill>
                <a:effectLst/>
                <a:uLnTx/>
                <a:uFillTx/>
                <a:latin typeface="Aptos" panose="02110004020202020204"/>
                <a:ea typeface="+mn-ea"/>
                <a:cs typeface="+mn-cs"/>
              </a:rPr>
              <a:t>beyond diagnosis, respecting life experiences, preferences, goals, and values while addressing medical, emotional, social, spiritual, and physical needs</a:t>
            </a:r>
            <a:endParaRPr kumimoji="0" lang="en-US" altLang="en-US" sz="1800" b="1" i="0" u="none" strike="noStrike" kern="1200" cap="none" spc="0" normalizeH="0" baseline="0" noProof="0" dirty="0">
              <a:ln>
                <a:noFill/>
              </a:ln>
              <a:solidFill>
                <a:prstClr val="black"/>
              </a:solidFill>
              <a:effectLst/>
              <a:uLnTx/>
              <a:uFillTx/>
              <a:latin typeface="Aptos" panose="02110004020202020204"/>
              <a:ea typeface="+mn-ea"/>
              <a:cs typeface="+mn-cs"/>
            </a:endParaRPr>
          </a:p>
          <a:p>
            <a:pPr marL="742950" marR="0" lvl="1" indent="-344488" algn="l" defTabSz="914400" rtl="0" eaLnBrk="0" fontAlgn="base" latinLnBrk="0" hangingPunct="0">
              <a:lnSpc>
                <a:spcPct val="100000"/>
              </a:lnSpc>
              <a:spcBef>
                <a:spcPct val="0"/>
              </a:spcBef>
              <a:spcAft>
                <a:spcPts val="1800"/>
              </a:spcAft>
              <a:buClrTx/>
              <a:buSzTx/>
              <a:buFont typeface="Arial" panose="020B0604020202020204" pitchFamily="34" charset="0"/>
              <a:buChar char="•"/>
              <a:tabLst/>
              <a:defRPr/>
            </a:pPr>
            <a:r>
              <a:rPr kumimoji="0" lang="en-US" altLang="en-US" sz="1800" b="1" i="0" u="none" strike="noStrike" kern="1200" cap="none" spc="0" normalizeH="0" baseline="0" noProof="0" dirty="0">
                <a:ln>
                  <a:noFill/>
                </a:ln>
                <a:solidFill>
                  <a:prstClr val="black"/>
                </a:solidFill>
                <a:effectLst/>
                <a:uLnTx/>
                <a:uFillTx/>
                <a:latin typeface="Aptos" panose="02110004020202020204"/>
                <a:ea typeface="+mn-ea"/>
                <a:cs typeface="+mn-cs"/>
              </a:rPr>
              <a:t>Empowerment - </a:t>
            </a:r>
            <a:r>
              <a:rPr kumimoji="0" lang="en-US" altLang="en-US" sz="1800" b="0" i="0" u="none" strike="noStrike" kern="1200" cap="none" spc="0" normalizeH="0" baseline="0" noProof="0" dirty="0">
                <a:ln>
                  <a:noFill/>
                </a:ln>
                <a:solidFill>
                  <a:prstClr val="black"/>
                </a:solidFill>
                <a:effectLst/>
                <a:uLnTx/>
                <a:uFillTx/>
                <a:latin typeface="Aptos" panose="02110004020202020204"/>
                <a:ea typeface="+mn-ea"/>
                <a:cs typeface="+mn-cs"/>
              </a:rPr>
              <a:t>Empowers individuals, families, and care partners to address the complexities of dementia</a:t>
            </a:r>
          </a:p>
          <a:p>
            <a:pPr marL="742950" marR="0" lvl="1" indent="-344488" algn="l" defTabSz="914400" rtl="0" eaLnBrk="0" fontAlgn="base" latinLnBrk="0" hangingPunct="0">
              <a:lnSpc>
                <a:spcPct val="100000"/>
              </a:lnSpc>
              <a:spcBef>
                <a:spcPct val="0"/>
              </a:spcBef>
              <a:spcAft>
                <a:spcPts val="1800"/>
              </a:spcAft>
              <a:buClrTx/>
              <a:buSzTx/>
              <a:buFont typeface="Arial" panose="020B0604020202020204" pitchFamily="34" charset="0"/>
              <a:buChar char="•"/>
              <a:tabLst/>
              <a:defRPr/>
            </a:pPr>
            <a:r>
              <a:rPr kumimoji="0" lang="en-US" sz="1800" b="1" i="0" u="none" strike="noStrike" kern="1200" cap="none" spc="0" normalizeH="0" baseline="0" noProof="0" dirty="0">
                <a:ln>
                  <a:noFill/>
                </a:ln>
                <a:solidFill>
                  <a:prstClr val="black"/>
                </a:solidFill>
                <a:effectLst/>
                <a:uLnTx/>
                <a:uFillTx/>
                <a:latin typeface="Aptos" panose="02110004020202020204"/>
                <a:ea typeface="+mn-ea"/>
                <a:cs typeface="+mn-cs"/>
              </a:rPr>
              <a:t>Care Alignment - </a:t>
            </a:r>
            <a:r>
              <a:rPr kumimoji="0" lang="en-US" sz="1800" b="0" i="0" u="none" strike="noStrike" kern="1200" cap="none" spc="0" normalizeH="0" baseline="0" noProof="0" dirty="0">
                <a:ln>
                  <a:noFill/>
                </a:ln>
                <a:solidFill>
                  <a:prstClr val="black"/>
                </a:solidFill>
                <a:effectLst/>
                <a:uLnTx/>
                <a:uFillTx/>
                <a:latin typeface="Aptos" panose="02110004020202020204"/>
                <a:ea typeface="+mn-ea"/>
                <a:cs typeface="+mn-cs"/>
              </a:rPr>
              <a:t>Aligns care with how the person responds to dementia, improving health and wellbeing</a:t>
            </a:r>
            <a:endParaRPr kumimoji="0" lang="en-US" altLang="en-US" sz="1800" b="1" i="0" u="none" strike="noStrike" kern="1200" cap="none" spc="0" normalizeH="0" baseline="0" noProof="0" dirty="0">
              <a:ln>
                <a:noFill/>
              </a:ln>
              <a:solidFill>
                <a:prstClr val="black"/>
              </a:solidFill>
              <a:effectLst/>
              <a:uLnTx/>
              <a:uFillTx/>
              <a:latin typeface="Aptos" panose="02110004020202020204"/>
              <a:ea typeface="+mn-ea"/>
              <a:cs typeface="+mn-cs"/>
            </a:endParaRPr>
          </a:p>
          <a:p>
            <a:pPr marL="742950" marR="0" lvl="1" indent="-344488" algn="l" defTabSz="914400" rtl="0" eaLnBrk="0" fontAlgn="base" latinLnBrk="0" hangingPunct="0">
              <a:lnSpc>
                <a:spcPct val="100000"/>
              </a:lnSpc>
              <a:spcBef>
                <a:spcPct val="0"/>
              </a:spcBef>
              <a:spcAft>
                <a:spcPts val="1800"/>
              </a:spcAft>
              <a:buClrTx/>
              <a:buSzTx/>
              <a:buFont typeface="Arial" panose="020B0604020202020204" pitchFamily="34" charset="0"/>
              <a:buChar char="•"/>
              <a:tabLst/>
              <a:defRPr/>
            </a:pPr>
            <a:r>
              <a:rPr kumimoji="0" lang="en-US" altLang="en-US" sz="1800" b="1" i="0" u="none" strike="noStrike" kern="1200" cap="none" spc="0" normalizeH="0" baseline="0" noProof="0" dirty="0">
                <a:ln>
                  <a:noFill/>
                </a:ln>
                <a:solidFill>
                  <a:prstClr val="black"/>
                </a:solidFill>
                <a:effectLst/>
                <a:uLnTx/>
                <a:uFillTx/>
                <a:latin typeface="Aptos" panose="02110004020202020204"/>
                <a:ea typeface="+mn-ea"/>
                <a:cs typeface="+mn-cs"/>
              </a:rPr>
              <a:t>Navigation Assistance - </a:t>
            </a:r>
            <a:r>
              <a:rPr kumimoji="0" lang="en-US" altLang="en-US" sz="1800" b="0" i="0" u="none" strike="noStrike" kern="1200" cap="none" spc="0" normalizeH="0" baseline="0" noProof="0" dirty="0">
                <a:ln>
                  <a:noFill/>
                </a:ln>
                <a:solidFill>
                  <a:prstClr val="black"/>
                </a:solidFill>
                <a:effectLst/>
                <a:uLnTx/>
                <a:uFillTx/>
                <a:latin typeface="Aptos" panose="02110004020202020204"/>
                <a:ea typeface="+mn-ea"/>
                <a:cs typeface="+mn-cs"/>
              </a:rPr>
              <a:t>Helps care recipients and care teams manage care and navigate support</a:t>
            </a:r>
            <a:endParaRPr kumimoji="0" lang="en-US" altLang="en-US" sz="1800" b="1" i="0" u="none" strike="noStrike" kern="1200" cap="none" spc="0" normalizeH="0" baseline="0" noProof="0" dirty="0">
              <a:ln>
                <a:noFill/>
              </a:ln>
              <a:solidFill>
                <a:prstClr val="black"/>
              </a:solidFill>
              <a:effectLst/>
              <a:uLnTx/>
              <a:uFillTx/>
              <a:latin typeface="Aptos" panose="02110004020202020204"/>
              <a:ea typeface="+mn-ea"/>
              <a:cs typeface="+mn-cs"/>
            </a:endParaRPr>
          </a:p>
          <a:p>
            <a:pPr marL="742950" marR="0" lvl="1" indent="-344488" algn="l" defTabSz="914400" rtl="0" eaLnBrk="0" fontAlgn="base" latinLnBrk="0" hangingPunct="0">
              <a:lnSpc>
                <a:spcPct val="100000"/>
              </a:lnSpc>
              <a:spcBef>
                <a:spcPct val="0"/>
              </a:spcBef>
              <a:spcAft>
                <a:spcPts val="1800"/>
              </a:spcAft>
              <a:buClrTx/>
              <a:buSzTx/>
              <a:buFont typeface="Arial" panose="020B0604020202020204" pitchFamily="34" charset="0"/>
              <a:buChar char="•"/>
              <a:tabLst/>
              <a:defRPr/>
            </a:pPr>
            <a:r>
              <a:rPr kumimoji="0" lang="en-US" altLang="en-US" sz="1800" b="1" i="0" u="none" strike="noStrike" kern="1200" cap="none" spc="0" normalizeH="0" baseline="0" noProof="0" dirty="0">
                <a:ln>
                  <a:noFill/>
                </a:ln>
                <a:solidFill>
                  <a:prstClr val="black"/>
                </a:solidFill>
                <a:effectLst/>
                <a:uLnTx/>
                <a:uFillTx/>
                <a:latin typeface="Aptos" panose="02110004020202020204"/>
                <a:ea typeface="+mn-ea"/>
                <a:cs typeface="+mn-cs"/>
              </a:rPr>
              <a:t>Crisis Prevention - </a:t>
            </a:r>
            <a:r>
              <a:rPr kumimoji="0" lang="en-US" altLang="en-US" sz="1800" b="0" i="0" u="none" strike="noStrike" kern="1200" cap="none" spc="0" normalizeH="0" baseline="0" noProof="0" dirty="0">
                <a:ln>
                  <a:noFill/>
                </a:ln>
                <a:solidFill>
                  <a:prstClr val="black"/>
                </a:solidFill>
                <a:effectLst/>
                <a:uLnTx/>
                <a:uFillTx/>
                <a:latin typeface="Aptos" panose="02110004020202020204"/>
                <a:ea typeface="+mn-ea"/>
                <a:cs typeface="+mn-cs"/>
              </a:rPr>
              <a:t>Reduces uncertainty, minimizes crises, reduces care partner stress</a:t>
            </a:r>
            <a:endParaRPr kumimoji="0" lang="en-US" altLang="en-US" sz="1800" b="1" i="0" u="none" strike="noStrike" kern="1200" cap="none" spc="0" normalizeH="0" baseline="0" noProof="0" dirty="0">
              <a:ln>
                <a:noFill/>
              </a:ln>
              <a:solidFill>
                <a:prstClr val="black"/>
              </a:solidFill>
              <a:effectLst/>
              <a:uLnTx/>
              <a:uFillTx/>
              <a:latin typeface="Aptos" panose="02110004020202020204"/>
              <a:ea typeface="+mn-ea"/>
              <a:cs typeface="+mn-cs"/>
            </a:endParaRPr>
          </a:p>
          <a:p>
            <a:pPr marL="742950" marR="0" lvl="1" indent="-344488" algn="l" defTabSz="914400" rtl="0" eaLnBrk="0" fontAlgn="base" latinLnBrk="0" hangingPunct="0">
              <a:lnSpc>
                <a:spcPct val="100000"/>
              </a:lnSpc>
              <a:spcBef>
                <a:spcPct val="0"/>
              </a:spcBef>
              <a:spcAft>
                <a:spcPts val="1800"/>
              </a:spcAft>
              <a:buClrTx/>
              <a:buSzTx/>
              <a:buFont typeface="Arial" panose="020B0604020202020204" pitchFamily="34" charset="0"/>
              <a:buChar char="•"/>
              <a:tabLst/>
              <a:defRPr/>
            </a:pPr>
            <a:r>
              <a:rPr kumimoji="0" lang="en-US" altLang="en-US" sz="1800" b="1" i="0" u="none" strike="noStrike" kern="1200" cap="none" spc="0" normalizeH="0" baseline="0" noProof="0" dirty="0">
                <a:ln>
                  <a:noFill/>
                </a:ln>
                <a:solidFill>
                  <a:prstClr val="black"/>
                </a:solidFill>
                <a:effectLst/>
                <a:uLnTx/>
                <a:uFillTx/>
                <a:latin typeface="Aptos" panose="02110004020202020204"/>
                <a:ea typeface="+mn-ea"/>
                <a:cs typeface="+mn-cs"/>
              </a:rPr>
              <a:t>Meaningful Living - </a:t>
            </a:r>
            <a:r>
              <a:rPr kumimoji="0" lang="en-US" altLang="en-US" sz="1800" b="0" i="0" u="none" strike="noStrike" kern="1200" cap="none" spc="0" normalizeH="0" baseline="0" noProof="0" dirty="0">
                <a:ln>
                  <a:noFill/>
                </a:ln>
                <a:solidFill>
                  <a:prstClr val="black"/>
                </a:solidFill>
                <a:effectLst/>
                <a:uLnTx/>
                <a:uFillTx/>
                <a:latin typeface="Aptos" panose="02110004020202020204"/>
                <a:ea typeface="+mn-ea"/>
                <a:cs typeface="+mn-cs"/>
              </a:rPr>
              <a:t>Fosters meaningful and joyful lives for people affected by dementia</a:t>
            </a:r>
            <a:endParaRPr kumimoji="0" lang="en-US" altLang="en-US" sz="1800" b="1" i="0" u="none" strike="noStrike" kern="1200" cap="none" spc="0" normalizeH="0" baseline="0" noProof="0" dirty="0">
              <a:ln>
                <a:noFill/>
              </a:ln>
              <a:solidFill>
                <a:prstClr val="black"/>
              </a:solidFill>
              <a:effectLst/>
              <a:uLnTx/>
              <a:uFillTx/>
              <a:latin typeface="Aptos" panose="02110004020202020204"/>
              <a:ea typeface="+mn-ea"/>
              <a:cs typeface="+mn-cs"/>
            </a:endParaRPr>
          </a:p>
          <a:p>
            <a:pPr marL="742950" marR="0" lvl="1" indent="-344488" algn="l" defTabSz="914400" rtl="0" eaLnBrk="0" fontAlgn="base" latinLnBrk="0" hangingPunct="0">
              <a:lnSpc>
                <a:spcPct val="100000"/>
              </a:lnSpc>
              <a:spcBef>
                <a:spcPct val="0"/>
              </a:spcBef>
              <a:spcAft>
                <a:spcPts val="1800"/>
              </a:spcAft>
              <a:buClrTx/>
              <a:buSzTx/>
              <a:buFont typeface="Arial" panose="020B0604020202020204" pitchFamily="34" charset="0"/>
              <a:buChar char="•"/>
              <a:tabLst/>
              <a:defRPr/>
            </a:pPr>
            <a:r>
              <a:rPr kumimoji="0" lang="en-US" altLang="en-US" sz="1800" b="1" i="0" u="none" strike="noStrike" kern="1200" cap="none" spc="0" normalizeH="0" baseline="0" noProof="0" dirty="0">
                <a:ln>
                  <a:noFill/>
                </a:ln>
                <a:solidFill>
                  <a:prstClr val="black"/>
                </a:solidFill>
                <a:effectLst/>
                <a:uLnTx/>
                <a:uFillTx/>
                <a:latin typeface="Aptos" panose="02110004020202020204"/>
                <a:ea typeface="+mn-ea"/>
                <a:cs typeface="+mn-cs"/>
              </a:rPr>
              <a:t>Better Outcomes - </a:t>
            </a:r>
            <a:r>
              <a:rPr kumimoji="0" lang="en-US" altLang="en-US" sz="1800" b="0" i="0" u="none" strike="noStrike" kern="1200" cap="none" spc="0" normalizeH="0" baseline="0" noProof="0" dirty="0">
                <a:ln>
                  <a:noFill/>
                </a:ln>
                <a:solidFill>
                  <a:prstClr val="black"/>
                </a:solidFill>
                <a:effectLst/>
                <a:uLnTx/>
                <a:uFillTx/>
                <a:latin typeface="Aptos" panose="02110004020202020204"/>
                <a:ea typeface="+mn-ea"/>
                <a:cs typeface="+mn-cs"/>
              </a:rPr>
              <a:t>Leads to better care, health outcomes, and improved quality of life for care recipient and care partner; and fewer hospitalizations, ER visits, and long-term care placements</a:t>
            </a:r>
            <a:endParaRPr kumimoji="0" lang="en-US" sz="2000" b="1" i="0" u="none" strike="noStrike" kern="1200" cap="none" spc="0" normalizeH="0" baseline="0" noProof="0" dirty="0">
              <a:ln>
                <a:noFill/>
              </a:ln>
              <a:solidFill>
                <a:srgbClr val="0070C0"/>
              </a:solidFill>
              <a:effectLst/>
              <a:uLnTx/>
              <a:uFillTx/>
              <a:latin typeface="Aptos" panose="02110004020202020204"/>
              <a:ea typeface="+mn-ea"/>
              <a:cs typeface="+mn-cs"/>
            </a:endParaRPr>
          </a:p>
        </p:txBody>
      </p:sp>
      <p:pic>
        <p:nvPicPr>
          <p:cNvPr id="3" name="Picture 2">
            <a:extLst>
              <a:ext uri="{FF2B5EF4-FFF2-40B4-BE49-F238E27FC236}">
                <a16:creationId xmlns:a16="http://schemas.microsoft.com/office/drawing/2014/main" id="{2563D5E6-2CB5-D6C2-3BEC-0837097138CA}"/>
              </a:ext>
            </a:extLst>
          </p:cNvPr>
          <p:cNvPicPr>
            <a:picLocks noChangeAspect="1"/>
          </p:cNvPicPr>
          <p:nvPr/>
        </p:nvPicPr>
        <p:blipFill>
          <a:blip r:embed="rId3"/>
          <a:stretch>
            <a:fillRect/>
          </a:stretch>
        </p:blipFill>
        <p:spPr>
          <a:xfrm>
            <a:off x="0" y="0"/>
            <a:ext cx="978946" cy="935915"/>
          </a:xfrm>
          <a:prstGeom prst="rect">
            <a:avLst/>
          </a:prstGeom>
          <a:ln w="12700">
            <a:solidFill>
              <a:schemeClr val="tx1"/>
            </a:solidFill>
          </a:ln>
        </p:spPr>
      </p:pic>
    </p:spTree>
    <p:extLst>
      <p:ext uri="{BB962C8B-B14F-4D97-AF65-F5344CB8AC3E}">
        <p14:creationId xmlns:p14="http://schemas.microsoft.com/office/powerpoint/2010/main" val="306819565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458308-1A3F-4992-0CCB-28E5B188D193}"/>
            </a:ext>
          </a:extLst>
        </p:cNvPr>
        <p:cNvGrpSpPr/>
        <p:nvPr/>
      </p:nvGrpSpPr>
      <p:grpSpPr>
        <a:xfrm>
          <a:off x="0" y="0"/>
          <a:ext cx="0" cy="0"/>
          <a:chOff x="0" y="0"/>
          <a:chExt cx="0" cy="0"/>
        </a:xfrm>
      </p:grpSpPr>
      <p:sp>
        <p:nvSpPr>
          <p:cNvPr id="6" name="Title 1">
            <a:extLst>
              <a:ext uri="{FF2B5EF4-FFF2-40B4-BE49-F238E27FC236}">
                <a16:creationId xmlns:a16="http://schemas.microsoft.com/office/drawing/2014/main" id="{392AB84C-38FE-0216-1778-F9CD6F458BD2}"/>
              </a:ext>
            </a:extLst>
          </p:cNvPr>
          <p:cNvSpPr txBox="1">
            <a:spLocks/>
          </p:cNvSpPr>
          <p:nvPr/>
        </p:nvSpPr>
        <p:spPr>
          <a:xfrm>
            <a:off x="978946" y="0"/>
            <a:ext cx="11213054" cy="936702"/>
          </a:xfrm>
          <a:prstGeom prst="rect">
            <a:avLst/>
          </a:prstGeom>
          <a:solidFill>
            <a:srgbClr val="002060"/>
          </a:solidFill>
          <a:ln>
            <a:noFill/>
          </a:ln>
        </p:spPr>
        <p:txBody>
          <a:bodyPr spcFirstLastPara="1" vert="horz" wrap="square" lIns="91425" tIns="45700" rIns="91425" bIns="45700" rtlCol="0" anchor="ctr" anchorCtr="0">
            <a:noAutofit/>
          </a:bodyPr>
          <a:lstStyle>
            <a:lvl1pPr lvl="0" algn="l" defTabSz="914400" rtl="0" eaLnBrk="1" latinLnBrk="0" hangingPunct="1">
              <a:lnSpc>
                <a:spcPct val="90000"/>
              </a:lnSpc>
              <a:spcBef>
                <a:spcPts val="360"/>
              </a:spcBef>
              <a:spcAft>
                <a:spcPts val="0"/>
              </a:spcAft>
              <a:buSzPts val="1400"/>
              <a:buNone/>
              <a:defRPr sz="4400" kern="1200">
                <a:solidFill>
                  <a:schemeClr val="tx1"/>
                </a:solidFill>
                <a:latin typeface="Calibri"/>
                <a:ea typeface="Calibri"/>
                <a:cs typeface="Calibri"/>
                <a:sym typeface="Calibri"/>
              </a:defRPr>
            </a:lvl1pPr>
            <a:lvl2pPr lvl="1" algn="l">
              <a:spcBef>
                <a:spcPts val="270"/>
              </a:spcBef>
              <a:spcAft>
                <a:spcPts val="0"/>
              </a:spcAft>
              <a:buSzPts val="1400"/>
              <a:buNone/>
              <a:defRPr/>
            </a:lvl2pPr>
            <a:lvl3pPr lvl="2" algn="l">
              <a:spcBef>
                <a:spcPts val="270"/>
              </a:spcBef>
              <a:spcAft>
                <a:spcPts val="0"/>
              </a:spcAft>
              <a:buSzPts val="1400"/>
              <a:buNone/>
              <a:defRPr/>
            </a:lvl3pPr>
            <a:lvl4pPr lvl="3" algn="l">
              <a:spcBef>
                <a:spcPts val="270"/>
              </a:spcBef>
              <a:spcAft>
                <a:spcPts val="0"/>
              </a:spcAft>
              <a:buSzPts val="1400"/>
              <a:buNone/>
              <a:defRPr/>
            </a:lvl4pPr>
            <a:lvl5pPr lvl="4" algn="l">
              <a:spcBef>
                <a:spcPts val="270"/>
              </a:spcBef>
              <a:spcAft>
                <a:spcPts val="0"/>
              </a:spcAft>
              <a:buSzPts val="1400"/>
              <a:buNone/>
              <a:defRPr/>
            </a:lvl5pPr>
            <a:lvl6pPr lvl="5" algn="l">
              <a:spcBef>
                <a:spcPts val="270"/>
              </a:spcBef>
              <a:spcAft>
                <a:spcPts val="0"/>
              </a:spcAft>
              <a:buSzPts val="1400"/>
              <a:buNone/>
              <a:defRPr/>
            </a:lvl6pPr>
            <a:lvl7pPr lvl="6" algn="l">
              <a:spcBef>
                <a:spcPts val="270"/>
              </a:spcBef>
              <a:spcAft>
                <a:spcPts val="0"/>
              </a:spcAft>
              <a:buSzPts val="1400"/>
              <a:buNone/>
              <a:defRPr/>
            </a:lvl7pPr>
            <a:lvl8pPr lvl="7" algn="l">
              <a:spcBef>
                <a:spcPts val="270"/>
              </a:spcBef>
              <a:spcAft>
                <a:spcPts val="0"/>
              </a:spcAft>
              <a:buSzPts val="1400"/>
              <a:buNone/>
              <a:defRPr/>
            </a:lvl8pPr>
            <a:lvl9pPr lvl="8" algn="l">
              <a:spcBef>
                <a:spcPts val="270"/>
              </a:spcBef>
              <a:spcAft>
                <a:spcPts val="0"/>
              </a:spcAft>
              <a:buSzPts val="1400"/>
              <a:buNone/>
              <a:defRPr/>
            </a:lvl9pPr>
          </a:lstStyle>
          <a:p>
            <a:pPr marL="0" marR="0" lvl="0" indent="0" algn="l" defTabSz="914400" rtl="0" eaLnBrk="1" fontAlgn="auto" latinLnBrk="0" hangingPunct="1">
              <a:lnSpc>
                <a:spcPct val="100000"/>
              </a:lnSpc>
              <a:spcBef>
                <a:spcPts val="0"/>
              </a:spcBef>
              <a:spcAft>
                <a:spcPts val="0"/>
              </a:spcAft>
              <a:buClrTx/>
              <a:buSzPts val="1400"/>
              <a:buFontTx/>
              <a:buNone/>
              <a:tabLst/>
              <a:defRPr/>
            </a:pPr>
            <a:r>
              <a:rPr kumimoji="0" lang="en-US" sz="2800" b="1" i="0" u="none" strike="noStrike" kern="0" cap="none" spc="0" normalizeH="0" baseline="0" noProof="0" dirty="0">
                <a:ln>
                  <a:noFill/>
                </a:ln>
                <a:solidFill>
                  <a:srgbClr val="FFC000"/>
                </a:solidFill>
                <a:effectLst/>
                <a:uLnTx/>
                <a:uFillTx/>
                <a:latin typeface="Calibri" pitchFamily="34" charset="0"/>
                <a:ea typeface="+mn-ea"/>
                <a:cs typeface="Calibri" pitchFamily="34" charset="0"/>
                <a:sym typeface="Calibri"/>
              </a:rPr>
              <a:t>    Findings</a:t>
            </a:r>
          </a:p>
        </p:txBody>
      </p:sp>
      <p:sp>
        <p:nvSpPr>
          <p:cNvPr id="2" name="Slide Number Placeholder 4">
            <a:extLst>
              <a:ext uri="{FF2B5EF4-FFF2-40B4-BE49-F238E27FC236}">
                <a16:creationId xmlns:a16="http://schemas.microsoft.com/office/drawing/2014/main" id="{D4B104B7-37B0-C9CA-1D60-4798816FF6E8}"/>
              </a:ext>
            </a:extLst>
          </p:cNvPr>
          <p:cNvSpPr txBox="1">
            <a:spLocks/>
          </p:cNvSpPr>
          <p:nvPr/>
        </p:nvSpPr>
        <p:spPr>
          <a:xfrm>
            <a:off x="11723913" y="6410781"/>
            <a:ext cx="261257"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fld id="{368831C8-4153-47FC-8159-9A6EA4357490}"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5" name="TextBox 4">
            <a:extLst>
              <a:ext uri="{FF2B5EF4-FFF2-40B4-BE49-F238E27FC236}">
                <a16:creationId xmlns:a16="http://schemas.microsoft.com/office/drawing/2014/main" id="{2EF4FBBC-D532-B514-3BA5-1557D4B8D610}"/>
              </a:ext>
            </a:extLst>
          </p:cNvPr>
          <p:cNvSpPr txBox="1"/>
          <p:nvPr/>
        </p:nvSpPr>
        <p:spPr>
          <a:xfrm>
            <a:off x="723453" y="1359161"/>
            <a:ext cx="10658138" cy="3834383"/>
          </a:xfrm>
          <a:prstGeom prst="rect">
            <a:avLst/>
          </a:prstGeom>
          <a:noFill/>
        </p:spPr>
        <p:txBody>
          <a:bodyPr wrap="square">
            <a:spAutoFit/>
          </a:bodyPr>
          <a:lstStyle/>
          <a:p>
            <a:pPr marL="0" marR="0" lvl="0" indent="0" algn="l" defTabSz="914400" rtl="0" eaLnBrk="0" fontAlgn="base" latinLnBrk="0" hangingPunct="0">
              <a:lnSpc>
                <a:spcPct val="100000"/>
              </a:lnSpc>
              <a:spcBef>
                <a:spcPct val="0"/>
              </a:spcBef>
              <a:spcAft>
                <a:spcPts val="2000"/>
              </a:spcAft>
              <a:buClrTx/>
              <a:buSzTx/>
              <a:buFontTx/>
              <a:buNone/>
              <a:tabLst/>
              <a:defRPr/>
            </a:pPr>
            <a:r>
              <a:rPr kumimoji="0" lang="en-US" sz="2000" b="1" i="0" u="none" strike="noStrike" kern="1200" cap="none" spc="0" normalizeH="0" baseline="0" noProof="0" dirty="0">
                <a:ln>
                  <a:noFill/>
                </a:ln>
                <a:solidFill>
                  <a:srgbClr val="0F6FC6"/>
                </a:solidFill>
                <a:effectLst/>
                <a:uLnTx/>
                <a:uFillTx/>
                <a:latin typeface="Aptos" panose="02110004020202020204"/>
                <a:ea typeface="+mn-ea"/>
                <a:cs typeface="+mn-cs"/>
              </a:rPr>
              <a:t>3. Unique Aspects of Dementia Care Planning</a:t>
            </a:r>
          </a:p>
          <a:p>
            <a:pPr marL="742950" marR="0" lvl="1" indent="-285750" algn="l" defTabSz="457200" rtl="0" eaLnBrk="0" fontAlgn="base" latinLnBrk="0" hangingPunct="0">
              <a:lnSpc>
                <a:spcPct val="100000"/>
              </a:lnSpc>
              <a:spcBef>
                <a:spcPct val="0"/>
              </a:spcBef>
              <a:spcAft>
                <a:spcPts val="1500"/>
              </a:spcAft>
              <a:buClrTx/>
              <a:buSzTx/>
              <a:buFont typeface="Arial" panose="020B0604020202020204" pitchFamily="34" charset="0"/>
              <a:buChar char="•"/>
              <a:tabLst/>
              <a:defRPr/>
            </a:pPr>
            <a:r>
              <a:rPr kumimoji="0" lang="en-US" altLang="en-US" sz="1800" b="1" i="0" u="none" strike="noStrike" kern="1200" cap="none" spc="0" normalizeH="0" baseline="0" noProof="0" dirty="0">
                <a:ln>
                  <a:noFill/>
                </a:ln>
                <a:solidFill>
                  <a:prstClr val="black"/>
                </a:solidFill>
                <a:effectLst/>
                <a:uLnTx/>
                <a:uFillTx/>
                <a:latin typeface="Aptos" panose="02110004020202020204"/>
                <a:ea typeface="+mn-ea"/>
                <a:cs typeface="+mn-cs"/>
              </a:rPr>
              <a:t>Cognition and Communication Support - </a:t>
            </a:r>
            <a:r>
              <a:rPr kumimoji="0" lang="en-US" altLang="en-US" sz="1800" b="0" i="0" u="none" strike="noStrike" kern="1200" cap="none" spc="0" normalizeH="0" baseline="0" noProof="0" dirty="0">
                <a:ln>
                  <a:noFill/>
                </a:ln>
                <a:solidFill>
                  <a:prstClr val="black"/>
                </a:solidFill>
                <a:effectLst/>
                <a:uLnTx/>
                <a:uFillTx/>
                <a:latin typeface="Aptos" panose="02110004020202020204"/>
                <a:ea typeface="+mn-ea"/>
                <a:cs typeface="+mn-cs"/>
              </a:rPr>
              <a:t>Supports cognition, communication, and behavior</a:t>
            </a:r>
          </a:p>
          <a:p>
            <a:pPr marL="742950" marR="0" lvl="1" indent="-285750" algn="l" defTabSz="457200" rtl="0" eaLnBrk="0" fontAlgn="base" latinLnBrk="0" hangingPunct="0">
              <a:lnSpc>
                <a:spcPct val="100000"/>
              </a:lnSpc>
              <a:spcBef>
                <a:spcPct val="0"/>
              </a:spcBef>
              <a:spcAft>
                <a:spcPts val="1500"/>
              </a:spcAft>
              <a:buClrTx/>
              <a:buSzTx/>
              <a:buFont typeface="Arial" panose="020B0604020202020204" pitchFamily="34" charset="0"/>
              <a:buChar char="•"/>
              <a:tabLst/>
              <a:defRPr/>
            </a:pPr>
            <a:r>
              <a:rPr kumimoji="0" lang="en-US" altLang="en-US" sz="1800" b="1" i="0" u="none" strike="noStrike" kern="1200" cap="none" spc="0" normalizeH="0" baseline="0" noProof="0" dirty="0">
                <a:ln>
                  <a:noFill/>
                </a:ln>
                <a:solidFill>
                  <a:prstClr val="black"/>
                </a:solidFill>
                <a:effectLst/>
                <a:uLnTx/>
                <a:uFillTx/>
                <a:latin typeface="Aptos" panose="02110004020202020204"/>
                <a:ea typeface="+mn-ea"/>
                <a:cs typeface="+mn-cs"/>
              </a:rPr>
              <a:t>Quality of Life Focus - </a:t>
            </a:r>
            <a:r>
              <a:rPr kumimoji="0" lang="en-US" altLang="en-US" sz="1800" b="0" i="0" u="none" strike="noStrike" kern="1200" cap="none" spc="0" normalizeH="0" baseline="0" noProof="0" dirty="0">
                <a:ln>
                  <a:noFill/>
                </a:ln>
                <a:solidFill>
                  <a:prstClr val="black"/>
                </a:solidFill>
                <a:effectLst/>
                <a:uLnTx/>
                <a:uFillTx/>
                <a:latin typeface="Aptos" panose="02110004020202020204"/>
                <a:ea typeface="+mn-ea"/>
                <a:cs typeface="+mn-cs"/>
              </a:rPr>
              <a:t>Prioritizes maintaining quality of life, not just treating the disease</a:t>
            </a:r>
          </a:p>
          <a:p>
            <a:pPr marL="742950" marR="0" lvl="1" indent="-285750" algn="l" defTabSz="457200" rtl="0" eaLnBrk="0" fontAlgn="base" latinLnBrk="0" hangingPunct="0">
              <a:lnSpc>
                <a:spcPct val="100000"/>
              </a:lnSpc>
              <a:spcBef>
                <a:spcPct val="0"/>
              </a:spcBef>
              <a:spcAft>
                <a:spcPts val="1500"/>
              </a:spcAft>
              <a:buClrTx/>
              <a:buSzTx/>
              <a:buFont typeface="Arial" panose="020B0604020202020204" pitchFamily="34" charset="0"/>
              <a:buChar char="•"/>
              <a:tabLst/>
              <a:defRPr/>
            </a:pPr>
            <a:r>
              <a:rPr kumimoji="0" lang="en-US" altLang="en-US" sz="1800" b="1" i="1" u="none" strike="noStrike" kern="1200" cap="none" spc="0" normalizeH="0" baseline="0" noProof="0" dirty="0">
                <a:ln>
                  <a:noFill/>
                </a:ln>
                <a:solidFill>
                  <a:prstClr val="black"/>
                </a:solidFill>
                <a:effectLst/>
                <a:uLnTx/>
                <a:uFillTx/>
                <a:latin typeface="Aptos" panose="02110004020202020204"/>
                <a:ea typeface="+mn-ea"/>
                <a:cs typeface="+mn-cs"/>
              </a:rPr>
              <a:t>Personhood</a:t>
            </a:r>
            <a:r>
              <a:rPr kumimoji="0" lang="en-US" altLang="en-US" sz="1800" b="1" i="0" u="none" strike="noStrike" kern="1200" cap="none" spc="0" normalizeH="0" baseline="0" noProof="0" dirty="0">
                <a:ln>
                  <a:noFill/>
                </a:ln>
                <a:solidFill>
                  <a:prstClr val="black"/>
                </a:solidFill>
                <a:effectLst/>
                <a:uLnTx/>
                <a:uFillTx/>
                <a:latin typeface="Aptos" panose="02110004020202020204"/>
                <a:ea typeface="+mn-ea"/>
                <a:cs typeface="+mn-cs"/>
              </a:rPr>
              <a:t> Preservation - </a:t>
            </a:r>
            <a:r>
              <a:rPr kumimoji="0" lang="en-US" altLang="en-US" sz="1800" b="0" i="0" u="none" strike="noStrike" kern="1200" cap="none" spc="0" normalizeH="0" baseline="0" noProof="0" dirty="0">
                <a:ln>
                  <a:noFill/>
                </a:ln>
                <a:solidFill>
                  <a:prstClr val="black"/>
                </a:solidFill>
                <a:effectLst/>
                <a:uLnTx/>
                <a:uFillTx/>
                <a:latin typeface="Aptos" panose="02110004020202020204"/>
                <a:ea typeface="+mn-ea"/>
                <a:cs typeface="+mn-cs"/>
              </a:rPr>
              <a:t>Acknowledges the need to maintain a sense of personhood and self-determination</a:t>
            </a:r>
          </a:p>
          <a:p>
            <a:pPr marL="742950" marR="0" lvl="1" indent="-285750" algn="l" defTabSz="457200" rtl="0" eaLnBrk="0" fontAlgn="base" latinLnBrk="0" hangingPunct="0">
              <a:lnSpc>
                <a:spcPct val="100000"/>
              </a:lnSpc>
              <a:spcBef>
                <a:spcPct val="0"/>
              </a:spcBef>
              <a:spcAft>
                <a:spcPts val="1500"/>
              </a:spcAft>
              <a:buClrTx/>
              <a:buSzTx/>
              <a:buFont typeface="Arial" panose="020B0604020202020204" pitchFamily="34" charset="0"/>
              <a:buChar char="•"/>
              <a:tabLst/>
              <a:defRPr/>
            </a:pPr>
            <a:r>
              <a:rPr kumimoji="0" lang="en-US" altLang="en-US" sz="1800" b="1" i="0" u="none" strike="noStrike" kern="1200" cap="none" spc="0" normalizeH="0" baseline="0" noProof="0" dirty="0">
                <a:ln>
                  <a:noFill/>
                </a:ln>
                <a:solidFill>
                  <a:prstClr val="black"/>
                </a:solidFill>
                <a:effectLst/>
                <a:uLnTx/>
                <a:uFillTx/>
                <a:latin typeface="Aptos" panose="02110004020202020204"/>
                <a:ea typeface="+mn-ea"/>
                <a:cs typeface="+mn-cs"/>
              </a:rPr>
              <a:t>Flexible Approach - </a:t>
            </a:r>
            <a:r>
              <a:rPr kumimoji="0" lang="en-US" altLang="en-US" sz="1800" b="0" i="0" u="none" strike="noStrike" kern="1200" cap="none" spc="0" normalizeH="0" baseline="0" noProof="0" dirty="0">
                <a:ln>
                  <a:noFill/>
                </a:ln>
                <a:solidFill>
                  <a:prstClr val="black"/>
                </a:solidFill>
                <a:effectLst/>
                <a:uLnTx/>
                <a:uFillTx/>
                <a:latin typeface="Aptos" panose="02110004020202020204"/>
                <a:ea typeface="+mn-ea"/>
                <a:cs typeface="+mn-cs"/>
              </a:rPr>
              <a:t>Adapts as needs change with each stage of the disease; and acknowledges care partner’s essential and evolving role as the dementia progresses</a:t>
            </a:r>
          </a:p>
          <a:p>
            <a:pPr marL="742950" marR="0" lvl="1" indent="-285750" algn="l" defTabSz="457200" rtl="0" eaLnBrk="0" fontAlgn="base" latinLnBrk="0" hangingPunct="0">
              <a:lnSpc>
                <a:spcPct val="100000"/>
              </a:lnSpc>
              <a:spcBef>
                <a:spcPct val="0"/>
              </a:spcBef>
              <a:spcAft>
                <a:spcPts val="1500"/>
              </a:spcAft>
              <a:buClrTx/>
              <a:buSzTx/>
              <a:buFont typeface="Arial" panose="020B0604020202020204" pitchFamily="34" charset="0"/>
              <a:buChar char="•"/>
              <a:tabLst/>
              <a:defRPr/>
            </a:pPr>
            <a:r>
              <a:rPr kumimoji="0" lang="en-US" altLang="en-US" sz="1800" b="1" i="0" u="none" strike="noStrike" kern="1200" cap="none" spc="0" normalizeH="0" baseline="0" noProof="0" dirty="0">
                <a:ln>
                  <a:noFill/>
                </a:ln>
                <a:solidFill>
                  <a:prstClr val="black"/>
                </a:solidFill>
                <a:effectLst/>
                <a:uLnTx/>
                <a:uFillTx/>
                <a:latin typeface="Aptos" panose="02110004020202020204"/>
                <a:ea typeface="+mn-ea"/>
                <a:cs typeface="+mn-cs"/>
              </a:rPr>
              <a:t>Safety Considerations -</a:t>
            </a:r>
            <a:r>
              <a:rPr kumimoji="0" lang="en-US" altLang="en-US" sz="1800" b="0" i="0" u="none" strike="noStrike" kern="1200" cap="none" spc="0" normalizeH="0" baseline="0" noProof="0" dirty="0">
                <a:ln>
                  <a:noFill/>
                </a:ln>
                <a:solidFill>
                  <a:prstClr val="black"/>
                </a:solidFill>
                <a:effectLst/>
                <a:uLnTx/>
                <a:uFillTx/>
                <a:latin typeface="Aptos" panose="02110004020202020204"/>
                <a:ea typeface="+mn-ea"/>
                <a:cs typeface="+mn-cs"/>
              </a:rPr>
              <a:t> Addresses contributing factors for agitation, aggression, or safety risks</a:t>
            </a:r>
          </a:p>
          <a:p>
            <a:pPr marL="457200" marR="0" lvl="1" indent="0" algn="l" defTabSz="457200" rtl="0" eaLnBrk="1" fontAlgn="auto" latinLnBrk="0" hangingPunct="1">
              <a:lnSpc>
                <a:spcPct val="100000"/>
              </a:lnSpc>
              <a:spcBef>
                <a:spcPts val="0"/>
              </a:spcBef>
              <a:spcAft>
                <a:spcPts val="1800"/>
              </a:spcAft>
              <a:buClrTx/>
              <a:buSzPts val="1200"/>
              <a:buFontTx/>
              <a:buNone/>
              <a:tabLst/>
              <a:defRPr/>
            </a:pPr>
            <a:endParaRPr kumimoji="0" lang="en-US" sz="1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pic>
        <p:nvPicPr>
          <p:cNvPr id="3" name="Picture 2">
            <a:extLst>
              <a:ext uri="{FF2B5EF4-FFF2-40B4-BE49-F238E27FC236}">
                <a16:creationId xmlns:a16="http://schemas.microsoft.com/office/drawing/2014/main" id="{13FDCCE4-041B-A51C-9E4C-CEC959580023}"/>
              </a:ext>
            </a:extLst>
          </p:cNvPr>
          <p:cNvPicPr>
            <a:picLocks noChangeAspect="1"/>
          </p:cNvPicPr>
          <p:nvPr/>
        </p:nvPicPr>
        <p:blipFill>
          <a:blip r:embed="rId3"/>
          <a:stretch>
            <a:fillRect/>
          </a:stretch>
        </p:blipFill>
        <p:spPr>
          <a:xfrm>
            <a:off x="0" y="0"/>
            <a:ext cx="978946" cy="935915"/>
          </a:xfrm>
          <a:prstGeom prst="rect">
            <a:avLst/>
          </a:prstGeom>
          <a:ln w="12700">
            <a:solidFill>
              <a:schemeClr val="tx1"/>
            </a:solidFill>
          </a:ln>
        </p:spPr>
      </p:pic>
      <p:sp>
        <p:nvSpPr>
          <p:cNvPr id="4" name="TextBox 3">
            <a:extLst>
              <a:ext uri="{FF2B5EF4-FFF2-40B4-BE49-F238E27FC236}">
                <a16:creationId xmlns:a16="http://schemas.microsoft.com/office/drawing/2014/main" id="{5919BD98-6D24-822E-88FB-FA80FBCDE42A}"/>
              </a:ext>
            </a:extLst>
          </p:cNvPr>
          <p:cNvSpPr txBox="1"/>
          <p:nvPr/>
        </p:nvSpPr>
        <p:spPr>
          <a:xfrm>
            <a:off x="2753958" y="5658522"/>
            <a:ext cx="184731"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696990463"/>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STYLE" val="AcnSubjectTitle"/>
  <p:tag name="DATE" val="8/4/2008 11:33:24 AM"/>
</p:tagLst>
</file>

<file path=ppt/tags/tag2.xml><?xml version="1.0" encoding="utf-8"?>
<p:tagLst xmlns:a="http://schemas.openxmlformats.org/drawingml/2006/main" xmlns:r="http://schemas.openxmlformats.org/officeDocument/2006/relationships" xmlns:p="http://schemas.openxmlformats.org/presentationml/2006/main">
  <p:tag name="STYLE" val="AcnFootnote"/>
  <p:tag name="DATE" val="8/4/2008 11:33:25 AM"/>
</p:tagLst>
</file>

<file path=ppt/tags/tag3.xml><?xml version="1.0" encoding="utf-8"?>
<p:tagLst xmlns:a="http://schemas.openxmlformats.org/drawingml/2006/main" xmlns:r="http://schemas.openxmlformats.org/officeDocument/2006/relationships" xmlns:p="http://schemas.openxmlformats.org/presentationml/2006/main">
  <p:tag name="STYLE" val="AcnSubjectTitle"/>
  <p:tag name="DATE" val="8/4/2008 11:33:24 AM"/>
</p:tagLst>
</file>

<file path=ppt/tags/tag4.xml><?xml version="1.0" encoding="utf-8"?>
<p:tagLst xmlns:a="http://schemas.openxmlformats.org/drawingml/2006/main" xmlns:r="http://schemas.openxmlformats.org/officeDocument/2006/relationships" xmlns:p="http://schemas.openxmlformats.org/presentationml/2006/main">
  <p:tag name="STYLE" val="AcnFootnote"/>
  <p:tag name="DATE" val="8/4/2008 11:33:25 AM"/>
</p:tagLst>
</file>

<file path=ppt/theme/theme1.xml><?xml version="1.0" encoding="utf-8"?>
<a:theme xmlns:a="http://schemas.openxmlformats.org/drawingml/2006/main" name="2_Blue Presentation Template - MA HHS - small logos">
  <a:themeElements>
    <a:clrScheme name="1_Blue Presentation Template - MA HHS - small logos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1_Blue Presentation Template - MA HHS - small logos">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accent2"/>
          </a:solidFill>
          <a:prstDash val="solid"/>
          <a:round/>
          <a:headEnd type="none" w="med" len="med"/>
          <a:tailEnd type="none" w="med" len="med"/>
        </a:ln>
        <a:effectLst/>
      </a:spPr>
      <a:bodyPr vert="horz" wrap="square" lIns="45720" tIns="45720" rIns="45720" bIns="45720" numCol="1" anchor="ctr"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US" sz="1600" b="0" i="0" u="none" strike="noStrike" cap="none" normalizeH="0" baseline="0" smtClean="0">
            <a:ln>
              <a:noFill/>
            </a:ln>
            <a:solidFill>
              <a:schemeClr val="tx1"/>
            </a:solidFill>
            <a:effectLst/>
            <a:latin typeface="Arial"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accent2"/>
          </a:solidFill>
          <a:prstDash val="solid"/>
          <a:round/>
          <a:headEnd type="none" w="med" len="med"/>
          <a:tailEnd type="none" w="med" len="med"/>
        </a:ln>
        <a:effectLst/>
      </a:spPr>
      <a:bodyPr vert="horz" wrap="square" lIns="45720" tIns="45720" rIns="45720" bIns="45720" numCol="1" anchor="ctr"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US" sz="1600" b="0" i="0" u="none" strike="noStrike" cap="none" normalizeH="0" baseline="0" smtClean="0">
            <a:ln>
              <a:noFill/>
            </a:ln>
            <a:solidFill>
              <a:schemeClr val="tx1"/>
            </a:solidFill>
            <a:effectLst/>
            <a:latin typeface="Arial" pitchFamily="34" charset="0"/>
          </a:defRPr>
        </a:defPPr>
      </a:lstStyle>
    </a:lnDef>
    <a:txDef>
      <a:spPr/>
      <a:bodyPr/>
      <a:lstStyle>
        <a:defPPr marL="0" indent="0">
          <a:buFont typeface="Wingdings" pitchFamily="2" charset="2"/>
          <a:buNone/>
          <a:defRPr sz="2400" dirty="0" smtClean="0">
            <a:solidFill>
              <a:schemeClr val="dk1"/>
            </a:solidFill>
            <a:latin typeface="Book Antiqua" pitchFamily="18" charset="0"/>
          </a:defRPr>
        </a:defPPr>
      </a:lstStyle>
    </a:txDef>
  </a:objectDefaults>
  <a:extraClrSchemeLst>
    <a:extraClrScheme>
      <a:clrScheme name="1_Blue Presentation Template - MA HHS - small logos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1_Blue Presentation Template - MA HHS - small logos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1_Blue Presentation Template - MA HHS - small logos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1_Blue Presentation Template - MA HHS - small logos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1_Blue Presentation Template - MA HHS - small logos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1_Blue Presentation Template - MA HHS - small logos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1_Blue Presentation Template - MA HHS - small logos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3_Blue Presentation Template - MA HHS - small logos">
  <a:themeElements>
    <a:clrScheme name="1_Blue Presentation Template - MA HHS - small logos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1_Blue Presentation Template - MA HHS - small logos">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accent2"/>
          </a:solidFill>
          <a:prstDash val="solid"/>
          <a:round/>
          <a:headEnd type="none" w="med" len="med"/>
          <a:tailEnd type="none" w="med" len="med"/>
        </a:ln>
        <a:effectLst/>
      </a:spPr>
      <a:bodyPr vert="horz" wrap="square" lIns="45720" tIns="45720" rIns="45720" bIns="45720" numCol="1" anchor="ctr"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US" sz="1600" b="0" i="0" u="none" strike="noStrike" cap="none" normalizeH="0" baseline="0" smtClean="0">
            <a:ln>
              <a:noFill/>
            </a:ln>
            <a:solidFill>
              <a:schemeClr val="tx1"/>
            </a:solidFill>
            <a:effectLst/>
            <a:latin typeface="Arial"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accent2"/>
          </a:solidFill>
          <a:prstDash val="solid"/>
          <a:round/>
          <a:headEnd type="none" w="med" len="med"/>
          <a:tailEnd type="none" w="med" len="med"/>
        </a:ln>
        <a:effectLst/>
      </a:spPr>
      <a:bodyPr vert="horz" wrap="square" lIns="45720" tIns="45720" rIns="45720" bIns="45720" numCol="1" anchor="ctr"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US" sz="1600" b="0" i="0" u="none" strike="noStrike" cap="none" normalizeH="0" baseline="0" smtClean="0">
            <a:ln>
              <a:noFill/>
            </a:ln>
            <a:solidFill>
              <a:schemeClr val="tx1"/>
            </a:solidFill>
            <a:effectLst/>
            <a:latin typeface="Arial" pitchFamily="34" charset="0"/>
          </a:defRPr>
        </a:defPPr>
      </a:lstStyle>
    </a:lnDef>
    <a:txDef>
      <a:spPr/>
      <a:bodyPr/>
      <a:lstStyle>
        <a:defPPr marL="0" indent="0">
          <a:buFont typeface="Wingdings" pitchFamily="2" charset="2"/>
          <a:buNone/>
          <a:defRPr sz="2400" dirty="0" smtClean="0">
            <a:solidFill>
              <a:schemeClr val="dk1"/>
            </a:solidFill>
            <a:latin typeface="Book Antiqua" pitchFamily="18" charset="0"/>
          </a:defRPr>
        </a:defPPr>
      </a:lstStyle>
    </a:txDef>
  </a:objectDefaults>
  <a:extraClrSchemeLst>
    <a:extraClrScheme>
      <a:clrScheme name="1_Blue Presentation Template - MA HHS - small logos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1_Blue Presentation Template - MA HHS - small logos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1_Blue Presentation Template - MA HHS - small logos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1_Blue Presentation Template - MA HHS - small logos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1_Blue Presentation Template - MA HHS - small logos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1_Blue Presentation Template - MA HHS - small logos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1_Blue Presentation Template - MA HHS - small logos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1_Office Theme">
  <a:themeElements>
    <a:clrScheme name="BILH Theme Colours">
      <a:dk1>
        <a:sysClr val="windowText" lastClr="000000"/>
      </a:dk1>
      <a:lt1>
        <a:sysClr val="window" lastClr="FFFFFF"/>
      </a:lt1>
      <a:dk2>
        <a:srgbClr val="183E75"/>
      </a:dk2>
      <a:lt2>
        <a:srgbClr val="706F6F"/>
      </a:lt2>
      <a:accent1>
        <a:srgbClr val="183E75"/>
      </a:accent1>
      <a:accent2>
        <a:srgbClr val="0069B4"/>
      </a:accent2>
      <a:accent3>
        <a:srgbClr val="009EDF"/>
      </a:accent3>
      <a:accent4>
        <a:srgbClr val="784A99"/>
      </a:accent4>
      <a:accent5>
        <a:srgbClr val="F28F0F"/>
      </a:accent5>
      <a:accent6>
        <a:srgbClr val="F7C425"/>
      </a:accent6>
      <a:hlink>
        <a:srgbClr val="9D9D9C"/>
      </a:hlink>
      <a:folHlink>
        <a:srgbClr val="007CC1"/>
      </a:folHlink>
    </a:clrScheme>
    <a:fontScheme name="BILH Theme Fonts">
      <a:majorFont>
        <a:latin typeface="Arial"/>
        <a:ea typeface=""/>
        <a:cs typeface=""/>
      </a:majorFont>
      <a:minorFont>
        <a:latin typeface="Arial"/>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ILH_Widescreen_PPT_10_18_2019" id="{B8BC299A-E653-4E30-85A8-5F1A2D23AC37}" vid="{27E34DEB-A624-4E13-8D7C-62233F2DE241}"/>
    </a:ext>
  </a:extLst>
</a:theme>
</file>

<file path=ppt/theme/theme4.xml><?xml version="1.0" encoding="utf-8"?>
<a:theme xmlns:a="http://schemas.openxmlformats.org/drawingml/2006/main" name="2_Standard">
  <a:themeElements>
    <a:clrScheme name="UMMS">
      <a:dk1>
        <a:srgbClr val="515151"/>
      </a:dk1>
      <a:lt1>
        <a:srgbClr val="FFFFFF"/>
      </a:lt1>
      <a:dk2>
        <a:srgbClr val="000F9F"/>
      </a:dk2>
      <a:lt2>
        <a:srgbClr val="E7E6E6"/>
      </a:lt2>
      <a:accent1>
        <a:srgbClr val="0A5B45"/>
      </a:accent1>
      <a:accent2>
        <a:srgbClr val="3B822B"/>
      </a:accent2>
      <a:accent3>
        <a:srgbClr val="FFC628"/>
      </a:accent3>
      <a:accent4>
        <a:srgbClr val="F36E15"/>
      </a:accent4>
      <a:accent5>
        <a:srgbClr val="622F91"/>
      </a:accent5>
      <a:accent6>
        <a:srgbClr val="83DADE"/>
      </a:accent6>
      <a:hlink>
        <a:srgbClr val="0071CE"/>
      </a:hlink>
      <a:folHlink>
        <a:srgbClr val="00000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HChan_PPT_4-3" id="{AAB8AC42-7036-2C4B-98C5-FF620FEC5C07}" vid="{2ABDB06E-42DE-F04E-9C00-9DC7EC7F15DB}"/>
    </a:ext>
  </a:extLst>
</a:theme>
</file>

<file path=ppt/theme/theme5.xml><?xml version="1.0" encoding="utf-8"?>
<a:theme xmlns:a="http://schemas.openxmlformats.org/drawingml/2006/main" name="2_Office Theme">
  <a:themeElements>
    <a:clrScheme name="Custom 1">
      <a:dk1>
        <a:sysClr val="windowText" lastClr="000000"/>
      </a:dk1>
      <a:lt1>
        <a:sysClr val="window" lastClr="FFFFFF"/>
      </a:lt1>
      <a:dk2>
        <a:srgbClr val="17406D"/>
      </a:dk2>
      <a:lt2>
        <a:srgbClr val="DBEF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Office Them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activity xmlns="75b29da9-7512-4ff8-84cc-0b8e167e62a3"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D89F930D9323CA47A909AE2CF4C9F351" ma:contentTypeVersion="16" ma:contentTypeDescription="Create a new document." ma:contentTypeScope="" ma:versionID="992f5ec1b67bcb55e5d1a1f26b424d11">
  <xsd:schema xmlns:xsd="http://www.w3.org/2001/XMLSchema" xmlns:xs="http://www.w3.org/2001/XMLSchema" xmlns:p="http://schemas.microsoft.com/office/2006/metadata/properties" xmlns:ns3="75b29da9-7512-4ff8-84cc-0b8e167e62a3" xmlns:ns4="32381bbe-c37a-420c-955f-414a93ed7286" targetNamespace="http://schemas.microsoft.com/office/2006/metadata/properties" ma:root="true" ma:fieldsID="9dc9ac4b9a3d324c73d681ff3ba86754" ns3:_="" ns4:_="">
    <xsd:import namespace="75b29da9-7512-4ff8-84cc-0b8e167e62a3"/>
    <xsd:import namespace="32381bbe-c37a-420c-955f-414a93ed7286"/>
    <xsd:element name="properties">
      <xsd:complexType>
        <xsd:sequence>
          <xsd:element name="documentManagement">
            <xsd:complexType>
              <xsd:all>
                <xsd:element ref="ns3:MediaServiceMetadata" minOccurs="0"/>
                <xsd:element ref="ns3:MediaServiceFastMetadata" minOccurs="0"/>
                <xsd:element ref="ns3:MediaServiceDateTaken" minOccurs="0"/>
                <xsd:element ref="ns3:MediaServiceAutoTags" minOccurs="0"/>
                <xsd:element ref="ns3:MediaServiceLocation" minOccurs="0"/>
                <xsd:element ref="ns3:MediaServiceOCR" minOccurs="0"/>
                <xsd:element ref="ns3:MediaServiceGenerationTime" minOccurs="0"/>
                <xsd:element ref="ns3:MediaServiceEventHashCode" minOccurs="0"/>
                <xsd:element ref="ns4:SharedWithUsers" minOccurs="0"/>
                <xsd:element ref="ns4:SharedWithDetails" minOccurs="0"/>
                <xsd:element ref="ns4:SharingHintHash" minOccurs="0"/>
                <xsd:element ref="ns3:MediaLengthInSeconds" minOccurs="0"/>
                <xsd:element ref="ns3:_activity" minOccurs="0"/>
                <xsd:element ref="ns3:MediaServiceObjectDetectorVersions" minOccurs="0"/>
                <xsd:element ref="ns3:MediaServiceSearchProperties" minOccurs="0"/>
                <xsd:element ref="ns3:MediaServiceSystemTag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5b29da9-7512-4ff8-84cc-0b8e167e62a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Location" ma:index="12" nillable="true" ma:displayName="Location" ma:internalName="MediaServiceLocation"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element name="_activity" ma:index="20" nillable="true" ma:displayName="_activity" ma:hidden="true" ma:internalName="_activity">
      <xsd:simpleType>
        <xsd:restriction base="dms:Note"/>
      </xsd:simpleType>
    </xsd:element>
    <xsd:element name="MediaServiceObjectDetectorVersions" ma:index="21" nillable="true" ma:displayName="MediaServiceObjectDetectorVersions" ma:hidden="true" ma:indexed="true" ma:internalName="MediaServiceObjectDetectorVersions"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element name="MediaServiceSystemTags" ma:index="23" nillable="true" ma:displayName="MediaServiceSystemTags" ma:hidden="true" ma:internalName="MediaServiceSystemTag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32381bbe-c37a-420c-955f-414a93ed7286" elementFormDefault="qualified">
    <xsd:import namespace="http://schemas.microsoft.com/office/2006/documentManagement/types"/>
    <xsd:import namespace="http://schemas.microsoft.com/office/infopath/2007/PartnerControls"/>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element name="SharingHintHash" ma:index="18"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FAA8FFDA-F7D5-4A7C-A703-42B588851061}">
  <ds:schemaRefs>
    <ds:schemaRef ds:uri="http://purl.org/dc/elements/1.1/"/>
    <ds:schemaRef ds:uri="http://schemas.microsoft.com/office/2006/metadata/properties"/>
    <ds:schemaRef ds:uri="32381bbe-c37a-420c-955f-414a93ed7286"/>
    <ds:schemaRef ds:uri="http://purl.org/dc/terms/"/>
    <ds:schemaRef ds:uri="http://schemas.openxmlformats.org/package/2006/metadata/core-properties"/>
    <ds:schemaRef ds:uri="http://purl.org/dc/dcmitype/"/>
    <ds:schemaRef ds:uri="http://schemas.microsoft.com/office/infopath/2007/PartnerControls"/>
    <ds:schemaRef ds:uri="http://schemas.microsoft.com/office/2006/documentManagement/types"/>
    <ds:schemaRef ds:uri="75b29da9-7512-4ff8-84cc-0b8e167e62a3"/>
    <ds:schemaRef ds:uri="http://www.w3.org/XML/1998/namespace"/>
  </ds:schemaRefs>
</ds:datastoreItem>
</file>

<file path=customXml/itemProps2.xml><?xml version="1.0" encoding="utf-8"?>
<ds:datastoreItem xmlns:ds="http://schemas.openxmlformats.org/officeDocument/2006/customXml" ds:itemID="{C85DF464-18A0-481F-B520-4E9FDD763DE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5b29da9-7512-4ff8-84cc-0b8e167e62a3"/>
    <ds:schemaRef ds:uri="32381bbe-c37a-420c-955f-414a93ed728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0E053944-7446-4722-B5B4-B3877A87996E}">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Office Theme</Template>
  <TotalTime>7959</TotalTime>
  <Words>4432</Words>
  <Application>Microsoft Office PowerPoint</Application>
  <PresentationFormat>Widescreen</PresentationFormat>
  <Paragraphs>593</Paragraphs>
  <Slides>40</Slides>
  <Notes>40</Notes>
  <HiddenSlides>0</HiddenSlides>
  <MMClips>0</MMClips>
  <ScaleCrop>false</ScaleCrop>
  <HeadingPairs>
    <vt:vector size="6" baseType="variant">
      <vt:variant>
        <vt:lpstr>Fonts Used</vt:lpstr>
      </vt:variant>
      <vt:variant>
        <vt:i4>12</vt:i4>
      </vt:variant>
      <vt:variant>
        <vt:lpstr>Theme</vt:lpstr>
      </vt:variant>
      <vt:variant>
        <vt:i4>5</vt:i4>
      </vt:variant>
      <vt:variant>
        <vt:lpstr>Slide Titles</vt:lpstr>
      </vt:variant>
      <vt:variant>
        <vt:i4>40</vt:i4>
      </vt:variant>
    </vt:vector>
  </HeadingPairs>
  <TitlesOfParts>
    <vt:vector size="57" baseType="lpstr">
      <vt:lpstr>STCaiyun</vt:lpstr>
      <vt:lpstr>Aptos</vt:lpstr>
      <vt:lpstr>Aptos Display</vt:lpstr>
      <vt:lpstr>Arial</vt:lpstr>
      <vt:lpstr>Arial Black</vt:lpstr>
      <vt:lpstr>Avenir</vt:lpstr>
      <vt:lpstr>Calibri</vt:lpstr>
      <vt:lpstr>Courier New</vt:lpstr>
      <vt:lpstr>Noto Sans Symbols</vt:lpstr>
      <vt:lpstr>Symbol</vt:lpstr>
      <vt:lpstr>Times New Roman</vt:lpstr>
      <vt:lpstr>Wingdings</vt:lpstr>
      <vt:lpstr>2_Blue Presentation Template - MA HHS - small logos</vt:lpstr>
      <vt:lpstr>3_Blue Presentation Template - MA HHS - small logos</vt:lpstr>
      <vt:lpstr>1_Office Theme</vt:lpstr>
      <vt:lpstr>2_Standard</vt:lpstr>
      <vt:lpstr>2_Office Theme</vt:lpstr>
      <vt:lpstr>PowerPoint Presentation</vt:lpstr>
      <vt:lpstr>PowerPoint Presentation</vt:lpstr>
      <vt:lpstr>PowerPoint Presentation</vt:lpstr>
      <vt:lpstr>PowerPoint Presentation</vt:lpstr>
      <vt:lpstr>PowerPoint Presentation</vt:lpstr>
      <vt:lpstr>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  </vt:lpstr>
      <vt:lpstr>  </vt:lpstr>
      <vt:lpstr>  </vt:lpstr>
      <vt:lpstr>  </vt:lpstr>
      <vt:lpstr>  Preliminary Proposal for Further Development     Pilot a Care Ecosystem Program in Massachusetts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  </vt:lpstr>
      <vt:lpstr>  </vt:lpstr>
      <vt:lpstr>  </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pam.macleod@mass.gov</dc:creator>
  <cp:lastModifiedBy>MacLeod, Pam (EHS)</cp:lastModifiedBy>
  <cp:revision>395</cp:revision>
  <cp:lastPrinted>2025-01-06T18:35:38Z</cp:lastPrinted>
  <dcterms:created xsi:type="dcterms:W3CDTF">2021-12-30T21:26:11Z</dcterms:created>
  <dcterms:modified xsi:type="dcterms:W3CDTF">2025-01-06T19:09:10Z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0x010100D89F930D9323CA47A909AE2CF4C9F351</vt:lpwstr>
  </property>
</Properties>
</file>