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2"/>
  </p:notesMasterIdLst>
  <p:sldIdLst>
    <p:sldId id="256" r:id="rId4"/>
    <p:sldId id="257" r:id="rId5"/>
    <p:sldId id="258" r:id="rId6"/>
    <p:sldId id="259" r:id="rId7"/>
    <p:sldId id="327" r:id="rId8"/>
    <p:sldId id="338" r:id="rId9"/>
    <p:sldId id="343" r:id="rId10"/>
    <p:sldId id="352" r:id="rId11"/>
    <p:sldId id="353" r:id="rId12"/>
    <p:sldId id="340" r:id="rId13"/>
    <p:sldId id="346" r:id="rId14"/>
    <p:sldId id="347" r:id="rId15"/>
    <p:sldId id="333" r:id="rId16"/>
    <p:sldId id="275" r:id="rId17"/>
    <p:sldId id="266" r:id="rId18"/>
    <p:sldId id="267" r:id="rId19"/>
    <p:sldId id="269" r:id="rId20"/>
    <p:sldId id="27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2177" autoAdjust="0"/>
  </p:normalViewPr>
  <p:slideViewPr>
    <p:cSldViewPr snapToGrid="0">
      <p:cViewPr varScale="1">
        <p:scale>
          <a:sx n="51" d="100"/>
          <a:sy n="51" d="100"/>
        </p:scale>
        <p:origin x="108" y="6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nnett, Yukiko (EOTSS)" userId="1a375f8e-71eb-464a-9d86-65c78107010f" providerId="ADAL" clId="{7A33DAE7-0533-45B4-A93B-737100AE1DA9}"/>
    <pc:docChg chg="delSld modSld">
      <pc:chgData name="Gannett, Yukiko (EOTSS)" userId="1a375f8e-71eb-464a-9d86-65c78107010f" providerId="ADAL" clId="{7A33DAE7-0533-45B4-A93B-737100AE1DA9}" dt="2025-04-18T20:58:10.106" v="18" actId="20577"/>
      <pc:docMkLst>
        <pc:docMk/>
      </pc:docMkLst>
      <pc:sldChg chg="modSp mod">
        <pc:chgData name="Gannett, Yukiko (EOTSS)" userId="1a375f8e-71eb-464a-9d86-65c78107010f" providerId="ADAL" clId="{7A33DAE7-0533-45B4-A93B-737100AE1DA9}" dt="2025-04-18T20:58:10.106" v="18" actId="20577"/>
        <pc:sldMkLst>
          <pc:docMk/>
          <pc:sldMk cId="4274120308" sldId="256"/>
        </pc:sldMkLst>
        <pc:spChg chg="mod">
          <ac:chgData name="Gannett, Yukiko (EOTSS)" userId="1a375f8e-71eb-464a-9d86-65c78107010f" providerId="ADAL" clId="{7A33DAE7-0533-45B4-A93B-737100AE1DA9}" dt="2025-04-18T20:58:10.106" v="18" actId="20577"/>
          <ac:spMkLst>
            <pc:docMk/>
            <pc:sldMk cId="4274120308" sldId="256"/>
            <ac:spMk id="3" creationId="{73DF786E-4EF4-B345-0F01-3F2D068BD41E}"/>
          </ac:spMkLst>
        </pc:spChg>
      </pc:sldChg>
      <pc:sldChg chg="modSp mod">
        <pc:chgData name="Gannett, Yukiko (EOTSS)" userId="1a375f8e-71eb-464a-9d86-65c78107010f" providerId="ADAL" clId="{7A33DAE7-0533-45B4-A93B-737100AE1DA9}" dt="2025-04-17T21:58:12.211" v="2" actId="20577"/>
        <pc:sldMkLst>
          <pc:docMk/>
          <pc:sldMk cId="907641570" sldId="257"/>
        </pc:sldMkLst>
        <pc:spChg chg="mod">
          <ac:chgData name="Gannett, Yukiko (EOTSS)" userId="1a375f8e-71eb-464a-9d86-65c78107010f" providerId="ADAL" clId="{7A33DAE7-0533-45B4-A93B-737100AE1DA9}" dt="2025-04-17T21:58:12.211" v="2" actId="20577"/>
          <ac:spMkLst>
            <pc:docMk/>
            <pc:sldMk cId="907641570" sldId="257"/>
            <ac:spMk id="3" creationId="{044C0BF8-ACE0-1642-E7A4-63B54E626902}"/>
          </ac:spMkLst>
        </pc:spChg>
      </pc:sldChg>
      <pc:sldChg chg="modSp mod">
        <pc:chgData name="Gannett, Yukiko (EOTSS)" userId="1a375f8e-71eb-464a-9d86-65c78107010f" providerId="ADAL" clId="{7A33DAE7-0533-45B4-A93B-737100AE1DA9}" dt="2025-04-07T17:58:25.479" v="0" actId="20577"/>
        <pc:sldMkLst>
          <pc:docMk/>
          <pc:sldMk cId="2346692991" sldId="340"/>
        </pc:sldMkLst>
        <pc:spChg chg="mod">
          <ac:chgData name="Gannett, Yukiko (EOTSS)" userId="1a375f8e-71eb-464a-9d86-65c78107010f" providerId="ADAL" clId="{7A33DAE7-0533-45B4-A93B-737100AE1DA9}" dt="2025-04-07T17:58:25.479" v="0" actId="20577"/>
          <ac:spMkLst>
            <pc:docMk/>
            <pc:sldMk cId="2346692991" sldId="340"/>
            <ac:spMk id="4" creationId="{5F071275-8D2B-4557-C1B3-5CB225FEFC8C}"/>
          </ac:spMkLst>
        </pc:spChg>
      </pc:sldChg>
      <pc:sldChg chg="modSp mod">
        <pc:chgData name="Gannett, Yukiko (EOTSS)" userId="1a375f8e-71eb-464a-9d86-65c78107010f" providerId="ADAL" clId="{7A33DAE7-0533-45B4-A93B-737100AE1DA9}" dt="2025-04-17T21:58:43.452" v="3" actId="20577"/>
        <pc:sldMkLst>
          <pc:docMk/>
          <pc:sldMk cId="3947675169" sldId="346"/>
        </pc:sldMkLst>
        <pc:spChg chg="mod">
          <ac:chgData name="Gannett, Yukiko (EOTSS)" userId="1a375f8e-71eb-464a-9d86-65c78107010f" providerId="ADAL" clId="{7A33DAE7-0533-45B4-A93B-737100AE1DA9}" dt="2025-04-17T21:58:43.452" v="3" actId="20577"/>
          <ac:spMkLst>
            <pc:docMk/>
            <pc:sldMk cId="3947675169" sldId="346"/>
            <ac:spMk id="2" creationId="{10AA672B-E613-9937-013F-652CFC87BB03}"/>
          </ac:spMkLst>
        </pc:spChg>
      </pc:sldChg>
      <pc:sldChg chg="modSp mod">
        <pc:chgData name="Gannett, Yukiko (EOTSS)" userId="1a375f8e-71eb-464a-9d86-65c78107010f" providerId="ADAL" clId="{7A33DAE7-0533-45B4-A93B-737100AE1DA9}" dt="2025-04-07T18:02:20.606" v="1" actId="20577"/>
        <pc:sldMkLst>
          <pc:docMk/>
          <pc:sldMk cId="1472239417" sldId="347"/>
        </pc:sldMkLst>
        <pc:spChg chg="mod">
          <ac:chgData name="Gannett, Yukiko (EOTSS)" userId="1a375f8e-71eb-464a-9d86-65c78107010f" providerId="ADAL" clId="{7A33DAE7-0533-45B4-A93B-737100AE1DA9}" dt="2025-04-07T18:02:20.606" v="1" actId="20577"/>
          <ac:spMkLst>
            <pc:docMk/>
            <pc:sldMk cId="1472239417" sldId="347"/>
            <ac:spMk id="3" creationId="{A7CBF192-B59B-9790-23DD-5E34DF914F35}"/>
          </ac:spMkLst>
        </pc:spChg>
      </pc:sldChg>
      <pc:sldChg chg="modSp del mod">
        <pc:chgData name="Gannett, Yukiko (EOTSS)" userId="1a375f8e-71eb-464a-9d86-65c78107010f" providerId="ADAL" clId="{7A33DAE7-0533-45B4-A93B-737100AE1DA9}" dt="2025-04-18T20:58:05.875" v="16" actId="2696"/>
        <pc:sldMkLst>
          <pc:docMk/>
          <pc:sldMk cId="922149153" sldId="354"/>
        </pc:sldMkLst>
        <pc:spChg chg="mod">
          <ac:chgData name="Gannett, Yukiko (EOTSS)" userId="1a375f8e-71eb-464a-9d86-65c78107010f" providerId="ADAL" clId="{7A33DAE7-0533-45B4-A93B-737100AE1DA9}" dt="2025-04-17T22:00:07.549" v="15" actId="113"/>
          <ac:spMkLst>
            <pc:docMk/>
            <pc:sldMk cId="922149153" sldId="354"/>
            <ac:spMk id="3" creationId="{0E3A0D6F-D978-59D8-4F59-B7F0A15AEA11}"/>
          </ac:spMkLst>
        </pc:spChg>
      </pc:sldChg>
    </pc:docChg>
  </pc:docChgLst>
  <pc:docChgLst>
    <pc:chgData name="Bloom, Ashley (EOTSS)" userId="72d0e8ae-2e4f-4bb9-94cd-a4385f38aed0" providerId="ADAL" clId="{14A0A67E-EF06-4833-B0AB-9E457F68C5BC}"/>
    <pc:docChg chg="custSel addSld delSld modSld">
      <pc:chgData name="Bloom, Ashley (EOTSS)" userId="72d0e8ae-2e4f-4bb9-94cd-a4385f38aed0" providerId="ADAL" clId="{14A0A67E-EF06-4833-B0AB-9E457F68C5BC}" dt="2025-03-28T20:36:00.672" v="1116" actId="20577"/>
      <pc:docMkLst>
        <pc:docMk/>
      </pc:docMkLst>
      <pc:sldChg chg="modSp mod">
        <pc:chgData name="Bloom, Ashley (EOTSS)" userId="72d0e8ae-2e4f-4bb9-94cd-a4385f38aed0" providerId="ADAL" clId="{14A0A67E-EF06-4833-B0AB-9E457F68C5BC}" dt="2025-03-28T20:33:00.320" v="1018" actId="20577"/>
        <pc:sldMkLst>
          <pc:docMk/>
          <pc:sldMk cId="4274120308" sldId="256"/>
        </pc:sldMkLst>
        <pc:spChg chg="mod">
          <ac:chgData name="Bloom, Ashley (EOTSS)" userId="72d0e8ae-2e4f-4bb9-94cd-a4385f38aed0" providerId="ADAL" clId="{14A0A67E-EF06-4833-B0AB-9E457F68C5BC}" dt="2025-03-28T20:33:00.320" v="1018" actId="20577"/>
          <ac:spMkLst>
            <pc:docMk/>
            <pc:sldMk cId="4274120308" sldId="256"/>
            <ac:spMk id="3" creationId="{73DF786E-4EF4-B345-0F01-3F2D068BD41E}"/>
          </ac:spMkLst>
        </pc:spChg>
      </pc:sldChg>
      <pc:sldChg chg="modSp mod">
        <pc:chgData name="Bloom, Ashley (EOTSS)" userId="72d0e8ae-2e4f-4bb9-94cd-a4385f38aed0" providerId="ADAL" clId="{14A0A67E-EF06-4833-B0AB-9E457F68C5BC}" dt="2025-03-24T23:03:59.058" v="23" actId="20577"/>
        <pc:sldMkLst>
          <pc:docMk/>
          <pc:sldMk cId="907641570" sldId="257"/>
        </pc:sldMkLst>
        <pc:spChg chg="mod">
          <ac:chgData name="Bloom, Ashley (EOTSS)" userId="72d0e8ae-2e4f-4bb9-94cd-a4385f38aed0" providerId="ADAL" clId="{14A0A67E-EF06-4833-B0AB-9E457F68C5BC}" dt="2025-03-24T23:03:59.058" v="23" actId="20577"/>
          <ac:spMkLst>
            <pc:docMk/>
            <pc:sldMk cId="907641570" sldId="257"/>
            <ac:spMk id="3" creationId="{044C0BF8-ACE0-1642-E7A4-63B54E626902}"/>
          </ac:spMkLst>
        </pc:spChg>
      </pc:sldChg>
      <pc:sldChg chg="modSp mod">
        <pc:chgData name="Bloom, Ashley (EOTSS)" userId="72d0e8ae-2e4f-4bb9-94cd-a4385f38aed0" providerId="ADAL" clId="{14A0A67E-EF06-4833-B0AB-9E457F68C5BC}" dt="2025-03-28T20:34:02.295" v="1071" actId="20577"/>
        <pc:sldMkLst>
          <pc:docMk/>
          <pc:sldMk cId="3646040335" sldId="259"/>
        </pc:sldMkLst>
        <pc:spChg chg="mod">
          <ac:chgData name="Bloom, Ashley (EOTSS)" userId="72d0e8ae-2e4f-4bb9-94cd-a4385f38aed0" providerId="ADAL" clId="{14A0A67E-EF06-4833-B0AB-9E457F68C5BC}" dt="2025-03-28T20:34:02.295" v="1071" actId="20577"/>
          <ac:spMkLst>
            <pc:docMk/>
            <pc:sldMk cId="3646040335" sldId="259"/>
            <ac:spMk id="3" creationId="{81D5494F-5A5D-A52F-E47A-0CC0583B1BDA}"/>
          </ac:spMkLst>
        </pc:spChg>
      </pc:sldChg>
      <pc:sldChg chg="modSp mod">
        <pc:chgData name="Bloom, Ashley (EOTSS)" userId="72d0e8ae-2e4f-4bb9-94cd-a4385f38aed0" providerId="ADAL" clId="{14A0A67E-EF06-4833-B0AB-9E457F68C5BC}" dt="2025-03-24T23:18:06.271" v="1009" actId="20577"/>
        <pc:sldMkLst>
          <pc:docMk/>
          <pc:sldMk cId="3369402495" sldId="271"/>
        </pc:sldMkLst>
        <pc:spChg chg="mod">
          <ac:chgData name="Bloom, Ashley (EOTSS)" userId="72d0e8ae-2e4f-4bb9-94cd-a4385f38aed0" providerId="ADAL" clId="{14A0A67E-EF06-4833-B0AB-9E457F68C5BC}" dt="2025-03-24T23:18:06.271" v="1009" actId="20577"/>
          <ac:spMkLst>
            <pc:docMk/>
            <pc:sldMk cId="3369402495" sldId="271"/>
            <ac:spMk id="4" creationId="{A87CDE48-60C5-49D5-683E-B41FBA949713}"/>
          </ac:spMkLst>
        </pc:spChg>
      </pc:sldChg>
      <pc:sldChg chg="modSp mod">
        <pc:chgData name="Bloom, Ashley (EOTSS)" userId="72d0e8ae-2e4f-4bb9-94cd-a4385f38aed0" providerId="ADAL" clId="{14A0A67E-EF06-4833-B0AB-9E457F68C5BC}" dt="2025-03-24T23:18:16.754" v="1010" actId="2"/>
        <pc:sldMkLst>
          <pc:docMk/>
          <pc:sldMk cId="2890622037" sldId="275"/>
        </pc:sldMkLst>
        <pc:spChg chg="mod">
          <ac:chgData name="Bloom, Ashley (EOTSS)" userId="72d0e8ae-2e4f-4bb9-94cd-a4385f38aed0" providerId="ADAL" clId="{14A0A67E-EF06-4833-B0AB-9E457F68C5BC}" dt="2025-03-24T23:18:16.754" v="1010" actId="2"/>
          <ac:spMkLst>
            <pc:docMk/>
            <pc:sldMk cId="2890622037" sldId="275"/>
            <ac:spMk id="3" creationId="{4DBBF46A-1C58-3DFA-BEE3-38876A216B60}"/>
          </ac:spMkLst>
        </pc:spChg>
      </pc:sldChg>
      <pc:sldChg chg="modSp mod">
        <pc:chgData name="Bloom, Ashley (EOTSS)" userId="72d0e8ae-2e4f-4bb9-94cd-a4385f38aed0" providerId="ADAL" clId="{14A0A67E-EF06-4833-B0AB-9E457F68C5BC}" dt="2025-03-24T23:05:39.302" v="28" actId="20577"/>
        <pc:sldMkLst>
          <pc:docMk/>
          <pc:sldMk cId="2346692991" sldId="340"/>
        </pc:sldMkLst>
        <pc:spChg chg="mod">
          <ac:chgData name="Bloom, Ashley (EOTSS)" userId="72d0e8ae-2e4f-4bb9-94cd-a4385f38aed0" providerId="ADAL" clId="{14A0A67E-EF06-4833-B0AB-9E457F68C5BC}" dt="2025-03-24T23:05:39.302" v="28" actId="20577"/>
          <ac:spMkLst>
            <pc:docMk/>
            <pc:sldMk cId="2346692991" sldId="340"/>
            <ac:spMk id="4" creationId="{5F071275-8D2B-4557-C1B3-5CB225FEFC8C}"/>
          </ac:spMkLst>
        </pc:spChg>
      </pc:sldChg>
      <pc:sldChg chg="del">
        <pc:chgData name="Bloom, Ashley (EOTSS)" userId="72d0e8ae-2e4f-4bb9-94cd-a4385f38aed0" providerId="ADAL" clId="{14A0A67E-EF06-4833-B0AB-9E457F68C5BC}" dt="2025-03-24T23:05:30.406" v="27" actId="2696"/>
        <pc:sldMkLst>
          <pc:docMk/>
          <pc:sldMk cId="1237144165" sldId="341"/>
        </pc:sldMkLst>
      </pc:sldChg>
      <pc:sldChg chg="modSp mod">
        <pc:chgData name="Bloom, Ashley (EOTSS)" userId="72d0e8ae-2e4f-4bb9-94cd-a4385f38aed0" providerId="ADAL" clId="{14A0A67E-EF06-4833-B0AB-9E457F68C5BC}" dt="2025-03-24T23:14:42.038" v="760" actId="12"/>
        <pc:sldMkLst>
          <pc:docMk/>
          <pc:sldMk cId="3947675169" sldId="346"/>
        </pc:sldMkLst>
        <pc:spChg chg="mod">
          <ac:chgData name="Bloom, Ashley (EOTSS)" userId="72d0e8ae-2e4f-4bb9-94cd-a4385f38aed0" providerId="ADAL" clId="{14A0A67E-EF06-4833-B0AB-9E457F68C5BC}" dt="2025-03-24T23:13:41.860" v="692" actId="20577"/>
          <ac:spMkLst>
            <pc:docMk/>
            <pc:sldMk cId="3947675169" sldId="346"/>
            <ac:spMk id="2" creationId="{10AA672B-E613-9937-013F-652CFC87BB03}"/>
          </ac:spMkLst>
        </pc:spChg>
        <pc:spChg chg="mod">
          <ac:chgData name="Bloom, Ashley (EOTSS)" userId="72d0e8ae-2e4f-4bb9-94cd-a4385f38aed0" providerId="ADAL" clId="{14A0A67E-EF06-4833-B0AB-9E457F68C5BC}" dt="2025-03-24T23:14:42.038" v="760" actId="12"/>
          <ac:spMkLst>
            <pc:docMk/>
            <pc:sldMk cId="3947675169" sldId="346"/>
            <ac:spMk id="3" creationId="{C5F3CF93-9566-2E3F-BB42-DF9B42778C9D}"/>
          </ac:spMkLst>
        </pc:spChg>
      </pc:sldChg>
      <pc:sldChg chg="modSp mod">
        <pc:chgData name="Bloom, Ashley (EOTSS)" userId="72d0e8ae-2e4f-4bb9-94cd-a4385f38aed0" providerId="ADAL" clId="{14A0A67E-EF06-4833-B0AB-9E457F68C5BC}" dt="2025-03-24T23:15:26.515" v="761" actId="20577"/>
        <pc:sldMkLst>
          <pc:docMk/>
          <pc:sldMk cId="1472239417" sldId="347"/>
        </pc:sldMkLst>
        <pc:spChg chg="mod">
          <ac:chgData name="Bloom, Ashley (EOTSS)" userId="72d0e8ae-2e4f-4bb9-94cd-a4385f38aed0" providerId="ADAL" clId="{14A0A67E-EF06-4833-B0AB-9E457F68C5BC}" dt="2025-03-24T23:15:26.515" v="761" actId="20577"/>
          <ac:spMkLst>
            <pc:docMk/>
            <pc:sldMk cId="1472239417" sldId="347"/>
            <ac:spMk id="3" creationId="{A7CBF192-B59B-9790-23DD-5E34DF914F35}"/>
          </ac:spMkLst>
        </pc:spChg>
      </pc:sldChg>
      <pc:sldChg chg="del">
        <pc:chgData name="Bloom, Ashley (EOTSS)" userId="72d0e8ae-2e4f-4bb9-94cd-a4385f38aed0" providerId="ADAL" clId="{14A0A67E-EF06-4833-B0AB-9E457F68C5BC}" dt="2025-03-24T23:05:21.206" v="26" actId="2696"/>
        <pc:sldMkLst>
          <pc:docMk/>
          <pc:sldMk cId="2636270577" sldId="348"/>
        </pc:sldMkLst>
      </pc:sldChg>
      <pc:sldChg chg="del">
        <pc:chgData name="Bloom, Ashley (EOTSS)" userId="72d0e8ae-2e4f-4bb9-94cd-a4385f38aed0" providerId="ADAL" clId="{14A0A67E-EF06-4833-B0AB-9E457F68C5BC}" dt="2025-03-24T23:12:00.075" v="610" actId="2696"/>
        <pc:sldMkLst>
          <pc:docMk/>
          <pc:sldMk cId="4183561708" sldId="349"/>
        </pc:sldMkLst>
      </pc:sldChg>
      <pc:sldChg chg="del">
        <pc:chgData name="Bloom, Ashley (EOTSS)" userId="72d0e8ae-2e4f-4bb9-94cd-a4385f38aed0" providerId="ADAL" clId="{14A0A67E-EF06-4833-B0AB-9E457F68C5BC}" dt="2025-03-24T23:05:12.446" v="25" actId="2696"/>
        <pc:sldMkLst>
          <pc:docMk/>
          <pc:sldMk cId="1699910432" sldId="350"/>
        </pc:sldMkLst>
      </pc:sldChg>
      <pc:sldChg chg="del">
        <pc:chgData name="Bloom, Ashley (EOTSS)" userId="72d0e8ae-2e4f-4bb9-94cd-a4385f38aed0" providerId="ADAL" clId="{14A0A67E-EF06-4833-B0AB-9E457F68C5BC}" dt="2025-03-24T23:05:03.660" v="24" actId="2696"/>
        <pc:sldMkLst>
          <pc:docMk/>
          <pc:sldMk cId="2176967498" sldId="351"/>
        </pc:sldMkLst>
      </pc:sldChg>
      <pc:sldChg chg="modSp new mod">
        <pc:chgData name="Bloom, Ashley (EOTSS)" userId="72d0e8ae-2e4f-4bb9-94cd-a4385f38aed0" providerId="ADAL" clId="{14A0A67E-EF06-4833-B0AB-9E457F68C5BC}" dt="2025-03-28T20:36:00.672" v="1116" actId="20577"/>
        <pc:sldMkLst>
          <pc:docMk/>
          <pc:sldMk cId="3770173029" sldId="353"/>
        </pc:sldMkLst>
        <pc:spChg chg="mod">
          <ac:chgData name="Bloom, Ashley (EOTSS)" userId="72d0e8ae-2e4f-4bb9-94cd-a4385f38aed0" providerId="ADAL" clId="{14A0A67E-EF06-4833-B0AB-9E457F68C5BC}" dt="2025-03-24T23:06:10.284" v="79" actId="122"/>
          <ac:spMkLst>
            <pc:docMk/>
            <pc:sldMk cId="3770173029" sldId="353"/>
            <ac:spMk id="2" creationId="{E52D24A5-1350-220C-3821-58DD58FC422F}"/>
          </ac:spMkLst>
        </pc:spChg>
        <pc:spChg chg="mod">
          <ac:chgData name="Bloom, Ashley (EOTSS)" userId="72d0e8ae-2e4f-4bb9-94cd-a4385f38aed0" providerId="ADAL" clId="{14A0A67E-EF06-4833-B0AB-9E457F68C5BC}" dt="2025-03-28T20:36:00.672" v="1116" actId="20577"/>
          <ac:spMkLst>
            <pc:docMk/>
            <pc:sldMk cId="3770173029" sldId="353"/>
            <ac:spMk id="3" creationId="{4F5B563C-3DDE-C649-AAD1-D70640E6235C}"/>
          </ac:spMkLst>
        </pc:spChg>
      </pc:sldChg>
    </pc:docChg>
  </pc:docChgLst>
  <pc:docChgLst>
    <pc:chgData name="Bloom, Ashley (EOTSS)" userId="72d0e8ae-2e4f-4bb9-94cd-a4385f38aed0" providerId="ADAL" clId="{4C4641FD-242D-4B8C-8524-EC3DD99C72E7}"/>
    <pc:docChg chg="custSel modSld">
      <pc:chgData name="Bloom, Ashley (EOTSS)" userId="72d0e8ae-2e4f-4bb9-94cd-a4385f38aed0" providerId="ADAL" clId="{4C4641FD-242D-4B8C-8524-EC3DD99C72E7}" dt="2024-10-08T17:03:30.914" v="1342" actId="20577"/>
      <pc:docMkLst>
        <pc:docMk/>
      </pc:docMkLst>
      <pc:sldChg chg="modSp mod">
        <pc:chgData name="Bloom, Ashley (EOTSS)" userId="72d0e8ae-2e4f-4bb9-94cd-a4385f38aed0" providerId="ADAL" clId="{4C4641FD-242D-4B8C-8524-EC3DD99C72E7}" dt="2024-10-07T17:30:34.358" v="21" actId="20577"/>
        <pc:sldMkLst>
          <pc:docMk/>
          <pc:sldMk cId="4274120308" sldId="256"/>
        </pc:sldMkLst>
      </pc:sldChg>
      <pc:sldChg chg="modSp mod">
        <pc:chgData name="Bloom, Ashley (EOTSS)" userId="72d0e8ae-2e4f-4bb9-94cd-a4385f38aed0" providerId="ADAL" clId="{4C4641FD-242D-4B8C-8524-EC3DD99C72E7}" dt="2024-10-07T17:31:50.776" v="88" actId="20577"/>
        <pc:sldMkLst>
          <pc:docMk/>
          <pc:sldMk cId="907641570" sldId="257"/>
        </pc:sldMkLst>
      </pc:sldChg>
      <pc:sldChg chg="modSp mod">
        <pc:chgData name="Bloom, Ashley (EOTSS)" userId="72d0e8ae-2e4f-4bb9-94cd-a4385f38aed0" providerId="ADAL" clId="{4C4641FD-242D-4B8C-8524-EC3DD99C72E7}" dt="2024-10-07T17:49:39.285" v="1327" actId="20577"/>
        <pc:sldMkLst>
          <pc:docMk/>
          <pc:sldMk cId="2890622037" sldId="275"/>
        </pc:sldMkLst>
      </pc:sldChg>
      <pc:sldChg chg="modSp mod">
        <pc:chgData name="Bloom, Ashley (EOTSS)" userId="72d0e8ae-2e4f-4bb9-94cd-a4385f38aed0" providerId="ADAL" clId="{4C4641FD-242D-4B8C-8524-EC3DD99C72E7}" dt="2024-10-07T17:32:29.508" v="96" actId="20577"/>
        <pc:sldMkLst>
          <pc:docMk/>
          <pc:sldMk cId="1451364275" sldId="339"/>
        </pc:sldMkLst>
      </pc:sldChg>
      <pc:sldChg chg="modSp mod">
        <pc:chgData name="Bloom, Ashley (EOTSS)" userId="72d0e8ae-2e4f-4bb9-94cd-a4385f38aed0" providerId="ADAL" clId="{4C4641FD-242D-4B8C-8524-EC3DD99C72E7}" dt="2024-10-07T17:52:39.562" v="1338" actId="20577"/>
        <pc:sldMkLst>
          <pc:docMk/>
          <pc:sldMk cId="2636467834" sldId="340"/>
        </pc:sldMkLst>
      </pc:sldChg>
      <pc:sldChg chg="modSp mod">
        <pc:chgData name="Bloom, Ashley (EOTSS)" userId="72d0e8ae-2e4f-4bb9-94cd-a4385f38aed0" providerId="ADAL" clId="{4C4641FD-242D-4B8C-8524-EC3DD99C72E7}" dt="2024-10-08T17:03:30.914" v="1342" actId="20577"/>
        <pc:sldMkLst>
          <pc:docMk/>
          <pc:sldMk cId="875351053" sldId="341"/>
        </pc:sldMkLst>
      </pc:sldChg>
      <pc:sldChg chg="modSp mod">
        <pc:chgData name="Bloom, Ashley (EOTSS)" userId="72d0e8ae-2e4f-4bb9-94cd-a4385f38aed0" providerId="ADAL" clId="{4C4641FD-242D-4B8C-8524-EC3DD99C72E7}" dt="2024-10-07T17:44:21.245" v="1059" actId="12"/>
        <pc:sldMkLst>
          <pc:docMk/>
          <pc:sldMk cId="3010108517" sldId="342"/>
        </pc:sldMkLst>
      </pc:sldChg>
    </pc:docChg>
  </pc:docChgLst>
  <pc:docChgLst>
    <pc:chgData name="Bloom, Ashley (EOTSS)" userId="72d0e8ae-2e4f-4bb9-94cd-a4385f38aed0" providerId="ADAL" clId="{8E5B92C7-547A-46CF-A758-C39137076B7B}"/>
    <pc:docChg chg="custSel addSld delSld modSld">
      <pc:chgData name="Bloom, Ashley (EOTSS)" userId="72d0e8ae-2e4f-4bb9-94cd-a4385f38aed0" providerId="ADAL" clId="{8E5B92C7-547A-46CF-A758-C39137076B7B}" dt="2024-08-09T23:02:04.724" v="68" actId="12"/>
      <pc:docMkLst>
        <pc:docMk/>
      </pc:docMkLst>
      <pc:sldChg chg="modSp mod">
        <pc:chgData name="Bloom, Ashley (EOTSS)" userId="72d0e8ae-2e4f-4bb9-94cd-a4385f38aed0" providerId="ADAL" clId="{8E5B92C7-547A-46CF-A758-C39137076B7B}" dt="2024-08-09T22:42:42.248" v="0" actId="20577"/>
        <pc:sldMkLst>
          <pc:docMk/>
          <pc:sldMk cId="518607733" sldId="321"/>
        </pc:sldMkLst>
      </pc:sldChg>
      <pc:sldChg chg="modSp mod">
        <pc:chgData name="Bloom, Ashley (EOTSS)" userId="72d0e8ae-2e4f-4bb9-94cd-a4385f38aed0" providerId="ADAL" clId="{8E5B92C7-547A-46CF-A758-C39137076B7B}" dt="2024-08-09T22:46:24.220" v="58" actId="20577"/>
        <pc:sldMkLst>
          <pc:docMk/>
          <pc:sldMk cId="3925676025" sldId="326"/>
        </pc:sldMkLst>
      </pc:sldChg>
      <pc:sldChg chg="modSp del mod">
        <pc:chgData name="Bloom, Ashley (EOTSS)" userId="72d0e8ae-2e4f-4bb9-94cd-a4385f38aed0" providerId="ADAL" clId="{8E5B92C7-547A-46CF-A758-C39137076B7B}" dt="2024-08-09T22:48:23.793" v="67" actId="2696"/>
        <pc:sldMkLst>
          <pc:docMk/>
          <pc:sldMk cId="2729007047" sldId="331"/>
        </pc:sldMkLst>
      </pc:sldChg>
      <pc:sldChg chg="modSp del mod modClrScheme chgLayout">
        <pc:chgData name="Bloom, Ashley (EOTSS)" userId="72d0e8ae-2e4f-4bb9-94cd-a4385f38aed0" providerId="ADAL" clId="{8E5B92C7-547A-46CF-A758-C39137076B7B}" dt="2024-08-09T22:44:03.791" v="6" actId="2696"/>
        <pc:sldMkLst>
          <pc:docMk/>
          <pc:sldMk cId="1793753156" sldId="337"/>
        </pc:sldMkLst>
      </pc:sldChg>
      <pc:sldChg chg="modSp new mod">
        <pc:chgData name="Bloom, Ashley (EOTSS)" userId="72d0e8ae-2e4f-4bb9-94cd-a4385f38aed0" providerId="ADAL" clId="{8E5B92C7-547A-46CF-A758-C39137076B7B}" dt="2024-08-09T23:02:04.724" v="68" actId="12"/>
        <pc:sldMkLst>
          <pc:docMk/>
          <pc:sldMk cId="2554986141" sldId="339"/>
        </pc:sldMkLst>
      </pc:sldChg>
    </pc:docChg>
  </pc:docChgLst>
  <pc:docChgLst>
    <pc:chgData name="Bloom, Ashley (EOTSS)" userId="72d0e8ae-2e4f-4bb9-94cd-a4385f38aed0" providerId="ADAL" clId="{01A03B33-CB6A-4743-947B-51B8D2B931F3}"/>
    <pc:docChg chg="custSel delSld modSld">
      <pc:chgData name="Bloom, Ashley (EOTSS)" userId="72d0e8ae-2e4f-4bb9-94cd-a4385f38aed0" providerId="ADAL" clId="{01A03B33-CB6A-4743-947B-51B8D2B931F3}" dt="2024-08-27T21:54:46.911" v="272" actId="20577"/>
      <pc:docMkLst>
        <pc:docMk/>
      </pc:docMkLst>
      <pc:sldChg chg="modSp mod">
        <pc:chgData name="Bloom, Ashley (EOTSS)" userId="72d0e8ae-2e4f-4bb9-94cd-a4385f38aed0" providerId="ADAL" clId="{01A03B33-CB6A-4743-947B-51B8D2B931F3}" dt="2024-08-27T21:40:41.129" v="166" actId="20577"/>
        <pc:sldMkLst>
          <pc:docMk/>
          <pc:sldMk cId="4274120308" sldId="256"/>
        </pc:sldMkLst>
      </pc:sldChg>
      <pc:sldChg chg="modSp mod">
        <pc:chgData name="Bloom, Ashley (EOTSS)" userId="72d0e8ae-2e4f-4bb9-94cd-a4385f38aed0" providerId="ADAL" clId="{01A03B33-CB6A-4743-947B-51B8D2B931F3}" dt="2024-08-27T21:45:33.426" v="254" actId="20577"/>
        <pc:sldMkLst>
          <pc:docMk/>
          <pc:sldMk cId="907641570" sldId="257"/>
        </pc:sldMkLst>
      </pc:sldChg>
      <pc:sldChg chg="modSp mod">
        <pc:chgData name="Bloom, Ashley (EOTSS)" userId="72d0e8ae-2e4f-4bb9-94cd-a4385f38aed0" providerId="ADAL" clId="{01A03B33-CB6A-4743-947B-51B8D2B931F3}" dt="2024-08-27T21:44:05.034" v="194" actId="27636"/>
        <pc:sldMkLst>
          <pc:docMk/>
          <pc:sldMk cId="2890622037" sldId="275"/>
        </pc:sldMkLst>
      </pc:sldChg>
      <pc:sldChg chg="del">
        <pc:chgData name="Bloom, Ashley (EOTSS)" userId="72d0e8ae-2e4f-4bb9-94cd-a4385f38aed0" providerId="ADAL" clId="{01A03B33-CB6A-4743-947B-51B8D2B931F3}" dt="2024-08-27T21:41:57.097" v="171" actId="2696"/>
        <pc:sldMkLst>
          <pc:docMk/>
          <pc:sldMk cId="2354202818" sldId="311"/>
        </pc:sldMkLst>
      </pc:sldChg>
      <pc:sldChg chg="del">
        <pc:chgData name="Bloom, Ashley (EOTSS)" userId="72d0e8ae-2e4f-4bb9-94cd-a4385f38aed0" providerId="ADAL" clId="{01A03B33-CB6A-4743-947B-51B8D2B931F3}" dt="2024-08-27T21:41:01.913" v="167" actId="2696"/>
        <pc:sldMkLst>
          <pc:docMk/>
          <pc:sldMk cId="2694205135" sldId="318"/>
        </pc:sldMkLst>
      </pc:sldChg>
      <pc:sldChg chg="del">
        <pc:chgData name="Bloom, Ashley (EOTSS)" userId="72d0e8ae-2e4f-4bb9-94cd-a4385f38aed0" providerId="ADAL" clId="{01A03B33-CB6A-4743-947B-51B8D2B931F3}" dt="2024-08-27T21:41:09.273" v="168" actId="2696"/>
        <pc:sldMkLst>
          <pc:docMk/>
          <pc:sldMk cId="518607733" sldId="321"/>
        </pc:sldMkLst>
      </pc:sldChg>
      <pc:sldChg chg="del">
        <pc:chgData name="Bloom, Ashley (EOTSS)" userId="72d0e8ae-2e4f-4bb9-94cd-a4385f38aed0" providerId="ADAL" clId="{01A03B33-CB6A-4743-947B-51B8D2B931F3}" dt="2024-08-27T21:42:14.567" v="173" actId="2696"/>
        <pc:sldMkLst>
          <pc:docMk/>
          <pc:sldMk cId="4166084435" sldId="325"/>
        </pc:sldMkLst>
      </pc:sldChg>
      <pc:sldChg chg="del">
        <pc:chgData name="Bloom, Ashley (EOTSS)" userId="72d0e8ae-2e4f-4bb9-94cd-a4385f38aed0" providerId="ADAL" clId="{01A03B33-CB6A-4743-947B-51B8D2B931F3}" dt="2024-08-27T21:42:22.791" v="174" actId="2696"/>
        <pc:sldMkLst>
          <pc:docMk/>
          <pc:sldMk cId="3925676025" sldId="326"/>
        </pc:sldMkLst>
      </pc:sldChg>
      <pc:sldChg chg="modSp mod">
        <pc:chgData name="Bloom, Ashley (EOTSS)" userId="72d0e8ae-2e4f-4bb9-94cd-a4385f38aed0" providerId="ADAL" clId="{01A03B33-CB6A-4743-947B-51B8D2B931F3}" dt="2024-08-27T21:54:46.911" v="272" actId="20577"/>
        <pc:sldMkLst>
          <pc:docMk/>
          <pc:sldMk cId="2689717624" sldId="327"/>
        </pc:sldMkLst>
      </pc:sldChg>
      <pc:sldChg chg="modSp mod">
        <pc:chgData name="Bloom, Ashley (EOTSS)" userId="72d0e8ae-2e4f-4bb9-94cd-a4385f38aed0" providerId="ADAL" clId="{01A03B33-CB6A-4743-947B-51B8D2B931F3}" dt="2024-08-27T21:44:53.072" v="231" actId="20577"/>
        <pc:sldMkLst>
          <pc:docMk/>
          <pc:sldMk cId="2047830750" sldId="333"/>
        </pc:sldMkLst>
      </pc:sldChg>
      <pc:sldChg chg="del">
        <pc:chgData name="Bloom, Ashley (EOTSS)" userId="72d0e8ae-2e4f-4bb9-94cd-a4385f38aed0" providerId="ADAL" clId="{01A03B33-CB6A-4743-947B-51B8D2B931F3}" dt="2024-08-27T21:42:06.571" v="172" actId="2696"/>
        <pc:sldMkLst>
          <pc:docMk/>
          <pc:sldMk cId="3200332787" sldId="335"/>
        </pc:sldMkLst>
      </pc:sldChg>
      <pc:sldChg chg="del">
        <pc:chgData name="Bloom, Ashley (EOTSS)" userId="72d0e8ae-2e4f-4bb9-94cd-a4385f38aed0" providerId="ADAL" clId="{01A03B33-CB6A-4743-947B-51B8D2B931F3}" dt="2024-08-27T21:41:23.573" v="169" actId="2696"/>
        <pc:sldMkLst>
          <pc:docMk/>
          <pc:sldMk cId="3220738584" sldId="336"/>
        </pc:sldMkLst>
      </pc:sldChg>
      <pc:sldChg chg="del">
        <pc:chgData name="Bloom, Ashley (EOTSS)" userId="72d0e8ae-2e4f-4bb9-94cd-a4385f38aed0" providerId="ADAL" clId="{01A03B33-CB6A-4743-947B-51B8D2B931F3}" dt="2024-08-27T21:41:29.739" v="170" actId="2696"/>
        <pc:sldMkLst>
          <pc:docMk/>
          <pc:sldMk cId="2554986141" sldId="339"/>
        </pc:sldMkLst>
      </pc:sldChg>
    </pc:docChg>
  </pc:docChgLst>
  <pc:docChgLst>
    <pc:chgData name="Bloom, Ashley (EOTSS)" userId="72d0e8ae-2e4f-4bb9-94cd-a4385f38aed0" providerId="ADAL" clId="{4134DF12-6A7D-4455-B2FC-866E5B71D9D5}"/>
    <pc:docChg chg="custSel addSld delSld modSld">
      <pc:chgData name="Bloom, Ashley (EOTSS)" userId="72d0e8ae-2e4f-4bb9-94cd-a4385f38aed0" providerId="ADAL" clId="{4134DF12-6A7D-4455-B2FC-866E5B71D9D5}" dt="2024-09-05T18:55:18.557" v="2428" actId="20577"/>
      <pc:docMkLst>
        <pc:docMk/>
      </pc:docMkLst>
      <pc:sldChg chg="modSp mod">
        <pc:chgData name="Bloom, Ashley (EOTSS)" userId="72d0e8ae-2e4f-4bb9-94cd-a4385f38aed0" providerId="ADAL" clId="{4134DF12-6A7D-4455-B2FC-866E5B71D9D5}" dt="2024-08-29T17:26:59.395" v="31" actId="20577"/>
        <pc:sldMkLst>
          <pc:docMk/>
          <pc:sldMk cId="4274120308" sldId="256"/>
        </pc:sldMkLst>
      </pc:sldChg>
      <pc:sldChg chg="modSp mod">
        <pc:chgData name="Bloom, Ashley (EOTSS)" userId="72d0e8ae-2e4f-4bb9-94cd-a4385f38aed0" providerId="ADAL" clId="{4134DF12-6A7D-4455-B2FC-866E5B71D9D5}" dt="2024-08-29T19:38:00.382" v="1196" actId="20577"/>
        <pc:sldMkLst>
          <pc:docMk/>
          <pc:sldMk cId="907641570" sldId="257"/>
        </pc:sldMkLst>
      </pc:sldChg>
      <pc:sldChg chg="modSp mod">
        <pc:chgData name="Bloom, Ashley (EOTSS)" userId="72d0e8ae-2e4f-4bb9-94cd-a4385f38aed0" providerId="ADAL" clId="{4134DF12-6A7D-4455-B2FC-866E5B71D9D5}" dt="2024-09-05T18:55:18.557" v="2428" actId="20577"/>
        <pc:sldMkLst>
          <pc:docMk/>
          <pc:sldMk cId="2890622037" sldId="275"/>
        </pc:sldMkLst>
      </pc:sldChg>
      <pc:sldChg chg="addSp delSp modSp new mod setBg modClrScheme chgLayout">
        <pc:chgData name="Bloom, Ashley (EOTSS)" userId="72d0e8ae-2e4f-4bb9-94cd-a4385f38aed0" providerId="ADAL" clId="{4134DF12-6A7D-4455-B2FC-866E5B71D9D5}" dt="2024-08-29T17:40:20.543" v="678"/>
        <pc:sldMkLst>
          <pc:docMk/>
          <pc:sldMk cId="1451364275" sldId="339"/>
        </pc:sldMkLst>
      </pc:sldChg>
      <pc:sldChg chg="modSp new mod">
        <pc:chgData name="Bloom, Ashley (EOTSS)" userId="72d0e8ae-2e4f-4bb9-94cd-a4385f38aed0" providerId="ADAL" clId="{4134DF12-6A7D-4455-B2FC-866E5B71D9D5}" dt="2024-08-29T17:35:52.608" v="617" actId="12"/>
        <pc:sldMkLst>
          <pc:docMk/>
          <pc:sldMk cId="2636467834" sldId="340"/>
        </pc:sldMkLst>
      </pc:sldChg>
      <pc:sldChg chg="addSp delSp modSp new mod setBg modClrScheme chgLayout">
        <pc:chgData name="Bloom, Ashley (EOTSS)" userId="72d0e8ae-2e4f-4bb9-94cd-a4385f38aed0" providerId="ADAL" clId="{4134DF12-6A7D-4455-B2FC-866E5B71D9D5}" dt="2024-08-29T17:40:49.042" v="679"/>
        <pc:sldMkLst>
          <pc:docMk/>
          <pc:sldMk cId="875351053" sldId="341"/>
        </pc:sldMkLst>
      </pc:sldChg>
      <pc:sldChg chg="modSp new mod">
        <pc:chgData name="Bloom, Ashley (EOTSS)" userId="72d0e8ae-2e4f-4bb9-94cd-a4385f38aed0" providerId="ADAL" clId="{4134DF12-6A7D-4455-B2FC-866E5B71D9D5}" dt="2024-08-29T19:43:46.947" v="1667" actId="20577"/>
        <pc:sldMkLst>
          <pc:docMk/>
          <pc:sldMk cId="3010108517" sldId="342"/>
        </pc:sldMkLst>
      </pc:sldChg>
      <pc:sldChg chg="modSp new del mod">
        <pc:chgData name="Bloom, Ashley (EOTSS)" userId="72d0e8ae-2e4f-4bb9-94cd-a4385f38aed0" providerId="ADAL" clId="{4134DF12-6A7D-4455-B2FC-866E5B71D9D5}" dt="2024-08-29T17:45:13.671" v="1010" actId="2696"/>
        <pc:sldMkLst>
          <pc:docMk/>
          <pc:sldMk cId="4017964846" sldId="342"/>
        </pc:sldMkLst>
      </pc:sldChg>
      <pc:sldChg chg="modSp new mod">
        <pc:chgData name="Bloom, Ashley (EOTSS)" userId="72d0e8ae-2e4f-4bb9-94cd-a4385f38aed0" providerId="ADAL" clId="{4134DF12-6A7D-4455-B2FC-866E5B71D9D5}" dt="2024-08-29T19:51:14.588" v="2232" actId="20577"/>
        <pc:sldMkLst>
          <pc:docMk/>
          <pc:sldMk cId="1652699071" sldId="343"/>
        </pc:sldMkLst>
      </pc:sldChg>
    </pc:docChg>
  </pc:docChgLst>
  <pc:docChgLst>
    <pc:chgData name="Bloom, Ashley (EOTSS)" userId="72d0e8ae-2e4f-4bb9-94cd-a4385f38aed0" providerId="ADAL" clId="{728F389A-3B61-4C55-AD98-D47228BAE481}"/>
    <pc:docChg chg="undo redo custSel addSld delSld modSld">
      <pc:chgData name="Bloom, Ashley (EOTSS)" userId="72d0e8ae-2e4f-4bb9-94cd-a4385f38aed0" providerId="ADAL" clId="{728F389A-3B61-4C55-AD98-D47228BAE481}" dt="2024-12-11T18:18:39.093" v="5153" actId="947"/>
      <pc:docMkLst>
        <pc:docMk/>
      </pc:docMkLst>
      <pc:sldChg chg="modSp mod">
        <pc:chgData name="Bloom, Ashley (EOTSS)" userId="72d0e8ae-2e4f-4bb9-94cd-a4385f38aed0" providerId="ADAL" clId="{728F389A-3B61-4C55-AD98-D47228BAE481}" dt="2024-11-26T20:18:12.620" v="20" actId="20577"/>
        <pc:sldMkLst>
          <pc:docMk/>
          <pc:sldMk cId="4274120308" sldId="256"/>
        </pc:sldMkLst>
      </pc:sldChg>
      <pc:sldChg chg="modSp mod">
        <pc:chgData name="Bloom, Ashley (EOTSS)" userId="72d0e8ae-2e4f-4bb9-94cd-a4385f38aed0" providerId="ADAL" clId="{728F389A-3B61-4C55-AD98-D47228BAE481}" dt="2024-12-11T18:08:46.169" v="4482" actId="20577"/>
        <pc:sldMkLst>
          <pc:docMk/>
          <pc:sldMk cId="907641570" sldId="257"/>
        </pc:sldMkLst>
      </pc:sldChg>
      <pc:sldChg chg="modSp mod">
        <pc:chgData name="Bloom, Ashley (EOTSS)" userId="72d0e8ae-2e4f-4bb9-94cd-a4385f38aed0" providerId="ADAL" clId="{728F389A-3B61-4C55-AD98-D47228BAE481}" dt="2024-11-26T20:56:40.030" v="2931" actId="20577"/>
        <pc:sldMkLst>
          <pc:docMk/>
          <pc:sldMk cId="3369402495" sldId="271"/>
        </pc:sldMkLst>
      </pc:sldChg>
      <pc:sldChg chg="modSp mod">
        <pc:chgData name="Bloom, Ashley (EOTSS)" userId="72d0e8ae-2e4f-4bb9-94cd-a4385f38aed0" providerId="ADAL" clId="{728F389A-3B61-4C55-AD98-D47228BAE481}" dt="2024-12-02T22:24:38.361" v="4408" actId="20577"/>
        <pc:sldMkLst>
          <pc:docMk/>
          <pc:sldMk cId="2890622037" sldId="275"/>
        </pc:sldMkLst>
      </pc:sldChg>
      <pc:sldChg chg="modSp del mod">
        <pc:chgData name="Bloom, Ashley (EOTSS)" userId="72d0e8ae-2e4f-4bb9-94cd-a4385f38aed0" providerId="ADAL" clId="{728F389A-3B61-4C55-AD98-D47228BAE481}" dt="2024-12-11T14:44:28.292" v="4423" actId="2696"/>
        <pc:sldMkLst>
          <pc:docMk/>
          <pc:sldMk cId="1451364275" sldId="339"/>
        </pc:sldMkLst>
      </pc:sldChg>
      <pc:sldChg chg="modSp mod">
        <pc:chgData name="Bloom, Ashley (EOTSS)" userId="72d0e8ae-2e4f-4bb9-94cd-a4385f38aed0" providerId="ADAL" clId="{728F389A-3B61-4C55-AD98-D47228BAE481}" dt="2024-11-26T20:53:58.536" v="2910" actId="313"/>
        <pc:sldMkLst>
          <pc:docMk/>
          <pc:sldMk cId="2346692991" sldId="340"/>
        </pc:sldMkLst>
      </pc:sldChg>
      <pc:sldChg chg="modSp mod">
        <pc:chgData name="Bloom, Ashley (EOTSS)" userId="72d0e8ae-2e4f-4bb9-94cd-a4385f38aed0" providerId="ADAL" clId="{728F389A-3B61-4C55-AD98-D47228BAE481}" dt="2024-11-26T20:36:23.503" v="1049" actId="20577"/>
        <pc:sldMkLst>
          <pc:docMk/>
          <pc:sldMk cId="1237144165" sldId="341"/>
        </pc:sldMkLst>
      </pc:sldChg>
      <pc:sldChg chg="del">
        <pc:chgData name="Bloom, Ashley (EOTSS)" userId="72d0e8ae-2e4f-4bb9-94cd-a4385f38aed0" providerId="ADAL" clId="{728F389A-3B61-4C55-AD98-D47228BAE481}" dt="2024-11-26T20:48:09.584" v="2384" actId="2696"/>
        <pc:sldMkLst>
          <pc:docMk/>
          <pc:sldMk cId="4141999046" sldId="342"/>
        </pc:sldMkLst>
      </pc:sldChg>
      <pc:sldChg chg="modSp mod">
        <pc:chgData name="Bloom, Ashley (EOTSS)" userId="72d0e8ae-2e4f-4bb9-94cd-a4385f38aed0" providerId="ADAL" clId="{728F389A-3B61-4C55-AD98-D47228BAE481}" dt="2024-12-11T18:18:39.093" v="5153" actId="947"/>
        <pc:sldMkLst>
          <pc:docMk/>
          <pc:sldMk cId="68174116" sldId="343"/>
        </pc:sldMkLst>
      </pc:sldChg>
      <pc:sldChg chg="modSp del mod">
        <pc:chgData name="Bloom, Ashley (EOTSS)" userId="72d0e8ae-2e4f-4bb9-94cd-a4385f38aed0" providerId="ADAL" clId="{728F389A-3B61-4C55-AD98-D47228BAE481}" dt="2024-12-11T14:45:18.489" v="4424" actId="2696"/>
        <pc:sldMkLst>
          <pc:docMk/>
          <pc:sldMk cId="1457133692" sldId="344"/>
        </pc:sldMkLst>
      </pc:sldChg>
      <pc:sldChg chg="del">
        <pc:chgData name="Bloom, Ashley (EOTSS)" userId="72d0e8ae-2e4f-4bb9-94cd-a4385f38aed0" providerId="ADAL" clId="{728F389A-3B61-4C55-AD98-D47228BAE481}" dt="2024-11-26T20:48:01.193" v="2383" actId="2696"/>
        <pc:sldMkLst>
          <pc:docMk/>
          <pc:sldMk cId="1905112184" sldId="345"/>
        </pc:sldMkLst>
      </pc:sldChg>
      <pc:sldChg chg="modSp mod">
        <pc:chgData name="Bloom, Ashley (EOTSS)" userId="72d0e8ae-2e4f-4bb9-94cd-a4385f38aed0" providerId="ADAL" clId="{728F389A-3B61-4C55-AD98-D47228BAE481}" dt="2024-12-10T19:47:48.735" v="4420" actId="20577"/>
        <pc:sldMkLst>
          <pc:docMk/>
          <pc:sldMk cId="3947675169" sldId="346"/>
        </pc:sldMkLst>
      </pc:sldChg>
      <pc:sldChg chg="modSp new mod">
        <pc:chgData name="Bloom, Ashley (EOTSS)" userId="72d0e8ae-2e4f-4bb9-94cd-a4385f38aed0" providerId="ADAL" clId="{728F389A-3B61-4C55-AD98-D47228BAE481}" dt="2024-11-26T20:46:52.351" v="2382" actId="20577"/>
        <pc:sldMkLst>
          <pc:docMk/>
          <pc:sldMk cId="1472239417" sldId="347"/>
        </pc:sldMkLst>
      </pc:sldChg>
      <pc:sldChg chg="add">
        <pc:chgData name="Bloom, Ashley (EOTSS)" userId="72d0e8ae-2e4f-4bb9-94cd-a4385f38aed0" providerId="ADAL" clId="{728F389A-3B61-4C55-AD98-D47228BAE481}" dt="2024-12-02T21:49:44.774" v="3411" actId="2890"/>
        <pc:sldMkLst>
          <pc:docMk/>
          <pc:sldMk cId="2636270577" sldId="348"/>
        </pc:sldMkLst>
      </pc:sldChg>
      <pc:sldChg chg="modSp new mod">
        <pc:chgData name="Bloom, Ashley (EOTSS)" userId="72d0e8ae-2e4f-4bb9-94cd-a4385f38aed0" providerId="ADAL" clId="{728F389A-3B61-4C55-AD98-D47228BAE481}" dt="2024-12-02T21:57:20.521" v="4050" actId="20577"/>
        <pc:sldMkLst>
          <pc:docMk/>
          <pc:sldMk cId="4183561708" sldId="349"/>
        </pc:sldMkLst>
      </pc:sldChg>
      <pc:sldChg chg="modSp new mod">
        <pc:chgData name="Bloom, Ashley (EOTSS)" userId="72d0e8ae-2e4f-4bb9-94cd-a4385f38aed0" providerId="ADAL" clId="{728F389A-3B61-4C55-AD98-D47228BAE481}" dt="2024-12-02T22:05:07.986" v="4367" actId="20577"/>
        <pc:sldMkLst>
          <pc:docMk/>
          <pc:sldMk cId="1699910432" sldId="350"/>
        </pc:sldMkLst>
      </pc:sldChg>
      <pc:sldChg chg="add">
        <pc:chgData name="Bloom, Ashley (EOTSS)" userId="72d0e8ae-2e4f-4bb9-94cd-a4385f38aed0" providerId="ADAL" clId="{728F389A-3B61-4C55-AD98-D47228BAE481}" dt="2024-12-11T18:09:18.711" v="4483" actId="2890"/>
        <pc:sldMkLst>
          <pc:docMk/>
          <pc:sldMk cId="2176967498" sldId="351"/>
        </pc:sldMkLst>
      </pc:sldChg>
      <pc:sldChg chg="modSp new mod">
        <pc:chgData name="Bloom, Ashley (EOTSS)" userId="72d0e8ae-2e4f-4bb9-94cd-a4385f38aed0" providerId="ADAL" clId="{728F389A-3B61-4C55-AD98-D47228BAE481}" dt="2024-12-11T18:17:47.657" v="5152" actId="20577"/>
        <pc:sldMkLst>
          <pc:docMk/>
          <pc:sldMk cId="1552106218" sldId="352"/>
        </pc:sldMkLst>
      </pc:sldChg>
    </pc:docChg>
  </pc:docChgLst>
  <pc:docChgLst>
    <pc:chgData name="Bloom, Ashley (EOTSS)" userId="72d0e8ae-2e4f-4bb9-94cd-a4385f38aed0" providerId="ADAL" clId="{22E14732-C1F2-4214-BF17-C33A70748E2C}"/>
    <pc:docChg chg="undo custSel addSld delSld modSld">
      <pc:chgData name="Bloom, Ashley (EOTSS)" userId="72d0e8ae-2e4f-4bb9-94cd-a4385f38aed0" providerId="ADAL" clId="{22E14732-C1F2-4214-BF17-C33A70748E2C}" dt="2024-08-06T17:12:12.384" v="2716" actId="20577"/>
      <pc:docMkLst>
        <pc:docMk/>
      </pc:docMkLst>
      <pc:sldChg chg="modSp mod">
        <pc:chgData name="Bloom, Ashley (EOTSS)" userId="72d0e8ae-2e4f-4bb9-94cd-a4385f38aed0" providerId="ADAL" clId="{22E14732-C1F2-4214-BF17-C33A70748E2C}" dt="2024-08-05T21:24:43.893" v="2224" actId="20577"/>
        <pc:sldMkLst>
          <pc:docMk/>
          <pc:sldMk cId="4274120308" sldId="256"/>
        </pc:sldMkLst>
      </pc:sldChg>
      <pc:sldChg chg="modSp mod">
        <pc:chgData name="Bloom, Ashley (EOTSS)" userId="72d0e8ae-2e4f-4bb9-94cd-a4385f38aed0" providerId="ADAL" clId="{22E14732-C1F2-4214-BF17-C33A70748E2C}" dt="2024-08-05T13:02:46.754" v="200" actId="20577"/>
        <pc:sldMkLst>
          <pc:docMk/>
          <pc:sldMk cId="907641570" sldId="257"/>
        </pc:sldMkLst>
      </pc:sldChg>
      <pc:sldChg chg="modSp mod">
        <pc:chgData name="Bloom, Ashley (EOTSS)" userId="72d0e8ae-2e4f-4bb9-94cd-a4385f38aed0" providerId="ADAL" clId="{22E14732-C1F2-4214-BF17-C33A70748E2C}" dt="2024-08-06T16:58:18.797" v="2343" actId="20577"/>
        <pc:sldMkLst>
          <pc:docMk/>
          <pc:sldMk cId="3646040335" sldId="259"/>
        </pc:sldMkLst>
      </pc:sldChg>
      <pc:sldChg chg="del">
        <pc:chgData name="Bloom, Ashley (EOTSS)" userId="72d0e8ae-2e4f-4bb9-94cd-a4385f38aed0" providerId="ADAL" clId="{22E14732-C1F2-4214-BF17-C33A70748E2C}" dt="2024-08-05T13:32:06.317" v="682" actId="2696"/>
        <pc:sldMkLst>
          <pc:docMk/>
          <pc:sldMk cId="2592970796" sldId="265"/>
        </pc:sldMkLst>
      </pc:sldChg>
      <pc:sldChg chg="modSp mod">
        <pc:chgData name="Bloom, Ashley (EOTSS)" userId="72d0e8ae-2e4f-4bb9-94cd-a4385f38aed0" providerId="ADAL" clId="{22E14732-C1F2-4214-BF17-C33A70748E2C}" dt="2024-08-05T13:32:30.501" v="701" actId="20577"/>
        <pc:sldMkLst>
          <pc:docMk/>
          <pc:sldMk cId="3153082572" sldId="266"/>
        </pc:sldMkLst>
      </pc:sldChg>
      <pc:sldChg chg="del">
        <pc:chgData name="Bloom, Ashley (EOTSS)" userId="72d0e8ae-2e4f-4bb9-94cd-a4385f38aed0" providerId="ADAL" clId="{22E14732-C1F2-4214-BF17-C33A70748E2C}" dt="2024-08-05T13:32:13.896" v="683" actId="2696"/>
        <pc:sldMkLst>
          <pc:docMk/>
          <pc:sldMk cId="2033392093" sldId="268"/>
        </pc:sldMkLst>
      </pc:sldChg>
      <pc:sldChg chg="modSp mod">
        <pc:chgData name="Bloom, Ashley (EOTSS)" userId="72d0e8ae-2e4f-4bb9-94cd-a4385f38aed0" providerId="ADAL" clId="{22E14732-C1F2-4214-BF17-C33A70748E2C}" dt="2024-08-05T16:40:56.039" v="2033" actId="20577"/>
        <pc:sldMkLst>
          <pc:docMk/>
          <pc:sldMk cId="2890622037" sldId="275"/>
        </pc:sldMkLst>
      </pc:sldChg>
      <pc:sldChg chg="del">
        <pc:chgData name="Bloom, Ashley (EOTSS)" userId="72d0e8ae-2e4f-4bb9-94cd-a4385f38aed0" providerId="ADAL" clId="{22E14732-C1F2-4214-BF17-C33A70748E2C}" dt="2024-08-05T13:21:59.871" v="219" actId="2696"/>
        <pc:sldMkLst>
          <pc:docMk/>
          <pc:sldMk cId="587953114" sldId="307"/>
        </pc:sldMkLst>
      </pc:sldChg>
      <pc:sldChg chg="modSp mod">
        <pc:chgData name="Bloom, Ashley (EOTSS)" userId="72d0e8ae-2e4f-4bb9-94cd-a4385f38aed0" providerId="ADAL" clId="{22E14732-C1F2-4214-BF17-C33A70748E2C}" dt="2024-08-05T13:26:43.245" v="568" actId="20577"/>
        <pc:sldMkLst>
          <pc:docMk/>
          <pc:sldMk cId="2354202818" sldId="311"/>
        </pc:sldMkLst>
      </pc:sldChg>
      <pc:sldChg chg="del">
        <pc:chgData name="Bloom, Ashley (EOTSS)" userId="72d0e8ae-2e4f-4bb9-94cd-a4385f38aed0" providerId="ADAL" clId="{22E14732-C1F2-4214-BF17-C33A70748E2C}" dt="2024-08-05T13:31:35.929" v="681" actId="2696"/>
        <pc:sldMkLst>
          <pc:docMk/>
          <pc:sldMk cId="1100024755" sldId="314"/>
        </pc:sldMkLst>
      </pc:sldChg>
      <pc:sldChg chg="del">
        <pc:chgData name="Bloom, Ashley (EOTSS)" userId="72d0e8ae-2e4f-4bb9-94cd-a4385f38aed0" providerId="ADAL" clId="{22E14732-C1F2-4214-BF17-C33A70748E2C}" dt="2024-08-05T13:22:09.826" v="220" actId="2696"/>
        <pc:sldMkLst>
          <pc:docMk/>
          <pc:sldMk cId="2249525821" sldId="316"/>
        </pc:sldMkLst>
      </pc:sldChg>
      <pc:sldChg chg="del">
        <pc:chgData name="Bloom, Ashley (EOTSS)" userId="72d0e8ae-2e4f-4bb9-94cd-a4385f38aed0" providerId="ADAL" clId="{22E14732-C1F2-4214-BF17-C33A70748E2C}" dt="2024-08-05T13:22:20.011" v="221" actId="2696"/>
        <pc:sldMkLst>
          <pc:docMk/>
          <pc:sldMk cId="1257757619" sldId="317"/>
        </pc:sldMkLst>
      </pc:sldChg>
      <pc:sldChg chg="modSp mod">
        <pc:chgData name="Bloom, Ashley (EOTSS)" userId="72d0e8ae-2e4f-4bb9-94cd-a4385f38aed0" providerId="ADAL" clId="{22E14732-C1F2-4214-BF17-C33A70748E2C}" dt="2024-08-05T13:22:53.939" v="251" actId="20577"/>
        <pc:sldMkLst>
          <pc:docMk/>
          <pc:sldMk cId="2694205135" sldId="318"/>
        </pc:sldMkLst>
      </pc:sldChg>
      <pc:sldChg chg="modSp mod">
        <pc:chgData name="Bloom, Ashley (EOTSS)" userId="72d0e8ae-2e4f-4bb9-94cd-a4385f38aed0" providerId="ADAL" clId="{22E14732-C1F2-4214-BF17-C33A70748E2C}" dt="2024-08-06T17:12:12.384" v="2716" actId="20577"/>
        <pc:sldMkLst>
          <pc:docMk/>
          <pc:sldMk cId="518607733" sldId="321"/>
        </pc:sldMkLst>
      </pc:sldChg>
      <pc:sldChg chg="del">
        <pc:chgData name="Bloom, Ashley (EOTSS)" userId="72d0e8ae-2e4f-4bb9-94cd-a4385f38aed0" providerId="ADAL" clId="{22E14732-C1F2-4214-BF17-C33A70748E2C}" dt="2024-08-05T13:26:19.316" v="567" actId="2696"/>
        <pc:sldMkLst>
          <pc:docMk/>
          <pc:sldMk cId="3439405254" sldId="322"/>
        </pc:sldMkLst>
      </pc:sldChg>
      <pc:sldChg chg="del">
        <pc:chgData name="Bloom, Ashley (EOTSS)" userId="72d0e8ae-2e4f-4bb9-94cd-a4385f38aed0" providerId="ADAL" clId="{22E14732-C1F2-4214-BF17-C33A70748E2C}" dt="2024-08-05T13:31:27.469" v="680" actId="2696"/>
        <pc:sldMkLst>
          <pc:docMk/>
          <pc:sldMk cId="3872346313" sldId="323"/>
        </pc:sldMkLst>
      </pc:sldChg>
      <pc:sldChg chg="modSp del mod">
        <pc:chgData name="Bloom, Ashley (EOTSS)" userId="72d0e8ae-2e4f-4bb9-94cd-a4385f38aed0" providerId="ADAL" clId="{22E14732-C1F2-4214-BF17-C33A70748E2C}" dt="2024-08-05T21:27:18.482" v="2225" actId="2696"/>
        <pc:sldMkLst>
          <pc:docMk/>
          <pc:sldMk cId="2333721303" sldId="324"/>
        </pc:sldMkLst>
      </pc:sldChg>
      <pc:sldChg chg="modSp mod">
        <pc:chgData name="Bloom, Ashley (EOTSS)" userId="72d0e8ae-2e4f-4bb9-94cd-a4385f38aed0" providerId="ADAL" clId="{22E14732-C1F2-4214-BF17-C33A70748E2C}" dt="2024-08-06T17:04:07.852" v="2677" actId="27636"/>
        <pc:sldMkLst>
          <pc:docMk/>
          <pc:sldMk cId="2689717624" sldId="327"/>
        </pc:sldMkLst>
      </pc:sldChg>
      <pc:sldChg chg="del">
        <pc:chgData name="Bloom, Ashley (EOTSS)" userId="72d0e8ae-2e4f-4bb9-94cd-a4385f38aed0" providerId="ADAL" clId="{22E14732-C1F2-4214-BF17-C33A70748E2C}" dt="2024-08-05T21:16:24.315" v="2093" actId="2696"/>
        <pc:sldMkLst>
          <pc:docMk/>
          <pc:sldMk cId="3377139557" sldId="328"/>
        </pc:sldMkLst>
      </pc:sldChg>
      <pc:sldChg chg="del">
        <pc:chgData name="Bloom, Ashley (EOTSS)" userId="72d0e8ae-2e4f-4bb9-94cd-a4385f38aed0" providerId="ADAL" clId="{22E14732-C1F2-4214-BF17-C33A70748E2C}" dt="2024-08-05T21:16:16.147" v="2092" actId="2696"/>
        <pc:sldMkLst>
          <pc:docMk/>
          <pc:sldMk cId="4168508011" sldId="329"/>
        </pc:sldMkLst>
      </pc:sldChg>
      <pc:sldChg chg="del">
        <pc:chgData name="Bloom, Ashley (EOTSS)" userId="72d0e8ae-2e4f-4bb9-94cd-a4385f38aed0" providerId="ADAL" clId="{22E14732-C1F2-4214-BF17-C33A70748E2C}" dt="2024-08-05T16:31:15.040" v="1422" actId="2696"/>
        <pc:sldMkLst>
          <pc:docMk/>
          <pc:sldMk cId="2168029450" sldId="330"/>
        </pc:sldMkLst>
      </pc:sldChg>
      <pc:sldChg chg="modSp del mod">
        <pc:chgData name="Bloom, Ashley (EOTSS)" userId="72d0e8ae-2e4f-4bb9-94cd-a4385f38aed0" providerId="ADAL" clId="{22E14732-C1F2-4214-BF17-C33A70748E2C}" dt="2024-08-05T21:15:06.320" v="2073" actId="2696"/>
        <pc:sldMkLst>
          <pc:docMk/>
          <pc:sldMk cId="193191685" sldId="332"/>
        </pc:sldMkLst>
      </pc:sldChg>
      <pc:sldChg chg="modSp mod">
        <pc:chgData name="Bloom, Ashley (EOTSS)" userId="72d0e8ae-2e4f-4bb9-94cd-a4385f38aed0" providerId="ADAL" clId="{22E14732-C1F2-4214-BF17-C33A70748E2C}" dt="2024-08-05T13:31:05.662" v="679" actId="20577"/>
        <pc:sldMkLst>
          <pc:docMk/>
          <pc:sldMk cId="2047830750" sldId="333"/>
        </pc:sldMkLst>
      </pc:sldChg>
      <pc:sldChg chg="del">
        <pc:chgData name="Bloom, Ashley (EOTSS)" userId="72d0e8ae-2e4f-4bb9-94cd-a4385f38aed0" providerId="ADAL" clId="{22E14732-C1F2-4214-BF17-C33A70748E2C}" dt="2024-08-05T21:16:33.905" v="2094" actId="2696"/>
        <pc:sldMkLst>
          <pc:docMk/>
          <pc:sldMk cId="1017622597" sldId="334"/>
        </pc:sldMkLst>
      </pc:sldChg>
      <pc:sldChg chg="addSp delSp modSp new mod setBg modClrScheme chgLayout">
        <pc:chgData name="Bloom, Ashley (EOTSS)" userId="72d0e8ae-2e4f-4bb9-94cd-a4385f38aed0" providerId="ADAL" clId="{22E14732-C1F2-4214-BF17-C33A70748E2C}" dt="2024-08-05T13:29:18.135" v="607" actId="947"/>
        <pc:sldMkLst>
          <pc:docMk/>
          <pc:sldMk cId="3220738584" sldId="336"/>
        </pc:sldMkLst>
      </pc:sldChg>
      <pc:sldChg chg="addSp delSp modSp new mod modClrScheme chgLayout">
        <pc:chgData name="Bloom, Ashley (EOTSS)" userId="72d0e8ae-2e4f-4bb9-94cd-a4385f38aed0" providerId="ADAL" clId="{22E14732-C1F2-4214-BF17-C33A70748E2C}" dt="2024-08-05T16:28:51.469" v="1421" actId="12"/>
        <pc:sldMkLst>
          <pc:docMk/>
          <pc:sldMk cId="1793753156" sldId="337"/>
        </pc:sldMkLst>
      </pc:sldChg>
      <pc:sldChg chg="modSp new mod">
        <pc:chgData name="Bloom, Ashley (EOTSS)" userId="72d0e8ae-2e4f-4bb9-94cd-a4385f38aed0" providerId="ADAL" clId="{22E14732-C1F2-4214-BF17-C33A70748E2C}" dt="2024-08-06T17:05:09.913" v="2679" actId="122"/>
        <pc:sldMkLst>
          <pc:docMk/>
          <pc:sldMk cId="2996991804" sldId="338"/>
        </pc:sldMkLst>
      </pc:sldChg>
    </pc:docChg>
  </pc:docChgLst>
  <pc:docChgLst>
    <pc:chgData name="Bloom, Ashley (EOTSS)" userId="72d0e8ae-2e4f-4bb9-94cd-a4385f38aed0" providerId="ADAL" clId="{C303FB16-FB8B-4A99-B4F3-F2B79E1511BE}"/>
    <pc:docChg chg="custSel delSld modSld">
      <pc:chgData name="Bloom, Ashley (EOTSS)" userId="72d0e8ae-2e4f-4bb9-94cd-a4385f38aed0" providerId="ADAL" clId="{C303FB16-FB8B-4A99-B4F3-F2B79E1511BE}" dt="2024-09-20T13:02:37.405" v="1220" actId="20577"/>
      <pc:docMkLst>
        <pc:docMk/>
      </pc:docMkLst>
      <pc:sldChg chg="modSp mod">
        <pc:chgData name="Bloom, Ashley (EOTSS)" userId="72d0e8ae-2e4f-4bb9-94cd-a4385f38aed0" providerId="ADAL" clId="{C303FB16-FB8B-4A99-B4F3-F2B79E1511BE}" dt="2024-09-18T14:24:28.550" v="2" actId="20577"/>
        <pc:sldMkLst>
          <pc:docMk/>
          <pc:sldMk cId="4274120308" sldId="256"/>
        </pc:sldMkLst>
      </pc:sldChg>
      <pc:sldChg chg="modSp mod">
        <pc:chgData name="Bloom, Ashley (EOTSS)" userId="72d0e8ae-2e4f-4bb9-94cd-a4385f38aed0" providerId="ADAL" clId="{C303FB16-FB8B-4A99-B4F3-F2B79E1511BE}" dt="2024-09-18T14:25:38.389" v="86" actId="20577"/>
        <pc:sldMkLst>
          <pc:docMk/>
          <pc:sldMk cId="907641570" sldId="257"/>
        </pc:sldMkLst>
      </pc:sldChg>
      <pc:sldChg chg="modSp mod">
        <pc:chgData name="Bloom, Ashley (EOTSS)" userId="72d0e8ae-2e4f-4bb9-94cd-a4385f38aed0" providerId="ADAL" clId="{C303FB16-FB8B-4A99-B4F3-F2B79E1511BE}" dt="2024-09-18T14:29:05.872" v="252" actId="20577"/>
        <pc:sldMkLst>
          <pc:docMk/>
          <pc:sldMk cId="2890622037" sldId="275"/>
        </pc:sldMkLst>
      </pc:sldChg>
      <pc:sldChg chg="modSp mod">
        <pc:chgData name="Bloom, Ashley (EOTSS)" userId="72d0e8ae-2e4f-4bb9-94cd-a4385f38aed0" providerId="ADAL" clId="{C303FB16-FB8B-4A99-B4F3-F2B79E1511BE}" dt="2024-09-18T14:26:13.207" v="97" actId="20577"/>
        <pc:sldMkLst>
          <pc:docMk/>
          <pc:sldMk cId="1451364275" sldId="339"/>
        </pc:sldMkLst>
      </pc:sldChg>
      <pc:sldChg chg="modSp mod">
        <pc:chgData name="Bloom, Ashley (EOTSS)" userId="72d0e8ae-2e4f-4bb9-94cd-a4385f38aed0" providerId="ADAL" clId="{C303FB16-FB8B-4A99-B4F3-F2B79E1511BE}" dt="2024-09-20T13:02:37.405" v="1220" actId="20577"/>
        <pc:sldMkLst>
          <pc:docMk/>
          <pc:sldMk cId="2636467834" sldId="340"/>
        </pc:sldMkLst>
      </pc:sldChg>
      <pc:sldChg chg="modSp mod">
        <pc:chgData name="Bloom, Ashley (EOTSS)" userId="72d0e8ae-2e4f-4bb9-94cd-a4385f38aed0" providerId="ADAL" clId="{C303FB16-FB8B-4A99-B4F3-F2B79E1511BE}" dt="2024-09-18T14:27:10.738" v="172" actId="20577"/>
        <pc:sldMkLst>
          <pc:docMk/>
          <pc:sldMk cId="875351053" sldId="341"/>
        </pc:sldMkLst>
      </pc:sldChg>
      <pc:sldChg chg="modSp mod">
        <pc:chgData name="Bloom, Ashley (EOTSS)" userId="72d0e8ae-2e4f-4bb9-94cd-a4385f38aed0" providerId="ADAL" clId="{C303FB16-FB8B-4A99-B4F3-F2B79E1511BE}" dt="2024-09-20T13:00:51.631" v="1163" actId="20577"/>
        <pc:sldMkLst>
          <pc:docMk/>
          <pc:sldMk cId="3010108517" sldId="342"/>
        </pc:sldMkLst>
      </pc:sldChg>
      <pc:sldChg chg="del">
        <pc:chgData name="Bloom, Ashley (EOTSS)" userId="72d0e8ae-2e4f-4bb9-94cd-a4385f38aed0" providerId="ADAL" clId="{C303FB16-FB8B-4A99-B4F3-F2B79E1511BE}" dt="2024-09-18T14:27:32.081" v="173" actId="2696"/>
        <pc:sldMkLst>
          <pc:docMk/>
          <pc:sldMk cId="1652699071" sldId="343"/>
        </pc:sldMkLst>
      </pc:sldChg>
    </pc:docChg>
  </pc:docChgLst>
  <pc:docChgLst>
    <pc:chgData name="Bloom, Ashley (EOTSS)" userId="72d0e8ae-2e4f-4bb9-94cd-a4385f38aed0" providerId="ADAL" clId="{6341E99F-FE11-443E-99D1-906ADAF04BEC}"/>
    <pc:docChg chg="custSel modSld">
      <pc:chgData name="Bloom, Ashley (EOTSS)" userId="72d0e8ae-2e4f-4bb9-94cd-a4385f38aed0" providerId="ADAL" clId="{6341E99F-FE11-443E-99D1-906ADAF04BEC}" dt="2024-07-19T14:59:48.548" v="425" actId="20577"/>
      <pc:docMkLst>
        <pc:docMk/>
      </pc:docMkLst>
      <pc:sldChg chg="modSp mod">
        <pc:chgData name="Bloom, Ashley (EOTSS)" userId="72d0e8ae-2e4f-4bb9-94cd-a4385f38aed0" providerId="ADAL" clId="{6341E99F-FE11-443E-99D1-906ADAF04BEC}" dt="2024-07-18T18:15:16.884" v="1" actId="20577"/>
        <pc:sldMkLst>
          <pc:docMk/>
          <pc:sldMk cId="4274120308" sldId="256"/>
        </pc:sldMkLst>
      </pc:sldChg>
      <pc:sldChg chg="modSp mod">
        <pc:chgData name="Bloom, Ashley (EOTSS)" userId="72d0e8ae-2e4f-4bb9-94cd-a4385f38aed0" providerId="ADAL" clId="{6341E99F-FE11-443E-99D1-906ADAF04BEC}" dt="2024-07-18T18:18:11.050" v="4" actId="20577"/>
        <pc:sldMkLst>
          <pc:docMk/>
          <pc:sldMk cId="3377139557" sldId="328"/>
        </pc:sldMkLst>
      </pc:sldChg>
      <pc:sldChg chg="modSp mod">
        <pc:chgData name="Bloom, Ashley (EOTSS)" userId="72d0e8ae-2e4f-4bb9-94cd-a4385f38aed0" providerId="ADAL" clId="{6341E99F-FE11-443E-99D1-906ADAF04BEC}" dt="2024-07-19T14:59:48.548" v="425" actId="20577"/>
        <pc:sldMkLst>
          <pc:docMk/>
          <pc:sldMk cId="2168029450" sldId="330"/>
        </pc:sldMkLst>
      </pc:sldChg>
      <pc:sldChg chg="modSp mod">
        <pc:chgData name="Bloom, Ashley (EOTSS)" userId="72d0e8ae-2e4f-4bb9-94cd-a4385f38aed0" providerId="ADAL" clId="{6341E99F-FE11-443E-99D1-906ADAF04BEC}" dt="2024-07-19T14:56:10.304" v="402" actId="20577"/>
        <pc:sldMkLst>
          <pc:docMk/>
          <pc:sldMk cId="2729007047" sldId="331"/>
        </pc:sldMkLst>
      </pc:sldChg>
      <pc:sldChg chg="modSp mod">
        <pc:chgData name="Bloom, Ashley (EOTSS)" userId="72d0e8ae-2e4f-4bb9-94cd-a4385f38aed0" providerId="ADAL" clId="{6341E99F-FE11-443E-99D1-906ADAF04BEC}" dt="2024-07-19T13:30:37.259" v="292" actId="1035"/>
        <pc:sldMkLst>
          <pc:docMk/>
          <pc:sldMk cId="1017622597" sldId="33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4/18/2025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14</a:t>
            </a:fld>
            <a:endParaRPr lang="en-US" dirty="0"/>
          </a:p>
        </p:txBody>
      </p:sp>
    </p:spTree>
    <p:extLst>
      <p:ext uri="{BB962C8B-B14F-4D97-AF65-F5344CB8AC3E}">
        <p14:creationId xmlns:p14="http://schemas.microsoft.com/office/powerpoint/2010/main" val="78391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4/18/2025</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4/18/2025</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4/18/2025</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4/18/2025</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4/18/2025</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4/18/2025</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4/18/2025</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4/18/2025</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4/18/2025</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4/18/2025</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4/18/2025</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4/18/2025</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4000" y="1436916"/>
            <a:ext cx="9144000" cy="3063650"/>
          </a:xfrm>
        </p:spPr>
        <p:txBody>
          <a:bodyPr>
            <a:normAutofit fontScale="90000"/>
          </a:bodyPr>
          <a:lstStyle/>
          <a:p>
            <a:r>
              <a:rPr lang="en-US" dirty="0">
                <a:solidFill>
                  <a:schemeClr val="bg2"/>
                </a:solidFill>
              </a:rPr>
              <a:t>Digital Accessibility and Equity Governance Board Accessibility Training Plan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811485"/>
            <a:ext cx="9144000" cy="1436917"/>
          </a:xfrm>
        </p:spPr>
        <p:txBody>
          <a:bodyPr/>
          <a:lstStyle/>
          <a:p>
            <a:r>
              <a:rPr lang="en-US" dirty="0">
                <a:solidFill>
                  <a:schemeClr val="bg2"/>
                </a:solidFill>
              </a:rPr>
              <a:t>April 18, 2025</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43431236-2C27-A174-158B-DCB7C88B273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F071275-8D2B-4557-C1B3-5CB225FEFC8C}"/>
              </a:ext>
            </a:extLst>
          </p:cNvPr>
          <p:cNvSpPr>
            <a:spLocks noGrp="1"/>
          </p:cNvSpPr>
          <p:nvPr>
            <p:ph type="ctrTitle"/>
          </p:nvPr>
        </p:nvSpPr>
        <p:spPr/>
        <p:txBody>
          <a:bodyPr>
            <a:normAutofit fontScale="90000"/>
          </a:bodyPr>
          <a:lstStyle/>
          <a:p>
            <a:r>
              <a:rPr lang="en-US" dirty="0">
                <a:solidFill>
                  <a:schemeClr val="bg2"/>
                </a:solidFill>
              </a:rPr>
              <a:t>Presentation of the TSS Central Accessibility Team Trainings</a:t>
            </a:r>
          </a:p>
        </p:txBody>
      </p:sp>
      <p:sp>
        <p:nvSpPr>
          <p:cNvPr id="5" name="Subtitle 4">
            <a:extLst>
              <a:ext uri="{FF2B5EF4-FFF2-40B4-BE49-F238E27FC236}">
                <a16:creationId xmlns:a16="http://schemas.microsoft.com/office/drawing/2014/main" id="{9A050431-349F-DD89-76A6-9823768650C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46692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A672B-E613-9937-013F-652CFC87BB03}"/>
              </a:ext>
            </a:extLst>
          </p:cNvPr>
          <p:cNvSpPr>
            <a:spLocks noGrp="1"/>
          </p:cNvSpPr>
          <p:nvPr>
            <p:ph type="title"/>
          </p:nvPr>
        </p:nvSpPr>
        <p:spPr/>
        <p:txBody>
          <a:bodyPr/>
          <a:lstStyle/>
          <a:p>
            <a:pPr algn="ctr"/>
            <a:r>
              <a:rPr lang="en-US" dirty="0"/>
              <a:t>TSS Central Accessibility Team Trainings</a:t>
            </a:r>
          </a:p>
        </p:txBody>
      </p:sp>
      <p:sp>
        <p:nvSpPr>
          <p:cNvPr id="3" name="Content Placeholder 2">
            <a:extLst>
              <a:ext uri="{FF2B5EF4-FFF2-40B4-BE49-F238E27FC236}">
                <a16:creationId xmlns:a16="http://schemas.microsoft.com/office/drawing/2014/main" id="{C5F3CF93-9566-2E3F-BB42-DF9B42778C9D}"/>
              </a:ext>
            </a:extLst>
          </p:cNvPr>
          <p:cNvSpPr>
            <a:spLocks noGrp="1"/>
          </p:cNvSpPr>
          <p:nvPr>
            <p:ph idx="1"/>
          </p:nvPr>
        </p:nvSpPr>
        <p:spPr/>
        <p:txBody>
          <a:bodyPr>
            <a:normAutofit/>
          </a:bodyPr>
          <a:lstStyle/>
          <a:p>
            <a:pPr marL="0" indent="0">
              <a:buNone/>
            </a:pPr>
            <a:r>
              <a:rPr lang="en-US" dirty="0"/>
              <a:t>Based on the working group training plan to offer an introduction training and role-based trainings</a:t>
            </a:r>
          </a:p>
          <a:p>
            <a:pPr marL="0" indent="0">
              <a:buNone/>
            </a:pPr>
            <a:endParaRPr lang="en-US" dirty="0"/>
          </a:p>
          <a:p>
            <a:pPr marL="0" indent="0">
              <a:buNone/>
            </a:pPr>
            <a:r>
              <a:rPr lang="en-US" dirty="0"/>
              <a:t>Please provide feedback on the training content for these presentations</a:t>
            </a:r>
          </a:p>
          <a:p>
            <a:pPr marL="0" indent="0">
              <a:buNone/>
            </a:pPr>
            <a:endParaRPr lang="en-US" dirty="0"/>
          </a:p>
          <a:p>
            <a:pPr marL="514350" indent="-514350">
              <a:buFont typeface="+mj-lt"/>
              <a:buAutoNum type="arabicPeriod"/>
            </a:pPr>
            <a:r>
              <a:rPr lang="en-US" dirty="0"/>
              <a:t>Word Document Accessibility</a:t>
            </a:r>
          </a:p>
          <a:p>
            <a:pPr marL="514350" indent="-514350">
              <a:buFont typeface="+mj-lt"/>
              <a:buAutoNum type="arabicPeriod"/>
            </a:pPr>
            <a:r>
              <a:rPr lang="en-US" dirty="0"/>
              <a:t>PDF Accessibility</a:t>
            </a:r>
          </a:p>
          <a:p>
            <a:pPr marL="514350" indent="-514350">
              <a:buFont typeface="+mj-lt"/>
              <a:buAutoNum type="arabicPeriod"/>
            </a:pPr>
            <a:r>
              <a:rPr lang="en-US" dirty="0"/>
              <a:t>Video accessibility</a:t>
            </a:r>
          </a:p>
        </p:txBody>
      </p:sp>
    </p:spTree>
    <p:extLst>
      <p:ext uri="{BB962C8B-B14F-4D97-AF65-F5344CB8AC3E}">
        <p14:creationId xmlns:p14="http://schemas.microsoft.com/office/powerpoint/2010/main" val="3947675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15A24-509A-4086-DC87-8A5B3D069F13}"/>
              </a:ext>
            </a:extLst>
          </p:cNvPr>
          <p:cNvSpPr>
            <a:spLocks noGrp="1"/>
          </p:cNvSpPr>
          <p:nvPr>
            <p:ph type="title"/>
          </p:nvPr>
        </p:nvSpPr>
        <p:spPr/>
        <p:txBody>
          <a:bodyPr/>
          <a:lstStyle/>
          <a:p>
            <a:pPr algn="ctr"/>
            <a:r>
              <a:rPr lang="en-US" dirty="0"/>
              <a:t>Next Steps for TSS Central Accessibility Team Trainings</a:t>
            </a:r>
          </a:p>
        </p:txBody>
      </p:sp>
      <p:sp>
        <p:nvSpPr>
          <p:cNvPr id="3" name="Content Placeholder 2">
            <a:extLst>
              <a:ext uri="{FF2B5EF4-FFF2-40B4-BE49-F238E27FC236}">
                <a16:creationId xmlns:a16="http://schemas.microsoft.com/office/drawing/2014/main" id="{A7CBF192-B59B-9790-23DD-5E34DF914F35}"/>
              </a:ext>
            </a:extLst>
          </p:cNvPr>
          <p:cNvSpPr>
            <a:spLocks noGrp="1"/>
          </p:cNvSpPr>
          <p:nvPr>
            <p:ph idx="1"/>
          </p:nvPr>
        </p:nvSpPr>
        <p:spPr/>
        <p:txBody>
          <a:bodyPr>
            <a:normAutofit fontScale="92500" lnSpcReduction="20000"/>
          </a:bodyPr>
          <a:lstStyle/>
          <a:p>
            <a:pPr marL="0" indent="0">
              <a:buNone/>
            </a:pPr>
            <a:r>
              <a:rPr lang="en-US" dirty="0"/>
              <a:t>Training presentations next steps</a:t>
            </a:r>
          </a:p>
          <a:p>
            <a:pPr marL="0" indent="0">
              <a:buNone/>
            </a:pPr>
            <a:endParaRPr lang="en-US" dirty="0"/>
          </a:p>
          <a:p>
            <a:pPr marL="514350" indent="-514350">
              <a:buFont typeface="+mj-lt"/>
              <a:buAutoNum type="arabicPeriod"/>
            </a:pPr>
            <a:r>
              <a:rPr lang="en-US" dirty="0"/>
              <a:t>Continue presenting training presentations on additional accessibility topics for working group feedback</a:t>
            </a:r>
          </a:p>
          <a:p>
            <a:pPr marL="514350" indent="-514350">
              <a:buFont typeface="+mj-lt"/>
              <a:buAutoNum type="arabicPeriod"/>
            </a:pPr>
            <a:r>
              <a:rPr lang="en-US" dirty="0"/>
              <a:t>Pilot trainings with TSS internal teams</a:t>
            </a:r>
          </a:p>
          <a:p>
            <a:pPr marL="514350" indent="-514350">
              <a:buFont typeface="+mj-lt"/>
              <a:buAutoNum type="arabicPeriod"/>
            </a:pPr>
            <a:r>
              <a:rPr lang="en-US" dirty="0"/>
              <a:t>Make enhancements to training content based on feedback from the questionnaire</a:t>
            </a:r>
          </a:p>
          <a:p>
            <a:pPr marL="514350" indent="-514350">
              <a:buFont typeface="+mj-lt"/>
              <a:buAutoNum type="arabicPeriod"/>
            </a:pPr>
            <a:r>
              <a:rPr lang="en-US" dirty="0"/>
              <a:t>Include these training offerings in the central accessibility team request form for Commonwealth Employees</a:t>
            </a:r>
          </a:p>
          <a:p>
            <a:pPr marL="514350" indent="-514350">
              <a:buFont typeface="+mj-lt"/>
              <a:buAutoNum type="arabicPeriod"/>
            </a:pPr>
            <a:r>
              <a:rPr lang="en-US" dirty="0"/>
              <a:t>Offer training webinars throughout the year on these topics</a:t>
            </a:r>
          </a:p>
          <a:p>
            <a:pPr marL="514350" indent="-514350">
              <a:buFont typeface="+mj-lt"/>
              <a:buAutoNum type="arabicPeriod"/>
            </a:pPr>
            <a:r>
              <a:rPr lang="en-US" dirty="0"/>
              <a:t>Incorporate content from these trainings into the required training</a:t>
            </a:r>
          </a:p>
        </p:txBody>
      </p:sp>
    </p:spTree>
    <p:extLst>
      <p:ext uri="{BB962C8B-B14F-4D97-AF65-F5344CB8AC3E}">
        <p14:creationId xmlns:p14="http://schemas.microsoft.com/office/powerpoint/2010/main" val="1472239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7D025C-3BFB-7356-B452-63A3CAE75A33}"/>
              </a:ext>
            </a:extLst>
          </p:cNvPr>
          <p:cNvSpPr>
            <a:spLocks noGrp="1"/>
          </p:cNvSpPr>
          <p:nvPr>
            <p:ph type="ctrTitle"/>
          </p:nvPr>
        </p:nvSpPr>
        <p:spPr/>
        <p:txBody>
          <a:bodyPr>
            <a:normAutofit fontScale="90000"/>
          </a:bodyPr>
          <a:lstStyle/>
          <a:p>
            <a:r>
              <a:rPr lang="en-US" dirty="0">
                <a:solidFill>
                  <a:schemeClr val="bg2"/>
                </a:solidFill>
              </a:rPr>
              <a:t>Next Steps </a:t>
            </a:r>
            <a:br>
              <a:rPr lang="en-US" dirty="0">
                <a:solidFill>
                  <a:schemeClr val="bg2"/>
                </a:solidFill>
              </a:rPr>
            </a:br>
            <a:r>
              <a:rPr lang="en-US" dirty="0">
                <a:solidFill>
                  <a:schemeClr val="bg2"/>
                </a:solidFill>
              </a:rPr>
              <a:t>for Accessibility Training Plan Working Group</a:t>
            </a:r>
          </a:p>
        </p:txBody>
      </p:sp>
      <p:sp>
        <p:nvSpPr>
          <p:cNvPr id="6" name="Subtitle 5">
            <a:extLst>
              <a:ext uri="{FF2B5EF4-FFF2-40B4-BE49-F238E27FC236}">
                <a16:creationId xmlns:a16="http://schemas.microsoft.com/office/drawing/2014/main" id="{5736484A-E4EC-40C9-FDA6-61675BB6765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47830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a:xfrm>
            <a:off x="838200" y="1871330"/>
            <a:ext cx="10515600" cy="4837814"/>
          </a:xfrm>
        </p:spPr>
        <p:txBody>
          <a:bodyPr vert="horz" lIns="91440" tIns="45720" rIns="91440" bIns="45720" rtlCol="0" anchor="t">
            <a:normAutofit/>
          </a:bodyPr>
          <a:lstStyle/>
          <a:p>
            <a:pPr marL="0" indent="0">
              <a:buNone/>
            </a:pPr>
            <a:r>
              <a:rPr lang="en-US" dirty="0"/>
              <a:t>Coming up for this working group</a:t>
            </a:r>
          </a:p>
          <a:p>
            <a:pPr marL="0" indent="0">
              <a:buNone/>
            </a:pPr>
            <a:endParaRPr lang="en-US" dirty="0"/>
          </a:p>
          <a:p>
            <a:pPr marL="514350" indent="-514350">
              <a:buFont typeface="+mj-lt"/>
              <a:buAutoNum type="arabicPeriod"/>
            </a:pPr>
            <a:r>
              <a:rPr lang="en-US" dirty="0"/>
              <a:t>Review and give feedback for the training poc for introduction to digital accessibility</a:t>
            </a:r>
          </a:p>
          <a:p>
            <a:pPr marL="514350" indent="-514350">
              <a:buFont typeface="+mj-lt"/>
              <a:buAutoNum type="arabicPeriod"/>
            </a:pPr>
            <a:r>
              <a:rPr lang="en-US" dirty="0"/>
              <a:t>Continue reviewing any trainings created by the TSS central accessibility team</a:t>
            </a:r>
          </a:p>
          <a:p>
            <a:pPr marL="514350" indent="-514350">
              <a:buFont typeface="+mj-lt"/>
              <a:buAutoNum type="arabicPeriod"/>
            </a:pPr>
            <a:r>
              <a:rPr lang="en-US" dirty="0"/>
              <a:t>Discuss the plan for tracking trainings for dashboard reporting</a:t>
            </a:r>
          </a:p>
          <a:p>
            <a:pPr marL="0" indent="0">
              <a:buNone/>
            </a:pPr>
            <a:endParaRPr lang="en-US" dirty="0"/>
          </a:p>
        </p:txBody>
      </p:sp>
    </p:spTree>
    <p:extLst>
      <p:ext uri="{BB962C8B-B14F-4D97-AF65-F5344CB8AC3E}">
        <p14:creationId xmlns:p14="http://schemas.microsoft.com/office/powerpoint/2010/main" val="2890622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Introduction and Roll Call</a:t>
            </a:r>
          </a:p>
          <a:p>
            <a:pPr marL="514350" indent="-514350">
              <a:buFont typeface="+mj-lt"/>
              <a:buAutoNum type="arabicPeriod"/>
            </a:pPr>
            <a:r>
              <a:rPr lang="en-US" dirty="0"/>
              <a:t>Human Resources Division Accessibility Training Update</a:t>
            </a:r>
          </a:p>
          <a:p>
            <a:pPr marL="514350" indent="-514350">
              <a:buFont typeface="+mj-lt"/>
              <a:buAutoNum type="arabicPeriod"/>
            </a:pPr>
            <a:r>
              <a:rPr lang="en-US" dirty="0"/>
              <a:t>Presentation and Feedback for the TSS Central Accessibility Team Trainings </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Introduction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lnSpcReduction="10000"/>
          </a:bodyPr>
          <a:lstStyle/>
          <a:p>
            <a:pPr marL="609600" indent="-457200"/>
            <a:r>
              <a:rPr lang="en-US" b="1" dirty="0"/>
              <a:t>Jason Snyder,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r>
              <a:rPr lang="en-US" b="1" dirty="0"/>
              <a:t>Ashley Bloom, </a:t>
            </a:r>
            <a:r>
              <a:rPr lang="en-US" dirty="0"/>
              <a:t>CIAO, Executive Office of Technology Services and Security</a:t>
            </a:r>
          </a:p>
          <a:p>
            <a:pPr marL="609600" indent="-457200"/>
            <a:r>
              <a:rPr lang="en-US" b="1" dirty="0"/>
              <a:t>Brian Chase</a:t>
            </a:r>
            <a:r>
              <a:rPr lang="en-US" dirty="0"/>
              <a:t>, </a:t>
            </a:r>
            <a:r>
              <a:rPr lang="en-US" dirty="0">
                <a:ea typeface="Noto Sans Light" panose="020B0402040504020204" pitchFamily="34" charset="0"/>
                <a:cs typeface="Noto Sans Light" panose="020B0402040504020204" pitchFamily="34" charset="0"/>
              </a:rPr>
              <a:t>Secretariat Accessibility Officer, Executive Office of Health and Human Services</a:t>
            </a:r>
          </a:p>
          <a:p>
            <a:pPr marL="609600" indent="-457200"/>
            <a:r>
              <a:rPr lang="en-US" b="1" dirty="0"/>
              <a:t>Ellen Christy, </a:t>
            </a:r>
            <a:r>
              <a:rPr lang="en-US" dirty="0"/>
              <a:t>Secretariat CIO, Executive Office of Economic Development</a:t>
            </a:r>
          </a:p>
          <a:p>
            <a:pPr marL="609600" indent="-457200"/>
            <a:r>
              <a:rPr lang="en-US" b="1" dirty="0"/>
              <a:t>Larry Goldberg, </a:t>
            </a:r>
            <a:r>
              <a:rPr lang="en-US" dirty="0"/>
              <a:t>Public Board Member</a:t>
            </a:r>
          </a:p>
          <a:p>
            <a:pPr marL="609600" indent="-457200"/>
            <a:r>
              <a:rPr lang="en-US" b="1" dirty="0"/>
              <a:t>David Kingsbury, </a:t>
            </a:r>
            <a:r>
              <a:rPr lang="en-US" dirty="0"/>
              <a:t>Public Board Member</a:t>
            </a:r>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Accessibility Training Plan Objective</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a:bodyPr>
          <a:lstStyle/>
          <a:p>
            <a:pPr marL="0" indent="0">
              <a:buNone/>
            </a:pPr>
            <a:r>
              <a:rPr lang="en-US" dirty="0"/>
              <a:t>Provide accessibility training to introduce Commonwealth employees to digital accessibility in conjunction with role-based accessibility requirements</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Training</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p:txBody>
          <a:bodyPr/>
          <a:lstStyle/>
          <a:p>
            <a:pPr marL="0" indent="0">
              <a:buNone/>
            </a:pPr>
            <a:r>
              <a:rPr lang="en-US" dirty="0"/>
              <a:t>From Executive Order 614:</a:t>
            </a:r>
          </a:p>
          <a:p>
            <a:pPr marL="0" indent="0">
              <a:buNone/>
            </a:pPr>
            <a:endParaRPr lang="en-US" dirty="0"/>
          </a:p>
          <a:p>
            <a:pPr marL="0" indent="0">
              <a:buNone/>
            </a:pPr>
            <a:r>
              <a:rPr lang="en-US" dirty="0"/>
              <a:t>The CIAO, in consultation with the Board, shall assess the current digital accessibility training requirements for executive department employees with responsibility for digital content and, in collaboration with Massachusetts Office on Disability and the Human Resources Division, develop and implement a Digital Accessibility and Equity Training Plan that may establish new training or continuing education requirements for such employees.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E9409513-F21E-7F63-32EA-FD3C2DCD20E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DD07E2F-E085-F874-964A-6C8DB4A920B3}"/>
              </a:ext>
            </a:extLst>
          </p:cNvPr>
          <p:cNvSpPr>
            <a:spLocks noGrp="1"/>
          </p:cNvSpPr>
          <p:nvPr>
            <p:ph type="ctrTitle"/>
          </p:nvPr>
        </p:nvSpPr>
        <p:spPr/>
        <p:txBody>
          <a:bodyPr>
            <a:normAutofit fontScale="90000"/>
          </a:bodyPr>
          <a:lstStyle/>
          <a:p>
            <a:r>
              <a:rPr lang="en-US" dirty="0">
                <a:solidFill>
                  <a:schemeClr val="bg2"/>
                </a:solidFill>
              </a:rPr>
              <a:t>Human Resources Division Accessibility Training Update</a:t>
            </a:r>
            <a:br>
              <a:rPr lang="en-US" dirty="0">
                <a:solidFill>
                  <a:schemeClr val="bg2"/>
                </a:solidFill>
              </a:rPr>
            </a:br>
            <a:endParaRPr lang="en-US" dirty="0">
              <a:solidFill>
                <a:schemeClr val="bg2"/>
              </a:solidFill>
            </a:endParaRPr>
          </a:p>
        </p:txBody>
      </p:sp>
      <p:sp>
        <p:nvSpPr>
          <p:cNvPr id="5" name="Subtitle 4">
            <a:extLst>
              <a:ext uri="{FF2B5EF4-FFF2-40B4-BE49-F238E27FC236}">
                <a16:creationId xmlns:a16="http://schemas.microsoft.com/office/drawing/2014/main" id="{0AAB3B04-ED26-7C12-150F-36EF716F377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68174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5038D-1539-2AF8-A5B9-EBE0F7011107}"/>
              </a:ext>
            </a:extLst>
          </p:cNvPr>
          <p:cNvSpPr>
            <a:spLocks noGrp="1"/>
          </p:cNvSpPr>
          <p:nvPr>
            <p:ph type="title"/>
          </p:nvPr>
        </p:nvSpPr>
        <p:spPr/>
        <p:txBody>
          <a:bodyPr/>
          <a:lstStyle/>
          <a:p>
            <a:pPr algn="ctr"/>
            <a:r>
              <a:rPr lang="en-US" dirty="0"/>
              <a:t>Accessibility Training Update</a:t>
            </a:r>
          </a:p>
        </p:txBody>
      </p:sp>
      <p:sp>
        <p:nvSpPr>
          <p:cNvPr id="3" name="Content Placeholder 2">
            <a:extLst>
              <a:ext uri="{FF2B5EF4-FFF2-40B4-BE49-F238E27FC236}">
                <a16:creationId xmlns:a16="http://schemas.microsoft.com/office/drawing/2014/main" id="{1A2A5618-564D-2AF1-DF00-554DBABCA223}"/>
              </a:ext>
            </a:extLst>
          </p:cNvPr>
          <p:cNvSpPr>
            <a:spLocks noGrp="1"/>
          </p:cNvSpPr>
          <p:nvPr>
            <p:ph idx="1"/>
          </p:nvPr>
        </p:nvSpPr>
        <p:spPr/>
        <p:txBody>
          <a:bodyPr>
            <a:normAutofit lnSpcReduction="10000"/>
          </a:bodyPr>
          <a:lstStyle/>
          <a:p>
            <a:pPr marL="0" indent="0">
              <a:buNone/>
            </a:pPr>
            <a:r>
              <a:rPr lang="en-US" dirty="0"/>
              <a:t>Partnering and meeting with Human Resources Division, Mass Office on Disability, Central Accessibility Team and additional stakeholders to do the following:</a:t>
            </a:r>
          </a:p>
          <a:p>
            <a:pPr marL="0" indent="0">
              <a:buNone/>
            </a:pPr>
            <a:endParaRPr lang="en-US" dirty="0"/>
          </a:p>
          <a:p>
            <a:pPr marL="514350" indent="-514350">
              <a:buFont typeface="+mj-lt"/>
              <a:buAutoNum type="arabicPeriod"/>
            </a:pPr>
            <a:r>
              <a:rPr lang="en-US" dirty="0"/>
              <a:t>Create a training plan document</a:t>
            </a:r>
          </a:p>
          <a:p>
            <a:pPr marL="514350" indent="-514350">
              <a:buFont typeface="+mj-lt"/>
              <a:buAutoNum type="arabicPeriod"/>
            </a:pPr>
            <a:r>
              <a:rPr lang="en-US" dirty="0"/>
              <a:t>Identification of broad training(s) topics for all employees and specific employee groups</a:t>
            </a:r>
          </a:p>
          <a:p>
            <a:pPr marL="514350" indent="-514350">
              <a:buFont typeface="+mj-lt"/>
              <a:buAutoNum type="arabicPeriod"/>
            </a:pPr>
            <a:r>
              <a:rPr lang="en-US" dirty="0"/>
              <a:t>Create training content</a:t>
            </a:r>
          </a:p>
          <a:p>
            <a:pPr marL="514350" indent="-514350">
              <a:buFont typeface="+mj-lt"/>
              <a:buAutoNum type="arabicPeriod"/>
            </a:pPr>
            <a:r>
              <a:rPr lang="en-US" dirty="0"/>
              <a:t>Collecting feedback and updating plan and content</a:t>
            </a:r>
          </a:p>
          <a:p>
            <a:pPr marL="514350" indent="-514350">
              <a:buFont typeface="+mj-lt"/>
              <a:buAutoNum type="arabicPeriod"/>
            </a:pPr>
            <a:r>
              <a:rPr lang="en-US" dirty="0"/>
              <a:t>Presentation of plan and content to stakeholders</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552106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D24A5-1350-220C-3821-58DD58FC422F}"/>
              </a:ext>
            </a:extLst>
          </p:cNvPr>
          <p:cNvSpPr>
            <a:spLocks noGrp="1"/>
          </p:cNvSpPr>
          <p:nvPr>
            <p:ph type="title"/>
          </p:nvPr>
        </p:nvSpPr>
        <p:spPr/>
        <p:txBody>
          <a:bodyPr/>
          <a:lstStyle/>
          <a:p>
            <a:pPr algn="ctr"/>
            <a:r>
              <a:rPr lang="en-US" dirty="0"/>
              <a:t>Progress Update for April</a:t>
            </a:r>
          </a:p>
        </p:txBody>
      </p:sp>
      <p:sp>
        <p:nvSpPr>
          <p:cNvPr id="3" name="Content Placeholder 2">
            <a:extLst>
              <a:ext uri="{FF2B5EF4-FFF2-40B4-BE49-F238E27FC236}">
                <a16:creationId xmlns:a16="http://schemas.microsoft.com/office/drawing/2014/main" id="{4F5B563C-3DDE-C649-AAD1-D70640E6235C}"/>
              </a:ext>
            </a:extLst>
          </p:cNvPr>
          <p:cNvSpPr>
            <a:spLocks noGrp="1"/>
          </p:cNvSpPr>
          <p:nvPr>
            <p:ph idx="1"/>
          </p:nvPr>
        </p:nvSpPr>
        <p:spPr/>
        <p:txBody>
          <a:bodyPr>
            <a:normAutofit fontScale="92500" lnSpcReduction="20000"/>
          </a:bodyPr>
          <a:lstStyle/>
          <a:p>
            <a:pPr marL="0" indent="0">
              <a:buNone/>
            </a:pPr>
            <a:r>
              <a:rPr lang="en-US" b="1" dirty="0"/>
              <a:t>Completed work</a:t>
            </a:r>
          </a:p>
          <a:p>
            <a:r>
              <a:rPr lang="en-US" dirty="0"/>
              <a:t>Training plan document reviewed by this working group completed and presented to colleagues at HRD and MOD</a:t>
            </a:r>
          </a:p>
          <a:p>
            <a:r>
              <a:rPr lang="en-US" dirty="0"/>
              <a:t>Training plan document presented to additional stakeholders within HRD</a:t>
            </a:r>
          </a:p>
          <a:p>
            <a:pPr marL="0" indent="0">
              <a:buNone/>
            </a:pPr>
            <a:endParaRPr lang="en-US" dirty="0"/>
          </a:p>
          <a:p>
            <a:pPr marL="0" indent="0">
              <a:buNone/>
            </a:pPr>
            <a:r>
              <a:rPr lang="en-US" b="1" dirty="0"/>
              <a:t>Upcoming work</a:t>
            </a:r>
          </a:p>
          <a:p>
            <a:r>
              <a:rPr lang="en-US" dirty="0"/>
              <a:t>Training poc for an introduction to digital accessibility fundamentals to be created for review by the working group and additional stakeholders</a:t>
            </a:r>
          </a:p>
          <a:p>
            <a:r>
              <a:rPr lang="en-US" dirty="0"/>
              <a:t>Role-specific training modules to be created and be provided by management</a:t>
            </a:r>
          </a:p>
        </p:txBody>
      </p:sp>
    </p:spTree>
    <p:extLst>
      <p:ext uri="{BB962C8B-B14F-4D97-AF65-F5344CB8AC3E}">
        <p14:creationId xmlns:p14="http://schemas.microsoft.com/office/powerpoint/2010/main" val="37701730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4E3F6D-E5D6-4FC5-8B0C-1393D9298C98}">
  <ds:schemaRefs>
    <ds:schemaRef ds:uri="http://schemas.microsoft.com/sharepoint/v3/contenttype/forms"/>
  </ds:schemaRefs>
</ds:datastoreItem>
</file>

<file path=customXml/itemProps2.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8471</TotalTime>
  <Words>618</Words>
  <Application>Microsoft Office PowerPoint</Application>
  <PresentationFormat>Widescreen</PresentationFormat>
  <Paragraphs>78</Paragraphs>
  <Slides>18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Noto Sans Light</vt:lpstr>
      <vt:lpstr>Aptos</vt:lpstr>
      <vt:lpstr>Aptos Display</vt:lpstr>
      <vt:lpstr>Arial</vt:lpstr>
      <vt:lpstr>Noto Sans</vt:lpstr>
      <vt:lpstr>Wingdings</vt:lpstr>
      <vt:lpstr>Office Theme</vt:lpstr>
      <vt:lpstr>Digital Accessibility and Equity Governance Board Accessibility Training Plan Working Group Meeting</vt:lpstr>
      <vt:lpstr>Meeting Agenda</vt:lpstr>
      <vt:lpstr>Introduction and Roll Call</vt:lpstr>
      <vt:lpstr>Working Group Member Roll Call</vt:lpstr>
      <vt:lpstr>Accessibility Training Plan Objective</vt:lpstr>
      <vt:lpstr>Executive Order 614 Training</vt:lpstr>
      <vt:lpstr>Human Resources Division Accessibility Training Update </vt:lpstr>
      <vt:lpstr>Accessibility Training Update</vt:lpstr>
      <vt:lpstr>Progress Update for April</vt:lpstr>
      <vt:lpstr>Presentation of the TSS Central Accessibility Team Trainings</vt:lpstr>
      <vt:lpstr>TSS Central Accessibility Team Trainings</vt:lpstr>
      <vt:lpstr>Next Steps for TSS Central Accessibility Team Trainings</vt:lpstr>
      <vt:lpstr>Next Steps  for Accessibility Training Plan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36</cp:revision>
  <dcterms:created xsi:type="dcterms:W3CDTF">2024-03-08T14:56:14Z</dcterms:created>
  <dcterms:modified xsi:type="dcterms:W3CDTF">2025-04-18T20:58:14Z</dcterms:modified>
</cp:coreProperties>
</file>