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2"/>
  </p:notesMasterIdLst>
  <p:sldIdLst>
    <p:sldId id="256" r:id="rId4"/>
    <p:sldId id="257" r:id="rId5"/>
    <p:sldId id="258" r:id="rId6"/>
    <p:sldId id="259" r:id="rId7"/>
    <p:sldId id="327" r:id="rId8"/>
    <p:sldId id="338" r:id="rId9"/>
    <p:sldId id="343" r:id="rId10"/>
    <p:sldId id="352" r:id="rId11"/>
    <p:sldId id="353" r:id="rId12"/>
    <p:sldId id="340" r:id="rId13"/>
    <p:sldId id="346" r:id="rId14"/>
    <p:sldId id="347" r:id="rId15"/>
    <p:sldId id="333" r:id="rId16"/>
    <p:sldId id="275" r:id="rId17"/>
    <p:sldId id="266" r:id="rId18"/>
    <p:sldId id="267" r:id="rId19"/>
    <p:sldId id="269"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51" d="100"/>
          <a:sy n="51" d="100"/>
        </p:scale>
        <p:origin x="108"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nnett, Yukiko (EOTSS)" userId="1a375f8e-71eb-464a-9d86-65c78107010f" providerId="ADAL" clId="{7A33DAE7-0533-45B4-A93B-737100AE1DA9}"/>
    <pc:docChg chg="delSld modSld">
      <pc:chgData name="Gannett, Yukiko (EOTSS)" userId="1a375f8e-71eb-464a-9d86-65c78107010f" providerId="ADAL" clId="{7A33DAE7-0533-45B4-A93B-737100AE1DA9}" dt="2025-04-18T20:58:10.106" v="18" actId="20577"/>
      <pc:docMkLst>
        <pc:docMk/>
      </pc:docMkLst>
      <pc:sldChg chg="modSp mod">
        <pc:chgData name="Gannett, Yukiko (EOTSS)" userId="1a375f8e-71eb-464a-9d86-65c78107010f" providerId="ADAL" clId="{7A33DAE7-0533-45B4-A93B-737100AE1DA9}" dt="2025-04-18T20:58:10.106" v="18" actId="20577"/>
        <pc:sldMkLst>
          <pc:docMk/>
          <pc:sldMk cId="4274120308" sldId="256"/>
        </pc:sldMkLst>
        <pc:spChg chg="mod">
          <ac:chgData name="Gannett, Yukiko (EOTSS)" userId="1a375f8e-71eb-464a-9d86-65c78107010f" providerId="ADAL" clId="{7A33DAE7-0533-45B4-A93B-737100AE1DA9}" dt="2025-04-18T20:58:10.106" v="18" actId="20577"/>
          <ac:spMkLst>
            <pc:docMk/>
            <pc:sldMk cId="4274120308" sldId="256"/>
            <ac:spMk id="3" creationId="{73DF786E-4EF4-B345-0F01-3F2D068BD41E}"/>
          </ac:spMkLst>
        </pc:spChg>
      </pc:sldChg>
      <pc:sldChg chg="modSp mod">
        <pc:chgData name="Gannett, Yukiko (EOTSS)" userId="1a375f8e-71eb-464a-9d86-65c78107010f" providerId="ADAL" clId="{7A33DAE7-0533-45B4-A93B-737100AE1DA9}" dt="2025-04-17T21:58:12.211" v="2" actId="20577"/>
        <pc:sldMkLst>
          <pc:docMk/>
          <pc:sldMk cId="907641570" sldId="257"/>
        </pc:sldMkLst>
        <pc:spChg chg="mod">
          <ac:chgData name="Gannett, Yukiko (EOTSS)" userId="1a375f8e-71eb-464a-9d86-65c78107010f" providerId="ADAL" clId="{7A33DAE7-0533-45B4-A93B-737100AE1DA9}" dt="2025-04-17T21:58:12.211" v="2" actId="20577"/>
          <ac:spMkLst>
            <pc:docMk/>
            <pc:sldMk cId="907641570" sldId="257"/>
            <ac:spMk id="3" creationId="{044C0BF8-ACE0-1642-E7A4-63B54E626902}"/>
          </ac:spMkLst>
        </pc:spChg>
      </pc:sldChg>
      <pc:sldChg chg="modSp mod">
        <pc:chgData name="Gannett, Yukiko (EOTSS)" userId="1a375f8e-71eb-464a-9d86-65c78107010f" providerId="ADAL" clId="{7A33DAE7-0533-45B4-A93B-737100AE1DA9}" dt="2025-04-07T17:58:25.479" v="0" actId="20577"/>
        <pc:sldMkLst>
          <pc:docMk/>
          <pc:sldMk cId="2346692991" sldId="340"/>
        </pc:sldMkLst>
        <pc:spChg chg="mod">
          <ac:chgData name="Gannett, Yukiko (EOTSS)" userId="1a375f8e-71eb-464a-9d86-65c78107010f" providerId="ADAL" clId="{7A33DAE7-0533-45B4-A93B-737100AE1DA9}" dt="2025-04-07T17:58:25.479" v="0" actId="20577"/>
          <ac:spMkLst>
            <pc:docMk/>
            <pc:sldMk cId="2346692991" sldId="340"/>
            <ac:spMk id="4" creationId="{5F071275-8D2B-4557-C1B3-5CB225FEFC8C}"/>
          </ac:spMkLst>
        </pc:spChg>
      </pc:sldChg>
      <pc:sldChg chg="modSp mod">
        <pc:chgData name="Gannett, Yukiko (EOTSS)" userId="1a375f8e-71eb-464a-9d86-65c78107010f" providerId="ADAL" clId="{7A33DAE7-0533-45B4-A93B-737100AE1DA9}" dt="2025-04-17T21:58:43.452" v="3" actId="20577"/>
        <pc:sldMkLst>
          <pc:docMk/>
          <pc:sldMk cId="3947675169" sldId="346"/>
        </pc:sldMkLst>
        <pc:spChg chg="mod">
          <ac:chgData name="Gannett, Yukiko (EOTSS)" userId="1a375f8e-71eb-464a-9d86-65c78107010f" providerId="ADAL" clId="{7A33DAE7-0533-45B4-A93B-737100AE1DA9}" dt="2025-04-17T21:58:43.452" v="3" actId="20577"/>
          <ac:spMkLst>
            <pc:docMk/>
            <pc:sldMk cId="3947675169" sldId="346"/>
            <ac:spMk id="2" creationId="{10AA672B-E613-9937-013F-652CFC87BB03}"/>
          </ac:spMkLst>
        </pc:spChg>
      </pc:sldChg>
      <pc:sldChg chg="modSp mod">
        <pc:chgData name="Gannett, Yukiko (EOTSS)" userId="1a375f8e-71eb-464a-9d86-65c78107010f" providerId="ADAL" clId="{7A33DAE7-0533-45B4-A93B-737100AE1DA9}" dt="2025-04-07T18:02:20.606" v="1" actId="20577"/>
        <pc:sldMkLst>
          <pc:docMk/>
          <pc:sldMk cId="1472239417" sldId="347"/>
        </pc:sldMkLst>
        <pc:spChg chg="mod">
          <ac:chgData name="Gannett, Yukiko (EOTSS)" userId="1a375f8e-71eb-464a-9d86-65c78107010f" providerId="ADAL" clId="{7A33DAE7-0533-45B4-A93B-737100AE1DA9}" dt="2025-04-07T18:02:20.606" v="1" actId="20577"/>
          <ac:spMkLst>
            <pc:docMk/>
            <pc:sldMk cId="1472239417" sldId="347"/>
            <ac:spMk id="3" creationId="{A7CBF192-B59B-9790-23DD-5E34DF914F35}"/>
          </ac:spMkLst>
        </pc:spChg>
      </pc:sldChg>
      <pc:sldChg chg="modSp del mod">
        <pc:chgData name="Gannett, Yukiko (EOTSS)" userId="1a375f8e-71eb-464a-9d86-65c78107010f" providerId="ADAL" clId="{7A33DAE7-0533-45B4-A93B-737100AE1DA9}" dt="2025-04-18T20:58:05.875" v="16" actId="2696"/>
        <pc:sldMkLst>
          <pc:docMk/>
          <pc:sldMk cId="922149153" sldId="354"/>
        </pc:sldMkLst>
        <pc:spChg chg="mod">
          <ac:chgData name="Gannett, Yukiko (EOTSS)" userId="1a375f8e-71eb-464a-9d86-65c78107010f" providerId="ADAL" clId="{7A33DAE7-0533-45B4-A93B-737100AE1DA9}" dt="2025-04-17T22:00:07.549" v="15" actId="113"/>
          <ac:spMkLst>
            <pc:docMk/>
            <pc:sldMk cId="922149153" sldId="354"/>
            <ac:spMk id="3" creationId="{0E3A0D6F-D978-59D8-4F59-B7F0A15AEA11}"/>
          </ac:spMkLst>
        </pc:spChg>
      </pc:sldChg>
    </pc:docChg>
  </pc:docChgLst>
  <pc:docChgLst>
    <pc:chgData name="Bloom, Ashley (EOTSS)" userId="72d0e8ae-2e4f-4bb9-94cd-a4385f38aed0" providerId="ADAL" clId="{14A0A67E-EF06-4833-B0AB-9E457F68C5BC}"/>
    <pc:docChg chg="custSel addSld delSld modSld">
      <pc:chgData name="Bloom, Ashley (EOTSS)" userId="72d0e8ae-2e4f-4bb9-94cd-a4385f38aed0" providerId="ADAL" clId="{14A0A67E-EF06-4833-B0AB-9E457F68C5BC}" dt="2025-03-28T20:36:00.672" v="1116" actId="20577"/>
      <pc:docMkLst>
        <pc:docMk/>
      </pc:docMkLst>
      <pc:sldChg chg="modSp mod">
        <pc:chgData name="Bloom, Ashley (EOTSS)" userId="72d0e8ae-2e4f-4bb9-94cd-a4385f38aed0" providerId="ADAL" clId="{14A0A67E-EF06-4833-B0AB-9E457F68C5BC}" dt="2025-03-28T20:33:00.320" v="1018" actId="20577"/>
        <pc:sldMkLst>
          <pc:docMk/>
          <pc:sldMk cId="4274120308" sldId="256"/>
        </pc:sldMkLst>
        <pc:spChg chg="mod">
          <ac:chgData name="Bloom, Ashley (EOTSS)" userId="72d0e8ae-2e4f-4bb9-94cd-a4385f38aed0" providerId="ADAL" clId="{14A0A67E-EF06-4833-B0AB-9E457F68C5BC}" dt="2025-03-28T20:33:00.320" v="1018" actId="20577"/>
          <ac:spMkLst>
            <pc:docMk/>
            <pc:sldMk cId="4274120308" sldId="256"/>
            <ac:spMk id="3" creationId="{73DF786E-4EF4-B345-0F01-3F2D068BD41E}"/>
          </ac:spMkLst>
        </pc:spChg>
      </pc:sldChg>
      <pc:sldChg chg="modSp mod">
        <pc:chgData name="Bloom, Ashley (EOTSS)" userId="72d0e8ae-2e4f-4bb9-94cd-a4385f38aed0" providerId="ADAL" clId="{14A0A67E-EF06-4833-B0AB-9E457F68C5BC}" dt="2025-03-24T23:03:59.058" v="23" actId="20577"/>
        <pc:sldMkLst>
          <pc:docMk/>
          <pc:sldMk cId="907641570" sldId="257"/>
        </pc:sldMkLst>
        <pc:spChg chg="mod">
          <ac:chgData name="Bloom, Ashley (EOTSS)" userId="72d0e8ae-2e4f-4bb9-94cd-a4385f38aed0" providerId="ADAL" clId="{14A0A67E-EF06-4833-B0AB-9E457F68C5BC}" dt="2025-03-24T23:03:59.058" v="23" actId="20577"/>
          <ac:spMkLst>
            <pc:docMk/>
            <pc:sldMk cId="907641570" sldId="257"/>
            <ac:spMk id="3" creationId="{044C0BF8-ACE0-1642-E7A4-63B54E626902}"/>
          </ac:spMkLst>
        </pc:spChg>
      </pc:sldChg>
      <pc:sldChg chg="modSp mod">
        <pc:chgData name="Bloom, Ashley (EOTSS)" userId="72d0e8ae-2e4f-4bb9-94cd-a4385f38aed0" providerId="ADAL" clId="{14A0A67E-EF06-4833-B0AB-9E457F68C5BC}" dt="2025-03-28T20:34:02.295" v="1071" actId="20577"/>
        <pc:sldMkLst>
          <pc:docMk/>
          <pc:sldMk cId="3646040335" sldId="259"/>
        </pc:sldMkLst>
        <pc:spChg chg="mod">
          <ac:chgData name="Bloom, Ashley (EOTSS)" userId="72d0e8ae-2e4f-4bb9-94cd-a4385f38aed0" providerId="ADAL" clId="{14A0A67E-EF06-4833-B0AB-9E457F68C5BC}" dt="2025-03-28T20:34:02.295" v="1071" actId="20577"/>
          <ac:spMkLst>
            <pc:docMk/>
            <pc:sldMk cId="3646040335" sldId="259"/>
            <ac:spMk id="3" creationId="{81D5494F-5A5D-A52F-E47A-0CC0583B1BDA}"/>
          </ac:spMkLst>
        </pc:spChg>
      </pc:sldChg>
      <pc:sldChg chg="modSp mod">
        <pc:chgData name="Bloom, Ashley (EOTSS)" userId="72d0e8ae-2e4f-4bb9-94cd-a4385f38aed0" providerId="ADAL" clId="{14A0A67E-EF06-4833-B0AB-9E457F68C5BC}" dt="2025-03-24T23:18:06.271" v="1009" actId="20577"/>
        <pc:sldMkLst>
          <pc:docMk/>
          <pc:sldMk cId="3369402495" sldId="271"/>
        </pc:sldMkLst>
        <pc:spChg chg="mod">
          <ac:chgData name="Bloom, Ashley (EOTSS)" userId="72d0e8ae-2e4f-4bb9-94cd-a4385f38aed0" providerId="ADAL" clId="{14A0A67E-EF06-4833-B0AB-9E457F68C5BC}" dt="2025-03-24T23:18:06.271" v="1009" actId="20577"/>
          <ac:spMkLst>
            <pc:docMk/>
            <pc:sldMk cId="3369402495" sldId="271"/>
            <ac:spMk id="4" creationId="{A87CDE48-60C5-49D5-683E-B41FBA949713}"/>
          </ac:spMkLst>
        </pc:spChg>
      </pc:sldChg>
      <pc:sldChg chg="modSp mod">
        <pc:chgData name="Bloom, Ashley (EOTSS)" userId="72d0e8ae-2e4f-4bb9-94cd-a4385f38aed0" providerId="ADAL" clId="{14A0A67E-EF06-4833-B0AB-9E457F68C5BC}" dt="2025-03-24T23:18:16.754" v="1010" actId="2"/>
        <pc:sldMkLst>
          <pc:docMk/>
          <pc:sldMk cId="2890622037" sldId="275"/>
        </pc:sldMkLst>
        <pc:spChg chg="mod">
          <ac:chgData name="Bloom, Ashley (EOTSS)" userId="72d0e8ae-2e4f-4bb9-94cd-a4385f38aed0" providerId="ADAL" clId="{14A0A67E-EF06-4833-B0AB-9E457F68C5BC}" dt="2025-03-24T23:18:16.754" v="1010" actId="2"/>
          <ac:spMkLst>
            <pc:docMk/>
            <pc:sldMk cId="2890622037" sldId="275"/>
            <ac:spMk id="3" creationId="{4DBBF46A-1C58-3DFA-BEE3-38876A216B60}"/>
          </ac:spMkLst>
        </pc:spChg>
      </pc:sldChg>
      <pc:sldChg chg="modSp mod">
        <pc:chgData name="Bloom, Ashley (EOTSS)" userId="72d0e8ae-2e4f-4bb9-94cd-a4385f38aed0" providerId="ADAL" clId="{14A0A67E-EF06-4833-B0AB-9E457F68C5BC}" dt="2025-03-24T23:05:39.302" v="28" actId="20577"/>
        <pc:sldMkLst>
          <pc:docMk/>
          <pc:sldMk cId="2346692991" sldId="340"/>
        </pc:sldMkLst>
        <pc:spChg chg="mod">
          <ac:chgData name="Bloom, Ashley (EOTSS)" userId="72d0e8ae-2e4f-4bb9-94cd-a4385f38aed0" providerId="ADAL" clId="{14A0A67E-EF06-4833-B0AB-9E457F68C5BC}" dt="2025-03-24T23:05:39.302" v="28" actId="20577"/>
          <ac:spMkLst>
            <pc:docMk/>
            <pc:sldMk cId="2346692991" sldId="340"/>
            <ac:spMk id="4" creationId="{5F071275-8D2B-4557-C1B3-5CB225FEFC8C}"/>
          </ac:spMkLst>
        </pc:spChg>
      </pc:sldChg>
      <pc:sldChg chg="del">
        <pc:chgData name="Bloom, Ashley (EOTSS)" userId="72d0e8ae-2e4f-4bb9-94cd-a4385f38aed0" providerId="ADAL" clId="{14A0A67E-EF06-4833-B0AB-9E457F68C5BC}" dt="2025-03-24T23:05:30.406" v="27" actId="2696"/>
        <pc:sldMkLst>
          <pc:docMk/>
          <pc:sldMk cId="1237144165" sldId="341"/>
        </pc:sldMkLst>
      </pc:sldChg>
      <pc:sldChg chg="modSp mod">
        <pc:chgData name="Bloom, Ashley (EOTSS)" userId="72d0e8ae-2e4f-4bb9-94cd-a4385f38aed0" providerId="ADAL" clId="{14A0A67E-EF06-4833-B0AB-9E457F68C5BC}" dt="2025-03-24T23:14:42.038" v="760" actId="12"/>
        <pc:sldMkLst>
          <pc:docMk/>
          <pc:sldMk cId="3947675169" sldId="346"/>
        </pc:sldMkLst>
        <pc:spChg chg="mod">
          <ac:chgData name="Bloom, Ashley (EOTSS)" userId="72d0e8ae-2e4f-4bb9-94cd-a4385f38aed0" providerId="ADAL" clId="{14A0A67E-EF06-4833-B0AB-9E457F68C5BC}" dt="2025-03-24T23:13:41.860" v="692" actId="20577"/>
          <ac:spMkLst>
            <pc:docMk/>
            <pc:sldMk cId="3947675169" sldId="346"/>
            <ac:spMk id="2" creationId="{10AA672B-E613-9937-013F-652CFC87BB03}"/>
          </ac:spMkLst>
        </pc:spChg>
        <pc:spChg chg="mod">
          <ac:chgData name="Bloom, Ashley (EOTSS)" userId="72d0e8ae-2e4f-4bb9-94cd-a4385f38aed0" providerId="ADAL" clId="{14A0A67E-EF06-4833-B0AB-9E457F68C5BC}" dt="2025-03-24T23:14:42.038" v="760" actId="12"/>
          <ac:spMkLst>
            <pc:docMk/>
            <pc:sldMk cId="3947675169" sldId="346"/>
            <ac:spMk id="3" creationId="{C5F3CF93-9566-2E3F-BB42-DF9B42778C9D}"/>
          </ac:spMkLst>
        </pc:spChg>
      </pc:sldChg>
      <pc:sldChg chg="modSp mod">
        <pc:chgData name="Bloom, Ashley (EOTSS)" userId="72d0e8ae-2e4f-4bb9-94cd-a4385f38aed0" providerId="ADAL" clId="{14A0A67E-EF06-4833-B0AB-9E457F68C5BC}" dt="2025-03-24T23:15:26.515" v="761" actId="20577"/>
        <pc:sldMkLst>
          <pc:docMk/>
          <pc:sldMk cId="1472239417" sldId="347"/>
        </pc:sldMkLst>
        <pc:spChg chg="mod">
          <ac:chgData name="Bloom, Ashley (EOTSS)" userId="72d0e8ae-2e4f-4bb9-94cd-a4385f38aed0" providerId="ADAL" clId="{14A0A67E-EF06-4833-B0AB-9E457F68C5BC}" dt="2025-03-24T23:15:26.515" v="761" actId="20577"/>
          <ac:spMkLst>
            <pc:docMk/>
            <pc:sldMk cId="1472239417" sldId="347"/>
            <ac:spMk id="3" creationId="{A7CBF192-B59B-9790-23DD-5E34DF914F35}"/>
          </ac:spMkLst>
        </pc:spChg>
      </pc:sldChg>
      <pc:sldChg chg="del">
        <pc:chgData name="Bloom, Ashley (EOTSS)" userId="72d0e8ae-2e4f-4bb9-94cd-a4385f38aed0" providerId="ADAL" clId="{14A0A67E-EF06-4833-B0AB-9E457F68C5BC}" dt="2025-03-24T23:05:21.206" v="26" actId="2696"/>
        <pc:sldMkLst>
          <pc:docMk/>
          <pc:sldMk cId="2636270577" sldId="348"/>
        </pc:sldMkLst>
      </pc:sldChg>
      <pc:sldChg chg="del">
        <pc:chgData name="Bloom, Ashley (EOTSS)" userId="72d0e8ae-2e4f-4bb9-94cd-a4385f38aed0" providerId="ADAL" clId="{14A0A67E-EF06-4833-B0AB-9E457F68C5BC}" dt="2025-03-24T23:12:00.075" v="610" actId="2696"/>
        <pc:sldMkLst>
          <pc:docMk/>
          <pc:sldMk cId="4183561708" sldId="349"/>
        </pc:sldMkLst>
      </pc:sldChg>
      <pc:sldChg chg="del">
        <pc:chgData name="Bloom, Ashley (EOTSS)" userId="72d0e8ae-2e4f-4bb9-94cd-a4385f38aed0" providerId="ADAL" clId="{14A0A67E-EF06-4833-B0AB-9E457F68C5BC}" dt="2025-03-24T23:05:12.446" v="25" actId="2696"/>
        <pc:sldMkLst>
          <pc:docMk/>
          <pc:sldMk cId="1699910432" sldId="350"/>
        </pc:sldMkLst>
      </pc:sldChg>
      <pc:sldChg chg="del">
        <pc:chgData name="Bloom, Ashley (EOTSS)" userId="72d0e8ae-2e4f-4bb9-94cd-a4385f38aed0" providerId="ADAL" clId="{14A0A67E-EF06-4833-B0AB-9E457F68C5BC}" dt="2025-03-24T23:05:03.660" v="24" actId="2696"/>
        <pc:sldMkLst>
          <pc:docMk/>
          <pc:sldMk cId="2176967498" sldId="351"/>
        </pc:sldMkLst>
      </pc:sldChg>
      <pc:sldChg chg="modSp new mod">
        <pc:chgData name="Bloom, Ashley (EOTSS)" userId="72d0e8ae-2e4f-4bb9-94cd-a4385f38aed0" providerId="ADAL" clId="{14A0A67E-EF06-4833-B0AB-9E457F68C5BC}" dt="2025-03-28T20:36:00.672" v="1116" actId="20577"/>
        <pc:sldMkLst>
          <pc:docMk/>
          <pc:sldMk cId="3770173029" sldId="353"/>
        </pc:sldMkLst>
        <pc:spChg chg="mod">
          <ac:chgData name="Bloom, Ashley (EOTSS)" userId="72d0e8ae-2e4f-4bb9-94cd-a4385f38aed0" providerId="ADAL" clId="{14A0A67E-EF06-4833-B0AB-9E457F68C5BC}" dt="2025-03-24T23:06:10.284" v="79" actId="122"/>
          <ac:spMkLst>
            <pc:docMk/>
            <pc:sldMk cId="3770173029" sldId="353"/>
            <ac:spMk id="2" creationId="{E52D24A5-1350-220C-3821-58DD58FC422F}"/>
          </ac:spMkLst>
        </pc:spChg>
        <pc:spChg chg="mod">
          <ac:chgData name="Bloom, Ashley (EOTSS)" userId="72d0e8ae-2e4f-4bb9-94cd-a4385f38aed0" providerId="ADAL" clId="{14A0A67E-EF06-4833-B0AB-9E457F68C5BC}" dt="2025-03-28T20:36:00.672" v="1116" actId="20577"/>
          <ac:spMkLst>
            <pc:docMk/>
            <pc:sldMk cId="3770173029" sldId="353"/>
            <ac:spMk id="3" creationId="{4F5B563C-3DDE-C649-AAD1-D70640E6235C}"/>
          </ac:spMkLst>
        </pc:spChg>
      </pc:sldChg>
    </pc:docChg>
  </pc:docChgLst>
  <pc:docChgLst>
    <pc:chgData name="Bloom, Ashley (EOTSS)" userId="72d0e8ae-2e4f-4bb9-94cd-a4385f38aed0" providerId="ADAL" clId="{4C4641FD-242D-4B8C-8524-EC3DD99C72E7}"/>
    <pc:docChg chg="custSel modSld">
      <pc:chgData name="Bloom, Ashley (EOTSS)" userId="72d0e8ae-2e4f-4bb9-94cd-a4385f38aed0" providerId="ADAL" clId="{4C4641FD-242D-4B8C-8524-EC3DD99C72E7}" dt="2024-10-08T17:03:30.914" v="1342" actId="20577"/>
      <pc:docMkLst>
        <pc:docMk/>
      </pc:docMkLst>
      <pc:sldChg chg="modSp mod">
        <pc:chgData name="Bloom, Ashley (EOTSS)" userId="72d0e8ae-2e4f-4bb9-94cd-a4385f38aed0" providerId="ADAL" clId="{4C4641FD-242D-4B8C-8524-EC3DD99C72E7}" dt="2024-10-07T17:30:34.358" v="21" actId="20577"/>
        <pc:sldMkLst>
          <pc:docMk/>
          <pc:sldMk cId="4274120308" sldId="256"/>
        </pc:sldMkLst>
      </pc:sldChg>
      <pc:sldChg chg="modSp mod">
        <pc:chgData name="Bloom, Ashley (EOTSS)" userId="72d0e8ae-2e4f-4bb9-94cd-a4385f38aed0" providerId="ADAL" clId="{4C4641FD-242D-4B8C-8524-EC3DD99C72E7}" dt="2024-10-07T17:31:50.776" v="88" actId="20577"/>
        <pc:sldMkLst>
          <pc:docMk/>
          <pc:sldMk cId="907641570" sldId="257"/>
        </pc:sldMkLst>
      </pc:sldChg>
      <pc:sldChg chg="modSp mod">
        <pc:chgData name="Bloom, Ashley (EOTSS)" userId="72d0e8ae-2e4f-4bb9-94cd-a4385f38aed0" providerId="ADAL" clId="{4C4641FD-242D-4B8C-8524-EC3DD99C72E7}" dt="2024-10-07T17:49:39.285" v="1327" actId="20577"/>
        <pc:sldMkLst>
          <pc:docMk/>
          <pc:sldMk cId="2890622037" sldId="275"/>
        </pc:sldMkLst>
      </pc:sldChg>
      <pc:sldChg chg="modSp mod">
        <pc:chgData name="Bloom, Ashley (EOTSS)" userId="72d0e8ae-2e4f-4bb9-94cd-a4385f38aed0" providerId="ADAL" clId="{4C4641FD-242D-4B8C-8524-EC3DD99C72E7}" dt="2024-10-07T17:32:29.508" v="96" actId="20577"/>
        <pc:sldMkLst>
          <pc:docMk/>
          <pc:sldMk cId="1451364275" sldId="339"/>
        </pc:sldMkLst>
      </pc:sldChg>
      <pc:sldChg chg="modSp mod">
        <pc:chgData name="Bloom, Ashley (EOTSS)" userId="72d0e8ae-2e4f-4bb9-94cd-a4385f38aed0" providerId="ADAL" clId="{4C4641FD-242D-4B8C-8524-EC3DD99C72E7}" dt="2024-10-07T17:52:39.562" v="1338" actId="20577"/>
        <pc:sldMkLst>
          <pc:docMk/>
          <pc:sldMk cId="2636467834" sldId="340"/>
        </pc:sldMkLst>
      </pc:sldChg>
      <pc:sldChg chg="modSp mod">
        <pc:chgData name="Bloom, Ashley (EOTSS)" userId="72d0e8ae-2e4f-4bb9-94cd-a4385f38aed0" providerId="ADAL" clId="{4C4641FD-242D-4B8C-8524-EC3DD99C72E7}" dt="2024-10-08T17:03:30.914" v="1342" actId="20577"/>
        <pc:sldMkLst>
          <pc:docMk/>
          <pc:sldMk cId="875351053" sldId="341"/>
        </pc:sldMkLst>
      </pc:sldChg>
      <pc:sldChg chg="modSp mod">
        <pc:chgData name="Bloom, Ashley (EOTSS)" userId="72d0e8ae-2e4f-4bb9-94cd-a4385f38aed0" providerId="ADAL" clId="{4C4641FD-242D-4B8C-8524-EC3DD99C72E7}" dt="2024-10-07T17:44:21.245" v="1059" actId="12"/>
        <pc:sldMkLst>
          <pc:docMk/>
          <pc:sldMk cId="3010108517" sldId="342"/>
        </pc:sldMkLst>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ldChg>
      <pc:sldChg chg="modSp mod">
        <pc:chgData name="Bloom, Ashley (EOTSS)" userId="72d0e8ae-2e4f-4bb9-94cd-a4385f38aed0" providerId="ADAL" clId="{8E5B92C7-547A-46CF-A758-C39137076B7B}" dt="2024-08-09T22:46:24.220" v="58" actId="20577"/>
        <pc:sldMkLst>
          <pc:docMk/>
          <pc:sldMk cId="3925676025" sldId="326"/>
        </pc:sldMkLst>
      </pc:sldChg>
      <pc:sldChg chg="modSp del mod">
        <pc:chgData name="Bloom, Ashley (EOTSS)" userId="72d0e8ae-2e4f-4bb9-94cd-a4385f38aed0" providerId="ADAL" clId="{8E5B92C7-547A-46CF-A758-C39137076B7B}" dt="2024-08-09T22:48:23.793" v="67" actId="2696"/>
        <pc:sldMkLst>
          <pc:docMk/>
          <pc:sldMk cId="2729007047" sldId="331"/>
        </pc:sldMkLst>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ldChg>
      <pc:sldChg chg="modSp new mod">
        <pc:chgData name="Bloom, Ashley (EOTSS)" userId="72d0e8ae-2e4f-4bb9-94cd-a4385f38aed0" providerId="ADAL" clId="{8E5B92C7-547A-46CF-A758-C39137076B7B}" dt="2024-08-09T23:02:04.724" v="68" actId="12"/>
        <pc:sldMkLst>
          <pc:docMk/>
          <pc:sldMk cId="2554986141" sldId="339"/>
        </pc:sldMkLst>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ldChg>
      <pc:sldChg chg="modSp mod">
        <pc:chgData name="Bloom, Ashley (EOTSS)" userId="72d0e8ae-2e4f-4bb9-94cd-a4385f38aed0" providerId="ADAL" clId="{01A03B33-CB6A-4743-947B-51B8D2B931F3}" dt="2024-08-27T21:45:33.426" v="254" actId="20577"/>
        <pc:sldMkLst>
          <pc:docMk/>
          <pc:sldMk cId="907641570" sldId="257"/>
        </pc:sldMkLst>
      </pc:sldChg>
      <pc:sldChg chg="modSp mod">
        <pc:chgData name="Bloom, Ashley (EOTSS)" userId="72d0e8ae-2e4f-4bb9-94cd-a4385f38aed0" providerId="ADAL" clId="{01A03B33-CB6A-4743-947B-51B8D2B931F3}" dt="2024-08-27T21:44:05.034" v="194" actId="27636"/>
        <pc:sldMkLst>
          <pc:docMk/>
          <pc:sldMk cId="2890622037" sldId="275"/>
        </pc:sldMkLst>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ldChg>
      <pc:sldChg chg="modSp mod">
        <pc:chgData name="Bloom, Ashley (EOTSS)" userId="72d0e8ae-2e4f-4bb9-94cd-a4385f38aed0" providerId="ADAL" clId="{01A03B33-CB6A-4743-947B-51B8D2B931F3}" dt="2024-08-27T21:44:53.072" v="231" actId="20577"/>
        <pc:sldMkLst>
          <pc:docMk/>
          <pc:sldMk cId="2047830750" sldId="333"/>
        </pc:sldMkLst>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ldChg>
      <pc:sldChg chg="modSp mod">
        <pc:chgData name="Bloom, Ashley (EOTSS)" userId="72d0e8ae-2e4f-4bb9-94cd-a4385f38aed0" providerId="ADAL" clId="{4134DF12-6A7D-4455-B2FC-866E5B71D9D5}" dt="2024-08-29T19:38:00.382" v="1196" actId="20577"/>
        <pc:sldMkLst>
          <pc:docMk/>
          <pc:sldMk cId="907641570" sldId="257"/>
        </pc:sldMkLst>
      </pc:sldChg>
      <pc:sldChg chg="modSp mod">
        <pc:chgData name="Bloom, Ashley (EOTSS)" userId="72d0e8ae-2e4f-4bb9-94cd-a4385f38aed0" providerId="ADAL" clId="{4134DF12-6A7D-4455-B2FC-866E5B71D9D5}" dt="2024-09-05T18:55:18.557" v="2428" actId="20577"/>
        <pc:sldMkLst>
          <pc:docMk/>
          <pc:sldMk cId="2890622037" sldId="275"/>
        </pc:sldMkLst>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ldChg>
      <pc:sldChg chg="modSp new mod">
        <pc:chgData name="Bloom, Ashley (EOTSS)" userId="72d0e8ae-2e4f-4bb9-94cd-a4385f38aed0" providerId="ADAL" clId="{4134DF12-6A7D-4455-B2FC-866E5B71D9D5}" dt="2024-08-29T17:35:52.608" v="617" actId="12"/>
        <pc:sldMkLst>
          <pc:docMk/>
          <pc:sldMk cId="2636467834" sldId="340"/>
        </pc:sldMkLst>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ldChg>
      <pc:sldChg chg="modSp new mod">
        <pc:chgData name="Bloom, Ashley (EOTSS)" userId="72d0e8ae-2e4f-4bb9-94cd-a4385f38aed0" providerId="ADAL" clId="{4134DF12-6A7D-4455-B2FC-866E5B71D9D5}" dt="2024-08-29T19:43:46.947" v="1667" actId="20577"/>
        <pc:sldMkLst>
          <pc:docMk/>
          <pc:sldMk cId="3010108517" sldId="342"/>
        </pc:sldMkLst>
      </pc:sldChg>
      <pc:sldChg chg="modSp new del mod">
        <pc:chgData name="Bloom, Ashley (EOTSS)" userId="72d0e8ae-2e4f-4bb9-94cd-a4385f38aed0" providerId="ADAL" clId="{4134DF12-6A7D-4455-B2FC-866E5B71D9D5}" dt="2024-08-29T17:45:13.671" v="1010" actId="2696"/>
        <pc:sldMkLst>
          <pc:docMk/>
          <pc:sldMk cId="4017964846" sldId="342"/>
        </pc:sldMkLst>
      </pc:sldChg>
      <pc:sldChg chg="modSp new mod">
        <pc:chgData name="Bloom, Ashley (EOTSS)" userId="72d0e8ae-2e4f-4bb9-94cd-a4385f38aed0" providerId="ADAL" clId="{4134DF12-6A7D-4455-B2FC-866E5B71D9D5}" dt="2024-08-29T19:51:14.588" v="2232" actId="20577"/>
        <pc:sldMkLst>
          <pc:docMk/>
          <pc:sldMk cId="1652699071" sldId="343"/>
        </pc:sldMkLst>
      </pc:sldChg>
    </pc:docChg>
  </pc:docChgLst>
  <pc:docChgLst>
    <pc:chgData name="Bloom, Ashley (EOTSS)" userId="72d0e8ae-2e4f-4bb9-94cd-a4385f38aed0" providerId="ADAL" clId="{728F389A-3B61-4C55-AD98-D47228BAE481}"/>
    <pc:docChg chg="undo redo custSel addSld delSld modSld">
      <pc:chgData name="Bloom, Ashley (EOTSS)" userId="72d0e8ae-2e4f-4bb9-94cd-a4385f38aed0" providerId="ADAL" clId="{728F389A-3B61-4C55-AD98-D47228BAE481}" dt="2024-12-11T18:18:39.093" v="5153" actId="947"/>
      <pc:docMkLst>
        <pc:docMk/>
      </pc:docMkLst>
      <pc:sldChg chg="modSp mod">
        <pc:chgData name="Bloom, Ashley (EOTSS)" userId="72d0e8ae-2e4f-4bb9-94cd-a4385f38aed0" providerId="ADAL" clId="{728F389A-3B61-4C55-AD98-D47228BAE481}" dt="2024-11-26T20:18:12.620" v="20" actId="20577"/>
        <pc:sldMkLst>
          <pc:docMk/>
          <pc:sldMk cId="4274120308" sldId="256"/>
        </pc:sldMkLst>
      </pc:sldChg>
      <pc:sldChg chg="modSp mod">
        <pc:chgData name="Bloom, Ashley (EOTSS)" userId="72d0e8ae-2e4f-4bb9-94cd-a4385f38aed0" providerId="ADAL" clId="{728F389A-3B61-4C55-AD98-D47228BAE481}" dt="2024-12-11T18:08:46.169" v="4482" actId="20577"/>
        <pc:sldMkLst>
          <pc:docMk/>
          <pc:sldMk cId="907641570" sldId="257"/>
        </pc:sldMkLst>
      </pc:sldChg>
      <pc:sldChg chg="modSp mod">
        <pc:chgData name="Bloom, Ashley (EOTSS)" userId="72d0e8ae-2e4f-4bb9-94cd-a4385f38aed0" providerId="ADAL" clId="{728F389A-3B61-4C55-AD98-D47228BAE481}" dt="2024-11-26T20:56:40.030" v="2931" actId="20577"/>
        <pc:sldMkLst>
          <pc:docMk/>
          <pc:sldMk cId="3369402495" sldId="271"/>
        </pc:sldMkLst>
      </pc:sldChg>
      <pc:sldChg chg="modSp mod">
        <pc:chgData name="Bloom, Ashley (EOTSS)" userId="72d0e8ae-2e4f-4bb9-94cd-a4385f38aed0" providerId="ADAL" clId="{728F389A-3B61-4C55-AD98-D47228BAE481}" dt="2024-12-02T22:24:38.361" v="4408" actId="20577"/>
        <pc:sldMkLst>
          <pc:docMk/>
          <pc:sldMk cId="2890622037" sldId="275"/>
        </pc:sldMkLst>
      </pc:sldChg>
      <pc:sldChg chg="modSp del mod">
        <pc:chgData name="Bloom, Ashley (EOTSS)" userId="72d0e8ae-2e4f-4bb9-94cd-a4385f38aed0" providerId="ADAL" clId="{728F389A-3B61-4C55-AD98-D47228BAE481}" dt="2024-12-11T14:44:28.292" v="4423" actId="2696"/>
        <pc:sldMkLst>
          <pc:docMk/>
          <pc:sldMk cId="1451364275" sldId="339"/>
        </pc:sldMkLst>
      </pc:sldChg>
      <pc:sldChg chg="modSp mod">
        <pc:chgData name="Bloom, Ashley (EOTSS)" userId="72d0e8ae-2e4f-4bb9-94cd-a4385f38aed0" providerId="ADAL" clId="{728F389A-3B61-4C55-AD98-D47228BAE481}" dt="2024-11-26T20:53:58.536" v="2910" actId="313"/>
        <pc:sldMkLst>
          <pc:docMk/>
          <pc:sldMk cId="2346692991" sldId="340"/>
        </pc:sldMkLst>
      </pc:sldChg>
      <pc:sldChg chg="modSp mod">
        <pc:chgData name="Bloom, Ashley (EOTSS)" userId="72d0e8ae-2e4f-4bb9-94cd-a4385f38aed0" providerId="ADAL" clId="{728F389A-3B61-4C55-AD98-D47228BAE481}" dt="2024-11-26T20:36:23.503" v="1049" actId="20577"/>
        <pc:sldMkLst>
          <pc:docMk/>
          <pc:sldMk cId="1237144165" sldId="341"/>
        </pc:sldMkLst>
      </pc:sldChg>
      <pc:sldChg chg="del">
        <pc:chgData name="Bloom, Ashley (EOTSS)" userId="72d0e8ae-2e4f-4bb9-94cd-a4385f38aed0" providerId="ADAL" clId="{728F389A-3B61-4C55-AD98-D47228BAE481}" dt="2024-11-26T20:48:09.584" v="2384" actId="2696"/>
        <pc:sldMkLst>
          <pc:docMk/>
          <pc:sldMk cId="4141999046" sldId="342"/>
        </pc:sldMkLst>
      </pc:sldChg>
      <pc:sldChg chg="modSp mod">
        <pc:chgData name="Bloom, Ashley (EOTSS)" userId="72d0e8ae-2e4f-4bb9-94cd-a4385f38aed0" providerId="ADAL" clId="{728F389A-3B61-4C55-AD98-D47228BAE481}" dt="2024-12-11T18:18:39.093" v="5153" actId="947"/>
        <pc:sldMkLst>
          <pc:docMk/>
          <pc:sldMk cId="68174116" sldId="343"/>
        </pc:sldMkLst>
      </pc:sldChg>
      <pc:sldChg chg="modSp del mod">
        <pc:chgData name="Bloom, Ashley (EOTSS)" userId="72d0e8ae-2e4f-4bb9-94cd-a4385f38aed0" providerId="ADAL" clId="{728F389A-3B61-4C55-AD98-D47228BAE481}" dt="2024-12-11T14:45:18.489" v="4424" actId="2696"/>
        <pc:sldMkLst>
          <pc:docMk/>
          <pc:sldMk cId="1457133692" sldId="344"/>
        </pc:sldMkLst>
      </pc:sldChg>
      <pc:sldChg chg="del">
        <pc:chgData name="Bloom, Ashley (EOTSS)" userId="72d0e8ae-2e4f-4bb9-94cd-a4385f38aed0" providerId="ADAL" clId="{728F389A-3B61-4C55-AD98-D47228BAE481}" dt="2024-11-26T20:48:01.193" v="2383" actId="2696"/>
        <pc:sldMkLst>
          <pc:docMk/>
          <pc:sldMk cId="1905112184" sldId="345"/>
        </pc:sldMkLst>
      </pc:sldChg>
      <pc:sldChg chg="modSp mod">
        <pc:chgData name="Bloom, Ashley (EOTSS)" userId="72d0e8ae-2e4f-4bb9-94cd-a4385f38aed0" providerId="ADAL" clId="{728F389A-3B61-4C55-AD98-D47228BAE481}" dt="2024-12-10T19:47:48.735" v="4420" actId="20577"/>
        <pc:sldMkLst>
          <pc:docMk/>
          <pc:sldMk cId="3947675169" sldId="346"/>
        </pc:sldMkLst>
      </pc:sldChg>
      <pc:sldChg chg="modSp new mod">
        <pc:chgData name="Bloom, Ashley (EOTSS)" userId="72d0e8ae-2e4f-4bb9-94cd-a4385f38aed0" providerId="ADAL" clId="{728F389A-3B61-4C55-AD98-D47228BAE481}" dt="2024-11-26T20:46:52.351" v="2382" actId="20577"/>
        <pc:sldMkLst>
          <pc:docMk/>
          <pc:sldMk cId="1472239417" sldId="347"/>
        </pc:sldMkLst>
      </pc:sldChg>
      <pc:sldChg chg="add">
        <pc:chgData name="Bloom, Ashley (EOTSS)" userId="72d0e8ae-2e4f-4bb9-94cd-a4385f38aed0" providerId="ADAL" clId="{728F389A-3B61-4C55-AD98-D47228BAE481}" dt="2024-12-02T21:49:44.774" v="3411" actId="2890"/>
        <pc:sldMkLst>
          <pc:docMk/>
          <pc:sldMk cId="2636270577" sldId="348"/>
        </pc:sldMkLst>
      </pc:sldChg>
      <pc:sldChg chg="modSp new mod">
        <pc:chgData name="Bloom, Ashley (EOTSS)" userId="72d0e8ae-2e4f-4bb9-94cd-a4385f38aed0" providerId="ADAL" clId="{728F389A-3B61-4C55-AD98-D47228BAE481}" dt="2024-12-02T21:57:20.521" v="4050" actId="20577"/>
        <pc:sldMkLst>
          <pc:docMk/>
          <pc:sldMk cId="4183561708" sldId="349"/>
        </pc:sldMkLst>
      </pc:sldChg>
      <pc:sldChg chg="modSp new mod">
        <pc:chgData name="Bloom, Ashley (EOTSS)" userId="72d0e8ae-2e4f-4bb9-94cd-a4385f38aed0" providerId="ADAL" clId="{728F389A-3B61-4C55-AD98-D47228BAE481}" dt="2024-12-02T22:05:07.986" v="4367" actId="20577"/>
        <pc:sldMkLst>
          <pc:docMk/>
          <pc:sldMk cId="1699910432" sldId="350"/>
        </pc:sldMkLst>
      </pc:sldChg>
      <pc:sldChg chg="add">
        <pc:chgData name="Bloom, Ashley (EOTSS)" userId="72d0e8ae-2e4f-4bb9-94cd-a4385f38aed0" providerId="ADAL" clId="{728F389A-3B61-4C55-AD98-D47228BAE481}" dt="2024-12-11T18:09:18.711" v="4483" actId="2890"/>
        <pc:sldMkLst>
          <pc:docMk/>
          <pc:sldMk cId="2176967498" sldId="351"/>
        </pc:sldMkLst>
      </pc:sldChg>
      <pc:sldChg chg="modSp new mod">
        <pc:chgData name="Bloom, Ashley (EOTSS)" userId="72d0e8ae-2e4f-4bb9-94cd-a4385f38aed0" providerId="ADAL" clId="{728F389A-3B61-4C55-AD98-D47228BAE481}" dt="2024-12-11T18:17:47.657" v="5152" actId="20577"/>
        <pc:sldMkLst>
          <pc:docMk/>
          <pc:sldMk cId="1552106218" sldId="352"/>
        </pc:sldMkLst>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ldChg>
      <pc:sldChg chg="modSp mod">
        <pc:chgData name="Bloom, Ashley (EOTSS)" userId="72d0e8ae-2e4f-4bb9-94cd-a4385f38aed0" providerId="ADAL" clId="{22E14732-C1F2-4214-BF17-C33A70748E2C}" dt="2024-08-05T13:02:46.754" v="200" actId="20577"/>
        <pc:sldMkLst>
          <pc:docMk/>
          <pc:sldMk cId="907641570" sldId="257"/>
        </pc:sldMkLst>
      </pc:sldChg>
      <pc:sldChg chg="modSp mod">
        <pc:chgData name="Bloom, Ashley (EOTSS)" userId="72d0e8ae-2e4f-4bb9-94cd-a4385f38aed0" providerId="ADAL" clId="{22E14732-C1F2-4214-BF17-C33A70748E2C}" dt="2024-08-06T16:58:18.797" v="2343" actId="20577"/>
        <pc:sldMkLst>
          <pc:docMk/>
          <pc:sldMk cId="3646040335" sldId="259"/>
        </pc:sldMkLst>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ldChg>
      <pc:sldChg chg="modSp mod">
        <pc:chgData name="Bloom, Ashley (EOTSS)" userId="72d0e8ae-2e4f-4bb9-94cd-a4385f38aed0" providerId="ADAL" clId="{22E14732-C1F2-4214-BF17-C33A70748E2C}" dt="2024-08-06T17:12:12.384" v="2716" actId="20577"/>
        <pc:sldMkLst>
          <pc:docMk/>
          <pc:sldMk cId="518607733" sldId="321"/>
        </pc:sldMkLst>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ldChg>
      <pc:sldChg chg="modSp mod">
        <pc:chgData name="Bloom, Ashley (EOTSS)" userId="72d0e8ae-2e4f-4bb9-94cd-a4385f38aed0" providerId="ADAL" clId="{22E14732-C1F2-4214-BF17-C33A70748E2C}" dt="2024-08-06T17:04:07.852" v="2677" actId="27636"/>
        <pc:sldMkLst>
          <pc:docMk/>
          <pc:sldMk cId="2689717624" sldId="327"/>
        </pc:sldMkLst>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ldChg>
      <pc:sldChg chg="modSp mod">
        <pc:chgData name="Bloom, Ashley (EOTSS)" userId="72d0e8ae-2e4f-4bb9-94cd-a4385f38aed0" providerId="ADAL" clId="{22E14732-C1F2-4214-BF17-C33A70748E2C}" dt="2024-08-05T13:31:05.662" v="679" actId="20577"/>
        <pc:sldMkLst>
          <pc:docMk/>
          <pc:sldMk cId="2047830750" sldId="333"/>
        </pc:sldMkLst>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ldChg>
      <pc:sldChg chg="modSp new mod">
        <pc:chgData name="Bloom, Ashley (EOTSS)" userId="72d0e8ae-2e4f-4bb9-94cd-a4385f38aed0" providerId="ADAL" clId="{22E14732-C1F2-4214-BF17-C33A70748E2C}" dt="2024-08-06T17:05:09.913" v="2679" actId="122"/>
        <pc:sldMkLst>
          <pc:docMk/>
          <pc:sldMk cId="2996991804" sldId="338"/>
        </pc:sldMkLst>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4:28.550" v="2" actId="20577"/>
        <pc:sldMkLst>
          <pc:docMk/>
          <pc:sldMk cId="4274120308" sldId="256"/>
        </pc:sldMkLst>
      </pc:sldChg>
      <pc:sldChg chg="modSp mod">
        <pc:chgData name="Bloom, Ashley (EOTSS)" userId="72d0e8ae-2e4f-4bb9-94cd-a4385f38aed0" providerId="ADAL" clId="{C303FB16-FB8B-4A99-B4F3-F2B79E1511BE}" dt="2024-09-18T14:25:38.389" v="86" actId="20577"/>
        <pc:sldMkLst>
          <pc:docMk/>
          <pc:sldMk cId="907641570" sldId="257"/>
        </pc:sldMkLst>
      </pc:sldChg>
      <pc:sldChg chg="modSp mod">
        <pc:chgData name="Bloom, Ashley (EOTSS)" userId="72d0e8ae-2e4f-4bb9-94cd-a4385f38aed0" providerId="ADAL" clId="{C303FB16-FB8B-4A99-B4F3-F2B79E1511BE}" dt="2024-09-18T14:29:05.872" v="252" actId="20577"/>
        <pc:sldMkLst>
          <pc:docMk/>
          <pc:sldMk cId="2890622037" sldId="275"/>
        </pc:sldMkLst>
      </pc:sldChg>
      <pc:sldChg chg="modSp mod">
        <pc:chgData name="Bloom, Ashley (EOTSS)" userId="72d0e8ae-2e4f-4bb9-94cd-a4385f38aed0" providerId="ADAL" clId="{C303FB16-FB8B-4A99-B4F3-F2B79E1511BE}" dt="2024-09-18T14:26:13.207" v="97" actId="20577"/>
        <pc:sldMkLst>
          <pc:docMk/>
          <pc:sldMk cId="1451364275" sldId="339"/>
        </pc:sldMkLst>
      </pc:sldChg>
      <pc:sldChg chg="modSp mod">
        <pc:chgData name="Bloom, Ashley (EOTSS)" userId="72d0e8ae-2e4f-4bb9-94cd-a4385f38aed0" providerId="ADAL" clId="{C303FB16-FB8B-4A99-B4F3-F2B79E1511BE}" dt="2024-09-20T13:02:37.405" v="1220" actId="20577"/>
        <pc:sldMkLst>
          <pc:docMk/>
          <pc:sldMk cId="2636467834" sldId="340"/>
        </pc:sldMkLst>
      </pc:sldChg>
      <pc:sldChg chg="modSp mod">
        <pc:chgData name="Bloom, Ashley (EOTSS)" userId="72d0e8ae-2e4f-4bb9-94cd-a4385f38aed0" providerId="ADAL" clId="{C303FB16-FB8B-4A99-B4F3-F2B79E1511BE}" dt="2024-09-18T14:27:10.738" v="172" actId="20577"/>
        <pc:sldMkLst>
          <pc:docMk/>
          <pc:sldMk cId="875351053" sldId="341"/>
        </pc:sldMkLst>
      </pc:sldChg>
      <pc:sldChg chg="modSp mod">
        <pc:chgData name="Bloom, Ashley (EOTSS)" userId="72d0e8ae-2e4f-4bb9-94cd-a4385f38aed0" providerId="ADAL" clId="{C303FB16-FB8B-4A99-B4F3-F2B79E1511BE}" dt="2024-09-20T13:00:51.631" v="1163" actId="20577"/>
        <pc:sldMkLst>
          <pc:docMk/>
          <pc:sldMk cId="3010108517" sldId="342"/>
        </pc:sldMkLst>
      </pc:sldChg>
      <pc:sldChg chg="del">
        <pc:chgData name="Bloom, Ashley (EOTSS)" userId="72d0e8ae-2e4f-4bb9-94cd-a4385f38aed0" providerId="ADAL" clId="{C303FB16-FB8B-4A99-B4F3-F2B79E1511BE}" dt="2024-09-18T14:27:32.081" v="173" actId="2696"/>
        <pc:sldMkLst>
          <pc:docMk/>
          <pc:sldMk cId="1652699071" sldId="343"/>
        </pc:sldMkLst>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ldChg>
      <pc:sldChg chg="modSp mod">
        <pc:chgData name="Bloom, Ashley (EOTSS)" userId="72d0e8ae-2e4f-4bb9-94cd-a4385f38aed0" providerId="ADAL" clId="{6341E99F-FE11-443E-99D1-906ADAF04BEC}" dt="2024-07-18T18:18:11.050" v="4" actId="20577"/>
        <pc:sldMkLst>
          <pc:docMk/>
          <pc:sldMk cId="3377139557" sldId="328"/>
        </pc:sldMkLst>
      </pc:sldChg>
      <pc:sldChg chg="modSp mod">
        <pc:chgData name="Bloom, Ashley (EOTSS)" userId="72d0e8ae-2e4f-4bb9-94cd-a4385f38aed0" providerId="ADAL" clId="{6341E99F-FE11-443E-99D1-906ADAF04BEC}" dt="2024-07-19T14:59:48.548" v="425" actId="20577"/>
        <pc:sldMkLst>
          <pc:docMk/>
          <pc:sldMk cId="2168029450" sldId="330"/>
        </pc:sldMkLst>
      </pc:sldChg>
      <pc:sldChg chg="modSp mod">
        <pc:chgData name="Bloom, Ashley (EOTSS)" userId="72d0e8ae-2e4f-4bb9-94cd-a4385f38aed0" providerId="ADAL" clId="{6341E99F-FE11-443E-99D1-906ADAF04BEC}" dt="2024-07-19T14:56:10.304" v="402" actId="20577"/>
        <pc:sldMkLst>
          <pc:docMk/>
          <pc:sldMk cId="2729007047" sldId="331"/>
        </pc:sldMkLst>
      </pc:sldChg>
      <pc:sldChg chg="modSp mod">
        <pc:chgData name="Bloom, Ashley (EOTSS)" userId="72d0e8ae-2e4f-4bb9-94cd-a4385f38aed0" providerId="ADAL" clId="{6341E99F-FE11-443E-99D1-906ADAF04BEC}" dt="2024-07-19T13:30:37.259" v="292" actId="1035"/>
        <pc:sldMkLst>
          <pc:docMk/>
          <pc:sldMk cId="1017622597" sldId="3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4/18/2025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14</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4/18/2025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4/18/2025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April 18,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43431236-2C27-A174-158B-DCB7C88B273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071275-8D2B-4557-C1B3-5CB225FEFC8C}"/>
              </a:ext>
            </a:extLst>
          </p:cNvPr>
          <p:cNvSpPr>
            <a:spLocks noGrp="1"/>
          </p:cNvSpPr>
          <p:nvPr>
            <p:ph type="ctrTitle"/>
          </p:nvPr>
        </p:nvSpPr>
        <p:spPr/>
        <p:txBody>
          <a:bodyPr>
            <a:normAutofit fontScale="90000"/>
          </a:bodyPr>
          <a:lstStyle/>
          <a:p>
            <a:r>
              <a:rPr lang="en-US" dirty="0">
                <a:solidFill>
                  <a:schemeClr val="bg2"/>
                </a:solidFill>
              </a:rPr>
              <a:t>Presentation of the TSS Central Accessibility Team Trainings</a:t>
            </a:r>
          </a:p>
        </p:txBody>
      </p:sp>
      <p:sp>
        <p:nvSpPr>
          <p:cNvPr id="5" name="Subtitle 4">
            <a:extLst>
              <a:ext uri="{FF2B5EF4-FFF2-40B4-BE49-F238E27FC236}">
                <a16:creationId xmlns:a16="http://schemas.microsoft.com/office/drawing/2014/main" id="{9A050431-349F-DD89-76A6-9823768650C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6692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672B-E613-9937-013F-652CFC87BB03}"/>
              </a:ext>
            </a:extLst>
          </p:cNvPr>
          <p:cNvSpPr>
            <a:spLocks noGrp="1"/>
          </p:cNvSpPr>
          <p:nvPr>
            <p:ph type="title"/>
          </p:nvPr>
        </p:nvSpPr>
        <p:spPr/>
        <p:txBody>
          <a:bodyPr/>
          <a:lstStyle/>
          <a:p>
            <a:pPr algn="ctr"/>
            <a:r>
              <a:rPr lang="en-US" dirty="0"/>
              <a:t>TSS Central Accessibility Team Trainings</a:t>
            </a:r>
          </a:p>
        </p:txBody>
      </p:sp>
      <p:sp>
        <p:nvSpPr>
          <p:cNvPr id="3" name="Content Placeholder 2">
            <a:extLst>
              <a:ext uri="{FF2B5EF4-FFF2-40B4-BE49-F238E27FC236}">
                <a16:creationId xmlns:a16="http://schemas.microsoft.com/office/drawing/2014/main" id="{C5F3CF93-9566-2E3F-BB42-DF9B42778C9D}"/>
              </a:ext>
            </a:extLst>
          </p:cNvPr>
          <p:cNvSpPr>
            <a:spLocks noGrp="1"/>
          </p:cNvSpPr>
          <p:nvPr>
            <p:ph idx="1"/>
          </p:nvPr>
        </p:nvSpPr>
        <p:spPr/>
        <p:txBody>
          <a:bodyPr>
            <a:normAutofit/>
          </a:bodyPr>
          <a:lstStyle/>
          <a:p>
            <a:pPr marL="0" indent="0">
              <a:buNone/>
            </a:pPr>
            <a:r>
              <a:rPr lang="en-US" dirty="0"/>
              <a:t>Based on the working group training plan to offer an introduction training and role-based trainings</a:t>
            </a:r>
          </a:p>
          <a:p>
            <a:pPr marL="0" indent="0">
              <a:buNone/>
            </a:pPr>
            <a:endParaRPr lang="en-US" dirty="0"/>
          </a:p>
          <a:p>
            <a:pPr marL="0" indent="0">
              <a:buNone/>
            </a:pPr>
            <a:r>
              <a:rPr lang="en-US" dirty="0"/>
              <a:t>Please provide feedback on the training content for these presentations</a:t>
            </a:r>
          </a:p>
          <a:p>
            <a:pPr marL="0" indent="0">
              <a:buNone/>
            </a:pPr>
            <a:endParaRPr lang="en-US" dirty="0"/>
          </a:p>
          <a:p>
            <a:pPr marL="514350" indent="-514350">
              <a:buFont typeface="+mj-lt"/>
              <a:buAutoNum type="arabicPeriod"/>
            </a:pPr>
            <a:r>
              <a:rPr lang="en-US" dirty="0"/>
              <a:t>Word Document Accessibility</a:t>
            </a:r>
          </a:p>
          <a:p>
            <a:pPr marL="514350" indent="-514350">
              <a:buFont typeface="+mj-lt"/>
              <a:buAutoNum type="arabicPeriod"/>
            </a:pPr>
            <a:r>
              <a:rPr lang="en-US" dirty="0"/>
              <a:t>PDF Accessibility</a:t>
            </a:r>
          </a:p>
          <a:p>
            <a:pPr marL="514350" indent="-514350">
              <a:buFont typeface="+mj-lt"/>
              <a:buAutoNum type="arabicPeriod"/>
            </a:pPr>
            <a:r>
              <a:rPr lang="en-US" dirty="0"/>
              <a:t>Video accessibility</a:t>
            </a:r>
          </a:p>
        </p:txBody>
      </p:sp>
    </p:spTree>
    <p:extLst>
      <p:ext uri="{BB962C8B-B14F-4D97-AF65-F5344CB8AC3E}">
        <p14:creationId xmlns:p14="http://schemas.microsoft.com/office/powerpoint/2010/main" val="3947675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5A24-509A-4086-DC87-8A5B3D069F13}"/>
              </a:ext>
            </a:extLst>
          </p:cNvPr>
          <p:cNvSpPr>
            <a:spLocks noGrp="1"/>
          </p:cNvSpPr>
          <p:nvPr>
            <p:ph type="title"/>
          </p:nvPr>
        </p:nvSpPr>
        <p:spPr/>
        <p:txBody>
          <a:bodyPr/>
          <a:lstStyle/>
          <a:p>
            <a:pPr algn="ctr"/>
            <a:r>
              <a:rPr lang="en-US" dirty="0"/>
              <a:t>Next Steps for TSS Central Accessibility Team Trainings</a:t>
            </a:r>
          </a:p>
        </p:txBody>
      </p:sp>
      <p:sp>
        <p:nvSpPr>
          <p:cNvPr id="3" name="Content Placeholder 2">
            <a:extLst>
              <a:ext uri="{FF2B5EF4-FFF2-40B4-BE49-F238E27FC236}">
                <a16:creationId xmlns:a16="http://schemas.microsoft.com/office/drawing/2014/main" id="{A7CBF192-B59B-9790-23DD-5E34DF914F35}"/>
              </a:ext>
            </a:extLst>
          </p:cNvPr>
          <p:cNvSpPr>
            <a:spLocks noGrp="1"/>
          </p:cNvSpPr>
          <p:nvPr>
            <p:ph idx="1"/>
          </p:nvPr>
        </p:nvSpPr>
        <p:spPr/>
        <p:txBody>
          <a:bodyPr>
            <a:normAutofit fontScale="92500" lnSpcReduction="20000"/>
          </a:bodyPr>
          <a:lstStyle/>
          <a:p>
            <a:pPr marL="0" indent="0">
              <a:buNone/>
            </a:pPr>
            <a:r>
              <a:rPr lang="en-US" dirty="0"/>
              <a:t>Training presentations next steps</a:t>
            </a:r>
          </a:p>
          <a:p>
            <a:pPr marL="0" indent="0">
              <a:buNone/>
            </a:pPr>
            <a:endParaRPr lang="en-US" dirty="0"/>
          </a:p>
          <a:p>
            <a:pPr marL="514350" indent="-514350">
              <a:buFont typeface="+mj-lt"/>
              <a:buAutoNum type="arabicPeriod"/>
            </a:pPr>
            <a:r>
              <a:rPr lang="en-US" dirty="0"/>
              <a:t>Continue presenting training presentations on additional accessibility topics for working group feedback</a:t>
            </a:r>
          </a:p>
          <a:p>
            <a:pPr marL="514350" indent="-514350">
              <a:buFont typeface="+mj-lt"/>
              <a:buAutoNum type="arabicPeriod"/>
            </a:pPr>
            <a:r>
              <a:rPr lang="en-US" dirty="0"/>
              <a:t>Pilot trainings with TSS internal teams</a:t>
            </a:r>
          </a:p>
          <a:p>
            <a:pPr marL="514350" indent="-514350">
              <a:buFont typeface="+mj-lt"/>
              <a:buAutoNum type="arabicPeriod"/>
            </a:pPr>
            <a:r>
              <a:rPr lang="en-US" dirty="0"/>
              <a:t>Make enhancements to training content based on feedback from the questionnaire</a:t>
            </a:r>
          </a:p>
          <a:p>
            <a:pPr marL="514350" indent="-514350">
              <a:buFont typeface="+mj-lt"/>
              <a:buAutoNum type="arabicPeriod"/>
            </a:pPr>
            <a:r>
              <a:rPr lang="en-US" dirty="0"/>
              <a:t>Include these training offerings in the central accessibility team request form for Commonwealth Employees</a:t>
            </a:r>
          </a:p>
          <a:p>
            <a:pPr marL="514350" indent="-514350">
              <a:buFont typeface="+mj-lt"/>
              <a:buAutoNum type="arabicPeriod"/>
            </a:pPr>
            <a:r>
              <a:rPr lang="en-US" dirty="0"/>
              <a:t>Offer training webinars throughout the year on these topics</a:t>
            </a:r>
          </a:p>
          <a:p>
            <a:pPr marL="514350" indent="-514350">
              <a:buFont typeface="+mj-lt"/>
              <a:buAutoNum type="arabicPeriod"/>
            </a:pPr>
            <a:r>
              <a:rPr lang="en-US" dirty="0"/>
              <a:t>Incorporate content from these trainings into the required training</a:t>
            </a:r>
          </a:p>
        </p:txBody>
      </p:sp>
    </p:spTree>
    <p:extLst>
      <p:ext uri="{BB962C8B-B14F-4D97-AF65-F5344CB8AC3E}">
        <p14:creationId xmlns:p14="http://schemas.microsoft.com/office/powerpoint/2010/main" val="1472239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Review and give feedback for the training poc for introduction to digital accessibility</a:t>
            </a:r>
          </a:p>
          <a:p>
            <a:pPr marL="514350" indent="-514350">
              <a:buFont typeface="+mj-lt"/>
              <a:buAutoNum type="arabicPeriod"/>
            </a:pPr>
            <a:r>
              <a:rPr lang="en-US" dirty="0"/>
              <a:t>Continue reviewing any trainings created by the TSS central accessibility team</a:t>
            </a:r>
          </a:p>
          <a:p>
            <a:pPr marL="514350" indent="-514350">
              <a:buFont typeface="+mj-lt"/>
              <a:buAutoNum type="arabicPeriod"/>
            </a:pPr>
            <a:r>
              <a:rPr lang="en-US" dirty="0"/>
              <a:t>Discuss the plan for tracking trainings for dashboard reporting</a:t>
            </a:r>
          </a:p>
          <a:p>
            <a:pPr marL="0" indent="0">
              <a:buNone/>
            </a:pPr>
            <a:endParaRPr lang="en-US" dirty="0"/>
          </a:p>
        </p:txBody>
      </p:sp>
    </p:spTree>
    <p:extLst>
      <p:ext uri="{BB962C8B-B14F-4D97-AF65-F5344CB8AC3E}">
        <p14:creationId xmlns:p14="http://schemas.microsoft.com/office/powerpoint/2010/main" val="2890622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Human Resources Division Accessibility Training Update</a:t>
            </a:r>
          </a:p>
          <a:p>
            <a:pPr marL="514350" indent="-514350">
              <a:buFont typeface="+mj-lt"/>
              <a:buAutoNum type="arabicPeriod"/>
            </a:pPr>
            <a:r>
              <a:rPr lang="en-US" dirty="0"/>
              <a:t>Presentation and Feedback for the TSS Central Accessibility Team Trainings </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Accessibility Officer, Executive Office of Health and Human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E9409513-F21E-7F63-32EA-FD3C2DCD20E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DD07E2F-E085-F874-964A-6C8DB4A920B3}"/>
              </a:ext>
            </a:extLst>
          </p:cNvPr>
          <p:cNvSpPr>
            <a:spLocks noGrp="1"/>
          </p:cNvSpPr>
          <p:nvPr>
            <p:ph type="ctrTitle"/>
          </p:nvPr>
        </p:nvSpPr>
        <p:spPr/>
        <p:txBody>
          <a:bodyPr>
            <a:normAutofit fontScale="90000"/>
          </a:bodyPr>
          <a:lstStyle/>
          <a:p>
            <a:r>
              <a:rPr lang="en-US" dirty="0">
                <a:solidFill>
                  <a:schemeClr val="bg2"/>
                </a:solidFill>
              </a:rPr>
              <a:t>Human Resources Division Accessibility Training Update</a:t>
            </a:r>
            <a:br>
              <a:rPr lang="en-US" dirty="0">
                <a:solidFill>
                  <a:schemeClr val="bg2"/>
                </a:solidFill>
              </a:rPr>
            </a:br>
            <a:endParaRPr lang="en-US" dirty="0">
              <a:solidFill>
                <a:schemeClr val="bg2"/>
              </a:solidFill>
            </a:endParaRPr>
          </a:p>
        </p:txBody>
      </p:sp>
      <p:sp>
        <p:nvSpPr>
          <p:cNvPr id="5" name="Subtitle 4">
            <a:extLst>
              <a:ext uri="{FF2B5EF4-FFF2-40B4-BE49-F238E27FC236}">
                <a16:creationId xmlns:a16="http://schemas.microsoft.com/office/drawing/2014/main" id="{0AAB3B04-ED26-7C12-150F-36EF716F377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17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038D-1539-2AF8-A5B9-EBE0F7011107}"/>
              </a:ext>
            </a:extLst>
          </p:cNvPr>
          <p:cNvSpPr>
            <a:spLocks noGrp="1"/>
          </p:cNvSpPr>
          <p:nvPr>
            <p:ph type="title"/>
          </p:nvPr>
        </p:nvSpPr>
        <p:spPr/>
        <p:txBody>
          <a:bodyPr/>
          <a:lstStyle/>
          <a:p>
            <a:pPr algn="ctr"/>
            <a:r>
              <a:rPr lang="en-US" dirty="0"/>
              <a:t>Accessibility Training Update</a:t>
            </a:r>
          </a:p>
        </p:txBody>
      </p:sp>
      <p:sp>
        <p:nvSpPr>
          <p:cNvPr id="3" name="Content Placeholder 2">
            <a:extLst>
              <a:ext uri="{FF2B5EF4-FFF2-40B4-BE49-F238E27FC236}">
                <a16:creationId xmlns:a16="http://schemas.microsoft.com/office/drawing/2014/main" id="{1A2A5618-564D-2AF1-DF00-554DBABCA223}"/>
              </a:ext>
            </a:extLst>
          </p:cNvPr>
          <p:cNvSpPr>
            <a:spLocks noGrp="1"/>
          </p:cNvSpPr>
          <p:nvPr>
            <p:ph idx="1"/>
          </p:nvPr>
        </p:nvSpPr>
        <p:spPr/>
        <p:txBody>
          <a:bodyPr>
            <a:normAutofit lnSpcReduction="10000"/>
          </a:bodyPr>
          <a:lstStyle/>
          <a:p>
            <a:pPr marL="0" indent="0">
              <a:buNone/>
            </a:pPr>
            <a:r>
              <a:rPr lang="en-US" dirty="0"/>
              <a:t>Partnering and meeting with Human Resources Division, Mass Office on Disability, Central Accessibility Team and additional stakeholders to do the following:</a:t>
            </a:r>
          </a:p>
          <a:p>
            <a:pPr marL="0" indent="0">
              <a:buNone/>
            </a:pPr>
            <a:endParaRPr lang="en-US" dirty="0"/>
          </a:p>
          <a:p>
            <a:pPr marL="514350" indent="-514350">
              <a:buFont typeface="+mj-lt"/>
              <a:buAutoNum type="arabicPeriod"/>
            </a:pPr>
            <a:r>
              <a:rPr lang="en-US" dirty="0"/>
              <a:t>Create a training plan document</a:t>
            </a:r>
          </a:p>
          <a:p>
            <a:pPr marL="514350" indent="-514350">
              <a:buFont typeface="+mj-lt"/>
              <a:buAutoNum type="arabicPeriod"/>
            </a:pPr>
            <a:r>
              <a:rPr lang="en-US" dirty="0"/>
              <a:t>Identification of broad training(s) topics for all employees and specific employee groups</a:t>
            </a:r>
          </a:p>
          <a:p>
            <a:pPr marL="514350" indent="-514350">
              <a:buFont typeface="+mj-lt"/>
              <a:buAutoNum type="arabicPeriod"/>
            </a:pPr>
            <a:r>
              <a:rPr lang="en-US" dirty="0"/>
              <a:t>Create training content</a:t>
            </a:r>
          </a:p>
          <a:p>
            <a:pPr marL="514350" indent="-514350">
              <a:buFont typeface="+mj-lt"/>
              <a:buAutoNum type="arabicPeriod"/>
            </a:pPr>
            <a:r>
              <a:rPr lang="en-US" dirty="0"/>
              <a:t>Collecting feedback and updating plan and content</a:t>
            </a:r>
          </a:p>
          <a:p>
            <a:pPr marL="514350" indent="-514350">
              <a:buFont typeface="+mj-lt"/>
              <a:buAutoNum type="arabicPeriod"/>
            </a:pPr>
            <a:r>
              <a:rPr lang="en-US" dirty="0"/>
              <a:t>Presentation of plan and content to stakeholders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210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24A5-1350-220C-3821-58DD58FC422F}"/>
              </a:ext>
            </a:extLst>
          </p:cNvPr>
          <p:cNvSpPr>
            <a:spLocks noGrp="1"/>
          </p:cNvSpPr>
          <p:nvPr>
            <p:ph type="title"/>
          </p:nvPr>
        </p:nvSpPr>
        <p:spPr/>
        <p:txBody>
          <a:bodyPr/>
          <a:lstStyle/>
          <a:p>
            <a:pPr algn="ctr"/>
            <a:r>
              <a:rPr lang="en-US" dirty="0"/>
              <a:t>Progress Update for April</a:t>
            </a:r>
          </a:p>
        </p:txBody>
      </p:sp>
      <p:sp>
        <p:nvSpPr>
          <p:cNvPr id="3" name="Content Placeholder 2">
            <a:extLst>
              <a:ext uri="{FF2B5EF4-FFF2-40B4-BE49-F238E27FC236}">
                <a16:creationId xmlns:a16="http://schemas.microsoft.com/office/drawing/2014/main" id="{4F5B563C-3DDE-C649-AAD1-D70640E6235C}"/>
              </a:ext>
            </a:extLst>
          </p:cNvPr>
          <p:cNvSpPr>
            <a:spLocks noGrp="1"/>
          </p:cNvSpPr>
          <p:nvPr>
            <p:ph idx="1"/>
          </p:nvPr>
        </p:nvSpPr>
        <p:spPr/>
        <p:txBody>
          <a:bodyPr>
            <a:normAutofit fontScale="92500" lnSpcReduction="20000"/>
          </a:bodyPr>
          <a:lstStyle/>
          <a:p>
            <a:pPr marL="0" indent="0">
              <a:buNone/>
            </a:pPr>
            <a:r>
              <a:rPr lang="en-US" b="1" dirty="0"/>
              <a:t>Completed work</a:t>
            </a:r>
          </a:p>
          <a:p>
            <a:r>
              <a:rPr lang="en-US" dirty="0"/>
              <a:t>Training plan document reviewed by this working group completed and presented to colleagues at HRD and MOD</a:t>
            </a:r>
          </a:p>
          <a:p>
            <a:r>
              <a:rPr lang="en-US" dirty="0"/>
              <a:t>Training plan document presented to additional stakeholders within HRD</a:t>
            </a:r>
          </a:p>
          <a:p>
            <a:pPr marL="0" indent="0">
              <a:buNone/>
            </a:pPr>
            <a:endParaRPr lang="en-US" dirty="0"/>
          </a:p>
          <a:p>
            <a:pPr marL="0" indent="0">
              <a:buNone/>
            </a:pPr>
            <a:r>
              <a:rPr lang="en-US" b="1" dirty="0"/>
              <a:t>Upcoming work</a:t>
            </a:r>
          </a:p>
          <a:p>
            <a:r>
              <a:rPr lang="en-US" dirty="0"/>
              <a:t>Training poc for an introduction to digital accessibility fundamentals to be created for review by the working group and additional stakeholders</a:t>
            </a:r>
          </a:p>
          <a:p>
            <a:r>
              <a:rPr lang="en-US" dirty="0"/>
              <a:t>Role-specific training modules to be created and be provided by management</a:t>
            </a:r>
          </a:p>
        </p:txBody>
      </p:sp>
    </p:spTree>
    <p:extLst>
      <p:ext uri="{BB962C8B-B14F-4D97-AF65-F5344CB8AC3E}">
        <p14:creationId xmlns:p14="http://schemas.microsoft.com/office/powerpoint/2010/main" val="3770173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E3F6D-E5D6-4FC5-8B0C-1393D9298C98}">
  <ds:schemaRefs>
    <ds:schemaRef ds:uri="http://schemas.microsoft.com/sharepoint/v3/contenttype/forms"/>
  </ds:schemaRefs>
</ds:datastoreItem>
</file>

<file path=customXml/itemProps2.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8471</TotalTime>
  <Words>618</Words>
  <Application>Microsoft Office PowerPoint</Application>
  <PresentationFormat>Widescreen</PresentationFormat>
  <Paragraphs>78</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Noto Sans Light</vt:lpstr>
      <vt:lpstr>Aptos</vt:lpstr>
      <vt:lpstr>Aptos Display</vt:lpstr>
      <vt:lpstr>Arial</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Human Resources Division Accessibility Training Update </vt:lpstr>
      <vt:lpstr>Accessibility Training Update</vt:lpstr>
      <vt:lpstr>Progress Update for April</vt:lpstr>
      <vt:lpstr>Presentation of the TSS Central Accessibility Team Trainings</vt:lpstr>
      <vt:lpstr>TSS Central Accessibility Team Trainings</vt:lpstr>
      <vt:lpstr>Next Steps for TSS Central Accessibility Team Trainings</vt:lpstr>
      <vt:lpstr>Next Steps  for Accessibility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36</cp:revision>
  <dcterms:created xsi:type="dcterms:W3CDTF">2024-03-08T14:56:14Z</dcterms:created>
  <dcterms:modified xsi:type="dcterms:W3CDTF">2025-04-18T20:58:14Z</dcterms:modified>
</cp:coreProperties>
</file>