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0D3FB-0ED8-40A9-B1E2-D3B55AB5121E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065BC-E532-4BA0-9E92-7CE0B9E6C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84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3220827-D1F1-4BA9-87F5-018FD0244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All Ages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A2222A1-BFDB-4F38-9E50-DAFBCD5C5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539 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484B-5EC3-4978-980D-6D91913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FACE7F-11AC-410A-BBA1-41D35F01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A1AF5695-7F7F-4416-8071-34DB70892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0F52A-B1FB-4A0F-A276-F2370C29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52207-C36C-437B-85EF-DB4573D3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8A59E143-A394-48D9-A328-89E2443A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1DD4AD-B47E-47F2-9624-A1330EA7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9DDB-FA55-424B-A1FB-D2FE8688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A9ABD5BF-57F0-4765-92B6-312A39D2C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EBF26F-35D6-4BAE-931A-D55F0ECA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D5E0F1-7315-4DE7-9B04-0CC7D6E7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EFB95482-FD92-4472-B6C2-527A32957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8392E-6768-4594-9A29-A2C21D94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DD6FA-8806-4F85-98AD-D45166C5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F9C75FB2-F0EE-4DE4-A9CF-4D6FCB7E9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B78F5-EE64-406F-80F4-B9B5E1C8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370359-08CE-4174-8D0E-E6B2814D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DECD7996-7DCB-4547-B1CD-0CE9D6EE0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50DBA-1CC9-4991-803C-AEAADD4F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D7C46-355E-453E-8F6C-79643E8A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BE2E7118-AAD1-4F7B-A9CF-804CC6869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5E738-1C49-453E-8BA0-81D15039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FD706-0699-4F3C-9523-443D152D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9896D2F7-83AA-456E-8E10-EC57D567D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8FE58-CE6B-4EF3-832A-066EBE49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84E91-EF8B-4AF6-8C4F-2AAE5C8D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66DC8E49-9326-44DE-80C2-BB1F7E694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E7FBED-C268-4CBD-B191-0D8BD000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48C6A-2160-474F-AFF6-3FADAD68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F329838-4FB6-46E6-BA67-6BCA52325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D11E7-DEB9-4D2B-9B7B-43FAF7EA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D43A4-F132-4F1D-A749-C385DA29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88B2AA-B55D-496C-B429-000F122D8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04" y="6423025"/>
            <a:ext cx="9507416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E03A59-109D-4D63-9C5A-DAA60455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D937D-9F06-465A-BE27-9F21E5BD0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B334B7D-4AEC-4F0E-8683-B5A44DD3C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103722"/>
              </p:ext>
            </p:extLst>
          </p:nvPr>
        </p:nvGraphicFramePr>
        <p:xfrm>
          <a:off x="222223" y="303530"/>
          <a:ext cx="11747554" cy="598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0953861" imgH="5581781" progId="Excel.Sheet.12">
                  <p:embed/>
                </p:oleObj>
              </mc:Choice>
              <mc:Fallback>
                <p:oleObj name="Worksheet" r:id="rId4" imgW="10953861" imgH="55817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23" y="303530"/>
                        <a:ext cx="11747554" cy="5986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7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88FBF547-011B-40D8-8899-210C1CA5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C1F99-A125-4653-A0E2-2A08A15D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C7FE31-4B15-4A38-AA8C-A2CE625A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4B85BAE7-6FD7-46CB-B69C-8B2B9895B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284BB-59BD-45EA-AAEF-10C9E73F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E507A5-C698-47B4-9EBC-DC7415C1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70AAEF37-DA96-4A01-AECA-0DF085C00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FC3DF-F0F7-4BC7-9E57-15C9D67E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59C060-0942-40AC-A4AC-C393C3A4A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346B15C6-5D71-4957-A64E-FE95A0214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81074-059A-4D28-8D30-26E32C819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0DA430-B397-417E-A439-26ADC336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1AF8D834-9C24-4C45-8AE6-082DCDE0A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77C28F-A39B-41FC-8B38-381CAAF2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6D4283-F8AF-44CA-9545-D8874E6B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777DB04B-40D5-47A0-AB31-F74167301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9F04AE-424E-4D70-95A8-AE135BC3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4A2DC-DB97-430F-A436-88077AD9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EPIA Referrals">
            <a:extLst>
              <a:ext uri="{FF2B5EF4-FFF2-40B4-BE49-F238E27FC236}">
                <a16:creationId xmlns:a16="http://schemas.microsoft.com/office/drawing/2014/main" id="{89641E84-8DE7-48CE-AA14-21AB576F2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598BE-567F-4F34-980B-0D26B81E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B59334-5107-4711-847F-C42B8421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lide26" descr="RePeat Boarding Risk">
            <a:extLst>
              <a:ext uri="{FF2B5EF4-FFF2-40B4-BE49-F238E27FC236}">
                <a16:creationId xmlns:a16="http://schemas.microsoft.com/office/drawing/2014/main" id="{B9E57B9E-A59A-4520-B5D2-19669B72A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EEBB7-AC67-4806-89B9-B8CFFCD51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1490C8-35BA-47E1-B4D4-DEC728F0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B87DB38B-D521-41B8-8B12-D8878D37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53F55-C8C3-49CB-8C60-1FB9E599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CBED1-E8C7-4EE4-9EEC-C6E19E5A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F193123D-414A-457D-B90C-6F409147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22A55-6171-4CFF-883C-233DCE63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91199-8808-4574-B2EB-591D8767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D0E275D2-6C1B-4079-BF80-058038604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5AEA3-7F7D-4A5F-9CAB-D3ACB736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D200AE-70E4-433D-A17E-500BA697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35F6AFB1-DE1D-4E3A-AA42-4B1FCA480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A7F1F-2AF1-4615-8DC1-E6E6251F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9E822-8AAE-45D7-97D2-7AADE796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56DA1C6B-C747-463A-AECC-F5C1B7E1E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ADDEE-C8AA-4C33-B174-EA8AC7A1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AD6E7F-E786-4C6E-A417-E5767725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4C9F240B-3E17-4F7D-9C4D-A58DF6543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64174-DB03-4750-A56A-248F8FCC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731908-1C5C-4A2B-8451-6723F3F7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3C494C7B-BC2D-4EA5-933E-AC079A13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069D-B5C3-4A5D-A9D8-F065466C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02F052-D977-40D5-95EF-42AEF1ED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Microsoft Excel Worksheet</vt:lpstr>
      <vt:lpstr>EPIA –  April 2022 All 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April 2022</dc:title>
  <dc:creator>MacLeod, Jill (DMH)</dc:creator>
  <cp:lastModifiedBy>MacLeod, Jill (DMH)</cp:lastModifiedBy>
  <cp:revision>2</cp:revision>
  <dcterms:created xsi:type="dcterms:W3CDTF">2022-08-11T14:16:50Z</dcterms:created>
  <dcterms:modified xsi:type="dcterms:W3CDTF">2022-08-11T14:39:39Z</dcterms:modified>
</cp:coreProperties>
</file>