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A9F2E-D871-473F-BA70-4201D261CF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3FA6D-7583-4292-ADE7-B9BFD4E6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6BC250A7-63FB-451B-887A-3B1FA9889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April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1823F683-ADA0-4F24-8BE3-7CDEF1B155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185 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7A479-9FC0-4CF5-B518-A234A54E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FCA28-BBF6-4147-A81E-5D24D2F5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Gender">
            <a:extLst>
              <a:ext uri="{FF2B5EF4-FFF2-40B4-BE49-F238E27FC236}">
                <a16:creationId xmlns:a16="http://schemas.microsoft.com/office/drawing/2014/main" id="{2E3C4603-929A-459E-88F1-3CCE9A86E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F1741-7DDE-4DE7-8C93-FBB0E829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724D16-32AC-456D-8D08-6A163216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Race">
            <a:extLst>
              <a:ext uri="{FF2B5EF4-FFF2-40B4-BE49-F238E27FC236}">
                <a16:creationId xmlns:a16="http://schemas.microsoft.com/office/drawing/2014/main" id="{38647912-1AB8-4E62-B429-B48B92A1C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41F67-DA3C-4B4A-9D06-A5F9E182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4C731-2474-4496-B611-FCC65CEC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Referrals by Ethnicity">
            <a:extLst>
              <a:ext uri="{FF2B5EF4-FFF2-40B4-BE49-F238E27FC236}">
                <a16:creationId xmlns:a16="http://schemas.microsoft.com/office/drawing/2014/main" id="{4D63572C-AC2C-4499-825C-C8E01D21D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52B78-3F5A-4FCA-9603-9C4B1128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DB7AE6-2540-409A-92B0-48E214A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Diagnosis ">
            <a:extLst>
              <a:ext uri="{FF2B5EF4-FFF2-40B4-BE49-F238E27FC236}">
                <a16:creationId xmlns:a16="http://schemas.microsoft.com/office/drawing/2014/main" id="{7EF42092-0337-4D0F-8248-A047F8B8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991"/>
            <a:ext cx="12192000" cy="32740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124B8-6FEE-4953-B1D2-51B415A5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9DD5D-F935-4CE9-B49E-885898DD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arriers">
            <a:extLst>
              <a:ext uri="{FF2B5EF4-FFF2-40B4-BE49-F238E27FC236}">
                <a16:creationId xmlns:a16="http://schemas.microsoft.com/office/drawing/2014/main" id="{9EEE4910-3414-4ACF-98A7-3F8998847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260"/>
            <a:ext cx="12192000" cy="33814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B23A29-AB96-4777-873D-98B6A1F4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61F59-0A2C-4F05-AC32-2EE020C5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20 Boarding / Placement Hospitals">
            <a:extLst>
              <a:ext uri="{FF2B5EF4-FFF2-40B4-BE49-F238E27FC236}">
                <a16:creationId xmlns:a16="http://schemas.microsoft.com/office/drawing/2014/main" id="{682549C5-34A3-470E-8073-A0BA4DC9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60FAA-8D7B-4880-A8EB-56F98CF2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2835E-1583-4E11-AB46-8325B355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:a16="http://schemas.microsoft.com/office/drawing/2014/main" id="{D2512D34-4268-4D5B-AE84-AC42912B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D654C-4ACA-48F7-A187-0044D852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40FF4-A9A8-482E-ABE5-FA939C0C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:a16="http://schemas.microsoft.com/office/drawing/2014/main" id="{19415D9B-83E2-4E6B-B202-9582051F2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2E20E-216F-49AE-97FA-F8038447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24400-B616-4BDD-A5ED-F69A56F7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99DC1795-6130-40D4-BE1F-A6DC40988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B6C8F-6EB5-4135-8847-66225A83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C1108-9426-4983-A105-C0CD06700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367A9E50-6DB1-49CF-9E82-B12B9A5A8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5041B-2B1D-490A-B562-F8A6859E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548F4-B7ED-4AA2-B86E-6728A8D4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B4C50FE2-2B0C-4844-9457-63BCD6EC0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348B9-ED11-4EA2-B67A-25491EB9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A2680C-CC57-4F97-B6C8-BD79B495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Referring Org Type-Details">
            <a:extLst>
              <a:ext uri="{FF2B5EF4-FFF2-40B4-BE49-F238E27FC236}">
                <a16:creationId xmlns:a16="http://schemas.microsoft.com/office/drawing/2014/main" id="{24FB14CA-A2E5-4C93-835D-DF0572E65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562100"/>
            <a:ext cx="7943850" cy="37338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7C0E7-E411-4436-A8D3-20724F8F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F4AD25-C4C4-4DC6-BAAA-FCAE16E4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">
            <a:extLst>
              <a:ext uri="{FF2B5EF4-FFF2-40B4-BE49-F238E27FC236}">
                <a16:creationId xmlns:a16="http://schemas.microsoft.com/office/drawing/2014/main" id="{7D82C1D4-53EA-4E0E-BC52-4D2AB2A3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8AF85-8647-4EC4-A630-D9A45FC3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81A60E-160C-4143-B1DD-47386B96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Referral (Days) from Initial Evaluation by Outcome">
            <a:extLst>
              <a:ext uri="{FF2B5EF4-FFF2-40B4-BE49-F238E27FC236}">
                <a16:creationId xmlns:a16="http://schemas.microsoft.com/office/drawing/2014/main" id="{BECF3AD6-2F59-48DB-A0E9-5055A764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87D23-B082-44FF-9D34-92F091CA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AEE29-0012-4038-95BF-2D55BE76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ime to Placement from Referral">
            <a:extLst>
              <a:ext uri="{FF2B5EF4-FFF2-40B4-BE49-F238E27FC236}">
                <a16:creationId xmlns:a16="http://schemas.microsoft.com/office/drawing/2014/main" id="{835C4ECE-BEF1-416F-8A88-C6FBF9D41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5CA36-9720-42D3-98B6-ADA091B0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8AD24-2DA2-41B7-BD75-537CB316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Age Group">
            <a:extLst>
              <a:ext uri="{FF2B5EF4-FFF2-40B4-BE49-F238E27FC236}">
                <a16:creationId xmlns:a16="http://schemas.microsoft.com/office/drawing/2014/main" id="{7E2A9955-A911-4BBD-8EEB-1530239FA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87AC49-AFF0-4DF6-B31C-40C4F7ED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1577E-7C75-4C2E-9297-8605BEFE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EPIA Monthly Report April 2023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April 2023 Ages 0-17</dc:title>
  <dc:creator>MacLeod, Jill (DMH)</dc:creator>
  <cp:lastModifiedBy>MacLeod, Jill (DMH)</cp:lastModifiedBy>
  <cp:revision>1</cp:revision>
  <dcterms:created xsi:type="dcterms:W3CDTF">2023-05-31T20:36:53Z</dcterms:created>
  <dcterms:modified xsi:type="dcterms:W3CDTF">2023-05-31T20:38:48Z</dcterms:modified>
</cp:coreProperties>
</file>