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3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080D1-94B7-43C9-9749-CBC92786CEB0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759B12-F103-4983-9E73-A3AC2688D3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751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Others/workbooks/2017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87A6B021-7754-49F9-A760-4A63909A9B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Monthly Report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April 2023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All ages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5296957D-DF82-48E0-9F4C-D2EC11D76F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of Referrals in Period: 510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4FFE5A-C4E0-4E54-AFF2-E1E80310A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B5DC59-A978-4486-BDFB-4E8F9E36E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EPIA Monthly ">
            <a:extLst>
              <a:ext uri="{FF2B5EF4-FFF2-40B4-BE49-F238E27FC236}">
                <a16:creationId xmlns:a16="http://schemas.microsoft.com/office/drawing/2014/main" id="{1F2BD9B1-3DE4-42B3-8F2A-86BCF8CF43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8C2279-B2D1-4E76-83D2-CBAE6DF48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3E154E-5974-4346-A28D-32DB1BDB9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Referrals by Insurance Plan Type Commercial split">
            <a:extLst>
              <a:ext uri="{FF2B5EF4-FFF2-40B4-BE49-F238E27FC236}">
                <a16:creationId xmlns:a16="http://schemas.microsoft.com/office/drawing/2014/main" id="{0EACB661-90B1-4BBF-957A-A01D2AE4AF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C17C1B-AA3C-4C1C-9A1C-6BB6181B8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4EA199-F1AF-42C5-85AD-4555DD2DF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 Referring Organization Type">
            <a:extLst>
              <a:ext uri="{FF2B5EF4-FFF2-40B4-BE49-F238E27FC236}">
                <a16:creationId xmlns:a16="http://schemas.microsoft.com/office/drawing/2014/main" id="{D4F9AD96-D970-468B-B4E1-04C5E0BB10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D17149-16E5-4632-AB82-2BAE70C92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EA32CE-6B84-494E-90AE-485A4AEFE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Referring Org Type-Details">
            <a:extLst>
              <a:ext uri="{FF2B5EF4-FFF2-40B4-BE49-F238E27FC236}">
                <a16:creationId xmlns:a16="http://schemas.microsoft.com/office/drawing/2014/main" id="{142E7D25-3995-4582-9E1B-9BC7BAA8FE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6429" y="0"/>
            <a:ext cx="6559142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B16FC5-2713-447B-BA68-1B42778D6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090845-21FF-4C21-9A27-381253DFB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Referral (Days) from Initial Evaluation">
            <a:extLst>
              <a:ext uri="{FF2B5EF4-FFF2-40B4-BE49-F238E27FC236}">
                <a16:creationId xmlns:a16="http://schemas.microsoft.com/office/drawing/2014/main" id="{EC43275A-4FBC-466C-9CDC-FEF332E3A7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829" y="0"/>
            <a:ext cx="9308342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75BDDD-62B3-49E4-8B8D-E120620B2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3AE8F3-6D52-4AB1-AA0C-FE8965C93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Time to Referral (Days) from Initial Evaluation by Outcome">
            <a:extLst>
              <a:ext uri="{FF2B5EF4-FFF2-40B4-BE49-F238E27FC236}">
                <a16:creationId xmlns:a16="http://schemas.microsoft.com/office/drawing/2014/main" id="{F33C99D3-3AEE-4CE3-A087-5C34492DBD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700" y="0"/>
            <a:ext cx="10250599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D3A2E7-0AFC-4DD4-9F99-753951E45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7CC1FA0-03F5-4DBE-9688-AD834E716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Time to Placement from Referral">
            <a:extLst>
              <a:ext uri="{FF2B5EF4-FFF2-40B4-BE49-F238E27FC236}">
                <a16:creationId xmlns:a16="http://schemas.microsoft.com/office/drawing/2014/main" id="{993C2B1F-34EC-48B0-868E-3939EBF402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829" y="0"/>
            <a:ext cx="9308342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B23C917-3707-421E-B4A7-882BD9BAE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BD2AC71-70B0-40B0-9A31-0FB77AA4F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Age Group">
            <a:extLst>
              <a:ext uri="{FF2B5EF4-FFF2-40B4-BE49-F238E27FC236}">
                <a16:creationId xmlns:a16="http://schemas.microsoft.com/office/drawing/2014/main" id="{5E40BB13-2390-42D9-92BB-9CDE135FF4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51D5F2-D7E2-45DD-A3AD-F3A45425F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B890124-327F-4485-8E13-22EB412A9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Gender">
            <a:extLst>
              <a:ext uri="{FF2B5EF4-FFF2-40B4-BE49-F238E27FC236}">
                <a16:creationId xmlns:a16="http://schemas.microsoft.com/office/drawing/2014/main" id="{590F7DA9-67BC-4A36-BC3E-3DC8ED61B2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9D9BF8-7BE1-4CDC-AC97-CF3925D7A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678EB77-1B27-4384-A656-F68546D34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Referrals by Race">
            <a:extLst>
              <a:ext uri="{FF2B5EF4-FFF2-40B4-BE49-F238E27FC236}">
                <a16:creationId xmlns:a16="http://schemas.microsoft.com/office/drawing/2014/main" id="{35506316-3A99-4694-BC36-D671B434EA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D5467A-C57F-4E17-984E-5B9910D2B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F0BB24-6AFB-4EAB-9E70-04BACF7CE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Referrals by Ethnicity">
            <a:extLst>
              <a:ext uri="{FF2B5EF4-FFF2-40B4-BE49-F238E27FC236}">
                <a16:creationId xmlns:a16="http://schemas.microsoft.com/office/drawing/2014/main" id="{F6B80DD0-8C74-4981-95C8-F6B20A7DBF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8AF695-0C2B-48D0-90D5-FAEF64090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B481A7-534F-4861-827E-9B62230C5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Diagnosis ">
            <a:extLst>
              <a:ext uri="{FF2B5EF4-FFF2-40B4-BE49-F238E27FC236}">
                <a16:creationId xmlns:a16="http://schemas.microsoft.com/office/drawing/2014/main" id="{08C439D6-02B4-46D7-897E-3AB403E14B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2839"/>
            <a:ext cx="12192000" cy="3532322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B0E4D9-D70F-46F5-B3DC-7F3A5DC94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C3115E-1B5F-42C8-BBA1-0DB0181D7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Barriers">
            <a:extLst>
              <a:ext uri="{FF2B5EF4-FFF2-40B4-BE49-F238E27FC236}">
                <a16:creationId xmlns:a16="http://schemas.microsoft.com/office/drawing/2014/main" id="{C1368652-C9EF-475F-87DD-462969A6BC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38172"/>
            <a:ext cx="12192000" cy="378165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51F71A-9344-4767-A9B4-15ADAE3C0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EBE457-E980-49E4-8420-63F0D6ABF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Top 20 Boarding / Placement Hospitals">
            <a:extLst>
              <a:ext uri="{FF2B5EF4-FFF2-40B4-BE49-F238E27FC236}">
                <a16:creationId xmlns:a16="http://schemas.microsoft.com/office/drawing/2014/main" id="{4D125CAB-A5C5-48EC-B71D-94BC5264C4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8E9170-3B92-4C84-ADE8-A29A04A57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2C08B6D-320C-4B54-B3EB-7E9CD0B28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Boarding Facilities where  &amp;quot;Level of Care Changed&amp;quot;">
            <a:extLst>
              <a:ext uri="{FF2B5EF4-FFF2-40B4-BE49-F238E27FC236}">
                <a16:creationId xmlns:a16="http://schemas.microsoft.com/office/drawing/2014/main" id="{0CD7F78F-1B3E-4CAA-857D-0D7522D8C2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2B67C2-5641-48F7-88D3-F990030E7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86F650-197F-4746-8093-71204C82F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Referrals for Uninsured by Boarding / Placement Hospital">
            <a:extLst>
              <a:ext uri="{FF2B5EF4-FFF2-40B4-BE49-F238E27FC236}">
                <a16:creationId xmlns:a16="http://schemas.microsoft.com/office/drawing/2014/main" id="{B47658C4-56E2-4955-BA24-DE1AF4C539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8ABA5C-18C3-48E1-A7D2-3BAAEAD34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C56A7-2BC8-4167-9E83-A895DF596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50</Words>
  <Application>Microsoft Office PowerPoint</Application>
  <PresentationFormat>Widescreen</PresentationFormat>
  <Paragraphs>36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EPIA Monthly Report April 2023 All ages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Monthly Report April 2023 All ages</dc:title>
  <dc:creator>MacLeod, Jill (DMH)</dc:creator>
  <cp:lastModifiedBy>MacLeod, Jill (DMH)</cp:lastModifiedBy>
  <cp:revision>2</cp:revision>
  <dcterms:created xsi:type="dcterms:W3CDTF">2023-05-31T20:31:50Z</dcterms:created>
  <dcterms:modified xsi:type="dcterms:W3CDTF">2023-05-31T20:35:19Z</dcterms:modified>
</cp:coreProperties>
</file>