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080D1-94B7-43C9-9749-CBC92786CEB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59B12-F103-4983-9E73-A3AC2688D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5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7A6B021-7754-49F9-A760-4A63909A9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April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5296957D-DF82-48E0-9F4C-D2EC11D76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510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FE5A-C4E0-4E54-AFF2-E1E80310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5DC59-A978-4486-BDFB-4E8F9E36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Gender">
            <a:extLst>
              <a:ext uri="{FF2B5EF4-FFF2-40B4-BE49-F238E27FC236}">
                <a16:creationId xmlns:a16="http://schemas.microsoft.com/office/drawing/2014/main" id="{590F7DA9-67BC-4A36-BC3E-3DC8ED61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D9BF8-7BE1-4CDC-AC97-CF3925D7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78EB77-1B27-4384-A656-F68546D3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Race">
            <a:extLst>
              <a:ext uri="{FF2B5EF4-FFF2-40B4-BE49-F238E27FC236}">
                <a16:creationId xmlns:a16="http://schemas.microsoft.com/office/drawing/2014/main" id="{35506316-3A99-4694-BC36-D671B434E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5467A-C57F-4E17-984E-5B9910D2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0BB24-6AFB-4EAB-9E70-04BACF7C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Referrals by Ethnicity">
            <a:extLst>
              <a:ext uri="{FF2B5EF4-FFF2-40B4-BE49-F238E27FC236}">
                <a16:creationId xmlns:a16="http://schemas.microsoft.com/office/drawing/2014/main" id="{F6B80DD0-8C74-4981-95C8-F6B20A7DB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AF695-0C2B-48D0-90D5-FAEF6409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B481A7-534F-4861-827E-9B62230C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Diagnosis ">
            <a:extLst>
              <a:ext uri="{FF2B5EF4-FFF2-40B4-BE49-F238E27FC236}">
                <a16:creationId xmlns:a16="http://schemas.microsoft.com/office/drawing/2014/main" id="{08C439D6-02B4-46D7-897E-3AB403E1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839"/>
            <a:ext cx="12192000" cy="353232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0E4D9-D70F-46F5-B3DC-7F3A5DC9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C3115E-1B5F-42C8-BBA1-0DB0181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arriers">
            <a:extLst>
              <a:ext uri="{FF2B5EF4-FFF2-40B4-BE49-F238E27FC236}">
                <a16:creationId xmlns:a16="http://schemas.microsoft.com/office/drawing/2014/main" id="{C1368652-C9EF-475F-87DD-462969A6B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172"/>
            <a:ext cx="12192000" cy="37816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1F71A-9344-4767-A9B4-15ADAE3C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EBE457-E980-49E4-8420-63F0D6A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20 Boarding / Placement Hospitals">
            <a:extLst>
              <a:ext uri="{FF2B5EF4-FFF2-40B4-BE49-F238E27FC236}">
                <a16:creationId xmlns:a16="http://schemas.microsoft.com/office/drawing/2014/main" id="{4D125CAB-A5C5-48EC-B71D-94BC5264C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E9170-3B92-4C84-ADE8-A29A04A5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08B6D-320C-4B54-B3EB-7E9CD0B2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:a16="http://schemas.microsoft.com/office/drawing/2014/main" id="{0CD7F78F-1B3E-4CAA-857D-0D7522D8C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B67C2-5641-48F7-88D3-F990030E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6F650-197F-4746-8093-71204C82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:a16="http://schemas.microsoft.com/office/drawing/2014/main" id="{B47658C4-56E2-4955-BA24-DE1AF4C53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ABA5C-18C3-48E1-A7D2-3BAAEAD3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C56A7-2BC8-4167-9E83-A895DF59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1F2BD9B1-3DE4-42B3-8F2A-86BCF8CF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C2279-B2D1-4E76-83D2-CBAE6DF4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E154E-5974-4346-A28D-32DB1BDB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0EACB661-90B1-4BBF-957A-A01D2AE4A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17C1B-AA3C-4C1C-9A1C-6BB6181B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EA199-F1AF-42C5-85AD-4555DD2D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D4F9AD96-D970-468B-B4E1-04C5E0BB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17149-16E5-4632-AB82-2BAE70C9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EA32CE-6B84-494E-90AE-485A4AEF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Referring Org Type-Details">
            <a:extLst>
              <a:ext uri="{FF2B5EF4-FFF2-40B4-BE49-F238E27FC236}">
                <a16:creationId xmlns:a16="http://schemas.microsoft.com/office/drawing/2014/main" id="{142E7D25-3995-4582-9E1B-9BC7BAA8F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29" y="0"/>
            <a:ext cx="65591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16FC5-2713-447B-BA68-1B42778D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090845-21FF-4C21-9A27-381253DF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">
            <a:extLst>
              <a:ext uri="{FF2B5EF4-FFF2-40B4-BE49-F238E27FC236}">
                <a16:creationId xmlns:a16="http://schemas.microsoft.com/office/drawing/2014/main" id="{EC43275A-4FBC-466C-9CDC-FEF332E3A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5BDDD-62B3-49E4-8B8D-E120620B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AE8F3-6D52-4AB1-AA0C-FE8965C9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Referral (Days) from Initial Evaluation by Outcome">
            <a:extLst>
              <a:ext uri="{FF2B5EF4-FFF2-40B4-BE49-F238E27FC236}">
                <a16:creationId xmlns:a16="http://schemas.microsoft.com/office/drawing/2014/main" id="{F33C99D3-3AEE-4CE3-A087-5C34492DB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3A2E7-0AFC-4DD4-9F99-753951E4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C1FA0-03F5-4DBE-9688-AD834E71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ime to Placement from Referral">
            <a:extLst>
              <a:ext uri="{FF2B5EF4-FFF2-40B4-BE49-F238E27FC236}">
                <a16:creationId xmlns:a16="http://schemas.microsoft.com/office/drawing/2014/main" id="{993C2B1F-34EC-48B0-868E-3939EBF40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3C917-3707-421E-B4A7-882BD9BA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2AC71-70B0-40B0-9A31-0FB77AA4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Age Group">
            <a:extLst>
              <a:ext uri="{FF2B5EF4-FFF2-40B4-BE49-F238E27FC236}">
                <a16:creationId xmlns:a16="http://schemas.microsoft.com/office/drawing/2014/main" id="{5E40BB13-2390-42D9-92BB-9CDE135FF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1D5F2-D7E2-45DD-A3AD-F3A45425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90124-327F-4485-8E13-22EB412A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EPIA Monthly Report April 2023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April 2023 All ages</dc:title>
  <dc:creator>MacLeod, Jill (DMH)</dc:creator>
  <cp:lastModifiedBy>MacLeod, Jill (DMH)</cp:lastModifiedBy>
  <cp:revision>2</cp:revision>
  <dcterms:created xsi:type="dcterms:W3CDTF">2023-05-31T20:31:50Z</dcterms:created>
  <dcterms:modified xsi:type="dcterms:W3CDTF">2023-05-31T20:35:19Z</dcterms:modified>
</cp:coreProperties>
</file>