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13888-5D35-42FC-B031-6661905B88A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6DECA-040D-4B2F-962D-E4D34E3C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2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06DD99BC-4D69-47E4-BC05-46807CBDB1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DEFEEDCC-AA0C-4ECA-8864-AF19AC7B3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20947-49E2-0FF9-0D46-87CA8317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52EC9-31D1-6AA7-0AFB-3CFF2C10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1935DDCD-0EED-454F-BD74-D22579FDD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C07E7-68AA-0B3D-C948-B4A991E8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B93D1-78AE-FD8B-7A88-C5FE6C37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3A16F90C-1F30-4A3B-BF8D-95CBE17CC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745315-5B3D-A9A3-FBF0-2366A4E8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14579-6560-EF85-5642-64ACF085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EEC8199D-F7A0-428B-AB7D-522177D75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745414-BD72-BE1D-6C00-E3EAD724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CE06D0-A476-273E-BF23-55036097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1</cp:revision>
  <dcterms:created xsi:type="dcterms:W3CDTF">2024-05-14T13:31:00Z</dcterms:created>
  <dcterms:modified xsi:type="dcterms:W3CDTF">2024-05-14T13:32:32Z</dcterms:modified>
</cp:coreProperties>
</file>