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63" d="100"/>
          <a:sy n="63" d="100"/>
        </p:scale>
        <p:origin x="65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13888-5D35-42FC-B031-6661905B88AD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F6DECA-040D-4B2F-962D-E4D34E3CA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028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A6E6-075E-4828-AF88-09BD0A742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800DB-487B-4E23-AC0B-90C9ED4E1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DF5B1-3694-42A9-866E-9F1FF6CF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5/14/2024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18E67-8162-4BE0-9B01-22B89A1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8B9D-A8C9-40C5-85B0-14F435F3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36FE-B6CA-4D45-A719-6B51F3F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B9388C-63B0-4DA8-97D0-BEEDCF40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BDB0-2A2B-43AC-965A-A9E7E7F7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5/14/2024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DA7C3-2A5B-4BED-A540-9136486C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888E8-31D6-4E51-9228-0D6066FE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010CA-6776-433E-8E25-97899E082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91E6E-3CF5-4535-B37E-E30058EA2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ADEE3-AAA7-4846-8EC6-84B1537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5/14/2024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DABD6-6E60-4895-89B1-3604A484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4D314-6D1C-4A42-A445-B77646B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4D5D7-9AEB-44F2-8A04-0694BE15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E933F-693D-4770-8DC4-A5A086AC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7849A-1CE6-4F5C-95D7-EA8DA5E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5/14/2024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1FD0-B95E-4CF6-9A27-0F91F96D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123BE-5891-49D6-A758-867A98F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85FC7-1BEA-438E-A0A7-88FF551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5F5C0-417B-4A28-8AE9-A79AC74A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6257-C490-4059-9E97-16E46673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5/14/2024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051CD-74EC-43C1-9F21-D33BD297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95141-29DC-41BA-BE25-E899055F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4FC21-AE04-4050-80E6-D9DCA4B5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5F7E-EF45-48F7-9E54-C6806D0E9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4501F-6ED5-4112-B037-D3E9F8CF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1E48C-176E-4E60-8CB3-54251699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5/14/2024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2202B-C929-4B39-AF47-D17C38F8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EEBF3-930A-4A23-810D-C1880E7A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8E08-A828-430D-B8A6-7302E570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F5402-465C-4E68-BF7E-BFE1177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B917D-5EC9-44FC-B8A7-9ADF4ADC4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CF5D4-E55C-42FF-A7E5-2466DE35B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79A7F-77F4-4169-8D51-212344199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35923-3BB5-4F33-8E76-56665E95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5/14/2024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43FC79-7089-4373-88DC-12501E7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0BEB1-B009-47B7-B159-DE05E615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5FFCC-78CC-4E9D-A277-8230F273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CEFE7-D923-48C1-B2FE-8110829C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5/14/2024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F91C9-7841-4F7B-8F24-B5FF45B5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896739-CF17-4867-A5ED-317AD19F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8942B-5ECF-4556-91C2-496E4C52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5/14/2024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1589EF-E9AD-45F7-BFBE-6F8AD3570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8E0FA-5424-403C-8462-1B7C301C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27A56-C315-441C-9002-DFD599AE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57D9A-8037-4B31-951B-4675ADA6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3141B-5121-4179-B3F6-5295691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0C32E-3427-4696-A55A-56886EA2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5/14/2024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FE526-7D20-4EC0-9624-E7798129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A82D7-E462-4060-85D6-85CF5554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919B-BF68-4590-8CA9-A51BAC0F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BC1AA-5C68-47DC-BBF0-1E309865E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1A636-7F9C-43EC-B2F2-6FB3323C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9410E-A050-4AA2-BC89-EF52EB1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5/14/2024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23AB0-18A5-4589-926D-C00F68C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4EE52-EECA-4C6E-83E9-6382044D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F6010-77C4-45FE-968C-712199A5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B1B2C-5D5F-46D9-92F5-ECDF2816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34894-C6F5-46F1-BAA2-AFEA88E68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5/14/2024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1C84-4663-4022-BBEA-7667FEBCF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820DA-1F3A-421F-A770-A6347089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tableau.dmh.state.ma.us/#/site/Others/workbooks/2325/view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1">
            <a:extLst>
              <a:ext uri="{FF2B5EF4-FFF2-40B4-BE49-F238E27FC236}">
                <a16:creationId xmlns:a16="http://schemas.microsoft.com/office/drawing/2014/main" id="{06DD99BC-4D69-47E4-BC05-46807CBDB1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EPIA External Report</a:t>
            </a:r>
          </a:p>
        </p:txBody>
      </p:sp>
      <p:sp>
        <p:nvSpPr>
          <p:cNvPr id="3" name="slide1">
            <a:extLst>
              <a:ext uri="{FF2B5EF4-FFF2-40B4-BE49-F238E27FC236}">
                <a16:creationId xmlns:a16="http://schemas.microsoft.com/office/drawing/2014/main" id="{DEFEEDCC-AA0C-4ECA-8864-AF19AC7B38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April 2024</a:t>
            </a:r>
            <a:endParaRPr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20947-49E2-0FF9-0D46-87CA8317C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5/14/2024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D52EC9-31D1-6AA7-0AFB-3CFF2C106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EPIA Monthly -External">
            <a:extLst>
              <a:ext uri="{FF2B5EF4-FFF2-40B4-BE49-F238E27FC236}">
                <a16:creationId xmlns:a16="http://schemas.microsoft.com/office/drawing/2014/main" id="{1935DDCD-0EED-454F-BD74-D22579FDDE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0"/>
            <a:ext cx="11430000" cy="685800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2C07E7-68AA-0B3D-C948-B4A991E81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5/14/2024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EB93D1-78AE-FD8B-7A88-C5FE6C374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3" descr="Average Time to Placement and Number of Referrals">
            <a:extLst>
              <a:ext uri="{FF2B5EF4-FFF2-40B4-BE49-F238E27FC236}">
                <a16:creationId xmlns:a16="http://schemas.microsoft.com/office/drawing/2014/main" id="{3A16F90C-1F30-4A3B-BF8D-95CBE17CC6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745315-5B3D-A9A3-FBF0-2366A4E89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5/14/2024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D14579-6560-EF85-5642-64ACF0850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4" descr="Average Time to Placement and Number of Referrals With Group selections">
            <a:extLst>
              <a:ext uri="{FF2B5EF4-FFF2-40B4-BE49-F238E27FC236}">
                <a16:creationId xmlns:a16="http://schemas.microsoft.com/office/drawing/2014/main" id="{EEC8199D-F7A0-428B-AB7D-522177D754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745414-BD72-BE1D-6C00-E3EAD7247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5/14/2024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3CE06D0-A476-273E-BF23-550360971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EPIA External Report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EPIA External Report</dc:title>
  <dc:creator>MacLeod, Jill (DMH)</dc:creator>
  <cp:lastModifiedBy>MacLeod, Jill (DMH)</cp:lastModifiedBy>
  <cp:revision>1</cp:revision>
  <dcterms:created xsi:type="dcterms:W3CDTF">2024-05-14T13:31:00Z</dcterms:created>
  <dcterms:modified xsi:type="dcterms:W3CDTF">2024-05-14T13:32:32Z</dcterms:modified>
</cp:coreProperties>
</file>