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1" r:id="rId2"/>
    <p:sldId id="258" r:id="rId3"/>
    <p:sldId id="268" r:id="rId4"/>
    <p:sldId id="270" r:id="rId5"/>
    <p:sldId id="265" r:id="rId6"/>
    <p:sldId id="266" r:id="rId7"/>
    <p:sldId id="271" r:id="rId8"/>
    <p:sldId id="272" r:id="rId9"/>
    <p:sldId id="273" r:id="rId10"/>
    <p:sldId id="274" r:id="rId11"/>
    <p:sldId id="275" r:id="rId12"/>
    <p:sldId id="277" r:id="rId13"/>
    <p:sldId id="278" r:id="rId14"/>
    <p:sldId id="276" r:id="rId15"/>
    <p:sldId id="279" r:id="rId16"/>
    <p:sldId id="264" r:id="rId17"/>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95"/>
    <p:restoredTop sz="86214" autoAdjust="0"/>
  </p:normalViewPr>
  <p:slideViewPr>
    <p:cSldViewPr snapToGrid="0" snapToObjects="1">
      <p:cViewPr>
        <p:scale>
          <a:sx n="80" d="100"/>
          <a:sy n="80" d="100"/>
        </p:scale>
        <p:origin x="-846"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481536-6F3B-422E-817F-461E4B48665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13E2333-E2A6-4D9F-8D6F-EB5E65B238D0}">
      <dgm:prSet phldrT="[Text]"/>
      <dgm:spPr/>
      <dgm:t>
        <a:bodyPr/>
        <a:lstStyle/>
        <a:p>
          <a:r>
            <a:rPr lang="en-US" dirty="0" smtClean="0"/>
            <a:t>Intervention approaches, including physical activity, medication assessment and reduction of medication when possible, vision enhancement and home-modification strategies</a:t>
          </a:r>
          <a:endParaRPr lang="en-US" dirty="0"/>
        </a:p>
      </dgm:t>
    </dgm:pt>
    <dgm:pt modelId="{146E0CCC-9A2A-429F-B9EE-5D51A3F92BF4}" type="parTrans" cxnId="{CB7E67B6-B69E-4819-A163-EC309D66313C}">
      <dgm:prSet/>
      <dgm:spPr/>
      <dgm:t>
        <a:bodyPr/>
        <a:lstStyle/>
        <a:p>
          <a:endParaRPr lang="en-US"/>
        </a:p>
      </dgm:t>
    </dgm:pt>
    <dgm:pt modelId="{333B1089-F387-40E5-966B-91EFEAE1B6C1}" type="sibTrans" cxnId="{CB7E67B6-B69E-4819-A163-EC309D66313C}">
      <dgm:prSet/>
      <dgm:spPr/>
      <dgm:t>
        <a:bodyPr/>
        <a:lstStyle/>
        <a:p>
          <a:endParaRPr lang="en-US"/>
        </a:p>
      </dgm:t>
    </dgm:pt>
    <dgm:pt modelId="{115D8E59-70D6-4CFE-91FE-00394890C3A0}">
      <dgm:prSet/>
      <dgm:spPr/>
      <dgm:t>
        <a:bodyPr/>
        <a:lstStyle/>
        <a:p>
          <a:r>
            <a:rPr lang="en-US" dirty="0" smtClean="0"/>
            <a:t>Strategies that promote collaboration between the medical community, including physicians, long-term care providers and pharmacists to reduce the rate of falls among their patients</a:t>
          </a:r>
          <a:endParaRPr lang="en-US" dirty="0"/>
        </a:p>
      </dgm:t>
    </dgm:pt>
    <dgm:pt modelId="{B02B5C4A-EDEF-40B6-80D5-B7BEBC4BD8C4}" type="parTrans" cxnId="{C5399AC6-33BB-43EC-A65A-1D20797A82E7}">
      <dgm:prSet/>
      <dgm:spPr/>
      <dgm:t>
        <a:bodyPr/>
        <a:lstStyle/>
        <a:p>
          <a:endParaRPr lang="en-US"/>
        </a:p>
      </dgm:t>
    </dgm:pt>
    <dgm:pt modelId="{399387FC-2CFA-4731-8ECA-C9FC9BA5295E}" type="sibTrans" cxnId="{C5399AC6-33BB-43EC-A65A-1D20797A82E7}">
      <dgm:prSet/>
      <dgm:spPr/>
      <dgm:t>
        <a:bodyPr/>
        <a:lstStyle/>
        <a:p>
          <a:endParaRPr lang="en-US"/>
        </a:p>
      </dgm:t>
    </dgm:pt>
    <dgm:pt modelId="{F9BF3219-3EFF-434D-954D-E5A65729B035}">
      <dgm:prSet/>
      <dgm:spPr/>
      <dgm:t>
        <a:bodyPr/>
        <a:lstStyle/>
        <a:p>
          <a:r>
            <a:rPr lang="en-US" dirty="0" smtClean="0"/>
            <a:t>Programs that are targeted to fall victims who are at a high risk for second falls and that are designed to maximize independence and quality of life for older adults, particularly those older adults with functional limitations</a:t>
          </a:r>
          <a:endParaRPr lang="en-US" dirty="0"/>
        </a:p>
      </dgm:t>
    </dgm:pt>
    <dgm:pt modelId="{37DB473C-FED6-476E-B2D0-66A901F47781}" type="parTrans" cxnId="{C5D4D92F-FA94-4B9A-B21D-F4CAC780DEEC}">
      <dgm:prSet/>
      <dgm:spPr/>
      <dgm:t>
        <a:bodyPr/>
        <a:lstStyle/>
        <a:p>
          <a:endParaRPr lang="en-US"/>
        </a:p>
      </dgm:t>
    </dgm:pt>
    <dgm:pt modelId="{BD3F7B49-FBCA-4035-A46C-04C4088452CD}" type="sibTrans" cxnId="{C5D4D92F-FA94-4B9A-B21D-F4CAC780DEEC}">
      <dgm:prSet/>
      <dgm:spPr/>
      <dgm:t>
        <a:bodyPr/>
        <a:lstStyle/>
        <a:p>
          <a:endParaRPr lang="en-US"/>
        </a:p>
      </dgm:t>
    </dgm:pt>
    <dgm:pt modelId="{2E9B5456-AD04-4096-961E-048AAC8BAB35}">
      <dgm:prSet/>
      <dgm:spPr/>
      <dgm:t>
        <a:bodyPr/>
        <a:lstStyle/>
        <a:p>
          <a:r>
            <a:rPr lang="en-US" dirty="0" smtClean="0"/>
            <a:t>Programs that encourage partnerships to prevent falls among older adults and prevent or reduce injuries when falls occur</a:t>
          </a:r>
          <a:endParaRPr lang="en-US" dirty="0"/>
        </a:p>
      </dgm:t>
    </dgm:pt>
    <dgm:pt modelId="{BDE578D7-7C94-49DF-98ED-D59A45B7906E}" type="parTrans" cxnId="{D4F87917-903F-44CA-B981-B10BEF145C7F}">
      <dgm:prSet/>
      <dgm:spPr/>
      <dgm:t>
        <a:bodyPr/>
        <a:lstStyle/>
        <a:p>
          <a:endParaRPr lang="en-US"/>
        </a:p>
      </dgm:t>
    </dgm:pt>
    <dgm:pt modelId="{573F54A6-896C-43A6-97F5-DE134BE7F1BF}" type="sibTrans" cxnId="{D4F87917-903F-44CA-B981-B10BEF145C7F}">
      <dgm:prSet/>
      <dgm:spPr/>
      <dgm:t>
        <a:bodyPr/>
        <a:lstStyle/>
        <a:p>
          <a:endParaRPr lang="en-US"/>
        </a:p>
      </dgm:t>
    </dgm:pt>
    <dgm:pt modelId="{45318E00-E3C0-430C-9EA1-0ABD084C468B}">
      <dgm:prSet/>
      <dgm:spPr/>
      <dgm:t>
        <a:bodyPr/>
        <a:lstStyle/>
        <a:p>
          <a:r>
            <a:rPr lang="en-US" dirty="0" smtClean="0"/>
            <a:t>Programs to encourage long-term care providers to implement falls- prevention strategies which use specific interventions to help all patients avoid the risks for falling in an effort to reduce hospitalizations and prolong a high quality of life</a:t>
          </a:r>
          <a:endParaRPr lang="en-US" dirty="0"/>
        </a:p>
      </dgm:t>
    </dgm:pt>
    <dgm:pt modelId="{DA8025CB-D10A-4FA9-9BE0-070629B324E0}" type="parTrans" cxnId="{38CA3D7B-C152-4DF0-9718-C5D78C244412}">
      <dgm:prSet/>
      <dgm:spPr/>
      <dgm:t>
        <a:bodyPr/>
        <a:lstStyle/>
        <a:p>
          <a:endParaRPr lang="en-US"/>
        </a:p>
      </dgm:t>
    </dgm:pt>
    <dgm:pt modelId="{4AF62DB4-CF0A-435A-AD6E-8A5513BFB5A8}" type="sibTrans" cxnId="{38CA3D7B-C152-4DF0-9718-C5D78C244412}">
      <dgm:prSet/>
      <dgm:spPr/>
      <dgm:t>
        <a:bodyPr/>
        <a:lstStyle/>
        <a:p>
          <a:endParaRPr lang="en-US"/>
        </a:p>
      </dgm:t>
    </dgm:pt>
    <dgm:pt modelId="{33D9D41F-0661-4224-87CC-3FFC7BCCF532}" type="pres">
      <dgm:prSet presAssocID="{CC481536-6F3B-422E-817F-461E4B48665C}" presName="diagram" presStyleCnt="0">
        <dgm:presLayoutVars>
          <dgm:dir/>
          <dgm:resizeHandles val="exact"/>
        </dgm:presLayoutVars>
      </dgm:prSet>
      <dgm:spPr/>
      <dgm:t>
        <a:bodyPr/>
        <a:lstStyle/>
        <a:p>
          <a:endParaRPr lang="en-US"/>
        </a:p>
      </dgm:t>
    </dgm:pt>
    <dgm:pt modelId="{CFB7BE61-9A4F-4502-A787-2FE2145DBF78}" type="pres">
      <dgm:prSet presAssocID="{713E2333-E2A6-4D9F-8D6F-EB5E65B238D0}" presName="node" presStyleLbl="node1" presStyleIdx="0" presStyleCnt="5">
        <dgm:presLayoutVars>
          <dgm:bulletEnabled val="1"/>
        </dgm:presLayoutVars>
      </dgm:prSet>
      <dgm:spPr/>
      <dgm:t>
        <a:bodyPr/>
        <a:lstStyle/>
        <a:p>
          <a:endParaRPr lang="en-US"/>
        </a:p>
      </dgm:t>
    </dgm:pt>
    <dgm:pt modelId="{CE1D676B-BD28-4B5F-8FAF-09AFDBD64FCC}" type="pres">
      <dgm:prSet presAssocID="{333B1089-F387-40E5-966B-91EFEAE1B6C1}" presName="sibTrans" presStyleCnt="0"/>
      <dgm:spPr/>
    </dgm:pt>
    <dgm:pt modelId="{AF239B50-B74E-4C6C-90AB-9C8AC724A821}" type="pres">
      <dgm:prSet presAssocID="{115D8E59-70D6-4CFE-91FE-00394890C3A0}" presName="node" presStyleLbl="node1" presStyleIdx="1" presStyleCnt="5">
        <dgm:presLayoutVars>
          <dgm:bulletEnabled val="1"/>
        </dgm:presLayoutVars>
      </dgm:prSet>
      <dgm:spPr/>
      <dgm:t>
        <a:bodyPr/>
        <a:lstStyle/>
        <a:p>
          <a:endParaRPr lang="en-US"/>
        </a:p>
      </dgm:t>
    </dgm:pt>
    <dgm:pt modelId="{0D8FC326-86F9-4C55-923D-1E098CC9F0B2}" type="pres">
      <dgm:prSet presAssocID="{399387FC-2CFA-4731-8ECA-C9FC9BA5295E}" presName="sibTrans" presStyleCnt="0"/>
      <dgm:spPr/>
    </dgm:pt>
    <dgm:pt modelId="{41F32AE4-EE1C-4792-AFFD-7DD446296CB2}" type="pres">
      <dgm:prSet presAssocID="{F9BF3219-3EFF-434D-954D-E5A65729B035}" presName="node" presStyleLbl="node1" presStyleIdx="2" presStyleCnt="5">
        <dgm:presLayoutVars>
          <dgm:bulletEnabled val="1"/>
        </dgm:presLayoutVars>
      </dgm:prSet>
      <dgm:spPr/>
      <dgm:t>
        <a:bodyPr/>
        <a:lstStyle/>
        <a:p>
          <a:endParaRPr lang="en-US"/>
        </a:p>
      </dgm:t>
    </dgm:pt>
    <dgm:pt modelId="{AF8FC0B9-F9C1-4002-9522-EE2B02FAD2DB}" type="pres">
      <dgm:prSet presAssocID="{BD3F7B49-FBCA-4035-A46C-04C4088452CD}" presName="sibTrans" presStyleCnt="0"/>
      <dgm:spPr/>
    </dgm:pt>
    <dgm:pt modelId="{31527023-7968-4A06-B8C3-B89D2ABA0BAE}" type="pres">
      <dgm:prSet presAssocID="{2E9B5456-AD04-4096-961E-048AAC8BAB35}" presName="node" presStyleLbl="node1" presStyleIdx="3" presStyleCnt="5">
        <dgm:presLayoutVars>
          <dgm:bulletEnabled val="1"/>
        </dgm:presLayoutVars>
      </dgm:prSet>
      <dgm:spPr/>
      <dgm:t>
        <a:bodyPr/>
        <a:lstStyle/>
        <a:p>
          <a:endParaRPr lang="en-US"/>
        </a:p>
      </dgm:t>
    </dgm:pt>
    <dgm:pt modelId="{9F68100E-3ACE-4ABC-BD30-156DF9580D69}" type="pres">
      <dgm:prSet presAssocID="{573F54A6-896C-43A6-97F5-DE134BE7F1BF}" presName="sibTrans" presStyleCnt="0"/>
      <dgm:spPr/>
    </dgm:pt>
    <dgm:pt modelId="{E12F6445-48C9-439C-9AA0-4BEB7676EC5D}" type="pres">
      <dgm:prSet presAssocID="{45318E00-E3C0-430C-9EA1-0ABD084C468B}" presName="node" presStyleLbl="node1" presStyleIdx="4" presStyleCnt="5">
        <dgm:presLayoutVars>
          <dgm:bulletEnabled val="1"/>
        </dgm:presLayoutVars>
      </dgm:prSet>
      <dgm:spPr/>
      <dgm:t>
        <a:bodyPr/>
        <a:lstStyle/>
        <a:p>
          <a:endParaRPr lang="en-US"/>
        </a:p>
      </dgm:t>
    </dgm:pt>
  </dgm:ptLst>
  <dgm:cxnLst>
    <dgm:cxn modelId="{CB7E67B6-B69E-4819-A163-EC309D66313C}" srcId="{CC481536-6F3B-422E-817F-461E4B48665C}" destId="{713E2333-E2A6-4D9F-8D6F-EB5E65B238D0}" srcOrd="0" destOrd="0" parTransId="{146E0CCC-9A2A-429F-B9EE-5D51A3F92BF4}" sibTransId="{333B1089-F387-40E5-966B-91EFEAE1B6C1}"/>
    <dgm:cxn modelId="{C5399AC6-33BB-43EC-A65A-1D20797A82E7}" srcId="{CC481536-6F3B-422E-817F-461E4B48665C}" destId="{115D8E59-70D6-4CFE-91FE-00394890C3A0}" srcOrd="1" destOrd="0" parTransId="{B02B5C4A-EDEF-40B6-80D5-B7BEBC4BD8C4}" sibTransId="{399387FC-2CFA-4731-8ECA-C9FC9BA5295E}"/>
    <dgm:cxn modelId="{38CA3D7B-C152-4DF0-9718-C5D78C244412}" srcId="{CC481536-6F3B-422E-817F-461E4B48665C}" destId="{45318E00-E3C0-430C-9EA1-0ABD084C468B}" srcOrd="4" destOrd="0" parTransId="{DA8025CB-D10A-4FA9-9BE0-070629B324E0}" sibTransId="{4AF62DB4-CF0A-435A-AD6E-8A5513BFB5A8}"/>
    <dgm:cxn modelId="{6A108CC3-D736-454D-AD36-6C9AFBABD7FB}" type="presOf" srcId="{CC481536-6F3B-422E-817F-461E4B48665C}" destId="{33D9D41F-0661-4224-87CC-3FFC7BCCF532}" srcOrd="0" destOrd="0" presId="urn:microsoft.com/office/officeart/2005/8/layout/default"/>
    <dgm:cxn modelId="{471829CD-0DDC-4393-8965-9528F4E4D24C}" type="presOf" srcId="{45318E00-E3C0-430C-9EA1-0ABD084C468B}" destId="{E12F6445-48C9-439C-9AA0-4BEB7676EC5D}" srcOrd="0" destOrd="0" presId="urn:microsoft.com/office/officeart/2005/8/layout/default"/>
    <dgm:cxn modelId="{948CCAE5-BE1F-473D-9C13-66B94131D13B}" type="presOf" srcId="{713E2333-E2A6-4D9F-8D6F-EB5E65B238D0}" destId="{CFB7BE61-9A4F-4502-A787-2FE2145DBF78}" srcOrd="0" destOrd="0" presId="urn:microsoft.com/office/officeart/2005/8/layout/default"/>
    <dgm:cxn modelId="{C5D4D92F-FA94-4B9A-B21D-F4CAC780DEEC}" srcId="{CC481536-6F3B-422E-817F-461E4B48665C}" destId="{F9BF3219-3EFF-434D-954D-E5A65729B035}" srcOrd="2" destOrd="0" parTransId="{37DB473C-FED6-476E-B2D0-66A901F47781}" sibTransId="{BD3F7B49-FBCA-4035-A46C-04C4088452CD}"/>
    <dgm:cxn modelId="{050E5A19-9EB1-42EC-9B06-5BEFE537E315}" type="presOf" srcId="{F9BF3219-3EFF-434D-954D-E5A65729B035}" destId="{41F32AE4-EE1C-4792-AFFD-7DD446296CB2}" srcOrd="0" destOrd="0" presId="urn:microsoft.com/office/officeart/2005/8/layout/default"/>
    <dgm:cxn modelId="{D4F87917-903F-44CA-B981-B10BEF145C7F}" srcId="{CC481536-6F3B-422E-817F-461E4B48665C}" destId="{2E9B5456-AD04-4096-961E-048AAC8BAB35}" srcOrd="3" destOrd="0" parTransId="{BDE578D7-7C94-49DF-98ED-D59A45B7906E}" sibTransId="{573F54A6-896C-43A6-97F5-DE134BE7F1BF}"/>
    <dgm:cxn modelId="{9886FEB9-3019-48C9-ACA8-EEB501622ADB}" type="presOf" srcId="{115D8E59-70D6-4CFE-91FE-00394890C3A0}" destId="{AF239B50-B74E-4C6C-90AB-9C8AC724A821}" srcOrd="0" destOrd="0" presId="urn:microsoft.com/office/officeart/2005/8/layout/default"/>
    <dgm:cxn modelId="{A9462DA9-A2C1-4DF9-B3FE-2701FF061FA9}" type="presOf" srcId="{2E9B5456-AD04-4096-961E-048AAC8BAB35}" destId="{31527023-7968-4A06-B8C3-B89D2ABA0BAE}" srcOrd="0" destOrd="0" presId="urn:microsoft.com/office/officeart/2005/8/layout/default"/>
    <dgm:cxn modelId="{B9FF0BC6-AF24-4283-818D-B066B2C21607}" type="presParOf" srcId="{33D9D41F-0661-4224-87CC-3FFC7BCCF532}" destId="{CFB7BE61-9A4F-4502-A787-2FE2145DBF78}" srcOrd="0" destOrd="0" presId="urn:microsoft.com/office/officeart/2005/8/layout/default"/>
    <dgm:cxn modelId="{34C2D107-0236-4051-A170-31E4A4D7F8B1}" type="presParOf" srcId="{33D9D41F-0661-4224-87CC-3FFC7BCCF532}" destId="{CE1D676B-BD28-4B5F-8FAF-09AFDBD64FCC}" srcOrd="1" destOrd="0" presId="urn:microsoft.com/office/officeart/2005/8/layout/default"/>
    <dgm:cxn modelId="{0E28B280-B1FB-4E3B-A55F-E568AF23D2B0}" type="presParOf" srcId="{33D9D41F-0661-4224-87CC-3FFC7BCCF532}" destId="{AF239B50-B74E-4C6C-90AB-9C8AC724A821}" srcOrd="2" destOrd="0" presId="urn:microsoft.com/office/officeart/2005/8/layout/default"/>
    <dgm:cxn modelId="{FF24E57B-62C0-4749-858B-89A200C03B93}" type="presParOf" srcId="{33D9D41F-0661-4224-87CC-3FFC7BCCF532}" destId="{0D8FC326-86F9-4C55-923D-1E098CC9F0B2}" srcOrd="3" destOrd="0" presId="urn:microsoft.com/office/officeart/2005/8/layout/default"/>
    <dgm:cxn modelId="{1DD82AC9-CDDF-4CE0-B2A9-2EF1775986B6}" type="presParOf" srcId="{33D9D41F-0661-4224-87CC-3FFC7BCCF532}" destId="{41F32AE4-EE1C-4792-AFFD-7DD446296CB2}" srcOrd="4" destOrd="0" presId="urn:microsoft.com/office/officeart/2005/8/layout/default"/>
    <dgm:cxn modelId="{311ACE13-CD59-4A9E-AD81-4638FF38B2B6}" type="presParOf" srcId="{33D9D41F-0661-4224-87CC-3FFC7BCCF532}" destId="{AF8FC0B9-F9C1-4002-9522-EE2B02FAD2DB}" srcOrd="5" destOrd="0" presId="urn:microsoft.com/office/officeart/2005/8/layout/default"/>
    <dgm:cxn modelId="{2E5CAC3A-84E5-4594-9046-F757F4906B92}" type="presParOf" srcId="{33D9D41F-0661-4224-87CC-3FFC7BCCF532}" destId="{31527023-7968-4A06-B8C3-B89D2ABA0BAE}" srcOrd="6" destOrd="0" presId="urn:microsoft.com/office/officeart/2005/8/layout/default"/>
    <dgm:cxn modelId="{BBA5F9BD-F2E5-4F38-9B25-1A90C5616BDC}" type="presParOf" srcId="{33D9D41F-0661-4224-87CC-3FFC7BCCF532}" destId="{9F68100E-3ACE-4ABC-BD30-156DF9580D69}" srcOrd="7" destOrd="0" presId="urn:microsoft.com/office/officeart/2005/8/layout/default"/>
    <dgm:cxn modelId="{94AF0C4A-7218-4861-99BA-41D3694F5BCA}" type="presParOf" srcId="{33D9D41F-0661-4224-87CC-3FFC7BCCF532}" destId="{E12F6445-48C9-439C-9AA0-4BEB7676EC5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7967F9-A2F6-410B-84E5-5E93D811DE3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FA2592C8-04BD-47BD-A35D-7CCFA7E1A68C}">
      <dgm:prSet phldrT="[Text]" custT="1"/>
      <dgm:spPr/>
      <dgm:t>
        <a:bodyPr/>
        <a:lstStyle/>
        <a:p>
          <a:r>
            <a:rPr lang="en-US" sz="1400" dirty="0" smtClean="0"/>
            <a:t>Recommendation 1: Primary Care</a:t>
          </a:r>
          <a:endParaRPr lang="en-US" sz="1400" dirty="0"/>
        </a:p>
      </dgm:t>
    </dgm:pt>
    <dgm:pt modelId="{8A984D43-9300-4F91-8F21-D3CF550C4DF3}" type="parTrans" cxnId="{6B2C859F-1388-4989-91D1-DFC4AC68EFF2}">
      <dgm:prSet/>
      <dgm:spPr/>
      <dgm:t>
        <a:bodyPr/>
        <a:lstStyle/>
        <a:p>
          <a:endParaRPr lang="en-US"/>
        </a:p>
      </dgm:t>
    </dgm:pt>
    <dgm:pt modelId="{E0774823-4506-47EB-9EE6-D2FCC5B3B9B6}" type="sibTrans" cxnId="{6B2C859F-1388-4989-91D1-DFC4AC68EFF2}">
      <dgm:prSet/>
      <dgm:spPr/>
      <dgm:t>
        <a:bodyPr/>
        <a:lstStyle/>
        <a:p>
          <a:endParaRPr lang="en-US"/>
        </a:p>
      </dgm:t>
    </dgm:pt>
    <dgm:pt modelId="{9BCE123C-1B5B-40D6-B7C6-7E3AA3677AD2}">
      <dgm:prSet phldrT="[Text]" custT="1"/>
      <dgm:spPr/>
      <dgm:t>
        <a:bodyPr/>
        <a:lstStyle/>
        <a:p>
          <a:r>
            <a:rPr lang="en-US" sz="1400" dirty="0" smtClean="0"/>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endParaRPr lang="en-US" sz="1400" dirty="0"/>
        </a:p>
      </dgm:t>
    </dgm:pt>
    <dgm:pt modelId="{76996352-F468-452E-9E77-CD0403828C3D}" type="parTrans" cxnId="{42D5D5A3-2064-4DA4-95CC-EE09A0CB68A7}">
      <dgm:prSet/>
      <dgm:spPr/>
      <dgm:t>
        <a:bodyPr/>
        <a:lstStyle/>
        <a:p>
          <a:endParaRPr lang="en-US"/>
        </a:p>
      </dgm:t>
    </dgm:pt>
    <dgm:pt modelId="{960C79D9-C68B-4E4E-9B8F-616720B2C341}" type="sibTrans" cxnId="{42D5D5A3-2064-4DA4-95CC-EE09A0CB68A7}">
      <dgm:prSet/>
      <dgm:spPr/>
      <dgm:t>
        <a:bodyPr/>
        <a:lstStyle/>
        <a:p>
          <a:endParaRPr lang="en-US"/>
        </a:p>
      </dgm:t>
    </dgm:pt>
    <dgm:pt modelId="{23D7BDCE-00F8-4632-8F21-939399271E2E}">
      <dgm:prSet phldrT="[Text]" custT="1"/>
      <dgm:spPr/>
      <dgm:t>
        <a:bodyPr/>
        <a:lstStyle/>
        <a:p>
          <a:r>
            <a:rPr lang="en-US" sz="1400" dirty="0" smtClean="0"/>
            <a:t>Recommendation 2: Community Based Falls Prevention Programs</a:t>
          </a:r>
          <a:endParaRPr lang="en-US" sz="1400" dirty="0"/>
        </a:p>
      </dgm:t>
    </dgm:pt>
    <dgm:pt modelId="{CF1CF11C-05F7-4073-A845-C7A197DBACE3}" type="parTrans" cxnId="{61A00816-430E-4BFB-9BC8-7C8B0595EEB8}">
      <dgm:prSet/>
      <dgm:spPr/>
      <dgm:t>
        <a:bodyPr/>
        <a:lstStyle/>
        <a:p>
          <a:endParaRPr lang="en-US"/>
        </a:p>
      </dgm:t>
    </dgm:pt>
    <dgm:pt modelId="{A0087F2B-7632-41CF-9010-A8EAEA0C83DB}" type="sibTrans" cxnId="{61A00816-430E-4BFB-9BC8-7C8B0595EEB8}">
      <dgm:prSet/>
      <dgm:spPr/>
      <dgm:t>
        <a:bodyPr/>
        <a:lstStyle/>
        <a:p>
          <a:endParaRPr lang="en-US"/>
        </a:p>
      </dgm:t>
    </dgm:pt>
    <dgm:pt modelId="{FAEA0A56-30A4-4A25-8A07-558108CC2214}">
      <dgm:prSet phldrT="[Text]" custT="1"/>
      <dgm:spPr/>
      <dgm:t>
        <a:bodyPr/>
        <a:lstStyle/>
        <a:p>
          <a:r>
            <a:rPr lang="en-US" sz="1400" dirty="0" smtClean="0"/>
            <a:t>Collaborate with key stakeholders in the planning of distribution and promotion systems for community-based falls prevention programs that draw upon community, provider, workplace, and government network</a:t>
          </a:r>
          <a:endParaRPr lang="en-US" sz="1400" dirty="0"/>
        </a:p>
      </dgm:t>
    </dgm:pt>
    <dgm:pt modelId="{25253F40-A70C-48D5-AFA4-881A82D4C9EC}" type="parTrans" cxnId="{416628DF-9850-4CA0-B445-5AE65CFC7A86}">
      <dgm:prSet/>
      <dgm:spPr/>
      <dgm:t>
        <a:bodyPr/>
        <a:lstStyle/>
        <a:p>
          <a:endParaRPr lang="en-US"/>
        </a:p>
      </dgm:t>
    </dgm:pt>
    <dgm:pt modelId="{F0E6BFB8-67CD-4932-8417-23FFC5BA1B6B}" type="sibTrans" cxnId="{416628DF-9850-4CA0-B445-5AE65CFC7A86}">
      <dgm:prSet/>
      <dgm:spPr/>
      <dgm:t>
        <a:bodyPr/>
        <a:lstStyle/>
        <a:p>
          <a:endParaRPr lang="en-US"/>
        </a:p>
      </dgm:t>
    </dgm:pt>
    <dgm:pt modelId="{087E00B4-F997-479D-A811-7D829D43C8A9}">
      <dgm:prSet phldrT="[Text]" custT="1"/>
      <dgm:spPr/>
      <dgm:t>
        <a:bodyPr/>
        <a:lstStyle/>
        <a:p>
          <a:r>
            <a:rPr lang="en-US" sz="1400" dirty="0" smtClean="0"/>
            <a:t>Recommendation 3: Healthy Aging Community Design</a:t>
          </a:r>
          <a:endParaRPr lang="en-US" sz="1400" dirty="0"/>
        </a:p>
      </dgm:t>
    </dgm:pt>
    <dgm:pt modelId="{4B25ABF4-8D4E-485D-A198-250988018587}" type="parTrans" cxnId="{0AA8A3D8-D275-4821-AD7C-37DF00F3393B}">
      <dgm:prSet/>
      <dgm:spPr/>
      <dgm:t>
        <a:bodyPr/>
        <a:lstStyle/>
        <a:p>
          <a:endParaRPr lang="en-US"/>
        </a:p>
      </dgm:t>
    </dgm:pt>
    <dgm:pt modelId="{8C63FE7F-6716-4EF0-B5E6-D7F4B1CAE119}" type="sibTrans" cxnId="{0AA8A3D8-D275-4821-AD7C-37DF00F3393B}">
      <dgm:prSet/>
      <dgm:spPr/>
      <dgm:t>
        <a:bodyPr/>
        <a:lstStyle/>
        <a:p>
          <a:endParaRPr lang="en-US"/>
        </a:p>
      </dgm:t>
    </dgm:pt>
    <dgm:pt modelId="{DDAB0E2E-FBC4-47A6-8306-0598F20F0B0E}">
      <dgm:prSet phldrT="[Text]" custT="1"/>
      <dgm:spPr/>
      <dgm:t>
        <a:bodyPr/>
        <a:lstStyle/>
        <a:p>
          <a:r>
            <a:rPr lang="en-US" sz="1400" dirty="0" smtClean="0"/>
            <a:t>Recommendation 4: Falls Commission Statutory  Changes</a:t>
          </a:r>
          <a:endParaRPr lang="en-US" sz="1400" dirty="0"/>
        </a:p>
      </dgm:t>
    </dgm:pt>
    <dgm:pt modelId="{F251A963-ACC8-4BCD-BC45-F53D1FCF4A7F}" type="parTrans" cxnId="{B90A50A0-B906-4B71-B84B-A7DA6AB9E8EC}">
      <dgm:prSet/>
      <dgm:spPr/>
      <dgm:t>
        <a:bodyPr/>
        <a:lstStyle/>
        <a:p>
          <a:endParaRPr lang="en-US"/>
        </a:p>
      </dgm:t>
    </dgm:pt>
    <dgm:pt modelId="{7ABE1088-A388-4234-A8E8-971393D4D73D}" type="sibTrans" cxnId="{B90A50A0-B906-4B71-B84B-A7DA6AB9E8EC}">
      <dgm:prSet/>
      <dgm:spPr/>
      <dgm:t>
        <a:bodyPr/>
        <a:lstStyle/>
        <a:p>
          <a:endParaRPr lang="en-US"/>
        </a:p>
      </dgm:t>
    </dgm:pt>
    <dgm:pt modelId="{C908D7B6-9932-452A-B5D9-6415A974E36F}">
      <dgm:prSet phldrT="[Text]" custT="1"/>
      <dgm:spPr/>
      <dgm:t>
        <a:bodyPr/>
        <a:lstStyle/>
        <a:p>
          <a:r>
            <a:rPr lang="en-US" sz="1400" dirty="0" smtClean="0"/>
            <a:t>Any given system should meet specific criteria that accounts for quality, sustainability, fidelity and accessibility statewide</a:t>
          </a:r>
          <a:endParaRPr lang="en-US" sz="1400" dirty="0"/>
        </a:p>
      </dgm:t>
    </dgm:pt>
    <dgm:pt modelId="{CBA544AC-3AE3-4BE2-B16C-8DB767C7D1B0}" type="parTrans" cxnId="{AA8BD665-6084-4366-98D7-976DDB158CF1}">
      <dgm:prSet/>
      <dgm:spPr/>
      <dgm:t>
        <a:bodyPr/>
        <a:lstStyle/>
        <a:p>
          <a:endParaRPr lang="en-US"/>
        </a:p>
      </dgm:t>
    </dgm:pt>
    <dgm:pt modelId="{D8031874-88B3-4148-AFB9-084DAE241FD8}" type="sibTrans" cxnId="{AA8BD665-6084-4366-98D7-976DDB158CF1}">
      <dgm:prSet/>
      <dgm:spPr/>
      <dgm:t>
        <a:bodyPr/>
        <a:lstStyle/>
        <a:p>
          <a:endParaRPr lang="en-US"/>
        </a:p>
      </dgm:t>
    </dgm:pt>
    <dgm:pt modelId="{9C1C5823-D3A7-49D6-9561-9E86AD477873}">
      <dgm:prSet phldrT="[Text]" custT="1"/>
      <dgm:spPr/>
      <dgm:t>
        <a:bodyPr/>
        <a:lstStyle/>
        <a:p>
          <a:r>
            <a:rPr lang="en-US" sz="1400" dirty="0" smtClean="0"/>
            <a:t>Expand collaboration with key stakeholders in healthy aging community design/the built environment in order to increase resources and knowledge sharing</a:t>
          </a:r>
          <a:endParaRPr lang="en-US" sz="1400" dirty="0"/>
        </a:p>
      </dgm:t>
    </dgm:pt>
    <dgm:pt modelId="{D8A8DF1A-20D8-40C5-BAF9-9F1444B05F06}" type="parTrans" cxnId="{334142EF-3E7C-4ABB-80DB-BCB87226A3E5}">
      <dgm:prSet/>
      <dgm:spPr/>
      <dgm:t>
        <a:bodyPr/>
        <a:lstStyle/>
        <a:p>
          <a:endParaRPr lang="en-US"/>
        </a:p>
      </dgm:t>
    </dgm:pt>
    <dgm:pt modelId="{E2C21242-F88C-4BCF-AA6B-20261597316D}" type="sibTrans" cxnId="{334142EF-3E7C-4ABB-80DB-BCB87226A3E5}">
      <dgm:prSet/>
      <dgm:spPr/>
      <dgm:t>
        <a:bodyPr/>
        <a:lstStyle/>
        <a:p>
          <a:endParaRPr lang="en-US"/>
        </a:p>
      </dgm:t>
    </dgm:pt>
    <dgm:pt modelId="{5820E0D8-062E-45BA-813A-132379031AD0}">
      <dgm:prSet phldrT="[Text]" custT="1"/>
      <dgm:spPr/>
      <dgm:t>
        <a:bodyPr/>
        <a:lstStyle/>
        <a:p>
          <a:r>
            <a:rPr lang="en-US" sz="1400" dirty="0" smtClean="0"/>
            <a:t>Incorporate the revise scope of reporting to the legislature to include annual activities updates, and a full report every two years</a:t>
          </a:r>
          <a:endParaRPr lang="en-US" sz="1400" dirty="0"/>
        </a:p>
      </dgm:t>
    </dgm:pt>
    <dgm:pt modelId="{725CAAE7-5840-4807-8225-7C0DB1ED3B85}" type="parTrans" cxnId="{4E8C89DA-5286-410C-B4E5-E3CDEE3341AE}">
      <dgm:prSet/>
      <dgm:spPr/>
      <dgm:t>
        <a:bodyPr/>
        <a:lstStyle/>
        <a:p>
          <a:endParaRPr lang="en-US"/>
        </a:p>
      </dgm:t>
    </dgm:pt>
    <dgm:pt modelId="{44CF8CA8-9E83-4441-BDF0-693D29B7300C}" type="sibTrans" cxnId="{4E8C89DA-5286-410C-B4E5-E3CDEE3341AE}">
      <dgm:prSet/>
      <dgm:spPr/>
      <dgm:t>
        <a:bodyPr/>
        <a:lstStyle/>
        <a:p>
          <a:endParaRPr lang="en-US"/>
        </a:p>
      </dgm:t>
    </dgm:pt>
    <dgm:pt modelId="{9D27BCEC-8E38-4B8E-AF3D-B2A0031E47A9}">
      <dgm:prSet phldrT="[Text]" custT="1"/>
      <dgm:spPr/>
      <dgm:t>
        <a:bodyPr/>
        <a:lstStyle/>
        <a:p>
          <a:r>
            <a:rPr lang="en-US" sz="1400" dirty="0" smtClean="0"/>
            <a:t>Incorporate the appointment of additional commission members with the expertise of vision, falls research, healthcare coverage and payment, and the built environment</a:t>
          </a:r>
          <a:endParaRPr lang="en-US" sz="1400" dirty="0"/>
        </a:p>
      </dgm:t>
    </dgm:pt>
    <dgm:pt modelId="{89BABF66-DD44-4B81-867D-F930684E3359}" type="parTrans" cxnId="{D1A87DA4-F494-4C3E-AF8B-3224BB227112}">
      <dgm:prSet/>
      <dgm:spPr/>
      <dgm:t>
        <a:bodyPr/>
        <a:lstStyle/>
        <a:p>
          <a:endParaRPr lang="en-US"/>
        </a:p>
      </dgm:t>
    </dgm:pt>
    <dgm:pt modelId="{8FBFD6EA-2D99-46D9-9066-9ECF9D620D9E}" type="sibTrans" cxnId="{D1A87DA4-F494-4C3E-AF8B-3224BB227112}">
      <dgm:prSet/>
      <dgm:spPr/>
      <dgm:t>
        <a:bodyPr/>
        <a:lstStyle/>
        <a:p>
          <a:endParaRPr lang="en-US"/>
        </a:p>
      </dgm:t>
    </dgm:pt>
    <dgm:pt modelId="{866DCB94-EBAB-4DA3-9D42-AC4CA83CA425}" type="pres">
      <dgm:prSet presAssocID="{057967F9-A2F6-410B-84E5-5E93D811DE36}" presName="Name0" presStyleCnt="0">
        <dgm:presLayoutVars>
          <dgm:dir/>
          <dgm:animLvl val="lvl"/>
          <dgm:resizeHandles val="exact"/>
        </dgm:presLayoutVars>
      </dgm:prSet>
      <dgm:spPr/>
      <dgm:t>
        <a:bodyPr/>
        <a:lstStyle/>
        <a:p>
          <a:endParaRPr lang="en-US"/>
        </a:p>
      </dgm:t>
    </dgm:pt>
    <dgm:pt modelId="{1A0D1BFA-1234-424F-8D35-30A34911BFF4}" type="pres">
      <dgm:prSet presAssocID="{FA2592C8-04BD-47BD-A35D-7CCFA7E1A68C}" presName="linNode" presStyleCnt="0"/>
      <dgm:spPr/>
      <dgm:t>
        <a:bodyPr/>
        <a:lstStyle/>
        <a:p>
          <a:endParaRPr lang="en-US"/>
        </a:p>
      </dgm:t>
    </dgm:pt>
    <dgm:pt modelId="{BD88BC13-4ADD-4A5E-B140-B7FCBDA83AFD}" type="pres">
      <dgm:prSet presAssocID="{FA2592C8-04BD-47BD-A35D-7CCFA7E1A68C}" presName="parentText" presStyleLbl="node1" presStyleIdx="0" presStyleCnt="4" custScaleX="64465">
        <dgm:presLayoutVars>
          <dgm:chMax val="1"/>
          <dgm:bulletEnabled val="1"/>
        </dgm:presLayoutVars>
      </dgm:prSet>
      <dgm:spPr/>
      <dgm:t>
        <a:bodyPr/>
        <a:lstStyle/>
        <a:p>
          <a:endParaRPr lang="en-US"/>
        </a:p>
      </dgm:t>
    </dgm:pt>
    <dgm:pt modelId="{A15C8192-64AD-4E7B-A6AF-5F552CD101BB}" type="pres">
      <dgm:prSet presAssocID="{FA2592C8-04BD-47BD-A35D-7CCFA7E1A68C}" presName="descendantText" presStyleLbl="alignAccFollowNode1" presStyleIdx="0" presStyleCnt="4" custScaleX="136874">
        <dgm:presLayoutVars>
          <dgm:bulletEnabled val="1"/>
        </dgm:presLayoutVars>
      </dgm:prSet>
      <dgm:spPr/>
      <dgm:t>
        <a:bodyPr/>
        <a:lstStyle/>
        <a:p>
          <a:endParaRPr lang="en-US"/>
        </a:p>
      </dgm:t>
    </dgm:pt>
    <dgm:pt modelId="{D05B0946-45E8-4A86-8E3C-993BA00D3652}" type="pres">
      <dgm:prSet presAssocID="{E0774823-4506-47EB-9EE6-D2FCC5B3B9B6}" presName="sp" presStyleCnt="0"/>
      <dgm:spPr/>
      <dgm:t>
        <a:bodyPr/>
        <a:lstStyle/>
        <a:p>
          <a:endParaRPr lang="en-US"/>
        </a:p>
      </dgm:t>
    </dgm:pt>
    <dgm:pt modelId="{1182B768-EDB2-4FDB-86A2-2F11BAB92AD4}" type="pres">
      <dgm:prSet presAssocID="{23D7BDCE-00F8-4632-8F21-939399271E2E}" presName="linNode" presStyleCnt="0"/>
      <dgm:spPr/>
      <dgm:t>
        <a:bodyPr/>
        <a:lstStyle/>
        <a:p>
          <a:endParaRPr lang="en-US"/>
        </a:p>
      </dgm:t>
    </dgm:pt>
    <dgm:pt modelId="{30A087D5-2040-44EA-9284-C288466ECC31}" type="pres">
      <dgm:prSet presAssocID="{23D7BDCE-00F8-4632-8F21-939399271E2E}" presName="parentText" presStyleLbl="node1" presStyleIdx="1" presStyleCnt="4" custScaleX="64465">
        <dgm:presLayoutVars>
          <dgm:chMax val="1"/>
          <dgm:bulletEnabled val="1"/>
        </dgm:presLayoutVars>
      </dgm:prSet>
      <dgm:spPr/>
      <dgm:t>
        <a:bodyPr/>
        <a:lstStyle/>
        <a:p>
          <a:endParaRPr lang="en-US"/>
        </a:p>
      </dgm:t>
    </dgm:pt>
    <dgm:pt modelId="{3B66EAF5-7680-477E-BA38-A8578C785D61}" type="pres">
      <dgm:prSet presAssocID="{23D7BDCE-00F8-4632-8F21-939399271E2E}" presName="descendantText" presStyleLbl="alignAccFollowNode1" presStyleIdx="1" presStyleCnt="4" custScaleX="136151" custScaleY="125098">
        <dgm:presLayoutVars>
          <dgm:bulletEnabled val="1"/>
        </dgm:presLayoutVars>
      </dgm:prSet>
      <dgm:spPr/>
      <dgm:t>
        <a:bodyPr/>
        <a:lstStyle/>
        <a:p>
          <a:endParaRPr lang="en-US"/>
        </a:p>
      </dgm:t>
    </dgm:pt>
    <dgm:pt modelId="{B24A0C67-0A17-4979-BABB-D892A2013010}" type="pres">
      <dgm:prSet presAssocID="{A0087F2B-7632-41CF-9010-A8EAEA0C83DB}" presName="sp" presStyleCnt="0"/>
      <dgm:spPr/>
      <dgm:t>
        <a:bodyPr/>
        <a:lstStyle/>
        <a:p>
          <a:endParaRPr lang="en-US"/>
        </a:p>
      </dgm:t>
    </dgm:pt>
    <dgm:pt modelId="{8C8BE4C4-2C3F-4B38-BD00-BCBDAE7D0B7C}" type="pres">
      <dgm:prSet presAssocID="{087E00B4-F997-479D-A811-7D829D43C8A9}" presName="linNode" presStyleCnt="0"/>
      <dgm:spPr/>
      <dgm:t>
        <a:bodyPr/>
        <a:lstStyle/>
        <a:p>
          <a:endParaRPr lang="en-US"/>
        </a:p>
      </dgm:t>
    </dgm:pt>
    <dgm:pt modelId="{8BB4CABB-10D5-4D6A-93C7-AB34382EF745}" type="pres">
      <dgm:prSet presAssocID="{087E00B4-F997-479D-A811-7D829D43C8A9}" presName="parentText" presStyleLbl="node1" presStyleIdx="2" presStyleCnt="4" custScaleX="64465">
        <dgm:presLayoutVars>
          <dgm:chMax val="1"/>
          <dgm:bulletEnabled val="1"/>
        </dgm:presLayoutVars>
      </dgm:prSet>
      <dgm:spPr/>
      <dgm:t>
        <a:bodyPr/>
        <a:lstStyle/>
        <a:p>
          <a:endParaRPr lang="en-US"/>
        </a:p>
      </dgm:t>
    </dgm:pt>
    <dgm:pt modelId="{FE4923BD-40FB-4293-A9B1-5EFE07C49AA8}" type="pres">
      <dgm:prSet presAssocID="{087E00B4-F997-479D-A811-7D829D43C8A9}" presName="descendantText" presStyleLbl="alignAccFollowNode1" presStyleIdx="2" presStyleCnt="4" custScaleX="136874">
        <dgm:presLayoutVars>
          <dgm:bulletEnabled val="1"/>
        </dgm:presLayoutVars>
      </dgm:prSet>
      <dgm:spPr/>
      <dgm:t>
        <a:bodyPr/>
        <a:lstStyle/>
        <a:p>
          <a:endParaRPr lang="en-US"/>
        </a:p>
      </dgm:t>
    </dgm:pt>
    <dgm:pt modelId="{8A41CD54-EFA2-4AE2-896D-8A4CBB57A0F1}" type="pres">
      <dgm:prSet presAssocID="{8C63FE7F-6716-4EF0-B5E6-D7F4B1CAE119}" presName="sp" presStyleCnt="0"/>
      <dgm:spPr/>
      <dgm:t>
        <a:bodyPr/>
        <a:lstStyle/>
        <a:p>
          <a:endParaRPr lang="en-US"/>
        </a:p>
      </dgm:t>
    </dgm:pt>
    <dgm:pt modelId="{437F6F01-0209-47B5-BC3E-6E61165AF4DB}" type="pres">
      <dgm:prSet presAssocID="{DDAB0E2E-FBC4-47A6-8306-0598F20F0B0E}" presName="linNode" presStyleCnt="0"/>
      <dgm:spPr/>
      <dgm:t>
        <a:bodyPr/>
        <a:lstStyle/>
        <a:p>
          <a:endParaRPr lang="en-US"/>
        </a:p>
      </dgm:t>
    </dgm:pt>
    <dgm:pt modelId="{92A371E8-C509-4DBA-988C-8175FC1AFE9F}" type="pres">
      <dgm:prSet presAssocID="{DDAB0E2E-FBC4-47A6-8306-0598F20F0B0E}" presName="parentText" presStyleLbl="node1" presStyleIdx="3" presStyleCnt="4" custScaleX="64465">
        <dgm:presLayoutVars>
          <dgm:chMax val="1"/>
          <dgm:bulletEnabled val="1"/>
        </dgm:presLayoutVars>
      </dgm:prSet>
      <dgm:spPr/>
      <dgm:t>
        <a:bodyPr/>
        <a:lstStyle/>
        <a:p>
          <a:endParaRPr lang="en-US"/>
        </a:p>
      </dgm:t>
    </dgm:pt>
    <dgm:pt modelId="{FFD419A6-DEBC-4FB6-9E3A-9A355C9DFC65}" type="pres">
      <dgm:prSet presAssocID="{DDAB0E2E-FBC4-47A6-8306-0598F20F0B0E}" presName="descendantText" presStyleLbl="alignAccFollowNode1" presStyleIdx="3" presStyleCnt="4" custScaleX="136874" custScaleY="124591">
        <dgm:presLayoutVars>
          <dgm:bulletEnabled val="1"/>
        </dgm:presLayoutVars>
      </dgm:prSet>
      <dgm:spPr/>
      <dgm:t>
        <a:bodyPr/>
        <a:lstStyle/>
        <a:p>
          <a:endParaRPr lang="en-US"/>
        </a:p>
      </dgm:t>
    </dgm:pt>
  </dgm:ptLst>
  <dgm:cxnLst>
    <dgm:cxn modelId="{334142EF-3E7C-4ABB-80DB-BCB87226A3E5}" srcId="{087E00B4-F997-479D-A811-7D829D43C8A9}" destId="{9C1C5823-D3A7-49D6-9561-9E86AD477873}" srcOrd="0" destOrd="0" parTransId="{D8A8DF1A-20D8-40C5-BAF9-9F1444B05F06}" sibTransId="{E2C21242-F88C-4BCF-AA6B-20261597316D}"/>
    <dgm:cxn modelId="{1D94DD2C-DA69-435F-8C52-1CEB5A79C0EC}" type="presOf" srcId="{FAEA0A56-30A4-4A25-8A07-558108CC2214}" destId="{3B66EAF5-7680-477E-BA38-A8578C785D61}" srcOrd="0" destOrd="0" presId="urn:microsoft.com/office/officeart/2005/8/layout/vList5"/>
    <dgm:cxn modelId="{952F2DEF-27AC-44D9-BDE7-14A82794881F}" type="presOf" srcId="{23D7BDCE-00F8-4632-8F21-939399271E2E}" destId="{30A087D5-2040-44EA-9284-C288466ECC31}" srcOrd="0" destOrd="0" presId="urn:microsoft.com/office/officeart/2005/8/layout/vList5"/>
    <dgm:cxn modelId="{0AA8A3D8-D275-4821-AD7C-37DF00F3393B}" srcId="{057967F9-A2F6-410B-84E5-5E93D811DE36}" destId="{087E00B4-F997-479D-A811-7D829D43C8A9}" srcOrd="2" destOrd="0" parTransId="{4B25ABF4-8D4E-485D-A198-250988018587}" sibTransId="{8C63FE7F-6716-4EF0-B5E6-D7F4B1CAE119}"/>
    <dgm:cxn modelId="{4E8C89DA-5286-410C-B4E5-E3CDEE3341AE}" srcId="{DDAB0E2E-FBC4-47A6-8306-0598F20F0B0E}" destId="{5820E0D8-062E-45BA-813A-132379031AD0}" srcOrd="1" destOrd="0" parTransId="{725CAAE7-5840-4807-8225-7C0DB1ED3B85}" sibTransId="{44CF8CA8-9E83-4441-BDF0-693D29B7300C}"/>
    <dgm:cxn modelId="{604686D0-642E-4636-8D38-AF34AEB668C8}" type="presOf" srcId="{057967F9-A2F6-410B-84E5-5E93D811DE36}" destId="{866DCB94-EBAB-4DA3-9D42-AC4CA83CA425}" srcOrd="0" destOrd="0" presId="urn:microsoft.com/office/officeart/2005/8/layout/vList5"/>
    <dgm:cxn modelId="{0F31EF71-8E6F-49E3-8401-99DBF9781D40}" type="presOf" srcId="{9BCE123C-1B5B-40D6-B7C6-7E3AA3677AD2}" destId="{A15C8192-64AD-4E7B-A6AF-5F552CD101BB}" srcOrd="0" destOrd="0" presId="urn:microsoft.com/office/officeart/2005/8/layout/vList5"/>
    <dgm:cxn modelId="{074BDED8-DC9A-4841-B3BA-91ED88DED5B8}" type="presOf" srcId="{FA2592C8-04BD-47BD-A35D-7CCFA7E1A68C}" destId="{BD88BC13-4ADD-4A5E-B140-B7FCBDA83AFD}" srcOrd="0" destOrd="0" presId="urn:microsoft.com/office/officeart/2005/8/layout/vList5"/>
    <dgm:cxn modelId="{4CC5B7F6-56A1-4EE1-8F5E-052128FE6319}" type="presOf" srcId="{087E00B4-F997-479D-A811-7D829D43C8A9}" destId="{8BB4CABB-10D5-4D6A-93C7-AB34382EF745}" srcOrd="0" destOrd="0" presId="urn:microsoft.com/office/officeart/2005/8/layout/vList5"/>
    <dgm:cxn modelId="{42D5D5A3-2064-4DA4-95CC-EE09A0CB68A7}" srcId="{FA2592C8-04BD-47BD-A35D-7CCFA7E1A68C}" destId="{9BCE123C-1B5B-40D6-B7C6-7E3AA3677AD2}" srcOrd="0" destOrd="0" parTransId="{76996352-F468-452E-9E77-CD0403828C3D}" sibTransId="{960C79D9-C68B-4E4E-9B8F-616720B2C341}"/>
    <dgm:cxn modelId="{B90A50A0-B906-4B71-B84B-A7DA6AB9E8EC}" srcId="{057967F9-A2F6-410B-84E5-5E93D811DE36}" destId="{DDAB0E2E-FBC4-47A6-8306-0598F20F0B0E}" srcOrd="3" destOrd="0" parTransId="{F251A963-ACC8-4BCD-BC45-F53D1FCF4A7F}" sibTransId="{7ABE1088-A388-4234-A8E8-971393D4D73D}"/>
    <dgm:cxn modelId="{9ECABBFC-A9D5-47C6-9626-EAD3C3A39C2B}" type="presOf" srcId="{C908D7B6-9932-452A-B5D9-6415A974E36F}" destId="{3B66EAF5-7680-477E-BA38-A8578C785D61}" srcOrd="0" destOrd="1" presId="urn:microsoft.com/office/officeart/2005/8/layout/vList5"/>
    <dgm:cxn modelId="{6B2C859F-1388-4989-91D1-DFC4AC68EFF2}" srcId="{057967F9-A2F6-410B-84E5-5E93D811DE36}" destId="{FA2592C8-04BD-47BD-A35D-7CCFA7E1A68C}" srcOrd="0" destOrd="0" parTransId="{8A984D43-9300-4F91-8F21-D3CF550C4DF3}" sibTransId="{E0774823-4506-47EB-9EE6-D2FCC5B3B9B6}"/>
    <dgm:cxn modelId="{AA8BD665-6084-4366-98D7-976DDB158CF1}" srcId="{23D7BDCE-00F8-4632-8F21-939399271E2E}" destId="{C908D7B6-9932-452A-B5D9-6415A974E36F}" srcOrd="1" destOrd="0" parTransId="{CBA544AC-3AE3-4BE2-B16C-8DB767C7D1B0}" sibTransId="{D8031874-88B3-4148-AFB9-084DAE241FD8}"/>
    <dgm:cxn modelId="{416628DF-9850-4CA0-B445-5AE65CFC7A86}" srcId="{23D7BDCE-00F8-4632-8F21-939399271E2E}" destId="{FAEA0A56-30A4-4A25-8A07-558108CC2214}" srcOrd="0" destOrd="0" parTransId="{25253F40-A70C-48D5-AFA4-881A82D4C9EC}" sibTransId="{F0E6BFB8-67CD-4932-8417-23FFC5BA1B6B}"/>
    <dgm:cxn modelId="{D1A87DA4-F494-4C3E-AF8B-3224BB227112}" srcId="{DDAB0E2E-FBC4-47A6-8306-0598F20F0B0E}" destId="{9D27BCEC-8E38-4B8E-AF3D-B2A0031E47A9}" srcOrd="0" destOrd="0" parTransId="{89BABF66-DD44-4B81-867D-F930684E3359}" sibTransId="{8FBFD6EA-2D99-46D9-9066-9ECF9D620D9E}"/>
    <dgm:cxn modelId="{E8CB10CD-F459-4D31-8DCB-D4A722E385FF}" type="presOf" srcId="{9C1C5823-D3A7-49D6-9561-9E86AD477873}" destId="{FE4923BD-40FB-4293-A9B1-5EFE07C49AA8}" srcOrd="0" destOrd="0" presId="urn:microsoft.com/office/officeart/2005/8/layout/vList5"/>
    <dgm:cxn modelId="{10A05900-6696-4BB7-A1BD-3C5BD4C7D94F}" type="presOf" srcId="{DDAB0E2E-FBC4-47A6-8306-0598F20F0B0E}" destId="{92A371E8-C509-4DBA-988C-8175FC1AFE9F}" srcOrd="0" destOrd="0" presId="urn:microsoft.com/office/officeart/2005/8/layout/vList5"/>
    <dgm:cxn modelId="{5CF51E44-4898-4782-BBC6-BB15C43F2E66}" type="presOf" srcId="{5820E0D8-062E-45BA-813A-132379031AD0}" destId="{FFD419A6-DEBC-4FB6-9E3A-9A355C9DFC65}" srcOrd="0" destOrd="1" presId="urn:microsoft.com/office/officeart/2005/8/layout/vList5"/>
    <dgm:cxn modelId="{1CDE47FA-2500-4EE1-AB0F-26AD7F9EC469}" type="presOf" srcId="{9D27BCEC-8E38-4B8E-AF3D-B2A0031E47A9}" destId="{FFD419A6-DEBC-4FB6-9E3A-9A355C9DFC65}" srcOrd="0" destOrd="0" presId="urn:microsoft.com/office/officeart/2005/8/layout/vList5"/>
    <dgm:cxn modelId="{61A00816-430E-4BFB-9BC8-7C8B0595EEB8}" srcId="{057967F9-A2F6-410B-84E5-5E93D811DE36}" destId="{23D7BDCE-00F8-4632-8F21-939399271E2E}" srcOrd="1" destOrd="0" parTransId="{CF1CF11C-05F7-4073-A845-C7A197DBACE3}" sibTransId="{A0087F2B-7632-41CF-9010-A8EAEA0C83DB}"/>
    <dgm:cxn modelId="{94CD41A9-6C29-493C-9EB8-394EE42BDEF4}" type="presParOf" srcId="{866DCB94-EBAB-4DA3-9D42-AC4CA83CA425}" destId="{1A0D1BFA-1234-424F-8D35-30A34911BFF4}" srcOrd="0" destOrd="0" presId="urn:microsoft.com/office/officeart/2005/8/layout/vList5"/>
    <dgm:cxn modelId="{B696BB85-76CA-47DB-B4E8-1DE620B25DE7}" type="presParOf" srcId="{1A0D1BFA-1234-424F-8D35-30A34911BFF4}" destId="{BD88BC13-4ADD-4A5E-B140-B7FCBDA83AFD}" srcOrd="0" destOrd="0" presId="urn:microsoft.com/office/officeart/2005/8/layout/vList5"/>
    <dgm:cxn modelId="{557DCD95-17ED-4205-809D-355A0495318A}" type="presParOf" srcId="{1A0D1BFA-1234-424F-8D35-30A34911BFF4}" destId="{A15C8192-64AD-4E7B-A6AF-5F552CD101BB}" srcOrd="1" destOrd="0" presId="urn:microsoft.com/office/officeart/2005/8/layout/vList5"/>
    <dgm:cxn modelId="{86672543-2E6D-444C-8C3A-E0DB4A29409F}" type="presParOf" srcId="{866DCB94-EBAB-4DA3-9D42-AC4CA83CA425}" destId="{D05B0946-45E8-4A86-8E3C-993BA00D3652}" srcOrd="1" destOrd="0" presId="urn:microsoft.com/office/officeart/2005/8/layout/vList5"/>
    <dgm:cxn modelId="{17BE1B9F-9152-407E-996D-CE1354F3085A}" type="presParOf" srcId="{866DCB94-EBAB-4DA3-9D42-AC4CA83CA425}" destId="{1182B768-EDB2-4FDB-86A2-2F11BAB92AD4}" srcOrd="2" destOrd="0" presId="urn:microsoft.com/office/officeart/2005/8/layout/vList5"/>
    <dgm:cxn modelId="{C6CFCC50-3044-48EC-977C-95A316472BF6}" type="presParOf" srcId="{1182B768-EDB2-4FDB-86A2-2F11BAB92AD4}" destId="{30A087D5-2040-44EA-9284-C288466ECC31}" srcOrd="0" destOrd="0" presId="urn:microsoft.com/office/officeart/2005/8/layout/vList5"/>
    <dgm:cxn modelId="{55822E85-7538-419E-8DA2-36D876F4728B}" type="presParOf" srcId="{1182B768-EDB2-4FDB-86A2-2F11BAB92AD4}" destId="{3B66EAF5-7680-477E-BA38-A8578C785D61}" srcOrd="1" destOrd="0" presId="urn:microsoft.com/office/officeart/2005/8/layout/vList5"/>
    <dgm:cxn modelId="{6C71205C-F8DE-4F76-AE76-8B0EEABF4409}" type="presParOf" srcId="{866DCB94-EBAB-4DA3-9D42-AC4CA83CA425}" destId="{B24A0C67-0A17-4979-BABB-D892A2013010}" srcOrd="3" destOrd="0" presId="urn:microsoft.com/office/officeart/2005/8/layout/vList5"/>
    <dgm:cxn modelId="{59755A7E-9DC1-47A2-92BA-2EF25BFFE25F}" type="presParOf" srcId="{866DCB94-EBAB-4DA3-9D42-AC4CA83CA425}" destId="{8C8BE4C4-2C3F-4B38-BD00-BCBDAE7D0B7C}" srcOrd="4" destOrd="0" presId="urn:microsoft.com/office/officeart/2005/8/layout/vList5"/>
    <dgm:cxn modelId="{467A26D0-8D64-45D4-BE5A-7849A12B5883}" type="presParOf" srcId="{8C8BE4C4-2C3F-4B38-BD00-BCBDAE7D0B7C}" destId="{8BB4CABB-10D5-4D6A-93C7-AB34382EF745}" srcOrd="0" destOrd="0" presId="urn:microsoft.com/office/officeart/2005/8/layout/vList5"/>
    <dgm:cxn modelId="{883D75AE-F817-4A52-94B9-DB594B36E156}" type="presParOf" srcId="{8C8BE4C4-2C3F-4B38-BD00-BCBDAE7D0B7C}" destId="{FE4923BD-40FB-4293-A9B1-5EFE07C49AA8}" srcOrd="1" destOrd="0" presId="urn:microsoft.com/office/officeart/2005/8/layout/vList5"/>
    <dgm:cxn modelId="{DB8BF401-92FC-49CE-BA94-8CCFBC0C26CA}" type="presParOf" srcId="{866DCB94-EBAB-4DA3-9D42-AC4CA83CA425}" destId="{8A41CD54-EFA2-4AE2-896D-8A4CBB57A0F1}" srcOrd="5" destOrd="0" presId="urn:microsoft.com/office/officeart/2005/8/layout/vList5"/>
    <dgm:cxn modelId="{A9DFF347-3FDF-457F-BDD5-9C063474FC11}" type="presParOf" srcId="{866DCB94-EBAB-4DA3-9D42-AC4CA83CA425}" destId="{437F6F01-0209-47B5-BC3E-6E61165AF4DB}" srcOrd="6" destOrd="0" presId="urn:microsoft.com/office/officeart/2005/8/layout/vList5"/>
    <dgm:cxn modelId="{51180DB0-21D7-4A1E-AB90-AC64F5572ED3}" type="presParOf" srcId="{437F6F01-0209-47B5-BC3E-6E61165AF4DB}" destId="{92A371E8-C509-4DBA-988C-8175FC1AFE9F}" srcOrd="0" destOrd="0" presId="urn:microsoft.com/office/officeart/2005/8/layout/vList5"/>
    <dgm:cxn modelId="{AEC540FC-EF57-4D06-B4BA-4E3770C09374}" type="presParOf" srcId="{437F6F01-0209-47B5-BC3E-6E61165AF4DB}" destId="{FFD419A6-DEBC-4FB6-9E3A-9A355C9DFC6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5736FD-D291-4A77-B4E9-CAC5081FDFA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3097A23-CED7-49BD-848D-311D66C74933}">
      <dgm:prSet phldrT="[Text]"/>
      <dgm:spPr/>
      <dgm:t>
        <a:bodyPr/>
        <a:lstStyle/>
        <a:p>
          <a:r>
            <a:rPr lang="en-US" b="1" dirty="0" smtClean="0"/>
            <a:t>Of the Report</a:t>
          </a:r>
          <a:endParaRPr lang="en-US" b="1" dirty="0"/>
        </a:p>
      </dgm:t>
    </dgm:pt>
    <dgm:pt modelId="{1455F1C9-3812-488C-AA49-E70C0A89BA01}" type="parTrans" cxnId="{1F53E50A-CCDF-4302-9451-E706DA14F97F}">
      <dgm:prSet/>
      <dgm:spPr/>
      <dgm:t>
        <a:bodyPr/>
        <a:lstStyle/>
        <a:p>
          <a:endParaRPr lang="en-US"/>
        </a:p>
      </dgm:t>
    </dgm:pt>
    <dgm:pt modelId="{BC3C08EB-CC94-4292-8133-080636FAE3C4}" type="sibTrans" cxnId="{1F53E50A-CCDF-4302-9451-E706DA14F97F}">
      <dgm:prSet/>
      <dgm:spPr/>
      <dgm:t>
        <a:bodyPr/>
        <a:lstStyle/>
        <a:p>
          <a:endParaRPr lang="en-US"/>
        </a:p>
      </dgm:t>
    </dgm:pt>
    <dgm:pt modelId="{FA057F07-02B2-47BA-BC82-152B2EFDACB9}">
      <dgm:prSet phldrT="[Text]"/>
      <dgm:spPr/>
      <dgm:t>
        <a:bodyPr/>
        <a:lstStyle/>
        <a:p>
          <a:r>
            <a:rPr lang="en-US" dirty="0" smtClean="0"/>
            <a:t>Provide contextual information about current state of falls and falls prevention</a:t>
          </a:r>
          <a:endParaRPr lang="en-US" dirty="0"/>
        </a:p>
      </dgm:t>
    </dgm:pt>
    <dgm:pt modelId="{3664F452-0223-432F-9A9A-0D5B37505C85}" type="parTrans" cxnId="{DAC7AE64-CFDD-4E6C-BB6F-AD0EA7CE4402}">
      <dgm:prSet/>
      <dgm:spPr/>
      <dgm:t>
        <a:bodyPr/>
        <a:lstStyle/>
        <a:p>
          <a:endParaRPr lang="en-US"/>
        </a:p>
      </dgm:t>
    </dgm:pt>
    <dgm:pt modelId="{1535602D-ED4F-4BE6-93EF-C9F974A88319}" type="sibTrans" cxnId="{DAC7AE64-CFDD-4E6C-BB6F-AD0EA7CE4402}">
      <dgm:prSet/>
      <dgm:spPr/>
      <dgm:t>
        <a:bodyPr/>
        <a:lstStyle/>
        <a:p>
          <a:endParaRPr lang="en-US"/>
        </a:p>
      </dgm:t>
    </dgm:pt>
    <dgm:pt modelId="{033A74BD-0B5E-4C26-8DC2-60821022A07A}">
      <dgm:prSet phldrT="[Text]"/>
      <dgm:spPr/>
      <dgm:t>
        <a:bodyPr/>
        <a:lstStyle/>
        <a:p>
          <a:r>
            <a:rPr lang="en-US" b="1" dirty="0" smtClean="0"/>
            <a:t>Of Today’s Discussion</a:t>
          </a:r>
          <a:endParaRPr lang="en-US" b="1" dirty="0"/>
        </a:p>
      </dgm:t>
    </dgm:pt>
    <dgm:pt modelId="{65ED56D9-27F6-445A-B16D-0D11C60989EE}" type="parTrans" cxnId="{A4E5E9F7-D6AF-4218-903D-3599FD9CA658}">
      <dgm:prSet/>
      <dgm:spPr/>
      <dgm:t>
        <a:bodyPr/>
        <a:lstStyle/>
        <a:p>
          <a:endParaRPr lang="en-US"/>
        </a:p>
      </dgm:t>
    </dgm:pt>
    <dgm:pt modelId="{64CFA285-E208-4FA0-B110-8C57E78D576C}" type="sibTrans" cxnId="{A4E5E9F7-D6AF-4218-903D-3599FD9CA658}">
      <dgm:prSet/>
      <dgm:spPr/>
      <dgm:t>
        <a:bodyPr/>
        <a:lstStyle/>
        <a:p>
          <a:endParaRPr lang="en-US"/>
        </a:p>
      </dgm:t>
    </dgm:pt>
    <dgm:pt modelId="{7ECEAB60-A4B5-4917-861F-852081F39F74}">
      <dgm:prSet phldrT="[Text]"/>
      <dgm:spPr/>
      <dgm:t>
        <a:bodyPr/>
        <a:lstStyle/>
        <a:p>
          <a:r>
            <a:rPr lang="en-US" dirty="0" smtClean="0"/>
            <a:t>Determine main focus areas of the report</a:t>
          </a:r>
          <a:endParaRPr lang="en-US" dirty="0"/>
        </a:p>
      </dgm:t>
    </dgm:pt>
    <dgm:pt modelId="{9A5FC281-9B14-4049-A34F-7ECB5013DEE5}" type="parTrans" cxnId="{45334C56-5E21-4880-A48D-E4988E4EC728}">
      <dgm:prSet/>
      <dgm:spPr/>
      <dgm:t>
        <a:bodyPr/>
        <a:lstStyle/>
        <a:p>
          <a:endParaRPr lang="en-US"/>
        </a:p>
      </dgm:t>
    </dgm:pt>
    <dgm:pt modelId="{542F08D5-6639-4039-BC49-4D466EC2CA1A}" type="sibTrans" cxnId="{45334C56-5E21-4880-A48D-E4988E4EC728}">
      <dgm:prSet/>
      <dgm:spPr/>
      <dgm:t>
        <a:bodyPr/>
        <a:lstStyle/>
        <a:p>
          <a:endParaRPr lang="en-US"/>
        </a:p>
      </dgm:t>
    </dgm:pt>
    <dgm:pt modelId="{47224C3E-1E3A-49E3-B5F0-353438111B0F}">
      <dgm:prSet phldrT="[Text]"/>
      <dgm:spPr/>
      <dgm:t>
        <a:bodyPr/>
        <a:lstStyle/>
        <a:p>
          <a:r>
            <a:rPr lang="en-US" dirty="0" smtClean="0"/>
            <a:t>Establish a working group</a:t>
          </a:r>
          <a:endParaRPr lang="en-US" dirty="0"/>
        </a:p>
      </dgm:t>
    </dgm:pt>
    <dgm:pt modelId="{3D8E7AD9-A886-4FC4-A0BE-C52E4CD45B1B}" type="parTrans" cxnId="{CB9A9934-E4AE-4996-A5B3-355A316620ED}">
      <dgm:prSet/>
      <dgm:spPr/>
      <dgm:t>
        <a:bodyPr/>
        <a:lstStyle/>
        <a:p>
          <a:endParaRPr lang="en-US"/>
        </a:p>
      </dgm:t>
    </dgm:pt>
    <dgm:pt modelId="{DFE9AC13-ABC4-492F-9FD2-6387DF32E1DB}" type="sibTrans" cxnId="{CB9A9934-E4AE-4996-A5B3-355A316620ED}">
      <dgm:prSet/>
      <dgm:spPr/>
      <dgm:t>
        <a:bodyPr/>
        <a:lstStyle/>
        <a:p>
          <a:endParaRPr lang="en-US"/>
        </a:p>
      </dgm:t>
    </dgm:pt>
    <dgm:pt modelId="{D7EF3095-531D-4164-9D17-ECE4B0CA505C}">
      <dgm:prSet phldrT="[Text]"/>
      <dgm:spPr/>
      <dgm:t>
        <a:bodyPr/>
        <a:lstStyle/>
        <a:p>
          <a:endParaRPr lang="en-US" dirty="0"/>
        </a:p>
      </dgm:t>
    </dgm:pt>
    <dgm:pt modelId="{ED1A441C-96DD-4A1F-B3F9-C6AD1AB279DB}" type="parTrans" cxnId="{32C0027C-E9BE-42E0-A801-A01CAD60FC8E}">
      <dgm:prSet/>
      <dgm:spPr/>
      <dgm:t>
        <a:bodyPr/>
        <a:lstStyle/>
        <a:p>
          <a:endParaRPr lang="en-US"/>
        </a:p>
      </dgm:t>
    </dgm:pt>
    <dgm:pt modelId="{6137CB3D-4C7B-488C-A976-D97F1F87E466}" type="sibTrans" cxnId="{32C0027C-E9BE-42E0-A801-A01CAD60FC8E}">
      <dgm:prSet/>
      <dgm:spPr/>
      <dgm:t>
        <a:bodyPr/>
        <a:lstStyle/>
        <a:p>
          <a:endParaRPr lang="en-US"/>
        </a:p>
      </dgm:t>
    </dgm:pt>
    <dgm:pt modelId="{5107DD8A-B6DD-43B9-9280-B7C118587B4E}">
      <dgm:prSet phldrT="[Text]"/>
      <dgm:spPr/>
      <dgm:t>
        <a:bodyPr/>
        <a:lstStyle/>
        <a:p>
          <a:r>
            <a:rPr lang="en-US" dirty="0" smtClean="0"/>
            <a:t>Provide action-oriented, externally facing, and consensus-based recommendations</a:t>
          </a:r>
          <a:endParaRPr lang="en-US" dirty="0"/>
        </a:p>
      </dgm:t>
    </dgm:pt>
    <dgm:pt modelId="{050F1509-5A6A-40F8-B707-454CD2D9691A}" type="parTrans" cxnId="{5A51E49D-DD08-46C3-A264-F38ECF7CC6A1}">
      <dgm:prSet/>
      <dgm:spPr/>
      <dgm:t>
        <a:bodyPr/>
        <a:lstStyle/>
        <a:p>
          <a:endParaRPr lang="en-US"/>
        </a:p>
      </dgm:t>
    </dgm:pt>
    <dgm:pt modelId="{009BAFC8-C705-4D0F-9125-0B7A2877F458}" type="sibTrans" cxnId="{5A51E49D-DD08-46C3-A264-F38ECF7CC6A1}">
      <dgm:prSet/>
      <dgm:spPr/>
      <dgm:t>
        <a:bodyPr/>
        <a:lstStyle/>
        <a:p>
          <a:endParaRPr lang="en-US"/>
        </a:p>
      </dgm:t>
    </dgm:pt>
    <dgm:pt modelId="{941529C1-BB2F-4C65-9982-EEC83BE8A504}">
      <dgm:prSet phldrT="[Text]"/>
      <dgm:spPr/>
      <dgm:t>
        <a:bodyPr/>
        <a:lstStyle/>
        <a:p>
          <a:r>
            <a:rPr lang="en-US" dirty="0" smtClean="0"/>
            <a:t>Leverage the work conducted in the Phase II Report</a:t>
          </a:r>
          <a:endParaRPr lang="en-US" dirty="0"/>
        </a:p>
      </dgm:t>
    </dgm:pt>
    <dgm:pt modelId="{F52FDAC4-2EFD-458B-934B-FDA26C70C1B6}" type="parTrans" cxnId="{B2E836F2-DEB9-4192-97FF-766E0A208293}">
      <dgm:prSet/>
      <dgm:spPr/>
      <dgm:t>
        <a:bodyPr/>
        <a:lstStyle/>
        <a:p>
          <a:endParaRPr lang="en-US"/>
        </a:p>
      </dgm:t>
    </dgm:pt>
    <dgm:pt modelId="{3949F419-62E0-414A-9599-4D5C62805D05}" type="sibTrans" cxnId="{B2E836F2-DEB9-4192-97FF-766E0A208293}">
      <dgm:prSet/>
      <dgm:spPr/>
      <dgm:t>
        <a:bodyPr/>
        <a:lstStyle/>
        <a:p>
          <a:endParaRPr lang="en-US"/>
        </a:p>
      </dgm:t>
    </dgm:pt>
    <dgm:pt modelId="{4ED17B9F-381D-4F20-8F71-E4A95918825B}">
      <dgm:prSet phldrT="[Text]"/>
      <dgm:spPr/>
      <dgm:t>
        <a:bodyPr/>
        <a:lstStyle/>
        <a:p>
          <a:r>
            <a:rPr lang="en-US" dirty="0" smtClean="0"/>
            <a:t>Finalize by August 2020</a:t>
          </a:r>
          <a:endParaRPr lang="en-US" dirty="0"/>
        </a:p>
      </dgm:t>
    </dgm:pt>
    <dgm:pt modelId="{460FE457-D6D2-4715-BF10-B275ACEFD324}" type="parTrans" cxnId="{367DB2C8-0DE6-4278-B99A-F91B1B7B4F34}">
      <dgm:prSet/>
      <dgm:spPr/>
      <dgm:t>
        <a:bodyPr/>
        <a:lstStyle/>
        <a:p>
          <a:endParaRPr lang="en-US"/>
        </a:p>
      </dgm:t>
    </dgm:pt>
    <dgm:pt modelId="{C1F93480-22BE-4DA6-8547-724C399E91F8}" type="sibTrans" cxnId="{367DB2C8-0DE6-4278-B99A-F91B1B7B4F34}">
      <dgm:prSet/>
      <dgm:spPr/>
      <dgm:t>
        <a:bodyPr/>
        <a:lstStyle/>
        <a:p>
          <a:endParaRPr lang="en-US"/>
        </a:p>
      </dgm:t>
    </dgm:pt>
    <dgm:pt modelId="{7680CF02-0F3B-4AD8-B931-911F912C160D}">
      <dgm:prSet phldrT="[Text]"/>
      <dgm:spPr/>
      <dgm:t>
        <a:bodyPr/>
        <a:lstStyle/>
        <a:p>
          <a:r>
            <a:rPr lang="en-US" dirty="0" smtClean="0"/>
            <a:t>Present a work plan and timeline for developing the report</a:t>
          </a:r>
          <a:endParaRPr lang="en-US" dirty="0"/>
        </a:p>
      </dgm:t>
    </dgm:pt>
    <dgm:pt modelId="{B9B95736-ED41-44F9-A5AF-A12813C844EC}" type="parTrans" cxnId="{B864C743-BE74-488E-9498-C9DF620BF152}">
      <dgm:prSet/>
      <dgm:spPr/>
      <dgm:t>
        <a:bodyPr/>
        <a:lstStyle/>
        <a:p>
          <a:endParaRPr lang="en-US"/>
        </a:p>
      </dgm:t>
    </dgm:pt>
    <dgm:pt modelId="{73EE960F-A41C-461C-8F4E-559BB4DA2108}" type="sibTrans" cxnId="{B864C743-BE74-488E-9498-C9DF620BF152}">
      <dgm:prSet/>
      <dgm:spPr/>
      <dgm:t>
        <a:bodyPr/>
        <a:lstStyle/>
        <a:p>
          <a:endParaRPr lang="en-US"/>
        </a:p>
      </dgm:t>
    </dgm:pt>
    <dgm:pt modelId="{8A4493B5-65E5-4A03-901B-3158995E6BF0}" type="pres">
      <dgm:prSet presAssocID="{315736FD-D291-4A77-B4E9-CAC5081FDFA5}" presName="Name0" presStyleCnt="0">
        <dgm:presLayoutVars>
          <dgm:dir/>
          <dgm:animLvl val="lvl"/>
          <dgm:resizeHandles val="exact"/>
        </dgm:presLayoutVars>
      </dgm:prSet>
      <dgm:spPr/>
      <dgm:t>
        <a:bodyPr/>
        <a:lstStyle/>
        <a:p>
          <a:endParaRPr lang="en-US"/>
        </a:p>
      </dgm:t>
    </dgm:pt>
    <dgm:pt modelId="{7A43B1CD-E82E-408C-90A3-1CD69F59ABA5}" type="pres">
      <dgm:prSet presAssocID="{A3097A23-CED7-49BD-848D-311D66C74933}" presName="composite" presStyleCnt="0"/>
      <dgm:spPr/>
    </dgm:pt>
    <dgm:pt modelId="{2FD185BF-02FC-4CB4-AF31-1C43D762EB1C}" type="pres">
      <dgm:prSet presAssocID="{A3097A23-CED7-49BD-848D-311D66C74933}" presName="parTx" presStyleLbl="alignNode1" presStyleIdx="0" presStyleCnt="2">
        <dgm:presLayoutVars>
          <dgm:chMax val="0"/>
          <dgm:chPref val="0"/>
          <dgm:bulletEnabled val="1"/>
        </dgm:presLayoutVars>
      </dgm:prSet>
      <dgm:spPr/>
      <dgm:t>
        <a:bodyPr/>
        <a:lstStyle/>
        <a:p>
          <a:endParaRPr lang="en-US"/>
        </a:p>
      </dgm:t>
    </dgm:pt>
    <dgm:pt modelId="{3DCD2844-E311-417B-9AC0-CFD72966073E}" type="pres">
      <dgm:prSet presAssocID="{A3097A23-CED7-49BD-848D-311D66C74933}" presName="desTx" presStyleLbl="alignAccFollowNode1" presStyleIdx="0" presStyleCnt="2">
        <dgm:presLayoutVars>
          <dgm:bulletEnabled val="1"/>
        </dgm:presLayoutVars>
      </dgm:prSet>
      <dgm:spPr/>
      <dgm:t>
        <a:bodyPr/>
        <a:lstStyle/>
        <a:p>
          <a:endParaRPr lang="en-US"/>
        </a:p>
      </dgm:t>
    </dgm:pt>
    <dgm:pt modelId="{A67AC534-5AE7-4E72-83DF-756619487669}" type="pres">
      <dgm:prSet presAssocID="{BC3C08EB-CC94-4292-8133-080636FAE3C4}" presName="space" presStyleCnt="0"/>
      <dgm:spPr/>
    </dgm:pt>
    <dgm:pt modelId="{C3ECAD82-F21E-408E-BEF6-2C6FCD258572}" type="pres">
      <dgm:prSet presAssocID="{033A74BD-0B5E-4C26-8DC2-60821022A07A}" presName="composite" presStyleCnt="0"/>
      <dgm:spPr/>
    </dgm:pt>
    <dgm:pt modelId="{7376C714-263D-44F6-98B7-85200D158E2B}" type="pres">
      <dgm:prSet presAssocID="{033A74BD-0B5E-4C26-8DC2-60821022A07A}" presName="parTx" presStyleLbl="alignNode1" presStyleIdx="1" presStyleCnt="2">
        <dgm:presLayoutVars>
          <dgm:chMax val="0"/>
          <dgm:chPref val="0"/>
          <dgm:bulletEnabled val="1"/>
        </dgm:presLayoutVars>
      </dgm:prSet>
      <dgm:spPr/>
      <dgm:t>
        <a:bodyPr/>
        <a:lstStyle/>
        <a:p>
          <a:endParaRPr lang="en-US"/>
        </a:p>
      </dgm:t>
    </dgm:pt>
    <dgm:pt modelId="{4CFA2622-1DF3-409D-BDA5-44E124AF2B05}" type="pres">
      <dgm:prSet presAssocID="{033A74BD-0B5E-4C26-8DC2-60821022A07A}" presName="desTx" presStyleLbl="alignAccFollowNode1" presStyleIdx="1" presStyleCnt="2">
        <dgm:presLayoutVars>
          <dgm:bulletEnabled val="1"/>
        </dgm:presLayoutVars>
      </dgm:prSet>
      <dgm:spPr/>
      <dgm:t>
        <a:bodyPr/>
        <a:lstStyle/>
        <a:p>
          <a:endParaRPr lang="en-US"/>
        </a:p>
      </dgm:t>
    </dgm:pt>
  </dgm:ptLst>
  <dgm:cxnLst>
    <dgm:cxn modelId="{A69E647A-30EC-4BC2-80E3-926A3209BC59}" type="presOf" srcId="{D7EF3095-531D-4164-9D17-ECE4B0CA505C}" destId="{3DCD2844-E311-417B-9AC0-CFD72966073E}" srcOrd="0" destOrd="4" presId="urn:microsoft.com/office/officeart/2005/8/layout/hList1"/>
    <dgm:cxn modelId="{B02E6D1C-A569-4736-A80B-EA3DD347BBC1}" type="presOf" srcId="{033A74BD-0B5E-4C26-8DC2-60821022A07A}" destId="{7376C714-263D-44F6-98B7-85200D158E2B}" srcOrd="0" destOrd="0" presId="urn:microsoft.com/office/officeart/2005/8/layout/hList1"/>
    <dgm:cxn modelId="{6723FFD3-D7EA-4415-84CE-48F44FAA82BC}" type="presOf" srcId="{4ED17B9F-381D-4F20-8F71-E4A95918825B}" destId="{3DCD2844-E311-417B-9AC0-CFD72966073E}" srcOrd="0" destOrd="3" presId="urn:microsoft.com/office/officeart/2005/8/layout/hList1"/>
    <dgm:cxn modelId="{DAC7AE64-CFDD-4E6C-BB6F-AD0EA7CE4402}" srcId="{A3097A23-CED7-49BD-848D-311D66C74933}" destId="{FA057F07-02B2-47BA-BC82-152B2EFDACB9}" srcOrd="0" destOrd="0" parTransId="{3664F452-0223-432F-9A9A-0D5B37505C85}" sibTransId="{1535602D-ED4F-4BE6-93EF-C9F974A88319}"/>
    <dgm:cxn modelId="{16189ABB-A806-488A-ABC3-41160F5C1604}" type="presOf" srcId="{47224C3E-1E3A-49E3-B5F0-353438111B0F}" destId="{4CFA2622-1DF3-409D-BDA5-44E124AF2B05}" srcOrd="0" destOrd="2" presId="urn:microsoft.com/office/officeart/2005/8/layout/hList1"/>
    <dgm:cxn modelId="{ECD101FC-CDC1-40CE-9A36-B4EF62E9D4C9}" type="presOf" srcId="{7ECEAB60-A4B5-4917-861F-852081F39F74}" destId="{4CFA2622-1DF3-409D-BDA5-44E124AF2B05}" srcOrd="0" destOrd="0" presId="urn:microsoft.com/office/officeart/2005/8/layout/hList1"/>
    <dgm:cxn modelId="{32C0027C-E9BE-42E0-A801-A01CAD60FC8E}" srcId="{A3097A23-CED7-49BD-848D-311D66C74933}" destId="{D7EF3095-531D-4164-9D17-ECE4B0CA505C}" srcOrd="4" destOrd="0" parTransId="{ED1A441C-96DD-4A1F-B3F9-C6AD1AB279DB}" sibTransId="{6137CB3D-4C7B-488C-A976-D97F1F87E466}"/>
    <dgm:cxn modelId="{B864C743-BE74-488E-9498-C9DF620BF152}" srcId="{033A74BD-0B5E-4C26-8DC2-60821022A07A}" destId="{7680CF02-0F3B-4AD8-B931-911F912C160D}" srcOrd="1" destOrd="0" parTransId="{B9B95736-ED41-44F9-A5AF-A12813C844EC}" sibTransId="{73EE960F-A41C-461C-8F4E-559BB4DA2108}"/>
    <dgm:cxn modelId="{45334C56-5E21-4880-A48D-E4988E4EC728}" srcId="{033A74BD-0B5E-4C26-8DC2-60821022A07A}" destId="{7ECEAB60-A4B5-4917-861F-852081F39F74}" srcOrd="0" destOrd="0" parTransId="{9A5FC281-9B14-4049-A34F-7ECB5013DEE5}" sibTransId="{542F08D5-6639-4039-BC49-4D466EC2CA1A}"/>
    <dgm:cxn modelId="{AB1ABD9F-8843-41D1-8F36-8D5C0B2169B3}" type="presOf" srcId="{A3097A23-CED7-49BD-848D-311D66C74933}" destId="{2FD185BF-02FC-4CB4-AF31-1C43D762EB1C}" srcOrd="0" destOrd="0" presId="urn:microsoft.com/office/officeart/2005/8/layout/hList1"/>
    <dgm:cxn modelId="{1F53E50A-CCDF-4302-9451-E706DA14F97F}" srcId="{315736FD-D291-4A77-B4E9-CAC5081FDFA5}" destId="{A3097A23-CED7-49BD-848D-311D66C74933}" srcOrd="0" destOrd="0" parTransId="{1455F1C9-3812-488C-AA49-E70C0A89BA01}" sibTransId="{BC3C08EB-CC94-4292-8133-080636FAE3C4}"/>
    <dgm:cxn modelId="{B2E836F2-DEB9-4192-97FF-766E0A208293}" srcId="{A3097A23-CED7-49BD-848D-311D66C74933}" destId="{941529C1-BB2F-4C65-9982-EEC83BE8A504}" srcOrd="2" destOrd="0" parTransId="{F52FDAC4-2EFD-458B-934B-FDA26C70C1B6}" sibTransId="{3949F419-62E0-414A-9599-4D5C62805D05}"/>
    <dgm:cxn modelId="{CB9A9934-E4AE-4996-A5B3-355A316620ED}" srcId="{033A74BD-0B5E-4C26-8DC2-60821022A07A}" destId="{47224C3E-1E3A-49E3-B5F0-353438111B0F}" srcOrd="2" destOrd="0" parTransId="{3D8E7AD9-A886-4FC4-A0BE-C52E4CD45B1B}" sibTransId="{DFE9AC13-ABC4-492F-9FD2-6387DF32E1DB}"/>
    <dgm:cxn modelId="{A4E5E9F7-D6AF-4218-903D-3599FD9CA658}" srcId="{315736FD-D291-4A77-B4E9-CAC5081FDFA5}" destId="{033A74BD-0B5E-4C26-8DC2-60821022A07A}" srcOrd="1" destOrd="0" parTransId="{65ED56D9-27F6-445A-B16D-0D11C60989EE}" sibTransId="{64CFA285-E208-4FA0-B110-8C57E78D576C}"/>
    <dgm:cxn modelId="{9BA76449-4916-4992-8F97-19C376A3F777}" type="presOf" srcId="{5107DD8A-B6DD-43B9-9280-B7C118587B4E}" destId="{3DCD2844-E311-417B-9AC0-CFD72966073E}" srcOrd="0" destOrd="1" presId="urn:microsoft.com/office/officeart/2005/8/layout/hList1"/>
    <dgm:cxn modelId="{FE16A39A-6277-4D54-8596-B89A4DD09661}" type="presOf" srcId="{FA057F07-02B2-47BA-BC82-152B2EFDACB9}" destId="{3DCD2844-E311-417B-9AC0-CFD72966073E}" srcOrd="0" destOrd="0" presId="urn:microsoft.com/office/officeart/2005/8/layout/hList1"/>
    <dgm:cxn modelId="{5FA779C5-9501-425B-B923-CC4A09E41391}" type="presOf" srcId="{315736FD-D291-4A77-B4E9-CAC5081FDFA5}" destId="{8A4493B5-65E5-4A03-901B-3158995E6BF0}" srcOrd="0" destOrd="0" presId="urn:microsoft.com/office/officeart/2005/8/layout/hList1"/>
    <dgm:cxn modelId="{ECC4F09D-C69B-4CDD-8F0E-B9CB6D2014B5}" type="presOf" srcId="{7680CF02-0F3B-4AD8-B931-911F912C160D}" destId="{4CFA2622-1DF3-409D-BDA5-44E124AF2B05}" srcOrd="0" destOrd="1" presId="urn:microsoft.com/office/officeart/2005/8/layout/hList1"/>
    <dgm:cxn modelId="{5A51E49D-DD08-46C3-A264-F38ECF7CC6A1}" srcId="{A3097A23-CED7-49BD-848D-311D66C74933}" destId="{5107DD8A-B6DD-43B9-9280-B7C118587B4E}" srcOrd="1" destOrd="0" parTransId="{050F1509-5A6A-40F8-B707-454CD2D9691A}" sibTransId="{009BAFC8-C705-4D0F-9125-0B7A2877F458}"/>
    <dgm:cxn modelId="{0265CB8F-AD8C-4412-B8A3-C8B4822FA471}" type="presOf" srcId="{941529C1-BB2F-4C65-9982-EEC83BE8A504}" destId="{3DCD2844-E311-417B-9AC0-CFD72966073E}" srcOrd="0" destOrd="2" presId="urn:microsoft.com/office/officeart/2005/8/layout/hList1"/>
    <dgm:cxn modelId="{367DB2C8-0DE6-4278-B99A-F91B1B7B4F34}" srcId="{A3097A23-CED7-49BD-848D-311D66C74933}" destId="{4ED17B9F-381D-4F20-8F71-E4A95918825B}" srcOrd="3" destOrd="0" parTransId="{460FE457-D6D2-4715-BF10-B275ACEFD324}" sibTransId="{C1F93480-22BE-4DA6-8547-724C399E91F8}"/>
    <dgm:cxn modelId="{89529432-5109-4A56-87BB-3F03071C313A}" type="presParOf" srcId="{8A4493B5-65E5-4A03-901B-3158995E6BF0}" destId="{7A43B1CD-E82E-408C-90A3-1CD69F59ABA5}" srcOrd="0" destOrd="0" presId="urn:microsoft.com/office/officeart/2005/8/layout/hList1"/>
    <dgm:cxn modelId="{49DFED50-E885-4012-A0B4-A82698FBC1C9}" type="presParOf" srcId="{7A43B1CD-E82E-408C-90A3-1CD69F59ABA5}" destId="{2FD185BF-02FC-4CB4-AF31-1C43D762EB1C}" srcOrd="0" destOrd="0" presId="urn:microsoft.com/office/officeart/2005/8/layout/hList1"/>
    <dgm:cxn modelId="{30197245-87EB-4F48-A9D7-1C46A3ED2399}" type="presParOf" srcId="{7A43B1CD-E82E-408C-90A3-1CD69F59ABA5}" destId="{3DCD2844-E311-417B-9AC0-CFD72966073E}" srcOrd="1" destOrd="0" presId="urn:microsoft.com/office/officeart/2005/8/layout/hList1"/>
    <dgm:cxn modelId="{598F3BC2-4817-48F0-BCA1-FA34666F5774}" type="presParOf" srcId="{8A4493B5-65E5-4A03-901B-3158995E6BF0}" destId="{A67AC534-5AE7-4E72-83DF-756619487669}" srcOrd="1" destOrd="0" presId="urn:microsoft.com/office/officeart/2005/8/layout/hList1"/>
    <dgm:cxn modelId="{F87C462B-C6ED-43DC-BC7D-36FF8EB6F5F1}" type="presParOf" srcId="{8A4493B5-65E5-4A03-901B-3158995E6BF0}" destId="{C3ECAD82-F21E-408E-BEF6-2C6FCD258572}" srcOrd="2" destOrd="0" presId="urn:microsoft.com/office/officeart/2005/8/layout/hList1"/>
    <dgm:cxn modelId="{82B3B79F-DFC6-49FE-8F87-0299D5B5F89F}" type="presParOf" srcId="{C3ECAD82-F21E-408E-BEF6-2C6FCD258572}" destId="{7376C714-263D-44F6-98B7-85200D158E2B}" srcOrd="0" destOrd="0" presId="urn:microsoft.com/office/officeart/2005/8/layout/hList1"/>
    <dgm:cxn modelId="{4C492189-8E58-4CC5-9B0F-C8E619EB1C6D}" type="presParOf" srcId="{C3ECAD82-F21E-408E-BEF6-2C6FCD258572}" destId="{4CFA2622-1DF3-409D-BDA5-44E124AF2B0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252DC9-E623-4F1D-92B9-29A40E45BD5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F562624-CA07-4361-BAF5-65203263A513}">
      <dgm:prSet phldrT="[Text]"/>
      <dgm:spPr/>
      <dgm:t>
        <a:bodyPr/>
        <a:lstStyle/>
        <a:p>
          <a:r>
            <a:rPr lang="en-US" dirty="0" smtClean="0"/>
            <a:t>Introduction</a:t>
          </a:r>
          <a:endParaRPr lang="en-US" dirty="0"/>
        </a:p>
      </dgm:t>
    </dgm:pt>
    <dgm:pt modelId="{E1CEB27E-23EE-434A-BBFC-B2E178C0E3BB}" type="parTrans" cxnId="{571D4155-296E-4463-BF37-ED0BAC3916FC}">
      <dgm:prSet/>
      <dgm:spPr/>
      <dgm:t>
        <a:bodyPr/>
        <a:lstStyle/>
        <a:p>
          <a:endParaRPr lang="en-US"/>
        </a:p>
      </dgm:t>
    </dgm:pt>
    <dgm:pt modelId="{93A3A2EC-E905-4D2D-AF83-AEBF0B978C24}" type="sibTrans" cxnId="{571D4155-296E-4463-BF37-ED0BAC3916FC}">
      <dgm:prSet/>
      <dgm:spPr/>
      <dgm:t>
        <a:bodyPr/>
        <a:lstStyle/>
        <a:p>
          <a:endParaRPr lang="en-US"/>
        </a:p>
      </dgm:t>
    </dgm:pt>
    <dgm:pt modelId="{A2E2082D-7250-49C1-ADC1-57E48936B6C3}">
      <dgm:prSet/>
      <dgm:spPr/>
      <dgm:t>
        <a:bodyPr/>
        <a:lstStyle/>
        <a:p>
          <a:r>
            <a:rPr lang="en-US" dirty="0" smtClean="0"/>
            <a:t>Healthy Aging Movement and Age-Friendly Initiatives</a:t>
          </a:r>
          <a:endParaRPr lang="en-US" dirty="0"/>
        </a:p>
      </dgm:t>
    </dgm:pt>
    <dgm:pt modelId="{C968F869-9A99-4EE7-89C0-447E72D441D5}" type="parTrans" cxnId="{F648EE99-47F1-4268-9263-32E87E2BEBD0}">
      <dgm:prSet/>
      <dgm:spPr/>
      <dgm:t>
        <a:bodyPr/>
        <a:lstStyle/>
        <a:p>
          <a:endParaRPr lang="en-US"/>
        </a:p>
      </dgm:t>
    </dgm:pt>
    <dgm:pt modelId="{D8C606B7-0D62-4126-86C1-FABD4382D79C}" type="sibTrans" cxnId="{F648EE99-47F1-4268-9263-32E87E2BEBD0}">
      <dgm:prSet/>
      <dgm:spPr/>
      <dgm:t>
        <a:bodyPr/>
        <a:lstStyle/>
        <a:p>
          <a:endParaRPr lang="en-US"/>
        </a:p>
      </dgm:t>
    </dgm:pt>
    <dgm:pt modelId="{83D41F98-0908-4114-9BAE-18D6FD2A97FA}">
      <dgm:prSet/>
      <dgm:spPr/>
      <dgm:t>
        <a:bodyPr/>
        <a:lstStyle/>
        <a:p>
          <a:r>
            <a:rPr lang="en-US" dirty="0" smtClean="0"/>
            <a:t>Physicians and PCPs</a:t>
          </a:r>
          <a:endParaRPr lang="en-US" dirty="0"/>
        </a:p>
      </dgm:t>
    </dgm:pt>
    <dgm:pt modelId="{F519F079-2ECD-40D3-88CB-84F3C2B470F3}" type="parTrans" cxnId="{91212952-2078-4829-984C-91B622137E3D}">
      <dgm:prSet/>
      <dgm:spPr/>
      <dgm:t>
        <a:bodyPr/>
        <a:lstStyle/>
        <a:p>
          <a:endParaRPr lang="en-US"/>
        </a:p>
      </dgm:t>
    </dgm:pt>
    <dgm:pt modelId="{62AF224E-32A2-4C9E-9084-0160B79FF376}" type="sibTrans" cxnId="{91212952-2078-4829-984C-91B622137E3D}">
      <dgm:prSet/>
      <dgm:spPr/>
      <dgm:t>
        <a:bodyPr/>
        <a:lstStyle/>
        <a:p>
          <a:endParaRPr lang="en-US"/>
        </a:p>
      </dgm:t>
    </dgm:pt>
    <dgm:pt modelId="{553BAFC9-F99E-4149-9F7B-C7D8406C24FB}">
      <dgm:prSet/>
      <dgm:spPr/>
      <dgm:t>
        <a:bodyPr/>
        <a:lstStyle/>
        <a:p>
          <a:r>
            <a:rPr lang="en-US" dirty="0" smtClean="0"/>
            <a:t>Community-Based Interventions and Programs</a:t>
          </a:r>
          <a:endParaRPr lang="en-US" dirty="0"/>
        </a:p>
      </dgm:t>
    </dgm:pt>
    <dgm:pt modelId="{C7135A79-A161-4376-A002-CF5AD0DDB331}" type="parTrans" cxnId="{D77346F6-7D37-4DA9-80C3-5939F68AF0AB}">
      <dgm:prSet/>
      <dgm:spPr/>
      <dgm:t>
        <a:bodyPr/>
        <a:lstStyle/>
        <a:p>
          <a:endParaRPr lang="en-US"/>
        </a:p>
      </dgm:t>
    </dgm:pt>
    <dgm:pt modelId="{A058D61B-E00A-4694-B3F0-0EDB78A85FF7}" type="sibTrans" cxnId="{D77346F6-7D37-4DA9-80C3-5939F68AF0AB}">
      <dgm:prSet/>
      <dgm:spPr/>
      <dgm:t>
        <a:bodyPr/>
        <a:lstStyle/>
        <a:p>
          <a:endParaRPr lang="en-US"/>
        </a:p>
      </dgm:t>
    </dgm:pt>
    <dgm:pt modelId="{60CDBB1A-C583-45CF-A150-53F775B94F88}">
      <dgm:prSet/>
      <dgm:spPr/>
      <dgm:t>
        <a:bodyPr/>
        <a:lstStyle/>
        <a:p>
          <a:r>
            <a:rPr lang="en-US" dirty="0" smtClean="0"/>
            <a:t>Environmental/Community Design</a:t>
          </a:r>
          <a:endParaRPr lang="en-US" dirty="0"/>
        </a:p>
      </dgm:t>
    </dgm:pt>
    <dgm:pt modelId="{FBEC9B68-B9A0-4A82-8EC3-B18235EF4E8D}" type="parTrans" cxnId="{1E4F49BA-2CF8-4603-83FB-66352620880F}">
      <dgm:prSet/>
      <dgm:spPr/>
      <dgm:t>
        <a:bodyPr/>
        <a:lstStyle/>
        <a:p>
          <a:endParaRPr lang="en-US"/>
        </a:p>
      </dgm:t>
    </dgm:pt>
    <dgm:pt modelId="{C7BCEF21-67D2-454F-8C81-403F23D84D01}" type="sibTrans" cxnId="{1E4F49BA-2CF8-4603-83FB-66352620880F}">
      <dgm:prSet/>
      <dgm:spPr/>
      <dgm:t>
        <a:bodyPr/>
        <a:lstStyle/>
        <a:p>
          <a:endParaRPr lang="en-US"/>
        </a:p>
      </dgm:t>
    </dgm:pt>
    <dgm:pt modelId="{9AE226D0-EE9D-46D8-B629-1AFF7C152081}">
      <dgm:prSet/>
      <dgm:spPr>
        <a:solidFill>
          <a:schemeClr val="accent6">
            <a:lumMod val="75000"/>
          </a:schemeClr>
        </a:solidFill>
      </dgm:spPr>
      <dgm:t>
        <a:bodyPr/>
        <a:lstStyle/>
        <a:p>
          <a:r>
            <a:rPr lang="en-US" dirty="0" smtClean="0"/>
            <a:t>Falls in Long-Term Care Settings</a:t>
          </a:r>
          <a:endParaRPr lang="en-US" dirty="0"/>
        </a:p>
      </dgm:t>
    </dgm:pt>
    <dgm:pt modelId="{CEAA33F2-78D5-49AD-8BF8-19AFE6F93803}" type="parTrans" cxnId="{7CA32EC9-9BC6-4ED2-961B-AC4CD577D517}">
      <dgm:prSet/>
      <dgm:spPr/>
      <dgm:t>
        <a:bodyPr/>
        <a:lstStyle/>
        <a:p>
          <a:endParaRPr lang="en-US"/>
        </a:p>
      </dgm:t>
    </dgm:pt>
    <dgm:pt modelId="{1137E3C2-53F1-48F2-B432-AD1FF582C6F4}" type="sibTrans" cxnId="{7CA32EC9-9BC6-4ED2-961B-AC4CD577D517}">
      <dgm:prSet/>
      <dgm:spPr/>
      <dgm:t>
        <a:bodyPr/>
        <a:lstStyle/>
        <a:p>
          <a:endParaRPr lang="en-US"/>
        </a:p>
      </dgm:t>
    </dgm:pt>
    <dgm:pt modelId="{EBEF57EB-9509-4B91-AD17-607E682B9FEE}">
      <dgm:prSet/>
      <dgm:spPr/>
      <dgm:t>
        <a:bodyPr/>
        <a:lstStyle/>
        <a:p>
          <a:r>
            <a:rPr lang="en-US" dirty="0" smtClean="0"/>
            <a:t>Conclusion</a:t>
          </a:r>
          <a:endParaRPr lang="en-US" dirty="0"/>
        </a:p>
      </dgm:t>
    </dgm:pt>
    <dgm:pt modelId="{92D0BCBA-5AF0-44A9-9277-B9D20E122865}" type="parTrans" cxnId="{B9DD8227-1D34-4DF6-B06C-A3F0D0E7DFBC}">
      <dgm:prSet/>
      <dgm:spPr/>
      <dgm:t>
        <a:bodyPr/>
        <a:lstStyle/>
        <a:p>
          <a:endParaRPr lang="en-US"/>
        </a:p>
      </dgm:t>
    </dgm:pt>
    <dgm:pt modelId="{30A1C8CC-5151-49A8-9650-DA6104F2B679}" type="sibTrans" cxnId="{B9DD8227-1D34-4DF6-B06C-A3F0D0E7DFBC}">
      <dgm:prSet/>
      <dgm:spPr/>
      <dgm:t>
        <a:bodyPr/>
        <a:lstStyle/>
        <a:p>
          <a:endParaRPr lang="en-US"/>
        </a:p>
      </dgm:t>
    </dgm:pt>
    <dgm:pt modelId="{6B2260C5-A449-44F1-BAB9-9BE9E1C9F295}">
      <dgm:prSet/>
      <dgm:spPr/>
      <dgm:t>
        <a:bodyPr/>
        <a:lstStyle/>
        <a:p>
          <a:r>
            <a:rPr lang="en-US" dirty="0" smtClean="0"/>
            <a:t>Burden of falls in Massachusetts </a:t>
          </a:r>
        </a:p>
      </dgm:t>
    </dgm:pt>
    <dgm:pt modelId="{E54AB133-FE79-43FE-B0DA-B841C7E9D12F}" type="parTrans" cxnId="{9C300849-9D86-4A5B-90A0-1F3DC41394BA}">
      <dgm:prSet/>
      <dgm:spPr/>
      <dgm:t>
        <a:bodyPr/>
        <a:lstStyle/>
        <a:p>
          <a:endParaRPr lang="en-US"/>
        </a:p>
      </dgm:t>
    </dgm:pt>
    <dgm:pt modelId="{547F2CAC-C6EE-4929-A29A-11D7FB5E64B2}" type="sibTrans" cxnId="{9C300849-9D86-4A5B-90A0-1F3DC41394BA}">
      <dgm:prSet/>
      <dgm:spPr/>
      <dgm:t>
        <a:bodyPr/>
        <a:lstStyle/>
        <a:p>
          <a:endParaRPr lang="en-US"/>
        </a:p>
      </dgm:t>
    </dgm:pt>
    <dgm:pt modelId="{E2625954-EF3F-4F0A-9E69-13A9D087269B}">
      <dgm:prSet/>
      <dgm:spPr/>
      <dgm:t>
        <a:bodyPr/>
        <a:lstStyle/>
        <a:p>
          <a:r>
            <a:rPr lang="en-US" dirty="0" smtClean="0"/>
            <a:t>Current elder service delivery network</a:t>
          </a:r>
          <a:endParaRPr lang="en-US" dirty="0"/>
        </a:p>
      </dgm:t>
    </dgm:pt>
    <dgm:pt modelId="{FDEC88B1-0121-4C17-9A04-ACC1CFF77E01}" type="parTrans" cxnId="{09D9229A-9D8F-48B3-A9C5-EA64EE67E7D7}">
      <dgm:prSet/>
      <dgm:spPr/>
      <dgm:t>
        <a:bodyPr/>
        <a:lstStyle/>
        <a:p>
          <a:endParaRPr lang="en-US"/>
        </a:p>
      </dgm:t>
    </dgm:pt>
    <dgm:pt modelId="{C3735399-207E-47EB-A899-BDA4251677F9}" type="sibTrans" cxnId="{09D9229A-9D8F-48B3-A9C5-EA64EE67E7D7}">
      <dgm:prSet/>
      <dgm:spPr/>
      <dgm:t>
        <a:bodyPr/>
        <a:lstStyle/>
        <a:p>
          <a:endParaRPr lang="en-US"/>
        </a:p>
      </dgm:t>
    </dgm:pt>
    <dgm:pt modelId="{B3E60729-D458-4965-9167-014C231724BD}">
      <dgm:prSet/>
      <dgm:spPr/>
      <dgm:t>
        <a:bodyPr/>
        <a:lstStyle/>
        <a:p>
          <a:r>
            <a:rPr lang="en-US" dirty="0" smtClean="0"/>
            <a:t>Description and Recommendations</a:t>
          </a:r>
          <a:endParaRPr lang="en-US" dirty="0"/>
        </a:p>
      </dgm:t>
    </dgm:pt>
    <dgm:pt modelId="{6A4A13A2-5335-475C-93F5-B35825EDB774}" type="parTrans" cxnId="{00F2F69B-A2F7-461F-B2F6-3DAB18481EEF}">
      <dgm:prSet/>
      <dgm:spPr/>
      <dgm:t>
        <a:bodyPr/>
        <a:lstStyle/>
        <a:p>
          <a:endParaRPr lang="en-US"/>
        </a:p>
      </dgm:t>
    </dgm:pt>
    <dgm:pt modelId="{D005CA0B-117E-4C91-A098-DE7E2986D519}" type="sibTrans" cxnId="{00F2F69B-A2F7-461F-B2F6-3DAB18481EEF}">
      <dgm:prSet/>
      <dgm:spPr/>
      <dgm:t>
        <a:bodyPr/>
        <a:lstStyle/>
        <a:p>
          <a:endParaRPr lang="en-US"/>
        </a:p>
      </dgm:t>
    </dgm:pt>
    <dgm:pt modelId="{AF5B0C71-6BC8-40A4-BEB9-84F9BB29A822}">
      <dgm:prSet/>
      <dgm:spPr/>
      <dgm:t>
        <a:bodyPr/>
        <a:lstStyle/>
        <a:p>
          <a:r>
            <a:rPr lang="en-US" smtClean="0"/>
            <a:t>Description </a:t>
          </a:r>
          <a:r>
            <a:rPr lang="en-US" dirty="0" smtClean="0"/>
            <a:t>and Recommendations</a:t>
          </a:r>
          <a:endParaRPr lang="en-US" dirty="0"/>
        </a:p>
      </dgm:t>
    </dgm:pt>
    <dgm:pt modelId="{F8433604-2B83-401F-BC89-EE6577A08F39}" type="parTrans" cxnId="{DF8476B1-59A9-475A-AE75-222731CBB0FD}">
      <dgm:prSet/>
      <dgm:spPr/>
      <dgm:t>
        <a:bodyPr/>
        <a:lstStyle/>
        <a:p>
          <a:endParaRPr lang="en-US"/>
        </a:p>
      </dgm:t>
    </dgm:pt>
    <dgm:pt modelId="{5244A72C-F06E-4A2B-8967-E15874EBAC98}" type="sibTrans" cxnId="{DF8476B1-59A9-475A-AE75-222731CBB0FD}">
      <dgm:prSet/>
      <dgm:spPr/>
      <dgm:t>
        <a:bodyPr/>
        <a:lstStyle/>
        <a:p>
          <a:endParaRPr lang="en-US"/>
        </a:p>
      </dgm:t>
    </dgm:pt>
    <dgm:pt modelId="{11CA322A-375A-49AC-83C1-ECA86291D2EA}">
      <dgm:prSet/>
      <dgm:spPr/>
      <dgm:t>
        <a:bodyPr/>
        <a:lstStyle/>
        <a:p>
          <a:r>
            <a:rPr lang="en-US" dirty="0" smtClean="0"/>
            <a:t>Description and Recommendations</a:t>
          </a:r>
          <a:endParaRPr lang="en-US" dirty="0"/>
        </a:p>
      </dgm:t>
    </dgm:pt>
    <dgm:pt modelId="{68F2867C-B6DF-43A2-B5BD-3AE6C0FF1DF6}" type="parTrans" cxnId="{39833BB7-F286-4B5D-9048-21F0193336AA}">
      <dgm:prSet/>
      <dgm:spPr/>
      <dgm:t>
        <a:bodyPr/>
        <a:lstStyle/>
        <a:p>
          <a:endParaRPr lang="en-US"/>
        </a:p>
      </dgm:t>
    </dgm:pt>
    <dgm:pt modelId="{B2984EA3-346A-4542-9360-8E4AB141BC3F}" type="sibTrans" cxnId="{39833BB7-F286-4B5D-9048-21F0193336AA}">
      <dgm:prSet/>
      <dgm:spPr/>
      <dgm:t>
        <a:bodyPr/>
        <a:lstStyle/>
        <a:p>
          <a:endParaRPr lang="en-US"/>
        </a:p>
      </dgm:t>
    </dgm:pt>
    <dgm:pt modelId="{CDF6C282-DDA7-4F17-AF6B-E31F902CD1BC}">
      <dgm:prSet/>
      <dgm:spPr/>
      <dgm:t>
        <a:bodyPr/>
        <a:lstStyle/>
        <a:p>
          <a:r>
            <a:rPr lang="en-US" smtClean="0"/>
            <a:t>List </a:t>
          </a:r>
          <a:r>
            <a:rPr lang="en-US" dirty="0" smtClean="0"/>
            <a:t>of recommendations and votes by agency</a:t>
          </a:r>
          <a:endParaRPr lang="en-US" dirty="0"/>
        </a:p>
      </dgm:t>
    </dgm:pt>
    <dgm:pt modelId="{F1153B4C-120E-44C4-B248-1D425A6A62C5}" type="parTrans" cxnId="{B3D27BF6-D2A5-4872-A045-2FC494962606}">
      <dgm:prSet/>
      <dgm:spPr/>
      <dgm:t>
        <a:bodyPr/>
        <a:lstStyle/>
        <a:p>
          <a:endParaRPr lang="en-US"/>
        </a:p>
      </dgm:t>
    </dgm:pt>
    <dgm:pt modelId="{A6DCCFD0-5779-4C67-B6EA-619261018058}" type="sibTrans" cxnId="{B3D27BF6-D2A5-4872-A045-2FC494962606}">
      <dgm:prSet/>
      <dgm:spPr/>
      <dgm:t>
        <a:bodyPr/>
        <a:lstStyle/>
        <a:p>
          <a:endParaRPr lang="en-US"/>
        </a:p>
      </dgm:t>
    </dgm:pt>
    <dgm:pt modelId="{85E3F0B9-3910-424A-9B6C-AC4CB6C14317}">
      <dgm:prSet/>
      <dgm:spPr/>
      <dgm:t>
        <a:bodyPr/>
        <a:lstStyle/>
        <a:p>
          <a:r>
            <a:rPr lang="en-US" dirty="0" smtClean="0"/>
            <a:t>Brief summary of findings</a:t>
          </a:r>
          <a:endParaRPr lang="en-US" dirty="0"/>
        </a:p>
      </dgm:t>
    </dgm:pt>
    <dgm:pt modelId="{B0C05656-FC21-4EC0-A475-AED6A642681E}" type="parTrans" cxnId="{385A9918-CF4A-4398-8AB0-FE302A31E9AF}">
      <dgm:prSet/>
      <dgm:spPr/>
      <dgm:t>
        <a:bodyPr/>
        <a:lstStyle/>
        <a:p>
          <a:endParaRPr lang="en-US"/>
        </a:p>
      </dgm:t>
    </dgm:pt>
    <dgm:pt modelId="{61A7239D-0EF6-4B85-8301-B0355F20B091}" type="sibTrans" cxnId="{385A9918-CF4A-4398-8AB0-FE302A31E9AF}">
      <dgm:prSet/>
      <dgm:spPr/>
      <dgm:t>
        <a:bodyPr/>
        <a:lstStyle/>
        <a:p>
          <a:endParaRPr lang="en-US"/>
        </a:p>
      </dgm:t>
    </dgm:pt>
    <dgm:pt modelId="{390C1D2A-7E30-4A5B-A2C7-A473175948BC}">
      <dgm:prSet/>
      <dgm:spPr/>
      <dgm:t>
        <a:bodyPr/>
        <a:lstStyle/>
        <a:p>
          <a:r>
            <a:rPr lang="en-US" dirty="0" smtClean="0"/>
            <a:t>Description and Recommendations</a:t>
          </a:r>
          <a:endParaRPr lang="en-US" dirty="0"/>
        </a:p>
      </dgm:t>
    </dgm:pt>
    <dgm:pt modelId="{1D95E713-8873-4E73-80B2-DF7549C6A8BB}" type="sibTrans" cxnId="{BC7D939D-B5E5-4DFF-AFE5-75A43CC7D6B2}">
      <dgm:prSet/>
      <dgm:spPr/>
      <dgm:t>
        <a:bodyPr/>
        <a:lstStyle/>
        <a:p>
          <a:endParaRPr lang="en-US"/>
        </a:p>
      </dgm:t>
    </dgm:pt>
    <dgm:pt modelId="{7A497645-C8B6-4F18-A895-36BC5425B876}" type="parTrans" cxnId="{BC7D939D-B5E5-4DFF-AFE5-75A43CC7D6B2}">
      <dgm:prSet/>
      <dgm:spPr/>
      <dgm:t>
        <a:bodyPr/>
        <a:lstStyle/>
        <a:p>
          <a:endParaRPr lang="en-US"/>
        </a:p>
      </dgm:t>
    </dgm:pt>
    <dgm:pt modelId="{F5DE27E3-8ECD-452F-B161-D8408D4BCCBB}" type="pres">
      <dgm:prSet presAssocID="{AB252DC9-E623-4F1D-92B9-29A40E45BD5B}" presName="Name0" presStyleCnt="0">
        <dgm:presLayoutVars>
          <dgm:dir/>
          <dgm:animLvl val="lvl"/>
          <dgm:resizeHandles val="exact"/>
        </dgm:presLayoutVars>
      </dgm:prSet>
      <dgm:spPr/>
      <dgm:t>
        <a:bodyPr/>
        <a:lstStyle/>
        <a:p>
          <a:endParaRPr lang="en-US"/>
        </a:p>
      </dgm:t>
    </dgm:pt>
    <dgm:pt modelId="{A0DF6CCE-D022-4C73-A658-DCC3FE8FEDA8}" type="pres">
      <dgm:prSet presAssocID="{5F562624-CA07-4361-BAF5-65203263A513}" presName="linNode" presStyleCnt="0"/>
      <dgm:spPr/>
    </dgm:pt>
    <dgm:pt modelId="{A67137DD-8304-4D37-A297-44F8167FB013}" type="pres">
      <dgm:prSet presAssocID="{5F562624-CA07-4361-BAF5-65203263A513}" presName="parentText" presStyleLbl="node1" presStyleIdx="0" presStyleCnt="6">
        <dgm:presLayoutVars>
          <dgm:chMax val="1"/>
          <dgm:bulletEnabled val="1"/>
        </dgm:presLayoutVars>
      </dgm:prSet>
      <dgm:spPr/>
      <dgm:t>
        <a:bodyPr/>
        <a:lstStyle/>
        <a:p>
          <a:endParaRPr lang="en-US"/>
        </a:p>
      </dgm:t>
    </dgm:pt>
    <dgm:pt modelId="{ADD9E761-F269-4423-8394-CBAD4506ABD0}" type="pres">
      <dgm:prSet presAssocID="{5F562624-CA07-4361-BAF5-65203263A513}" presName="descendantText" presStyleLbl="alignAccFollowNode1" presStyleIdx="0" presStyleCnt="6">
        <dgm:presLayoutVars>
          <dgm:bulletEnabled val="1"/>
        </dgm:presLayoutVars>
      </dgm:prSet>
      <dgm:spPr/>
      <dgm:t>
        <a:bodyPr/>
        <a:lstStyle/>
        <a:p>
          <a:endParaRPr lang="en-US"/>
        </a:p>
      </dgm:t>
    </dgm:pt>
    <dgm:pt modelId="{BED73C7D-7418-4C32-828C-4EEED2CE2AA3}" type="pres">
      <dgm:prSet presAssocID="{93A3A2EC-E905-4D2D-AF83-AEBF0B978C24}" presName="sp" presStyleCnt="0"/>
      <dgm:spPr/>
    </dgm:pt>
    <dgm:pt modelId="{54643987-1309-4129-AA73-1D07858659C8}" type="pres">
      <dgm:prSet presAssocID="{83D41F98-0908-4114-9BAE-18D6FD2A97FA}" presName="linNode" presStyleCnt="0"/>
      <dgm:spPr/>
    </dgm:pt>
    <dgm:pt modelId="{90FD3443-5623-4064-8D07-72A98397056F}" type="pres">
      <dgm:prSet presAssocID="{83D41F98-0908-4114-9BAE-18D6FD2A97FA}" presName="parentText" presStyleLbl="node1" presStyleIdx="1" presStyleCnt="6">
        <dgm:presLayoutVars>
          <dgm:chMax val="1"/>
          <dgm:bulletEnabled val="1"/>
        </dgm:presLayoutVars>
      </dgm:prSet>
      <dgm:spPr/>
      <dgm:t>
        <a:bodyPr/>
        <a:lstStyle/>
        <a:p>
          <a:endParaRPr lang="en-US"/>
        </a:p>
      </dgm:t>
    </dgm:pt>
    <dgm:pt modelId="{C9FC2AC1-DFE0-46CD-A063-28115349D728}" type="pres">
      <dgm:prSet presAssocID="{83D41F98-0908-4114-9BAE-18D6FD2A97FA}" presName="descendantText" presStyleLbl="alignAccFollowNode1" presStyleIdx="1" presStyleCnt="6">
        <dgm:presLayoutVars>
          <dgm:bulletEnabled val="1"/>
        </dgm:presLayoutVars>
      </dgm:prSet>
      <dgm:spPr/>
      <dgm:t>
        <a:bodyPr/>
        <a:lstStyle/>
        <a:p>
          <a:endParaRPr lang="en-US"/>
        </a:p>
      </dgm:t>
    </dgm:pt>
    <dgm:pt modelId="{65A78C15-F1DF-4FC2-90C8-EE6E533DB806}" type="pres">
      <dgm:prSet presAssocID="{62AF224E-32A2-4C9E-9084-0160B79FF376}" presName="sp" presStyleCnt="0"/>
      <dgm:spPr/>
    </dgm:pt>
    <dgm:pt modelId="{695E3379-4459-48DC-B4E3-96AAAE460EE1}" type="pres">
      <dgm:prSet presAssocID="{553BAFC9-F99E-4149-9F7B-C7D8406C24FB}" presName="linNode" presStyleCnt="0"/>
      <dgm:spPr/>
    </dgm:pt>
    <dgm:pt modelId="{EE0EBA07-2332-4011-9382-1923B5708381}" type="pres">
      <dgm:prSet presAssocID="{553BAFC9-F99E-4149-9F7B-C7D8406C24FB}" presName="parentText" presStyleLbl="node1" presStyleIdx="2" presStyleCnt="6">
        <dgm:presLayoutVars>
          <dgm:chMax val="1"/>
          <dgm:bulletEnabled val="1"/>
        </dgm:presLayoutVars>
      </dgm:prSet>
      <dgm:spPr/>
      <dgm:t>
        <a:bodyPr/>
        <a:lstStyle/>
        <a:p>
          <a:endParaRPr lang="en-US"/>
        </a:p>
      </dgm:t>
    </dgm:pt>
    <dgm:pt modelId="{E359C8E2-C88D-4F6B-A996-29A0BF060CF5}" type="pres">
      <dgm:prSet presAssocID="{553BAFC9-F99E-4149-9F7B-C7D8406C24FB}" presName="descendantText" presStyleLbl="alignAccFollowNode1" presStyleIdx="2" presStyleCnt="6">
        <dgm:presLayoutVars>
          <dgm:bulletEnabled val="1"/>
        </dgm:presLayoutVars>
      </dgm:prSet>
      <dgm:spPr/>
      <dgm:t>
        <a:bodyPr/>
        <a:lstStyle/>
        <a:p>
          <a:endParaRPr lang="en-US"/>
        </a:p>
      </dgm:t>
    </dgm:pt>
    <dgm:pt modelId="{488829ED-6B7C-4714-BE90-2CDF8B919879}" type="pres">
      <dgm:prSet presAssocID="{A058D61B-E00A-4694-B3F0-0EDB78A85FF7}" presName="sp" presStyleCnt="0"/>
      <dgm:spPr/>
    </dgm:pt>
    <dgm:pt modelId="{6EE06E72-3145-4AE8-A1BD-FD83BD71674E}" type="pres">
      <dgm:prSet presAssocID="{60CDBB1A-C583-45CF-A150-53F775B94F88}" presName="linNode" presStyleCnt="0"/>
      <dgm:spPr/>
    </dgm:pt>
    <dgm:pt modelId="{C37090F8-2480-4F19-84F0-0868C47FC6D0}" type="pres">
      <dgm:prSet presAssocID="{60CDBB1A-C583-45CF-A150-53F775B94F88}" presName="parentText" presStyleLbl="node1" presStyleIdx="3" presStyleCnt="6">
        <dgm:presLayoutVars>
          <dgm:chMax val="1"/>
          <dgm:bulletEnabled val="1"/>
        </dgm:presLayoutVars>
      </dgm:prSet>
      <dgm:spPr/>
      <dgm:t>
        <a:bodyPr/>
        <a:lstStyle/>
        <a:p>
          <a:endParaRPr lang="en-US"/>
        </a:p>
      </dgm:t>
    </dgm:pt>
    <dgm:pt modelId="{5FD555D7-06A0-4228-957B-7271AB892A3B}" type="pres">
      <dgm:prSet presAssocID="{60CDBB1A-C583-45CF-A150-53F775B94F88}" presName="descendantText" presStyleLbl="alignAccFollowNode1" presStyleIdx="3" presStyleCnt="6">
        <dgm:presLayoutVars>
          <dgm:bulletEnabled val="1"/>
        </dgm:presLayoutVars>
      </dgm:prSet>
      <dgm:spPr/>
      <dgm:t>
        <a:bodyPr/>
        <a:lstStyle/>
        <a:p>
          <a:endParaRPr lang="en-US"/>
        </a:p>
      </dgm:t>
    </dgm:pt>
    <dgm:pt modelId="{42694E42-40D2-4D1E-B0D6-8EA466455163}" type="pres">
      <dgm:prSet presAssocID="{C7BCEF21-67D2-454F-8C81-403F23D84D01}" presName="sp" presStyleCnt="0"/>
      <dgm:spPr/>
    </dgm:pt>
    <dgm:pt modelId="{6EE7BEFC-90C1-40D2-97A4-83C8303DB278}" type="pres">
      <dgm:prSet presAssocID="{9AE226D0-EE9D-46D8-B629-1AFF7C152081}" presName="linNode" presStyleCnt="0"/>
      <dgm:spPr/>
    </dgm:pt>
    <dgm:pt modelId="{BD979B72-3224-4345-BDD1-E42C200386B7}" type="pres">
      <dgm:prSet presAssocID="{9AE226D0-EE9D-46D8-B629-1AFF7C152081}" presName="parentText" presStyleLbl="node1" presStyleIdx="4" presStyleCnt="6">
        <dgm:presLayoutVars>
          <dgm:chMax val="1"/>
          <dgm:bulletEnabled val="1"/>
        </dgm:presLayoutVars>
      </dgm:prSet>
      <dgm:spPr/>
      <dgm:t>
        <a:bodyPr/>
        <a:lstStyle/>
        <a:p>
          <a:endParaRPr lang="en-US"/>
        </a:p>
      </dgm:t>
    </dgm:pt>
    <dgm:pt modelId="{8B6CD6D1-0858-4FD4-9CDE-D6C1AA7E5389}" type="pres">
      <dgm:prSet presAssocID="{9AE226D0-EE9D-46D8-B629-1AFF7C152081}" presName="descendantText" presStyleLbl="alignAccFollowNode1" presStyleIdx="4" presStyleCnt="6">
        <dgm:presLayoutVars>
          <dgm:bulletEnabled val="1"/>
        </dgm:presLayoutVars>
      </dgm:prSet>
      <dgm:spPr/>
      <dgm:t>
        <a:bodyPr/>
        <a:lstStyle/>
        <a:p>
          <a:endParaRPr lang="en-US"/>
        </a:p>
      </dgm:t>
    </dgm:pt>
    <dgm:pt modelId="{F0CE75EB-0DF9-4453-934E-AD68900F5AA1}" type="pres">
      <dgm:prSet presAssocID="{1137E3C2-53F1-48F2-B432-AD1FF582C6F4}" presName="sp" presStyleCnt="0"/>
      <dgm:spPr/>
    </dgm:pt>
    <dgm:pt modelId="{8691D71D-0092-4BA9-AB5F-E1AAC8ABDE7C}" type="pres">
      <dgm:prSet presAssocID="{EBEF57EB-9509-4B91-AD17-607E682B9FEE}" presName="linNode" presStyleCnt="0"/>
      <dgm:spPr/>
    </dgm:pt>
    <dgm:pt modelId="{644463B7-4340-4705-88D5-54BA2F9AC7DD}" type="pres">
      <dgm:prSet presAssocID="{EBEF57EB-9509-4B91-AD17-607E682B9FEE}" presName="parentText" presStyleLbl="node1" presStyleIdx="5" presStyleCnt="6">
        <dgm:presLayoutVars>
          <dgm:chMax val="1"/>
          <dgm:bulletEnabled val="1"/>
        </dgm:presLayoutVars>
      </dgm:prSet>
      <dgm:spPr/>
      <dgm:t>
        <a:bodyPr/>
        <a:lstStyle/>
        <a:p>
          <a:endParaRPr lang="en-US"/>
        </a:p>
      </dgm:t>
    </dgm:pt>
    <dgm:pt modelId="{55CAEC03-EBDC-431E-A695-ADDA4FC7E9D5}" type="pres">
      <dgm:prSet presAssocID="{EBEF57EB-9509-4B91-AD17-607E682B9FEE}" presName="descendantText" presStyleLbl="alignAccFollowNode1" presStyleIdx="5" presStyleCnt="6">
        <dgm:presLayoutVars>
          <dgm:bulletEnabled val="1"/>
        </dgm:presLayoutVars>
      </dgm:prSet>
      <dgm:spPr/>
      <dgm:t>
        <a:bodyPr/>
        <a:lstStyle/>
        <a:p>
          <a:endParaRPr lang="en-US"/>
        </a:p>
      </dgm:t>
    </dgm:pt>
  </dgm:ptLst>
  <dgm:cxnLst>
    <dgm:cxn modelId="{B3D27BF6-D2A5-4872-A045-2FC494962606}" srcId="{EBEF57EB-9509-4B91-AD17-607E682B9FEE}" destId="{CDF6C282-DDA7-4F17-AF6B-E31F902CD1BC}" srcOrd="1" destOrd="0" parTransId="{F1153B4C-120E-44C4-B248-1D425A6A62C5}" sibTransId="{A6DCCFD0-5779-4C67-B6EA-619261018058}"/>
    <dgm:cxn modelId="{BC7D939D-B5E5-4DFF-AFE5-75A43CC7D6B2}" srcId="{83D41F98-0908-4114-9BAE-18D6FD2A97FA}" destId="{390C1D2A-7E30-4A5B-A2C7-A473175948BC}" srcOrd="0" destOrd="0" parTransId="{7A497645-C8B6-4F18-A895-36BC5425B876}" sibTransId="{1D95E713-8873-4E73-80B2-DF7549C6A8BB}"/>
    <dgm:cxn modelId="{A5E7B162-741C-4832-8269-EA0ECD2CE102}" type="presOf" srcId="{E2625954-EF3F-4F0A-9E69-13A9D087269B}" destId="{ADD9E761-F269-4423-8394-CBAD4506ABD0}" srcOrd="0" destOrd="2" presId="urn:microsoft.com/office/officeart/2005/8/layout/vList5"/>
    <dgm:cxn modelId="{CBAB4138-5092-4D8D-886B-43F461C82B42}" type="presOf" srcId="{CDF6C282-DDA7-4F17-AF6B-E31F902CD1BC}" destId="{55CAEC03-EBDC-431E-A695-ADDA4FC7E9D5}" srcOrd="0" destOrd="1" presId="urn:microsoft.com/office/officeart/2005/8/layout/vList5"/>
    <dgm:cxn modelId="{637773BD-2E33-4BD8-9F19-3A7CF3896902}" type="presOf" srcId="{9AE226D0-EE9D-46D8-B629-1AFF7C152081}" destId="{BD979B72-3224-4345-BDD1-E42C200386B7}" srcOrd="0" destOrd="0" presId="urn:microsoft.com/office/officeart/2005/8/layout/vList5"/>
    <dgm:cxn modelId="{09D9229A-9D8F-48B3-A9C5-EA64EE67E7D7}" srcId="{5F562624-CA07-4361-BAF5-65203263A513}" destId="{E2625954-EF3F-4F0A-9E69-13A9D087269B}" srcOrd="2" destOrd="0" parTransId="{FDEC88B1-0121-4C17-9A04-ACC1CFF77E01}" sibTransId="{C3735399-207E-47EB-A899-BDA4251677F9}"/>
    <dgm:cxn modelId="{10B48C82-0ABC-4C54-BD2B-0387FB4E65F9}" type="presOf" srcId="{83D41F98-0908-4114-9BAE-18D6FD2A97FA}" destId="{90FD3443-5623-4064-8D07-72A98397056F}" srcOrd="0" destOrd="0" presId="urn:microsoft.com/office/officeart/2005/8/layout/vList5"/>
    <dgm:cxn modelId="{F648EE99-47F1-4268-9263-32E87E2BEBD0}" srcId="{5F562624-CA07-4361-BAF5-65203263A513}" destId="{A2E2082D-7250-49C1-ADC1-57E48936B6C3}" srcOrd="1" destOrd="0" parTransId="{C968F869-9A99-4EE7-89C0-447E72D441D5}" sibTransId="{D8C606B7-0D62-4126-86C1-FABD4382D79C}"/>
    <dgm:cxn modelId="{510B2706-994C-4B34-95D3-56C7FCE3D90A}" type="presOf" srcId="{B3E60729-D458-4965-9167-014C231724BD}" destId="{E359C8E2-C88D-4F6B-A996-29A0BF060CF5}" srcOrd="0" destOrd="0" presId="urn:microsoft.com/office/officeart/2005/8/layout/vList5"/>
    <dgm:cxn modelId="{9C300849-9D86-4A5B-90A0-1F3DC41394BA}" srcId="{5F562624-CA07-4361-BAF5-65203263A513}" destId="{6B2260C5-A449-44F1-BAB9-9BE9E1C9F295}" srcOrd="0" destOrd="0" parTransId="{E54AB133-FE79-43FE-B0DA-B841C7E9D12F}" sibTransId="{547F2CAC-C6EE-4929-A29A-11D7FB5E64B2}"/>
    <dgm:cxn modelId="{D77346F6-7D37-4DA9-80C3-5939F68AF0AB}" srcId="{AB252DC9-E623-4F1D-92B9-29A40E45BD5B}" destId="{553BAFC9-F99E-4149-9F7B-C7D8406C24FB}" srcOrd="2" destOrd="0" parTransId="{C7135A79-A161-4376-A002-CF5AD0DDB331}" sibTransId="{A058D61B-E00A-4694-B3F0-0EDB78A85FF7}"/>
    <dgm:cxn modelId="{F6859499-F47D-40FF-96FF-45865E5A5BCA}" type="presOf" srcId="{AB252DC9-E623-4F1D-92B9-29A40E45BD5B}" destId="{F5DE27E3-8ECD-452F-B161-D8408D4BCCBB}" srcOrd="0" destOrd="0" presId="urn:microsoft.com/office/officeart/2005/8/layout/vList5"/>
    <dgm:cxn modelId="{00F2F69B-A2F7-461F-B2F6-3DAB18481EEF}" srcId="{553BAFC9-F99E-4149-9F7B-C7D8406C24FB}" destId="{B3E60729-D458-4965-9167-014C231724BD}" srcOrd="0" destOrd="0" parTransId="{6A4A13A2-5335-475C-93F5-B35825EDB774}" sibTransId="{D005CA0B-117E-4C91-A098-DE7E2986D519}"/>
    <dgm:cxn modelId="{39833BB7-F286-4B5D-9048-21F0193336AA}" srcId="{9AE226D0-EE9D-46D8-B629-1AFF7C152081}" destId="{11CA322A-375A-49AC-83C1-ECA86291D2EA}" srcOrd="0" destOrd="0" parTransId="{68F2867C-B6DF-43A2-B5BD-3AE6C0FF1DF6}" sibTransId="{B2984EA3-346A-4542-9360-8E4AB141BC3F}"/>
    <dgm:cxn modelId="{BE0581CD-37EE-4CE8-AE25-4333DB5053D8}" type="presOf" srcId="{11CA322A-375A-49AC-83C1-ECA86291D2EA}" destId="{8B6CD6D1-0858-4FD4-9CDE-D6C1AA7E5389}" srcOrd="0" destOrd="0" presId="urn:microsoft.com/office/officeart/2005/8/layout/vList5"/>
    <dgm:cxn modelId="{AF14606B-07D5-4B95-A571-527A3ED1C776}" type="presOf" srcId="{6B2260C5-A449-44F1-BAB9-9BE9E1C9F295}" destId="{ADD9E761-F269-4423-8394-CBAD4506ABD0}" srcOrd="0" destOrd="0" presId="urn:microsoft.com/office/officeart/2005/8/layout/vList5"/>
    <dgm:cxn modelId="{385A9918-CF4A-4398-8AB0-FE302A31E9AF}" srcId="{EBEF57EB-9509-4B91-AD17-607E682B9FEE}" destId="{85E3F0B9-3910-424A-9B6C-AC4CB6C14317}" srcOrd="0" destOrd="0" parTransId="{B0C05656-FC21-4EC0-A475-AED6A642681E}" sibTransId="{61A7239D-0EF6-4B85-8301-B0355F20B091}"/>
    <dgm:cxn modelId="{9AD2BC05-7207-42BD-B8AC-83EFED18EDE7}" type="presOf" srcId="{AF5B0C71-6BC8-40A4-BEB9-84F9BB29A822}" destId="{5FD555D7-06A0-4228-957B-7271AB892A3B}" srcOrd="0" destOrd="0" presId="urn:microsoft.com/office/officeart/2005/8/layout/vList5"/>
    <dgm:cxn modelId="{C39B6AB6-CABD-4B81-8355-B73B7879C975}" type="presOf" srcId="{60CDBB1A-C583-45CF-A150-53F775B94F88}" destId="{C37090F8-2480-4F19-84F0-0868C47FC6D0}" srcOrd="0" destOrd="0" presId="urn:microsoft.com/office/officeart/2005/8/layout/vList5"/>
    <dgm:cxn modelId="{62B20781-F435-409F-AAAD-4D9E64EC8163}" type="presOf" srcId="{390C1D2A-7E30-4A5B-A2C7-A473175948BC}" destId="{C9FC2AC1-DFE0-46CD-A063-28115349D728}" srcOrd="0" destOrd="0" presId="urn:microsoft.com/office/officeart/2005/8/layout/vList5"/>
    <dgm:cxn modelId="{239547C5-48AF-4074-AB58-41C2806F6F9B}" type="presOf" srcId="{85E3F0B9-3910-424A-9B6C-AC4CB6C14317}" destId="{55CAEC03-EBDC-431E-A695-ADDA4FC7E9D5}" srcOrd="0" destOrd="0" presId="urn:microsoft.com/office/officeart/2005/8/layout/vList5"/>
    <dgm:cxn modelId="{1E4F49BA-2CF8-4603-83FB-66352620880F}" srcId="{AB252DC9-E623-4F1D-92B9-29A40E45BD5B}" destId="{60CDBB1A-C583-45CF-A150-53F775B94F88}" srcOrd="3" destOrd="0" parTransId="{FBEC9B68-B9A0-4A82-8EC3-B18235EF4E8D}" sibTransId="{C7BCEF21-67D2-454F-8C81-403F23D84D01}"/>
    <dgm:cxn modelId="{A10276BA-B372-4DE3-AE42-19FD04270AEB}" type="presOf" srcId="{EBEF57EB-9509-4B91-AD17-607E682B9FEE}" destId="{644463B7-4340-4705-88D5-54BA2F9AC7DD}" srcOrd="0" destOrd="0" presId="urn:microsoft.com/office/officeart/2005/8/layout/vList5"/>
    <dgm:cxn modelId="{DF8476B1-59A9-475A-AE75-222731CBB0FD}" srcId="{60CDBB1A-C583-45CF-A150-53F775B94F88}" destId="{AF5B0C71-6BC8-40A4-BEB9-84F9BB29A822}" srcOrd="0" destOrd="0" parTransId="{F8433604-2B83-401F-BC89-EE6577A08F39}" sibTransId="{5244A72C-F06E-4A2B-8967-E15874EBAC98}"/>
    <dgm:cxn modelId="{B9DD8227-1D34-4DF6-B06C-A3F0D0E7DFBC}" srcId="{AB252DC9-E623-4F1D-92B9-29A40E45BD5B}" destId="{EBEF57EB-9509-4B91-AD17-607E682B9FEE}" srcOrd="5" destOrd="0" parTransId="{92D0BCBA-5AF0-44A9-9277-B9D20E122865}" sibTransId="{30A1C8CC-5151-49A8-9650-DA6104F2B679}"/>
    <dgm:cxn modelId="{71E81C79-1DF7-4BCF-85F6-0FA08DEE8D3F}" type="presOf" srcId="{A2E2082D-7250-49C1-ADC1-57E48936B6C3}" destId="{ADD9E761-F269-4423-8394-CBAD4506ABD0}" srcOrd="0" destOrd="1" presId="urn:microsoft.com/office/officeart/2005/8/layout/vList5"/>
    <dgm:cxn modelId="{91212952-2078-4829-984C-91B622137E3D}" srcId="{AB252DC9-E623-4F1D-92B9-29A40E45BD5B}" destId="{83D41F98-0908-4114-9BAE-18D6FD2A97FA}" srcOrd="1" destOrd="0" parTransId="{F519F079-2ECD-40D3-88CB-84F3C2B470F3}" sibTransId="{62AF224E-32A2-4C9E-9084-0160B79FF376}"/>
    <dgm:cxn modelId="{571D4155-296E-4463-BF37-ED0BAC3916FC}" srcId="{AB252DC9-E623-4F1D-92B9-29A40E45BD5B}" destId="{5F562624-CA07-4361-BAF5-65203263A513}" srcOrd="0" destOrd="0" parTransId="{E1CEB27E-23EE-434A-BBFC-B2E178C0E3BB}" sibTransId="{93A3A2EC-E905-4D2D-AF83-AEBF0B978C24}"/>
    <dgm:cxn modelId="{7CA32EC9-9BC6-4ED2-961B-AC4CD577D517}" srcId="{AB252DC9-E623-4F1D-92B9-29A40E45BD5B}" destId="{9AE226D0-EE9D-46D8-B629-1AFF7C152081}" srcOrd="4" destOrd="0" parTransId="{CEAA33F2-78D5-49AD-8BF8-19AFE6F93803}" sibTransId="{1137E3C2-53F1-48F2-B432-AD1FF582C6F4}"/>
    <dgm:cxn modelId="{87ECD415-9F39-450B-91A8-FB716D6B21B5}" type="presOf" srcId="{553BAFC9-F99E-4149-9F7B-C7D8406C24FB}" destId="{EE0EBA07-2332-4011-9382-1923B5708381}" srcOrd="0" destOrd="0" presId="urn:microsoft.com/office/officeart/2005/8/layout/vList5"/>
    <dgm:cxn modelId="{196BEB78-FDA1-4E3B-ABF9-7A412075758D}" type="presOf" srcId="{5F562624-CA07-4361-BAF5-65203263A513}" destId="{A67137DD-8304-4D37-A297-44F8167FB013}" srcOrd="0" destOrd="0" presId="urn:microsoft.com/office/officeart/2005/8/layout/vList5"/>
    <dgm:cxn modelId="{8CAE5355-F66D-4E19-A15C-FAA30609B470}" type="presParOf" srcId="{F5DE27E3-8ECD-452F-B161-D8408D4BCCBB}" destId="{A0DF6CCE-D022-4C73-A658-DCC3FE8FEDA8}" srcOrd="0" destOrd="0" presId="urn:microsoft.com/office/officeart/2005/8/layout/vList5"/>
    <dgm:cxn modelId="{C499B3CA-9252-495D-B49B-D0942F78394D}" type="presParOf" srcId="{A0DF6CCE-D022-4C73-A658-DCC3FE8FEDA8}" destId="{A67137DD-8304-4D37-A297-44F8167FB013}" srcOrd="0" destOrd="0" presId="urn:microsoft.com/office/officeart/2005/8/layout/vList5"/>
    <dgm:cxn modelId="{39D6A50B-E490-4308-AB73-4A64A370FD4F}" type="presParOf" srcId="{A0DF6CCE-D022-4C73-A658-DCC3FE8FEDA8}" destId="{ADD9E761-F269-4423-8394-CBAD4506ABD0}" srcOrd="1" destOrd="0" presId="urn:microsoft.com/office/officeart/2005/8/layout/vList5"/>
    <dgm:cxn modelId="{BE0B2818-8035-43F8-B3D8-205928FDD143}" type="presParOf" srcId="{F5DE27E3-8ECD-452F-B161-D8408D4BCCBB}" destId="{BED73C7D-7418-4C32-828C-4EEED2CE2AA3}" srcOrd="1" destOrd="0" presId="urn:microsoft.com/office/officeart/2005/8/layout/vList5"/>
    <dgm:cxn modelId="{31DAD1F9-207B-40BD-A485-08F768E121BF}" type="presParOf" srcId="{F5DE27E3-8ECD-452F-B161-D8408D4BCCBB}" destId="{54643987-1309-4129-AA73-1D07858659C8}" srcOrd="2" destOrd="0" presId="urn:microsoft.com/office/officeart/2005/8/layout/vList5"/>
    <dgm:cxn modelId="{F6A21B59-5760-4D4A-BEB9-7CECE5174C5E}" type="presParOf" srcId="{54643987-1309-4129-AA73-1D07858659C8}" destId="{90FD3443-5623-4064-8D07-72A98397056F}" srcOrd="0" destOrd="0" presId="urn:microsoft.com/office/officeart/2005/8/layout/vList5"/>
    <dgm:cxn modelId="{905A660D-DCA8-4EF3-AD5C-0B059A9E35F3}" type="presParOf" srcId="{54643987-1309-4129-AA73-1D07858659C8}" destId="{C9FC2AC1-DFE0-46CD-A063-28115349D728}" srcOrd="1" destOrd="0" presId="urn:microsoft.com/office/officeart/2005/8/layout/vList5"/>
    <dgm:cxn modelId="{E62D7C4C-5C2F-4DBD-9AF3-12FC5936DB38}" type="presParOf" srcId="{F5DE27E3-8ECD-452F-B161-D8408D4BCCBB}" destId="{65A78C15-F1DF-4FC2-90C8-EE6E533DB806}" srcOrd="3" destOrd="0" presId="urn:microsoft.com/office/officeart/2005/8/layout/vList5"/>
    <dgm:cxn modelId="{4EDCB51D-6DA9-42D8-9CF2-4B27ADDC4AF7}" type="presParOf" srcId="{F5DE27E3-8ECD-452F-B161-D8408D4BCCBB}" destId="{695E3379-4459-48DC-B4E3-96AAAE460EE1}" srcOrd="4" destOrd="0" presId="urn:microsoft.com/office/officeart/2005/8/layout/vList5"/>
    <dgm:cxn modelId="{45203EF9-995F-4F87-90F8-C748D3D967D5}" type="presParOf" srcId="{695E3379-4459-48DC-B4E3-96AAAE460EE1}" destId="{EE0EBA07-2332-4011-9382-1923B5708381}" srcOrd="0" destOrd="0" presId="urn:microsoft.com/office/officeart/2005/8/layout/vList5"/>
    <dgm:cxn modelId="{5C2C9697-C18F-439A-80CE-A9ADEC5EACD1}" type="presParOf" srcId="{695E3379-4459-48DC-B4E3-96AAAE460EE1}" destId="{E359C8E2-C88D-4F6B-A996-29A0BF060CF5}" srcOrd="1" destOrd="0" presId="urn:microsoft.com/office/officeart/2005/8/layout/vList5"/>
    <dgm:cxn modelId="{ACD245C2-8932-4DA0-9C01-12F8D05D647B}" type="presParOf" srcId="{F5DE27E3-8ECD-452F-B161-D8408D4BCCBB}" destId="{488829ED-6B7C-4714-BE90-2CDF8B919879}" srcOrd="5" destOrd="0" presId="urn:microsoft.com/office/officeart/2005/8/layout/vList5"/>
    <dgm:cxn modelId="{A2162AD0-394E-46EC-A6EE-473348C33F1B}" type="presParOf" srcId="{F5DE27E3-8ECD-452F-B161-D8408D4BCCBB}" destId="{6EE06E72-3145-4AE8-A1BD-FD83BD71674E}" srcOrd="6" destOrd="0" presId="urn:microsoft.com/office/officeart/2005/8/layout/vList5"/>
    <dgm:cxn modelId="{76B4F7EE-41A7-4E82-A4E9-EF7D7DD440C7}" type="presParOf" srcId="{6EE06E72-3145-4AE8-A1BD-FD83BD71674E}" destId="{C37090F8-2480-4F19-84F0-0868C47FC6D0}" srcOrd="0" destOrd="0" presId="urn:microsoft.com/office/officeart/2005/8/layout/vList5"/>
    <dgm:cxn modelId="{6765DDFF-904E-42AB-9CE2-465A5233DD18}" type="presParOf" srcId="{6EE06E72-3145-4AE8-A1BD-FD83BD71674E}" destId="{5FD555D7-06A0-4228-957B-7271AB892A3B}" srcOrd="1" destOrd="0" presId="urn:microsoft.com/office/officeart/2005/8/layout/vList5"/>
    <dgm:cxn modelId="{4F3EC591-FDEE-45B7-8048-69FF87BCA9E7}" type="presParOf" srcId="{F5DE27E3-8ECD-452F-B161-D8408D4BCCBB}" destId="{42694E42-40D2-4D1E-B0D6-8EA466455163}" srcOrd="7" destOrd="0" presId="urn:microsoft.com/office/officeart/2005/8/layout/vList5"/>
    <dgm:cxn modelId="{AD105AAE-16FE-4FFE-AE38-5BAE481F3B19}" type="presParOf" srcId="{F5DE27E3-8ECD-452F-B161-D8408D4BCCBB}" destId="{6EE7BEFC-90C1-40D2-97A4-83C8303DB278}" srcOrd="8" destOrd="0" presId="urn:microsoft.com/office/officeart/2005/8/layout/vList5"/>
    <dgm:cxn modelId="{4A310A1F-A754-418D-9400-ED7AF8D47B77}" type="presParOf" srcId="{6EE7BEFC-90C1-40D2-97A4-83C8303DB278}" destId="{BD979B72-3224-4345-BDD1-E42C200386B7}" srcOrd="0" destOrd="0" presId="urn:microsoft.com/office/officeart/2005/8/layout/vList5"/>
    <dgm:cxn modelId="{BF308846-06F3-4223-9965-37482EDFAA34}" type="presParOf" srcId="{6EE7BEFC-90C1-40D2-97A4-83C8303DB278}" destId="{8B6CD6D1-0858-4FD4-9CDE-D6C1AA7E5389}" srcOrd="1" destOrd="0" presId="urn:microsoft.com/office/officeart/2005/8/layout/vList5"/>
    <dgm:cxn modelId="{CD810785-27EF-448F-9210-4774E6DE5127}" type="presParOf" srcId="{F5DE27E3-8ECD-452F-B161-D8408D4BCCBB}" destId="{F0CE75EB-0DF9-4453-934E-AD68900F5AA1}" srcOrd="9" destOrd="0" presId="urn:microsoft.com/office/officeart/2005/8/layout/vList5"/>
    <dgm:cxn modelId="{52E6DD7D-5899-41AC-B455-617B10C8C133}" type="presParOf" srcId="{F5DE27E3-8ECD-452F-B161-D8408D4BCCBB}" destId="{8691D71D-0092-4BA9-AB5F-E1AAC8ABDE7C}" srcOrd="10" destOrd="0" presId="urn:microsoft.com/office/officeart/2005/8/layout/vList5"/>
    <dgm:cxn modelId="{E5856B27-E4E7-45F4-864F-0B4349AF5F14}" type="presParOf" srcId="{8691D71D-0092-4BA9-AB5F-E1AAC8ABDE7C}" destId="{644463B7-4340-4705-88D5-54BA2F9AC7DD}" srcOrd="0" destOrd="0" presId="urn:microsoft.com/office/officeart/2005/8/layout/vList5"/>
    <dgm:cxn modelId="{CD572C81-FA6C-4313-AA9F-DA4C1AF7307C}" type="presParOf" srcId="{8691D71D-0092-4BA9-AB5F-E1AAC8ABDE7C}" destId="{55CAEC03-EBDC-431E-A695-ADDA4FC7E9D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1CA678-6550-4441-82E5-E1674A7677B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F82988E-8EDA-4F4E-ABC3-F675868B6916}">
      <dgm:prSet phldrT="[Text]" custT="1"/>
      <dgm:spPr/>
      <dgm:t>
        <a:bodyPr/>
        <a:lstStyle/>
        <a:p>
          <a:r>
            <a:rPr lang="en-US" sz="2800" dirty="0" smtClean="0"/>
            <a:t>Draft the 2020 Report</a:t>
          </a:r>
          <a:endParaRPr lang="en-US" sz="2800" dirty="0"/>
        </a:p>
      </dgm:t>
    </dgm:pt>
    <dgm:pt modelId="{F4A7D1FD-8972-4F43-9BC5-F0EA8624E044}" type="parTrans" cxnId="{F13AEF6F-665D-4829-A956-82D0AD8EDEA0}">
      <dgm:prSet/>
      <dgm:spPr/>
      <dgm:t>
        <a:bodyPr/>
        <a:lstStyle/>
        <a:p>
          <a:endParaRPr lang="en-US"/>
        </a:p>
      </dgm:t>
    </dgm:pt>
    <dgm:pt modelId="{89DA6391-11AE-4A7D-8418-978ECD44EC7F}" type="sibTrans" cxnId="{F13AEF6F-665D-4829-A956-82D0AD8EDEA0}">
      <dgm:prSet/>
      <dgm:spPr/>
      <dgm:t>
        <a:bodyPr/>
        <a:lstStyle/>
        <a:p>
          <a:endParaRPr lang="en-US"/>
        </a:p>
      </dgm:t>
    </dgm:pt>
    <dgm:pt modelId="{1AB65125-312B-45D2-A91F-FD29641AA847}">
      <dgm:prSet custT="1"/>
      <dgm:spPr/>
      <dgm:t>
        <a:bodyPr/>
        <a:lstStyle/>
        <a:p>
          <a:r>
            <a:rPr lang="en-US" sz="2800" dirty="0" smtClean="0"/>
            <a:t>Monthly 1-2 hour meetings</a:t>
          </a:r>
          <a:endParaRPr lang="en-US" sz="2800" dirty="0"/>
        </a:p>
      </dgm:t>
    </dgm:pt>
    <dgm:pt modelId="{140B0FC2-8D0A-40D7-8DFC-F372E899F82E}" type="parTrans" cxnId="{387BA592-AC03-43CD-BA29-A5B1236F8D31}">
      <dgm:prSet/>
      <dgm:spPr/>
      <dgm:t>
        <a:bodyPr/>
        <a:lstStyle/>
        <a:p>
          <a:endParaRPr lang="en-US"/>
        </a:p>
      </dgm:t>
    </dgm:pt>
    <dgm:pt modelId="{202453CD-9F63-4BCF-9C1A-163E20C7C813}" type="sibTrans" cxnId="{387BA592-AC03-43CD-BA29-A5B1236F8D31}">
      <dgm:prSet/>
      <dgm:spPr/>
      <dgm:t>
        <a:bodyPr/>
        <a:lstStyle/>
        <a:p>
          <a:endParaRPr lang="en-US"/>
        </a:p>
      </dgm:t>
    </dgm:pt>
    <dgm:pt modelId="{EDE6B0F6-A353-4519-9E92-FC200385EC80}">
      <dgm:prSet custT="1"/>
      <dgm:spPr/>
      <dgm:t>
        <a:bodyPr/>
        <a:lstStyle/>
        <a:p>
          <a:r>
            <a:rPr lang="en-US" sz="2800" dirty="0" smtClean="0"/>
            <a:t>Provide at least one update to the Commission</a:t>
          </a:r>
          <a:endParaRPr lang="en-US" sz="2800" dirty="0"/>
        </a:p>
      </dgm:t>
    </dgm:pt>
    <dgm:pt modelId="{213081D2-8A26-4821-BA90-8233159074C6}" type="parTrans" cxnId="{E17E6F6A-3F93-4AE8-A6E3-59E9D67D8131}">
      <dgm:prSet/>
      <dgm:spPr/>
      <dgm:t>
        <a:bodyPr/>
        <a:lstStyle/>
        <a:p>
          <a:endParaRPr lang="en-US"/>
        </a:p>
      </dgm:t>
    </dgm:pt>
    <dgm:pt modelId="{51834344-2842-473E-9584-F45E7C292873}" type="sibTrans" cxnId="{E17E6F6A-3F93-4AE8-A6E3-59E9D67D8131}">
      <dgm:prSet/>
      <dgm:spPr/>
      <dgm:t>
        <a:bodyPr/>
        <a:lstStyle/>
        <a:p>
          <a:endParaRPr lang="en-US"/>
        </a:p>
      </dgm:t>
    </dgm:pt>
    <dgm:pt modelId="{037A25B0-3283-4969-8391-17A875DC7089}">
      <dgm:prSet custT="1"/>
      <dgm:spPr/>
      <dgm:t>
        <a:bodyPr/>
        <a:lstStyle/>
        <a:p>
          <a:r>
            <a:rPr lang="en-US" sz="2800" dirty="0" smtClean="0"/>
            <a:t>Review or draft materials between meetings</a:t>
          </a:r>
          <a:endParaRPr lang="en-US" sz="2800" dirty="0"/>
        </a:p>
      </dgm:t>
    </dgm:pt>
    <dgm:pt modelId="{86767E4E-D17C-4FB0-B09C-94433AB0E212}" type="parTrans" cxnId="{6428971E-3E68-4C93-BFA5-4B45215BE507}">
      <dgm:prSet/>
      <dgm:spPr/>
      <dgm:t>
        <a:bodyPr/>
        <a:lstStyle/>
        <a:p>
          <a:endParaRPr lang="en-US"/>
        </a:p>
      </dgm:t>
    </dgm:pt>
    <dgm:pt modelId="{38AD3CE9-90CA-44C9-B8A8-463354BEB9C0}" type="sibTrans" cxnId="{6428971E-3E68-4C93-BFA5-4B45215BE507}">
      <dgm:prSet/>
      <dgm:spPr/>
      <dgm:t>
        <a:bodyPr/>
        <a:lstStyle/>
        <a:p>
          <a:endParaRPr lang="en-US"/>
        </a:p>
      </dgm:t>
    </dgm:pt>
    <dgm:pt modelId="{5822CE72-CEDC-4F55-AFD7-9C489A424745}">
      <dgm:prSet custT="1"/>
      <dgm:spPr/>
      <dgm:t>
        <a:bodyPr/>
        <a:lstStyle/>
        <a:p>
          <a:r>
            <a:rPr lang="en-US" sz="2800" smtClean="0"/>
            <a:t>Subject to Open Meeting Law</a:t>
          </a:r>
          <a:endParaRPr lang="en-US" sz="2800" dirty="0"/>
        </a:p>
      </dgm:t>
    </dgm:pt>
    <dgm:pt modelId="{3CBF9848-2757-410C-9FB5-D1AB5BE9E341}" type="parTrans" cxnId="{38B9A802-68BC-4F7C-97E6-E5EE5532D872}">
      <dgm:prSet/>
      <dgm:spPr/>
      <dgm:t>
        <a:bodyPr/>
        <a:lstStyle/>
        <a:p>
          <a:endParaRPr lang="en-US"/>
        </a:p>
      </dgm:t>
    </dgm:pt>
    <dgm:pt modelId="{80CCE9D9-446D-40AD-A4AD-72F5E6FA59DA}" type="sibTrans" cxnId="{38B9A802-68BC-4F7C-97E6-E5EE5532D872}">
      <dgm:prSet/>
      <dgm:spPr/>
      <dgm:t>
        <a:bodyPr/>
        <a:lstStyle/>
        <a:p>
          <a:endParaRPr lang="en-US"/>
        </a:p>
      </dgm:t>
    </dgm:pt>
    <dgm:pt modelId="{F3F3CB83-BDF4-4EE7-B495-AE84471B7F7E}">
      <dgm:prSet custT="1"/>
      <dgm:spPr/>
      <dgm:t>
        <a:bodyPr/>
        <a:lstStyle/>
        <a:p>
          <a:r>
            <a:rPr lang="en-US" sz="2800" dirty="0" smtClean="0"/>
            <a:t>Gather information as necessary</a:t>
          </a:r>
          <a:endParaRPr lang="en-US" sz="2800" dirty="0"/>
        </a:p>
      </dgm:t>
    </dgm:pt>
    <dgm:pt modelId="{7B5AA373-9BD4-4460-92E6-55DC44B1B4B9}" type="parTrans" cxnId="{C6602BAB-2EA2-47ED-9529-A3AA5E15393F}">
      <dgm:prSet/>
      <dgm:spPr/>
      <dgm:t>
        <a:bodyPr/>
        <a:lstStyle/>
        <a:p>
          <a:endParaRPr lang="en-US"/>
        </a:p>
      </dgm:t>
    </dgm:pt>
    <dgm:pt modelId="{FB746EA2-82F1-4A29-9CE9-CEBC62532E3B}" type="sibTrans" cxnId="{C6602BAB-2EA2-47ED-9529-A3AA5E15393F}">
      <dgm:prSet/>
      <dgm:spPr/>
      <dgm:t>
        <a:bodyPr/>
        <a:lstStyle/>
        <a:p>
          <a:endParaRPr lang="en-US"/>
        </a:p>
      </dgm:t>
    </dgm:pt>
    <dgm:pt modelId="{F8650715-FB6B-4B0D-A08A-875956FB6A5E}" type="pres">
      <dgm:prSet presAssocID="{961CA678-6550-4441-82E5-E1674A7677B3}" presName="diagram" presStyleCnt="0">
        <dgm:presLayoutVars>
          <dgm:dir/>
          <dgm:resizeHandles val="exact"/>
        </dgm:presLayoutVars>
      </dgm:prSet>
      <dgm:spPr/>
      <dgm:t>
        <a:bodyPr/>
        <a:lstStyle/>
        <a:p>
          <a:endParaRPr lang="en-US"/>
        </a:p>
      </dgm:t>
    </dgm:pt>
    <dgm:pt modelId="{E9DA3481-EB4C-4E96-B8EC-DB830D58D582}" type="pres">
      <dgm:prSet presAssocID="{4F82988E-8EDA-4F4E-ABC3-F675868B6916}" presName="node" presStyleLbl="node1" presStyleIdx="0" presStyleCnt="6">
        <dgm:presLayoutVars>
          <dgm:bulletEnabled val="1"/>
        </dgm:presLayoutVars>
      </dgm:prSet>
      <dgm:spPr/>
      <dgm:t>
        <a:bodyPr/>
        <a:lstStyle/>
        <a:p>
          <a:endParaRPr lang="en-US"/>
        </a:p>
      </dgm:t>
    </dgm:pt>
    <dgm:pt modelId="{EE6D5C3A-5E19-4B5C-AA36-89261531C83C}" type="pres">
      <dgm:prSet presAssocID="{89DA6391-11AE-4A7D-8418-978ECD44EC7F}" presName="sibTrans" presStyleCnt="0"/>
      <dgm:spPr/>
    </dgm:pt>
    <dgm:pt modelId="{2E55296A-0A4B-477C-A6CF-F8E5EA82BD19}" type="pres">
      <dgm:prSet presAssocID="{EDE6B0F6-A353-4519-9E92-FC200385EC80}" presName="node" presStyleLbl="node1" presStyleIdx="1" presStyleCnt="6">
        <dgm:presLayoutVars>
          <dgm:bulletEnabled val="1"/>
        </dgm:presLayoutVars>
      </dgm:prSet>
      <dgm:spPr/>
      <dgm:t>
        <a:bodyPr/>
        <a:lstStyle/>
        <a:p>
          <a:endParaRPr lang="en-US"/>
        </a:p>
      </dgm:t>
    </dgm:pt>
    <dgm:pt modelId="{A887C7E2-29EA-483A-A84E-F510A0C39F3B}" type="pres">
      <dgm:prSet presAssocID="{51834344-2842-473E-9584-F45E7C292873}" presName="sibTrans" presStyleCnt="0"/>
      <dgm:spPr/>
    </dgm:pt>
    <dgm:pt modelId="{547D3669-10EA-4F25-B1DD-1199F425DDCC}" type="pres">
      <dgm:prSet presAssocID="{037A25B0-3283-4969-8391-17A875DC7089}" presName="node" presStyleLbl="node1" presStyleIdx="2" presStyleCnt="6">
        <dgm:presLayoutVars>
          <dgm:bulletEnabled val="1"/>
        </dgm:presLayoutVars>
      </dgm:prSet>
      <dgm:spPr/>
      <dgm:t>
        <a:bodyPr/>
        <a:lstStyle/>
        <a:p>
          <a:endParaRPr lang="en-US"/>
        </a:p>
      </dgm:t>
    </dgm:pt>
    <dgm:pt modelId="{6176FCFB-8ECD-4AAE-8C49-706BEB3C24E9}" type="pres">
      <dgm:prSet presAssocID="{38AD3CE9-90CA-44C9-B8A8-463354BEB9C0}" presName="sibTrans" presStyleCnt="0"/>
      <dgm:spPr/>
    </dgm:pt>
    <dgm:pt modelId="{9B5220C8-9600-4638-BF0F-85A16DDCCF48}" type="pres">
      <dgm:prSet presAssocID="{F3F3CB83-BDF4-4EE7-B495-AE84471B7F7E}" presName="node" presStyleLbl="node1" presStyleIdx="3" presStyleCnt="6">
        <dgm:presLayoutVars>
          <dgm:bulletEnabled val="1"/>
        </dgm:presLayoutVars>
      </dgm:prSet>
      <dgm:spPr/>
      <dgm:t>
        <a:bodyPr/>
        <a:lstStyle/>
        <a:p>
          <a:endParaRPr lang="en-US"/>
        </a:p>
      </dgm:t>
    </dgm:pt>
    <dgm:pt modelId="{051038FC-54DA-4306-A0A5-3FF5ED6BCCB0}" type="pres">
      <dgm:prSet presAssocID="{FB746EA2-82F1-4A29-9CE9-CEBC62532E3B}" presName="sibTrans" presStyleCnt="0"/>
      <dgm:spPr/>
    </dgm:pt>
    <dgm:pt modelId="{CF891758-56CD-4A48-9E5F-C7FC6A2DD61C}" type="pres">
      <dgm:prSet presAssocID="{1AB65125-312B-45D2-A91F-FD29641AA847}" presName="node" presStyleLbl="node1" presStyleIdx="4" presStyleCnt="6">
        <dgm:presLayoutVars>
          <dgm:bulletEnabled val="1"/>
        </dgm:presLayoutVars>
      </dgm:prSet>
      <dgm:spPr/>
      <dgm:t>
        <a:bodyPr/>
        <a:lstStyle/>
        <a:p>
          <a:endParaRPr lang="en-US"/>
        </a:p>
      </dgm:t>
    </dgm:pt>
    <dgm:pt modelId="{CA055163-56C2-49C5-8C51-E15EFA403975}" type="pres">
      <dgm:prSet presAssocID="{202453CD-9F63-4BCF-9C1A-163E20C7C813}" presName="sibTrans" presStyleCnt="0"/>
      <dgm:spPr/>
    </dgm:pt>
    <dgm:pt modelId="{201A093D-A6B7-450B-A753-2684B312C0B7}" type="pres">
      <dgm:prSet presAssocID="{5822CE72-CEDC-4F55-AFD7-9C489A424745}" presName="node" presStyleLbl="node1" presStyleIdx="5" presStyleCnt="6">
        <dgm:presLayoutVars>
          <dgm:bulletEnabled val="1"/>
        </dgm:presLayoutVars>
      </dgm:prSet>
      <dgm:spPr/>
      <dgm:t>
        <a:bodyPr/>
        <a:lstStyle/>
        <a:p>
          <a:endParaRPr lang="en-US"/>
        </a:p>
      </dgm:t>
    </dgm:pt>
  </dgm:ptLst>
  <dgm:cxnLst>
    <dgm:cxn modelId="{38B9A802-68BC-4F7C-97E6-E5EE5532D872}" srcId="{961CA678-6550-4441-82E5-E1674A7677B3}" destId="{5822CE72-CEDC-4F55-AFD7-9C489A424745}" srcOrd="5" destOrd="0" parTransId="{3CBF9848-2757-410C-9FB5-D1AB5BE9E341}" sibTransId="{80CCE9D9-446D-40AD-A4AD-72F5E6FA59DA}"/>
    <dgm:cxn modelId="{F13AEF6F-665D-4829-A956-82D0AD8EDEA0}" srcId="{961CA678-6550-4441-82E5-E1674A7677B3}" destId="{4F82988E-8EDA-4F4E-ABC3-F675868B6916}" srcOrd="0" destOrd="0" parTransId="{F4A7D1FD-8972-4F43-9BC5-F0EA8624E044}" sibTransId="{89DA6391-11AE-4A7D-8418-978ECD44EC7F}"/>
    <dgm:cxn modelId="{C6602BAB-2EA2-47ED-9529-A3AA5E15393F}" srcId="{961CA678-6550-4441-82E5-E1674A7677B3}" destId="{F3F3CB83-BDF4-4EE7-B495-AE84471B7F7E}" srcOrd="3" destOrd="0" parTransId="{7B5AA373-9BD4-4460-92E6-55DC44B1B4B9}" sibTransId="{FB746EA2-82F1-4A29-9CE9-CEBC62532E3B}"/>
    <dgm:cxn modelId="{E17E6F6A-3F93-4AE8-A6E3-59E9D67D8131}" srcId="{961CA678-6550-4441-82E5-E1674A7677B3}" destId="{EDE6B0F6-A353-4519-9E92-FC200385EC80}" srcOrd="1" destOrd="0" parTransId="{213081D2-8A26-4821-BA90-8233159074C6}" sibTransId="{51834344-2842-473E-9584-F45E7C292873}"/>
    <dgm:cxn modelId="{5E295D65-3CC4-42C0-8C3C-0A064C42A496}" type="presOf" srcId="{1AB65125-312B-45D2-A91F-FD29641AA847}" destId="{CF891758-56CD-4A48-9E5F-C7FC6A2DD61C}" srcOrd="0" destOrd="0" presId="urn:microsoft.com/office/officeart/2005/8/layout/default"/>
    <dgm:cxn modelId="{1B40D53B-83AB-4243-B070-248C247C8A22}" type="presOf" srcId="{5822CE72-CEDC-4F55-AFD7-9C489A424745}" destId="{201A093D-A6B7-450B-A753-2684B312C0B7}" srcOrd="0" destOrd="0" presId="urn:microsoft.com/office/officeart/2005/8/layout/default"/>
    <dgm:cxn modelId="{193C0AAA-3164-4EC5-924F-B9FCB9E35611}" type="presOf" srcId="{4F82988E-8EDA-4F4E-ABC3-F675868B6916}" destId="{E9DA3481-EB4C-4E96-B8EC-DB830D58D582}" srcOrd="0" destOrd="0" presId="urn:microsoft.com/office/officeart/2005/8/layout/default"/>
    <dgm:cxn modelId="{07A82650-FAAD-4B3B-95A8-C424051CED16}" type="presOf" srcId="{961CA678-6550-4441-82E5-E1674A7677B3}" destId="{F8650715-FB6B-4B0D-A08A-875956FB6A5E}" srcOrd="0" destOrd="0" presId="urn:microsoft.com/office/officeart/2005/8/layout/default"/>
    <dgm:cxn modelId="{79794A63-7491-4E5C-9FAF-F0DE95ABFD5D}" type="presOf" srcId="{F3F3CB83-BDF4-4EE7-B495-AE84471B7F7E}" destId="{9B5220C8-9600-4638-BF0F-85A16DDCCF48}" srcOrd="0" destOrd="0" presId="urn:microsoft.com/office/officeart/2005/8/layout/default"/>
    <dgm:cxn modelId="{387BA592-AC03-43CD-BA29-A5B1236F8D31}" srcId="{961CA678-6550-4441-82E5-E1674A7677B3}" destId="{1AB65125-312B-45D2-A91F-FD29641AA847}" srcOrd="4" destOrd="0" parTransId="{140B0FC2-8D0A-40D7-8DFC-F372E899F82E}" sibTransId="{202453CD-9F63-4BCF-9C1A-163E20C7C813}"/>
    <dgm:cxn modelId="{6428971E-3E68-4C93-BFA5-4B45215BE507}" srcId="{961CA678-6550-4441-82E5-E1674A7677B3}" destId="{037A25B0-3283-4969-8391-17A875DC7089}" srcOrd="2" destOrd="0" parTransId="{86767E4E-D17C-4FB0-B09C-94433AB0E212}" sibTransId="{38AD3CE9-90CA-44C9-B8A8-463354BEB9C0}"/>
    <dgm:cxn modelId="{D6056F65-6B0F-41F8-B9DB-FB724F06D211}" type="presOf" srcId="{037A25B0-3283-4969-8391-17A875DC7089}" destId="{547D3669-10EA-4F25-B1DD-1199F425DDCC}" srcOrd="0" destOrd="0" presId="urn:microsoft.com/office/officeart/2005/8/layout/default"/>
    <dgm:cxn modelId="{2E20E65B-3C3E-46DE-86E5-37FD232267FC}" type="presOf" srcId="{EDE6B0F6-A353-4519-9E92-FC200385EC80}" destId="{2E55296A-0A4B-477C-A6CF-F8E5EA82BD19}" srcOrd="0" destOrd="0" presId="urn:microsoft.com/office/officeart/2005/8/layout/default"/>
    <dgm:cxn modelId="{49D97D14-87DB-4D68-B3EA-CAB34B6AE780}" type="presParOf" srcId="{F8650715-FB6B-4B0D-A08A-875956FB6A5E}" destId="{E9DA3481-EB4C-4E96-B8EC-DB830D58D582}" srcOrd="0" destOrd="0" presId="urn:microsoft.com/office/officeart/2005/8/layout/default"/>
    <dgm:cxn modelId="{2B4E8B1D-29F7-4ACB-A45C-B2689C52F795}" type="presParOf" srcId="{F8650715-FB6B-4B0D-A08A-875956FB6A5E}" destId="{EE6D5C3A-5E19-4B5C-AA36-89261531C83C}" srcOrd="1" destOrd="0" presId="urn:microsoft.com/office/officeart/2005/8/layout/default"/>
    <dgm:cxn modelId="{4BFFC994-2BA3-468F-BF1D-D353AD324B2B}" type="presParOf" srcId="{F8650715-FB6B-4B0D-A08A-875956FB6A5E}" destId="{2E55296A-0A4B-477C-A6CF-F8E5EA82BD19}" srcOrd="2" destOrd="0" presId="urn:microsoft.com/office/officeart/2005/8/layout/default"/>
    <dgm:cxn modelId="{9D8E4FA0-461C-470F-90F6-D2D02CBC590C}" type="presParOf" srcId="{F8650715-FB6B-4B0D-A08A-875956FB6A5E}" destId="{A887C7E2-29EA-483A-A84E-F510A0C39F3B}" srcOrd="3" destOrd="0" presId="urn:microsoft.com/office/officeart/2005/8/layout/default"/>
    <dgm:cxn modelId="{6928184F-BEE4-4B24-8E46-13AB5703B377}" type="presParOf" srcId="{F8650715-FB6B-4B0D-A08A-875956FB6A5E}" destId="{547D3669-10EA-4F25-B1DD-1199F425DDCC}" srcOrd="4" destOrd="0" presId="urn:microsoft.com/office/officeart/2005/8/layout/default"/>
    <dgm:cxn modelId="{D34AD378-1CDD-4FD8-858F-B5D51F974B5B}" type="presParOf" srcId="{F8650715-FB6B-4B0D-A08A-875956FB6A5E}" destId="{6176FCFB-8ECD-4AAE-8C49-706BEB3C24E9}" srcOrd="5" destOrd="0" presId="urn:microsoft.com/office/officeart/2005/8/layout/default"/>
    <dgm:cxn modelId="{893B917B-BBAB-4A70-814F-F750C0CF3129}" type="presParOf" srcId="{F8650715-FB6B-4B0D-A08A-875956FB6A5E}" destId="{9B5220C8-9600-4638-BF0F-85A16DDCCF48}" srcOrd="6" destOrd="0" presId="urn:microsoft.com/office/officeart/2005/8/layout/default"/>
    <dgm:cxn modelId="{4C593FFB-3DF6-42A9-A07F-992F2BC99628}" type="presParOf" srcId="{F8650715-FB6B-4B0D-A08A-875956FB6A5E}" destId="{051038FC-54DA-4306-A0A5-3FF5ED6BCCB0}" srcOrd="7" destOrd="0" presId="urn:microsoft.com/office/officeart/2005/8/layout/default"/>
    <dgm:cxn modelId="{3C147C3D-4A51-44CB-B2A6-FBB3FC372FED}" type="presParOf" srcId="{F8650715-FB6B-4B0D-A08A-875956FB6A5E}" destId="{CF891758-56CD-4A48-9E5F-C7FC6A2DD61C}" srcOrd="8" destOrd="0" presId="urn:microsoft.com/office/officeart/2005/8/layout/default"/>
    <dgm:cxn modelId="{2C5BE8EE-9B42-421D-B073-5B3615E743F2}" type="presParOf" srcId="{F8650715-FB6B-4B0D-A08A-875956FB6A5E}" destId="{CA055163-56C2-49C5-8C51-E15EFA403975}" srcOrd="9" destOrd="0" presId="urn:microsoft.com/office/officeart/2005/8/layout/default"/>
    <dgm:cxn modelId="{DFCC03C9-12D9-49DA-BBD8-66FFB94AE15C}" type="presParOf" srcId="{F8650715-FB6B-4B0D-A08A-875956FB6A5E}" destId="{201A093D-A6B7-450B-A753-2684B312C0B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7BE61-9A4F-4502-A787-2FE2145DBF78}">
      <dsp:nvSpPr>
        <dsp:cNvPr id="0" name=""/>
        <dsp:cNvSpPr/>
      </dsp:nvSpPr>
      <dsp:spPr>
        <a:xfrm>
          <a:off x="266699" y="397"/>
          <a:ext cx="3643312" cy="2185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Intervention approaches, including physical activity, medication assessment and reduction of medication when possible, vision enhancement and home-modification strategies</a:t>
          </a:r>
          <a:endParaRPr lang="en-US" sz="1900" kern="1200" dirty="0"/>
        </a:p>
      </dsp:txBody>
      <dsp:txXfrm>
        <a:off x="266699" y="397"/>
        <a:ext cx="3643312" cy="2185987"/>
      </dsp:txXfrm>
    </dsp:sp>
    <dsp:sp modelId="{AF239B50-B74E-4C6C-90AB-9C8AC724A821}">
      <dsp:nvSpPr>
        <dsp:cNvPr id="0" name=""/>
        <dsp:cNvSpPr/>
      </dsp:nvSpPr>
      <dsp:spPr>
        <a:xfrm>
          <a:off x="4274343" y="397"/>
          <a:ext cx="3643312" cy="2185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Strategies that promote collaboration between the medical community, including physicians, long-term care providers and pharmacists to reduce the rate of falls among their patients</a:t>
          </a:r>
          <a:endParaRPr lang="en-US" sz="1900" kern="1200" dirty="0"/>
        </a:p>
      </dsp:txBody>
      <dsp:txXfrm>
        <a:off x="4274343" y="397"/>
        <a:ext cx="3643312" cy="2185987"/>
      </dsp:txXfrm>
    </dsp:sp>
    <dsp:sp modelId="{41F32AE4-EE1C-4792-AFFD-7DD446296CB2}">
      <dsp:nvSpPr>
        <dsp:cNvPr id="0" name=""/>
        <dsp:cNvSpPr/>
      </dsp:nvSpPr>
      <dsp:spPr>
        <a:xfrm>
          <a:off x="8281987" y="397"/>
          <a:ext cx="3643312" cy="2185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Programs that are targeted to fall victims who are at a high risk for second falls and that are designed to maximize independence and quality of life for older adults, particularly those older adults with functional limitations</a:t>
          </a:r>
          <a:endParaRPr lang="en-US" sz="1900" kern="1200" dirty="0"/>
        </a:p>
      </dsp:txBody>
      <dsp:txXfrm>
        <a:off x="8281987" y="397"/>
        <a:ext cx="3643312" cy="2185987"/>
      </dsp:txXfrm>
    </dsp:sp>
    <dsp:sp modelId="{31527023-7968-4A06-B8C3-B89D2ABA0BAE}">
      <dsp:nvSpPr>
        <dsp:cNvPr id="0" name=""/>
        <dsp:cNvSpPr/>
      </dsp:nvSpPr>
      <dsp:spPr>
        <a:xfrm>
          <a:off x="2270521" y="2550716"/>
          <a:ext cx="3643312" cy="2185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Programs that encourage partnerships to prevent falls among older adults and prevent or reduce injuries when falls occur</a:t>
          </a:r>
          <a:endParaRPr lang="en-US" sz="1900" kern="1200" dirty="0"/>
        </a:p>
      </dsp:txBody>
      <dsp:txXfrm>
        <a:off x="2270521" y="2550716"/>
        <a:ext cx="3643312" cy="2185987"/>
      </dsp:txXfrm>
    </dsp:sp>
    <dsp:sp modelId="{E12F6445-48C9-439C-9AA0-4BEB7676EC5D}">
      <dsp:nvSpPr>
        <dsp:cNvPr id="0" name=""/>
        <dsp:cNvSpPr/>
      </dsp:nvSpPr>
      <dsp:spPr>
        <a:xfrm>
          <a:off x="6278165" y="2550716"/>
          <a:ext cx="3643312" cy="2185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Programs to encourage long-term care providers to implement falls- prevention strategies which use specific interventions to help all patients avoid the risks for falling in an effort to reduce hospitalizations and prolong a high quality of life</a:t>
          </a:r>
          <a:endParaRPr lang="en-US" sz="1900" kern="1200" dirty="0"/>
        </a:p>
      </dsp:txBody>
      <dsp:txXfrm>
        <a:off x="6278165" y="2550716"/>
        <a:ext cx="3643312" cy="21859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C8192-64AD-4E7B-A6AF-5F552CD101BB}">
      <dsp:nvSpPr>
        <dsp:cNvPr id="0" name=""/>
        <dsp:cNvSpPr/>
      </dsp:nvSpPr>
      <dsp:spPr>
        <a:xfrm rot="5400000">
          <a:off x="6667569" y="-4042025"/>
          <a:ext cx="1053197" cy="94049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endParaRPr lang="en-US" sz="1400" kern="1200" dirty="0"/>
        </a:p>
      </dsp:txBody>
      <dsp:txXfrm rot="-5400000">
        <a:off x="2491674" y="185283"/>
        <a:ext cx="9353576" cy="950371"/>
      </dsp:txXfrm>
    </dsp:sp>
    <dsp:sp modelId="{BD88BC13-4ADD-4A5E-B140-B7FCBDA83AFD}">
      <dsp:nvSpPr>
        <dsp:cNvPr id="0" name=""/>
        <dsp:cNvSpPr/>
      </dsp:nvSpPr>
      <dsp:spPr>
        <a:xfrm>
          <a:off x="42" y="2221"/>
          <a:ext cx="2491631" cy="131649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1: Primary Care</a:t>
          </a:r>
          <a:endParaRPr lang="en-US" sz="1400" kern="1200" dirty="0"/>
        </a:p>
      </dsp:txBody>
      <dsp:txXfrm>
        <a:off x="64308" y="66487"/>
        <a:ext cx="2363099" cy="1187965"/>
      </dsp:txXfrm>
    </dsp:sp>
    <dsp:sp modelId="{3B66EAF5-7680-477E-BA38-A8578C785D61}">
      <dsp:nvSpPr>
        <dsp:cNvPr id="0" name=""/>
        <dsp:cNvSpPr/>
      </dsp:nvSpPr>
      <dsp:spPr>
        <a:xfrm rot="5400000">
          <a:off x="6541600" y="-2654596"/>
          <a:ext cx="1317529" cy="939580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Collaborate with key stakeholders in the planning of distribution and promotion systems for community-based falls prevention programs that draw upon community, provider, workplace, and government network</a:t>
          </a:r>
          <a:endParaRPr lang="en-US" sz="1400" kern="1200" dirty="0"/>
        </a:p>
        <a:p>
          <a:pPr marL="114300" lvl="1" indent="-114300" algn="l" defTabSz="622300">
            <a:lnSpc>
              <a:spcPct val="90000"/>
            </a:lnSpc>
            <a:spcBef>
              <a:spcPct val="0"/>
            </a:spcBef>
            <a:spcAft>
              <a:spcPct val="15000"/>
            </a:spcAft>
            <a:buChar char="••"/>
          </a:pPr>
          <a:r>
            <a:rPr lang="en-US" sz="1400" kern="1200" dirty="0" smtClean="0"/>
            <a:t>Any given system should meet specific criteria that accounts for quality, sustainability, fidelity and accessibility statewide</a:t>
          </a:r>
          <a:endParaRPr lang="en-US" sz="1400" kern="1200" dirty="0"/>
        </a:p>
      </dsp:txBody>
      <dsp:txXfrm rot="-5400000">
        <a:off x="2502460" y="1448860"/>
        <a:ext cx="9331493" cy="1188897"/>
      </dsp:txXfrm>
    </dsp:sp>
    <dsp:sp modelId="{30A087D5-2040-44EA-9284-C288466ECC31}">
      <dsp:nvSpPr>
        <dsp:cNvPr id="0" name=""/>
        <dsp:cNvSpPr/>
      </dsp:nvSpPr>
      <dsp:spPr>
        <a:xfrm>
          <a:off x="42" y="1385059"/>
          <a:ext cx="2502418" cy="131649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2: Community Based Falls Prevention Programs</a:t>
          </a:r>
          <a:endParaRPr lang="en-US" sz="1400" kern="1200" dirty="0"/>
        </a:p>
      </dsp:txBody>
      <dsp:txXfrm>
        <a:off x="64308" y="1449325"/>
        <a:ext cx="2373886" cy="1187965"/>
      </dsp:txXfrm>
    </dsp:sp>
    <dsp:sp modelId="{FE4923BD-40FB-4293-A9B1-5EFE07C49AA8}">
      <dsp:nvSpPr>
        <dsp:cNvPr id="0" name=""/>
        <dsp:cNvSpPr/>
      </dsp:nvSpPr>
      <dsp:spPr>
        <a:xfrm rot="5400000">
          <a:off x="6667569" y="-1276349"/>
          <a:ext cx="1053197" cy="94049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Expand collaboration with key stakeholders in healthy aging community design/the built environment in order to increase resources and knowledge sharing</a:t>
          </a:r>
          <a:endParaRPr lang="en-US" sz="1400" kern="1200" dirty="0"/>
        </a:p>
      </dsp:txBody>
      <dsp:txXfrm rot="-5400000">
        <a:off x="2491674" y="2950959"/>
        <a:ext cx="9353576" cy="950371"/>
      </dsp:txXfrm>
    </dsp:sp>
    <dsp:sp modelId="{8BB4CABB-10D5-4D6A-93C7-AB34382EF745}">
      <dsp:nvSpPr>
        <dsp:cNvPr id="0" name=""/>
        <dsp:cNvSpPr/>
      </dsp:nvSpPr>
      <dsp:spPr>
        <a:xfrm>
          <a:off x="42" y="2767896"/>
          <a:ext cx="2491631" cy="131649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3: Healthy Aging Community Design</a:t>
          </a:r>
          <a:endParaRPr lang="en-US" sz="1400" kern="1200" dirty="0"/>
        </a:p>
      </dsp:txBody>
      <dsp:txXfrm>
        <a:off x="64308" y="2832162"/>
        <a:ext cx="2363099" cy="1187965"/>
      </dsp:txXfrm>
    </dsp:sp>
    <dsp:sp modelId="{FFD419A6-DEBC-4FB6-9E3A-9A355C9DFC65}">
      <dsp:nvSpPr>
        <dsp:cNvPr id="0" name=""/>
        <dsp:cNvSpPr/>
      </dsp:nvSpPr>
      <dsp:spPr>
        <a:xfrm rot="5400000">
          <a:off x="6538074" y="105972"/>
          <a:ext cx="1312189" cy="94049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Incorporate the appointment of additional commission members with the expertise of vision, falls research, healthcare coverage and payment, and the built environment</a:t>
          </a:r>
          <a:endParaRPr lang="en-US" sz="1400" kern="1200" dirty="0"/>
        </a:p>
        <a:p>
          <a:pPr marL="114300" lvl="1" indent="-114300" algn="l" defTabSz="622300">
            <a:lnSpc>
              <a:spcPct val="90000"/>
            </a:lnSpc>
            <a:spcBef>
              <a:spcPct val="0"/>
            </a:spcBef>
            <a:spcAft>
              <a:spcPct val="15000"/>
            </a:spcAft>
            <a:buChar char="••"/>
          </a:pPr>
          <a:r>
            <a:rPr lang="en-US" sz="1400" kern="1200" dirty="0" smtClean="0"/>
            <a:t>Incorporate the revise scope of reporting to the legislature to include annual activities updates, and a full report every two years</a:t>
          </a:r>
          <a:endParaRPr lang="en-US" sz="1400" kern="1200" dirty="0"/>
        </a:p>
      </dsp:txBody>
      <dsp:txXfrm rot="-5400000">
        <a:off x="2491674" y="4216428"/>
        <a:ext cx="9340933" cy="1184077"/>
      </dsp:txXfrm>
    </dsp:sp>
    <dsp:sp modelId="{92A371E8-C509-4DBA-988C-8175FC1AFE9F}">
      <dsp:nvSpPr>
        <dsp:cNvPr id="0" name=""/>
        <dsp:cNvSpPr/>
      </dsp:nvSpPr>
      <dsp:spPr>
        <a:xfrm>
          <a:off x="42" y="4150218"/>
          <a:ext cx="2491631" cy="131649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4: Falls Commission Statutory  Changes</a:t>
          </a:r>
          <a:endParaRPr lang="en-US" sz="1400" kern="1200" dirty="0"/>
        </a:p>
      </dsp:txBody>
      <dsp:txXfrm>
        <a:off x="64308" y="4214484"/>
        <a:ext cx="2363099" cy="11879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185BF-02FC-4CB4-AF31-1C43D762EB1C}">
      <dsp:nvSpPr>
        <dsp:cNvPr id="0" name=""/>
        <dsp:cNvSpPr/>
      </dsp:nvSpPr>
      <dsp:spPr>
        <a:xfrm>
          <a:off x="39" y="173238"/>
          <a:ext cx="3798093"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b="1" kern="1200" dirty="0" smtClean="0"/>
            <a:t>Of the Report</a:t>
          </a:r>
          <a:endParaRPr lang="en-US" sz="2100" b="1" kern="1200" dirty="0"/>
        </a:p>
      </dsp:txBody>
      <dsp:txXfrm>
        <a:off x="39" y="173238"/>
        <a:ext cx="3798093" cy="604800"/>
      </dsp:txXfrm>
    </dsp:sp>
    <dsp:sp modelId="{3DCD2844-E311-417B-9AC0-CFD72966073E}">
      <dsp:nvSpPr>
        <dsp:cNvPr id="0" name=""/>
        <dsp:cNvSpPr/>
      </dsp:nvSpPr>
      <dsp:spPr>
        <a:xfrm>
          <a:off x="39" y="778038"/>
          <a:ext cx="3798093" cy="40351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Provide contextual information about current state of falls and falls prevention</a:t>
          </a:r>
          <a:endParaRPr lang="en-US" sz="2100" kern="1200" dirty="0"/>
        </a:p>
        <a:p>
          <a:pPr marL="228600" lvl="1" indent="-228600" algn="l" defTabSz="933450">
            <a:lnSpc>
              <a:spcPct val="90000"/>
            </a:lnSpc>
            <a:spcBef>
              <a:spcPct val="0"/>
            </a:spcBef>
            <a:spcAft>
              <a:spcPct val="15000"/>
            </a:spcAft>
            <a:buChar char="••"/>
          </a:pPr>
          <a:r>
            <a:rPr lang="en-US" sz="2100" kern="1200" dirty="0" smtClean="0"/>
            <a:t>Provide action-oriented, externally facing, and consensus-based recommendations</a:t>
          </a:r>
          <a:endParaRPr lang="en-US" sz="2100" kern="1200" dirty="0"/>
        </a:p>
        <a:p>
          <a:pPr marL="228600" lvl="1" indent="-228600" algn="l" defTabSz="933450">
            <a:lnSpc>
              <a:spcPct val="90000"/>
            </a:lnSpc>
            <a:spcBef>
              <a:spcPct val="0"/>
            </a:spcBef>
            <a:spcAft>
              <a:spcPct val="15000"/>
            </a:spcAft>
            <a:buChar char="••"/>
          </a:pPr>
          <a:r>
            <a:rPr lang="en-US" sz="2100" kern="1200" dirty="0" smtClean="0"/>
            <a:t>Leverage the work conducted in the Phase II Report</a:t>
          </a:r>
          <a:endParaRPr lang="en-US" sz="2100" kern="1200" dirty="0"/>
        </a:p>
        <a:p>
          <a:pPr marL="228600" lvl="1" indent="-228600" algn="l" defTabSz="933450">
            <a:lnSpc>
              <a:spcPct val="90000"/>
            </a:lnSpc>
            <a:spcBef>
              <a:spcPct val="0"/>
            </a:spcBef>
            <a:spcAft>
              <a:spcPct val="15000"/>
            </a:spcAft>
            <a:buChar char="••"/>
          </a:pPr>
          <a:r>
            <a:rPr lang="en-US" sz="2100" kern="1200" dirty="0" smtClean="0"/>
            <a:t>Finalize by August 2020</a:t>
          </a:r>
          <a:endParaRPr lang="en-US" sz="2100" kern="1200" dirty="0"/>
        </a:p>
        <a:p>
          <a:pPr marL="228600" lvl="1" indent="-228600" algn="l" defTabSz="933450">
            <a:lnSpc>
              <a:spcPct val="90000"/>
            </a:lnSpc>
            <a:spcBef>
              <a:spcPct val="0"/>
            </a:spcBef>
            <a:spcAft>
              <a:spcPct val="15000"/>
            </a:spcAft>
            <a:buChar char="••"/>
          </a:pPr>
          <a:endParaRPr lang="en-US" sz="2100" kern="1200" dirty="0"/>
        </a:p>
      </dsp:txBody>
      <dsp:txXfrm>
        <a:off x="39" y="778038"/>
        <a:ext cx="3798093" cy="4035150"/>
      </dsp:txXfrm>
    </dsp:sp>
    <dsp:sp modelId="{7376C714-263D-44F6-98B7-85200D158E2B}">
      <dsp:nvSpPr>
        <dsp:cNvPr id="0" name=""/>
        <dsp:cNvSpPr/>
      </dsp:nvSpPr>
      <dsp:spPr>
        <a:xfrm>
          <a:off x="4329866" y="173238"/>
          <a:ext cx="3798093"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b="1" kern="1200" dirty="0" smtClean="0"/>
            <a:t>Of Today’s Discussion</a:t>
          </a:r>
          <a:endParaRPr lang="en-US" sz="2100" b="1" kern="1200" dirty="0"/>
        </a:p>
      </dsp:txBody>
      <dsp:txXfrm>
        <a:off x="4329866" y="173238"/>
        <a:ext cx="3798093" cy="604800"/>
      </dsp:txXfrm>
    </dsp:sp>
    <dsp:sp modelId="{4CFA2622-1DF3-409D-BDA5-44E124AF2B05}">
      <dsp:nvSpPr>
        <dsp:cNvPr id="0" name=""/>
        <dsp:cNvSpPr/>
      </dsp:nvSpPr>
      <dsp:spPr>
        <a:xfrm>
          <a:off x="4329866" y="778038"/>
          <a:ext cx="3798093" cy="40351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Determine main focus areas of the report</a:t>
          </a:r>
          <a:endParaRPr lang="en-US" sz="2100" kern="1200" dirty="0"/>
        </a:p>
        <a:p>
          <a:pPr marL="228600" lvl="1" indent="-228600" algn="l" defTabSz="933450">
            <a:lnSpc>
              <a:spcPct val="90000"/>
            </a:lnSpc>
            <a:spcBef>
              <a:spcPct val="0"/>
            </a:spcBef>
            <a:spcAft>
              <a:spcPct val="15000"/>
            </a:spcAft>
            <a:buChar char="••"/>
          </a:pPr>
          <a:r>
            <a:rPr lang="en-US" sz="2100" kern="1200" dirty="0" smtClean="0"/>
            <a:t>Present a work plan and timeline for developing the report</a:t>
          </a:r>
          <a:endParaRPr lang="en-US" sz="2100" kern="1200" dirty="0"/>
        </a:p>
        <a:p>
          <a:pPr marL="228600" lvl="1" indent="-228600" algn="l" defTabSz="933450">
            <a:lnSpc>
              <a:spcPct val="90000"/>
            </a:lnSpc>
            <a:spcBef>
              <a:spcPct val="0"/>
            </a:spcBef>
            <a:spcAft>
              <a:spcPct val="15000"/>
            </a:spcAft>
            <a:buChar char="••"/>
          </a:pPr>
          <a:r>
            <a:rPr lang="en-US" sz="2100" kern="1200" dirty="0" smtClean="0"/>
            <a:t>Establish a working group</a:t>
          </a:r>
          <a:endParaRPr lang="en-US" sz="2100" kern="1200" dirty="0"/>
        </a:p>
      </dsp:txBody>
      <dsp:txXfrm>
        <a:off x="4329866" y="778038"/>
        <a:ext cx="3798093" cy="40351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9E761-F269-4423-8394-CBAD4506ABD0}">
      <dsp:nvSpPr>
        <dsp:cNvPr id="0" name=""/>
        <dsp:cNvSpPr/>
      </dsp:nvSpPr>
      <dsp:spPr>
        <a:xfrm rot="5400000">
          <a:off x="7736616" y="-3381723"/>
          <a:ext cx="661056" cy="759260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Burden of falls in Massachusetts </a:t>
          </a:r>
        </a:p>
        <a:p>
          <a:pPr marL="57150" lvl="1" indent="-57150" algn="l" defTabSz="488950">
            <a:lnSpc>
              <a:spcPct val="90000"/>
            </a:lnSpc>
            <a:spcBef>
              <a:spcPct val="0"/>
            </a:spcBef>
            <a:spcAft>
              <a:spcPct val="15000"/>
            </a:spcAft>
            <a:buChar char="••"/>
          </a:pPr>
          <a:r>
            <a:rPr lang="en-US" sz="1100" kern="1200" dirty="0" smtClean="0"/>
            <a:t>Healthy Aging Movement and Age-Friendly Initiatives</a:t>
          </a:r>
          <a:endParaRPr lang="en-US" sz="1100" kern="1200" dirty="0"/>
        </a:p>
        <a:p>
          <a:pPr marL="57150" lvl="1" indent="-57150" algn="l" defTabSz="488950">
            <a:lnSpc>
              <a:spcPct val="90000"/>
            </a:lnSpc>
            <a:spcBef>
              <a:spcPct val="0"/>
            </a:spcBef>
            <a:spcAft>
              <a:spcPct val="15000"/>
            </a:spcAft>
            <a:buChar char="••"/>
          </a:pPr>
          <a:r>
            <a:rPr lang="en-US" sz="1100" kern="1200" dirty="0" smtClean="0"/>
            <a:t>Current elder service delivery network</a:t>
          </a:r>
          <a:endParaRPr lang="en-US" sz="1100" kern="1200" dirty="0"/>
        </a:p>
      </dsp:txBody>
      <dsp:txXfrm rot="-5400000">
        <a:off x="4270841" y="116322"/>
        <a:ext cx="7560337" cy="596516"/>
      </dsp:txXfrm>
    </dsp:sp>
    <dsp:sp modelId="{A67137DD-8304-4D37-A297-44F8167FB013}">
      <dsp:nvSpPr>
        <dsp:cNvPr id="0" name=""/>
        <dsp:cNvSpPr/>
      </dsp:nvSpPr>
      <dsp:spPr>
        <a:xfrm>
          <a:off x="0" y="1419"/>
          <a:ext cx="4270841" cy="82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smtClean="0"/>
            <a:t>Introduction</a:t>
          </a:r>
          <a:endParaRPr lang="en-US" sz="2300" kern="1200" dirty="0"/>
        </a:p>
      </dsp:txBody>
      <dsp:txXfrm>
        <a:off x="40338" y="41757"/>
        <a:ext cx="4190165" cy="745645"/>
      </dsp:txXfrm>
    </dsp:sp>
    <dsp:sp modelId="{C9FC2AC1-DFE0-46CD-A063-28115349D728}">
      <dsp:nvSpPr>
        <dsp:cNvPr id="0" name=""/>
        <dsp:cNvSpPr/>
      </dsp:nvSpPr>
      <dsp:spPr>
        <a:xfrm rot="5400000">
          <a:off x="7736616" y="-2514086"/>
          <a:ext cx="661056" cy="759260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Description and Recommendations</a:t>
          </a:r>
          <a:endParaRPr lang="en-US" sz="1100" kern="1200" dirty="0"/>
        </a:p>
      </dsp:txBody>
      <dsp:txXfrm rot="-5400000">
        <a:off x="4270841" y="983959"/>
        <a:ext cx="7560337" cy="596516"/>
      </dsp:txXfrm>
    </dsp:sp>
    <dsp:sp modelId="{90FD3443-5623-4064-8D07-72A98397056F}">
      <dsp:nvSpPr>
        <dsp:cNvPr id="0" name=""/>
        <dsp:cNvSpPr/>
      </dsp:nvSpPr>
      <dsp:spPr>
        <a:xfrm>
          <a:off x="0" y="869056"/>
          <a:ext cx="4270841" cy="82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smtClean="0"/>
            <a:t>Physicians and PCPs</a:t>
          </a:r>
          <a:endParaRPr lang="en-US" sz="2300" kern="1200" dirty="0"/>
        </a:p>
      </dsp:txBody>
      <dsp:txXfrm>
        <a:off x="40338" y="909394"/>
        <a:ext cx="4190165" cy="745645"/>
      </dsp:txXfrm>
    </dsp:sp>
    <dsp:sp modelId="{E359C8E2-C88D-4F6B-A996-29A0BF060CF5}">
      <dsp:nvSpPr>
        <dsp:cNvPr id="0" name=""/>
        <dsp:cNvSpPr/>
      </dsp:nvSpPr>
      <dsp:spPr>
        <a:xfrm rot="5400000">
          <a:off x="7736616" y="-1646449"/>
          <a:ext cx="661056" cy="759260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Description and Recommendations</a:t>
          </a:r>
          <a:endParaRPr lang="en-US" sz="1100" kern="1200" dirty="0"/>
        </a:p>
      </dsp:txBody>
      <dsp:txXfrm rot="-5400000">
        <a:off x="4270841" y="1851596"/>
        <a:ext cx="7560337" cy="596516"/>
      </dsp:txXfrm>
    </dsp:sp>
    <dsp:sp modelId="{EE0EBA07-2332-4011-9382-1923B5708381}">
      <dsp:nvSpPr>
        <dsp:cNvPr id="0" name=""/>
        <dsp:cNvSpPr/>
      </dsp:nvSpPr>
      <dsp:spPr>
        <a:xfrm>
          <a:off x="0" y="1736693"/>
          <a:ext cx="4270841" cy="82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smtClean="0"/>
            <a:t>Community-Based Interventions and Programs</a:t>
          </a:r>
          <a:endParaRPr lang="en-US" sz="2300" kern="1200" dirty="0"/>
        </a:p>
      </dsp:txBody>
      <dsp:txXfrm>
        <a:off x="40338" y="1777031"/>
        <a:ext cx="4190165" cy="745645"/>
      </dsp:txXfrm>
    </dsp:sp>
    <dsp:sp modelId="{5FD555D7-06A0-4228-957B-7271AB892A3B}">
      <dsp:nvSpPr>
        <dsp:cNvPr id="0" name=""/>
        <dsp:cNvSpPr/>
      </dsp:nvSpPr>
      <dsp:spPr>
        <a:xfrm rot="5400000">
          <a:off x="7736616" y="-778812"/>
          <a:ext cx="661056" cy="759260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smtClean="0"/>
            <a:t>Description </a:t>
          </a:r>
          <a:r>
            <a:rPr lang="en-US" sz="1100" kern="1200" dirty="0" smtClean="0"/>
            <a:t>and Recommendations</a:t>
          </a:r>
          <a:endParaRPr lang="en-US" sz="1100" kern="1200" dirty="0"/>
        </a:p>
      </dsp:txBody>
      <dsp:txXfrm rot="-5400000">
        <a:off x="4270841" y="2719233"/>
        <a:ext cx="7560337" cy="596516"/>
      </dsp:txXfrm>
    </dsp:sp>
    <dsp:sp modelId="{C37090F8-2480-4F19-84F0-0868C47FC6D0}">
      <dsp:nvSpPr>
        <dsp:cNvPr id="0" name=""/>
        <dsp:cNvSpPr/>
      </dsp:nvSpPr>
      <dsp:spPr>
        <a:xfrm>
          <a:off x="0" y="2604331"/>
          <a:ext cx="4270841" cy="82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smtClean="0"/>
            <a:t>Environmental/Community Design</a:t>
          </a:r>
          <a:endParaRPr lang="en-US" sz="2300" kern="1200" dirty="0"/>
        </a:p>
      </dsp:txBody>
      <dsp:txXfrm>
        <a:off x="40338" y="2644669"/>
        <a:ext cx="4190165" cy="745645"/>
      </dsp:txXfrm>
    </dsp:sp>
    <dsp:sp modelId="{8B6CD6D1-0858-4FD4-9CDE-D6C1AA7E5389}">
      <dsp:nvSpPr>
        <dsp:cNvPr id="0" name=""/>
        <dsp:cNvSpPr/>
      </dsp:nvSpPr>
      <dsp:spPr>
        <a:xfrm rot="5400000">
          <a:off x="7736616" y="88825"/>
          <a:ext cx="661056" cy="759260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Description and Recommendations</a:t>
          </a:r>
          <a:endParaRPr lang="en-US" sz="1100" kern="1200" dirty="0"/>
        </a:p>
      </dsp:txBody>
      <dsp:txXfrm rot="-5400000">
        <a:off x="4270841" y="3586870"/>
        <a:ext cx="7560337" cy="596516"/>
      </dsp:txXfrm>
    </dsp:sp>
    <dsp:sp modelId="{BD979B72-3224-4345-BDD1-E42C200386B7}">
      <dsp:nvSpPr>
        <dsp:cNvPr id="0" name=""/>
        <dsp:cNvSpPr/>
      </dsp:nvSpPr>
      <dsp:spPr>
        <a:xfrm>
          <a:off x="0" y="3471968"/>
          <a:ext cx="4270841" cy="826321"/>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smtClean="0"/>
            <a:t>Falls in Long-Term Care Settings</a:t>
          </a:r>
          <a:endParaRPr lang="en-US" sz="2300" kern="1200" dirty="0"/>
        </a:p>
      </dsp:txBody>
      <dsp:txXfrm>
        <a:off x="40338" y="3512306"/>
        <a:ext cx="4190165" cy="745645"/>
      </dsp:txXfrm>
    </dsp:sp>
    <dsp:sp modelId="{55CAEC03-EBDC-431E-A695-ADDA4FC7E9D5}">
      <dsp:nvSpPr>
        <dsp:cNvPr id="0" name=""/>
        <dsp:cNvSpPr/>
      </dsp:nvSpPr>
      <dsp:spPr>
        <a:xfrm rot="5400000">
          <a:off x="7736616" y="956462"/>
          <a:ext cx="661056" cy="759260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Brief summary of findings</a:t>
          </a:r>
          <a:endParaRPr lang="en-US" sz="1100" kern="1200" dirty="0"/>
        </a:p>
        <a:p>
          <a:pPr marL="57150" lvl="1" indent="-57150" algn="l" defTabSz="488950">
            <a:lnSpc>
              <a:spcPct val="90000"/>
            </a:lnSpc>
            <a:spcBef>
              <a:spcPct val="0"/>
            </a:spcBef>
            <a:spcAft>
              <a:spcPct val="15000"/>
            </a:spcAft>
            <a:buChar char="••"/>
          </a:pPr>
          <a:r>
            <a:rPr lang="en-US" sz="1100" kern="1200" smtClean="0"/>
            <a:t>List </a:t>
          </a:r>
          <a:r>
            <a:rPr lang="en-US" sz="1100" kern="1200" dirty="0" smtClean="0"/>
            <a:t>of recommendations and votes by agency</a:t>
          </a:r>
          <a:endParaRPr lang="en-US" sz="1100" kern="1200" dirty="0"/>
        </a:p>
      </dsp:txBody>
      <dsp:txXfrm rot="-5400000">
        <a:off x="4270841" y="4454507"/>
        <a:ext cx="7560337" cy="596516"/>
      </dsp:txXfrm>
    </dsp:sp>
    <dsp:sp modelId="{644463B7-4340-4705-88D5-54BA2F9AC7DD}">
      <dsp:nvSpPr>
        <dsp:cNvPr id="0" name=""/>
        <dsp:cNvSpPr/>
      </dsp:nvSpPr>
      <dsp:spPr>
        <a:xfrm>
          <a:off x="0" y="4339605"/>
          <a:ext cx="4270841" cy="82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smtClean="0"/>
            <a:t>Conclusion</a:t>
          </a:r>
          <a:endParaRPr lang="en-US" sz="2300" kern="1200" dirty="0"/>
        </a:p>
      </dsp:txBody>
      <dsp:txXfrm>
        <a:off x="40338" y="4379943"/>
        <a:ext cx="4190165" cy="7456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4CC9E32D-8C4B-4698-A7E9-131C56F93A11}" type="datetimeFigureOut">
              <a:rPr lang="en-US" smtClean="0"/>
              <a:t>4/23/2019</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CD78D725-4D85-4C61-8A3A-416E9BC6F94E}" type="slidenum">
              <a:rPr lang="en-US" smtClean="0"/>
              <a:t>‹#›</a:t>
            </a:fld>
            <a:endParaRPr lang="en-US"/>
          </a:p>
        </p:txBody>
      </p:sp>
    </p:spTree>
    <p:extLst>
      <p:ext uri="{BB962C8B-B14F-4D97-AF65-F5344CB8AC3E}">
        <p14:creationId xmlns:p14="http://schemas.microsoft.com/office/powerpoint/2010/main" val="15350731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5A6C4BF5-E566-BD4E-BF84-8EF979555B2D}" type="datetimeFigureOut">
              <a:rPr lang="en-US" smtClean="0"/>
              <a:t>4/23/2019</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2457230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goal of the next report is to. . . . </a:t>
            </a:r>
          </a:p>
          <a:p>
            <a:endParaRPr lang="en-US" dirty="0" smtClean="0"/>
          </a:p>
          <a:p>
            <a:r>
              <a:rPr lang="en-US" dirty="0" smtClean="0"/>
              <a:t>For today, we are looking to hit the group running by. . . . </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3069442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sections, except the one in green, are reflected through the recommendations and structure of the current Phase II report.</a:t>
            </a:r>
          </a:p>
          <a:p>
            <a:endParaRPr lang="en-US" dirty="0" smtClean="0"/>
          </a:p>
          <a:p>
            <a:r>
              <a:rPr lang="en-US" dirty="0" smtClean="0"/>
              <a:t>Discussion questions: Is this missing anything? D</a:t>
            </a:r>
            <a:r>
              <a:rPr lang="en-US" baseline="0" dirty="0" smtClean="0"/>
              <a:t>o you want to include falls in long-term care settings? Are there any section you want to remove? Other thoughts and feedback?</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528892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Discussion:</a:t>
            </a:r>
          </a:p>
          <a:p>
            <a:r>
              <a:rPr lang="en-US" dirty="0" smtClean="0"/>
              <a:t>Does this timeline</a:t>
            </a:r>
            <a:r>
              <a:rPr lang="en-US" baseline="0" dirty="0" smtClean="0"/>
              <a:t> seem reasonable for report writing and report vetting? Will this provide sufficient interaction between the workgroup and the full Commission?</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2597141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Discussion: Does this</a:t>
            </a:r>
            <a:r>
              <a:rPr lang="en-US" baseline="0" dirty="0" smtClean="0"/>
              <a:t> make sense? Will this work for your organization and agency?  </a:t>
            </a:r>
          </a:p>
          <a:p>
            <a:endParaRPr lang="en-US" baseline="0" dirty="0" smtClean="0"/>
          </a:p>
          <a:p>
            <a:r>
              <a:rPr lang="en-US" baseline="0" dirty="0" smtClean="0"/>
              <a:t>Make note that when members’ proposed edits are sent to Commission staff for incorporation - they will be adopted at the discretion of the Chair.</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2097590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the meetings, workgroup members</a:t>
            </a:r>
            <a:r>
              <a:rPr lang="en-US" baseline="0" dirty="0" smtClean="0"/>
              <a:t> will review the Phase II report, establish a way forward for each section, delegate writing and editing tasks, pull in expert presentations as needed. Between meetings, workgroup members are expected to review materials and provide feedback as requested.</a:t>
            </a:r>
            <a:endParaRPr lang="en-US" dirty="0" smtClean="0"/>
          </a:p>
          <a:p>
            <a:endParaRPr lang="en-US" dirty="0" smtClean="0"/>
          </a:p>
          <a:p>
            <a:r>
              <a:rPr lang="en-US" dirty="0" smtClean="0"/>
              <a:t>Discussion questions: Is one work group enough? Who would like to participate?</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988554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4196053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1808450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2991781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2498708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1054726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1562764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3585535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615676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get the ball rolling, we’ve developed</a:t>
            </a:r>
            <a:r>
              <a:rPr lang="en-US" baseline="0" dirty="0" smtClean="0"/>
              <a:t> a draft work plan. Nothing here is written in stone, so if this approach does not work or does not seem feasible, please speak up and help us craft a clear process that will work for this group.</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3992336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reminder, here are the recommendations from the Phase II report</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39208917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a:t>
            </a:r>
            <a:r>
              <a:rPr kumimoji="0" lang="en-US" sz="3600" b="1" i="0" u="none" strike="noStrike" kern="0" cap="none" spc="0" normalizeH="0" baseline="0" noProof="0" dirty="0">
                <a:ln w="12700">
                  <a:noFill/>
                  <a:prstDash val="solid"/>
                </a:ln>
                <a:solidFill>
                  <a:srgbClr val="FFFFFF"/>
                </a:solidFill>
                <a:effectLst/>
                <a:uLnTx/>
                <a:uFillTx/>
              </a:rPr>
              <a:t>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a:t>
            </a:r>
            <a:r>
              <a:rPr kumimoji="0" lang="en-US" sz="3600" b="1" i="0" u="none" strike="noStrike" kern="0" cap="none" spc="0" normalizeH="0" baseline="0" noProof="0" dirty="0">
                <a:ln w="12700">
                  <a:noFill/>
                  <a:prstDash val="solid"/>
                </a:ln>
                <a:solidFill>
                  <a:srgbClr val="FFFFFF"/>
                </a:solidFill>
                <a:effectLst/>
                <a:uLnTx/>
                <a:uFillTx/>
              </a:rPr>
              <a:t>Massachusetts Department of Public Health</a:t>
            </a:r>
          </a:p>
        </p:txBody>
      </p:sp>
      <p:pic>
        <p:nvPicPr>
          <p:cNvPr id="9" name="Picture 3">
            <a:extLst>
              <a:ext uri="{FF2B5EF4-FFF2-40B4-BE49-F238E27FC236}">
                <a16:creationId xmlns:a16="http://schemas.microsoft.com/office/drawing/2014/main" xmlns=""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Arial" charset="0"/>
                <a:cs typeface="Arial" charset="0"/>
              </a:rPr>
              <a:t>Connect with DPH</a:t>
            </a:r>
            <a:endParaRPr lang="en-US" dirty="0">
              <a:solidFill>
                <a:schemeClr val="bg1"/>
              </a:solidFill>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21041" y="1941773"/>
            <a:ext cx="10363200" cy="2200275"/>
          </a:xfrm>
          <a:prstGeom prst="rect">
            <a:avLst/>
          </a:prstGeom>
        </p:spPr>
        <p:txBody>
          <a:bodyPr lIns="121917" tIns="60958" rIns="121917" bIns="60958" anchor="b">
            <a:normAutofit/>
          </a:bodyPr>
          <a:lstStyle>
            <a:lvl1pPr algn="l">
              <a:defRPr sz="6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963084" y="4626865"/>
            <a:ext cx="10363200" cy="1500187"/>
          </a:xfrm>
          <a:prstGeom prst="rect">
            <a:avLst/>
          </a:prstGeom>
        </p:spPr>
        <p:txBody>
          <a:bodyPr lIns="121917" tIns="60958" rIns="121917" bIns="60958" anchor="t">
            <a:normAutofit/>
          </a:bodyPr>
          <a:lstStyle>
            <a:lvl1pPr marL="0" indent="0">
              <a:buNone/>
              <a:defRPr sz="3200">
                <a:solidFill>
                  <a:schemeClr val="tx2"/>
                </a:solidFill>
              </a:defRPr>
            </a:lvl1pPr>
            <a:lvl2pPr marL="609585" indent="0">
              <a:buNone/>
              <a:defRPr sz="2400">
                <a:solidFill>
                  <a:schemeClr val="tx1">
                    <a:tint val="75000"/>
                  </a:schemeClr>
                </a:solidFill>
              </a:defRPr>
            </a:lvl2pPr>
            <a:lvl3pPr marL="1219170" indent="0">
              <a:buNone/>
              <a:defRPr sz="21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18288"/>
            <a:ext cx="3860800" cy="329184"/>
          </a:xfrm>
          <a:prstGeom prst="rect">
            <a:avLst/>
          </a:prstGeom>
        </p:spPr>
        <p:txBody>
          <a:bodyPr lIns="121917" tIns="60958" rIns="121917" bIns="60958"/>
          <a:lstStyle/>
          <a:p>
            <a:fld id="{9933D019-A32C-4EAD-B8E6-DBDA699692FD}" type="datetime2">
              <a:rPr lang="en-US" smtClean="0"/>
              <a:t>Tuesday, April 23, 2019</a:t>
            </a:fld>
            <a:endParaRPr lang="en-US"/>
          </a:p>
        </p:txBody>
      </p:sp>
      <p:sp>
        <p:nvSpPr>
          <p:cNvPr id="5" name="Footer Placeholder 4"/>
          <p:cNvSpPr>
            <a:spLocks noGrp="1"/>
          </p:cNvSpPr>
          <p:nvPr>
            <p:ph type="ftr" sz="quarter" idx="11"/>
          </p:nvPr>
        </p:nvSpPr>
        <p:spPr>
          <a:xfrm>
            <a:off x="4572000" y="18288"/>
            <a:ext cx="5486400" cy="329184"/>
          </a:xfrm>
          <a:prstGeom prst="rect">
            <a:avLst/>
          </a:prstGeom>
        </p:spPr>
        <p:txBody>
          <a:bodyPr lIns="121917" tIns="60958" rIns="121917" bIns="60958"/>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lIns="121917" tIns="60958" rIns="121917" bIns="60958"/>
          <a:lstStyle/>
          <a:p>
            <a:fld id="{0CFEC368-1D7A-4F81-ABF6-AE0E36BAF64C}" type="slidenum">
              <a:rPr lang="en-US" smtClean="0"/>
              <a:pPr/>
              <a:t>‹#›</a:t>
            </a:fld>
            <a:endParaRPr lang="en-US"/>
          </a:p>
        </p:txBody>
      </p:sp>
      <p:cxnSp>
        <p:nvCxnSpPr>
          <p:cNvPr id="7" name="Straight Connector 6"/>
          <p:cNvCxnSpPr/>
          <p:nvPr/>
        </p:nvCxnSpPr>
        <p:spPr>
          <a:xfrm>
            <a:off x="933317" y="3716537"/>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045386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657"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Rebekah.Thomas@state.ma.u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mailto:Carla.Cicerchia@state.ma.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service-details/massachusetts-commission-on-falls-preventio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xmlns="" id="{60404F01-F814-1E4A-BBDC-7E3E2CA67FBF}"/>
              </a:ext>
            </a:extLst>
          </p:cNvPr>
          <p:cNvSpPr txBox="1">
            <a:spLocks/>
          </p:cNvSpPr>
          <p:nvPr/>
        </p:nvSpPr>
        <p:spPr>
          <a:xfrm>
            <a:off x="594519" y="1638795"/>
            <a:ext cx="10936421" cy="194261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smtClean="0">
                <a:ln>
                  <a:noFill/>
                </a:ln>
                <a:solidFill>
                  <a:schemeClr val="bg1"/>
                </a:solidFill>
                <a:effectLst/>
                <a:uLnTx/>
                <a:uFillTx/>
                <a:latin typeface="+mn-lt"/>
                <a:cs typeface="Arial" charset="0"/>
              </a:rPr>
              <a:t>MA </a:t>
            </a:r>
            <a:r>
              <a:rPr kumimoji="0" lang="en-US" sz="5000" b="1" i="0" u="none" strike="noStrike" kern="1200" cap="none" spc="0" normalizeH="0" noProof="0" dirty="0" smtClean="0">
                <a:ln>
                  <a:noFill/>
                </a:ln>
                <a:solidFill>
                  <a:schemeClr val="bg1"/>
                </a:solidFill>
                <a:effectLst/>
                <a:uLnTx/>
                <a:uFillTx/>
                <a:latin typeface="+mn-lt"/>
                <a:cs typeface="Arial" charset="0"/>
              </a:rPr>
              <a:t>Commission on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noProof="0" dirty="0" smtClean="0">
                <a:ln>
                  <a:noFill/>
                </a:ln>
                <a:solidFill>
                  <a:schemeClr val="bg1"/>
                </a:solidFill>
                <a:effectLst/>
                <a:uLnTx/>
                <a:uFillTx/>
                <a:latin typeface="+mn-lt"/>
                <a:cs typeface="Arial" charset="0"/>
              </a:rPr>
              <a:t>Falls Prevention</a:t>
            </a:r>
            <a:endParaRPr kumimoji="0" lang="en-US" sz="5000" b="1" i="0" u="none" strike="noStrike" kern="1200" cap="none" spc="0" normalizeH="0" baseline="0" noProof="0" dirty="0">
              <a:ln>
                <a:noFill/>
              </a:ln>
              <a:solidFill>
                <a:schemeClr val="bg1"/>
              </a:solidFill>
              <a:effectLst/>
              <a:uLnTx/>
              <a:uFillTx/>
              <a:latin typeface="+mn-lt"/>
              <a:cs typeface="Arial" charset="0"/>
            </a:endParaRPr>
          </a:p>
        </p:txBody>
      </p:sp>
      <p:sp>
        <p:nvSpPr>
          <p:cNvPr id="3" name="Subtitle 3">
            <a:extLst>
              <a:ext uri="{FF2B5EF4-FFF2-40B4-BE49-F238E27FC236}">
                <a16:creationId xmlns:a16="http://schemas.microsoft.com/office/drawing/2014/main" xmlns="" id="{2E5F9B96-69D9-3F46-9FC7-9AFB8E381CB9}"/>
              </a:ext>
            </a:extLst>
          </p:cNvPr>
          <p:cNvSpPr txBox="1">
            <a:spLocks/>
          </p:cNvSpPr>
          <p:nvPr/>
        </p:nvSpPr>
        <p:spPr>
          <a:xfrm>
            <a:off x="594519" y="3864864"/>
            <a:ext cx="6696618" cy="1313116"/>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sz="2400" b="0" i="0" u="none" strike="noStrike" kern="1200" cap="none" spc="0" normalizeH="0" baseline="0" noProof="0" dirty="0" smtClean="0">
                <a:ln>
                  <a:noFill/>
                </a:ln>
                <a:solidFill>
                  <a:sysClr val="window" lastClr="FFFFFF"/>
                </a:solidFill>
                <a:effectLst/>
                <a:uLnTx/>
                <a:uFillTx/>
                <a:latin typeface="Calibri"/>
                <a:cs typeface="Arial" charset="0"/>
              </a:rPr>
              <a:t>April 24</a:t>
            </a:r>
            <a:r>
              <a:rPr kumimoji="0" lang="en-US" sz="2400" b="0" i="0" u="none" strike="noStrike" kern="1200" cap="none" spc="0" normalizeH="0" baseline="30000" noProof="0" dirty="0" smtClean="0">
                <a:ln>
                  <a:noFill/>
                </a:ln>
                <a:solidFill>
                  <a:sysClr val="window" lastClr="FFFFFF"/>
                </a:solidFill>
                <a:effectLst/>
                <a:uLnTx/>
                <a:uFillTx/>
                <a:latin typeface="Calibri"/>
                <a:cs typeface="Arial" charset="0"/>
              </a:rPr>
              <a:t>th</a:t>
            </a:r>
            <a:r>
              <a:rPr kumimoji="0" lang="en-US" sz="2400" b="0" i="0" u="none" strike="noStrike" kern="1200" cap="none" spc="0" normalizeH="0" baseline="0" noProof="0" dirty="0" smtClean="0">
                <a:ln>
                  <a:noFill/>
                </a:ln>
                <a:solidFill>
                  <a:sysClr val="window" lastClr="FFFFFF"/>
                </a:solidFill>
                <a:effectLst/>
                <a:uLnTx/>
                <a:uFillTx/>
                <a:latin typeface="Calibri"/>
                <a:cs typeface="Arial" charset="0"/>
              </a:rPr>
              <a:t>, 2019</a:t>
            </a:r>
          </a:p>
          <a:p>
            <a:r>
              <a:rPr lang="en-US" dirty="0" smtClean="0"/>
              <a:t>250 </a:t>
            </a:r>
            <a:r>
              <a:rPr lang="en-US" dirty="0"/>
              <a:t>Washington Street, Boston, MA</a:t>
            </a:r>
          </a:p>
          <a:p>
            <a:r>
              <a:rPr lang="en-US" dirty="0"/>
              <a:t>Lobby 1 Conference Room</a:t>
            </a:r>
          </a:p>
          <a:p>
            <a:pPr marL="0" marR="0" lvl="0" indent="0" algn="l" defTabSz="914400" rtl="0" eaLnBrk="1" fontAlgn="auto" latinLnBrk="0" hangingPunct="1">
              <a:lnSpc>
                <a:spcPct val="100000"/>
              </a:lnSpc>
              <a:spcBef>
                <a:spcPts val="1000"/>
              </a:spcBef>
              <a:spcAft>
                <a:spcPts val="0"/>
              </a:spcAft>
              <a:buClr>
                <a:srgbClr val="CB1F54"/>
              </a:buClr>
              <a:buSzTx/>
              <a:buFont typeface="Arial"/>
              <a:buNone/>
              <a:tabLst/>
              <a:defRPr/>
            </a:pPr>
            <a:endParaRPr kumimoji="0" 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39097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0CFEC368-1D7A-4F81-ABF6-AE0E36BAF64C}" type="slidenum">
              <a:rPr lang="en-US" smtClean="0"/>
              <a:pPr/>
              <a:t>10</a:t>
            </a:fld>
            <a:endParaRPr lang="en-US"/>
          </a:p>
        </p:txBody>
      </p:sp>
      <p:sp>
        <p:nvSpPr>
          <p:cNvPr id="4" name="Footer Placeholder 3"/>
          <p:cNvSpPr>
            <a:spLocks noGrp="1"/>
          </p:cNvSpPr>
          <p:nvPr>
            <p:ph type="ftr" sz="quarter" idx="3"/>
          </p:nvPr>
        </p:nvSpPr>
        <p:spPr/>
        <p:txBody>
          <a:bodyPr/>
          <a:lstStyle/>
          <a:p>
            <a:pPr algn="r"/>
            <a:endParaRPr lang="en-US" dirty="0"/>
          </a:p>
        </p:txBody>
      </p:sp>
      <p:graphicFrame>
        <p:nvGraphicFramePr>
          <p:cNvPr id="7" name="Diagram 6"/>
          <p:cNvGraphicFramePr/>
          <p:nvPr>
            <p:extLst>
              <p:ext uri="{D42A27DB-BD31-4B8C-83A1-F6EECF244321}">
                <p14:modId xmlns:p14="http://schemas.microsoft.com/office/powerpoint/2010/main" val="102387896"/>
              </p:ext>
            </p:extLst>
          </p:nvPr>
        </p:nvGraphicFramePr>
        <p:xfrm>
          <a:off x="2032000" y="1151906"/>
          <a:ext cx="8128000" cy="49864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xmlns="" id="{340A6272-417E-FB42-8600-7CA17B89878A}"/>
              </a:ext>
            </a:extLst>
          </p:cNvPr>
          <p:cNvSpPr txBox="1"/>
          <p:nvPr/>
        </p:nvSpPr>
        <p:spPr>
          <a:xfrm>
            <a:off x="805024" y="200314"/>
            <a:ext cx="11470106" cy="757130"/>
          </a:xfrm>
          <a:prstGeom prst="rect">
            <a:avLst/>
          </a:prstGeom>
          <a:noFill/>
        </p:spPr>
        <p:txBody>
          <a:bodyPr wrap="square" rtlCol="0">
            <a:spAutoFit/>
          </a:bodyPr>
          <a:lstStyle/>
          <a:p>
            <a:pPr>
              <a:lnSpc>
                <a:spcPct val="90000"/>
              </a:lnSpc>
              <a:spcBef>
                <a:spcPct val="0"/>
              </a:spcBef>
              <a:defRPr/>
            </a:pPr>
            <a:r>
              <a:rPr lang="en-US" sz="4800" b="1" dirty="0" smtClean="0">
                <a:solidFill>
                  <a:schemeClr val="bg1"/>
                </a:solidFill>
                <a:cs typeface="Arial" charset="0"/>
              </a:rPr>
              <a:t>Goals</a:t>
            </a:r>
            <a:endParaRPr lang="en-US" sz="4800" b="1" dirty="0">
              <a:solidFill>
                <a:schemeClr val="bg1"/>
              </a:solidFill>
              <a:latin typeface="+mj-lt"/>
              <a:ea typeface="+mj-ea"/>
              <a:cs typeface="+mj-cs"/>
            </a:endParaRPr>
          </a:p>
        </p:txBody>
      </p:sp>
    </p:spTree>
    <p:extLst>
      <p:ext uri="{BB962C8B-B14F-4D97-AF65-F5344CB8AC3E}">
        <p14:creationId xmlns:p14="http://schemas.microsoft.com/office/powerpoint/2010/main" val="28201228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pPr/>
              <a:t>11</a:t>
            </a:fld>
            <a:endParaRPr lang="en-US" dirty="0"/>
          </a:p>
        </p:txBody>
      </p:sp>
      <p:sp>
        <p:nvSpPr>
          <p:cNvPr id="3" name="Footer Placeholder 2"/>
          <p:cNvSpPr>
            <a:spLocks noGrp="1"/>
          </p:cNvSpPr>
          <p:nvPr>
            <p:ph type="ftr" sz="quarter" idx="3"/>
          </p:nvPr>
        </p:nvSpPr>
        <p:spPr/>
        <p:txBody>
          <a:bodyPr/>
          <a:lstStyle/>
          <a:p>
            <a:r>
              <a:rPr lang="en-US" smtClean="0"/>
              <a:t>Massachusetts Department of Public Health       mass.gov/dph</a:t>
            </a:r>
            <a:endParaRPr lang="en-US" dirty="0"/>
          </a:p>
        </p:txBody>
      </p:sp>
      <p:graphicFrame>
        <p:nvGraphicFramePr>
          <p:cNvPr id="6" name="Diagram 5"/>
          <p:cNvGraphicFramePr/>
          <p:nvPr>
            <p:extLst>
              <p:ext uri="{D42A27DB-BD31-4B8C-83A1-F6EECF244321}">
                <p14:modId xmlns:p14="http://schemas.microsoft.com/office/powerpoint/2010/main" val="564232670"/>
              </p:ext>
            </p:extLst>
          </p:nvPr>
        </p:nvGraphicFramePr>
        <p:xfrm>
          <a:off x="166255" y="1125366"/>
          <a:ext cx="11863449" cy="5167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xmlns="" id="{340A6272-417E-FB42-8600-7CA17B89878A}"/>
              </a:ext>
            </a:extLst>
          </p:cNvPr>
          <p:cNvSpPr txBox="1"/>
          <p:nvPr/>
        </p:nvSpPr>
        <p:spPr>
          <a:xfrm>
            <a:off x="721894" y="198879"/>
            <a:ext cx="11470106" cy="830997"/>
          </a:xfrm>
          <a:prstGeom prst="rect">
            <a:avLst/>
          </a:prstGeom>
          <a:noFill/>
        </p:spPr>
        <p:txBody>
          <a:bodyPr wrap="square" rtlCol="0">
            <a:spAutoFit/>
          </a:bodyPr>
          <a:lstStyle/>
          <a:p>
            <a:pPr>
              <a:defRPr/>
            </a:pPr>
            <a:r>
              <a:rPr lang="en-US" sz="4800" b="1" dirty="0">
                <a:solidFill>
                  <a:schemeClr val="bg1"/>
                </a:solidFill>
                <a:cs typeface="Arial" charset="0"/>
              </a:rPr>
              <a:t>Proposed Report Outline</a:t>
            </a:r>
            <a:endParaRPr lang="en-US" sz="4800" dirty="0">
              <a:solidFill>
                <a:schemeClr val="bg1"/>
              </a:solidFill>
            </a:endParaRPr>
          </a:p>
        </p:txBody>
      </p:sp>
    </p:spTree>
    <p:extLst>
      <p:ext uri="{BB962C8B-B14F-4D97-AF65-F5344CB8AC3E}">
        <p14:creationId xmlns:p14="http://schemas.microsoft.com/office/powerpoint/2010/main" val="1068822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Group 63"/>
          <p:cNvGraphicFramePr>
            <a:graphicFrameLocks noGrp="1"/>
          </p:cNvGraphicFramePr>
          <p:nvPr>
            <p:extLst>
              <p:ext uri="{D42A27DB-BD31-4B8C-83A1-F6EECF244321}">
                <p14:modId xmlns:p14="http://schemas.microsoft.com/office/powerpoint/2010/main" val="3473712576"/>
              </p:ext>
            </p:extLst>
          </p:nvPr>
        </p:nvGraphicFramePr>
        <p:xfrm>
          <a:off x="6" y="1353753"/>
          <a:ext cx="12191988" cy="4002311"/>
        </p:xfrm>
        <a:graphic>
          <a:graphicData uri="http://schemas.openxmlformats.org/drawingml/2006/table">
            <a:tbl>
              <a:tblPr/>
              <a:tblGrid>
                <a:gridCol w="677552"/>
                <a:gridCol w="677552"/>
                <a:gridCol w="677552"/>
                <a:gridCol w="675578"/>
                <a:gridCol w="677552"/>
                <a:gridCol w="677552"/>
                <a:gridCol w="677552"/>
                <a:gridCol w="677552"/>
                <a:gridCol w="677552"/>
                <a:gridCol w="677552"/>
                <a:gridCol w="675578"/>
                <a:gridCol w="677552"/>
                <a:gridCol w="677552"/>
                <a:gridCol w="677552"/>
                <a:gridCol w="677552"/>
                <a:gridCol w="677552"/>
                <a:gridCol w="677552"/>
                <a:gridCol w="677552"/>
              </a:tblGrid>
              <a:tr h="42285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April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May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June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July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Aug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Sept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Oct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Nov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Dec 19</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Jan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Feb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Mar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April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May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June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July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Aug 20</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rPr>
                        <a:t>Sept20 </a:t>
                      </a:r>
                    </a:p>
                  </a:txBody>
                  <a:tcPr marL="121920" marR="121920" marT="45722" marB="45722" anchor="ctr"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chemeClr val="accent1"/>
                    </a:solidFill>
                  </a:tcPr>
                </a:tc>
              </a:tr>
              <a:tr h="348414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21920" marR="121920" marT="45722" marB="45722" horzOverflow="overflow">
                    <a:lnL w="12700" cap="flat" cmpd="sng" algn="ctr">
                      <a:solidFill>
                        <a:srgbClr val="B2B2B2"/>
                      </a:solidFill>
                      <a:prstDash val="solid"/>
                      <a:round/>
                      <a:headEnd type="none" w="med" len="med"/>
                      <a:tailEnd type="none" w="med" len="med"/>
                    </a:lnL>
                    <a:lnR w="12700" cap="flat" cmpd="sng" algn="ctr">
                      <a:solidFill>
                        <a:srgbClr val="B2B2B2"/>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rgbClr val="B2B2B2"/>
                      </a:solidFill>
                      <a:prstDash val="solid"/>
                      <a:round/>
                      <a:headEnd type="none" w="med" len="med"/>
                      <a:tailEnd type="none" w="med" len="med"/>
                    </a:lnB>
                    <a:lnTlToBr>
                      <a:noFill/>
                    </a:lnTlToBr>
                    <a:lnBlToTr>
                      <a:noFill/>
                    </a:lnBlToTr>
                    <a:solidFill>
                      <a:srgbClr val="FFFFFF"/>
                    </a:solidFill>
                  </a:tcPr>
                </a:tc>
              </a:tr>
            </a:tbl>
          </a:graphicData>
        </a:graphic>
      </p:graphicFrame>
      <p:sp>
        <p:nvSpPr>
          <p:cNvPr id="38" name="AutoShape 51"/>
          <p:cNvSpPr>
            <a:spLocks noChangeArrowheads="1"/>
          </p:cNvSpPr>
          <p:nvPr/>
        </p:nvSpPr>
        <p:spPr bwMode="auto">
          <a:xfrm>
            <a:off x="836635" y="4369825"/>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54" name="AutoShape 91"/>
          <p:cNvSpPr>
            <a:spLocks noChangeArrowheads="1"/>
          </p:cNvSpPr>
          <p:nvPr/>
        </p:nvSpPr>
        <p:spPr bwMode="auto">
          <a:xfrm>
            <a:off x="978452" y="2472518"/>
            <a:ext cx="7529490" cy="457200"/>
          </a:xfrm>
          <a:prstGeom prst="homePlate">
            <a:avLst>
              <a:gd name="adj" fmla="val 28194"/>
            </a:avLst>
          </a:prstGeom>
          <a:solidFill>
            <a:schemeClr val="accent6">
              <a:lumMod val="40000"/>
              <a:lumOff val="60000"/>
            </a:schemeClr>
          </a:solidFill>
          <a:ln w="9525">
            <a:solidFill>
              <a:srgbClr val="000000"/>
            </a:solidFill>
            <a:miter lim="800000"/>
            <a:headEnd/>
            <a:tailEnd/>
          </a:ln>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1400" b="1" i="0" u="none" strike="noStrike" kern="0" cap="none" spc="0" normalizeH="0" baseline="0" noProof="0" dirty="0" smtClean="0">
                <a:ln>
                  <a:noFill/>
                </a:ln>
                <a:solidFill>
                  <a:srgbClr val="000000"/>
                </a:solidFill>
                <a:effectLst/>
                <a:uLnTx/>
                <a:uFillTx/>
                <a:latin typeface="Arial" pitchFamily="34" charset="0"/>
                <a:cs typeface="Arial" pitchFamily="34" charset="0"/>
              </a:rPr>
              <a:t>Report Drafting</a:t>
            </a:r>
          </a:p>
        </p:txBody>
      </p:sp>
      <p:sp>
        <p:nvSpPr>
          <p:cNvPr id="55" name="AutoShape 89"/>
          <p:cNvSpPr>
            <a:spLocks noChangeArrowheads="1"/>
          </p:cNvSpPr>
          <p:nvPr/>
        </p:nvSpPr>
        <p:spPr bwMode="auto">
          <a:xfrm>
            <a:off x="-1141" y="2101932"/>
            <a:ext cx="1010545" cy="474998"/>
          </a:xfrm>
          <a:prstGeom prst="homePlate">
            <a:avLst>
              <a:gd name="adj" fmla="val 26916"/>
            </a:avLst>
          </a:prstGeom>
          <a:solidFill>
            <a:schemeClr val="accent6">
              <a:lumMod val="20000"/>
              <a:lumOff val="80000"/>
            </a:schemeClr>
          </a:solidFill>
          <a:ln w="9525">
            <a:solidFill>
              <a:srgbClr val="000000"/>
            </a:solidFill>
            <a:miter lim="800000"/>
            <a:headEnd/>
            <a:tailEnd/>
          </a:ln>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1400" b="1" i="0" u="none" strike="noStrike" kern="0" cap="none" spc="0" normalizeH="0" baseline="0" noProof="0" dirty="0" smtClean="0">
                <a:ln>
                  <a:noFill/>
                </a:ln>
                <a:solidFill>
                  <a:srgbClr val="000000"/>
                </a:solidFill>
                <a:effectLst/>
                <a:uLnTx/>
                <a:uFillTx/>
                <a:latin typeface="Arial" pitchFamily="34" charset="0"/>
                <a:cs typeface="Arial" pitchFamily="34" charset="0"/>
              </a:rPr>
              <a:t>Planning</a:t>
            </a:r>
            <a:endParaRPr kumimoji="0" lang="en-US" altLang="en-US" sz="1400" b="0"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57" name="AutoShape 51"/>
          <p:cNvSpPr>
            <a:spLocks noChangeArrowheads="1"/>
          </p:cNvSpPr>
          <p:nvPr/>
        </p:nvSpPr>
        <p:spPr bwMode="auto">
          <a:xfrm>
            <a:off x="1564135" y="4380239"/>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59" name="AutoShape 51"/>
          <p:cNvSpPr>
            <a:spLocks noChangeArrowheads="1"/>
          </p:cNvSpPr>
          <p:nvPr/>
        </p:nvSpPr>
        <p:spPr bwMode="auto">
          <a:xfrm>
            <a:off x="2184399" y="4363218"/>
            <a:ext cx="281517"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61" name="AutoShape 51"/>
          <p:cNvSpPr>
            <a:spLocks noChangeArrowheads="1"/>
          </p:cNvSpPr>
          <p:nvPr/>
        </p:nvSpPr>
        <p:spPr bwMode="auto">
          <a:xfrm>
            <a:off x="2884213" y="4363218"/>
            <a:ext cx="281517"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63" name="AutoShape 51"/>
          <p:cNvSpPr>
            <a:spLocks noChangeArrowheads="1"/>
          </p:cNvSpPr>
          <p:nvPr/>
        </p:nvSpPr>
        <p:spPr bwMode="auto">
          <a:xfrm>
            <a:off x="3536669" y="4363218"/>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28" name="AutoShape 51"/>
          <p:cNvSpPr>
            <a:spLocks noChangeArrowheads="1"/>
          </p:cNvSpPr>
          <p:nvPr/>
        </p:nvSpPr>
        <p:spPr bwMode="auto">
          <a:xfrm>
            <a:off x="4926818" y="4363218"/>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29" name="AutoShape 51"/>
          <p:cNvSpPr>
            <a:spLocks noChangeArrowheads="1"/>
          </p:cNvSpPr>
          <p:nvPr/>
        </p:nvSpPr>
        <p:spPr bwMode="auto">
          <a:xfrm>
            <a:off x="5608611" y="4379719"/>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30" name="AutoShape 51"/>
          <p:cNvSpPr>
            <a:spLocks noChangeArrowheads="1"/>
          </p:cNvSpPr>
          <p:nvPr/>
        </p:nvSpPr>
        <p:spPr bwMode="auto">
          <a:xfrm>
            <a:off x="6258037" y="4371596"/>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31" name="AutoShape 51"/>
          <p:cNvSpPr>
            <a:spLocks noChangeArrowheads="1"/>
          </p:cNvSpPr>
          <p:nvPr/>
        </p:nvSpPr>
        <p:spPr bwMode="auto">
          <a:xfrm>
            <a:off x="6942914" y="4363218"/>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33" name="AutoShape 91"/>
          <p:cNvSpPr>
            <a:spLocks noChangeArrowheads="1"/>
          </p:cNvSpPr>
          <p:nvPr/>
        </p:nvSpPr>
        <p:spPr bwMode="auto">
          <a:xfrm>
            <a:off x="8346627" y="2929718"/>
            <a:ext cx="3152612" cy="457200"/>
          </a:xfrm>
          <a:prstGeom prst="homePlate">
            <a:avLst>
              <a:gd name="adj" fmla="val 28194"/>
            </a:avLst>
          </a:prstGeom>
          <a:solidFill>
            <a:schemeClr val="accent6">
              <a:lumMod val="60000"/>
              <a:lumOff val="40000"/>
            </a:schemeClr>
          </a:solidFill>
          <a:ln w="9525">
            <a:solidFill>
              <a:srgbClr val="000000"/>
            </a:solidFill>
            <a:miter lim="800000"/>
            <a:headEnd/>
            <a:tailEnd/>
          </a:ln>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1400" b="1" i="0" u="none" strike="noStrike" kern="0" cap="none" spc="0" normalizeH="0" baseline="0" noProof="0" dirty="0" smtClean="0">
                <a:ln>
                  <a:noFill/>
                </a:ln>
                <a:solidFill>
                  <a:srgbClr val="000000"/>
                </a:solidFill>
                <a:effectLst/>
                <a:uLnTx/>
                <a:uFillTx/>
                <a:latin typeface="Arial" pitchFamily="34" charset="0"/>
                <a:cs typeface="Arial" pitchFamily="34" charset="0"/>
              </a:rPr>
              <a:t>Report Vetting &amp; Voting</a:t>
            </a:r>
          </a:p>
        </p:txBody>
      </p:sp>
      <p:sp>
        <p:nvSpPr>
          <p:cNvPr id="44" name="AutoShape 91"/>
          <p:cNvSpPr>
            <a:spLocks noChangeArrowheads="1"/>
          </p:cNvSpPr>
          <p:nvPr/>
        </p:nvSpPr>
        <p:spPr bwMode="auto">
          <a:xfrm>
            <a:off x="11420036" y="3386918"/>
            <a:ext cx="951970" cy="680370"/>
          </a:xfrm>
          <a:prstGeom prst="rect">
            <a:avLst/>
          </a:prstGeom>
          <a:solidFill>
            <a:schemeClr val="accent6"/>
          </a:solidFill>
          <a:ln w="9525">
            <a:solidFill>
              <a:srgbClr val="000000"/>
            </a:solidFill>
            <a:miter lim="800000"/>
            <a:headEnd/>
            <a:tailEnd/>
          </a:ln>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1400" b="1" i="0" u="none" strike="noStrike" kern="0" cap="none" spc="0" normalizeH="0" baseline="0" noProof="0" dirty="0" smtClean="0">
                <a:ln>
                  <a:noFill/>
                </a:ln>
                <a:solidFill>
                  <a:srgbClr val="000000"/>
                </a:solidFill>
                <a:effectLst/>
                <a:uLnTx/>
                <a:uFillTx/>
                <a:latin typeface="Arial" pitchFamily="34" charset="0"/>
                <a:cs typeface="Arial" pitchFamily="34" charset="0"/>
              </a:rPr>
              <a:t>Report Submission</a:t>
            </a:r>
          </a:p>
        </p:txBody>
      </p:sp>
      <p:sp>
        <p:nvSpPr>
          <p:cNvPr id="2" name="Oval 1"/>
          <p:cNvSpPr/>
          <p:nvPr/>
        </p:nvSpPr>
        <p:spPr>
          <a:xfrm>
            <a:off x="166255" y="4356229"/>
            <a:ext cx="397251" cy="249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4228956" y="4356229"/>
            <a:ext cx="397251" cy="249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8307353" y="4344354"/>
            <a:ext cx="397251" cy="249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10330861" y="4356229"/>
            <a:ext cx="397251" cy="249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930244" y="5498253"/>
            <a:ext cx="3261750" cy="954107"/>
          </a:xfrm>
          <a:prstGeom prst="rect">
            <a:avLst/>
          </a:prstGeom>
          <a:noFill/>
          <a:ln>
            <a:solidFill>
              <a:schemeClr val="tx1"/>
            </a:solidFill>
          </a:ln>
        </p:spPr>
        <p:txBody>
          <a:bodyPr wrap="square" rtlCol="0">
            <a:spAutoFit/>
          </a:bodyPr>
          <a:lstStyle/>
          <a:p>
            <a:pPr algn="ctr"/>
            <a:r>
              <a:rPr lang="en-US" sz="2000" b="1" dirty="0" smtClean="0"/>
              <a:t>Legend</a:t>
            </a:r>
            <a:r>
              <a:rPr lang="en-US" b="1" dirty="0" smtClean="0"/>
              <a:t>:</a:t>
            </a:r>
          </a:p>
          <a:p>
            <a:r>
              <a:rPr lang="en-US" b="1" dirty="0" smtClean="0">
                <a:solidFill>
                  <a:schemeClr val="accent1"/>
                </a:solidFill>
              </a:rPr>
              <a:t>Commission Meetings: </a:t>
            </a:r>
          </a:p>
          <a:p>
            <a:r>
              <a:rPr lang="en-US" b="1" dirty="0" smtClean="0"/>
              <a:t>Workgroup Meetings:  </a:t>
            </a:r>
          </a:p>
        </p:txBody>
      </p:sp>
      <p:sp>
        <p:nvSpPr>
          <p:cNvPr id="53" name="Oval 52"/>
          <p:cNvSpPr/>
          <p:nvPr/>
        </p:nvSpPr>
        <p:spPr>
          <a:xfrm>
            <a:off x="11459586" y="5807518"/>
            <a:ext cx="397251" cy="249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utoShape 51"/>
          <p:cNvSpPr>
            <a:spLocks noChangeArrowheads="1"/>
          </p:cNvSpPr>
          <p:nvPr/>
        </p:nvSpPr>
        <p:spPr bwMode="auto">
          <a:xfrm>
            <a:off x="11517388" y="6129057"/>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78" name="AutoShape 51"/>
          <p:cNvSpPr>
            <a:spLocks noChangeArrowheads="1"/>
          </p:cNvSpPr>
          <p:nvPr/>
        </p:nvSpPr>
        <p:spPr bwMode="auto">
          <a:xfrm>
            <a:off x="7629704" y="4380969"/>
            <a:ext cx="283633" cy="228600"/>
          </a:xfrm>
          <a:prstGeom prst="diamond">
            <a:avLst/>
          </a:prstGeom>
          <a:solidFill>
            <a:srgbClr val="000000"/>
          </a:solidFill>
          <a:ln>
            <a:noFill/>
          </a:ln>
          <a:effectLst>
            <a:prstShdw prst="shdw17" dist="17961" dir="2700000">
              <a:srgbClr val="003D7A"/>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smtClean="0">
              <a:ln>
                <a:noFill/>
              </a:ln>
              <a:solidFill>
                <a:srgbClr val="000000"/>
              </a:solidFill>
              <a:effectLst/>
              <a:uLnTx/>
              <a:uFillTx/>
              <a:latin typeface="Arial" pitchFamily="34" charset="0"/>
              <a:cs typeface="Arial" pitchFamily="34" charset="0"/>
            </a:endParaRPr>
          </a:p>
        </p:txBody>
      </p:sp>
      <p:sp>
        <p:nvSpPr>
          <p:cNvPr id="80" name="AutoShape 91"/>
          <p:cNvSpPr>
            <a:spLocks noChangeArrowheads="1"/>
          </p:cNvSpPr>
          <p:nvPr/>
        </p:nvSpPr>
        <p:spPr bwMode="auto">
          <a:xfrm>
            <a:off x="3918856" y="3188477"/>
            <a:ext cx="1007961" cy="878811"/>
          </a:xfrm>
          <a:prstGeom prst="rect">
            <a:avLst/>
          </a:prstGeom>
          <a:solidFill>
            <a:schemeClr val="accent4">
              <a:lumMod val="20000"/>
              <a:lumOff val="80000"/>
            </a:schemeClr>
          </a:solidFill>
          <a:ln w="9525">
            <a:solidFill>
              <a:srgbClr val="000000"/>
            </a:solidFill>
            <a:miter lim="800000"/>
            <a:headEnd/>
            <a:tailEnd/>
          </a:ln>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1400" b="1" i="0" u="none" strike="noStrike" kern="0" cap="none" spc="0" normalizeH="0" baseline="0" noProof="0" dirty="0" smtClean="0">
                <a:ln>
                  <a:noFill/>
                </a:ln>
                <a:solidFill>
                  <a:srgbClr val="000000"/>
                </a:solidFill>
                <a:effectLst/>
                <a:uLnTx/>
                <a:uFillTx/>
                <a:latin typeface="Arial" pitchFamily="34" charset="0"/>
                <a:cs typeface="Arial" pitchFamily="34" charset="0"/>
              </a:rPr>
              <a:t>Update to the Commission</a:t>
            </a:r>
          </a:p>
        </p:txBody>
      </p:sp>
      <p:sp>
        <p:nvSpPr>
          <p:cNvPr id="81" name="TextBox 80">
            <a:extLst>
              <a:ext uri="{FF2B5EF4-FFF2-40B4-BE49-F238E27FC236}">
                <a16:creationId xmlns:a16="http://schemas.microsoft.com/office/drawing/2014/main" xmlns="" id="{340A6272-417E-FB42-8600-7CA17B89878A}"/>
              </a:ext>
            </a:extLst>
          </p:cNvPr>
          <p:cNvSpPr txBox="1"/>
          <p:nvPr/>
        </p:nvSpPr>
        <p:spPr>
          <a:xfrm>
            <a:off x="721894" y="198879"/>
            <a:ext cx="11470106" cy="830997"/>
          </a:xfrm>
          <a:prstGeom prst="rect">
            <a:avLst/>
          </a:prstGeom>
          <a:noFill/>
        </p:spPr>
        <p:txBody>
          <a:bodyPr wrap="square" rtlCol="0">
            <a:spAutoFit/>
          </a:bodyPr>
          <a:lstStyle/>
          <a:p>
            <a:pPr>
              <a:defRPr/>
            </a:pPr>
            <a:r>
              <a:rPr lang="en-US" sz="4800" b="1" dirty="0" smtClean="0">
                <a:solidFill>
                  <a:schemeClr val="bg1"/>
                </a:solidFill>
                <a:cs typeface="Arial" charset="0"/>
              </a:rPr>
              <a:t>Timeline</a:t>
            </a:r>
            <a:endParaRPr lang="en-US" sz="4800" dirty="0">
              <a:solidFill>
                <a:schemeClr val="bg1"/>
              </a:solidFill>
            </a:endParaRPr>
          </a:p>
        </p:txBody>
      </p:sp>
    </p:spTree>
    <p:extLst>
      <p:ext uri="{BB962C8B-B14F-4D97-AF65-F5344CB8AC3E}">
        <p14:creationId xmlns:p14="http://schemas.microsoft.com/office/powerpoint/2010/main" val="2546022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
        <p:nvSpPr>
          <p:cNvPr id="3" name="Footer Placeholder 2"/>
          <p:cNvSpPr>
            <a:spLocks noGrp="1"/>
          </p:cNvSpPr>
          <p:nvPr>
            <p:ph type="ftr" sz="quarter" idx="3"/>
          </p:nvPr>
        </p:nvSpPr>
        <p:spPr/>
        <p:txBody>
          <a:bodyPr/>
          <a:lstStyle/>
          <a:p>
            <a:r>
              <a:rPr lang="en-US" smtClean="0">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
        <p:nvSpPr>
          <p:cNvPr id="4" name="TextBox 3">
            <a:extLst>
              <a:ext uri="{FF2B5EF4-FFF2-40B4-BE49-F238E27FC236}">
                <a16:creationId xmlns:a16="http://schemas.microsoft.com/office/drawing/2014/main" xmlns="" id="{24067031-449F-5741-99A0-209BB8A8C96C}"/>
              </a:ext>
            </a:extLst>
          </p:cNvPr>
          <p:cNvSpPr txBox="1"/>
          <p:nvPr/>
        </p:nvSpPr>
        <p:spPr>
          <a:xfrm>
            <a:off x="721894" y="222629"/>
            <a:ext cx="11470105" cy="830997"/>
          </a:xfrm>
          <a:prstGeom prst="rect">
            <a:avLst/>
          </a:prstGeom>
          <a:noFill/>
        </p:spPr>
        <p:txBody>
          <a:bodyPr wrap="square" rtlCol="0">
            <a:spAutoFit/>
          </a:bodyPr>
          <a:lstStyle/>
          <a:p>
            <a:pPr marR="0" indent="0" fontAlgn="auto">
              <a:lnSpc>
                <a:spcPct val="100000"/>
              </a:lnSpc>
              <a:spcBef>
                <a:spcPts val="0"/>
              </a:spcBef>
              <a:spcAft>
                <a:spcPts val="0"/>
              </a:spcAft>
              <a:buClrTx/>
              <a:buSzTx/>
              <a:buFontTx/>
              <a:buNone/>
              <a:tabLst/>
              <a:defRPr/>
            </a:pPr>
            <a:r>
              <a:rPr lang="en-US" sz="4800" b="1" dirty="0">
                <a:solidFill>
                  <a:schemeClr val="bg1"/>
                </a:solidFill>
                <a:cs typeface="Arial" charset="0"/>
              </a:rPr>
              <a:t>The Vetting &amp; Editing Process</a:t>
            </a:r>
          </a:p>
        </p:txBody>
      </p:sp>
      <p:sp>
        <p:nvSpPr>
          <p:cNvPr id="5" name="Content Placeholder 2"/>
          <p:cNvSpPr txBox="1">
            <a:spLocks/>
          </p:cNvSpPr>
          <p:nvPr/>
        </p:nvSpPr>
        <p:spPr>
          <a:xfrm>
            <a:off x="0" y="1600200"/>
            <a:ext cx="10972800" cy="4876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grpSp>
        <p:nvGrpSpPr>
          <p:cNvPr id="7" name="Group 6"/>
          <p:cNvGrpSpPr/>
          <p:nvPr/>
        </p:nvGrpSpPr>
        <p:grpSpPr>
          <a:xfrm>
            <a:off x="612490" y="1219290"/>
            <a:ext cx="10766801" cy="4998794"/>
            <a:chOff x="612490" y="1017415"/>
            <a:chExt cx="10766801" cy="4998794"/>
          </a:xfrm>
        </p:grpSpPr>
        <p:sp>
          <p:nvSpPr>
            <p:cNvPr id="8" name="Freeform 7"/>
            <p:cNvSpPr/>
            <p:nvPr/>
          </p:nvSpPr>
          <p:spPr>
            <a:xfrm>
              <a:off x="612490" y="1017415"/>
              <a:ext cx="2041634" cy="1174924"/>
            </a:xfrm>
            <a:custGeom>
              <a:avLst/>
              <a:gdLst>
                <a:gd name="connsiteX0" fmla="*/ 0 w 1174924"/>
                <a:gd name="connsiteY0" fmla="*/ 0 h 2041634"/>
                <a:gd name="connsiteX1" fmla="*/ 763430 w 1174924"/>
                <a:gd name="connsiteY1" fmla="*/ 0 h 2041634"/>
                <a:gd name="connsiteX2" fmla="*/ 763430 w 1174924"/>
                <a:gd name="connsiteY2" fmla="*/ 873952 h 2041634"/>
                <a:gd name="connsiteX3" fmla="*/ 881193 w 1174924"/>
                <a:gd name="connsiteY3" fmla="*/ 873952 h 2041634"/>
                <a:gd name="connsiteX4" fmla="*/ 881193 w 1174924"/>
                <a:gd name="connsiteY4" fmla="*/ 727086 h 2041634"/>
                <a:gd name="connsiteX5" fmla="*/ 1174924 w 1174924"/>
                <a:gd name="connsiteY5" fmla="*/ 1020817 h 2041634"/>
                <a:gd name="connsiteX6" fmla="*/ 881193 w 1174924"/>
                <a:gd name="connsiteY6" fmla="*/ 1314548 h 2041634"/>
                <a:gd name="connsiteX7" fmla="*/ 881193 w 1174924"/>
                <a:gd name="connsiteY7" fmla="*/ 1167683 h 2041634"/>
                <a:gd name="connsiteX8" fmla="*/ 763430 w 1174924"/>
                <a:gd name="connsiteY8" fmla="*/ 1167683 h 2041634"/>
                <a:gd name="connsiteX9" fmla="*/ 763430 w 1174924"/>
                <a:gd name="connsiteY9" fmla="*/ 2041634 h 2041634"/>
                <a:gd name="connsiteX10" fmla="*/ 0 w 1174924"/>
                <a:gd name="connsiteY10" fmla="*/ 2041634 h 2041634"/>
                <a:gd name="connsiteX11" fmla="*/ 0 w 1174924"/>
                <a:gd name="connsiteY11" fmla="*/ 0 h 204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4924" h="2041634">
                  <a:moveTo>
                    <a:pt x="1174924" y="1"/>
                  </a:moveTo>
                  <a:lnTo>
                    <a:pt x="1174924" y="1326592"/>
                  </a:lnTo>
                  <a:lnTo>
                    <a:pt x="671980" y="1326592"/>
                  </a:lnTo>
                  <a:lnTo>
                    <a:pt x="671980" y="1531225"/>
                  </a:lnTo>
                  <a:lnTo>
                    <a:pt x="756499" y="1531225"/>
                  </a:lnTo>
                  <a:lnTo>
                    <a:pt x="587462" y="2041633"/>
                  </a:lnTo>
                  <a:lnTo>
                    <a:pt x="418425" y="1531225"/>
                  </a:lnTo>
                  <a:lnTo>
                    <a:pt x="502943" y="1531225"/>
                  </a:lnTo>
                  <a:lnTo>
                    <a:pt x="502943" y="1326592"/>
                  </a:lnTo>
                  <a:lnTo>
                    <a:pt x="0" y="1326592"/>
                  </a:lnTo>
                  <a:lnTo>
                    <a:pt x="0" y="1"/>
                  </a:lnTo>
                  <a:lnTo>
                    <a:pt x="1174924" y="1"/>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422924" numCol="1" spcCol="1270" anchor="ctr" anchorCtr="0">
              <a:noAutofit/>
            </a:bodyPr>
            <a:lstStyle/>
            <a:p>
              <a:pPr lvl="0" algn="ctr" defTabSz="800100">
                <a:lnSpc>
                  <a:spcPct val="90000"/>
                </a:lnSpc>
                <a:spcBef>
                  <a:spcPct val="0"/>
                </a:spcBef>
                <a:spcAft>
                  <a:spcPct val="35000"/>
                </a:spcAft>
              </a:pPr>
              <a:r>
                <a:rPr lang="en-US" sz="1800" kern="1200" dirty="0" smtClean="0"/>
                <a:t>April-May 2020</a:t>
              </a:r>
              <a:endParaRPr lang="en-US" sz="1800" kern="1200" dirty="0"/>
            </a:p>
          </p:txBody>
        </p:sp>
        <p:sp>
          <p:nvSpPr>
            <p:cNvPr id="9" name="Freeform 8"/>
            <p:cNvSpPr/>
            <p:nvPr/>
          </p:nvSpPr>
          <p:spPr>
            <a:xfrm>
              <a:off x="3195521" y="1017415"/>
              <a:ext cx="8183770" cy="764102"/>
            </a:xfrm>
            <a:custGeom>
              <a:avLst/>
              <a:gdLst>
                <a:gd name="connsiteX0" fmla="*/ 127353 w 764102"/>
                <a:gd name="connsiteY0" fmla="*/ 0 h 8183770"/>
                <a:gd name="connsiteX1" fmla="*/ 636749 w 764102"/>
                <a:gd name="connsiteY1" fmla="*/ 0 h 8183770"/>
                <a:gd name="connsiteX2" fmla="*/ 764102 w 764102"/>
                <a:gd name="connsiteY2" fmla="*/ 127353 h 8183770"/>
                <a:gd name="connsiteX3" fmla="*/ 764102 w 764102"/>
                <a:gd name="connsiteY3" fmla="*/ 8183770 h 8183770"/>
                <a:gd name="connsiteX4" fmla="*/ 764102 w 764102"/>
                <a:gd name="connsiteY4" fmla="*/ 8183770 h 8183770"/>
                <a:gd name="connsiteX5" fmla="*/ 0 w 764102"/>
                <a:gd name="connsiteY5" fmla="*/ 8183770 h 8183770"/>
                <a:gd name="connsiteX6" fmla="*/ 0 w 764102"/>
                <a:gd name="connsiteY6" fmla="*/ 8183770 h 8183770"/>
                <a:gd name="connsiteX7" fmla="*/ 0 w 764102"/>
                <a:gd name="connsiteY7" fmla="*/ 127353 h 8183770"/>
                <a:gd name="connsiteX8" fmla="*/ 127353 w 764102"/>
                <a:gd name="connsiteY8" fmla="*/ 0 h 81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4102" h="8183770">
                  <a:moveTo>
                    <a:pt x="764102" y="1363990"/>
                  </a:moveTo>
                  <a:lnTo>
                    <a:pt x="764102" y="6819780"/>
                  </a:lnTo>
                  <a:cubicBezTo>
                    <a:pt x="764102" y="7573089"/>
                    <a:pt x="758778" y="8183770"/>
                    <a:pt x="752211" y="8183770"/>
                  </a:cubicBezTo>
                  <a:lnTo>
                    <a:pt x="0" y="8183770"/>
                  </a:lnTo>
                  <a:lnTo>
                    <a:pt x="0" y="8183770"/>
                  </a:lnTo>
                  <a:lnTo>
                    <a:pt x="0" y="0"/>
                  </a:lnTo>
                  <a:lnTo>
                    <a:pt x="0" y="0"/>
                  </a:lnTo>
                  <a:lnTo>
                    <a:pt x="752211" y="0"/>
                  </a:lnTo>
                  <a:cubicBezTo>
                    <a:pt x="758778" y="0"/>
                    <a:pt x="764102" y="610681"/>
                    <a:pt x="764102" y="136399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48730" rIns="48730" bIns="487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Commission is presented the draft report in a meeting and over e-mail</a:t>
              </a:r>
              <a:endParaRPr lang="en-US" sz="1800" kern="1200" dirty="0"/>
            </a:p>
            <a:p>
              <a:pPr marL="171450" lvl="1" indent="-171450" algn="l" defTabSz="800100">
                <a:lnSpc>
                  <a:spcPct val="90000"/>
                </a:lnSpc>
                <a:spcBef>
                  <a:spcPct val="0"/>
                </a:spcBef>
                <a:spcAft>
                  <a:spcPct val="15000"/>
                </a:spcAft>
                <a:buChar char="••"/>
              </a:pPr>
              <a:r>
                <a:rPr lang="en-US" sz="1800" kern="1200" dirty="0" smtClean="0"/>
                <a:t>Commission members send feedback to Commission Staff</a:t>
              </a:r>
              <a:endParaRPr lang="en-US" sz="1800" kern="1200" dirty="0"/>
            </a:p>
          </p:txBody>
        </p:sp>
        <p:sp>
          <p:nvSpPr>
            <p:cNvPr id="10" name="Freeform 9"/>
            <p:cNvSpPr/>
            <p:nvPr/>
          </p:nvSpPr>
          <p:spPr>
            <a:xfrm>
              <a:off x="612490" y="2076187"/>
              <a:ext cx="2041634" cy="1174924"/>
            </a:xfrm>
            <a:custGeom>
              <a:avLst/>
              <a:gdLst>
                <a:gd name="connsiteX0" fmla="*/ 0 w 1174924"/>
                <a:gd name="connsiteY0" fmla="*/ 0 h 2041634"/>
                <a:gd name="connsiteX1" fmla="*/ 763430 w 1174924"/>
                <a:gd name="connsiteY1" fmla="*/ 0 h 2041634"/>
                <a:gd name="connsiteX2" fmla="*/ 763430 w 1174924"/>
                <a:gd name="connsiteY2" fmla="*/ 873952 h 2041634"/>
                <a:gd name="connsiteX3" fmla="*/ 881193 w 1174924"/>
                <a:gd name="connsiteY3" fmla="*/ 873952 h 2041634"/>
                <a:gd name="connsiteX4" fmla="*/ 881193 w 1174924"/>
                <a:gd name="connsiteY4" fmla="*/ 727086 h 2041634"/>
                <a:gd name="connsiteX5" fmla="*/ 1174924 w 1174924"/>
                <a:gd name="connsiteY5" fmla="*/ 1020817 h 2041634"/>
                <a:gd name="connsiteX6" fmla="*/ 881193 w 1174924"/>
                <a:gd name="connsiteY6" fmla="*/ 1314548 h 2041634"/>
                <a:gd name="connsiteX7" fmla="*/ 881193 w 1174924"/>
                <a:gd name="connsiteY7" fmla="*/ 1167683 h 2041634"/>
                <a:gd name="connsiteX8" fmla="*/ 763430 w 1174924"/>
                <a:gd name="connsiteY8" fmla="*/ 1167683 h 2041634"/>
                <a:gd name="connsiteX9" fmla="*/ 763430 w 1174924"/>
                <a:gd name="connsiteY9" fmla="*/ 2041634 h 2041634"/>
                <a:gd name="connsiteX10" fmla="*/ 0 w 1174924"/>
                <a:gd name="connsiteY10" fmla="*/ 2041634 h 2041634"/>
                <a:gd name="connsiteX11" fmla="*/ 0 w 1174924"/>
                <a:gd name="connsiteY11" fmla="*/ 0 h 204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4924" h="2041634">
                  <a:moveTo>
                    <a:pt x="1174924" y="1"/>
                  </a:moveTo>
                  <a:lnTo>
                    <a:pt x="1174924" y="1326592"/>
                  </a:lnTo>
                  <a:lnTo>
                    <a:pt x="671980" y="1326592"/>
                  </a:lnTo>
                  <a:lnTo>
                    <a:pt x="671980" y="1531225"/>
                  </a:lnTo>
                  <a:lnTo>
                    <a:pt x="756499" y="1531225"/>
                  </a:lnTo>
                  <a:lnTo>
                    <a:pt x="587462" y="2041633"/>
                  </a:lnTo>
                  <a:lnTo>
                    <a:pt x="418425" y="1531225"/>
                  </a:lnTo>
                  <a:lnTo>
                    <a:pt x="502943" y="1531225"/>
                  </a:lnTo>
                  <a:lnTo>
                    <a:pt x="502943" y="1326592"/>
                  </a:lnTo>
                  <a:lnTo>
                    <a:pt x="0" y="1326592"/>
                  </a:lnTo>
                  <a:lnTo>
                    <a:pt x="0" y="1"/>
                  </a:lnTo>
                  <a:lnTo>
                    <a:pt x="1174924" y="1"/>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422924" numCol="1" spcCol="1270" anchor="ctr" anchorCtr="0">
              <a:noAutofit/>
            </a:bodyPr>
            <a:lstStyle/>
            <a:p>
              <a:pPr lvl="0" algn="ctr" defTabSz="800100">
                <a:lnSpc>
                  <a:spcPct val="90000"/>
                </a:lnSpc>
                <a:spcBef>
                  <a:spcPct val="0"/>
                </a:spcBef>
                <a:spcAft>
                  <a:spcPct val="35000"/>
                </a:spcAft>
              </a:pPr>
              <a:r>
                <a:rPr lang="en-US" sz="1800" kern="1200" dirty="0" smtClean="0"/>
                <a:t>May-June 2020</a:t>
              </a:r>
              <a:endParaRPr lang="en-US" sz="1800" kern="1200" dirty="0"/>
            </a:p>
          </p:txBody>
        </p:sp>
        <p:sp>
          <p:nvSpPr>
            <p:cNvPr id="11" name="Freeform 10"/>
            <p:cNvSpPr/>
            <p:nvPr/>
          </p:nvSpPr>
          <p:spPr>
            <a:xfrm>
              <a:off x="3195521" y="2076189"/>
              <a:ext cx="8183770" cy="892642"/>
            </a:xfrm>
            <a:custGeom>
              <a:avLst/>
              <a:gdLst>
                <a:gd name="connsiteX0" fmla="*/ 127286 w 763700"/>
                <a:gd name="connsiteY0" fmla="*/ 0 h 8183770"/>
                <a:gd name="connsiteX1" fmla="*/ 636414 w 763700"/>
                <a:gd name="connsiteY1" fmla="*/ 0 h 8183770"/>
                <a:gd name="connsiteX2" fmla="*/ 763700 w 763700"/>
                <a:gd name="connsiteY2" fmla="*/ 127286 h 8183770"/>
                <a:gd name="connsiteX3" fmla="*/ 763700 w 763700"/>
                <a:gd name="connsiteY3" fmla="*/ 8183770 h 8183770"/>
                <a:gd name="connsiteX4" fmla="*/ 763700 w 763700"/>
                <a:gd name="connsiteY4" fmla="*/ 8183770 h 8183770"/>
                <a:gd name="connsiteX5" fmla="*/ 0 w 763700"/>
                <a:gd name="connsiteY5" fmla="*/ 8183770 h 8183770"/>
                <a:gd name="connsiteX6" fmla="*/ 0 w 763700"/>
                <a:gd name="connsiteY6" fmla="*/ 8183770 h 8183770"/>
                <a:gd name="connsiteX7" fmla="*/ 0 w 763700"/>
                <a:gd name="connsiteY7" fmla="*/ 127286 h 8183770"/>
                <a:gd name="connsiteX8" fmla="*/ 127286 w 763700"/>
                <a:gd name="connsiteY8" fmla="*/ 0 h 81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700" h="8183770">
                  <a:moveTo>
                    <a:pt x="763700" y="1363990"/>
                  </a:moveTo>
                  <a:lnTo>
                    <a:pt x="763700" y="6819780"/>
                  </a:lnTo>
                  <a:cubicBezTo>
                    <a:pt x="763700" y="7573090"/>
                    <a:pt x="758382" y="8183770"/>
                    <a:pt x="751822" y="8183770"/>
                  </a:cubicBezTo>
                  <a:lnTo>
                    <a:pt x="0" y="8183770"/>
                  </a:lnTo>
                  <a:lnTo>
                    <a:pt x="0" y="8183770"/>
                  </a:lnTo>
                  <a:lnTo>
                    <a:pt x="0" y="0"/>
                  </a:lnTo>
                  <a:lnTo>
                    <a:pt x="0" y="0"/>
                  </a:lnTo>
                  <a:lnTo>
                    <a:pt x="751822" y="0"/>
                  </a:lnTo>
                  <a:cubicBezTo>
                    <a:pt x="758382" y="0"/>
                    <a:pt x="763700" y="610680"/>
                    <a:pt x="763700" y="136399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48710" rIns="48710" bIns="48712"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Second draft is circulated to Commission members</a:t>
              </a:r>
              <a:endParaRPr lang="en-US" sz="1800" kern="1200" dirty="0"/>
            </a:p>
            <a:p>
              <a:pPr marL="171450" lvl="1" indent="-171450" algn="l" defTabSz="800100">
                <a:lnSpc>
                  <a:spcPct val="90000"/>
                </a:lnSpc>
                <a:spcBef>
                  <a:spcPct val="0"/>
                </a:spcBef>
                <a:spcAft>
                  <a:spcPct val="15000"/>
                </a:spcAft>
                <a:buChar char="••"/>
              </a:pPr>
              <a:r>
                <a:rPr lang="en-US" sz="1800" kern="1200" dirty="0" smtClean="0"/>
                <a:t>Commission members share the report with their leadership</a:t>
              </a:r>
              <a:endParaRPr lang="en-US" sz="1800" kern="1200" dirty="0"/>
            </a:p>
            <a:p>
              <a:pPr marL="171450" lvl="1" indent="-171450" algn="l" defTabSz="800100">
                <a:lnSpc>
                  <a:spcPct val="90000"/>
                </a:lnSpc>
                <a:spcBef>
                  <a:spcPct val="0"/>
                </a:spcBef>
                <a:spcAft>
                  <a:spcPct val="15000"/>
                </a:spcAft>
                <a:buChar char="••"/>
              </a:pPr>
              <a:r>
                <a:rPr lang="en-US" sz="1800" kern="1200" dirty="0" smtClean="0"/>
                <a:t>Edits are sent to Commission staff and incorporated</a:t>
              </a:r>
              <a:endParaRPr lang="en-US" sz="1800" kern="1200" dirty="0"/>
            </a:p>
          </p:txBody>
        </p:sp>
        <p:sp>
          <p:nvSpPr>
            <p:cNvPr id="12" name="Freeform 11"/>
            <p:cNvSpPr/>
            <p:nvPr/>
          </p:nvSpPr>
          <p:spPr>
            <a:xfrm>
              <a:off x="612490" y="3134961"/>
              <a:ext cx="2041634" cy="1174924"/>
            </a:xfrm>
            <a:custGeom>
              <a:avLst/>
              <a:gdLst>
                <a:gd name="connsiteX0" fmla="*/ 0 w 1174924"/>
                <a:gd name="connsiteY0" fmla="*/ 0 h 2041634"/>
                <a:gd name="connsiteX1" fmla="*/ 763430 w 1174924"/>
                <a:gd name="connsiteY1" fmla="*/ 0 h 2041634"/>
                <a:gd name="connsiteX2" fmla="*/ 763430 w 1174924"/>
                <a:gd name="connsiteY2" fmla="*/ 873952 h 2041634"/>
                <a:gd name="connsiteX3" fmla="*/ 881193 w 1174924"/>
                <a:gd name="connsiteY3" fmla="*/ 873952 h 2041634"/>
                <a:gd name="connsiteX4" fmla="*/ 881193 w 1174924"/>
                <a:gd name="connsiteY4" fmla="*/ 727086 h 2041634"/>
                <a:gd name="connsiteX5" fmla="*/ 1174924 w 1174924"/>
                <a:gd name="connsiteY5" fmla="*/ 1020817 h 2041634"/>
                <a:gd name="connsiteX6" fmla="*/ 881193 w 1174924"/>
                <a:gd name="connsiteY6" fmla="*/ 1314548 h 2041634"/>
                <a:gd name="connsiteX7" fmla="*/ 881193 w 1174924"/>
                <a:gd name="connsiteY7" fmla="*/ 1167683 h 2041634"/>
                <a:gd name="connsiteX8" fmla="*/ 763430 w 1174924"/>
                <a:gd name="connsiteY8" fmla="*/ 1167683 h 2041634"/>
                <a:gd name="connsiteX9" fmla="*/ 763430 w 1174924"/>
                <a:gd name="connsiteY9" fmla="*/ 2041634 h 2041634"/>
                <a:gd name="connsiteX10" fmla="*/ 0 w 1174924"/>
                <a:gd name="connsiteY10" fmla="*/ 2041634 h 2041634"/>
                <a:gd name="connsiteX11" fmla="*/ 0 w 1174924"/>
                <a:gd name="connsiteY11" fmla="*/ 0 h 204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4924" h="2041634">
                  <a:moveTo>
                    <a:pt x="1174924" y="1"/>
                  </a:moveTo>
                  <a:lnTo>
                    <a:pt x="1174924" y="1326592"/>
                  </a:lnTo>
                  <a:lnTo>
                    <a:pt x="671980" y="1326592"/>
                  </a:lnTo>
                  <a:lnTo>
                    <a:pt x="671980" y="1531225"/>
                  </a:lnTo>
                  <a:lnTo>
                    <a:pt x="756499" y="1531225"/>
                  </a:lnTo>
                  <a:lnTo>
                    <a:pt x="587462" y="2041633"/>
                  </a:lnTo>
                  <a:lnTo>
                    <a:pt x="418425" y="1531225"/>
                  </a:lnTo>
                  <a:lnTo>
                    <a:pt x="502943" y="1531225"/>
                  </a:lnTo>
                  <a:lnTo>
                    <a:pt x="502943" y="1326592"/>
                  </a:lnTo>
                  <a:lnTo>
                    <a:pt x="0" y="1326592"/>
                  </a:lnTo>
                  <a:lnTo>
                    <a:pt x="0" y="1"/>
                  </a:lnTo>
                  <a:lnTo>
                    <a:pt x="1174924" y="1"/>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422924" numCol="1" spcCol="1270" anchor="ctr" anchorCtr="0">
              <a:noAutofit/>
            </a:bodyPr>
            <a:lstStyle/>
            <a:p>
              <a:pPr lvl="0" algn="ctr" defTabSz="800100">
                <a:lnSpc>
                  <a:spcPct val="90000"/>
                </a:lnSpc>
                <a:spcBef>
                  <a:spcPct val="0"/>
                </a:spcBef>
                <a:spcAft>
                  <a:spcPct val="35000"/>
                </a:spcAft>
              </a:pPr>
              <a:r>
                <a:rPr lang="en-US" sz="1800" kern="1200" dirty="0" smtClean="0"/>
                <a:t>June 2020</a:t>
              </a:r>
              <a:endParaRPr lang="en-US" sz="1800" kern="1200" dirty="0"/>
            </a:p>
          </p:txBody>
        </p:sp>
        <p:sp>
          <p:nvSpPr>
            <p:cNvPr id="13" name="Freeform 12"/>
            <p:cNvSpPr/>
            <p:nvPr/>
          </p:nvSpPr>
          <p:spPr>
            <a:xfrm>
              <a:off x="3195521" y="3134962"/>
              <a:ext cx="8183770" cy="763700"/>
            </a:xfrm>
            <a:custGeom>
              <a:avLst/>
              <a:gdLst>
                <a:gd name="connsiteX0" fmla="*/ 127286 w 763700"/>
                <a:gd name="connsiteY0" fmla="*/ 0 h 8183770"/>
                <a:gd name="connsiteX1" fmla="*/ 636414 w 763700"/>
                <a:gd name="connsiteY1" fmla="*/ 0 h 8183770"/>
                <a:gd name="connsiteX2" fmla="*/ 763700 w 763700"/>
                <a:gd name="connsiteY2" fmla="*/ 127286 h 8183770"/>
                <a:gd name="connsiteX3" fmla="*/ 763700 w 763700"/>
                <a:gd name="connsiteY3" fmla="*/ 8183770 h 8183770"/>
                <a:gd name="connsiteX4" fmla="*/ 763700 w 763700"/>
                <a:gd name="connsiteY4" fmla="*/ 8183770 h 8183770"/>
                <a:gd name="connsiteX5" fmla="*/ 0 w 763700"/>
                <a:gd name="connsiteY5" fmla="*/ 8183770 h 8183770"/>
                <a:gd name="connsiteX6" fmla="*/ 0 w 763700"/>
                <a:gd name="connsiteY6" fmla="*/ 8183770 h 8183770"/>
                <a:gd name="connsiteX7" fmla="*/ 0 w 763700"/>
                <a:gd name="connsiteY7" fmla="*/ 127286 h 8183770"/>
                <a:gd name="connsiteX8" fmla="*/ 127286 w 763700"/>
                <a:gd name="connsiteY8" fmla="*/ 0 h 81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700" h="8183770">
                  <a:moveTo>
                    <a:pt x="763700" y="1363990"/>
                  </a:moveTo>
                  <a:lnTo>
                    <a:pt x="763700" y="6819780"/>
                  </a:lnTo>
                  <a:cubicBezTo>
                    <a:pt x="763700" y="7573090"/>
                    <a:pt x="758382" y="8183770"/>
                    <a:pt x="751822" y="8183770"/>
                  </a:cubicBezTo>
                  <a:lnTo>
                    <a:pt x="0" y="8183770"/>
                  </a:lnTo>
                  <a:lnTo>
                    <a:pt x="0" y="8183770"/>
                  </a:lnTo>
                  <a:lnTo>
                    <a:pt x="0" y="0"/>
                  </a:lnTo>
                  <a:lnTo>
                    <a:pt x="0" y="0"/>
                  </a:lnTo>
                  <a:lnTo>
                    <a:pt x="751822" y="0"/>
                  </a:lnTo>
                  <a:cubicBezTo>
                    <a:pt x="758382" y="0"/>
                    <a:pt x="763700" y="610680"/>
                    <a:pt x="763700" y="136399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48710" rIns="48710" bIns="48712"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DPH full vetting begins</a:t>
              </a:r>
              <a:endParaRPr lang="en-US" sz="1800" kern="1200" dirty="0"/>
            </a:p>
          </p:txBody>
        </p:sp>
        <p:sp>
          <p:nvSpPr>
            <p:cNvPr id="14" name="Freeform 13"/>
            <p:cNvSpPr/>
            <p:nvPr/>
          </p:nvSpPr>
          <p:spPr>
            <a:xfrm>
              <a:off x="612490" y="4193734"/>
              <a:ext cx="2041634" cy="1174924"/>
            </a:xfrm>
            <a:custGeom>
              <a:avLst/>
              <a:gdLst>
                <a:gd name="connsiteX0" fmla="*/ 0 w 1174924"/>
                <a:gd name="connsiteY0" fmla="*/ 0 h 2041634"/>
                <a:gd name="connsiteX1" fmla="*/ 763430 w 1174924"/>
                <a:gd name="connsiteY1" fmla="*/ 0 h 2041634"/>
                <a:gd name="connsiteX2" fmla="*/ 763430 w 1174924"/>
                <a:gd name="connsiteY2" fmla="*/ 873952 h 2041634"/>
                <a:gd name="connsiteX3" fmla="*/ 881193 w 1174924"/>
                <a:gd name="connsiteY3" fmla="*/ 873952 h 2041634"/>
                <a:gd name="connsiteX4" fmla="*/ 881193 w 1174924"/>
                <a:gd name="connsiteY4" fmla="*/ 727086 h 2041634"/>
                <a:gd name="connsiteX5" fmla="*/ 1174924 w 1174924"/>
                <a:gd name="connsiteY5" fmla="*/ 1020817 h 2041634"/>
                <a:gd name="connsiteX6" fmla="*/ 881193 w 1174924"/>
                <a:gd name="connsiteY6" fmla="*/ 1314548 h 2041634"/>
                <a:gd name="connsiteX7" fmla="*/ 881193 w 1174924"/>
                <a:gd name="connsiteY7" fmla="*/ 1167683 h 2041634"/>
                <a:gd name="connsiteX8" fmla="*/ 763430 w 1174924"/>
                <a:gd name="connsiteY8" fmla="*/ 1167683 h 2041634"/>
                <a:gd name="connsiteX9" fmla="*/ 763430 w 1174924"/>
                <a:gd name="connsiteY9" fmla="*/ 2041634 h 2041634"/>
                <a:gd name="connsiteX10" fmla="*/ 0 w 1174924"/>
                <a:gd name="connsiteY10" fmla="*/ 2041634 h 2041634"/>
                <a:gd name="connsiteX11" fmla="*/ 0 w 1174924"/>
                <a:gd name="connsiteY11" fmla="*/ 0 h 204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4924" h="2041634">
                  <a:moveTo>
                    <a:pt x="1174924" y="1"/>
                  </a:moveTo>
                  <a:lnTo>
                    <a:pt x="1174924" y="1326592"/>
                  </a:lnTo>
                  <a:lnTo>
                    <a:pt x="671980" y="1326592"/>
                  </a:lnTo>
                  <a:lnTo>
                    <a:pt x="671980" y="1531225"/>
                  </a:lnTo>
                  <a:lnTo>
                    <a:pt x="756499" y="1531225"/>
                  </a:lnTo>
                  <a:lnTo>
                    <a:pt x="587462" y="2041633"/>
                  </a:lnTo>
                  <a:lnTo>
                    <a:pt x="418425" y="1531225"/>
                  </a:lnTo>
                  <a:lnTo>
                    <a:pt x="502943" y="1531225"/>
                  </a:lnTo>
                  <a:lnTo>
                    <a:pt x="502943" y="1326592"/>
                  </a:lnTo>
                  <a:lnTo>
                    <a:pt x="0" y="1326592"/>
                  </a:lnTo>
                  <a:lnTo>
                    <a:pt x="0" y="1"/>
                  </a:lnTo>
                  <a:lnTo>
                    <a:pt x="1174924" y="1"/>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422924" numCol="1" spcCol="1270" anchor="ctr" anchorCtr="0">
              <a:noAutofit/>
            </a:bodyPr>
            <a:lstStyle/>
            <a:p>
              <a:pPr lvl="0" algn="ctr" defTabSz="800100">
                <a:lnSpc>
                  <a:spcPct val="90000"/>
                </a:lnSpc>
                <a:spcBef>
                  <a:spcPct val="0"/>
                </a:spcBef>
                <a:spcAft>
                  <a:spcPct val="35000"/>
                </a:spcAft>
              </a:pPr>
              <a:r>
                <a:rPr lang="en-US" sz="1800" kern="1200" dirty="0" smtClean="0"/>
                <a:t>July-August 2020</a:t>
              </a:r>
              <a:endParaRPr lang="en-US" sz="1800" kern="1200" dirty="0"/>
            </a:p>
          </p:txBody>
        </p:sp>
        <p:sp>
          <p:nvSpPr>
            <p:cNvPr id="15" name="Freeform 14"/>
            <p:cNvSpPr/>
            <p:nvPr/>
          </p:nvSpPr>
          <p:spPr>
            <a:xfrm>
              <a:off x="3195521" y="4193736"/>
              <a:ext cx="8183770" cy="853277"/>
            </a:xfrm>
            <a:custGeom>
              <a:avLst/>
              <a:gdLst>
                <a:gd name="connsiteX0" fmla="*/ 127286 w 763700"/>
                <a:gd name="connsiteY0" fmla="*/ 0 h 8183770"/>
                <a:gd name="connsiteX1" fmla="*/ 636414 w 763700"/>
                <a:gd name="connsiteY1" fmla="*/ 0 h 8183770"/>
                <a:gd name="connsiteX2" fmla="*/ 763700 w 763700"/>
                <a:gd name="connsiteY2" fmla="*/ 127286 h 8183770"/>
                <a:gd name="connsiteX3" fmla="*/ 763700 w 763700"/>
                <a:gd name="connsiteY3" fmla="*/ 8183770 h 8183770"/>
                <a:gd name="connsiteX4" fmla="*/ 763700 w 763700"/>
                <a:gd name="connsiteY4" fmla="*/ 8183770 h 8183770"/>
                <a:gd name="connsiteX5" fmla="*/ 0 w 763700"/>
                <a:gd name="connsiteY5" fmla="*/ 8183770 h 8183770"/>
                <a:gd name="connsiteX6" fmla="*/ 0 w 763700"/>
                <a:gd name="connsiteY6" fmla="*/ 8183770 h 8183770"/>
                <a:gd name="connsiteX7" fmla="*/ 0 w 763700"/>
                <a:gd name="connsiteY7" fmla="*/ 127286 h 8183770"/>
                <a:gd name="connsiteX8" fmla="*/ 127286 w 763700"/>
                <a:gd name="connsiteY8" fmla="*/ 0 h 81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700" h="8183770">
                  <a:moveTo>
                    <a:pt x="763700" y="1363990"/>
                  </a:moveTo>
                  <a:lnTo>
                    <a:pt x="763700" y="6819780"/>
                  </a:lnTo>
                  <a:cubicBezTo>
                    <a:pt x="763700" y="7573090"/>
                    <a:pt x="758382" y="8183770"/>
                    <a:pt x="751822" y="8183770"/>
                  </a:cubicBezTo>
                  <a:lnTo>
                    <a:pt x="0" y="8183770"/>
                  </a:lnTo>
                  <a:lnTo>
                    <a:pt x="0" y="8183770"/>
                  </a:lnTo>
                  <a:lnTo>
                    <a:pt x="0" y="0"/>
                  </a:lnTo>
                  <a:lnTo>
                    <a:pt x="0" y="0"/>
                  </a:lnTo>
                  <a:lnTo>
                    <a:pt x="751822" y="0"/>
                  </a:lnTo>
                  <a:cubicBezTo>
                    <a:pt x="758382" y="0"/>
                    <a:pt x="763700" y="610680"/>
                    <a:pt x="763700" y="136399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48710" rIns="48710" bIns="48713"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Final report it presented to the Commission </a:t>
              </a:r>
              <a:endParaRPr lang="en-US" sz="1800" kern="1200" dirty="0"/>
            </a:p>
            <a:p>
              <a:pPr marL="171450" lvl="1" indent="-171450" algn="l" defTabSz="800100">
                <a:lnSpc>
                  <a:spcPct val="90000"/>
                </a:lnSpc>
                <a:spcBef>
                  <a:spcPct val="0"/>
                </a:spcBef>
                <a:spcAft>
                  <a:spcPct val="15000"/>
                </a:spcAft>
                <a:buChar char="••"/>
              </a:pPr>
              <a:r>
                <a:rPr lang="en-US" sz="1800" kern="1200" dirty="0" smtClean="0"/>
                <a:t>Votes on recommendations take place</a:t>
              </a:r>
              <a:endParaRPr lang="en-US" sz="1800" kern="1200" dirty="0"/>
            </a:p>
            <a:p>
              <a:pPr marL="171450" lvl="1" indent="-171450" algn="l" defTabSz="800100">
                <a:lnSpc>
                  <a:spcPct val="90000"/>
                </a:lnSpc>
                <a:spcBef>
                  <a:spcPct val="0"/>
                </a:spcBef>
                <a:spcAft>
                  <a:spcPct val="15000"/>
                </a:spcAft>
                <a:buChar char="••"/>
              </a:pPr>
              <a:r>
                <a:rPr lang="en-US" sz="1800" kern="1200" dirty="0" smtClean="0"/>
                <a:t>Findings are incorporated into the report</a:t>
              </a:r>
              <a:endParaRPr lang="en-US" sz="1800" kern="1200" dirty="0"/>
            </a:p>
          </p:txBody>
        </p:sp>
        <p:sp>
          <p:nvSpPr>
            <p:cNvPr id="16" name="Freeform 15"/>
            <p:cNvSpPr/>
            <p:nvPr/>
          </p:nvSpPr>
          <p:spPr>
            <a:xfrm>
              <a:off x="612490" y="5252508"/>
              <a:ext cx="2041634" cy="763701"/>
            </a:xfrm>
            <a:custGeom>
              <a:avLst/>
              <a:gdLst>
                <a:gd name="connsiteX0" fmla="*/ 0 w 1174924"/>
                <a:gd name="connsiteY0" fmla="*/ 0 h 2041634"/>
                <a:gd name="connsiteX1" fmla="*/ 1174924 w 1174924"/>
                <a:gd name="connsiteY1" fmla="*/ 0 h 2041634"/>
                <a:gd name="connsiteX2" fmla="*/ 1174924 w 1174924"/>
                <a:gd name="connsiteY2" fmla="*/ 2041634 h 2041634"/>
                <a:gd name="connsiteX3" fmla="*/ 0 w 1174924"/>
                <a:gd name="connsiteY3" fmla="*/ 2041634 h 2041634"/>
                <a:gd name="connsiteX4" fmla="*/ 0 w 1174924"/>
                <a:gd name="connsiteY4" fmla="*/ 0 h 2041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924" h="2041634">
                  <a:moveTo>
                    <a:pt x="1174924" y="1"/>
                  </a:moveTo>
                  <a:lnTo>
                    <a:pt x="1174924" y="2041633"/>
                  </a:lnTo>
                  <a:lnTo>
                    <a:pt x="0" y="2041633"/>
                  </a:lnTo>
                  <a:lnTo>
                    <a:pt x="0" y="1"/>
                  </a:lnTo>
                  <a:lnTo>
                    <a:pt x="1174924" y="1"/>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September 2020:</a:t>
              </a:r>
              <a:endParaRPr lang="en-US" sz="1800" kern="1200" dirty="0"/>
            </a:p>
          </p:txBody>
        </p:sp>
        <p:sp>
          <p:nvSpPr>
            <p:cNvPr id="17" name="Freeform 16"/>
            <p:cNvSpPr/>
            <p:nvPr/>
          </p:nvSpPr>
          <p:spPr>
            <a:xfrm>
              <a:off x="3195521" y="5252508"/>
              <a:ext cx="8183770" cy="763701"/>
            </a:xfrm>
            <a:custGeom>
              <a:avLst/>
              <a:gdLst>
                <a:gd name="connsiteX0" fmla="*/ 127286 w 763700"/>
                <a:gd name="connsiteY0" fmla="*/ 0 h 8183770"/>
                <a:gd name="connsiteX1" fmla="*/ 636414 w 763700"/>
                <a:gd name="connsiteY1" fmla="*/ 0 h 8183770"/>
                <a:gd name="connsiteX2" fmla="*/ 763700 w 763700"/>
                <a:gd name="connsiteY2" fmla="*/ 127286 h 8183770"/>
                <a:gd name="connsiteX3" fmla="*/ 763700 w 763700"/>
                <a:gd name="connsiteY3" fmla="*/ 8183770 h 8183770"/>
                <a:gd name="connsiteX4" fmla="*/ 763700 w 763700"/>
                <a:gd name="connsiteY4" fmla="*/ 8183770 h 8183770"/>
                <a:gd name="connsiteX5" fmla="*/ 0 w 763700"/>
                <a:gd name="connsiteY5" fmla="*/ 8183770 h 8183770"/>
                <a:gd name="connsiteX6" fmla="*/ 0 w 763700"/>
                <a:gd name="connsiteY6" fmla="*/ 8183770 h 8183770"/>
                <a:gd name="connsiteX7" fmla="*/ 0 w 763700"/>
                <a:gd name="connsiteY7" fmla="*/ 127286 h 8183770"/>
                <a:gd name="connsiteX8" fmla="*/ 127286 w 763700"/>
                <a:gd name="connsiteY8" fmla="*/ 0 h 81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700" h="8183770">
                  <a:moveTo>
                    <a:pt x="763700" y="1363990"/>
                  </a:moveTo>
                  <a:lnTo>
                    <a:pt x="763700" y="6819780"/>
                  </a:lnTo>
                  <a:cubicBezTo>
                    <a:pt x="763700" y="7573090"/>
                    <a:pt x="758382" y="8183770"/>
                    <a:pt x="751822" y="8183770"/>
                  </a:cubicBezTo>
                  <a:lnTo>
                    <a:pt x="0" y="8183770"/>
                  </a:lnTo>
                  <a:lnTo>
                    <a:pt x="0" y="8183770"/>
                  </a:lnTo>
                  <a:lnTo>
                    <a:pt x="0" y="0"/>
                  </a:lnTo>
                  <a:lnTo>
                    <a:pt x="0" y="0"/>
                  </a:lnTo>
                  <a:lnTo>
                    <a:pt x="751822" y="0"/>
                  </a:lnTo>
                  <a:cubicBezTo>
                    <a:pt x="758382" y="0"/>
                    <a:pt x="763700" y="610680"/>
                    <a:pt x="763700" y="136399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1" tIns="49981" rIns="49980" bIns="49982"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Report is submitted</a:t>
              </a:r>
              <a:endParaRPr lang="en-US" sz="2000" kern="1200" dirty="0"/>
            </a:p>
          </p:txBody>
        </p:sp>
      </p:grpSp>
    </p:spTree>
    <p:extLst>
      <p:ext uri="{BB962C8B-B14F-4D97-AF65-F5344CB8AC3E}">
        <p14:creationId xmlns:p14="http://schemas.microsoft.com/office/powerpoint/2010/main" val="1748931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3" name="Footer Placeholder 2"/>
          <p:cNvSpPr>
            <a:spLocks noGrp="1"/>
          </p:cNvSpPr>
          <p:nvPr>
            <p:ph type="ftr" sz="quarter" idx="3"/>
          </p:nvPr>
        </p:nvSpPr>
        <p:spPr/>
        <p:txBody>
          <a:bodyPr/>
          <a:lstStyle/>
          <a:p>
            <a:r>
              <a:rPr lang="en-US" smtClean="0">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
        <p:nvSpPr>
          <p:cNvPr id="4" name="TextBox 3">
            <a:extLst>
              <a:ext uri="{FF2B5EF4-FFF2-40B4-BE49-F238E27FC236}">
                <a16:creationId xmlns:a16="http://schemas.microsoft.com/office/drawing/2014/main" xmlns="" id="{24067031-449F-5741-99A0-209BB8A8C96C}"/>
              </a:ext>
            </a:extLst>
          </p:cNvPr>
          <p:cNvSpPr txBox="1"/>
          <p:nvPr/>
        </p:nvSpPr>
        <p:spPr>
          <a:xfrm>
            <a:off x="719395" y="222629"/>
            <a:ext cx="7086600" cy="830997"/>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800" b="1" dirty="0">
                <a:solidFill>
                  <a:schemeClr val="bg1"/>
                </a:solidFill>
                <a:cs typeface="Arial" charset="0"/>
              </a:rPr>
              <a:t>Establishing a Workgroup</a:t>
            </a:r>
          </a:p>
        </p:txBody>
      </p:sp>
      <p:graphicFrame>
        <p:nvGraphicFramePr>
          <p:cNvPr id="6" name="Diagram 5"/>
          <p:cNvGraphicFramePr/>
          <p:nvPr>
            <p:extLst>
              <p:ext uri="{D42A27DB-BD31-4B8C-83A1-F6EECF244321}">
                <p14:modId xmlns:p14="http://schemas.microsoft.com/office/powerpoint/2010/main" val="2515765392"/>
              </p:ext>
            </p:extLst>
          </p:nvPr>
        </p:nvGraphicFramePr>
        <p:xfrm>
          <a:off x="2032000" y="1638795"/>
          <a:ext cx="8128000" cy="4120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4922532" y="5759532"/>
            <a:ext cx="2211696" cy="584775"/>
          </a:xfrm>
          <a:prstGeom prst="rect">
            <a:avLst/>
          </a:prstGeom>
          <a:noFill/>
        </p:spPr>
        <p:txBody>
          <a:bodyPr wrap="none" rtlCol="0">
            <a:spAutoFit/>
          </a:bodyPr>
          <a:lstStyle/>
          <a:p>
            <a:pPr algn="ctr"/>
            <a:r>
              <a:rPr lang="en-US" sz="3200" b="1" dirty="0" smtClean="0"/>
              <a:t>Volunteers?</a:t>
            </a:r>
            <a:endParaRPr lang="en-US" sz="3200" b="1" dirty="0"/>
          </a:p>
        </p:txBody>
      </p:sp>
      <p:sp>
        <p:nvSpPr>
          <p:cNvPr id="8" name="Rectangle 7"/>
          <p:cNvSpPr/>
          <p:nvPr/>
        </p:nvSpPr>
        <p:spPr>
          <a:xfrm>
            <a:off x="2091339" y="1278817"/>
            <a:ext cx="7874079" cy="584775"/>
          </a:xfrm>
          <a:prstGeom prst="rect">
            <a:avLst/>
          </a:prstGeom>
        </p:spPr>
        <p:txBody>
          <a:bodyPr wrap="none">
            <a:spAutoFit/>
          </a:bodyPr>
          <a:lstStyle/>
          <a:p>
            <a:pPr lvl="0" algn="ctr"/>
            <a:r>
              <a:rPr lang="en-US" sz="3200" b="1" dirty="0"/>
              <a:t>3-5 Commission members including the </a:t>
            </a:r>
            <a:r>
              <a:rPr lang="en-US" sz="3200" b="1" dirty="0" smtClean="0"/>
              <a:t>Chair</a:t>
            </a:r>
            <a:endParaRPr lang="en-US" sz="3200" b="1" dirty="0"/>
          </a:p>
        </p:txBody>
      </p:sp>
    </p:spTree>
    <p:extLst>
      <p:ext uri="{BB962C8B-B14F-4D97-AF65-F5344CB8AC3E}">
        <p14:creationId xmlns:p14="http://schemas.microsoft.com/office/powerpoint/2010/main" val="29713529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1041" y="1941774"/>
            <a:ext cx="10363200" cy="1810830"/>
          </a:xfrm>
        </p:spPr>
        <p:txBody>
          <a:bodyPr>
            <a:normAutofit fontScale="90000"/>
          </a:bodyPr>
          <a:lstStyle/>
          <a:p>
            <a:r>
              <a:rPr lang="en-US" dirty="0" smtClean="0"/>
              <a:t>Questions, Comments or Concerns?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885640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BED381F1-D8E8-5A46-A626-A8E179831010}"/>
              </a:ext>
            </a:extLst>
          </p:cNvPr>
          <p:cNvSpPr txBox="1">
            <a:spLocks/>
          </p:cNvSpPr>
          <p:nvPr/>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mn-lt"/>
                <a:cs typeface="Arial" charset="0"/>
              </a:rPr>
              <a:t>Thank You!</a:t>
            </a:r>
          </a:p>
        </p:txBody>
      </p:sp>
      <p:sp>
        <p:nvSpPr>
          <p:cNvPr id="6" name="Subtitle 3">
            <a:extLst>
              <a:ext uri="{FF2B5EF4-FFF2-40B4-BE49-F238E27FC236}">
                <a16:creationId xmlns:a16="http://schemas.microsoft.com/office/drawing/2014/main" xmlns="" id="{DD223DFD-2833-AC4E-8009-E8D870640DA3}"/>
              </a:ext>
            </a:extLst>
          </p:cNvPr>
          <p:cNvSpPr txBox="1">
            <a:spLocks/>
          </p:cNvSpPr>
          <p:nvPr/>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lang="en-US" altLang="en-US" dirty="0" smtClean="0">
                <a:solidFill>
                  <a:sysClr val="window" lastClr="FFFFFF"/>
                </a:solidFill>
                <a:latin typeface="Calibri"/>
              </a:rPr>
              <a:t>Bekah Thomas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lang="en-US" altLang="en-US" dirty="0">
                <a:hlinkClick r:id="rId3"/>
              </a:rPr>
              <a:t>Rebekah.Thomas@state.ma.us</a:t>
            </a:r>
            <a:endParaRPr lang="en-US" altLang="en-US" dirty="0"/>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endParaRPr lang="en-US" altLang="en-US" dirty="0">
              <a:solidFill>
                <a:sysClr val="window" lastClr="FFFFFF"/>
              </a:solidFill>
              <a:latin typeface="Calibri"/>
            </a:endParaRP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smtClean="0">
                <a:ln>
                  <a:noFill/>
                </a:ln>
                <a:solidFill>
                  <a:sysClr val="window" lastClr="FFFFFF"/>
                </a:solidFill>
                <a:effectLst/>
                <a:uLnTx/>
                <a:uFillTx/>
                <a:latin typeface="Calibri"/>
                <a:cs typeface="Arial" charset="0"/>
              </a:rPr>
              <a:t>Carla Cicerchia</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lang="en-US" altLang="en-US" dirty="0" smtClean="0">
                <a:solidFill>
                  <a:sysClr val="window" lastClr="FFFFFF"/>
                </a:solidFill>
                <a:latin typeface="Calibri"/>
                <a:hlinkClick r:id="rId4"/>
              </a:rPr>
              <a:t>Carla.Cicerchia@state.ma.us</a:t>
            </a:r>
            <a:r>
              <a:rPr lang="en-US" altLang="en-US" dirty="0" smtClean="0">
                <a:solidFill>
                  <a:sysClr val="window" lastClr="FFFFFF"/>
                </a:solidFill>
                <a:latin typeface="Calibri"/>
              </a:rPr>
              <a:t> </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532796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
        <p:nvSpPr>
          <p:cNvPr id="3" name="Slide Number Placeholder 2">
            <a:extLst>
              <a:ext uri="{FF2B5EF4-FFF2-40B4-BE49-F238E27FC236}">
                <a16:creationId xmlns:a16="http://schemas.microsoft.com/office/drawing/2014/main" xmlns=""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4" name="TextBox 3">
            <a:extLst>
              <a:ext uri="{FF2B5EF4-FFF2-40B4-BE49-F238E27FC236}">
                <a16:creationId xmlns:a16="http://schemas.microsoft.com/office/drawing/2014/main" xmlns="" id="{340A6272-417E-FB42-8600-7CA17B89878A}"/>
              </a:ext>
            </a:extLst>
          </p:cNvPr>
          <p:cNvSpPr txBox="1"/>
          <p:nvPr/>
        </p:nvSpPr>
        <p:spPr>
          <a:xfrm>
            <a:off x="721895" y="198879"/>
            <a:ext cx="7086600" cy="757130"/>
          </a:xfrm>
          <a:prstGeom prst="rect">
            <a:avLst/>
          </a:prstGeom>
          <a:noFill/>
        </p:spPr>
        <p:txBody>
          <a:bodyPr wrap="square" rtlCol="0">
            <a:spAutoFit/>
          </a:bodyPr>
          <a:lstStyle/>
          <a:p>
            <a:pPr marL="0" marR="0" indent="0" fontAlgn="auto">
              <a:lnSpc>
                <a:spcPct val="90000"/>
              </a:lnSpc>
              <a:spcBef>
                <a:spcPct val="0"/>
              </a:spcBef>
              <a:spcAft>
                <a:spcPts val="0"/>
              </a:spcAft>
              <a:buClrTx/>
              <a:buSzTx/>
              <a:tabLst/>
              <a:defRPr/>
            </a:pPr>
            <a:r>
              <a:rPr lang="en-US" sz="4800" b="1" dirty="0">
                <a:solidFill>
                  <a:schemeClr val="bg1"/>
                </a:solidFill>
                <a:latin typeface="+mj-lt"/>
                <a:ea typeface="+mj-ea"/>
                <a:cs typeface="+mj-cs"/>
              </a:rPr>
              <a:t>Agenda</a:t>
            </a:r>
          </a:p>
        </p:txBody>
      </p:sp>
      <p:sp>
        <p:nvSpPr>
          <p:cNvPr id="5" name="TextBox 4">
            <a:extLst>
              <a:ext uri="{FF2B5EF4-FFF2-40B4-BE49-F238E27FC236}">
                <a16:creationId xmlns:a16="http://schemas.microsoft.com/office/drawing/2014/main" xmlns="" id="{8C0D33CD-D2C0-0242-B779-20E749565A1C}"/>
              </a:ext>
            </a:extLst>
          </p:cNvPr>
          <p:cNvSpPr txBox="1"/>
          <p:nvPr/>
        </p:nvSpPr>
        <p:spPr>
          <a:xfrm>
            <a:off x="838200" y="1202230"/>
            <a:ext cx="10507579" cy="3816429"/>
          </a:xfrm>
          <a:prstGeom prst="rect">
            <a:avLst/>
          </a:prstGeom>
          <a:noFill/>
        </p:spPr>
        <p:txBody>
          <a:bodyPr wrap="square" rtlCol="0">
            <a:spAutoFit/>
          </a:bodyPr>
          <a:lstStyle/>
          <a:p>
            <a:pPr marL="342900" lvl="1" indent="-342900">
              <a:spcAft>
                <a:spcPts val="1200"/>
              </a:spcAft>
              <a:buFont typeface="Arial" panose="020B0604020202020204" pitchFamily="34" charset="0"/>
              <a:buChar char="•"/>
              <a:defRPr/>
            </a:pPr>
            <a:r>
              <a:rPr lang="en-US" sz="2400" dirty="0"/>
              <a:t>Welcome and </a:t>
            </a:r>
            <a:r>
              <a:rPr lang="en-US" sz="2400" dirty="0" smtClean="0"/>
              <a:t>Introductions</a:t>
            </a:r>
            <a:endParaRPr lang="en-US" sz="2400" dirty="0"/>
          </a:p>
          <a:p>
            <a:pPr marL="342900" marR="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400" dirty="0" smtClean="0"/>
              <a:t>Commission Business</a:t>
            </a:r>
          </a:p>
          <a:p>
            <a:pPr marL="800100" lvl="1" indent="-342900">
              <a:spcAft>
                <a:spcPts val="1200"/>
              </a:spcAft>
              <a:buFont typeface="Arial" panose="020B0604020202020204" pitchFamily="34" charset="0"/>
              <a:buChar char="•"/>
              <a:defRPr/>
            </a:pPr>
            <a:r>
              <a:rPr lang="en-US" sz="2400" dirty="0" smtClean="0"/>
              <a:t>Acceptance of Minutes</a:t>
            </a:r>
          </a:p>
          <a:p>
            <a:pPr marL="800100" lvl="1" indent="-342900">
              <a:spcAft>
                <a:spcPts val="1200"/>
              </a:spcAft>
              <a:buFont typeface="Arial" panose="020B0604020202020204" pitchFamily="34" charset="0"/>
              <a:buChar char="•"/>
              <a:defRPr/>
            </a:pPr>
            <a:r>
              <a:rPr lang="en-US" sz="2400" dirty="0" smtClean="0"/>
              <a:t>Statutory Mandate Reminder</a:t>
            </a:r>
          </a:p>
          <a:p>
            <a:pPr marL="342900" lvl="0" indent="-342900">
              <a:buFont typeface="Arial" panose="020B0604020202020204" pitchFamily="34" charset="0"/>
              <a:buChar char="•"/>
            </a:pPr>
            <a:r>
              <a:rPr lang="en-US" sz="2400" i="1" dirty="0"/>
              <a:t>Nursing Home Falls with Injury from </a:t>
            </a:r>
            <a:r>
              <a:rPr lang="en-US" sz="2400" i="1" dirty="0" smtClean="0"/>
              <a:t>2013-2018: </a:t>
            </a:r>
            <a:r>
              <a:rPr lang="en-US" sz="2400" dirty="0" smtClean="0"/>
              <a:t>Chiara </a:t>
            </a:r>
            <a:r>
              <a:rPr lang="en-US" sz="2400" dirty="0"/>
              <a:t>Moore, MPH, Epidemiologist, DPH Bureau of Health Care Safety and </a:t>
            </a:r>
            <a:r>
              <a:rPr lang="en-US" sz="2400" dirty="0" smtClean="0"/>
              <a:t>Quality</a:t>
            </a:r>
            <a:endParaRPr lang="en-US" sz="2400" dirty="0"/>
          </a:p>
          <a:p>
            <a:pPr marL="342900" indent="-342900">
              <a:spcAft>
                <a:spcPts val="1200"/>
              </a:spcAft>
              <a:buFont typeface="Arial" panose="020B0604020202020204" pitchFamily="34" charset="0"/>
              <a:buChar char="•"/>
              <a:defRPr/>
            </a:pPr>
            <a:r>
              <a:rPr lang="en-US" sz="2400" dirty="0"/>
              <a:t>Discussion: </a:t>
            </a:r>
            <a:r>
              <a:rPr lang="en-US" sz="2400" i="1" dirty="0"/>
              <a:t>Planning for Development of the 2020 Commission Report</a:t>
            </a:r>
            <a:r>
              <a:rPr lang="en-US" sz="2400" dirty="0"/>
              <a:t> </a:t>
            </a:r>
            <a:endParaRPr lang="en-US" sz="2400" dirty="0" smtClean="0"/>
          </a:p>
          <a:p>
            <a:pPr marL="342900" indent="-342900">
              <a:spcAft>
                <a:spcPts val="1200"/>
              </a:spcAft>
              <a:buFont typeface="Arial" panose="020B0604020202020204" pitchFamily="34" charset="0"/>
              <a:buChar char="•"/>
              <a:defRPr/>
            </a:pPr>
            <a:r>
              <a:rPr lang="en-US" sz="2400" dirty="0" smtClean="0"/>
              <a:t>Closing Remarks</a:t>
            </a:r>
            <a:endParaRPr lang="en-US" sz="2400" dirty="0"/>
          </a:p>
        </p:txBody>
      </p:sp>
    </p:spTree>
    <p:extLst>
      <p:ext uri="{BB962C8B-B14F-4D97-AF65-F5344CB8AC3E}">
        <p14:creationId xmlns:p14="http://schemas.microsoft.com/office/powerpoint/2010/main" val="3870047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1041" y="1941773"/>
            <a:ext cx="10363200" cy="1766627"/>
          </a:xfrm>
        </p:spPr>
        <p:txBody>
          <a:bodyPr>
            <a:normAutofit/>
          </a:bodyPr>
          <a:lstStyle/>
          <a:p>
            <a:r>
              <a:rPr lang="en-US" dirty="0" smtClean="0"/>
              <a:t>Welcome &amp; Introductions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32455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1041" y="1941773"/>
            <a:ext cx="10363200" cy="1766627"/>
          </a:xfrm>
        </p:spPr>
        <p:txBody>
          <a:bodyPr>
            <a:normAutofit/>
          </a:bodyPr>
          <a:lstStyle/>
          <a:p>
            <a:r>
              <a:rPr lang="en-US" dirty="0" smtClean="0"/>
              <a:t>Commission Business</a:t>
            </a:r>
            <a:endParaRPr lang="en-US" dirty="0"/>
          </a:p>
        </p:txBody>
      </p:sp>
      <p:sp>
        <p:nvSpPr>
          <p:cNvPr id="5" name="Text Placeholder 4"/>
          <p:cNvSpPr>
            <a:spLocks noGrp="1"/>
          </p:cNvSpPr>
          <p:nvPr>
            <p:ph type="body" idx="1"/>
          </p:nvPr>
        </p:nvSpPr>
        <p:spPr/>
        <p:txBody>
          <a:bodyPr/>
          <a:lstStyle/>
          <a:p>
            <a:r>
              <a:rPr lang="en-US" dirty="0"/>
              <a:t>Review and Acceptance of Minutes: January 7</a:t>
            </a:r>
            <a:r>
              <a:rPr lang="en-US" baseline="30000" dirty="0"/>
              <a:t>th</a:t>
            </a:r>
            <a:r>
              <a:rPr lang="en-US" dirty="0"/>
              <a:t>, 2019</a:t>
            </a:r>
          </a:p>
          <a:p>
            <a:r>
              <a:rPr lang="en-US" dirty="0" smtClean="0"/>
              <a:t>Statutory Mandate Reminder</a:t>
            </a:r>
            <a:endParaRPr lang="en-US" dirty="0"/>
          </a:p>
        </p:txBody>
      </p:sp>
    </p:spTree>
    <p:extLst>
      <p:ext uri="{BB962C8B-B14F-4D97-AF65-F5344CB8AC3E}">
        <p14:creationId xmlns:p14="http://schemas.microsoft.com/office/powerpoint/2010/main" val="1539413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10972800" cy="4876800"/>
          </a:xfrm>
          <a:prstGeom prst="rect">
            <a:avLst/>
          </a:prstGeom>
        </p:spPr>
        <p:txBody>
          <a:bodyPr/>
          <a:lstStyle/>
          <a:p>
            <a:r>
              <a:rPr lang="en-US" dirty="0"/>
              <a:t>“The commission shall monitor the effects of falls by older adults on health care costs, the potential for reducing the number of falls by older adults and the most effective strategies for reducing falls and health care costs associated with falls”</a:t>
            </a:r>
          </a:p>
          <a:p>
            <a:r>
              <a:rPr lang="en-US" dirty="0"/>
              <a:t>Write reports that includes findings “from the commission's review along with recommendations and any suggested legislation to implement those recommendations.”</a:t>
            </a:r>
          </a:p>
          <a:p>
            <a:endParaRPr lang="en-US" dirty="0"/>
          </a:p>
        </p:txBody>
      </p:sp>
      <p:sp>
        <p:nvSpPr>
          <p:cNvPr id="4" name="TextBox 3"/>
          <p:cNvSpPr txBox="1"/>
          <p:nvPr/>
        </p:nvSpPr>
        <p:spPr>
          <a:xfrm>
            <a:off x="819397" y="5712031"/>
            <a:ext cx="10989290" cy="461665"/>
          </a:xfrm>
          <a:prstGeom prst="rect">
            <a:avLst/>
          </a:prstGeom>
          <a:noFill/>
        </p:spPr>
        <p:txBody>
          <a:bodyPr wrap="none" rtlCol="0">
            <a:spAutoFit/>
          </a:bodyPr>
          <a:lstStyle/>
          <a:p>
            <a:r>
              <a:rPr lang="en-US" sz="2400" dirty="0">
                <a:hlinkClick r:id="rId3"/>
              </a:rPr>
              <a:t>https://www.mass.gov/service-details/massachusetts-commission-on-falls-prevention</a:t>
            </a:r>
            <a:r>
              <a:rPr lang="en-US" sz="2400" dirty="0"/>
              <a:t> </a:t>
            </a:r>
          </a:p>
        </p:txBody>
      </p:sp>
      <p:sp>
        <p:nvSpPr>
          <p:cNvPr id="6" name="TextBox 5">
            <a:extLst>
              <a:ext uri="{FF2B5EF4-FFF2-40B4-BE49-F238E27FC236}">
                <a16:creationId xmlns:a16="http://schemas.microsoft.com/office/drawing/2014/main" xmlns="" id="{340A6272-417E-FB42-8600-7CA17B89878A}"/>
              </a:ext>
            </a:extLst>
          </p:cNvPr>
          <p:cNvSpPr txBox="1"/>
          <p:nvPr/>
        </p:nvSpPr>
        <p:spPr>
          <a:xfrm>
            <a:off x="721894" y="198879"/>
            <a:ext cx="8077721" cy="757130"/>
          </a:xfrm>
          <a:prstGeom prst="rect">
            <a:avLst/>
          </a:prstGeom>
          <a:noFill/>
        </p:spPr>
        <p:txBody>
          <a:bodyPr wrap="square" rtlCol="0">
            <a:spAutoFit/>
          </a:bodyPr>
          <a:lstStyle/>
          <a:p>
            <a:pPr>
              <a:lnSpc>
                <a:spcPct val="90000"/>
              </a:lnSpc>
              <a:spcBef>
                <a:spcPct val="0"/>
              </a:spcBef>
              <a:defRPr/>
            </a:pPr>
            <a:r>
              <a:rPr lang="en-US" sz="4800" b="1" dirty="0">
                <a:solidFill>
                  <a:schemeClr val="bg1"/>
                </a:solidFill>
              </a:rPr>
              <a:t>Statutory Mandate </a:t>
            </a:r>
            <a:r>
              <a:rPr lang="en-US" sz="4800" b="1" dirty="0" smtClean="0">
                <a:solidFill>
                  <a:schemeClr val="bg1"/>
                </a:solidFill>
              </a:rPr>
              <a:t>Reminder</a:t>
            </a:r>
            <a:endParaRPr lang="en-US" sz="4800" b="1" dirty="0">
              <a:solidFill>
                <a:schemeClr val="bg1"/>
              </a:solidFill>
              <a:latin typeface="+mj-lt"/>
              <a:ea typeface="+mj-ea"/>
              <a:cs typeface="+mj-cs"/>
            </a:endParaRPr>
          </a:p>
        </p:txBody>
      </p:sp>
    </p:spTree>
    <p:extLst>
      <p:ext uri="{BB962C8B-B14F-4D97-AF65-F5344CB8AC3E}">
        <p14:creationId xmlns:p14="http://schemas.microsoft.com/office/powerpoint/2010/main" val="2323000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143495"/>
            <a:ext cx="10972800" cy="571500"/>
          </a:xfrm>
          <a:prstGeom prst="rect">
            <a:avLst/>
          </a:prstGeom>
        </p:spPr>
        <p:txBody>
          <a:bodyPr>
            <a:normAutofit/>
          </a:bodyPr>
          <a:lstStyle/>
          <a:p>
            <a:pPr marL="0" indent="0">
              <a:buNone/>
            </a:pPr>
            <a:r>
              <a:rPr lang="en-US" dirty="0"/>
              <a:t>The report shall include recommendations for</a:t>
            </a:r>
            <a:r>
              <a:rPr lang="en-US" dirty="0" smtClean="0"/>
              <a:t>:</a:t>
            </a:r>
            <a:endParaRPr lang="en-US" dirty="0"/>
          </a:p>
        </p:txBody>
      </p:sp>
      <p:graphicFrame>
        <p:nvGraphicFramePr>
          <p:cNvPr id="4" name="Diagram 3"/>
          <p:cNvGraphicFramePr/>
          <p:nvPr>
            <p:extLst>
              <p:ext uri="{D42A27DB-BD31-4B8C-83A1-F6EECF244321}">
                <p14:modId xmlns:p14="http://schemas.microsoft.com/office/powerpoint/2010/main" val="2424451101"/>
              </p:ext>
            </p:extLst>
          </p:nvPr>
        </p:nvGraphicFramePr>
        <p:xfrm>
          <a:off x="0" y="1555336"/>
          <a:ext cx="12192000" cy="4737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xmlns="" id="{340A6272-417E-FB42-8600-7CA17B89878A}"/>
              </a:ext>
            </a:extLst>
          </p:cNvPr>
          <p:cNvSpPr txBox="1"/>
          <p:nvPr/>
        </p:nvSpPr>
        <p:spPr>
          <a:xfrm>
            <a:off x="721894" y="198879"/>
            <a:ext cx="8077721" cy="757130"/>
          </a:xfrm>
          <a:prstGeom prst="rect">
            <a:avLst/>
          </a:prstGeom>
          <a:noFill/>
        </p:spPr>
        <p:txBody>
          <a:bodyPr wrap="square" rtlCol="0">
            <a:spAutoFit/>
          </a:bodyPr>
          <a:lstStyle/>
          <a:p>
            <a:pPr>
              <a:lnSpc>
                <a:spcPct val="90000"/>
              </a:lnSpc>
              <a:spcBef>
                <a:spcPct val="0"/>
              </a:spcBef>
              <a:defRPr/>
            </a:pPr>
            <a:r>
              <a:rPr lang="en-US" sz="4800" b="1" dirty="0">
                <a:solidFill>
                  <a:schemeClr val="bg1"/>
                </a:solidFill>
              </a:rPr>
              <a:t>Statutory Mandate </a:t>
            </a:r>
            <a:r>
              <a:rPr lang="en-US" sz="4800" b="1" dirty="0" smtClean="0">
                <a:solidFill>
                  <a:schemeClr val="bg1"/>
                </a:solidFill>
              </a:rPr>
              <a:t>Reminder</a:t>
            </a:r>
            <a:endParaRPr lang="en-US" sz="4800" b="1" dirty="0">
              <a:solidFill>
                <a:schemeClr val="bg1"/>
              </a:solidFill>
              <a:latin typeface="+mj-lt"/>
              <a:ea typeface="+mj-ea"/>
              <a:cs typeface="+mj-cs"/>
            </a:endParaRPr>
          </a:p>
        </p:txBody>
      </p:sp>
    </p:spTree>
    <p:extLst>
      <p:ext uri="{BB962C8B-B14F-4D97-AF65-F5344CB8AC3E}">
        <p14:creationId xmlns:p14="http://schemas.microsoft.com/office/powerpoint/2010/main" val="72556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1041" y="1941773"/>
            <a:ext cx="10363200" cy="1766627"/>
          </a:xfrm>
        </p:spPr>
        <p:txBody>
          <a:bodyPr>
            <a:noAutofit/>
          </a:bodyPr>
          <a:lstStyle/>
          <a:p>
            <a:pPr marL="342900" lvl="0" indent="-342900"/>
            <a:r>
              <a:rPr lang="en-US" dirty="0"/>
              <a:t>Nursing Home Falls </a:t>
            </a:r>
            <a:r>
              <a:rPr lang="en-US" dirty="0" smtClean="0"/>
              <a:t>with Injury From 2013-2018:</a:t>
            </a:r>
            <a:br>
              <a:rPr lang="en-US" dirty="0" smtClean="0"/>
            </a:br>
            <a:r>
              <a:rPr lang="en-US" sz="4000" dirty="0" smtClean="0"/>
              <a:t>A presentation for the MA Commission on Falls Prevention</a:t>
            </a:r>
            <a:endParaRPr lang="en-US" dirty="0"/>
          </a:p>
        </p:txBody>
      </p:sp>
      <p:sp>
        <p:nvSpPr>
          <p:cNvPr id="5" name="Text Placeholder 4"/>
          <p:cNvSpPr>
            <a:spLocks noGrp="1"/>
          </p:cNvSpPr>
          <p:nvPr>
            <p:ph type="body" idx="1"/>
          </p:nvPr>
        </p:nvSpPr>
        <p:spPr/>
        <p:txBody>
          <a:bodyPr/>
          <a:lstStyle/>
          <a:p>
            <a:pPr lvl="0"/>
            <a:r>
              <a:rPr lang="en-US" dirty="0"/>
              <a:t>Chiara Moore, MPH, </a:t>
            </a:r>
            <a:r>
              <a:rPr lang="en-US" dirty="0" smtClean="0"/>
              <a:t>Epidemiologist</a:t>
            </a:r>
          </a:p>
          <a:p>
            <a:pPr lvl="0"/>
            <a:r>
              <a:rPr lang="en-US" dirty="0" smtClean="0"/>
              <a:t>DPH </a:t>
            </a:r>
            <a:r>
              <a:rPr lang="en-US" dirty="0"/>
              <a:t>Bureau of Health Care Safety and Quality</a:t>
            </a:r>
          </a:p>
        </p:txBody>
      </p:sp>
    </p:spTree>
    <p:extLst>
      <p:ext uri="{BB962C8B-B14F-4D97-AF65-F5344CB8AC3E}">
        <p14:creationId xmlns:p14="http://schemas.microsoft.com/office/powerpoint/2010/main" val="2455488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1041" y="1941774"/>
            <a:ext cx="10363200" cy="1769417"/>
          </a:xfrm>
        </p:spPr>
        <p:txBody>
          <a:bodyPr/>
          <a:lstStyle/>
          <a:p>
            <a:r>
              <a:rPr lang="en-US" dirty="0" smtClean="0"/>
              <a:t>Discussion</a:t>
            </a:r>
            <a:endParaRPr lang="en-US" dirty="0"/>
          </a:p>
        </p:txBody>
      </p:sp>
      <p:sp>
        <p:nvSpPr>
          <p:cNvPr id="5" name="Text Placeholder 4"/>
          <p:cNvSpPr>
            <a:spLocks noGrp="1"/>
          </p:cNvSpPr>
          <p:nvPr>
            <p:ph type="body" idx="1"/>
          </p:nvPr>
        </p:nvSpPr>
        <p:spPr/>
        <p:txBody>
          <a:bodyPr/>
          <a:lstStyle/>
          <a:p>
            <a:r>
              <a:rPr lang="en-US" dirty="0" smtClean="0"/>
              <a:t>Planning for the 2020 Commission Report</a:t>
            </a:r>
            <a:endParaRPr lang="en-US" dirty="0"/>
          </a:p>
        </p:txBody>
      </p:sp>
    </p:spTree>
    <p:extLst>
      <p:ext uri="{BB962C8B-B14F-4D97-AF65-F5344CB8AC3E}">
        <p14:creationId xmlns:p14="http://schemas.microsoft.com/office/powerpoint/2010/main" val="903101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4294967295"/>
            <p:extLst>
              <p:ext uri="{D42A27DB-BD31-4B8C-83A1-F6EECF244321}">
                <p14:modId xmlns:p14="http://schemas.microsoft.com/office/powerpoint/2010/main" val="1639200188"/>
              </p:ext>
            </p:extLst>
          </p:nvPr>
        </p:nvGraphicFramePr>
        <p:xfrm>
          <a:off x="293688" y="1015163"/>
          <a:ext cx="11898312" cy="5468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xmlns="" id="{340A6272-417E-FB42-8600-7CA17B89878A}"/>
              </a:ext>
            </a:extLst>
          </p:cNvPr>
          <p:cNvSpPr txBox="1"/>
          <p:nvPr/>
        </p:nvSpPr>
        <p:spPr>
          <a:xfrm>
            <a:off x="721894" y="198879"/>
            <a:ext cx="11470106" cy="757130"/>
          </a:xfrm>
          <a:prstGeom prst="rect">
            <a:avLst/>
          </a:prstGeom>
          <a:noFill/>
        </p:spPr>
        <p:txBody>
          <a:bodyPr wrap="square" rtlCol="0">
            <a:spAutoFit/>
          </a:bodyPr>
          <a:lstStyle/>
          <a:p>
            <a:pPr>
              <a:lnSpc>
                <a:spcPct val="90000"/>
              </a:lnSpc>
              <a:spcBef>
                <a:spcPct val="0"/>
              </a:spcBef>
              <a:defRPr/>
            </a:pPr>
            <a:r>
              <a:rPr lang="en-US" sz="4800" b="1" dirty="0">
                <a:solidFill>
                  <a:schemeClr val="bg1"/>
                </a:solidFill>
                <a:cs typeface="Arial" charset="0"/>
              </a:rPr>
              <a:t>Phase 2 Report Recommendations</a:t>
            </a:r>
            <a:endParaRPr lang="en-US" sz="4800" b="1" dirty="0">
              <a:solidFill>
                <a:schemeClr val="bg1"/>
              </a:solidFill>
              <a:latin typeface="+mj-lt"/>
              <a:ea typeface="+mj-ea"/>
              <a:cs typeface="+mj-cs"/>
            </a:endParaRPr>
          </a:p>
        </p:txBody>
      </p:sp>
    </p:spTree>
    <p:extLst>
      <p:ext uri="{BB962C8B-B14F-4D97-AF65-F5344CB8AC3E}">
        <p14:creationId xmlns:p14="http://schemas.microsoft.com/office/powerpoint/2010/main" val="7398802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553</TotalTime>
  <Words>1166</Words>
  <Application>Microsoft Office PowerPoint</Application>
  <PresentationFormat>Custom</PresentationFormat>
  <Paragraphs>170</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Welcome &amp; Introductions</vt:lpstr>
      <vt:lpstr>Commission Business</vt:lpstr>
      <vt:lpstr>PowerPoint Presentation</vt:lpstr>
      <vt:lpstr>PowerPoint Presentation</vt:lpstr>
      <vt:lpstr>Nursing Home Falls with Injury From 2013-2018: A presentation for the MA Commission on Falls Prevention</vt:lpstr>
      <vt:lpstr>Discussion</vt:lpstr>
      <vt:lpstr>PowerPoint Presentation</vt:lpstr>
      <vt:lpstr>PowerPoint Presentation</vt:lpstr>
      <vt:lpstr>PowerPoint Presentation</vt:lpstr>
      <vt:lpstr>PowerPoint Presentation</vt:lpstr>
      <vt:lpstr>PowerPoint Presentation</vt:lpstr>
      <vt:lpstr>PowerPoint Presentation</vt:lpstr>
      <vt:lpstr>Questions, Comments or Concerns?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 Carla Cicerchia</cp:lastModifiedBy>
  <cp:revision>43</cp:revision>
  <cp:lastPrinted>2019-04-19T18:17:31Z</cp:lastPrinted>
  <dcterms:created xsi:type="dcterms:W3CDTF">2019-01-10T19:26:50Z</dcterms:created>
  <dcterms:modified xsi:type="dcterms:W3CDTF">2019-04-23T16:05:42Z</dcterms:modified>
</cp:coreProperties>
</file>