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handoutMasterIdLst>
    <p:handoutMasterId r:id="rId19"/>
  </p:handoutMasterIdLst>
  <p:sldIdLst>
    <p:sldId id="261" r:id="rId2"/>
    <p:sldId id="258" r:id="rId3"/>
    <p:sldId id="268" r:id="rId4"/>
    <p:sldId id="270" r:id="rId5"/>
    <p:sldId id="265" r:id="rId6"/>
    <p:sldId id="266" r:id="rId7"/>
    <p:sldId id="271" r:id="rId8"/>
    <p:sldId id="272" r:id="rId9"/>
    <p:sldId id="273" r:id="rId10"/>
    <p:sldId id="274" r:id="rId11"/>
    <p:sldId id="275" r:id="rId12"/>
    <p:sldId id="277" r:id="rId13"/>
    <p:sldId id="278" r:id="rId14"/>
    <p:sldId id="276" r:id="rId15"/>
    <p:sldId id="279" r:id="rId16"/>
    <p:sldId id="264" r:id="rId17"/>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76BB"/>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95"/>
    <p:restoredTop sz="86214" autoAdjust="0"/>
  </p:normalViewPr>
  <p:slideViewPr>
    <p:cSldViewPr snapToGrid="0" snapToObjects="1">
      <p:cViewPr>
        <p:scale>
          <a:sx n="80" d="100"/>
          <a:sy n="80" d="100"/>
        </p:scale>
        <p:origin x="-846"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481536-6F3B-422E-817F-461E4B48665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713E2333-E2A6-4D9F-8D6F-EB5E65B238D0}">
      <dgm:prSet phldrT="[Text]"/>
      <dgm:spPr/>
      <dgm:t>
        <a:bodyPr/>
        <a:lstStyle/>
        <a:p>
          <a:r>
            <a:rPr lang="en-US" dirty="0" smtClean="0"/>
            <a:t>Intervention approaches, including physical activity, medication assessment and reduction of medication when possible, vision enhancement and home-modification strategies</a:t>
          </a:r>
          <a:endParaRPr lang="en-US" dirty="0"/>
        </a:p>
      </dgm:t>
    </dgm:pt>
    <dgm:pt modelId="{146E0CCC-9A2A-429F-B9EE-5D51A3F92BF4}" type="parTrans" cxnId="{CB7E67B6-B69E-4819-A163-EC309D66313C}">
      <dgm:prSet/>
      <dgm:spPr/>
      <dgm:t>
        <a:bodyPr/>
        <a:lstStyle/>
        <a:p>
          <a:endParaRPr lang="en-US"/>
        </a:p>
      </dgm:t>
    </dgm:pt>
    <dgm:pt modelId="{333B1089-F387-40E5-966B-91EFEAE1B6C1}" type="sibTrans" cxnId="{CB7E67B6-B69E-4819-A163-EC309D66313C}">
      <dgm:prSet/>
      <dgm:spPr/>
      <dgm:t>
        <a:bodyPr/>
        <a:lstStyle/>
        <a:p>
          <a:endParaRPr lang="en-US"/>
        </a:p>
      </dgm:t>
    </dgm:pt>
    <dgm:pt modelId="{115D8E59-70D6-4CFE-91FE-00394890C3A0}">
      <dgm:prSet/>
      <dgm:spPr/>
      <dgm:t>
        <a:bodyPr/>
        <a:lstStyle/>
        <a:p>
          <a:r>
            <a:rPr lang="en-US" dirty="0" smtClean="0"/>
            <a:t>Strategies that promote collaboration between the medical community, including physicians, long-term care providers and pharmacists to reduce the rate of falls among their patients</a:t>
          </a:r>
          <a:endParaRPr lang="en-US" dirty="0"/>
        </a:p>
      </dgm:t>
    </dgm:pt>
    <dgm:pt modelId="{B02B5C4A-EDEF-40B6-80D5-B7BEBC4BD8C4}" type="parTrans" cxnId="{C5399AC6-33BB-43EC-A65A-1D20797A82E7}">
      <dgm:prSet/>
      <dgm:spPr/>
      <dgm:t>
        <a:bodyPr/>
        <a:lstStyle/>
        <a:p>
          <a:endParaRPr lang="en-US"/>
        </a:p>
      </dgm:t>
    </dgm:pt>
    <dgm:pt modelId="{399387FC-2CFA-4731-8ECA-C9FC9BA5295E}" type="sibTrans" cxnId="{C5399AC6-33BB-43EC-A65A-1D20797A82E7}">
      <dgm:prSet/>
      <dgm:spPr/>
      <dgm:t>
        <a:bodyPr/>
        <a:lstStyle/>
        <a:p>
          <a:endParaRPr lang="en-US"/>
        </a:p>
      </dgm:t>
    </dgm:pt>
    <dgm:pt modelId="{F9BF3219-3EFF-434D-954D-E5A65729B035}">
      <dgm:prSet/>
      <dgm:spPr/>
      <dgm:t>
        <a:bodyPr/>
        <a:lstStyle/>
        <a:p>
          <a:r>
            <a:rPr lang="en-US" dirty="0" smtClean="0"/>
            <a:t>Programs that are targeted to fall victims who are at a high risk for second falls and that are designed to maximize independence and quality of life for older adults, particularly those older adults with functional limitations</a:t>
          </a:r>
          <a:endParaRPr lang="en-US" dirty="0"/>
        </a:p>
      </dgm:t>
    </dgm:pt>
    <dgm:pt modelId="{37DB473C-FED6-476E-B2D0-66A901F47781}" type="parTrans" cxnId="{C5D4D92F-FA94-4B9A-B21D-F4CAC780DEEC}">
      <dgm:prSet/>
      <dgm:spPr/>
      <dgm:t>
        <a:bodyPr/>
        <a:lstStyle/>
        <a:p>
          <a:endParaRPr lang="en-US"/>
        </a:p>
      </dgm:t>
    </dgm:pt>
    <dgm:pt modelId="{BD3F7B49-FBCA-4035-A46C-04C4088452CD}" type="sibTrans" cxnId="{C5D4D92F-FA94-4B9A-B21D-F4CAC780DEEC}">
      <dgm:prSet/>
      <dgm:spPr/>
      <dgm:t>
        <a:bodyPr/>
        <a:lstStyle/>
        <a:p>
          <a:endParaRPr lang="en-US"/>
        </a:p>
      </dgm:t>
    </dgm:pt>
    <dgm:pt modelId="{2E9B5456-AD04-4096-961E-048AAC8BAB35}">
      <dgm:prSet/>
      <dgm:spPr/>
      <dgm:t>
        <a:bodyPr/>
        <a:lstStyle/>
        <a:p>
          <a:r>
            <a:rPr lang="en-US" dirty="0" smtClean="0"/>
            <a:t>Programs that encourage partnerships to prevent falls among older adults and prevent or reduce injuries when falls occur</a:t>
          </a:r>
          <a:endParaRPr lang="en-US" dirty="0"/>
        </a:p>
      </dgm:t>
    </dgm:pt>
    <dgm:pt modelId="{BDE578D7-7C94-49DF-98ED-D59A45B7906E}" type="parTrans" cxnId="{D4F87917-903F-44CA-B981-B10BEF145C7F}">
      <dgm:prSet/>
      <dgm:spPr/>
      <dgm:t>
        <a:bodyPr/>
        <a:lstStyle/>
        <a:p>
          <a:endParaRPr lang="en-US"/>
        </a:p>
      </dgm:t>
    </dgm:pt>
    <dgm:pt modelId="{573F54A6-896C-43A6-97F5-DE134BE7F1BF}" type="sibTrans" cxnId="{D4F87917-903F-44CA-B981-B10BEF145C7F}">
      <dgm:prSet/>
      <dgm:spPr/>
      <dgm:t>
        <a:bodyPr/>
        <a:lstStyle/>
        <a:p>
          <a:endParaRPr lang="en-US"/>
        </a:p>
      </dgm:t>
    </dgm:pt>
    <dgm:pt modelId="{45318E00-E3C0-430C-9EA1-0ABD084C468B}">
      <dgm:prSet/>
      <dgm:spPr/>
      <dgm:t>
        <a:bodyPr/>
        <a:lstStyle/>
        <a:p>
          <a:r>
            <a:rPr lang="en-US" dirty="0" smtClean="0"/>
            <a:t>Programs to encourage long-term care providers to implement falls- prevention strategies which use specific interventions to help all patients avoid the risks for falling in an effort to reduce hospitalizations and prolong a high quality of life</a:t>
          </a:r>
          <a:endParaRPr lang="en-US" dirty="0"/>
        </a:p>
      </dgm:t>
    </dgm:pt>
    <dgm:pt modelId="{DA8025CB-D10A-4FA9-9BE0-070629B324E0}" type="parTrans" cxnId="{38CA3D7B-C152-4DF0-9718-C5D78C244412}">
      <dgm:prSet/>
      <dgm:spPr/>
      <dgm:t>
        <a:bodyPr/>
        <a:lstStyle/>
        <a:p>
          <a:endParaRPr lang="en-US"/>
        </a:p>
      </dgm:t>
    </dgm:pt>
    <dgm:pt modelId="{4AF62DB4-CF0A-435A-AD6E-8A5513BFB5A8}" type="sibTrans" cxnId="{38CA3D7B-C152-4DF0-9718-C5D78C244412}">
      <dgm:prSet/>
      <dgm:spPr/>
      <dgm:t>
        <a:bodyPr/>
        <a:lstStyle/>
        <a:p>
          <a:endParaRPr lang="en-US"/>
        </a:p>
      </dgm:t>
    </dgm:pt>
    <dgm:pt modelId="{33D9D41F-0661-4224-87CC-3FFC7BCCF532}" type="pres">
      <dgm:prSet presAssocID="{CC481536-6F3B-422E-817F-461E4B48665C}" presName="diagram" presStyleCnt="0">
        <dgm:presLayoutVars>
          <dgm:dir/>
          <dgm:resizeHandles val="exact"/>
        </dgm:presLayoutVars>
      </dgm:prSet>
      <dgm:spPr/>
      <dgm:t>
        <a:bodyPr/>
        <a:lstStyle/>
        <a:p>
          <a:endParaRPr lang="en-US"/>
        </a:p>
      </dgm:t>
    </dgm:pt>
    <dgm:pt modelId="{CFB7BE61-9A4F-4502-A787-2FE2145DBF78}" type="pres">
      <dgm:prSet presAssocID="{713E2333-E2A6-4D9F-8D6F-EB5E65B238D0}" presName="node" presStyleLbl="node1" presStyleIdx="0" presStyleCnt="5">
        <dgm:presLayoutVars>
          <dgm:bulletEnabled val="1"/>
        </dgm:presLayoutVars>
      </dgm:prSet>
      <dgm:spPr/>
      <dgm:t>
        <a:bodyPr/>
        <a:lstStyle/>
        <a:p>
          <a:endParaRPr lang="en-US"/>
        </a:p>
      </dgm:t>
    </dgm:pt>
    <dgm:pt modelId="{CE1D676B-BD28-4B5F-8FAF-09AFDBD64FCC}" type="pres">
      <dgm:prSet presAssocID="{333B1089-F387-40E5-966B-91EFEAE1B6C1}" presName="sibTrans" presStyleCnt="0"/>
      <dgm:spPr/>
    </dgm:pt>
    <dgm:pt modelId="{AF239B50-B74E-4C6C-90AB-9C8AC724A821}" type="pres">
      <dgm:prSet presAssocID="{115D8E59-70D6-4CFE-91FE-00394890C3A0}" presName="node" presStyleLbl="node1" presStyleIdx="1" presStyleCnt="5">
        <dgm:presLayoutVars>
          <dgm:bulletEnabled val="1"/>
        </dgm:presLayoutVars>
      </dgm:prSet>
      <dgm:spPr/>
      <dgm:t>
        <a:bodyPr/>
        <a:lstStyle/>
        <a:p>
          <a:endParaRPr lang="en-US"/>
        </a:p>
      </dgm:t>
    </dgm:pt>
    <dgm:pt modelId="{0D8FC326-86F9-4C55-923D-1E098CC9F0B2}" type="pres">
      <dgm:prSet presAssocID="{399387FC-2CFA-4731-8ECA-C9FC9BA5295E}" presName="sibTrans" presStyleCnt="0"/>
      <dgm:spPr/>
    </dgm:pt>
    <dgm:pt modelId="{41F32AE4-EE1C-4792-AFFD-7DD446296CB2}" type="pres">
      <dgm:prSet presAssocID="{F9BF3219-3EFF-434D-954D-E5A65729B035}" presName="node" presStyleLbl="node1" presStyleIdx="2" presStyleCnt="5">
        <dgm:presLayoutVars>
          <dgm:bulletEnabled val="1"/>
        </dgm:presLayoutVars>
      </dgm:prSet>
      <dgm:spPr/>
      <dgm:t>
        <a:bodyPr/>
        <a:lstStyle/>
        <a:p>
          <a:endParaRPr lang="en-US"/>
        </a:p>
      </dgm:t>
    </dgm:pt>
    <dgm:pt modelId="{AF8FC0B9-F9C1-4002-9522-EE2B02FAD2DB}" type="pres">
      <dgm:prSet presAssocID="{BD3F7B49-FBCA-4035-A46C-04C4088452CD}" presName="sibTrans" presStyleCnt="0"/>
      <dgm:spPr/>
    </dgm:pt>
    <dgm:pt modelId="{31527023-7968-4A06-B8C3-B89D2ABA0BAE}" type="pres">
      <dgm:prSet presAssocID="{2E9B5456-AD04-4096-961E-048AAC8BAB35}" presName="node" presStyleLbl="node1" presStyleIdx="3" presStyleCnt="5">
        <dgm:presLayoutVars>
          <dgm:bulletEnabled val="1"/>
        </dgm:presLayoutVars>
      </dgm:prSet>
      <dgm:spPr/>
      <dgm:t>
        <a:bodyPr/>
        <a:lstStyle/>
        <a:p>
          <a:endParaRPr lang="en-US"/>
        </a:p>
      </dgm:t>
    </dgm:pt>
    <dgm:pt modelId="{9F68100E-3ACE-4ABC-BD30-156DF9580D69}" type="pres">
      <dgm:prSet presAssocID="{573F54A6-896C-43A6-97F5-DE134BE7F1BF}" presName="sibTrans" presStyleCnt="0"/>
      <dgm:spPr/>
    </dgm:pt>
    <dgm:pt modelId="{E12F6445-48C9-439C-9AA0-4BEB7676EC5D}" type="pres">
      <dgm:prSet presAssocID="{45318E00-E3C0-430C-9EA1-0ABD084C468B}" presName="node" presStyleLbl="node1" presStyleIdx="4" presStyleCnt="5">
        <dgm:presLayoutVars>
          <dgm:bulletEnabled val="1"/>
        </dgm:presLayoutVars>
      </dgm:prSet>
      <dgm:spPr/>
      <dgm:t>
        <a:bodyPr/>
        <a:lstStyle/>
        <a:p>
          <a:endParaRPr lang="en-US"/>
        </a:p>
      </dgm:t>
    </dgm:pt>
  </dgm:ptLst>
  <dgm:cxnLst>
    <dgm:cxn modelId="{CB7E67B6-B69E-4819-A163-EC309D66313C}" srcId="{CC481536-6F3B-422E-817F-461E4B48665C}" destId="{713E2333-E2A6-4D9F-8D6F-EB5E65B238D0}" srcOrd="0" destOrd="0" parTransId="{146E0CCC-9A2A-429F-B9EE-5D51A3F92BF4}" sibTransId="{333B1089-F387-40E5-966B-91EFEAE1B6C1}"/>
    <dgm:cxn modelId="{C5399AC6-33BB-43EC-A65A-1D20797A82E7}" srcId="{CC481536-6F3B-422E-817F-461E4B48665C}" destId="{115D8E59-70D6-4CFE-91FE-00394890C3A0}" srcOrd="1" destOrd="0" parTransId="{B02B5C4A-EDEF-40B6-80D5-B7BEBC4BD8C4}" sibTransId="{399387FC-2CFA-4731-8ECA-C9FC9BA5295E}"/>
    <dgm:cxn modelId="{38CA3D7B-C152-4DF0-9718-C5D78C244412}" srcId="{CC481536-6F3B-422E-817F-461E4B48665C}" destId="{45318E00-E3C0-430C-9EA1-0ABD084C468B}" srcOrd="4" destOrd="0" parTransId="{DA8025CB-D10A-4FA9-9BE0-070629B324E0}" sibTransId="{4AF62DB4-CF0A-435A-AD6E-8A5513BFB5A8}"/>
    <dgm:cxn modelId="{6A108CC3-D736-454D-AD36-6C9AFBABD7FB}" type="presOf" srcId="{CC481536-6F3B-422E-817F-461E4B48665C}" destId="{33D9D41F-0661-4224-87CC-3FFC7BCCF532}" srcOrd="0" destOrd="0" presId="urn:microsoft.com/office/officeart/2005/8/layout/default"/>
    <dgm:cxn modelId="{471829CD-0DDC-4393-8965-9528F4E4D24C}" type="presOf" srcId="{45318E00-E3C0-430C-9EA1-0ABD084C468B}" destId="{E12F6445-48C9-439C-9AA0-4BEB7676EC5D}" srcOrd="0" destOrd="0" presId="urn:microsoft.com/office/officeart/2005/8/layout/default"/>
    <dgm:cxn modelId="{948CCAE5-BE1F-473D-9C13-66B94131D13B}" type="presOf" srcId="{713E2333-E2A6-4D9F-8D6F-EB5E65B238D0}" destId="{CFB7BE61-9A4F-4502-A787-2FE2145DBF78}" srcOrd="0" destOrd="0" presId="urn:microsoft.com/office/officeart/2005/8/layout/default"/>
    <dgm:cxn modelId="{C5D4D92F-FA94-4B9A-B21D-F4CAC780DEEC}" srcId="{CC481536-6F3B-422E-817F-461E4B48665C}" destId="{F9BF3219-3EFF-434D-954D-E5A65729B035}" srcOrd="2" destOrd="0" parTransId="{37DB473C-FED6-476E-B2D0-66A901F47781}" sibTransId="{BD3F7B49-FBCA-4035-A46C-04C4088452CD}"/>
    <dgm:cxn modelId="{050E5A19-9EB1-42EC-9B06-5BEFE537E315}" type="presOf" srcId="{F9BF3219-3EFF-434D-954D-E5A65729B035}" destId="{41F32AE4-EE1C-4792-AFFD-7DD446296CB2}" srcOrd="0" destOrd="0" presId="urn:microsoft.com/office/officeart/2005/8/layout/default"/>
    <dgm:cxn modelId="{D4F87917-903F-44CA-B981-B10BEF145C7F}" srcId="{CC481536-6F3B-422E-817F-461E4B48665C}" destId="{2E9B5456-AD04-4096-961E-048AAC8BAB35}" srcOrd="3" destOrd="0" parTransId="{BDE578D7-7C94-49DF-98ED-D59A45B7906E}" sibTransId="{573F54A6-896C-43A6-97F5-DE134BE7F1BF}"/>
    <dgm:cxn modelId="{9886FEB9-3019-48C9-ACA8-EEB501622ADB}" type="presOf" srcId="{115D8E59-70D6-4CFE-91FE-00394890C3A0}" destId="{AF239B50-B74E-4C6C-90AB-9C8AC724A821}" srcOrd="0" destOrd="0" presId="urn:microsoft.com/office/officeart/2005/8/layout/default"/>
    <dgm:cxn modelId="{A9462DA9-A2C1-4DF9-B3FE-2701FF061FA9}" type="presOf" srcId="{2E9B5456-AD04-4096-961E-048AAC8BAB35}" destId="{31527023-7968-4A06-B8C3-B89D2ABA0BAE}" srcOrd="0" destOrd="0" presId="urn:microsoft.com/office/officeart/2005/8/layout/default"/>
    <dgm:cxn modelId="{B9FF0BC6-AF24-4283-818D-B066B2C21607}" type="presParOf" srcId="{33D9D41F-0661-4224-87CC-3FFC7BCCF532}" destId="{CFB7BE61-9A4F-4502-A787-2FE2145DBF78}" srcOrd="0" destOrd="0" presId="urn:microsoft.com/office/officeart/2005/8/layout/default"/>
    <dgm:cxn modelId="{34C2D107-0236-4051-A170-31E4A4D7F8B1}" type="presParOf" srcId="{33D9D41F-0661-4224-87CC-3FFC7BCCF532}" destId="{CE1D676B-BD28-4B5F-8FAF-09AFDBD64FCC}" srcOrd="1" destOrd="0" presId="urn:microsoft.com/office/officeart/2005/8/layout/default"/>
    <dgm:cxn modelId="{0E28B280-B1FB-4E3B-A55F-E568AF23D2B0}" type="presParOf" srcId="{33D9D41F-0661-4224-87CC-3FFC7BCCF532}" destId="{AF239B50-B74E-4C6C-90AB-9C8AC724A821}" srcOrd="2" destOrd="0" presId="urn:microsoft.com/office/officeart/2005/8/layout/default"/>
    <dgm:cxn modelId="{FF24E57B-62C0-4749-858B-89A200C03B93}" type="presParOf" srcId="{33D9D41F-0661-4224-87CC-3FFC7BCCF532}" destId="{0D8FC326-86F9-4C55-923D-1E098CC9F0B2}" srcOrd="3" destOrd="0" presId="urn:microsoft.com/office/officeart/2005/8/layout/default"/>
    <dgm:cxn modelId="{1DD82AC9-CDDF-4CE0-B2A9-2EF1775986B6}" type="presParOf" srcId="{33D9D41F-0661-4224-87CC-3FFC7BCCF532}" destId="{41F32AE4-EE1C-4792-AFFD-7DD446296CB2}" srcOrd="4" destOrd="0" presId="urn:microsoft.com/office/officeart/2005/8/layout/default"/>
    <dgm:cxn modelId="{311ACE13-CD59-4A9E-AD81-4638FF38B2B6}" type="presParOf" srcId="{33D9D41F-0661-4224-87CC-3FFC7BCCF532}" destId="{AF8FC0B9-F9C1-4002-9522-EE2B02FAD2DB}" srcOrd="5" destOrd="0" presId="urn:microsoft.com/office/officeart/2005/8/layout/default"/>
    <dgm:cxn modelId="{2E5CAC3A-84E5-4594-9046-F757F4906B92}" type="presParOf" srcId="{33D9D41F-0661-4224-87CC-3FFC7BCCF532}" destId="{31527023-7968-4A06-B8C3-B89D2ABA0BAE}" srcOrd="6" destOrd="0" presId="urn:microsoft.com/office/officeart/2005/8/layout/default"/>
    <dgm:cxn modelId="{BBA5F9BD-F2E5-4F38-9B25-1A90C5616BDC}" type="presParOf" srcId="{33D9D41F-0661-4224-87CC-3FFC7BCCF532}" destId="{9F68100E-3ACE-4ABC-BD30-156DF9580D69}" srcOrd="7" destOrd="0" presId="urn:microsoft.com/office/officeart/2005/8/layout/default"/>
    <dgm:cxn modelId="{94AF0C4A-7218-4861-99BA-41D3694F5BCA}" type="presParOf" srcId="{33D9D41F-0661-4224-87CC-3FFC7BCCF532}" destId="{E12F6445-48C9-439C-9AA0-4BEB7676EC5D}"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57967F9-A2F6-410B-84E5-5E93D811DE36}" type="doc">
      <dgm:prSet loTypeId="urn:microsoft.com/office/officeart/2005/8/layout/vList5" loCatId="list" qsTypeId="urn:microsoft.com/office/officeart/2005/8/quickstyle/simple1" qsCatId="simple" csTypeId="urn:microsoft.com/office/officeart/2005/8/colors/accent0_3" csCatId="mainScheme" phldr="1"/>
      <dgm:spPr/>
      <dgm:t>
        <a:bodyPr/>
        <a:lstStyle/>
        <a:p>
          <a:endParaRPr lang="en-US"/>
        </a:p>
      </dgm:t>
    </dgm:pt>
    <dgm:pt modelId="{FA2592C8-04BD-47BD-A35D-7CCFA7E1A68C}">
      <dgm:prSet phldrT="[Text]" custT="1"/>
      <dgm:spPr/>
      <dgm:t>
        <a:bodyPr/>
        <a:lstStyle/>
        <a:p>
          <a:r>
            <a:rPr lang="en-US" sz="1400" dirty="0" smtClean="0"/>
            <a:t>Recommendation 1: Primary Care</a:t>
          </a:r>
          <a:endParaRPr lang="en-US" sz="1400" dirty="0"/>
        </a:p>
      </dgm:t>
    </dgm:pt>
    <dgm:pt modelId="{8A984D43-9300-4F91-8F21-D3CF550C4DF3}" type="parTrans" cxnId="{6B2C859F-1388-4989-91D1-DFC4AC68EFF2}">
      <dgm:prSet/>
      <dgm:spPr/>
      <dgm:t>
        <a:bodyPr/>
        <a:lstStyle/>
        <a:p>
          <a:endParaRPr lang="en-US"/>
        </a:p>
      </dgm:t>
    </dgm:pt>
    <dgm:pt modelId="{E0774823-4506-47EB-9EE6-D2FCC5B3B9B6}" type="sibTrans" cxnId="{6B2C859F-1388-4989-91D1-DFC4AC68EFF2}">
      <dgm:prSet/>
      <dgm:spPr/>
      <dgm:t>
        <a:bodyPr/>
        <a:lstStyle/>
        <a:p>
          <a:endParaRPr lang="en-US"/>
        </a:p>
      </dgm:t>
    </dgm:pt>
    <dgm:pt modelId="{9BCE123C-1B5B-40D6-B7C6-7E3AA3677AD2}">
      <dgm:prSet phldrT="[Text]" custT="1"/>
      <dgm:spPr/>
      <dgm:t>
        <a:bodyPr/>
        <a:lstStyle/>
        <a:p>
          <a:r>
            <a:rPr lang="en-US" sz="1400" dirty="0" smtClean="0"/>
            <a:t>Convene stakeholders, including ACOs, insurers, MAHP, professional organizations, and other health care provider groups to support the dissemination of the consensus on provider practice regarding falls risk screening and interventions in primary care settings for older adults</a:t>
          </a:r>
          <a:endParaRPr lang="en-US" sz="1400" dirty="0"/>
        </a:p>
      </dgm:t>
    </dgm:pt>
    <dgm:pt modelId="{76996352-F468-452E-9E77-CD0403828C3D}" type="parTrans" cxnId="{42D5D5A3-2064-4DA4-95CC-EE09A0CB68A7}">
      <dgm:prSet/>
      <dgm:spPr/>
      <dgm:t>
        <a:bodyPr/>
        <a:lstStyle/>
        <a:p>
          <a:endParaRPr lang="en-US"/>
        </a:p>
      </dgm:t>
    </dgm:pt>
    <dgm:pt modelId="{960C79D9-C68B-4E4E-9B8F-616720B2C341}" type="sibTrans" cxnId="{42D5D5A3-2064-4DA4-95CC-EE09A0CB68A7}">
      <dgm:prSet/>
      <dgm:spPr/>
      <dgm:t>
        <a:bodyPr/>
        <a:lstStyle/>
        <a:p>
          <a:endParaRPr lang="en-US"/>
        </a:p>
      </dgm:t>
    </dgm:pt>
    <dgm:pt modelId="{23D7BDCE-00F8-4632-8F21-939399271E2E}">
      <dgm:prSet phldrT="[Text]" custT="1"/>
      <dgm:spPr/>
      <dgm:t>
        <a:bodyPr/>
        <a:lstStyle/>
        <a:p>
          <a:r>
            <a:rPr lang="en-US" sz="1400" dirty="0" smtClean="0"/>
            <a:t>Recommendation 2: Community Based Falls Prevention Programs</a:t>
          </a:r>
          <a:endParaRPr lang="en-US" sz="1400" dirty="0"/>
        </a:p>
      </dgm:t>
    </dgm:pt>
    <dgm:pt modelId="{CF1CF11C-05F7-4073-A845-C7A197DBACE3}" type="parTrans" cxnId="{61A00816-430E-4BFB-9BC8-7C8B0595EEB8}">
      <dgm:prSet/>
      <dgm:spPr/>
      <dgm:t>
        <a:bodyPr/>
        <a:lstStyle/>
        <a:p>
          <a:endParaRPr lang="en-US"/>
        </a:p>
      </dgm:t>
    </dgm:pt>
    <dgm:pt modelId="{A0087F2B-7632-41CF-9010-A8EAEA0C83DB}" type="sibTrans" cxnId="{61A00816-430E-4BFB-9BC8-7C8B0595EEB8}">
      <dgm:prSet/>
      <dgm:spPr/>
      <dgm:t>
        <a:bodyPr/>
        <a:lstStyle/>
        <a:p>
          <a:endParaRPr lang="en-US"/>
        </a:p>
      </dgm:t>
    </dgm:pt>
    <dgm:pt modelId="{FAEA0A56-30A4-4A25-8A07-558108CC2214}">
      <dgm:prSet phldrT="[Text]" custT="1"/>
      <dgm:spPr/>
      <dgm:t>
        <a:bodyPr/>
        <a:lstStyle/>
        <a:p>
          <a:r>
            <a:rPr lang="en-US" sz="1400" dirty="0" smtClean="0"/>
            <a:t>Collaborate with key stakeholders in the planning of distribution and promotion systems for community-based falls prevention programs that draw upon community, provider, workplace, and government network</a:t>
          </a:r>
          <a:endParaRPr lang="en-US" sz="1400" dirty="0"/>
        </a:p>
      </dgm:t>
    </dgm:pt>
    <dgm:pt modelId="{25253F40-A70C-48D5-AFA4-881A82D4C9EC}" type="parTrans" cxnId="{416628DF-9850-4CA0-B445-5AE65CFC7A86}">
      <dgm:prSet/>
      <dgm:spPr/>
      <dgm:t>
        <a:bodyPr/>
        <a:lstStyle/>
        <a:p>
          <a:endParaRPr lang="en-US"/>
        </a:p>
      </dgm:t>
    </dgm:pt>
    <dgm:pt modelId="{F0E6BFB8-67CD-4932-8417-23FFC5BA1B6B}" type="sibTrans" cxnId="{416628DF-9850-4CA0-B445-5AE65CFC7A86}">
      <dgm:prSet/>
      <dgm:spPr/>
      <dgm:t>
        <a:bodyPr/>
        <a:lstStyle/>
        <a:p>
          <a:endParaRPr lang="en-US"/>
        </a:p>
      </dgm:t>
    </dgm:pt>
    <dgm:pt modelId="{087E00B4-F997-479D-A811-7D829D43C8A9}">
      <dgm:prSet phldrT="[Text]" custT="1"/>
      <dgm:spPr/>
      <dgm:t>
        <a:bodyPr/>
        <a:lstStyle/>
        <a:p>
          <a:r>
            <a:rPr lang="en-US" sz="1400" dirty="0" smtClean="0"/>
            <a:t>Recommendation 3: Healthy Aging Community Design</a:t>
          </a:r>
          <a:endParaRPr lang="en-US" sz="1400" dirty="0"/>
        </a:p>
      </dgm:t>
    </dgm:pt>
    <dgm:pt modelId="{4B25ABF4-8D4E-485D-A198-250988018587}" type="parTrans" cxnId="{0AA8A3D8-D275-4821-AD7C-37DF00F3393B}">
      <dgm:prSet/>
      <dgm:spPr/>
      <dgm:t>
        <a:bodyPr/>
        <a:lstStyle/>
        <a:p>
          <a:endParaRPr lang="en-US"/>
        </a:p>
      </dgm:t>
    </dgm:pt>
    <dgm:pt modelId="{8C63FE7F-6716-4EF0-B5E6-D7F4B1CAE119}" type="sibTrans" cxnId="{0AA8A3D8-D275-4821-AD7C-37DF00F3393B}">
      <dgm:prSet/>
      <dgm:spPr/>
      <dgm:t>
        <a:bodyPr/>
        <a:lstStyle/>
        <a:p>
          <a:endParaRPr lang="en-US"/>
        </a:p>
      </dgm:t>
    </dgm:pt>
    <dgm:pt modelId="{DDAB0E2E-FBC4-47A6-8306-0598F20F0B0E}">
      <dgm:prSet phldrT="[Text]" custT="1"/>
      <dgm:spPr/>
      <dgm:t>
        <a:bodyPr/>
        <a:lstStyle/>
        <a:p>
          <a:r>
            <a:rPr lang="en-US" sz="1400" dirty="0" smtClean="0"/>
            <a:t>Recommendation 4: Falls Commission Statutory  Changes</a:t>
          </a:r>
          <a:endParaRPr lang="en-US" sz="1400" dirty="0"/>
        </a:p>
      </dgm:t>
    </dgm:pt>
    <dgm:pt modelId="{F251A963-ACC8-4BCD-BC45-F53D1FCF4A7F}" type="parTrans" cxnId="{B90A50A0-B906-4B71-B84B-A7DA6AB9E8EC}">
      <dgm:prSet/>
      <dgm:spPr/>
      <dgm:t>
        <a:bodyPr/>
        <a:lstStyle/>
        <a:p>
          <a:endParaRPr lang="en-US"/>
        </a:p>
      </dgm:t>
    </dgm:pt>
    <dgm:pt modelId="{7ABE1088-A388-4234-A8E8-971393D4D73D}" type="sibTrans" cxnId="{B90A50A0-B906-4B71-B84B-A7DA6AB9E8EC}">
      <dgm:prSet/>
      <dgm:spPr/>
      <dgm:t>
        <a:bodyPr/>
        <a:lstStyle/>
        <a:p>
          <a:endParaRPr lang="en-US"/>
        </a:p>
      </dgm:t>
    </dgm:pt>
    <dgm:pt modelId="{C908D7B6-9932-452A-B5D9-6415A974E36F}">
      <dgm:prSet phldrT="[Text]" custT="1"/>
      <dgm:spPr/>
      <dgm:t>
        <a:bodyPr/>
        <a:lstStyle/>
        <a:p>
          <a:r>
            <a:rPr lang="en-US" sz="1400" dirty="0" smtClean="0"/>
            <a:t>Any given system should meet specific criteria that accounts for quality, sustainability, fidelity and accessibility statewide</a:t>
          </a:r>
          <a:endParaRPr lang="en-US" sz="1400" dirty="0"/>
        </a:p>
      </dgm:t>
    </dgm:pt>
    <dgm:pt modelId="{CBA544AC-3AE3-4BE2-B16C-8DB767C7D1B0}" type="parTrans" cxnId="{AA8BD665-6084-4366-98D7-976DDB158CF1}">
      <dgm:prSet/>
      <dgm:spPr/>
      <dgm:t>
        <a:bodyPr/>
        <a:lstStyle/>
        <a:p>
          <a:endParaRPr lang="en-US"/>
        </a:p>
      </dgm:t>
    </dgm:pt>
    <dgm:pt modelId="{D8031874-88B3-4148-AFB9-084DAE241FD8}" type="sibTrans" cxnId="{AA8BD665-6084-4366-98D7-976DDB158CF1}">
      <dgm:prSet/>
      <dgm:spPr/>
      <dgm:t>
        <a:bodyPr/>
        <a:lstStyle/>
        <a:p>
          <a:endParaRPr lang="en-US"/>
        </a:p>
      </dgm:t>
    </dgm:pt>
    <dgm:pt modelId="{9C1C5823-D3A7-49D6-9561-9E86AD477873}">
      <dgm:prSet phldrT="[Text]" custT="1"/>
      <dgm:spPr/>
      <dgm:t>
        <a:bodyPr/>
        <a:lstStyle/>
        <a:p>
          <a:r>
            <a:rPr lang="en-US" sz="1400" dirty="0" smtClean="0"/>
            <a:t>Expand collaboration with key stakeholders in healthy aging community design/the built environment in order to increase resources and knowledge sharing</a:t>
          </a:r>
          <a:endParaRPr lang="en-US" sz="1400" dirty="0"/>
        </a:p>
      </dgm:t>
    </dgm:pt>
    <dgm:pt modelId="{D8A8DF1A-20D8-40C5-BAF9-9F1444B05F06}" type="parTrans" cxnId="{334142EF-3E7C-4ABB-80DB-BCB87226A3E5}">
      <dgm:prSet/>
      <dgm:spPr/>
      <dgm:t>
        <a:bodyPr/>
        <a:lstStyle/>
        <a:p>
          <a:endParaRPr lang="en-US"/>
        </a:p>
      </dgm:t>
    </dgm:pt>
    <dgm:pt modelId="{E2C21242-F88C-4BCF-AA6B-20261597316D}" type="sibTrans" cxnId="{334142EF-3E7C-4ABB-80DB-BCB87226A3E5}">
      <dgm:prSet/>
      <dgm:spPr/>
      <dgm:t>
        <a:bodyPr/>
        <a:lstStyle/>
        <a:p>
          <a:endParaRPr lang="en-US"/>
        </a:p>
      </dgm:t>
    </dgm:pt>
    <dgm:pt modelId="{5820E0D8-062E-45BA-813A-132379031AD0}">
      <dgm:prSet phldrT="[Text]" custT="1"/>
      <dgm:spPr/>
      <dgm:t>
        <a:bodyPr/>
        <a:lstStyle/>
        <a:p>
          <a:r>
            <a:rPr lang="en-US" sz="1400" dirty="0" smtClean="0"/>
            <a:t>Incorporate the revise scope of reporting to the legislature to include annual activities updates, and a full report every two years</a:t>
          </a:r>
          <a:endParaRPr lang="en-US" sz="1400" dirty="0"/>
        </a:p>
      </dgm:t>
    </dgm:pt>
    <dgm:pt modelId="{725CAAE7-5840-4807-8225-7C0DB1ED3B85}" type="parTrans" cxnId="{4E8C89DA-5286-410C-B4E5-E3CDEE3341AE}">
      <dgm:prSet/>
      <dgm:spPr/>
      <dgm:t>
        <a:bodyPr/>
        <a:lstStyle/>
        <a:p>
          <a:endParaRPr lang="en-US"/>
        </a:p>
      </dgm:t>
    </dgm:pt>
    <dgm:pt modelId="{44CF8CA8-9E83-4441-BDF0-693D29B7300C}" type="sibTrans" cxnId="{4E8C89DA-5286-410C-B4E5-E3CDEE3341AE}">
      <dgm:prSet/>
      <dgm:spPr/>
      <dgm:t>
        <a:bodyPr/>
        <a:lstStyle/>
        <a:p>
          <a:endParaRPr lang="en-US"/>
        </a:p>
      </dgm:t>
    </dgm:pt>
    <dgm:pt modelId="{9D27BCEC-8E38-4B8E-AF3D-B2A0031E47A9}">
      <dgm:prSet phldrT="[Text]" custT="1"/>
      <dgm:spPr/>
      <dgm:t>
        <a:bodyPr/>
        <a:lstStyle/>
        <a:p>
          <a:r>
            <a:rPr lang="en-US" sz="1400" dirty="0" smtClean="0"/>
            <a:t>Incorporate the appointment of additional commission members with the expertise of vision, falls research, healthcare coverage and payment, and the built environment</a:t>
          </a:r>
          <a:endParaRPr lang="en-US" sz="1400" dirty="0"/>
        </a:p>
      </dgm:t>
    </dgm:pt>
    <dgm:pt modelId="{89BABF66-DD44-4B81-867D-F930684E3359}" type="parTrans" cxnId="{D1A87DA4-F494-4C3E-AF8B-3224BB227112}">
      <dgm:prSet/>
      <dgm:spPr/>
      <dgm:t>
        <a:bodyPr/>
        <a:lstStyle/>
        <a:p>
          <a:endParaRPr lang="en-US"/>
        </a:p>
      </dgm:t>
    </dgm:pt>
    <dgm:pt modelId="{8FBFD6EA-2D99-46D9-9066-9ECF9D620D9E}" type="sibTrans" cxnId="{D1A87DA4-F494-4C3E-AF8B-3224BB227112}">
      <dgm:prSet/>
      <dgm:spPr/>
      <dgm:t>
        <a:bodyPr/>
        <a:lstStyle/>
        <a:p>
          <a:endParaRPr lang="en-US"/>
        </a:p>
      </dgm:t>
    </dgm:pt>
    <dgm:pt modelId="{866DCB94-EBAB-4DA3-9D42-AC4CA83CA425}" type="pres">
      <dgm:prSet presAssocID="{057967F9-A2F6-410B-84E5-5E93D811DE36}" presName="Name0" presStyleCnt="0">
        <dgm:presLayoutVars>
          <dgm:dir/>
          <dgm:animLvl val="lvl"/>
          <dgm:resizeHandles val="exact"/>
        </dgm:presLayoutVars>
      </dgm:prSet>
      <dgm:spPr/>
      <dgm:t>
        <a:bodyPr/>
        <a:lstStyle/>
        <a:p>
          <a:endParaRPr lang="en-US"/>
        </a:p>
      </dgm:t>
    </dgm:pt>
    <dgm:pt modelId="{1A0D1BFA-1234-424F-8D35-30A34911BFF4}" type="pres">
      <dgm:prSet presAssocID="{FA2592C8-04BD-47BD-A35D-7CCFA7E1A68C}" presName="linNode" presStyleCnt="0"/>
      <dgm:spPr/>
      <dgm:t>
        <a:bodyPr/>
        <a:lstStyle/>
        <a:p>
          <a:endParaRPr lang="en-US"/>
        </a:p>
      </dgm:t>
    </dgm:pt>
    <dgm:pt modelId="{BD88BC13-4ADD-4A5E-B140-B7FCBDA83AFD}" type="pres">
      <dgm:prSet presAssocID="{FA2592C8-04BD-47BD-A35D-7CCFA7E1A68C}" presName="parentText" presStyleLbl="node1" presStyleIdx="0" presStyleCnt="4" custScaleX="64465">
        <dgm:presLayoutVars>
          <dgm:chMax val="1"/>
          <dgm:bulletEnabled val="1"/>
        </dgm:presLayoutVars>
      </dgm:prSet>
      <dgm:spPr/>
      <dgm:t>
        <a:bodyPr/>
        <a:lstStyle/>
        <a:p>
          <a:endParaRPr lang="en-US"/>
        </a:p>
      </dgm:t>
    </dgm:pt>
    <dgm:pt modelId="{A15C8192-64AD-4E7B-A6AF-5F552CD101BB}" type="pres">
      <dgm:prSet presAssocID="{FA2592C8-04BD-47BD-A35D-7CCFA7E1A68C}" presName="descendantText" presStyleLbl="alignAccFollowNode1" presStyleIdx="0" presStyleCnt="4" custScaleX="136874">
        <dgm:presLayoutVars>
          <dgm:bulletEnabled val="1"/>
        </dgm:presLayoutVars>
      </dgm:prSet>
      <dgm:spPr/>
      <dgm:t>
        <a:bodyPr/>
        <a:lstStyle/>
        <a:p>
          <a:endParaRPr lang="en-US"/>
        </a:p>
      </dgm:t>
    </dgm:pt>
    <dgm:pt modelId="{D05B0946-45E8-4A86-8E3C-993BA00D3652}" type="pres">
      <dgm:prSet presAssocID="{E0774823-4506-47EB-9EE6-D2FCC5B3B9B6}" presName="sp" presStyleCnt="0"/>
      <dgm:spPr/>
      <dgm:t>
        <a:bodyPr/>
        <a:lstStyle/>
        <a:p>
          <a:endParaRPr lang="en-US"/>
        </a:p>
      </dgm:t>
    </dgm:pt>
    <dgm:pt modelId="{1182B768-EDB2-4FDB-86A2-2F11BAB92AD4}" type="pres">
      <dgm:prSet presAssocID="{23D7BDCE-00F8-4632-8F21-939399271E2E}" presName="linNode" presStyleCnt="0"/>
      <dgm:spPr/>
      <dgm:t>
        <a:bodyPr/>
        <a:lstStyle/>
        <a:p>
          <a:endParaRPr lang="en-US"/>
        </a:p>
      </dgm:t>
    </dgm:pt>
    <dgm:pt modelId="{30A087D5-2040-44EA-9284-C288466ECC31}" type="pres">
      <dgm:prSet presAssocID="{23D7BDCE-00F8-4632-8F21-939399271E2E}" presName="parentText" presStyleLbl="node1" presStyleIdx="1" presStyleCnt="4" custScaleX="64465">
        <dgm:presLayoutVars>
          <dgm:chMax val="1"/>
          <dgm:bulletEnabled val="1"/>
        </dgm:presLayoutVars>
      </dgm:prSet>
      <dgm:spPr/>
      <dgm:t>
        <a:bodyPr/>
        <a:lstStyle/>
        <a:p>
          <a:endParaRPr lang="en-US"/>
        </a:p>
      </dgm:t>
    </dgm:pt>
    <dgm:pt modelId="{3B66EAF5-7680-477E-BA38-A8578C785D61}" type="pres">
      <dgm:prSet presAssocID="{23D7BDCE-00F8-4632-8F21-939399271E2E}" presName="descendantText" presStyleLbl="alignAccFollowNode1" presStyleIdx="1" presStyleCnt="4" custScaleX="136151" custScaleY="125098">
        <dgm:presLayoutVars>
          <dgm:bulletEnabled val="1"/>
        </dgm:presLayoutVars>
      </dgm:prSet>
      <dgm:spPr/>
      <dgm:t>
        <a:bodyPr/>
        <a:lstStyle/>
        <a:p>
          <a:endParaRPr lang="en-US"/>
        </a:p>
      </dgm:t>
    </dgm:pt>
    <dgm:pt modelId="{B24A0C67-0A17-4979-BABB-D892A2013010}" type="pres">
      <dgm:prSet presAssocID="{A0087F2B-7632-41CF-9010-A8EAEA0C83DB}" presName="sp" presStyleCnt="0"/>
      <dgm:spPr/>
      <dgm:t>
        <a:bodyPr/>
        <a:lstStyle/>
        <a:p>
          <a:endParaRPr lang="en-US"/>
        </a:p>
      </dgm:t>
    </dgm:pt>
    <dgm:pt modelId="{8C8BE4C4-2C3F-4B38-BD00-BCBDAE7D0B7C}" type="pres">
      <dgm:prSet presAssocID="{087E00B4-F997-479D-A811-7D829D43C8A9}" presName="linNode" presStyleCnt="0"/>
      <dgm:spPr/>
      <dgm:t>
        <a:bodyPr/>
        <a:lstStyle/>
        <a:p>
          <a:endParaRPr lang="en-US"/>
        </a:p>
      </dgm:t>
    </dgm:pt>
    <dgm:pt modelId="{8BB4CABB-10D5-4D6A-93C7-AB34382EF745}" type="pres">
      <dgm:prSet presAssocID="{087E00B4-F997-479D-A811-7D829D43C8A9}" presName="parentText" presStyleLbl="node1" presStyleIdx="2" presStyleCnt="4" custScaleX="64465">
        <dgm:presLayoutVars>
          <dgm:chMax val="1"/>
          <dgm:bulletEnabled val="1"/>
        </dgm:presLayoutVars>
      </dgm:prSet>
      <dgm:spPr/>
      <dgm:t>
        <a:bodyPr/>
        <a:lstStyle/>
        <a:p>
          <a:endParaRPr lang="en-US"/>
        </a:p>
      </dgm:t>
    </dgm:pt>
    <dgm:pt modelId="{FE4923BD-40FB-4293-A9B1-5EFE07C49AA8}" type="pres">
      <dgm:prSet presAssocID="{087E00B4-F997-479D-A811-7D829D43C8A9}" presName="descendantText" presStyleLbl="alignAccFollowNode1" presStyleIdx="2" presStyleCnt="4" custScaleX="136874">
        <dgm:presLayoutVars>
          <dgm:bulletEnabled val="1"/>
        </dgm:presLayoutVars>
      </dgm:prSet>
      <dgm:spPr/>
      <dgm:t>
        <a:bodyPr/>
        <a:lstStyle/>
        <a:p>
          <a:endParaRPr lang="en-US"/>
        </a:p>
      </dgm:t>
    </dgm:pt>
    <dgm:pt modelId="{8A41CD54-EFA2-4AE2-896D-8A4CBB57A0F1}" type="pres">
      <dgm:prSet presAssocID="{8C63FE7F-6716-4EF0-B5E6-D7F4B1CAE119}" presName="sp" presStyleCnt="0"/>
      <dgm:spPr/>
      <dgm:t>
        <a:bodyPr/>
        <a:lstStyle/>
        <a:p>
          <a:endParaRPr lang="en-US"/>
        </a:p>
      </dgm:t>
    </dgm:pt>
    <dgm:pt modelId="{437F6F01-0209-47B5-BC3E-6E61165AF4DB}" type="pres">
      <dgm:prSet presAssocID="{DDAB0E2E-FBC4-47A6-8306-0598F20F0B0E}" presName="linNode" presStyleCnt="0"/>
      <dgm:spPr/>
      <dgm:t>
        <a:bodyPr/>
        <a:lstStyle/>
        <a:p>
          <a:endParaRPr lang="en-US"/>
        </a:p>
      </dgm:t>
    </dgm:pt>
    <dgm:pt modelId="{92A371E8-C509-4DBA-988C-8175FC1AFE9F}" type="pres">
      <dgm:prSet presAssocID="{DDAB0E2E-FBC4-47A6-8306-0598F20F0B0E}" presName="parentText" presStyleLbl="node1" presStyleIdx="3" presStyleCnt="4" custScaleX="64465">
        <dgm:presLayoutVars>
          <dgm:chMax val="1"/>
          <dgm:bulletEnabled val="1"/>
        </dgm:presLayoutVars>
      </dgm:prSet>
      <dgm:spPr/>
      <dgm:t>
        <a:bodyPr/>
        <a:lstStyle/>
        <a:p>
          <a:endParaRPr lang="en-US"/>
        </a:p>
      </dgm:t>
    </dgm:pt>
    <dgm:pt modelId="{FFD419A6-DEBC-4FB6-9E3A-9A355C9DFC65}" type="pres">
      <dgm:prSet presAssocID="{DDAB0E2E-FBC4-47A6-8306-0598F20F0B0E}" presName="descendantText" presStyleLbl="alignAccFollowNode1" presStyleIdx="3" presStyleCnt="4" custScaleX="136874" custScaleY="124591">
        <dgm:presLayoutVars>
          <dgm:bulletEnabled val="1"/>
        </dgm:presLayoutVars>
      </dgm:prSet>
      <dgm:spPr/>
      <dgm:t>
        <a:bodyPr/>
        <a:lstStyle/>
        <a:p>
          <a:endParaRPr lang="en-US"/>
        </a:p>
      </dgm:t>
    </dgm:pt>
  </dgm:ptLst>
  <dgm:cxnLst>
    <dgm:cxn modelId="{334142EF-3E7C-4ABB-80DB-BCB87226A3E5}" srcId="{087E00B4-F997-479D-A811-7D829D43C8A9}" destId="{9C1C5823-D3A7-49D6-9561-9E86AD477873}" srcOrd="0" destOrd="0" parTransId="{D8A8DF1A-20D8-40C5-BAF9-9F1444B05F06}" sibTransId="{E2C21242-F88C-4BCF-AA6B-20261597316D}"/>
    <dgm:cxn modelId="{1D94DD2C-DA69-435F-8C52-1CEB5A79C0EC}" type="presOf" srcId="{FAEA0A56-30A4-4A25-8A07-558108CC2214}" destId="{3B66EAF5-7680-477E-BA38-A8578C785D61}" srcOrd="0" destOrd="0" presId="urn:microsoft.com/office/officeart/2005/8/layout/vList5"/>
    <dgm:cxn modelId="{952F2DEF-27AC-44D9-BDE7-14A82794881F}" type="presOf" srcId="{23D7BDCE-00F8-4632-8F21-939399271E2E}" destId="{30A087D5-2040-44EA-9284-C288466ECC31}" srcOrd="0" destOrd="0" presId="urn:microsoft.com/office/officeart/2005/8/layout/vList5"/>
    <dgm:cxn modelId="{0AA8A3D8-D275-4821-AD7C-37DF00F3393B}" srcId="{057967F9-A2F6-410B-84E5-5E93D811DE36}" destId="{087E00B4-F997-479D-A811-7D829D43C8A9}" srcOrd="2" destOrd="0" parTransId="{4B25ABF4-8D4E-485D-A198-250988018587}" sibTransId="{8C63FE7F-6716-4EF0-B5E6-D7F4B1CAE119}"/>
    <dgm:cxn modelId="{4E8C89DA-5286-410C-B4E5-E3CDEE3341AE}" srcId="{DDAB0E2E-FBC4-47A6-8306-0598F20F0B0E}" destId="{5820E0D8-062E-45BA-813A-132379031AD0}" srcOrd="1" destOrd="0" parTransId="{725CAAE7-5840-4807-8225-7C0DB1ED3B85}" sibTransId="{44CF8CA8-9E83-4441-BDF0-693D29B7300C}"/>
    <dgm:cxn modelId="{604686D0-642E-4636-8D38-AF34AEB668C8}" type="presOf" srcId="{057967F9-A2F6-410B-84E5-5E93D811DE36}" destId="{866DCB94-EBAB-4DA3-9D42-AC4CA83CA425}" srcOrd="0" destOrd="0" presId="urn:microsoft.com/office/officeart/2005/8/layout/vList5"/>
    <dgm:cxn modelId="{0F31EF71-8E6F-49E3-8401-99DBF9781D40}" type="presOf" srcId="{9BCE123C-1B5B-40D6-B7C6-7E3AA3677AD2}" destId="{A15C8192-64AD-4E7B-A6AF-5F552CD101BB}" srcOrd="0" destOrd="0" presId="urn:microsoft.com/office/officeart/2005/8/layout/vList5"/>
    <dgm:cxn modelId="{074BDED8-DC9A-4841-B3BA-91ED88DED5B8}" type="presOf" srcId="{FA2592C8-04BD-47BD-A35D-7CCFA7E1A68C}" destId="{BD88BC13-4ADD-4A5E-B140-B7FCBDA83AFD}" srcOrd="0" destOrd="0" presId="urn:microsoft.com/office/officeart/2005/8/layout/vList5"/>
    <dgm:cxn modelId="{4CC5B7F6-56A1-4EE1-8F5E-052128FE6319}" type="presOf" srcId="{087E00B4-F997-479D-A811-7D829D43C8A9}" destId="{8BB4CABB-10D5-4D6A-93C7-AB34382EF745}" srcOrd="0" destOrd="0" presId="urn:microsoft.com/office/officeart/2005/8/layout/vList5"/>
    <dgm:cxn modelId="{42D5D5A3-2064-4DA4-95CC-EE09A0CB68A7}" srcId="{FA2592C8-04BD-47BD-A35D-7CCFA7E1A68C}" destId="{9BCE123C-1B5B-40D6-B7C6-7E3AA3677AD2}" srcOrd="0" destOrd="0" parTransId="{76996352-F468-452E-9E77-CD0403828C3D}" sibTransId="{960C79D9-C68B-4E4E-9B8F-616720B2C341}"/>
    <dgm:cxn modelId="{B90A50A0-B906-4B71-B84B-A7DA6AB9E8EC}" srcId="{057967F9-A2F6-410B-84E5-5E93D811DE36}" destId="{DDAB0E2E-FBC4-47A6-8306-0598F20F0B0E}" srcOrd="3" destOrd="0" parTransId="{F251A963-ACC8-4BCD-BC45-F53D1FCF4A7F}" sibTransId="{7ABE1088-A388-4234-A8E8-971393D4D73D}"/>
    <dgm:cxn modelId="{9ECABBFC-A9D5-47C6-9626-EAD3C3A39C2B}" type="presOf" srcId="{C908D7B6-9932-452A-B5D9-6415A974E36F}" destId="{3B66EAF5-7680-477E-BA38-A8578C785D61}" srcOrd="0" destOrd="1" presId="urn:microsoft.com/office/officeart/2005/8/layout/vList5"/>
    <dgm:cxn modelId="{6B2C859F-1388-4989-91D1-DFC4AC68EFF2}" srcId="{057967F9-A2F6-410B-84E5-5E93D811DE36}" destId="{FA2592C8-04BD-47BD-A35D-7CCFA7E1A68C}" srcOrd="0" destOrd="0" parTransId="{8A984D43-9300-4F91-8F21-D3CF550C4DF3}" sibTransId="{E0774823-4506-47EB-9EE6-D2FCC5B3B9B6}"/>
    <dgm:cxn modelId="{AA8BD665-6084-4366-98D7-976DDB158CF1}" srcId="{23D7BDCE-00F8-4632-8F21-939399271E2E}" destId="{C908D7B6-9932-452A-B5D9-6415A974E36F}" srcOrd="1" destOrd="0" parTransId="{CBA544AC-3AE3-4BE2-B16C-8DB767C7D1B0}" sibTransId="{D8031874-88B3-4148-AFB9-084DAE241FD8}"/>
    <dgm:cxn modelId="{416628DF-9850-4CA0-B445-5AE65CFC7A86}" srcId="{23D7BDCE-00F8-4632-8F21-939399271E2E}" destId="{FAEA0A56-30A4-4A25-8A07-558108CC2214}" srcOrd="0" destOrd="0" parTransId="{25253F40-A70C-48D5-AFA4-881A82D4C9EC}" sibTransId="{F0E6BFB8-67CD-4932-8417-23FFC5BA1B6B}"/>
    <dgm:cxn modelId="{D1A87DA4-F494-4C3E-AF8B-3224BB227112}" srcId="{DDAB0E2E-FBC4-47A6-8306-0598F20F0B0E}" destId="{9D27BCEC-8E38-4B8E-AF3D-B2A0031E47A9}" srcOrd="0" destOrd="0" parTransId="{89BABF66-DD44-4B81-867D-F930684E3359}" sibTransId="{8FBFD6EA-2D99-46D9-9066-9ECF9D620D9E}"/>
    <dgm:cxn modelId="{E8CB10CD-F459-4D31-8DCB-D4A722E385FF}" type="presOf" srcId="{9C1C5823-D3A7-49D6-9561-9E86AD477873}" destId="{FE4923BD-40FB-4293-A9B1-5EFE07C49AA8}" srcOrd="0" destOrd="0" presId="urn:microsoft.com/office/officeart/2005/8/layout/vList5"/>
    <dgm:cxn modelId="{10A05900-6696-4BB7-A1BD-3C5BD4C7D94F}" type="presOf" srcId="{DDAB0E2E-FBC4-47A6-8306-0598F20F0B0E}" destId="{92A371E8-C509-4DBA-988C-8175FC1AFE9F}" srcOrd="0" destOrd="0" presId="urn:microsoft.com/office/officeart/2005/8/layout/vList5"/>
    <dgm:cxn modelId="{5CF51E44-4898-4782-BBC6-BB15C43F2E66}" type="presOf" srcId="{5820E0D8-062E-45BA-813A-132379031AD0}" destId="{FFD419A6-DEBC-4FB6-9E3A-9A355C9DFC65}" srcOrd="0" destOrd="1" presId="urn:microsoft.com/office/officeart/2005/8/layout/vList5"/>
    <dgm:cxn modelId="{1CDE47FA-2500-4EE1-AB0F-26AD7F9EC469}" type="presOf" srcId="{9D27BCEC-8E38-4B8E-AF3D-B2A0031E47A9}" destId="{FFD419A6-DEBC-4FB6-9E3A-9A355C9DFC65}" srcOrd="0" destOrd="0" presId="urn:microsoft.com/office/officeart/2005/8/layout/vList5"/>
    <dgm:cxn modelId="{61A00816-430E-4BFB-9BC8-7C8B0595EEB8}" srcId="{057967F9-A2F6-410B-84E5-5E93D811DE36}" destId="{23D7BDCE-00F8-4632-8F21-939399271E2E}" srcOrd="1" destOrd="0" parTransId="{CF1CF11C-05F7-4073-A845-C7A197DBACE3}" sibTransId="{A0087F2B-7632-41CF-9010-A8EAEA0C83DB}"/>
    <dgm:cxn modelId="{94CD41A9-6C29-493C-9EB8-394EE42BDEF4}" type="presParOf" srcId="{866DCB94-EBAB-4DA3-9D42-AC4CA83CA425}" destId="{1A0D1BFA-1234-424F-8D35-30A34911BFF4}" srcOrd="0" destOrd="0" presId="urn:microsoft.com/office/officeart/2005/8/layout/vList5"/>
    <dgm:cxn modelId="{B696BB85-76CA-47DB-B4E8-1DE620B25DE7}" type="presParOf" srcId="{1A0D1BFA-1234-424F-8D35-30A34911BFF4}" destId="{BD88BC13-4ADD-4A5E-B140-B7FCBDA83AFD}" srcOrd="0" destOrd="0" presId="urn:microsoft.com/office/officeart/2005/8/layout/vList5"/>
    <dgm:cxn modelId="{557DCD95-17ED-4205-809D-355A0495318A}" type="presParOf" srcId="{1A0D1BFA-1234-424F-8D35-30A34911BFF4}" destId="{A15C8192-64AD-4E7B-A6AF-5F552CD101BB}" srcOrd="1" destOrd="0" presId="urn:microsoft.com/office/officeart/2005/8/layout/vList5"/>
    <dgm:cxn modelId="{86672543-2E6D-444C-8C3A-E0DB4A29409F}" type="presParOf" srcId="{866DCB94-EBAB-4DA3-9D42-AC4CA83CA425}" destId="{D05B0946-45E8-4A86-8E3C-993BA00D3652}" srcOrd="1" destOrd="0" presId="urn:microsoft.com/office/officeart/2005/8/layout/vList5"/>
    <dgm:cxn modelId="{17BE1B9F-9152-407E-996D-CE1354F3085A}" type="presParOf" srcId="{866DCB94-EBAB-4DA3-9D42-AC4CA83CA425}" destId="{1182B768-EDB2-4FDB-86A2-2F11BAB92AD4}" srcOrd="2" destOrd="0" presId="urn:microsoft.com/office/officeart/2005/8/layout/vList5"/>
    <dgm:cxn modelId="{C6CFCC50-3044-48EC-977C-95A316472BF6}" type="presParOf" srcId="{1182B768-EDB2-4FDB-86A2-2F11BAB92AD4}" destId="{30A087D5-2040-44EA-9284-C288466ECC31}" srcOrd="0" destOrd="0" presId="urn:microsoft.com/office/officeart/2005/8/layout/vList5"/>
    <dgm:cxn modelId="{55822E85-7538-419E-8DA2-36D876F4728B}" type="presParOf" srcId="{1182B768-EDB2-4FDB-86A2-2F11BAB92AD4}" destId="{3B66EAF5-7680-477E-BA38-A8578C785D61}" srcOrd="1" destOrd="0" presId="urn:microsoft.com/office/officeart/2005/8/layout/vList5"/>
    <dgm:cxn modelId="{6C71205C-F8DE-4F76-AE76-8B0EEABF4409}" type="presParOf" srcId="{866DCB94-EBAB-4DA3-9D42-AC4CA83CA425}" destId="{B24A0C67-0A17-4979-BABB-D892A2013010}" srcOrd="3" destOrd="0" presId="urn:microsoft.com/office/officeart/2005/8/layout/vList5"/>
    <dgm:cxn modelId="{59755A7E-9DC1-47A2-92BA-2EF25BFFE25F}" type="presParOf" srcId="{866DCB94-EBAB-4DA3-9D42-AC4CA83CA425}" destId="{8C8BE4C4-2C3F-4B38-BD00-BCBDAE7D0B7C}" srcOrd="4" destOrd="0" presId="urn:microsoft.com/office/officeart/2005/8/layout/vList5"/>
    <dgm:cxn modelId="{467A26D0-8D64-45D4-BE5A-7849A12B5883}" type="presParOf" srcId="{8C8BE4C4-2C3F-4B38-BD00-BCBDAE7D0B7C}" destId="{8BB4CABB-10D5-4D6A-93C7-AB34382EF745}" srcOrd="0" destOrd="0" presId="urn:microsoft.com/office/officeart/2005/8/layout/vList5"/>
    <dgm:cxn modelId="{883D75AE-F817-4A52-94B9-DB594B36E156}" type="presParOf" srcId="{8C8BE4C4-2C3F-4B38-BD00-BCBDAE7D0B7C}" destId="{FE4923BD-40FB-4293-A9B1-5EFE07C49AA8}" srcOrd="1" destOrd="0" presId="urn:microsoft.com/office/officeart/2005/8/layout/vList5"/>
    <dgm:cxn modelId="{DB8BF401-92FC-49CE-BA94-8CCFBC0C26CA}" type="presParOf" srcId="{866DCB94-EBAB-4DA3-9D42-AC4CA83CA425}" destId="{8A41CD54-EFA2-4AE2-896D-8A4CBB57A0F1}" srcOrd="5" destOrd="0" presId="urn:microsoft.com/office/officeart/2005/8/layout/vList5"/>
    <dgm:cxn modelId="{A9DFF347-3FDF-457F-BDD5-9C063474FC11}" type="presParOf" srcId="{866DCB94-EBAB-4DA3-9D42-AC4CA83CA425}" destId="{437F6F01-0209-47B5-BC3E-6E61165AF4DB}" srcOrd="6" destOrd="0" presId="urn:microsoft.com/office/officeart/2005/8/layout/vList5"/>
    <dgm:cxn modelId="{51180DB0-21D7-4A1E-AB90-AC64F5572ED3}" type="presParOf" srcId="{437F6F01-0209-47B5-BC3E-6E61165AF4DB}" destId="{92A371E8-C509-4DBA-988C-8175FC1AFE9F}" srcOrd="0" destOrd="0" presId="urn:microsoft.com/office/officeart/2005/8/layout/vList5"/>
    <dgm:cxn modelId="{AEC540FC-EF57-4D06-B4BA-4E3770C09374}" type="presParOf" srcId="{437F6F01-0209-47B5-BC3E-6E61165AF4DB}" destId="{FFD419A6-DEBC-4FB6-9E3A-9A355C9DFC65}"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15736FD-D291-4A77-B4E9-CAC5081FDFA5}"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3097A23-CED7-49BD-848D-311D66C74933}">
      <dgm:prSet phldrT="[Text]"/>
      <dgm:spPr/>
      <dgm:t>
        <a:bodyPr/>
        <a:lstStyle/>
        <a:p>
          <a:r>
            <a:rPr lang="en-US" b="1" dirty="0" smtClean="0"/>
            <a:t>Of the Report</a:t>
          </a:r>
          <a:endParaRPr lang="en-US" b="1" dirty="0"/>
        </a:p>
      </dgm:t>
    </dgm:pt>
    <dgm:pt modelId="{1455F1C9-3812-488C-AA49-E70C0A89BA01}" type="parTrans" cxnId="{1F53E50A-CCDF-4302-9451-E706DA14F97F}">
      <dgm:prSet/>
      <dgm:spPr/>
      <dgm:t>
        <a:bodyPr/>
        <a:lstStyle/>
        <a:p>
          <a:endParaRPr lang="en-US"/>
        </a:p>
      </dgm:t>
    </dgm:pt>
    <dgm:pt modelId="{BC3C08EB-CC94-4292-8133-080636FAE3C4}" type="sibTrans" cxnId="{1F53E50A-CCDF-4302-9451-E706DA14F97F}">
      <dgm:prSet/>
      <dgm:spPr/>
      <dgm:t>
        <a:bodyPr/>
        <a:lstStyle/>
        <a:p>
          <a:endParaRPr lang="en-US"/>
        </a:p>
      </dgm:t>
    </dgm:pt>
    <dgm:pt modelId="{FA057F07-02B2-47BA-BC82-152B2EFDACB9}">
      <dgm:prSet phldrT="[Text]"/>
      <dgm:spPr/>
      <dgm:t>
        <a:bodyPr/>
        <a:lstStyle/>
        <a:p>
          <a:r>
            <a:rPr lang="en-US" dirty="0" smtClean="0"/>
            <a:t>Provide contextual information about current state of falls and falls prevention</a:t>
          </a:r>
          <a:endParaRPr lang="en-US" dirty="0"/>
        </a:p>
      </dgm:t>
    </dgm:pt>
    <dgm:pt modelId="{3664F452-0223-432F-9A9A-0D5B37505C85}" type="parTrans" cxnId="{DAC7AE64-CFDD-4E6C-BB6F-AD0EA7CE4402}">
      <dgm:prSet/>
      <dgm:spPr/>
      <dgm:t>
        <a:bodyPr/>
        <a:lstStyle/>
        <a:p>
          <a:endParaRPr lang="en-US"/>
        </a:p>
      </dgm:t>
    </dgm:pt>
    <dgm:pt modelId="{1535602D-ED4F-4BE6-93EF-C9F974A88319}" type="sibTrans" cxnId="{DAC7AE64-CFDD-4E6C-BB6F-AD0EA7CE4402}">
      <dgm:prSet/>
      <dgm:spPr/>
      <dgm:t>
        <a:bodyPr/>
        <a:lstStyle/>
        <a:p>
          <a:endParaRPr lang="en-US"/>
        </a:p>
      </dgm:t>
    </dgm:pt>
    <dgm:pt modelId="{033A74BD-0B5E-4C26-8DC2-60821022A07A}">
      <dgm:prSet phldrT="[Text]"/>
      <dgm:spPr/>
      <dgm:t>
        <a:bodyPr/>
        <a:lstStyle/>
        <a:p>
          <a:r>
            <a:rPr lang="en-US" b="1" dirty="0" smtClean="0"/>
            <a:t>Of Today’s Discussion</a:t>
          </a:r>
          <a:endParaRPr lang="en-US" b="1" dirty="0"/>
        </a:p>
      </dgm:t>
    </dgm:pt>
    <dgm:pt modelId="{65ED56D9-27F6-445A-B16D-0D11C60989EE}" type="parTrans" cxnId="{A4E5E9F7-D6AF-4218-903D-3599FD9CA658}">
      <dgm:prSet/>
      <dgm:spPr/>
      <dgm:t>
        <a:bodyPr/>
        <a:lstStyle/>
        <a:p>
          <a:endParaRPr lang="en-US"/>
        </a:p>
      </dgm:t>
    </dgm:pt>
    <dgm:pt modelId="{64CFA285-E208-4FA0-B110-8C57E78D576C}" type="sibTrans" cxnId="{A4E5E9F7-D6AF-4218-903D-3599FD9CA658}">
      <dgm:prSet/>
      <dgm:spPr/>
      <dgm:t>
        <a:bodyPr/>
        <a:lstStyle/>
        <a:p>
          <a:endParaRPr lang="en-US"/>
        </a:p>
      </dgm:t>
    </dgm:pt>
    <dgm:pt modelId="{7ECEAB60-A4B5-4917-861F-852081F39F74}">
      <dgm:prSet phldrT="[Text]"/>
      <dgm:spPr/>
      <dgm:t>
        <a:bodyPr/>
        <a:lstStyle/>
        <a:p>
          <a:r>
            <a:rPr lang="en-US" dirty="0" smtClean="0"/>
            <a:t>Determine main focus areas of the report</a:t>
          </a:r>
          <a:endParaRPr lang="en-US" dirty="0"/>
        </a:p>
      </dgm:t>
    </dgm:pt>
    <dgm:pt modelId="{9A5FC281-9B14-4049-A34F-7ECB5013DEE5}" type="parTrans" cxnId="{45334C56-5E21-4880-A48D-E4988E4EC728}">
      <dgm:prSet/>
      <dgm:spPr/>
      <dgm:t>
        <a:bodyPr/>
        <a:lstStyle/>
        <a:p>
          <a:endParaRPr lang="en-US"/>
        </a:p>
      </dgm:t>
    </dgm:pt>
    <dgm:pt modelId="{542F08D5-6639-4039-BC49-4D466EC2CA1A}" type="sibTrans" cxnId="{45334C56-5E21-4880-A48D-E4988E4EC728}">
      <dgm:prSet/>
      <dgm:spPr/>
      <dgm:t>
        <a:bodyPr/>
        <a:lstStyle/>
        <a:p>
          <a:endParaRPr lang="en-US"/>
        </a:p>
      </dgm:t>
    </dgm:pt>
    <dgm:pt modelId="{47224C3E-1E3A-49E3-B5F0-353438111B0F}">
      <dgm:prSet phldrT="[Text]"/>
      <dgm:spPr/>
      <dgm:t>
        <a:bodyPr/>
        <a:lstStyle/>
        <a:p>
          <a:r>
            <a:rPr lang="en-US" dirty="0" smtClean="0"/>
            <a:t>Establish a working group</a:t>
          </a:r>
          <a:endParaRPr lang="en-US" dirty="0"/>
        </a:p>
      </dgm:t>
    </dgm:pt>
    <dgm:pt modelId="{3D8E7AD9-A886-4FC4-A0BE-C52E4CD45B1B}" type="parTrans" cxnId="{CB9A9934-E4AE-4996-A5B3-355A316620ED}">
      <dgm:prSet/>
      <dgm:spPr/>
      <dgm:t>
        <a:bodyPr/>
        <a:lstStyle/>
        <a:p>
          <a:endParaRPr lang="en-US"/>
        </a:p>
      </dgm:t>
    </dgm:pt>
    <dgm:pt modelId="{DFE9AC13-ABC4-492F-9FD2-6387DF32E1DB}" type="sibTrans" cxnId="{CB9A9934-E4AE-4996-A5B3-355A316620ED}">
      <dgm:prSet/>
      <dgm:spPr/>
      <dgm:t>
        <a:bodyPr/>
        <a:lstStyle/>
        <a:p>
          <a:endParaRPr lang="en-US"/>
        </a:p>
      </dgm:t>
    </dgm:pt>
    <dgm:pt modelId="{D7EF3095-531D-4164-9D17-ECE4B0CA505C}">
      <dgm:prSet phldrT="[Text]"/>
      <dgm:spPr/>
      <dgm:t>
        <a:bodyPr/>
        <a:lstStyle/>
        <a:p>
          <a:endParaRPr lang="en-US" dirty="0"/>
        </a:p>
      </dgm:t>
    </dgm:pt>
    <dgm:pt modelId="{ED1A441C-96DD-4A1F-B3F9-C6AD1AB279DB}" type="parTrans" cxnId="{32C0027C-E9BE-42E0-A801-A01CAD60FC8E}">
      <dgm:prSet/>
      <dgm:spPr/>
      <dgm:t>
        <a:bodyPr/>
        <a:lstStyle/>
        <a:p>
          <a:endParaRPr lang="en-US"/>
        </a:p>
      </dgm:t>
    </dgm:pt>
    <dgm:pt modelId="{6137CB3D-4C7B-488C-A976-D97F1F87E466}" type="sibTrans" cxnId="{32C0027C-E9BE-42E0-A801-A01CAD60FC8E}">
      <dgm:prSet/>
      <dgm:spPr/>
      <dgm:t>
        <a:bodyPr/>
        <a:lstStyle/>
        <a:p>
          <a:endParaRPr lang="en-US"/>
        </a:p>
      </dgm:t>
    </dgm:pt>
    <dgm:pt modelId="{5107DD8A-B6DD-43B9-9280-B7C118587B4E}">
      <dgm:prSet phldrT="[Text]"/>
      <dgm:spPr/>
      <dgm:t>
        <a:bodyPr/>
        <a:lstStyle/>
        <a:p>
          <a:r>
            <a:rPr lang="en-US" dirty="0" smtClean="0"/>
            <a:t>Provide action-oriented, externally facing, and consensus-based recommendations</a:t>
          </a:r>
          <a:endParaRPr lang="en-US" dirty="0"/>
        </a:p>
      </dgm:t>
    </dgm:pt>
    <dgm:pt modelId="{050F1509-5A6A-40F8-B707-454CD2D9691A}" type="parTrans" cxnId="{5A51E49D-DD08-46C3-A264-F38ECF7CC6A1}">
      <dgm:prSet/>
      <dgm:spPr/>
      <dgm:t>
        <a:bodyPr/>
        <a:lstStyle/>
        <a:p>
          <a:endParaRPr lang="en-US"/>
        </a:p>
      </dgm:t>
    </dgm:pt>
    <dgm:pt modelId="{009BAFC8-C705-4D0F-9125-0B7A2877F458}" type="sibTrans" cxnId="{5A51E49D-DD08-46C3-A264-F38ECF7CC6A1}">
      <dgm:prSet/>
      <dgm:spPr/>
      <dgm:t>
        <a:bodyPr/>
        <a:lstStyle/>
        <a:p>
          <a:endParaRPr lang="en-US"/>
        </a:p>
      </dgm:t>
    </dgm:pt>
    <dgm:pt modelId="{941529C1-BB2F-4C65-9982-EEC83BE8A504}">
      <dgm:prSet phldrT="[Text]"/>
      <dgm:spPr/>
      <dgm:t>
        <a:bodyPr/>
        <a:lstStyle/>
        <a:p>
          <a:r>
            <a:rPr lang="en-US" dirty="0" smtClean="0"/>
            <a:t>Leverage the work conducted in the Phase II Report</a:t>
          </a:r>
          <a:endParaRPr lang="en-US" dirty="0"/>
        </a:p>
      </dgm:t>
    </dgm:pt>
    <dgm:pt modelId="{F52FDAC4-2EFD-458B-934B-FDA26C70C1B6}" type="parTrans" cxnId="{B2E836F2-DEB9-4192-97FF-766E0A208293}">
      <dgm:prSet/>
      <dgm:spPr/>
      <dgm:t>
        <a:bodyPr/>
        <a:lstStyle/>
        <a:p>
          <a:endParaRPr lang="en-US"/>
        </a:p>
      </dgm:t>
    </dgm:pt>
    <dgm:pt modelId="{3949F419-62E0-414A-9599-4D5C62805D05}" type="sibTrans" cxnId="{B2E836F2-DEB9-4192-97FF-766E0A208293}">
      <dgm:prSet/>
      <dgm:spPr/>
      <dgm:t>
        <a:bodyPr/>
        <a:lstStyle/>
        <a:p>
          <a:endParaRPr lang="en-US"/>
        </a:p>
      </dgm:t>
    </dgm:pt>
    <dgm:pt modelId="{4ED17B9F-381D-4F20-8F71-E4A95918825B}">
      <dgm:prSet phldrT="[Text]"/>
      <dgm:spPr/>
      <dgm:t>
        <a:bodyPr/>
        <a:lstStyle/>
        <a:p>
          <a:r>
            <a:rPr lang="en-US" dirty="0" smtClean="0"/>
            <a:t>Finalize by August 2020</a:t>
          </a:r>
          <a:endParaRPr lang="en-US" dirty="0"/>
        </a:p>
      </dgm:t>
    </dgm:pt>
    <dgm:pt modelId="{460FE457-D6D2-4715-BF10-B275ACEFD324}" type="parTrans" cxnId="{367DB2C8-0DE6-4278-B99A-F91B1B7B4F34}">
      <dgm:prSet/>
      <dgm:spPr/>
      <dgm:t>
        <a:bodyPr/>
        <a:lstStyle/>
        <a:p>
          <a:endParaRPr lang="en-US"/>
        </a:p>
      </dgm:t>
    </dgm:pt>
    <dgm:pt modelId="{C1F93480-22BE-4DA6-8547-724C399E91F8}" type="sibTrans" cxnId="{367DB2C8-0DE6-4278-B99A-F91B1B7B4F34}">
      <dgm:prSet/>
      <dgm:spPr/>
      <dgm:t>
        <a:bodyPr/>
        <a:lstStyle/>
        <a:p>
          <a:endParaRPr lang="en-US"/>
        </a:p>
      </dgm:t>
    </dgm:pt>
    <dgm:pt modelId="{7680CF02-0F3B-4AD8-B931-911F912C160D}">
      <dgm:prSet phldrT="[Text]"/>
      <dgm:spPr/>
      <dgm:t>
        <a:bodyPr/>
        <a:lstStyle/>
        <a:p>
          <a:r>
            <a:rPr lang="en-US" dirty="0" smtClean="0"/>
            <a:t>Present a work plan and timeline for developing the report</a:t>
          </a:r>
          <a:endParaRPr lang="en-US" dirty="0"/>
        </a:p>
      </dgm:t>
    </dgm:pt>
    <dgm:pt modelId="{B9B95736-ED41-44F9-A5AF-A12813C844EC}" type="parTrans" cxnId="{B864C743-BE74-488E-9498-C9DF620BF152}">
      <dgm:prSet/>
      <dgm:spPr/>
      <dgm:t>
        <a:bodyPr/>
        <a:lstStyle/>
        <a:p>
          <a:endParaRPr lang="en-US"/>
        </a:p>
      </dgm:t>
    </dgm:pt>
    <dgm:pt modelId="{73EE960F-A41C-461C-8F4E-559BB4DA2108}" type="sibTrans" cxnId="{B864C743-BE74-488E-9498-C9DF620BF152}">
      <dgm:prSet/>
      <dgm:spPr/>
      <dgm:t>
        <a:bodyPr/>
        <a:lstStyle/>
        <a:p>
          <a:endParaRPr lang="en-US"/>
        </a:p>
      </dgm:t>
    </dgm:pt>
    <dgm:pt modelId="{8A4493B5-65E5-4A03-901B-3158995E6BF0}" type="pres">
      <dgm:prSet presAssocID="{315736FD-D291-4A77-B4E9-CAC5081FDFA5}" presName="Name0" presStyleCnt="0">
        <dgm:presLayoutVars>
          <dgm:dir/>
          <dgm:animLvl val="lvl"/>
          <dgm:resizeHandles val="exact"/>
        </dgm:presLayoutVars>
      </dgm:prSet>
      <dgm:spPr/>
      <dgm:t>
        <a:bodyPr/>
        <a:lstStyle/>
        <a:p>
          <a:endParaRPr lang="en-US"/>
        </a:p>
      </dgm:t>
    </dgm:pt>
    <dgm:pt modelId="{7A43B1CD-E82E-408C-90A3-1CD69F59ABA5}" type="pres">
      <dgm:prSet presAssocID="{A3097A23-CED7-49BD-848D-311D66C74933}" presName="composite" presStyleCnt="0"/>
      <dgm:spPr/>
    </dgm:pt>
    <dgm:pt modelId="{2FD185BF-02FC-4CB4-AF31-1C43D762EB1C}" type="pres">
      <dgm:prSet presAssocID="{A3097A23-CED7-49BD-848D-311D66C74933}" presName="parTx" presStyleLbl="alignNode1" presStyleIdx="0" presStyleCnt="2">
        <dgm:presLayoutVars>
          <dgm:chMax val="0"/>
          <dgm:chPref val="0"/>
          <dgm:bulletEnabled val="1"/>
        </dgm:presLayoutVars>
      </dgm:prSet>
      <dgm:spPr/>
      <dgm:t>
        <a:bodyPr/>
        <a:lstStyle/>
        <a:p>
          <a:endParaRPr lang="en-US"/>
        </a:p>
      </dgm:t>
    </dgm:pt>
    <dgm:pt modelId="{3DCD2844-E311-417B-9AC0-CFD72966073E}" type="pres">
      <dgm:prSet presAssocID="{A3097A23-CED7-49BD-848D-311D66C74933}" presName="desTx" presStyleLbl="alignAccFollowNode1" presStyleIdx="0" presStyleCnt="2">
        <dgm:presLayoutVars>
          <dgm:bulletEnabled val="1"/>
        </dgm:presLayoutVars>
      </dgm:prSet>
      <dgm:spPr/>
      <dgm:t>
        <a:bodyPr/>
        <a:lstStyle/>
        <a:p>
          <a:endParaRPr lang="en-US"/>
        </a:p>
      </dgm:t>
    </dgm:pt>
    <dgm:pt modelId="{A67AC534-5AE7-4E72-83DF-756619487669}" type="pres">
      <dgm:prSet presAssocID="{BC3C08EB-CC94-4292-8133-080636FAE3C4}" presName="space" presStyleCnt="0"/>
      <dgm:spPr/>
    </dgm:pt>
    <dgm:pt modelId="{C3ECAD82-F21E-408E-BEF6-2C6FCD258572}" type="pres">
      <dgm:prSet presAssocID="{033A74BD-0B5E-4C26-8DC2-60821022A07A}" presName="composite" presStyleCnt="0"/>
      <dgm:spPr/>
    </dgm:pt>
    <dgm:pt modelId="{7376C714-263D-44F6-98B7-85200D158E2B}" type="pres">
      <dgm:prSet presAssocID="{033A74BD-0B5E-4C26-8DC2-60821022A07A}" presName="parTx" presStyleLbl="alignNode1" presStyleIdx="1" presStyleCnt="2">
        <dgm:presLayoutVars>
          <dgm:chMax val="0"/>
          <dgm:chPref val="0"/>
          <dgm:bulletEnabled val="1"/>
        </dgm:presLayoutVars>
      </dgm:prSet>
      <dgm:spPr/>
      <dgm:t>
        <a:bodyPr/>
        <a:lstStyle/>
        <a:p>
          <a:endParaRPr lang="en-US"/>
        </a:p>
      </dgm:t>
    </dgm:pt>
    <dgm:pt modelId="{4CFA2622-1DF3-409D-BDA5-44E124AF2B05}" type="pres">
      <dgm:prSet presAssocID="{033A74BD-0B5E-4C26-8DC2-60821022A07A}" presName="desTx" presStyleLbl="alignAccFollowNode1" presStyleIdx="1" presStyleCnt="2">
        <dgm:presLayoutVars>
          <dgm:bulletEnabled val="1"/>
        </dgm:presLayoutVars>
      </dgm:prSet>
      <dgm:spPr/>
      <dgm:t>
        <a:bodyPr/>
        <a:lstStyle/>
        <a:p>
          <a:endParaRPr lang="en-US"/>
        </a:p>
      </dgm:t>
    </dgm:pt>
  </dgm:ptLst>
  <dgm:cxnLst>
    <dgm:cxn modelId="{A69E647A-30EC-4BC2-80E3-926A3209BC59}" type="presOf" srcId="{D7EF3095-531D-4164-9D17-ECE4B0CA505C}" destId="{3DCD2844-E311-417B-9AC0-CFD72966073E}" srcOrd="0" destOrd="4" presId="urn:microsoft.com/office/officeart/2005/8/layout/hList1"/>
    <dgm:cxn modelId="{B02E6D1C-A569-4736-A80B-EA3DD347BBC1}" type="presOf" srcId="{033A74BD-0B5E-4C26-8DC2-60821022A07A}" destId="{7376C714-263D-44F6-98B7-85200D158E2B}" srcOrd="0" destOrd="0" presId="urn:microsoft.com/office/officeart/2005/8/layout/hList1"/>
    <dgm:cxn modelId="{6723FFD3-D7EA-4415-84CE-48F44FAA82BC}" type="presOf" srcId="{4ED17B9F-381D-4F20-8F71-E4A95918825B}" destId="{3DCD2844-E311-417B-9AC0-CFD72966073E}" srcOrd="0" destOrd="3" presId="urn:microsoft.com/office/officeart/2005/8/layout/hList1"/>
    <dgm:cxn modelId="{DAC7AE64-CFDD-4E6C-BB6F-AD0EA7CE4402}" srcId="{A3097A23-CED7-49BD-848D-311D66C74933}" destId="{FA057F07-02B2-47BA-BC82-152B2EFDACB9}" srcOrd="0" destOrd="0" parTransId="{3664F452-0223-432F-9A9A-0D5B37505C85}" sibTransId="{1535602D-ED4F-4BE6-93EF-C9F974A88319}"/>
    <dgm:cxn modelId="{16189ABB-A806-488A-ABC3-41160F5C1604}" type="presOf" srcId="{47224C3E-1E3A-49E3-B5F0-353438111B0F}" destId="{4CFA2622-1DF3-409D-BDA5-44E124AF2B05}" srcOrd="0" destOrd="2" presId="urn:microsoft.com/office/officeart/2005/8/layout/hList1"/>
    <dgm:cxn modelId="{ECD101FC-CDC1-40CE-9A36-B4EF62E9D4C9}" type="presOf" srcId="{7ECEAB60-A4B5-4917-861F-852081F39F74}" destId="{4CFA2622-1DF3-409D-BDA5-44E124AF2B05}" srcOrd="0" destOrd="0" presId="urn:microsoft.com/office/officeart/2005/8/layout/hList1"/>
    <dgm:cxn modelId="{32C0027C-E9BE-42E0-A801-A01CAD60FC8E}" srcId="{A3097A23-CED7-49BD-848D-311D66C74933}" destId="{D7EF3095-531D-4164-9D17-ECE4B0CA505C}" srcOrd="4" destOrd="0" parTransId="{ED1A441C-96DD-4A1F-B3F9-C6AD1AB279DB}" sibTransId="{6137CB3D-4C7B-488C-A976-D97F1F87E466}"/>
    <dgm:cxn modelId="{B864C743-BE74-488E-9498-C9DF620BF152}" srcId="{033A74BD-0B5E-4C26-8DC2-60821022A07A}" destId="{7680CF02-0F3B-4AD8-B931-911F912C160D}" srcOrd="1" destOrd="0" parTransId="{B9B95736-ED41-44F9-A5AF-A12813C844EC}" sibTransId="{73EE960F-A41C-461C-8F4E-559BB4DA2108}"/>
    <dgm:cxn modelId="{45334C56-5E21-4880-A48D-E4988E4EC728}" srcId="{033A74BD-0B5E-4C26-8DC2-60821022A07A}" destId="{7ECEAB60-A4B5-4917-861F-852081F39F74}" srcOrd="0" destOrd="0" parTransId="{9A5FC281-9B14-4049-A34F-7ECB5013DEE5}" sibTransId="{542F08D5-6639-4039-BC49-4D466EC2CA1A}"/>
    <dgm:cxn modelId="{AB1ABD9F-8843-41D1-8F36-8D5C0B2169B3}" type="presOf" srcId="{A3097A23-CED7-49BD-848D-311D66C74933}" destId="{2FD185BF-02FC-4CB4-AF31-1C43D762EB1C}" srcOrd="0" destOrd="0" presId="urn:microsoft.com/office/officeart/2005/8/layout/hList1"/>
    <dgm:cxn modelId="{1F53E50A-CCDF-4302-9451-E706DA14F97F}" srcId="{315736FD-D291-4A77-B4E9-CAC5081FDFA5}" destId="{A3097A23-CED7-49BD-848D-311D66C74933}" srcOrd="0" destOrd="0" parTransId="{1455F1C9-3812-488C-AA49-E70C0A89BA01}" sibTransId="{BC3C08EB-CC94-4292-8133-080636FAE3C4}"/>
    <dgm:cxn modelId="{B2E836F2-DEB9-4192-97FF-766E0A208293}" srcId="{A3097A23-CED7-49BD-848D-311D66C74933}" destId="{941529C1-BB2F-4C65-9982-EEC83BE8A504}" srcOrd="2" destOrd="0" parTransId="{F52FDAC4-2EFD-458B-934B-FDA26C70C1B6}" sibTransId="{3949F419-62E0-414A-9599-4D5C62805D05}"/>
    <dgm:cxn modelId="{CB9A9934-E4AE-4996-A5B3-355A316620ED}" srcId="{033A74BD-0B5E-4C26-8DC2-60821022A07A}" destId="{47224C3E-1E3A-49E3-B5F0-353438111B0F}" srcOrd="2" destOrd="0" parTransId="{3D8E7AD9-A886-4FC4-A0BE-C52E4CD45B1B}" sibTransId="{DFE9AC13-ABC4-492F-9FD2-6387DF32E1DB}"/>
    <dgm:cxn modelId="{A4E5E9F7-D6AF-4218-903D-3599FD9CA658}" srcId="{315736FD-D291-4A77-B4E9-CAC5081FDFA5}" destId="{033A74BD-0B5E-4C26-8DC2-60821022A07A}" srcOrd="1" destOrd="0" parTransId="{65ED56D9-27F6-445A-B16D-0D11C60989EE}" sibTransId="{64CFA285-E208-4FA0-B110-8C57E78D576C}"/>
    <dgm:cxn modelId="{9BA76449-4916-4992-8F97-19C376A3F777}" type="presOf" srcId="{5107DD8A-B6DD-43B9-9280-B7C118587B4E}" destId="{3DCD2844-E311-417B-9AC0-CFD72966073E}" srcOrd="0" destOrd="1" presId="urn:microsoft.com/office/officeart/2005/8/layout/hList1"/>
    <dgm:cxn modelId="{FE16A39A-6277-4D54-8596-B89A4DD09661}" type="presOf" srcId="{FA057F07-02B2-47BA-BC82-152B2EFDACB9}" destId="{3DCD2844-E311-417B-9AC0-CFD72966073E}" srcOrd="0" destOrd="0" presId="urn:microsoft.com/office/officeart/2005/8/layout/hList1"/>
    <dgm:cxn modelId="{5FA779C5-9501-425B-B923-CC4A09E41391}" type="presOf" srcId="{315736FD-D291-4A77-B4E9-CAC5081FDFA5}" destId="{8A4493B5-65E5-4A03-901B-3158995E6BF0}" srcOrd="0" destOrd="0" presId="urn:microsoft.com/office/officeart/2005/8/layout/hList1"/>
    <dgm:cxn modelId="{ECC4F09D-C69B-4CDD-8F0E-B9CB6D2014B5}" type="presOf" srcId="{7680CF02-0F3B-4AD8-B931-911F912C160D}" destId="{4CFA2622-1DF3-409D-BDA5-44E124AF2B05}" srcOrd="0" destOrd="1" presId="urn:microsoft.com/office/officeart/2005/8/layout/hList1"/>
    <dgm:cxn modelId="{5A51E49D-DD08-46C3-A264-F38ECF7CC6A1}" srcId="{A3097A23-CED7-49BD-848D-311D66C74933}" destId="{5107DD8A-B6DD-43B9-9280-B7C118587B4E}" srcOrd="1" destOrd="0" parTransId="{050F1509-5A6A-40F8-B707-454CD2D9691A}" sibTransId="{009BAFC8-C705-4D0F-9125-0B7A2877F458}"/>
    <dgm:cxn modelId="{0265CB8F-AD8C-4412-B8A3-C8B4822FA471}" type="presOf" srcId="{941529C1-BB2F-4C65-9982-EEC83BE8A504}" destId="{3DCD2844-E311-417B-9AC0-CFD72966073E}" srcOrd="0" destOrd="2" presId="urn:microsoft.com/office/officeart/2005/8/layout/hList1"/>
    <dgm:cxn modelId="{367DB2C8-0DE6-4278-B99A-F91B1B7B4F34}" srcId="{A3097A23-CED7-49BD-848D-311D66C74933}" destId="{4ED17B9F-381D-4F20-8F71-E4A95918825B}" srcOrd="3" destOrd="0" parTransId="{460FE457-D6D2-4715-BF10-B275ACEFD324}" sibTransId="{C1F93480-22BE-4DA6-8547-724C399E91F8}"/>
    <dgm:cxn modelId="{89529432-5109-4A56-87BB-3F03071C313A}" type="presParOf" srcId="{8A4493B5-65E5-4A03-901B-3158995E6BF0}" destId="{7A43B1CD-E82E-408C-90A3-1CD69F59ABA5}" srcOrd="0" destOrd="0" presId="urn:microsoft.com/office/officeart/2005/8/layout/hList1"/>
    <dgm:cxn modelId="{49DFED50-E885-4012-A0B4-A82698FBC1C9}" type="presParOf" srcId="{7A43B1CD-E82E-408C-90A3-1CD69F59ABA5}" destId="{2FD185BF-02FC-4CB4-AF31-1C43D762EB1C}" srcOrd="0" destOrd="0" presId="urn:microsoft.com/office/officeart/2005/8/layout/hList1"/>
    <dgm:cxn modelId="{30197245-87EB-4F48-A9D7-1C46A3ED2399}" type="presParOf" srcId="{7A43B1CD-E82E-408C-90A3-1CD69F59ABA5}" destId="{3DCD2844-E311-417B-9AC0-CFD72966073E}" srcOrd="1" destOrd="0" presId="urn:microsoft.com/office/officeart/2005/8/layout/hList1"/>
    <dgm:cxn modelId="{598F3BC2-4817-48F0-BCA1-FA34666F5774}" type="presParOf" srcId="{8A4493B5-65E5-4A03-901B-3158995E6BF0}" destId="{A67AC534-5AE7-4E72-83DF-756619487669}" srcOrd="1" destOrd="0" presId="urn:microsoft.com/office/officeart/2005/8/layout/hList1"/>
    <dgm:cxn modelId="{F87C462B-C6ED-43DC-BC7D-36FF8EB6F5F1}" type="presParOf" srcId="{8A4493B5-65E5-4A03-901B-3158995E6BF0}" destId="{C3ECAD82-F21E-408E-BEF6-2C6FCD258572}" srcOrd="2" destOrd="0" presId="urn:microsoft.com/office/officeart/2005/8/layout/hList1"/>
    <dgm:cxn modelId="{82B3B79F-DFC6-49FE-8F87-0299D5B5F89F}" type="presParOf" srcId="{C3ECAD82-F21E-408E-BEF6-2C6FCD258572}" destId="{7376C714-263D-44F6-98B7-85200D158E2B}" srcOrd="0" destOrd="0" presId="urn:microsoft.com/office/officeart/2005/8/layout/hList1"/>
    <dgm:cxn modelId="{4C492189-8E58-4CC5-9B0F-C8E619EB1C6D}" type="presParOf" srcId="{C3ECAD82-F21E-408E-BEF6-2C6FCD258572}" destId="{4CFA2622-1DF3-409D-BDA5-44E124AF2B05}"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B252DC9-E623-4F1D-92B9-29A40E45BD5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5F562624-CA07-4361-BAF5-65203263A513}">
      <dgm:prSet phldrT="[Text]"/>
      <dgm:spPr/>
      <dgm:t>
        <a:bodyPr/>
        <a:lstStyle/>
        <a:p>
          <a:r>
            <a:rPr lang="en-US" dirty="0" smtClean="0"/>
            <a:t>Introduction</a:t>
          </a:r>
          <a:endParaRPr lang="en-US" dirty="0"/>
        </a:p>
      </dgm:t>
    </dgm:pt>
    <dgm:pt modelId="{E1CEB27E-23EE-434A-BBFC-B2E178C0E3BB}" type="parTrans" cxnId="{571D4155-296E-4463-BF37-ED0BAC3916FC}">
      <dgm:prSet/>
      <dgm:spPr/>
      <dgm:t>
        <a:bodyPr/>
        <a:lstStyle/>
        <a:p>
          <a:endParaRPr lang="en-US"/>
        </a:p>
      </dgm:t>
    </dgm:pt>
    <dgm:pt modelId="{93A3A2EC-E905-4D2D-AF83-AEBF0B978C24}" type="sibTrans" cxnId="{571D4155-296E-4463-BF37-ED0BAC3916FC}">
      <dgm:prSet/>
      <dgm:spPr/>
      <dgm:t>
        <a:bodyPr/>
        <a:lstStyle/>
        <a:p>
          <a:endParaRPr lang="en-US"/>
        </a:p>
      </dgm:t>
    </dgm:pt>
    <dgm:pt modelId="{A2E2082D-7250-49C1-ADC1-57E48936B6C3}">
      <dgm:prSet/>
      <dgm:spPr/>
      <dgm:t>
        <a:bodyPr/>
        <a:lstStyle/>
        <a:p>
          <a:r>
            <a:rPr lang="en-US" dirty="0" smtClean="0"/>
            <a:t>Healthy Aging Movement and Age-Friendly Initiatives</a:t>
          </a:r>
          <a:endParaRPr lang="en-US" dirty="0"/>
        </a:p>
      </dgm:t>
    </dgm:pt>
    <dgm:pt modelId="{C968F869-9A99-4EE7-89C0-447E72D441D5}" type="parTrans" cxnId="{F648EE99-47F1-4268-9263-32E87E2BEBD0}">
      <dgm:prSet/>
      <dgm:spPr/>
      <dgm:t>
        <a:bodyPr/>
        <a:lstStyle/>
        <a:p>
          <a:endParaRPr lang="en-US"/>
        </a:p>
      </dgm:t>
    </dgm:pt>
    <dgm:pt modelId="{D8C606B7-0D62-4126-86C1-FABD4382D79C}" type="sibTrans" cxnId="{F648EE99-47F1-4268-9263-32E87E2BEBD0}">
      <dgm:prSet/>
      <dgm:spPr/>
      <dgm:t>
        <a:bodyPr/>
        <a:lstStyle/>
        <a:p>
          <a:endParaRPr lang="en-US"/>
        </a:p>
      </dgm:t>
    </dgm:pt>
    <dgm:pt modelId="{83D41F98-0908-4114-9BAE-18D6FD2A97FA}">
      <dgm:prSet/>
      <dgm:spPr/>
      <dgm:t>
        <a:bodyPr/>
        <a:lstStyle/>
        <a:p>
          <a:r>
            <a:rPr lang="en-US" dirty="0" smtClean="0"/>
            <a:t>Physicians and PCPs</a:t>
          </a:r>
          <a:endParaRPr lang="en-US" dirty="0"/>
        </a:p>
      </dgm:t>
    </dgm:pt>
    <dgm:pt modelId="{F519F079-2ECD-40D3-88CB-84F3C2B470F3}" type="parTrans" cxnId="{91212952-2078-4829-984C-91B622137E3D}">
      <dgm:prSet/>
      <dgm:spPr/>
      <dgm:t>
        <a:bodyPr/>
        <a:lstStyle/>
        <a:p>
          <a:endParaRPr lang="en-US"/>
        </a:p>
      </dgm:t>
    </dgm:pt>
    <dgm:pt modelId="{62AF224E-32A2-4C9E-9084-0160B79FF376}" type="sibTrans" cxnId="{91212952-2078-4829-984C-91B622137E3D}">
      <dgm:prSet/>
      <dgm:spPr/>
      <dgm:t>
        <a:bodyPr/>
        <a:lstStyle/>
        <a:p>
          <a:endParaRPr lang="en-US"/>
        </a:p>
      </dgm:t>
    </dgm:pt>
    <dgm:pt modelId="{553BAFC9-F99E-4149-9F7B-C7D8406C24FB}">
      <dgm:prSet/>
      <dgm:spPr/>
      <dgm:t>
        <a:bodyPr/>
        <a:lstStyle/>
        <a:p>
          <a:r>
            <a:rPr lang="en-US" dirty="0" smtClean="0"/>
            <a:t>Community-Based Interventions and Programs</a:t>
          </a:r>
          <a:endParaRPr lang="en-US" dirty="0"/>
        </a:p>
      </dgm:t>
    </dgm:pt>
    <dgm:pt modelId="{C7135A79-A161-4376-A002-CF5AD0DDB331}" type="parTrans" cxnId="{D77346F6-7D37-4DA9-80C3-5939F68AF0AB}">
      <dgm:prSet/>
      <dgm:spPr/>
      <dgm:t>
        <a:bodyPr/>
        <a:lstStyle/>
        <a:p>
          <a:endParaRPr lang="en-US"/>
        </a:p>
      </dgm:t>
    </dgm:pt>
    <dgm:pt modelId="{A058D61B-E00A-4694-B3F0-0EDB78A85FF7}" type="sibTrans" cxnId="{D77346F6-7D37-4DA9-80C3-5939F68AF0AB}">
      <dgm:prSet/>
      <dgm:spPr/>
      <dgm:t>
        <a:bodyPr/>
        <a:lstStyle/>
        <a:p>
          <a:endParaRPr lang="en-US"/>
        </a:p>
      </dgm:t>
    </dgm:pt>
    <dgm:pt modelId="{60CDBB1A-C583-45CF-A150-53F775B94F88}">
      <dgm:prSet/>
      <dgm:spPr/>
      <dgm:t>
        <a:bodyPr/>
        <a:lstStyle/>
        <a:p>
          <a:r>
            <a:rPr lang="en-US" dirty="0" smtClean="0"/>
            <a:t>Environmental/Community Design</a:t>
          </a:r>
          <a:endParaRPr lang="en-US" dirty="0"/>
        </a:p>
      </dgm:t>
    </dgm:pt>
    <dgm:pt modelId="{FBEC9B68-B9A0-4A82-8EC3-B18235EF4E8D}" type="parTrans" cxnId="{1E4F49BA-2CF8-4603-83FB-66352620880F}">
      <dgm:prSet/>
      <dgm:spPr/>
      <dgm:t>
        <a:bodyPr/>
        <a:lstStyle/>
        <a:p>
          <a:endParaRPr lang="en-US"/>
        </a:p>
      </dgm:t>
    </dgm:pt>
    <dgm:pt modelId="{C7BCEF21-67D2-454F-8C81-403F23D84D01}" type="sibTrans" cxnId="{1E4F49BA-2CF8-4603-83FB-66352620880F}">
      <dgm:prSet/>
      <dgm:spPr/>
      <dgm:t>
        <a:bodyPr/>
        <a:lstStyle/>
        <a:p>
          <a:endParaRPr lang="en-US"/>
        </a:p>
      </dgm:t>
    </dgm:pt>
    <dgm:pt modelId="{9AE226D0-EE9D-46D8-B629-1AFF7C152081}">
      <dgm:prSet/>
      <dgm:spPr>
        <a:solidFill>
          <a:schemeClr val="accent6">
            <a:lumMod val="75000"/>
          </a:schemeClr>
        </a:solidFill>
      </dgm:spPr>
      <dgm:t>
        <a:bodyPr/>
        <a:lstStyle/>
        <a:p>
          <a:r>
            <a:rPr lang="en-US" dirty="0" smtClean="0"/>
            <a:t>Falls in Long-Term Care Settings</a:t>
          </a:r>
          <a:endParaRPr lang="en-US" dirty="0"/>
        </a:p>
      </dgm:t>
    </dgm:pt>
    <dgm:pt modelId="{CEAA33F2-78D5-49AD-8BF8-19AFE6F93803}" type="parTrans" cxnId="{7CA32EC9-9BC6-4ED2-961B-AC4CD577D517}">
      <dgm:prSet/>
      <dgm:spPr/>
      <dgm:t>
        <a:bodyPr/>
        <a:lstStyle/>
        <a:p>
          <a:endParaRPr lang="en-US"/>
        </a:p>
      </dgm:t>
    </dgm:pt>
    <dgm:pt modelId="{1137E3C2-53F1-48F2-B432-AD1FF582C6F4}" type="sibTrans" cxnId="{7CA32EC9-9BC6-4ED2-961B-AC4CD577D517}">
      <dgm:prSet/>
      <dgm:spPr/>
      <dgm:t>
        <a:bodyPr/>
        <a:lstStyle/>
        <a:p>
          <a:endParaRPr lang="en-US"/>
        </a:p>
      </dgm:t>
    </dgm:pt>
    <dgm:pt modelId="{EBEF57EB-9509-4B91-AD17-607E682B9FEE}">
      <dgm:prSet/>
      <dgm:spPr/>
      <dgm:t>
        <a:bodyPr/>
        <a:lstStyle/>
        <a:p>
          <a:r>
            <a:rPr lang="en-US" dirty="0" smtClean="0"/>
            <a:t>Conclusion</a:t>
          </a:r>
          <a:endParaRPr lang="en-US" dirty="0"/>
        </a:p>
      </dgm:t>
    </dgm:pt>
    <dgm:pt modelId="{92D0BCBA-5AF0-44A9-9277-B9D20E122865}" type="parTrans" cxnId="{B9DD8227-1D34-4DF6-B06C-A3F0D0E7DFBC}">
      <dgm:prSet/>
      <dgm:spPr/>
      <dgm:t>
        <a:bodyPr/>
        <a:lstStyle/>
        <a:p>
          <a:endParaRPr lang="en-US"/>
        </a:p>
      </dgm:t>
    </dgm:pt>
    <dgm:pt modelId="{30A1C8CC-5151-49A8-9650-DA6104F2B679}" type="sibTrans" cxnId="{B9DD8227-1D34-4DF6-B06C-A3F0D0E7DFBC}">
      <dgm:prSet/>
      <dgm:spPr/>
      <dgm:t>
        <a:bodyPr/>
        <a:lstStyle/>
        <a:p>
          <a:endParaRPr lang="en-US"/>
        </a:p>
      </dgm:t>
    </dgm:pt>
    <dgm:pt modelId="{6B2260C5-A449-44F1-BAB9-9BE9E1C9F295}">
      <dgm:prSet/>
      <dgm:spPr/>
      <dgm:t>
        <a:bodyPr/>
        <a:lstStyle/>
        <a:p>
          <a:r>
            <a:rPr lang="en-US" dirty="0" smtClean="0"/>
            <a:t>Burden of falls in Massachusetts </a:t>
          </a:r>
        </a:p>
      </dgm:t>
    </dgm:pt>
    <dgm:pt modelId="{E54AB133-FE79-43FE-B0DA-B841C7E9D12F}" type="parTrans" cxnId="{9C300849-9D86-4A5B-90A0-1F3DC41394BA}">
      <dgm:prSet/>
      <dgm:spPr/>
      <dgm:t>
        <a:bodyPr/>
        <a:lstStyle/>
        <a:p>
          <a:endParaRPr lang="en-US"/>
        </a:p>
      </dgm:t>
    </dgm:pt>
    <dgm:pt modelId="{547F2CAC-C6EE-4929-A29A-11D7FB5E64B2}" type="sibTrans" cxnId="{9C300849-9D86-4A5B-90A0-1F3DC41394BA}">
      <dgm:prSet/>
      <dgm:spPr/>
      <dgm:t>
        <a:bodyPr/>
        <a:lstStyle/>
        <a:p>
          <a:endParaRPr lang="en-US"/>
        </a:p>
      </dgm:t>
    </dgm:pt>
    <dgm:pt modelId="{E2625954-EF3F-4F0A-9E69-13A9D087269B}">
      <dgm:prSet/>
      <dgm:spPr/>
      <dgm:t>
        <a:bodyPr/>
        <a:lstStyle/>
        <a:p>
          <a:r>
            <a:rPr lang="en-US" dirty="0" smtClean="0"/>
            <a:t>Current elder service delivery network</a:t>
          </a:r>
          <a:endParaRPr lang="en-US" dirty="0"/>
        </a:p>
      </dgm:t>
    </dgm:pt>
    <dgm:pt modelId="{FDEC88B1-0121-4C17-9A04-ACC1CFF77E01}" type="parTrans" cxnId="{09D9229A-9D8F-48B3-A9C5-EA64EE67E7D7}">
      <dgm:prSet/>
      <dgm:spPr/>
      <dgm:t>
        <a:bodyPr/>
        <a:lstStyle/>
        <a:p>
          <a:endParaRPr lang="en-US"/>
        </a:p>
      </dgm:t>
    </dgm:pt>
    <dgm:pt modelId="{C3735399-207E-47EB-A899-BDA4251677F9}" type="sibTrans" cxnId="{09D9229A-9D8F-48B3-A9C5-EA64EE67E7D7}">
      <dgm:prSet/>
      <dgm:spPr/>
      <dgm:t>
        <a:bodyPr/>
        <a:lstStyle/>
        <a:p>
          <a:endParaRPr lang="en-US"/>
        </a:p>
      </dgm:t>
    </dgm:pt>
    <dgm:pt modelId="{B3E60729-D458-4965-9167-014C231724BD}">
      <dgm:prSet/>
      <dgm:spPr/>
      <dgm:t>
        <a:bodyPr/>
        <a:lstStyle/>
        <a:p>
          <a:r>
            <a:rPr lang="en-US" dirty="0" smtClean="0"/>
            <a:t>Description and Recommendations</a:t>
          </a:r>
          <a:endParaRPr lang="en-US" dirty="0"/>
        </a:p>
      </dgm:t>
    </dgm:pt>
    <dgm:pt modelId="{6A4A13A2-5335-475C-93F5-B35825EDB774}" type="parTrans" cxnId="{00F2F69B-A2F7-461F-B2F6-3DAB18481EEF}">
      <dgm:prSet/>
      <dgm:spPr/>
      <dgm:t>
        <a:bodyPr/>
        <a:lstStyle/>
        <a:p>
          <a:endParaRPr lang="en-US"/>
        </a:p>
      </dgm:t>
    </dgm:pt>
    <dgm:pt modelId="{D005CA0B-117E-4C91-A098-DE7E2986D519}" type="sibTrans" cxnId="{00F2F69B-A2F7-461F-B2F6-3DAB18481EEF}">
      <dgm:prSet/>
      <dgm:spPr/>
      <dgm:t>
        <a:bodyPr/>
        <a:lstStyle/>
        <a:p>
          <a:endParaRPr lang="en-US"/>
        </a:p>
      </dgm:t>
    </dgm:pt>
    <dgm:pt modelId="{AF5B0C71-6BC8-40A4-BEB9-84F9BB29A822}">
      <dgm:prSet/>
      <dgm:spPr/>
      <dgm:t>
        <a:bodyPr/>
        <a:lstStyle/>
        <a:p>
          <a:r>
            <a:rPr lang="en-US" smtClean="0"/>
            <a:t>Description </a:t>
          </a:r>
          <a:r>
            <a:rPr lang="en-US" dirty="0" smtClean="0"/>
            <a:t>and Recommendations</a:t>
          </a:r>
          <a:endParaRPr lang="en-US" dirty="0"/>
        </a:p>
      </dgm:t>
    </dgm:pt>
    <dgm:pt modelId="{F8433604-2B83-401F-BC89-EE6577A08F39}" type="parTrans" cxnId="{DF8476B1-59A9-475A-AE75-222731CBB0FD}">
      <dgm:prSet/>
      <dgm:spPr/>
      <dgm:t>
        <a:bodyPr/>
        <a:lstStyle/>
        <a:p>
          <a:endParaRPr lang="en-US"/>
        </a:p>
      </dgm:t>
    </dgm:pt>
    <dgm:pt modelId="{5244A72C-F06E-4A2B-8967-E15874EBAC98}" type="sibTrans" cxnId="{DF8476B1-59A9-475A-AE75-222731CBB0FD}">
      <dgm:prSet/>
      <dgm:spPr/>
      <dgm:t>
        <a:bodyPr/>
        <a:lstStyle/>
        <a:p>
          <a:endParaRPr lang="en-US"/>
        </a:p>
      </dgm:t>
    </dgm:pt>
    <dgm:pt modelId="{11CA322A-375A-49AC-83C1-ECA86291D2EA}">
      <dgm:prSet/>
      <dgm:spPr/>
      <dgm:t>
        <a:bodyPr/>
        <a:lstStyle/>
        <a:p>
          <a:r>
            <a:rPr lang="en-US" dirty="0" smtClean="0"/>
            <a:t>Description and Recommendations</a:t>
          </a:r>
          <a:endParaRPr lang="en-US" dirty="0"/>
        </a:p>
      </dgm:t>
    </dgm:pt>
    <dgm:pt modelId="{68F2867C-B6DF-43A2-B5BD-3AE6C0FF1DF6}" type="parTrans" cxnId="{39833BB7-F286-4B5D-9048-21F0193336AA}">
      <dgm:prSet/>
      <dgm:spPr/>
      <dgm:t>
        <a:bodyPr/>
        <a:lstStyle/>
        <a:p>
          <a:endParaRPr lang="en-US"/>
        </a:p>
      </dgm:t>
    </dgm:pt>
    <dgm:pt modelId="{B2984EA3-346A-4542-9360-8E4AB141BC3F}" type="sibTrans" cxnId="{39833BB7-F286-4B5D-9048-21F0193336AA}">
      <dgm:prSet/>
      <dgm:spPr/>
      <dgm:t>
        <a:bodyPr/>
        <a:lstStyle/>
        <a:p>
          <a:endParaRPr lang="en-US"/>
        </a:p>
      </dgm:t>
    </dgm:pt>
    <dgm:pt modelId="{CDF6C282-DDA7-4F17-AF6B-E31F902CD1BC}">
      <dgm:prSet/>
      <dgm:spPr/>
      <dgm:t>
        <a:bodyPr/>
        <a:lstStyle/>
        <a:p>
          <a:r>
            <a:rPr lang="en-US" smtClean="0"/>
            <a:t>List </a:t>
          </a:r>
          <a:r>
            <a:rPr lang="en-US" dirty="0" smtClean="0"/>
            <a:t>of recommendations and votes by agency</a:t>
          </a:r>
          <a:endParaRPr lang="en-US" dirty="0"/>
        </a:p>
      </dgm:t>
    </dgm:pt>
    <dgm:pt modelId="{F1153B4C-120E-44C4-B248-1D425A6A62C5}" type="parTrans" cxnId="{B3D27BF6-D2A5-4872-A045-2FC494962606}">
      <dgm:prSet/>
      <dgm:spPr/>
      <dgm:t>
        <a:bodyPr/>
        <a:lstStyle/>
        <a:p>
          <a:endParaRPr lang="en-US"/>
        </a:p>
      </dgm:t>
    </dgm:pt>
    <dgm:pt modelId="{A6DCCFD0-5779-4C67-B6EA-619261018058}" type="sibTrans" cxnId="{B3D27BF6-D2A5-4872-A045-2FC494962606}">
      <dgm:prSet/>
      <dgm:spPr/>
      <dgm:t>
        <a:bodyPr/>
        <a:lstStyle/>
        <a:p>
          <a:endParaRPr lang="en-US"/>
        </a:p>
      </dgm:t>
    </dgm:pt>
    <dgm:pt modelId="{85E3F0B9-3910-424A-9B6C-AC4CB6C14317}">
      <dgm:prSet/>
      <dgm:spPr/>
      <dgm:t>
        <a:bodyPr/>
        <a:lstStyle/>
        <a:p>
          <a:r>
            <a:rPr lang="en-US" dirty="0" smtClean="0"/>
            <a:t>Brief summary of findings</a:t>
          </a:r>
          <a:endParaRPr lang="en-US" dirty="0"/>
        </a:p>
      </dgm:t>
    </dgm:pt>
    <dgm:pt modelId="{B0C05656-FC21-4EC0-A475-AED6A642681E}" type="parTrans" cxnId="{385A9918-CF4A-4398-8AB0-FE302A31E9AF}">
      <dgm:prSet/>
      <dgm:spPr/>
      <dgm:t>
        <a:bodyPr/>
        <a:lstStyle/>
        <a:p>
          <a:endParaRPr lang="en-US"/>
        </a:p>
      </dgm:t>
    </dgm:pt>
    <dgm:pt modelId="{61A7239D-0EF6-4B85-8301-B0355F20B091}" type="sibTrans" cxnId="{385A9918-CF4A-4398-8AB0-FE302A31E9AF}">
      <dgm:prSet/>
      <dgm:spPr/>
      <dgm:t>
        <a:bodyPr/>
        <a:lstStyle/>
        <a:p>
          <a:endParaRPr lang="en-US"/>
        </a:p>
      </dgm:t>
    </dgm:pt>
    <dgm:pt modelId="{390C1D2A-7E30-4A5B-A2C7-A473175948BC}">
      <dgm:prSet/>
      <dgm:spPr/>
      <dgm:t>
        <a:bodyPr/>
        <a:lstStyle/>
        <a:p>
          <a:r>
            <a:rPr lang="en-US" dirty="0" smtClean="0"/>
            <a:t>Description and Recommendations</a:t>
          </a:r>
          <a:endParaRPr lang="en-US" dirty="0"/>
        </a:p>
      </dgm:t>
    </dgm:pt>
    <dgm:pt modelId="{1D95E713-8873-4E73-80B2-DF7549C6A8BB}" type="sibTrans" cxnId="{BC7D939D-B5E5-4DFF-AFE5-75A43CC7D6B2}">
      <dgm:prSet/>
      <dgm:spPr/>
      <dgm:t>
        <a:bodyPr/>
        <a:lstStyle/>
        <a:p>
          <a:endParaRPr lang="en-US"/>
        </a:p>
      </dgm:t>
    </dgm:pt>
    <dgm:pt modelId="{7A497645-C8B6-4F18-A895-36BC5425B876}" type="parTrans" cxnId="{BC7D939D-B5E5-4DFF-AFE5-75A43CC7D6B2}">
      <dgm:prSet/>
      <dgm:spPr/>
      <dgm:t>
        <a:bodyPr/>
        <a:lstStyle/>
        <a:p>
          <a:endParaRPr lang="en-US"/>
        </a:p>
      </dgm:t>
    </dgm:pt>
    <dgm:pt modelId="{F5DE27E3-8ECD-452F-B161-D8408D4BCCBB}" type="pres">
      <dgm:prSet presAssocID="{AB252DC9-E623-4F1D-92B9-29A40E45BD5B}" presName="Name0" presStyleCnt="0">
        <dgm:presLayoutVars>
          <dgm:dir/>
          <dgm:animLvl val="lvl"/>
          <dgm:resizeHandles val="exact"/>
        </dgm:presLayoutVars>
      </dgm:prSet>
      <dgm:spPr/>
      <dgm:t>
        <a:bodyPr/>
        <a:lstStyle/>
        <a:p>
          <a:endParaRPr lang="en-US"/>
        </a:p>
      </dgm:t>
    </dgm:pt>
    <dgm:pt modelId="{A0DF6CCE-D022-4C73-A658-DCC3FE8FEDA8}" type="pres">
      <dgm:prSet presAssocID="{5F562624-CA07-4361-BAF5-65203263A513}" presName="linNode" presStyleCnt="0"/>
      <dgm:spPr/>
    </dgm:pt>
    <dgm:pt modelId="{A67137DD-8304-4D37-A297-44F8167FB013}" type="pres">
      <dgm:prSet presAssocID="{5F562624-CA07-4361-BAF5-65203263A513}" presName="parentText" presStyleLbl="node1" presStyleIdx="0" presStyleCnt="6">
        <dgm:presLayoutVars>
          <dgm:chMax val="1"/>
          <dgm:bulletEnabled val="1"/>
        </dgm:presLayoutVars>
      </dgm:prSet>
      <dgm:spPr/>
      <dgm:t>
        <a:bodyPr/>
        <a:lstStyle/>
        <a:p>
          <a:endParaRPr lang="en-US"/>
        </a:p>
      </dgm:t>
    </dgm:pt>
    <dgm:pt modelId="{ADD9E761-F269-4423-8394-CBAD4506ABD0}" type="pres">
      <dgm:prSet presAssocID="{5F562624-CA07-4361-BAF5-65203263A513}" presName="descendantText" presStyleLbl="alignAccFollowNode1" presStyleIdx="0" presStyleCnt="6">
        <dgm:presLayoutVars>
          <dgm:bulletEnabled val="1"/>
        </dgm:presLayoutVars>
      </dgm:prSet>
      <dgm:spPr/>
      <dgm:t>
        <a:bodyPr/>
        <a:lstStyle/>
        <a:p>
          <a:endParaRPr lang="en-US"/>
        </a:p>
      </dgm:t>
    </dgm:pt>
    <dgm:pt modelId="{BED73C7D-7418-4C32-828C-4EEED2CE2AA3}" type="pres">
      <dgm:prSet presAssocID="{93A3A2EC-E905-4D2D-AF83-AEBF0B978C24}" presName="sp" presStyleCnt="0"/>
      <dgm:spPr/>
    </dgm:pt>
    <dgm:pt modelId="{54643987-1309-4129-AA73-1D07858659C8}" type="pres">
      <dgm:prSet presAssocID="{83D41F98-0908-4114-9BAE-18D6FD2A97FA}" presName="linNode" presStyleCnt="0"/>
      <dgm:spPr/>
    </dgm:pt>
    <dgm:pt modelId="{90FD3443-5623-4064-8D07-72A98397056F}" type="pres">
      <dgm:prSet presAssocID="{83D41F98-0908-4114-9BAE-18D6FD2A97FA}" presName="parentText" presStyleLbl="node1" presStyleIdx="1" presStyleCnt="6">
        <dgm:presLayoutVars>
          <dgm:chMax val="1"/>
          <dgm:bulletEnabled val="1"/>
        </dgm:presLayoutVars>
      </dgm:prSet>
      <dgm:spPr/>
      <dgm:t>
        <a:bodyPr/>
        <a:lstStyle/>
        <a:p>
          <a:endParaRPr lang="en-US"/>
        </a:p>
      </dgm:t>
    </dgm:pt>
    <dgm:pt modelId="{C9FC2AC1-DFE0-46CD-A063-28115349D728}" type="pres">
      <dgm:prSet presAssocID="{83D41F98-0908-4114-9BAE-18D6FD2A97FA}" presName="descendantText" presStyleLbl="alignAccFollowNode1" presStyleIdx="1" presStyleCnt="6">
        <dgm:presLayoutVars>
          <dgm:bulletEnabled val="1"/>
        </dgm:presLayoutVars>
      </dgm:prSet>
      <dgm:spPr/>
      <dgm:t>
        <a:bodyPr/>
        <a:lstStyle/>
        <a:p>
          <a:endParaRPr lang="en-US"/>
        </a:p>
      </dgm:t>
    </dgm:pt>
    <dgm:pt modelId="{65A78C15-F1DF-4FC2-90C8-EE6E533DB806}" type="pres">
      <dgm:prSet presAssocID="{62AF224E-32A2-4C9E-9084-0160B79FF376}" presName="sp" presStyleCnt="0"/>
      <dgm:spPr/>
    </dgm:pt>
    <dgm:pt modelId="{695E3379-4459-48DC-B4E3-96AAAE460EE1}" type="pres">
      <dgm:prSet presAssocID="{553BAFC9-F99E-4149-9F7B-C7D8406C24FB}" presName="linNode" presStyleCnt="0"/>
      <dgm:spPr/>
    </dgm:pt>
    <dgm:pt modelId="{EE0EBA07-2332-4011-9382-1923B5708381}" type="pres">
      <dgm:prSet presAssocID="{553BAFC9-F99E-4149-9F7B-C7D8406C24FB}" presName="parentText" presStyleLbl="node1" presStyleIdx="2" presStyleCnt="6">
        <dgm:presLayoutVars>
          <dgm:chMax val="1"/>
          <dgm:bulletEnabled val="1"/>
        </dgm:presLayoutVars>
      </dgm:prSet>
      <dgm:spPr/>
      <dgm:t>
        <a:bodyPr/>
        <a:lstStyle/>
        <a:p>
          <a:endParaRPr lang="en-US"/>
        </a:p>
      </dgm:t>
    </dgm:pt>
    <dgm:pt modelId="{E359C8E2-C88D-4F6B-A996-29A0BF060CF5}" type="pres">
      <dgm:prSet presAssocID="{553BAFC9-F99E-4149-9F7B-C7D8406C24FB}" presName="descendantText" presStyleLbl="alignAccFollowNode1" presStyleIdx="2" presStyleCnt="6">
        <dgm:presLayoutVars>
          <dgm:bulletEnabled val="1"/>
        </dgm:presLayoutVars>
      </dgm:prSet>
      <dgm:spPr/>
      <dgm:t>
        <a:bodyPr/>
        <a:lstStyle/>
        <a:p>
          <a:endParaRPr lang="en-US"/>
        </a:p>
      </dgm:t>
    </dgm:pt>
    <dgm:pt modelId="{488829ED-6B7C-4714-BE90-2CDF8B919879}" type="pres">
      <dgm:prSet presAssocID="{A058D61B-E00A-4694-B3F0-0EDB78A85FF7}" presName="sp" presStyleCnt="0"/>
      <dgm:spPr/>
    </dgm:pt>
    <dgm:pt modelId="{6EE06E72-3145-4AE8-A1BD-FD83BD71674E}" type="pres">
      <dgm:prSet presAssocID="{60CDBB1A-C583-45CF-A150-53F775B94F88}" presName="linNode" presStyleCnt="0"/>
      <dgm:spPr/>
    </dgm:pt>
    <dgm:pt modelId="{C37090F8-2480-4F19-84F0-0868C47FC6D0}" type="pres">
      <dgm:prSet presAssocID="{60CDBB1A-C583-45CF-A150-53F775B94F88}" presName="parentText" presStyleLbl="node1" presStyleIdx="3" presStyleCnt="6">
        <dgm:presLayoutVars>
          <dgm:chMax val="1"/>
          <dgm:bulletEnabled val="1"/>
        </dgm:presLayoutVars>
      </dgm:prSet>
      <dgm:spPr/>
      <dgm:t>
        <a:bodyPr/>
        <a:lstStyle/>
        <a:p>
          <a:endParaRPr lang="en-US"/>
        </a:p>
      </dgm:t>
    </dgm:pt>
    <dgm:pt modelId="{5FD555D7-06A0-4228-957B-7271AB892A3B}" type="pres">
      <dgm:prSet presAssocID="{60CDBB1A-C583-45CF-A150-53F775B94F88}" presName="descendantText" presStyleLbl="alignAccFollowNode1" presStyleIdx="3" presStyleCnt="6">
        <dgm:presLayoutVars>
          <dgm:bulletEnabled val="1"/>
        </dgm:presLayoutVars>
      </dgm:prSet>
      <dgm:spPr/>
      <dgm:t>
        <a:bodyPr/>
        <a:lstStyle/>
        <a:p>
          <a:endParaRPr lang="en-US"/>
        </a:p>
      </dgm:t>
    </dgm:pt>
    <dgm:pt modelId="{42694E42-40D2-4D1E-B0D6-8EA466455163}" type="pres">
      <dgm:prSet presAssocID="{C7BCEF21-67D2-454F-8C81-403F23D84D01}" presName="sp" presStyleCnt="0"/>
      <dgm:spPr/>
    </dgm:pt>
    <dgm:pt modelId="{6EE7BEFC-90C1-40D2-97A4-83C8303DB278}" type="pres">
      <dgm:prSet presAssocID="{9AE226D0-EE9D-46D8-B629-1AFF7C152081}" presName="linNode" presStyleCnt="0"/>
      <dgm:spPr/>
    </dgm:pt>
    <dgm:pt modelId="{BD979B72-3224-4345-BDD1-E42C200386B7}" type="pres">
      <dgm:prSet presAssocID="{9AE226D0-EE9D-46D8-B629-1AFF7C152081}" presName="parentText" presStyleLbl="node1" presStyleIdx="4" presStyleCnt="6">
        <dgm:presLayoutVars>
          <dgm:chMax val="1"/>
          <dgm:bulletEnabled val="1"/>
        </dgm:presLayoutVars>
      </dgm:prSet>
      <dgm:spPr/>
      <dgm:t>
        <a:bodyPr/>
        <a:lstStyle/>
        <a:p>
          <a:endParaRPr lang="en-US"/>
        </a:p>
      </dgm:t>
    </dgm:pt>
    <dgm:pt modelId="{8B6CD6D1-0858-4FD4-9CDE-D6C1AA7E5389}" type="pres">
      <dgm:prSet presAssocID="{9AE226D0-EE9D-46D8-B629-1AFF7C152081}" presName="descendantText" presStyleLbl="alignAccFollowNode1" presStyleIdx="4" presStyleCnt="6">
        <dgm:presLayoutVars>
          <dgm:bulletEnabled val="1"/>
        </dgm:presLayoutVars>
      </dgm:prSet>
      <dgm:spPr/>
      <dgm:t>
        <a:bodyPr/>
        <a:lstStyle/>
        <a:p>
          <a:endParaRPr lang="en-US"/>
        </a:p>
      </dgm:t>
    </dgm:pt>
    <dgm:pt modelId="{F0CE75EB-0DF9-4453-934E-AD68900F5AA1}" type="pres">
      <dgm:prSet presAssocID="{1137E3C2-53F1-48F2-B432-AD1FF582C6F4}" presName="sp" presStyleCnt="0"/>
      <dgm:spPr/>
    </dgm:pt>
    <dgm:pt modelId="{8691D71D-0092-4BA9-AB5F-E1AAC8ABDE7C}" type="pres">
      <dgm:prSet presAssocID="{EBEF57EB-9509-4B91-AD17-607E682B9FEE}" presName="linNode" presStyleCnt="0"/>
      <dgm:spPr/>
    </dgm:pt>
    <dgm:pt modelId="{644463B7-4340-4705-88D5-54BA2F9AC7DD}" type="pres">
      <dgm:prSet presAssocID="{EBEF57EB-9509-4B91-AD17-607E682B9FEE}" presName="parentText" presStyleLbl="node1" presStyleIdx="5" presStyleCnt="6">
        <dgm:presLayoutVars>
          <dgm:chMax val="1"/>
          <dgm:bulletEnabled val="1"/>
        </dgm:presLayoutVars>
      </dgm:prSet>
      <dgm:spPr/>
      <dgm:t>
        <a:bodyPr/>
        <a:lstStyle/>
        <a:p>
          <a:endParaRPr lang="en-US"/>
        </a:p>
      </dgm:t>
    </dgm:pt>
    <dgm:pt modelId="{55CAEC03-EBDC-431E-A695-ADDA4FC7E9D5}" type="pres">
      <dgm:prSet presAssocID="{EBEF57EB-9509-4B91-AD17-607E682B9FEE}" presName="descendantText" presStyleLbl="alignAccFollowNode1" presStyleIdx="5" presStyleCnt="6">
        <dgm:presLayoutVars>
          <dgm:bulletEnabled val="1"/>
        </dgm:presLayoutVars>
      </dgm:prSet>
      <dgm:spPr/>
      <dgm:t>
        <a:bodyPr/>
        <a:lstStyle/>
        <a:p>
          <a:endParaRPr lang="en-US"/>
        </a:p>
      </dgm:t>
    </dgm:pt>
  </dgm:ptLst>
  <dgm:cxnLst>
    <dgm:cxn modelId="{B3D27BF6-D2A5-4872-A045-2FC494962606}" srcId="{EBEF57EB-9509-4B91-AD17-607E682B9FEE}" destId="{CDF6C282-DDA7-4F17-AF6B-E31F902CD1BC}" srcOrd="1" destOrd="0" parTransId="{F1153B4C-120E-44C4-B248-1D425A6A62C5}" sibTransId="{A6DCCFD0-5779-4C67-B6EA-619261018058}"/>
    <dgm:cxn modelId="{BC7D939D-B5E5-4DFF-AFE5-75A43CC7D6B2}" srcId="{83D41F98-0908-4114-9BAE-18D6FD2A97FA}" destId="{390C1D2A-7E30-4A5B-A2C7-A473175948BC}" srcOrd="0" destOrd="0" parTransId="{7A497645-C8B6-4F18-A895-36BC5425B876}" sibTransId="{1D95E713-8873-4E73-80B2-DF7549C6A8BB}"/>
    <dgm:cxn modelId="{A5E7B162-741C-4832-8269-EA0ECD2CE102}" type="presOf" srcId="{E2625954-EF3F-4F0A-9E69-13A9D087269B}" destId="{ADD9E761-F269-4423-8394-CBAD4506ABD0}" srcOrd="0" destOrd="2" presId="urn:microsoft.com/office/officeart/2005/8/layout/vList5"/>
    <dgm:cxn modelId="{CBAB4138-5092-4D8D-886B-43F461C82B42}" type="presOf" srcId="{CDF6C282-DDA7-4F17-AF6B-E31F902CD1BC}" destId="{55CAEC03-EBDC-431E-A695-ADDA4FC7E9D5}" srcOrd="0" destOrd="1" presId="urn:microsoft.com/office/officeart/2005/8/layout/vList5"/>
    <dgm:cxn modelId="{637773BD-2E33-4BD8-9F19-3A7CF3896902}" type="presOf" srcId="{9AE226D0-EE9D-46D8-B629-1AFF7C152081}" destId="{BD979B72-3224-4345-BDD1-E42C200386B7}" srcOrd="0" destOrd="0" presId="urn:microsoft.com/office/officeart/2005/8/layout/vList5"/>
    <dgm:cxn modelId="{09D9229A-9D8F-48B3-A9C5-EA64EE67E7D7}" srcId="{5F562624-CA07-4361-BAF5-65203263A513}" destId="{E2625954-EF3F-4F0A-9E69-13A9D087269B}" srcOrd="2" destOrd="0" parTransId="{FDEC88B1-0121-4C17-9A04-ACC1CFF77E01}" sibTransId="{C3735399-207E-47EB-A899-BDA4251677F9}"/>
    <dgm:cxn modelId="{10B48C82-0ABC-4C54-BD2B-0387FB4E65F9}" type="presOf" srcId="{83D41F98-0908-4114-9BAE-18D6FD2A97FA}" destId="{90FD3443-5623-4064-8D07-72A98397056F}" srcOrd="0" destOrd="0" presId="urn:microsoft.com/office/officeart/2005/8/layout/vList5"/>
    <dgm:cxn modelId="{F648EE99-47F1-4268-9263-32E87E2BEBD0}" srcId="{5F562624-CA07-4361-BAF5-65203263A513}" destId="{A2E2082D-7250-49C1-ADC1-57E48936B6C3}" srcOrd="1" destOrd="0" parTransId="{C968F869-9A99-4EE7-89C0-447E72D441D5}" sibTransId="{D8C606B7-0D62-4126-86C1-FABD4382D79C}"/>
    <dgm:cxn modelId="{510B2706-994C-4B34-95D3-56C7FCE3D90A}" type="presOf" srcId="{B3E60729-D458-4965-9167-014C231724BD}" destId="{E359C8E2-C88D-4F6B-A996-29A0BF060CF5}" srcOrd="0" destOrd="0" presId="urn:microsoft.com/office/officeart/2005/8/layout/vList5"/>
    <dgm:cxn modelId="{9C300849-9D86-4A5B-90A0-1F3DC41394BA}" srcId="{5F562624-CA07-4361-BAF5-65203263A513}" destId="{6B2260C5-A449-44F1-BAB9-9BE9E1C9F295}" srcOrd="0" destOrd="0" parTransId="{E54AB133-FE79-43FE-B0DA-B841C7E9D12F}" sibTransId="{547F2CAC-C6EE-4929-A29A-11D7FB5E64B2}"/>
    <dgm:cxn modelId="{D77346F6-7D37-4DA9-80C3-5939F68AF0AB}" srcId="{AB252DC9-E623-4F1D-92B9-29A40E45BD5B}" destId="{553BAFC9-F99E-4149-9F7B-C7D8406C24FB}" srcOrd="2" destOrd="0" parTransId="{C7135A79-A161-4376-A002-CF5AD0DDB331}" sibTransId="{A058D61B-E00A-4694-B3F0-0EDB78A85FF7}"/>
    <dgm:cxn modelId="{F6859499-F47D-40FF-96FF-45865E5A5BCA}" type="presOf" srcId="{AB252DC9-E623-4F1D-92B9-29A40E45BD5B}" destId="{F5DE27E3-8ECD-452F-B161-D8408D4BCCBB}" srcOrd="0" destOrd="0" presId="urn:microsoft.com/office/officeart/2005/8/layout/vList5"/>
    <dgm:cxn modelId="{00F2F69B-A2F7-461F-B2F6-3DAB18481EEF}" srcId="{553BAFC9-F99E-4149-9F7B-C7D8406C24FB}" destId="{B3E60729-D458-4965-9167-014C231724BD}" srcOrd="0" destOrd="0" parTransId="{6A4A13A2-5335-475C-93F5-B35825EDB774}" sibTransId="{D005CA0B-117E-4C91-A098-DE7E2986D519}"/>
    <dgm:cxn modelId="{39833BB7-F286-4B5D-9048-21F0193336AA}" srcId="{9AE226D0-EE9D-46D8-B629-1AFF7C152081}" destId="{11CA322A-375A-49AC-83C1-ECA86291D2EA}" srcOrd="0" destOrd="0" parTransId="{68F2867C-B6DF-43A2-B5BD-3AE6C0FF1DF6}" sibTransId="{B2984EA3-346A-4542-9360-8E4AB141BC3F}"/>
    <dgm:cxn modelId="{BE0581CD-37EE-4CE8-AE25-4333DB5053D8}" type="presOf" srcId="{11CA322A-375A-49AC-83C1-ECA86291D2EA}" destId="{8B6CD6D1-0858-4FD4-9CDE-D6C1AA7E5389}" srcOrd="0" destOrd="0" presId="urn:microsoft.com/office/officeart/2005/8/layout/vList5"/>
    <dgm:cxn modelId="{AF14606B-07D5-4B95-A571-527A3ED1C776}" type="presOf" srcId="{6B2260C5-A449-44F1-BAB9-9BE9E1C9F295}" destId="{ADD9E761-F269-4423-8394-CBAD4506ABD0}" srcOrd="0" destOrd="0" presId="urn:microsoft.com/office/officeart/2005/8/layout/vList5"/>
    <dgm:cxn modelId="{385A9918-CF4A-4398-8AB0-FE302A31E9AF}" srcId="{EBEF57EB-9509-4B91-AD17-607E682B9FEE}" destId="{85E3F0B9-3910-424A-9B6C-AC4CB6C14317}" srcOrd="0" destOrd="0" parTransId="{B0C05656-FC21-4EC0-A475-AED6A642681E}" sibTransId="{61A7239D-0EF6-4B85-8301-B0355F20B091}"/>
    <dgm:cxn modelId="{9AD2BC05-7207-42BD-B8AC-83EFED18EDE7}" type="presOf" srcId="{AF5B0C71-6BC8-40A4-BEB9-84F9BB29A822}" destId="{5FD555D7-06A0-4228-957B-7271AB892A3B}" srcOrd="0" destOrd="0" presId="urn:microsoft.com/office/officeart/2005/8/layout/vList5"/>
    <dgm:cxn modelId="{C39B6AB6-CABD-4B81-8355-B73B7879C975}" type="presOf" srcId="{60CDBB1A-C583-45CF-A150-53F775B94F88}" destId="{C37090F8-2480-4F19-84F0-0868C47FC6D0}" srcOrd="0" destOrd="0" presId="urn:microsoft.com/office/officeart/2005/8/layout/vList5"/>
    <dgm:cxn modelId="{62B20781-F435-409F-AAAD-4D9E64EC8163}" type="presOf" srcId="{390C1D2A-7E30-4A5B-A2C7-A473175948BC}" destId="{C9FC2AC1-DFE0-46CD-A063-28115349D728}" srcOrd="0" destOrd="0" presId="urn:microsoft.com/office/officeart/2005/8/layout/vList5"/>
    <dgm:cxn modelId="{239547C5-48AF-4074-AB58-41C2806F6F9B}" type="presOf" srcId="{85E3F0B9-3910-424A-9B6C-AC4CB6C14317}" destId="{55CAEC03-EBDC-431E-A695-ADDA4FC7E9D5}" srcOrd="0" destOrd="0" presId="urn:microsoft.com/office/officeart/2005/8/layout/vList5"/>
    <dgm:cxn modelId="{1E4F49BA-2CF8-4603-83FB-66352620880F}" srcId="{AB252DC9-E623-4F1D-92B9-29A40E45BD5B}" destId="{60CDBB1A-C583-45CF-A150-53F775B94F88}" srcOrd="3" destOrd="0" parTransId="{FBEC9B68-B9A0-4A82-8EC3-B18235EF4E8D}" sibTransId="{C7BCEF21-67D2-454F-8C81-403F23D84D01}"/>
    <dgm:cxn modelId="{A10276BA-B372-4DE3-AE42-19FD04270AEB}" type="presOf" srcId="{EBEF57EB-9509-4B91-AD17-607E682B9FEE}" destId="{644463B7-4340-4705-88D5-54BA2F9AC7DD}" srcOrd="0" destOrd="0" presId="urn:microsoft.com/office/officeart/2005/8/layout/vList5"/>
    <dgm:cxn modelId="{DF8476B1-59A9-475A-AE75-222731CBB0FD}" srcId="{60CDBB1A-C583-45CF-A150-53F775B94F88}" destId="{AF5B0C71-6BC8-40A4-BEB9-84F9BB29A822}" srcOrd="0" destOrd="0" parTransId="{F8433604-2B83-401F-BC89-EE6577A08F39}" sibTransId="{5244A72C-F06E-4A2B-8967-E15874EBAC98}"/>
    <dgm:cxn modelId="{B9DD8227-1D34-4DF6-B06C-A3F0D0E7DFBC}" srcId="{AB252DC9-E623-4F1D-92B9-29A40E45BD5B}" destId="{EBEF57EB-9509-4B91-AD17-607E682B9FEE}" srcOrd="5" destOrd="0" parTransId="{92D0BCBA-5AF0-44A9-9277-B9D20E122865}" sibTransId="{30A1C8CC-5151-49A8-9650-DA6104F2B679}"/>
    <dgm:cxn modelId="{71E81C79-1DF7-4BCF-85F6-0FA08DEE8D3F}" type="presOf" srcId="{A2E2082D-7250-49C1-ADC1-57E48936B6C3}" destId="{ADD9E761-F269-4423-8394-CBAD4506ABD0}" srcOrd="0" destOrd="1" presId="urn:microsoft.com/office/officeart/2005/8/layout/vList5"/>
    <dgm:cxn modelId="{91212952-2078-4829-984C-91B622137E3D}" srcId="{AB252DC9-E623-4F1D-92B9-29A40E45BD5B}" destId="{83D41F98-0908-4114-9BAE-18D6FD2A97FA}" srcOrd="1" destOrd="0" parTransId="{F519F079-2ECD-40D3-88CB-84F3C2B470F3}" sibTransId="{62AF224E-32A2-4C9E-9084-0160B79FF376}"/>
    <dgm:cxn modelId="{571D4155-296E-4463-BF37-ED0BAC3916FC}" srcId="{AB252DC9-E623-4F1D-92B9-29A40E45BD5B}" destId="{5F562624-CA07-4361-BAF5-65203263A513}" srcOrd="0" destOrd="0" parTransId="{E1CEB27E-23EE-434A-BBFC-B2E178C0E3BB}" sibTransId="{93A3A2EC-E905-4D2D-AF83-AEBF0B978C24}"/>
    <dgm:cxn modelId="{7CA32EC9-9BC6-4ED2-961B-AC4CD577D517}" srcId="{AB252DC9-E623-4F1D-92B9-29A40E45BD5B}" destId="{9AE226D0-EE9D-46D8-B629-1AFF7C152081}" srcOrd="4" destOrd="0" parTransId="{CEAA33F2-78D5-49AD-8BF8-19AFE6F93803}" sibTransId="{1137E3C2-53F1-48F2-B432-AD1FF582C6F4}"/>
    <dgm:cxn modelId="{87ECD415-9F39-450B-91A8-FB716D6B21B5}" type="presOf" srcId="{553BAFC9-F99E-4149-9F7B-C7D8406C24FB}" destId="{EE0EBA07-2332-4011-9382-1923B5708381}" srcOrd="0" destOrd="0" presId="urn:microsoft.com/office/officeart/2005/8/layout/vList5"/>
    <dgm:cxn modelId="{196BEB78-FDA1-4E3B-ABF9-7A412075758D}" type="presOf" srcId="{5F562624-CA07-4361-BAF5-65203263A513}" destId="{A67137DD-8304-4D37-A297-44F8167FB013}" srcOrd="0" destOrd="0" presId="urn:microsoft.com/office/officeart/2005/8/layout/vList5"/>
    <dgm:cxn modelId="{8CAE5355-F66D-4E19-A15C-FAA30609B470}" type="presParOf" srcId="{F5DE27E3-8ECD-452F-B161-D8408D4BCCBB}" destId="{A0DF6CCE-D022-4C73-A658-DCC3FE8FEDA8}" srcOrd="0" destOrd="0" presId="urn:microsoft.com/office/officeart/2005/8/layout/vList5"/>
    <dgm:cxn modelId="{C499B3CA-9252-495D-B49B-D0942F78394D}" type="presParOf" srcId="{A0DF6CCE-D022-4C73-A658-DCC3FE8FEDA8}" destId="{A67137DD-8304-4D37-A297-44F8167FB013}" srcOrd="0" destOrd="0" presId="urn:microsoft.com/office/officeart/2005/8/layout/vList5"/>
    <dgm:cxn modelId="{39D6A50B-E490-4308-AB73-4A64A370FD4F}" type="presParOf" srcId="{A0DF6CCE-D022-4C73-A658-DCC3FE8FEDA8}" destId="{ADD9E761-F269-4423-8394-CBAD4506ABD0}" srcOrd="1" destOrd="0" presId="urn:microsoft.com/office/officeart/2005/8/layout/vList5"/>
    <dgm:cxn modelId="{BE0B2818-8035-43F8-B3D8-205928FDD143}" type="presParOf" srcId="{F5DE27E3-8ECD-452F-B161-D8408D4BCCBB}" destId="{BED73C7D-7418-4C32-828C-4EEED2CE2AA3}" srcOrd="1" destOrd="0" presId="urn:microsoft.com/office/officeart/2005/8/layout/vList5"/>
    <dgm:cxn modelId="{31DAD1F9-207B-40BD-A485-08F768E121BF}" type="presParOf" srcId="{F5DE27E3-8ECD-452F-B161-D8408D4BCCBB}" destId="{54643987-1309-4129-AA73-1D07858659C8}" srcOrd="2" destOrd="0" presId="urn:microsoft.com/office/officeart/2005/8/layout/vList5"/>
    <dgm:cxn modelId="{F6A21B59-5760-4D4A-BEB9-7CECE5174C5E}" type="presParOf" srcId="{54643987-1309-4129-AA73-1D07858659C8}" destId="{90FD3443-5623-4064-8D07-72A98397056F}" srcOrd="0" destOrd="0" presId="urn:microsoft.com/office/officeart/2005/8/layout/vList5"/>
    <dgm:cxn modelId="{905A660D-DCA8-4EF3-AD5C-0B059A9E35F3}" type="presParOf" srcId="{54643987-1309-4129-AA73-1D07858659C8}" destId="{C9FC2AC1-DFE0-46CD-A063-28115349D728}" srcOrd="1" destOrd="0" presId="urn:microsoft.com/office/officeart/2005/8/layout/vList5"/>
    <dgm:cxn modelId="{E62D7C4C-5C2F-4DBD-9AF3-12FC5936DB38}" type="presParOf" srcId="{F5DE27E3-8ECD-452F-B161-D8408D4BCCBB}" destId="{65A78C15-F1DF-4FC2-90C8-EE6E533DB806}" srcOrd="3" destOrd="0" presId="urn:microsoft.com/office/officeart/2005/8/layout/vList5"/>
    <dgm:cxn modelId="{4EDCB51D-6DA9-42D8-9CF2-4B27ADDC4AF7}" type="presParOf" srcId="{F5DE27E3-8ECD-452F-B161-D8408D4BCCBB}" destId="{695E3379-4459-48DC-B4E3-96AAAE460EE1}" srcOrd="4" destOrd="0" presId="urn:microsoft.com/office/officeart/2005/8/layout/vList5"/>
    <dgm:cxn modelId="{45203EF9-995F-4F87-90F8-C748D3D967D5}" type="presParOf" srcId="{695E3379-4459-48DC-B4E3-96AAAE460EE1}" destId="{EE0EBA07-2332-4011-9382-1923B5708381}" srcOrd="0" destOrd="0" presId="urn:microsoft.com/office/officeart/2005/8/layout/vList5"/>
    <dgm:cxn modelId="{5C2C9697-C18F-439A-80CE-A9ADEC5EACD1}" type="presParOf" srcId="{695E3379-4459-48DC-B4E3-96AAAE460EE1}" destId="{E359C8E2-C88D-4F6B-A996-29A0BF060CF5}" srcOrd="1" destOrd="0" presId="urn:microsoft.com/office/officeart/2005/8/layout/vList5"/>
    <dgm:cxn modelId="{ACD245C2-8932-4DA0-9C01-12F8D05D647B}" type="presParOf" srcId="{F5DE27E3-8ECD-452F-B161-D8408D4BCCBB}" destId="{488829ED-6B7C-4714-BE90-2CDF8B919879}" srcOrd="5" destOrd="0" presId="urn:microsoft.com/office/officeart/2005/8/layout/vList5"/>
    <dgm:cxn modelId="{A2162AD0-394E-46EC-A6EE-473348C33F1B}" type="presParOf" srcId="{F5DE27E3-8ECD-452F-B161-D8408D4BCCBB}" destId="{6EE06E72-3145-4AE8-A1BD-FD83BD71674E}" srcOrd="6" destOrd="0" presId="urn:microsoft.com/office/officeart/2005/8/layout/vList5"/>
    <dgm:cxn modelId="{76B4F7EE-41A7-4E82-A4E9-EF7D7DD440C7}" type="presParOf" srcId="{6EE06E72-3145-4AE8-A1BD-FD83BD71674E}" destId="{C37090F8-2480-4F19-84F0-0868C47FC6D0}" srcOrd="0" destOrd="0" presId="urn:microsoft.com/office/officeart/2005/8/layout/vList5"/>
    <dgm:cxn modelId="{6765DDFF-904E-42AB-9CE2-465A5233DD18}" type="presParOf" srcId="{6EE06E72-3145-4AE8-A1BD-FD83BD71674E}" destId="{5FD555D7-06A0-4228-957B-7271AB892A3B}" srcOrd="1" destOrd="0" presId="urn:microsoft.com/office/officeart/2005/8/layout/vList5"/>
    <dgm:cxn modelId="{4F3EC591-FDEE-45B7-8048-69FF87BCA9E7}" type="presParOf" srcId="{F5DE27E3-8ECD-452F-B161-D8408D4BCCBB}" destId="{42694E42-40D2-4D1E-B0D6-8EA466455163}" srcOrd="7" destOrd="0" presId="urn:microsoft.com/office/officeart/2005/8/layout/vList5"/>
    <dgm:cxn modelId="{AD105AAE-16FE-4FFE-AE38-5BAE481F3B19}" type="presParOf" srcId="{F5DE27E3-8ECD-452F-B161-D8408D4BCCBB}" destId="{6EE7BEFC-90C1-40D2-97A4-83C8303DB278}" srcOrd="8" destOrd="0" presId="urn:microsoft.com/office/officeart/2005/8/layout/vList5"/>
    <dgm:cxn modelId="{4A310A1F-A754-418D-9400-ED7AF8D47B77}" type="presParOf" srcId="{6EE7BEFC-90C1-40D2-97A4-83C8303DB278}" destId="{BD979B72-3224-4345-BDD1-E42C200386B7}" srcOrd="0" destOrd="0" presId="urn:microsoft.com/office/officeart/2005/8/layout/vList5"/>
    <dgm:cxn modelId="{BF308846-06F3-4223-9965-37482EDFAA34}" type="presParOf" srcId="{6EE7BEFC-90C1-40D2-97A4-83C8303DB278}" destId="{8B6CD6D1-0858-4FD4-9CDE-D6C1AA7E5389}" srcOrd="1" destOrd="0" presId="urn:microsoft.com/office/officeart/2005/8/layout/vList5"/>
    <dgm:cxn modelId="{CD810785-27EF-448F-9210-4774E6DE5127}" type="presParOf" srcId="{F5DE27E3-8ECD-452F-B161-D8408D4BCCBB}" destId="{F0CE75EB-0DF9-4453-934E-AD68900F5AA1}" srcOrd="9" destOrd="0" presId="urn:microsoft.com/office/officeart/2005/8/layout/vList5"/>
    <dgm:cxn modelId="{52E6DD7D-5899-41AC-B455-617B10C8C133}" type="presParOf" srcId="{F5DE27E3-8ECD-452F-B161-D8408D4BCCBB}" destId="{8691D71D-0092-4BA9-AB5F-E1AAC8ABDE7C}" srcOrd="10" destOrd="0" presId="urn:microsoft.com/office/officeart/2005/8/layout/vList5"/>
    <dgm:cxn modelId="{E5856B27-E4E7-45F4-864F-0B4349AF5F14}" type="presParOf" srcId="{8691D71D-0092-4BA9-AB5F-E1AAC8ABDE7C}" destId="{644463B7-4340-4705-88D5-54BA2F9AC7DD}" srcOrd="0" destOrd="0" presId="urn:microsoft.com/office/officeart/2005/8/layout/vList5"/>
    <dgm:cxn modelId="{CD572C81-FA6C-4313-AA9F-DA4C1AF7307C}" type="presParOf" srcId="{8691D71D-0092-4BA9-AB5F-E1AAC8ABDE7C}" destId="{55CAEC03-EBDC-431E-A695-ADDA4FC7E9D5}"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61CA678-6550-4441-82E5-E1674A7677B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4F82988E-8EDA-4F4E-ABC3-F675868B6916}">
      <dgm:prSet phldrT="[Text]" custT="1"/>
      <dgm:spPr/>
      <dgm:t>
        <a:bodyPr/>
        <a:lstStyle/>
        <a:p>
          <a:r>
            <a:rPr lang="en-US" sz="2800" dirty="0" smtClean="0"/>
            <a:t>Draft the 2020 Report</a:t>
          </a:r>
          <a:endParaRPr lang="en-US" sz="2800" dirty="0"/>
        </a:p>
      </dgm:t>
    </dgm:pt>
    <dgm:pt modelId="{F4A7D1FD-8972-4F43-9BC5-F0EA8624E044}" type="parTrans" cxnId="{F13AEF6F-665D-4829-A956-82D0AD8EDEA0}">
      <dgm:prSet/>
      <dgm:spPr/>
      <dgm:t>
        <a:bodyPr/>
        <a:lstStyle/>
        <a:p>
          <a:endParaRPr lang="en-US"/>
        </a:p>
      </dgm:t>
    </dgm:pt>
    <dgm:pt modelId="{89DA6391-11AE-4A7D-8418-978ECD44EC7F}" type="sibTrans" cxnId="{F13AEF6F-665D-4829-A956-82D0AD8EDEA0}">
      <dgm:prSet/>
      <dgm:spPr/>
      <dgm:t>
        <a:bodyPr/>
        <a:lstStyle/>
        <a:p>
          <a:endParaRPr lang="en-US"/>
        </a:p>
      </dgm:t>
    </dgm:pt>
    <dgm:pt modelId="{1AB65125-312B-45D2-A91F-FD29641AA847}">
      <dgm:prSet custT="1"/>
      <dgm:spPr/>
      <dgm:t>
        <a:bodyPr/>
        <a:lstStyle/>
        <a:p>
          <a:r>
            <a:rPr lang="en-US" sz="2800" dirty="0" smtClean="0"/>
            <a:t>Monthly 1-2 hour meetings</a:t>
          </a:r>
          <a:endParaRPr lang="en-US" sz="2800" dirty="0"/>
        </a:p>
      </dgm:t>
    </dgm:pt>
    <dgm:pt modelId="{140B0FC2-8D0A-40D7-8DFC-F372E899F82E}" type="parTrans" cxnId="{387BA592-AC03-43CD-BA29-A5B1236F8D31}">
      <dgm:prSet/>
      <dgm:spPr/>
      <dgm:t>
        <a:bodyPr/>
        <a:lstStyle/>
        <a:p>
          <a:endParaRPr lang="en-US"/>
        </a:p>
      </dgm:t>
    </dgm:pt>
    <dgm:pt modelId="{202453CD-9F63-4BCF-9C1A-163E20C7C813}" type="sibTrans" cxnId="{387BA592-AC03-43CD-BA29-A5B1236F8D31}">
      <dgm:prSet/>
      <dgm:spPr/>
      <dgm:t>
        <a:bodyPr/>
        <a:lstStyle/>
        <a:p>
          <a:endParaRPr lang="en-US"/>
        </a:p>
      </dgm:t>
    </dgm:pt>
    <dgm:pt modelId="{EDE6B0F6-A353-4519-9E92-FC200385EC80}">
      <dgm:prSet custT="1"/>
      <dgm:spPr/>
      <dgm:t>
        <a:bodyPr/>
        <a:lstStyle/>
        <a:p>
          <a:r>
            <a:rPr lang="en-US" sz="2800" dirty="0" smtClean="0"/>
            <a:t>Provide at least one update to the Commission</a:t>
          </a:r>
          <a:endParaRPr lang="en-US" sz="2800" dirty="0"/>
        </a:p>
      </dgm:t>
    </dgm:pt>
    <dgm:pt modelId="{213081D2-8A26-4821-BA90-8233159074C6}" type="parTrans" cxnId="{E17E6F6A-3F93-4AE8-A6E3-59E9D67D8131}">
      <dgm:prSet/>
      <dgm:spPr/>
      <dgm:t>
        <a:bodyPr/>
        <a:lstStyle/>
        <a:p>
          <a:endParaRPr lang="en-US"/>
        </a:p>
      </dgm:t>
    </dgm:pt>
    <dgm:pt modelId="{51834344-2842-473E-9584-F45E7C292873}" type="sibTrans" cxnId="{E17E6F6A-3F93-4AE8-A6E3-59E9D67D8131}">
      <dgm:prSet/>
      <dgm:spPr/>
      <dgm:t>
        <a:bodyPr/>
        <a:lstStyle/>
        <a:p>
          <a:endParaRPr lang="en-US"/>
        </a:p>
      </dgm:t>
    </dgm:pt>
    <dgm:pt modelId="{037A25B0-3283-4969-8391-17A875DC7089}">
      <dgm:prSet custT="1"/>
      <dgm:spPr/>
      <dgm:t>
        <a:bodyPr/>
        <a:lstStyle/>
        <a:p>
          <a:r>
            <a:rPr lang="en-US" sz="2800" dirty="0" smtClean="0"/>
            <a:t>Review or draft materials between meetings</a:t>
          </a:r>
          <a:endParaRPr lang="en-US" sz="2800" dirty="0"/>
        </a:p>
      </dgm:t>
    </dgm:pt>
    <dgm:pt modelId="{86767E4E-D17C-4FB0-B09C-94433AB0E212}" type="parTrans" cxnId="{6428971E-3E68-4C93-BFA5-4B45215BE507}">
      <dgm:prSet/>
      <dgm:spPr/>
      <dgm:t>
        <a:bodyPr/>
        <a:lstStyle/>
        <a:p>
          <a:endParaRPr lang="en-US"/>
        </a:p>
      </dgm:t>
    </dgm:pt>
    <dgm:pt modelId="{38AD3CE9-90CA-44C9-B8A8-463354BEB9C0}" type="sibTrans" cxnId="{6428971E-3E68-4C93-BFA5-4B45215BE507}">
      <dgm:prSet/>
      <dgm:spPr/>
      <dgm:t>
        <a:bodyPr/>
        <a:lstStyle/>
        <a:p>
          <a:endParaRPr lang="en-US"/>
        </a:p>
      </dgm:t>
    </dgm:pt>
    <dgm:pt modelId="{5822CE72-CEDC-4F55-AFD7-9C489A424745}">
      <dgm:prSet custT="1"/>
      <dgm:spPr/>
      <dgm:t>
        <a:bodyPr/>
        <a:lstStyle/>
        <a:p>
          <a:r>
            <a:rPr lang="en-US" sz="2800" smtClean="0"/>
            <a:t>Subject to Open Meeting Law</a:t>
          </a:r>
          <a:endParaRPr lang="en-US" sz="2800" dirty="0"/>
        </a:p>
      </dgm:t>
    </dgm:pt>
    <dgm:pt modelId="{3CBF9848-2757-410C-9FB5-D1AB5BE9E341}" type="parTrans" cxnId="{38B9A802-68BC-4F7C-97E6-E5EE5532D872}">
      <dgm:prSet/>
      <dgm:spPr/>
      <dgm:t>
        <a:bodyPr/>
        <a:lstStyle/>
        <a:p>
          <a:endParaRPr lang="en-US"/>
        </a:p>
      </dgm:t>
    </dgm:pt>
    <dgm:pt modelId="{80CCE9D9-446D-40AD-A4AD-72F5E6FA59DA}" type="sibTrans" cxnId="{38B9A802-68BC-4F7C-97E6-E5EE5532D872}">
      <dgm:prSet/>
      <dgm:spPr/>
      <dgm:t>
        <a:bodyPr/>
        <a:lstStyle/>
        <a:p>
          <a:endParaRPr lang="en-US"/>
        </a:p>
      </dgm:t>
    </dgm:pt>
    <dgm:pt modelId="{F3F3CB83-BDF4-4EE7-B495-AE84471B7F7E}">
      <dgm:prSet custT="1"/>
      <dgm:spPr/>
      <dgm:t>
        <a:bodyPr/>
        <a:lstStyle/>
        <a:p>
          <a:r>
            <a:rPr lang="en-US" sz="2800" dirty="0" smtClean="0"/>
            <a:t>Gather information as necessary</a:t>
          </a:r>
          <a:endParaRPr lang="en-US" sz="2800" dirty="0"/>
        </a:p>
      </dgm:t>
    </dgm:pt>
    <dgm:pt modelId="{7B5AA373-9BD4-4460-92E6-55DC44B1B4B9}" type="parTrans" cxnId="{C6602BAB-2EA2-47ED-9529-A3AA5E15393F}">
      <dgm:prSet/>
      <dgm:spPr/>
      <dgm:t>
        <a:bodyPr/>
        <a:lstStyle/>
        <a:p>
          <a:endParaRPr lang="en-US"/>
        </a:p>
      </dgm:t>
    </dgm:pt>
    <dgm:pt modelId="{FB746EA2-82F1-4A29-9CE9-CEBC62532E3B}" type="sibTrans" cxnId="{C6602BAB-2EA2-47ED-9529-A3AA5E15393F}">
      <dgm:prSet/>
      <dgm:spPr/>
      <dgm:t>
        <a:bodyPr/>
        <a:lstStyle/>
        <a:p>
          <a:endParaRPr lang="en-US"/>
        </a:p>
      </dgm:t>
    </dgm:pt>
    <dgm:pt modelId="{F8650715-FB6B-4B0D-A08A-875956FB6A5E}" type="pres">
      <dgm:prSet presAssocID="{961CA678-6550-4441-82E5-E1674A7677B3}" presName="diagram" presStyleCnt="0">
        <dgm:presLayoutVars>
          <dgm:dir/>
          <dgm:resizeHandles val="exact"/>
        </dgm:presLayoutVars>
      </dgm:prSet>
      <dgm:spPr/>
      <dgm:t>
        <a:bodyPr/>
        <a:lstStyle/>
        <a:p>
          <a:endParaRPr lang="en-US"/>
        </a:p>
      </dgm:t>
    </dgm:pt>
    <dgm:pt modelId="{E9DA3481-EB4C-4E96-B8EC-DB830D58D582}" type="pres">
      <dgm:prSet presAssocID="{4F82988E-8EDA-4F4E-ABC3-F675868B6916}" presName="node" presStyleLbl="node1" presStyleIdx="0" presStyleCnt="6">
        <dgm:presLayoutVars>
          <dgm:bulletEnabled val="1"/>
        </dgm:presLayoutVars>
      </dgm:prSet>
      <dgm:spPr/>
      <dgm:t>
        <a:bodyPr/>
        <a:lstStyle/>
        <a:p>
          <a:endParaRPr lang="en-US"/>
        </a:p>
      </dgm:t>
    </dgm:pt>
    <dgm:pt modelId="{EE6D5C3A-5E19-4B5C-AA36-89261531C83C}" type="pres">
      <dgm:prSet presAssocID="{89DA6391-11AE-4A7D-8418-978ECD44EC7F}" presName="sibTrans" presStyleCnt="0"/>
      <dgm:spPr/>
    </dgm:pt>
    <dgm:pt modelId="{2E55296A-0A4B-477C-A6CF-F8E5EA82BD19}" type="pres">
      <dgm:prSet presAssocID="{EDE6B0F6-A353-4519-9E92-FC200385EC80}" presName="node" presStyleLbl="node1" presStyleIdx="1" presStyleCnt="6">
        <dgm:presLayoutVars>
          <dgm:bulletEnabled val="1"/>
        </dgm:presLayoutVars>
      </dgm:prSet>
      <dgm:spPr/>
      <dgm:t>
        <a:bodyPr/>
        <a:lstStyle/>
        <a:p>
          <a:endParaRPr lang="en-US"/>
        </a:p>
      </dgm:t>
    </dgm:pt>
    <dgm:pt modelId="{A887C7E2-29EA-483A-A84E-F510A0C39F3B}" type="pres">
      <dgm:prSet presAssocID="{51834344-2842-473E-9584-F45E7C292873}" presName="sibTrans" presStyleCnt="0"/>
      <dgm:spPr/>
    </dgm:pt>
    <dgm:pt modelId="{547D3669-10EA-4F25-B1DD-1199F425DDCC}" type="pres">
      <dgm:prSet presAssocID="{037A25B0-3283-4969-8391-17A875DC7089}" presName="node" presStyleLbl="node1" presStyleIdx="2" presStyleCnt="6">
        <dgm:presLayoutVars>
          <dgm:bulletEnabled val="1"/>
        </dgm:presLayoutVars>
      </dgm:prSet>
      <dgm:spPr/>
      <dgm:t>
        <a:bodyPr/>
        <a:lstStyle/>
        <a:p>
          <a:endParaRPr lang="en-US"/>
        </a:p>
      </dgm:t>
    </dgm:pt>
    <dgm:pt modelId="{6176FCFB-8ECD-4AAE-8C49-706BEB3C24E9}" type="pres">
      <dgm:prSet presAssocID="{38AD3CE9-90CA-44C9-B8A8-463354BEB9C0}" presName="sibTrans" presStyleCnt="0"/>
      <dgm:spPr/>
    </dgm:pt>
    <dgm:pt modelId="{9B5220C8-9600-4638-BF0F-85A16DDCCF48}" type="pres">
      <dgm:prSet presAssocID="{F3F3CB83-BDF4-4EE7-B495-AE84471B7F7E}" presName="node" presStyleLbl="node1" presStyleIdx="3" presStyleCnt="6">
        <dgm:presLayoutVars>
          <dgm:bulletEnabled val="1"/>
        </dgm:presLayoutVars>
      </dgm:prSet>
      <dgm:spPr/>
      <dgm:t>
        <a:bodyPr/>
        <a:lstStyle/>
        <a:p>
          <a:endParaRPr lang="en-US"/>
        </a:p>
      </dgm:t>
    </dgm:pt>
    <dgm:pt modelId="{051038FC-54DA-4306-A0A5-3FF5ED6BCCB0}" type="pres">
      <dgm:prSet presAssocID="{FB746EA2-82F1-4A29-9CE9-CEBC62532E3B}" presName="sibTrans" presStyleCnt="0"/>
      <dgm:spPr/>
    </dgm:pt>
    <dgm:pt modelId="{CF891758-56CD-4A48-9E5F-C7FC6A2DD61C}" type="pres">
      <dgm:prSet presAssocID="{1AB65125-312B-45D2-A91F-FD29641AA847}" presName="node" presStyleLbl="node1" presStyleIdx="4" presStyleCnt="6">
        <dgm:presLayoutVars>
          <dgm:bulletEnabled val="1"/>
        </dgm:presLayoutVars>
      </dgm:prSet>
      <dgm:spPr/>
      <dgm:t>
        <a:bodyPr/>
        <a:lstStyle/>
        <a:p>
          <a:endParaRPr lang="en-US"/>
        </a:p>
      </dgm:t>
    </dgm:pt>
    <dgm:pt modelId="{CA055163-56C2-49C5-8C51-E15EFA403975}" type="pres">
      <dgm:prSet presAssocID="{202453CD-9F63-4BCF-9C1A-163E20C7C813}" presName="sibTrans" presStyleCnt="0"/>
      <dgm:spPr/>
    </dgm:pt>
    <dgm:pt modelId="{201A093D-A6B7-450B-A753-2684B312C0B7}" type="pres">
      <dgm:prSet presAssocID="{5822CE72-CEDC-4F55-AFD7-9C489A424745}" presName="node" presStyleLbl="node1" presStyleIdx="5" presStyleCnt="6">
        <dgm:presLayoutVars>
          <dgm:bulletEnabled val="1"/>
        </dgm:presLayoutVars>
      </dgm:prSet>
      <dgm:spPr/>
      <dgm:t>
        <a:bodyPr/>
        <a:lstStyle/>
        <a:p>
          <a:endParaRPr lang="en-US"/>
        </a:p>
      </dgm:t>
    </dgm:pt>
  </dgm:ptLst>
  <dgm:cxnLst>
    <dgm:cxn modelId="{38B9A802-68BC-4F7C-97E6-E5EE5532D872}" srcId="{961CA678-6550-4441-82E5-E1674A7677B3}" destId="{5822CE72-CEDC-4F55-AFD7-9C489A424745}" srcOrd="5" destOrd="0" parTransId="{3CBF9848-2757-410C-9FB5-D1AB5BE9E341}" sibTransId="{80CCE9D9-446D-40AD-A4AD-72F5E6FA59DA}"/>
    <dgm:cxn modelId="{F13AEF6F-665D-4829-A956-82D0AD8EDEA0}" srcId="{961CA678-6550-4441-82E5-E1674A7677B3}" destId="{4F82988E-8EDA-4F4E-ABC3-F675868B6916}" srcOrd="0" destOrd="0" parTransId="{F4A7D1FD-8972-4F43-9BC5-F0EA8624E044}" sibTransId="{89DA6391-11AE-4A7D-8418-978ECD44EC7F}"/>
    <dgm:cxn modelId="{C6602BAB-2EA2-47ED-9529-A3AA5E15393F}" srcId="{961CA678-6550-4441-82E5-E1674A7677B3}" destId="{F3F3CB83-BDF4-4EE7-B495-AE84471B7F7E}" srcOrd="3" destOrd="0" parTransId="{7B5AA373-9BD4-4460-92E6-55DC44B1B4B9}" sibTransId="{FB746EA2-82F1-4A29-9CE9-CEBC62532E3B}"/>
    <dgm:cxn modelId="{E17E6F6A-3F93-4AE8-A6E3-59E9D67D8131}" srcId="{961CA678-6550-4441-82E5-E1674A7677B3}" destId="{EDE6B0F6-A353-4519-9E92-FC200385EC80}" srcOrd="1" destOrd="0" parTransId="{213081D2-8A26-4821-BA90-8233159074C6}" sibTransId="{51834344-2842-473E-9584-F45E7C292873}"/>
    <dgm:cxn modelId="{5E295D65-3CC4-42C0-8C3C-0A064C42A496}" type="presOf" srcId="{1AB65125-312B-45D2-A91F-FD29641AA847}" destId="{CF891758-56CD-4A48-9E5F-C7FC6A2DD61C}" srcOrd="0" destOrd="0" presId="urn:microsoft.com/office/officeart/2005/8/layout/default"/>
    <dgm:cxn modelId="{1B40D53B-83AB-4243-B070-248C247C8A22}" type="presOf" srcId="{5822CE72-CEDC-4F55-AFD7-9C489A424745}" destId="{201A093D-A6B7-450B-A753-2684B312C0B7}" srcOrd="0" destOrd="0" presId="urn:microsoft.com/office/officeart/2005/8/layout/default"/>
    <dgm:cxn modelId="{193C0AAA-3164-4EC5-924F-B9FCB9E35611}" type="presOf" srcId="{4F82988E-8EDA-4F4E-ABC3-F675868B6916}" destId="{E9DA3481-EB4C-4E96-B8EC-DB830D58D582}" srcOrd="0" destOrd="0" presId="urn:microsoft.com/office/officeart/2005/8/layout/default"/>
    <dgm:cxn modelId="{07A82650-FAAD-4B3B-95A8-C424051CED16}" type="presOf" srcId="{961CA678-6550-4441-82E5-E1674A7677B3}" destId="{F8650715-FB6B-4B0D-A08A-875956FB6A5E}" srcOrd="0" destOrd="0" presId="urn:microsoft.com/office/officeart/2005/8/layout/default"/>
    <dgm:cxn modelId="{79794A63-7491-4E5C-9FAF-F0DE95ABFD5D}" type="presOf" srcId="{F3F3CB83-BDF4-4EE7-B495-AE84471B7F7E}" destId="{9B5220C8-9600-4638-BF0F-85A16DDCCF48}" srcOrd="0" destOrd="0" presId="urn:microsoft.com/office/officeart/2005/8/layout/default"/>
    <dgm:cxn modelId="{387BA592-AC03-43CD-BA29-A5B1236F8D31}" srcId="{961CA678-6550-4441-82E5-E1674A7677B3}" destId="{1AB65125-312B-45D2-A91F-FD29641AA847}" srcOrd="4" destOrd="0" parTransId="{140B0FC2-8D0A-40D7-8DFC-F372E899F82E}" sibTransId="{202453CD-9F63-4BCF-9C1A-163E20C7C813}"/>
    <dgm:cxn modelId="{6428971E-3E68-4C93-BFA5-4B45215BE507}" srcId="{961CA678-6550-4441-82E5-E1674A7677B3}" destId="{037A25B0-3283-4969-8391-17A875DC7089}" srcOrd="2" destOrd="0" parTransId="{86767E4E-D17C-4FB0-B09C-94433AB0E212}" sibTransId="{38AD3CE9-90CA-44C9-B8A8-463354BEB9C0}"/>
    <dgm:cxn modelId="{D6056F65-6B0F-41F8-B9DB-FB724F06D211}" type="presOf" srcId="{037A25B0-3283-4969-8391-17A875DC7089}" destId="{547D3669-10EA-4F25-B1DD-1199F425DDCC}" srcOrd="0" destOrd="0" presId="urn:microsoft.com/office/officeart/2005/8/layout/default"/>
    <dgm:cxn modelId="{2E20E65B-3C3E-46DE-86E5-37FD232267FC}" type="presOf" srcId="{EDE6B0F6-A353-4519-9E92-FC200385EC80}" destId="{2E55296A-0A4B-477C-A6CF-F8E5EA82BD19}" srcOrd="0" destOrd="0" presId="urn:microsoft.com/office/officeart/2005/8/layout/default"/>
    <dgm:cxn modelId="{49D97D14-87DB-4D68-B3EA-CAB34B6AE780}" type="presParOf" srcId="{F8650715-FB6B-4B0D-A08A-875956FB6A5E}" destId="{E9DA3481-EB4C-4E96-B8EC-DB830D58D582}" srcOrd="0" destOrd="0" presId="urn:microsoft.com/office/officeart/2005/8/layout/default"/>
    <dgm:cxn modelId="{2B4E8B1D-29F7-4ACB-A45C-B2689C52F795}" type="presParOf" srcId="{F8650715-FB6B-4B0D-A08A-875956FB6A5E}" destId="{EE6D5C3A-5E19-4B5C-AA36-89261531C83C}" srcOrd="1" destOrd="0" presId="urn:microsoft.com/office/officeart/2005/8/layout/default"/>
    <dgm:cxn modelId="{4BFFC994-2BA3-468F-BF1D-D353AD324B2B}" type="presParOf" srcId="{F8650715-FB6B-4B0D-A08A-875956FB6A5E}" destId="{2E55296A-0A4B-477C-A6CF-F8E5EA82BD19}" srcOrd="2" destOrd="0" presId="urn:microsoft.com/office/officeart/2005/8/layout/default"/>
    <dgm:cxn modelId="{9D8E4FA0-461C-470F-90F6-D2D02CBC590C}" type="presParOf" srcId="{F8650715-FB6B-4B0D-A08A-875956FB6A5E}" destId="{A887C7E2-29EA-483A-A84E-F510A0C39F3B}" srcOrd="3" destOrd="0" presId="urn:microsoft.com/office/officeart/2005/8/layout/default"/>
    <dgm:cxn modelId="{6928184F-BEE4-4B24-8E46-13AB5703B377}" type="presParOf" srcId="{F8650715-FB6B-4B0D-A08A-875956FB6A5E}" destId="{547D3669-10EA-4F25-B1DD-1199F425DDCC}" srcOrd="4" destOrd="0" presId="urn:microsoft.com/office/officeart/2005/8/layout/default"/>
    <dgm:cxn modelId="{D34AD378-1CDD-4FD8-858F-B5D51F974B5B}" type="presParOf" srcId="{F8650715-FB6B-4B0D-A08A-875956FB6A5E}" destId="{6176FCFB-8ECD-4AAE-8C49-706BEB3C24E9}" srcOrd="5" destOrd="0" presId="urn:microsoft.com/office/officeart/2005/8/layout/default"/>
    <dgm:cxn modelId="{893B917B-BBAB-4A70-814F-F750C0CF3129}" type="presParOf" srcId="{F8650715-FB6B-4B0D-A08A-875956FB6A5E}" destId="{9B5220C8-9600-4638-BF0F-85A16DDCCF48}" srcOrd="6" destOrd="0" presId="urn:microsoft.com/office/officeart/2005/8/layout/default"/>
    <dgm:cxn modelId="{4C593FFB-3DF6-42A9-A07F-992F2BC99628}" type="presParOf" srcId="{F8650715-FB6B-4B0D-A08A-875956FB6A5E}" destId="{051038FC-54DA-4306-A0A5-3FF5ED6BCCB0}" srcOrd="7" destOrd="0" presId="urn:microsoft.com/office/officeart/2005/8/layout/default"/>
    <dgm:cxn modelId="{3C147C3D-4A51-44CB-B2A6-FBB3FC372FED}" type="presParOf" srcId="{F8650715-FB6B-4B0D-A08A-875956FB6A5E}" destId="{CF891758-56CD-4A48-9E5F-C7FC6A2DD61C}" srcOrd="8" destOrd="0" presId="urn:microsoft.com/office/officeart/2005/8/layout/default"/>
    <dgm:cxn modelId="{2C5BE8EE-9B42-421D-B073-5B3615E743F2}" type="presParOf" srcId="{F8650715-FB6B-4B0D-A08A-875956FB6A5E}" destId="{CA055163-56C2-49C5-8C51-E15EFA403975}" srcOrd="9" destOrd="0" presId="urn:microsoft.com/office/officeart/2005/8/layout/default"/>
    <dgm:cxn modelId="{DFCC03C9-12D9-49DA-BBD8-66FFB94AE15C}" type="presParOf" srcId="{F8650715-FB6B-4B0D-A08A-875956FB6A5E}" destId="{201A093D-A6B7-450B-A753-2684B312C0B7}"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B7BE61-9A4F-4502-A787-2FE2145DBF78}">
      <dsp:nvSpPr>
        <dsp:cNvPr id="0" name=""/>
        <dsp:cNvSpPr/>
      </dsp:nvSpPr>
      <dsp:spPr>
        <a:xfrm>
          <a:off x="266699" y="397"/>
          <a:ext cx="3643312" cy="218598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Intervention approaches, including physical activity, medication assessment and reduction of medication when possible, vision enhancement and home-modification strategies</a:t>
          </a:r>
          <a:endParaRPr lang="en-US" sz="1900" kern="1200" dirty="0"/>
        </a:p>
      </dsp:txBody>
      <dsp:txXfrm>
        <a:off x="266699" y="397"/>
        <a:ext cx="3643312" cy="2185987"/>
      </dsp:txXfrm>
    </dsp:sp>
    <dsp:sp modelId="{AF239B50-B74E-4C6C-90AB-9C8AC724A821}">
      <dsp:nvSpPr>
        <dsp:cNvPr id="0" name=""/>
        <dsp:cNvSpPr/>
      </dsp:nvSpPr>
      <dsp:spPr>
        <a:xfrm>
          <a:off x="4274343" y="397"/>
          <a:ext cx="3643312" cy="218598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Strategies that promote collaboration between the medical community, including physicians, long-term care providers and pharmacists to reduce the rate of falls among their patients</a:t>
          </a:r>
          <a:endParaRPr lang="en-US" sz="1900" kern="1200" dirty="0"/>
        </a:p>
      </dsp:txBody>
      <dsp:txXfrm>
        <a:off x="4274343" y="397"/>
        <a:ext cx="3643312" cy="2185987"/>
      </dsp:txXfrm>
    </dsp:sp>
    <dsp:sp modelId="{41F32AE4-EE1C-4792-AFFD-7DD446296CB2}">
      <dsp:nvSpPr>
        <dsp:cNvPr id="0" name=""/>
        <dsp:cNvSpPr/>
      </dsp:nvSpPr>
      <dsp:spPr>
        <a:xfrm>
          <a:off x="8281987" y="397"/>
          <a:ext cx="3643312" cy="218598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Programs that are targeted to fall victims who are at a high risk for second falls and that are designed to maximize independence and quality of life for older adults, particularly those older adults with functional limitations</a:t>
          </a:r>
          <a:endParaRPr lang="en-US" sz="1900" kern="1200" dirty="0"/>
        </a:p>
      </dsp:txBody>
      <dsp:txXfrm>
        <a:off x="8281987" y="397"/>
        <a:ext cx="3643312" cy="2185987"/>
      </dsp:txXfrm>
    </dsp:sp>
    <dsp:sp modelId="{31527023-7968-4A06-B8C3-B89D2ABA0BAE}">
      <dsp:nvSpPr>
        <dsp:cNvPr id="0" name=""/>
        <dsp:cNvSpPr/>
      </dsp:nvSpPr>
      <dsp:spPr>
        <a:xfrm>
          <a:off x="2270521" y="2550716"/>
          <a:ext cx="3643312" cy="218598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Programs that encourage partnerships to prevent falls among older adults and prevent or reduce injuries when falls occur</a:t>
          </a:r>
          <a:endParaRPr lang="en-US" sz="1900" kern="1200" dirty="0"/>
        </a:p>
      </dsp:txBody>
      <dsp:txXfrm>
        <a:off x="2270521" y="2550716"/>
        <a:ext cx="3643312" cy="2185987"/>
      </dsp:txXfrm>
    </dsp:sp>
    <dsp:sp modelId="{E12F6445-48C9-439C-9AA0-4BEB7676EC5D}">
      <dsp:nvSpPr>
        <dsp:cNvPr id="0" name=""/>
        <dsp:cNvSpPr/>
      </dsp:nvSpPr>
      <dsp:spPr>
        <a:xfrm>
          <a:off x="6278165" y="2550716"/>
          <a:ext cx="3643312" cy="218598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Programs to encourage long-term care providers to implement falls- prevention strategies which use specific interventions to help all patients avoid the risks for falling in an effort to reduce hospitalizations and prolong a high quality of life</a:t>
          </a:r>
          <a:endParaRPr lang="en-US" sz="1900" kern="1200" dirty="0"/>
        </a:p>
      </dsp:txBody>
      <dsp:txXfrm>
        <a:off x="6278165" y="2550716"/>
        <a:ext cx="3643312" cy="21859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5C8192-64AD-4E7B-A6AF-5F552CD101BB}">
      <dsp:nvSpPr>
        <dsp:cNvPr id="0" name=""/>
        <dsp:cNvSpPr/>
      </dsp:nvSpPr>
      <dsp:spPr>
        <a:xfrm rot="5400000">
          <a:off x="6667569" y="-4042025"/>
          <a:ext cx="1053197" cy="9404989"/>
        </a:xfrm>
        <a:prstGeom prst="round2Same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Convene stakeholders, including ACOs, insurers, MAHP, professional organizations, and other health care provider groups to support the dissemination of the consensus on provider practice regarding falls risk screening and interventions in primary care settings for older adults</a:t>
          </a:r>
          <a:endParaRPr lang="en-US" sz="1400" kern="1200" dirty="0"/>
        </a:p>
      </dsp:txBody>
      <dsp:txXfrm rot="-5400000">
        <a:off x="2491674" y="185283"/>
        <a:ext cx="9353576" cy="950371"/>
      </dsp:txXfrm>
    </dsp:sp>
    <dsp:sp modelId="{BD88BC13-4ADD-4A5E-B140-B7FCBDA83AFD}">
      <dsp:nvSpPr>
        <dsp:cNvPr id="0" name=""/>
        <dsp:cNvSpPr/>
      </dsp:nvSpPr>
      <dsp:spPr>
        <a:xfrm>
          <a:off x="42" y="2221"/>
          <a:ext cx="2491631" cy="1316497"/>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US" sz="1400" kern="1200" dirty="0" smtClean="0"/>
            <a:t>Recommendation 1: Primary Care</a:t>
          </a:r>
          <a:endParaRPr lang="en-US" sz="1400" kern="1200" dirty="0"/>
        </a:p>
      </dsp:txBody>
      <dsp:txXfrm>
        <a:off x="64308" y="66487"/>
        <a:ext cx="2363099" cy="1187965"/>
      </dsp:txXfrm>
    </dsp:sp>
    <dsp:sp modelId="{3B66EAF5-7680-477E-BA38-A8578C785D61}">
      <dsp:nvSpPr>
        <dsp:cNvPr id="0" name=""/>
        <dsp:cNvSpPr/>
      </dsp:nvSpPr>
      <dsp:spPr>
        <a:xfrm rot="5400000">
          <a:off x="6541600" y="-2654596"/>
          <a:ext cx="1317529" cy="9395809"/>
        </a:xfrm>
        <a:prstGeom prst="round2Same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Collaborate with key stakeholders in the planning of distribution and promotion systems for community-based falls prevention programs that draw upon community, provider, workplace, and government network</a:t>
          </a:r>
          <a:endParaRPr lang="en-US" sz="1400" kern="1200" dirty="0"/>
        </a:p>
        <a:p>
          <a:pPr marL="114300" lvl="1" indent="-114300" algn="l" defTabSz="622300">
            <a:lnSpc>
              <a:spcPct val="90000"/>
            </a:lnSpc>
            <a:spcBef>
              <a:spcPct val="0"/>
            </a:spcBef>
            <a:spcAft>
              <a:spcPct val="15000"/>
            </a:spcAft>
            <a:buChar char="••"/>
          </a:pPr>
          <a:r>
            <a:rPr lang="en-US" sz="1400" kern="1200" dirty="0" smtClean="0"/>
            <a:t>Any given system should meet specific criteria that accounts for quality, sustainability, fidelity and accessibility statewide</a:t>
          </a:r>
          <a:endParaRPr lang="en-US" sz="1400" kern="1200" dirty="0"/>
        </a:p>
      </dsp:txBody>
      <dsp:txXfrm rot="-5400000">
        <a:off x="2502460" y="1448860"/>
        <a:ext cx="9331493" cy="1188897"/>
      </dsp:txXfrm>
    </dsp:sp>
    <dsp:sp modelId="{30A087D5-2040-44EA-9284-C288466ECC31}">
      <dsp:nvSpPr>
        <dsp:cNvPr id="0" name=""/>
        <dsp:cNvSpPr/>
      </dsp:nvSpPr>
      <dsp:spPr>
        <a:xfrm>
          <a:off x="42" y="1385059"/>
          <a:ext cx="2502418" cy="1316497"/>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US" sz="1400" kern="1200" dirty="0" smtClean="0"/>
            <a:t>Recommendation 2: Community Based Falls Prevention Programs</a:t>
          </a:r>
          <a:endParaRPr lang="en-US" sz="1400" kern="1200" dirty="0"/>
        </a:p>
      </dsp:txBody>
      <dsp:txXfrm>
        <a:off x="64308" y="1449325"/>
        <a:ext cx="2373886" cy="1187965"/>
      </dsp:txXfrm>
    </dsp:sp>
    <dsp:sp modelId="{FE4923BD-40FB-4293-A9B1-5EFE07C49AA8}">
      <dsp:nvSpPr>
        <dsp:cNvPr id="0" name=""/>
        <dsp:cNvSpPr/>
      </dsp:nvSpPr>
      <dsp:spPr>
        <a:xfrm rot="5400000">
          <a:off x="6667569" y="-1276349"/>
          <a:ext cx="1053197" cy="9404989"/>
        </a:xfrm>
        <a:prstGeom prst="round2Same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Expand collaboration with key stakeholders in healthy aging community design/the built environment in order to increase resources and knowledge sharing</a:t>
          </a:r>
          <a:endParaRPr lang="en-US" sz="1400" kern="1200" dirty="0"/>
        </a:p>
      </dsp:txBody>
      <dsp:txXfrm rot="-5400000">
        <a:off x="2491674" y="2950959"/>
        <a:ext cx="9353576" cy="950371"/>
      </dsp:txXfrm>
    </dsp:sp>
    <dsp:sp modelId="{8BB4CABB-10D5-4D6A-93C7-AB34382EF745}">
      <dsp:nvSpPr>
        <dsp:cNvPr id="0" name=""/>
        <dsp:cNvSpPr/>
      </dsp:nvSpPr>
      <dsp:spPr>
        <a:xfrm>
          <a:off x="42" y="2767896"/>
          <a:ext cx="2491631" cy="1316497"/>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US" sz="1400" kern="1200" dirty="0" smtClean="0"/>
            <a:t>Recommendation 3: Healthy Aging Community Design</a:t>
          </a:r>
          <a:endParaRPr lang="en-US" sz="1400" kern="1200" dirty="0"/>
        </a:p>
      </dsp:txBody>
      <dsp:txXfrm>
        <a:off x="64308" y="2832162"/>
        <a:ext cx="2363099" cy="1187965"/>
      </dsp:txXfrm>
    </dsp:sp>
    <dsp:sp modelId="{FFD419A6-DEBC-4FB6-9E3A-9A355C9DFC65}">
      <dsp:nvSpPr>
        <dsp:cNvPr id="0" name=""/>
        <dsp:cNvSpPr/>
      </dsp:nvSpPr>
      <dsp:spPr>
        <a:xfrm rot="5400000">
          <a:off x="6538074" y="105972"/>
          <a:ext cx="1312189" cy="9404989"/>
        </a:xfrm>
        <a:prstGeom prst="round2Same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Incorporate the appointment of additional commission members with the expertise of vision, falls research, healthcare coverage and payment, and the built environment</a:t>
          </a:r>
          <a:endParaRPr lang="en-US" sz="1400" kern="1200" dirty="0"/>
        </a:p>
        <a:p>
          <a:pPr marL="114300" lvl="1" indent="-114300" algn="l" defTabSz="622300">
            <a:lnSpc>
              <a:spcPct val="90000"/>
            </a:lnSpc>
            <a:spcBef>
              <a:spcPct val="0"/>
            </a:spcBef>
            <a:spcAft>
              <a:spcPct val="15000"/>
            </a:spcAft>
            <a:buChar char="••"/>
          </a:pPr>
          <a:r>
            <a:rPr lang="en-US" sz="1400" kern="1200" dirty="0" smtClean="0"/>
            <a:t>Incorporate the revise scope of reporting to the legislature to include annual activities updates, and a full report every two years</a:t>
          </a:r>
          <a:endParaRPr lang="en-US" sz="1400" kern="1200" dirty="0"/>
        </a:p>
      </dsp:txBody>
      <dsp:txXfrm rot="-5400000">
        <a:off x="2491674" y="4216428"/>
        <a:ext cx="9340933" cy="1184077"/>
      </dsp:txXfrm>
    </dsp:sp>
    <dsp:sp modelId="{92A371E8-C509-4DBA-988C-8175FC1AFE9F}">
      <dsp:nvSpPr>
        <dsp:cNvPr id="0" name=""/>
        <dsp:cNvSpPr/>
      </dsp:nvSpPr>
      <dsp:spPr>
        <a:xfrm>
          <a:off x="42" y="4150218"/>
          <a:ext cx="2491631" cy="1316497"/>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US" sz="1400" kern="1200" dirty="0" smtClean="0"/>
            <a:t>Recommendation 4: Falls Commission Statutory  Changes</a:t>
          </a:r>
          <a:endParaRPr lang="en-US" sz="1400" kern="1200" dirty="0"/>
        </a:p>
      </dsp:txBody>
      <dsp:txXfrm>
        <a:off x="64308" y="4214484"/>
        <a:ext cx="2363099" cy="11879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D185BF-02FC-4CB4-AF31-1C43D762EB1C}">
      <dsp:nvSpPr>
        <dsp:cNvPr id="0" name=""/>
        <dsp:cNvSpPr/>
      </dsp:nvSpPr>
      <dsp:spPr>
        <a:xfrm>
          <a:off x="39" y="173238"/>
          <a:ext cx="3798093" cy="604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en-US" sz="2100" b="1" kern="1200" dirty="0" smtClean="0"/>
            <a:t>Of the Report</a:t>
          </a:r>
          <a:endParaRPr lang="en-US" sz="2100" b="1" kern="1200" dirty="0"/>
        </a:p>
      </dsp:txBody>
      <dsp:txXfrm>
        <a:off x="39" y="173238"/>
        <a:ext cx="3798093" cy="604800"/>
      </dsp:txXfrm>
    </dsp:sp>
    <dsp:sp modelId="{3DCD2844-E311-417B-9AC0-CFD72966073E}">
      <dsp:nvSpPr>
        <dsp:cNvPr id="0" name=""/>
        <dsp:cNvSpPr/>
      </dsp:nvSpPr>
      <dsp:spPr>
        <a:xfrm>
          <a:off x="39" y="778038"/>
          <a:ext cx="3798093" cy="403515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smtClean="0"/>
            <a:t>Provide contextual information about current state of falls and falls prevention</a:t>
          </a:r>
          <a:endParaRPr lang="en-US" sz="2100" kern="1200" dirty="0"/>
        </a:p>
        <a:p>
          <a:pPr marL="228600" lvl="1" indent="-228600" algn="l" defTabSz="933450">
            <a:lnSpc>
              <a:spcPct val="90000"/>
            </a:lnSpc>
            <a:spcBef>
              <a:spcPct val="0"/>
            </a:spcBef>
            <a:spcAft>
              <a:spcPct val="15000"/>
            </a:spcAft>
            <a:buChar char="••"/>
          </a:pPr>
          <a:r>
            <a:rPr lang="en-US" sz="2100" kern="1200" dirty="0" smtClean="0"/>
            <a:t>Provide action-oriented, externally facing, and consensus-based recommendations</a:t>
          </a:r>
          <a:endParaRPr lang="en-US" sz="2100" kern="1200" dirty="0"/>
        </a:p>
        <a:p>
          <a:pPr marL="228600" lvl="1" indent="-228600" algn="l" defTabSz="933450">
            <a:lnSpc>
              <a:spcPct val="90000"/>
            </a:lnSpc>
            <a:spcBef>
              <a:spcPct val="0"/>
            </a:spcBef>
            <a:spcAft>
              <a:spcPct val="15000"/>
            </a:spcAft>
            <a:buChar char="••"/>
          </a:pPr>
          <a:r>
            <a:rPr lang="en-US" sz="2100" kern="1200" dirty="0" smtClean="0"/>
            <a:t>Leverage the work conducted in the Phase II Report</a:t>
          </a:r>
          <a:endParaRPr lang="en-US" sz="2100" kern="1200" dirty="0"/>
        </a:p>
        <a:p>
          <a:pPr marL="228600" lvl="1" indent="-228600" algn="l" defTabSz="933450">
            <a:lnSpc>
              <a:spcPct val="90000"/>
            </a:lnSpc>
            <a:spcBef>
              <a:spcPct val="0"/>
            </a:spcBef>
            <a:spcAft>
              <a:spcPct val="15000"/>
            </a:spcAft>
            <a:buChar char="••"/>
          </a:pPr>
          <a:r>
            <a:rPr lang="en-US" sz="2100" kern="1200" dirty="0" smtClean="0"/>
            <a:t>Finalize by August 2020</a:t>
          </a:r>
          <a:endParaRPr lang="en-US" sz="2100" kern="1200" dirty="0"/>
        </a:p>
        <a:p>
          <a:pPr marL="228600" lvl="1" indent="-228600" algn="l" defTabSz="933450">
            <a:lnSpc>
              <a:spcPct val="90000"/>
            </a:lnSpc>
            <a:spcBef>
              <a:spcPct val="0"/>
            </a:spcBef>
            <a:spcAft>
              <a:spcPct val="15000"/>
            </a:spcAft>
            <a:buChar char="••"/>
          </a:pPr>
          <a:endParaRPr lang="en-US" sz="2100" kern="1200" dirty="0"/>
        </a:p>
      </dsp:txBody>
      <dsp:txXfrm>
        <a:off x="39" y="778038"/>
        <a:ext cx="3798093" cy="4035150"/>
      </dsp:txXfrm>
    </dsp:sp>
    <dsp:sp modelId="{7376C714-263D-44F6-98B7-85200D158E2B}">
      <dsp:nvSpPr>
        <dsp:cNvPr id="0" name=""/>
        <dsp:cNvSpPr/>
      </dsp:nvSpPr>
      <dsp:spPr>
        <a:xfrm>
          <a:off x="4329866" y="173238"/>
          <a:ext cx="3798093" cy="604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en-US" sz="2100" b="1" kern="1200" dirty="0" smtClean="0"/>
            <a:t>Of Today’s Discussion</a:t>
          </a:r>
          <a:endParaRPr lang="en-US" sz="2100" b="1" kern="1200" dirty="0"/>
        </a:p>
      </dsp:txBody>
      <dsp:txXfrm>
        <a:off x="4329866" y="173238"/>
        <a:ext cx="3798093" cy="604800"/>
      </dsp:txXfrm>
    </dsp:sp>
    <dsp:sp modelId="{4CFA2622-1DF3-409D-BDA5-44E124AF2B05}">
      <dsp:nvSpPr>
        <dsp:cNvPr id="0" name=""/>
        <dsp:cNvSpPr/>
      </dsp:nvSpPr>
      <dsp:spPr>
        <a:xfrm>
          <a:off x="4329866" y="778038"/>
          <a:ext cx="3798093" cy="403515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smtClean="0"/>
            <a:t>Determine main focus areas of the report</a:t>
          </a:r>
          <a:endParaRPr lang="en-US" sz="2100" kern="1200" dirty="0"/>
        </a:p>
        <a:p>
          <a:pPr marL="228600" lvl="1" indent="-228600" algn="l" defTabSz="933450">
            <a:lnSpc>
              <a:spcPct val="90000"/>
            </a:lnSpc>
            <a:spcBef>
              <a:spcPct val="0"/>
            </a:spcBef>
            <a:spcAft>
              <a:spcPct val="15000"/>
            </a:spcAft>
            <a:buChar char="••"/>
          </a:pPr>
          <a:r>
            <a:rPr lang="en-US" sz="2100" kern="1200" dirty="0" smtClean="0"/>
            <a:t>Present a work plan and timeline for developing the report</a:t>
          </a:r>
          <a:endParaRPr lang="en-US" sz="2100" kern="1200" dirty="0"/>
        </a:p>
        <a:p>
          <a:pPr marL="228600" lvl="1" indent="-228600" algn="l" defTabSz="933450">
            <a:lnSpc>
              <a:spcPct val="90000"/>
            </a:lnSpc>
            <a:spcBef>
              <a:spcPct val="0"/>
            </a:spcBef>
            <a:spcAft>
              <a:spcPct val="15000"/>
            </a:spcAft>
            <a:buChar char="••"/>
          </a:pPr>
          <a:r>
            <a:rPr lang="en-US" sz="2100" kern="1200" dirty="0" smtClean="0"/>
            <a:t>Establish a working group</a:t>
          </a:r>
          <a:endParaRPr lang="en-US" sz="2100" kern="1200" dirty="0"/>
        </a:p>
      </dsp:txBody>
      <dsp:txXfrm>
        <a:off x="4329866" y="778038"/>
        <a:ext cx="3798093" cy="40351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D9E761-F269-4423-8394-CBAD4506ABD0}">
      <dsp:nvSpPr>
        <dsp:cNvPr id="0" name=""/>
        <dsp:cNvSpPr/>
      </dsp:nvSpPr>
      <dsp:spPr>
        <a:xfrm rot="5400000">
          <a:off x="7736616" y="-3381723"/>
          <a:ext cx="661056" cy="7592607"/>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20955" rIns="41910" bIns="20955" numCol="1" spcCol="1270" anchor="ctr" anchorCtr="0">
          <a:noAutofit/>
        </a:bodyPr>
        <a:lstStyle/>
        <a:p>
          <a:pPr marL="57150" lvl="1" indent="-57150" algn="l" defTabSz="488950">
            <a:lnSpc>
              <a:spcPct val="90000"/>
            </a:lnSpc>
            <a:spcBef>
              <a:spcPct val="0"/>
            </a:spcBef>
            <a:spcAft>
              <a:spcPct val="15000"/>
            </a:spcAft>
            <a:buChar char="••"/>
          </a:pPr>
          <a:r>
            <a:rPr lang="en-US" sz="1100" kern="1200" dirty="0" smtClean="0"/>
            <a:t>Burden of falls in Massachusetts </a:t>
          </a:r>
        </a:p>
        <a:p>
          <a:pPr marL="57150" lvl="1" indent="-57150" algn="l" defTabSz="488950">
            <a:lnSpc>
              <a:spcPct val="90000"/>
            </a:lnSpc>
            <a:spcBef>
              <a:spcPct val="0"/>
            </a:spcBef>
            <a:spcAft>
              <a:spcPct val="15000"/>
            </a:spcAft>
            <a:buChar char="••"/>
          </a:pPr>
          <a:r>
            <a:rPr lang="en-US" sz="1100" kern="1200" dirty="0" smtClean="0"/>
            <a:t>Healthy Aging Movement and Age-Friendly Initiatives</a:t>
          </a:r>
          <a:endParaRPr lang="en-US" sz="1100" kern="1200" dirty="0"/>
        </a:p>
        <a:p>
          <a:pPr marL="57150" lvl="1" indent="-57150" algn="l" defTabSz="488950">
            <a:lnSpc>
              <a:spcPct val="90000"/>
            </a:lnSpc>
            <a:spcBef>
              <a:spcPct val="0"/>
            </a:spcBef>
            <a:spcAft>
              <a:spcPct val="15000"/>
            </a:spcAft>
            <a:buChar char="••"/>
          </a:pPr>
          <a:r>
            <a:rPr lang="en-US" sz="1100" kern="1200" dirty="0" smtClean="0"/>
            <a:t>Current elder service delivery network</a:t>
          </a:r>
          <a:endParaRPr lang="en-US" sz="1100" kern="1200" dirty="0"/>
        </a:p>
      </dsp:txBody>
      <dsp:txXfrm rot="-5400000">
        <a:off x="4270841" y="116322"/>
        <a:ext cx="7560337" cy="596516"/>
      </dsp:txXfrm>
    </dsp:sp>
    <dsp:sp modelId="{A67137DD-8304-4D37-A297-44F8167FB013}">
      <dsp:nvSpPr>
        <dsp:cNvPr id="0" name=""/>
        <dsp:cNvSpPr/>
      </dsp:nvSpPr>
      <dsp:spPr>
        <a:xfrm>
          <a:off x="0" y="1419"/>
          <a:ext cx="4270841" cy="82632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lvl="0" algn="ctr" defTabSz="1022350">
            <a:lnSpc>
              <a:spcPct val="90000"/>
            </a:lnSpc>
            <a:spcBef>
              <a:spcPct val="0"/>
            </a:spcBef>
            <a:spcAft>
              <a:spcPct val="35000"/>
            </a:spcAft>
          </a:pPr>
          <a:r>
            <a:rPr lang="en-US" sz="2300" kern="1200" dirty="0" smtClean="0"/>
            <a:t>Introduction</a:t>
          </a:r>
          <a:endParaRPr lang="en-US" sz="2300" kern="1200" dirty="0"/>
        </a:p>
      </dsp:txBody>
      <dsp:txXfrm>
        <a:off x="40338" y="41757"/>
        <a:ext cx="4190165" cy="745645"/>
      </dsp:txXfrm>
    </dsp:sp>
    <dsp:sp modelId="{C9FC2AC1-DFE0-46CD-A063-28115349D728}">
      <dsp:nvSpPr>
        <dsp:cNvPr id="0" name=""/>
        <dsp:cNvSpPr/>
      </dsp:nvSpPr>
      <dsp:spPr>
        <a:xfrm rot="5400000">
          <a:off x="7736616" y="-2514086"/>
          <a:ext cx="661056" cy="7592607"/>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20955" rIns="41910" bIns="20955" numCol="1" spcCol="1270" anchor="ctr" anchorCtr="0">
          <a:noAutofit/>
        </a:bodyPr>
        <a:lstStyle/>
        <a:p>
          <a:pPr marL="57150" lvl="1" indent="-57150" algn="l" defTabSz="488950">
            <a:lnSpc>
              <a:spcPct val="90000"/>
            </a:lnSpc>
            <a:spcBef>
              <a:spcPct val="0"/>
            </a:spcBef>
            <a:spcAft>
              <a:spcPct val="15000"/>
            </a:spcAft>
            <a:buChar char="••"/>
          </a:pPr>
          <a:r>
            <a:rPr lang="en-US" sz="1100" kern="1200" dirty="0" smtClean="0"/>
            <a:t>Description and Recommendations</a:t>
          </a:r>
          <a:endParaRPr lang="en-US" sz="1100" kern="1200" dirty="0"/>
        </a:p>
      </dsp:txBody>
      <dsp:txXfrm rot="-5400000">
        <a:off x="4270841" y="983959"/>
        <a:ext cx="7560337" cy="596516"/>
      </dsp:txXfrm>
    </dsp:sp>
    <dsp:sp modelId="{90FD3443-5623-4064-8D07-72A98397056F}">
      <dsp:nvSpPr>
        <dsp:cNvPr id="0" name=""/>
        <dsp:cNvSpPr/>
      </dsp:nvSpPr>
      <dsp:spPr>
        <a:xfrm>
          <a:off x="0" y="869056"/>
          <a:ext cx="4270841" cy="82632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lvl="0" algn="ctr" defTabSz="1022350">
            <a:lnSpc>
              <a:spcPct val="90000"/>
            </a:lnSpc>
            <a:spcBef>
              <a:spcPct val="0"/>
            </a:spcBef>
            <a:spcAft>
              <a:spcPct val="35000"/>
            </a:spcAft>
          </a:pPr>
          <a:r>
            <a:rPr lang="en-US" sz="2300" kern="1200" dirty="0" smtClean="0"/>
            <a:t>Physicians and PCPs</a:t>
          </a:r>
          <a:endParaRPr lang="en-US" sz="2300" kern="1200" dirty="0"/>
        </a:p>
      </dsp:txBody>
      <dsp:txXfrm>
        <a:off x="40338" y="909394"/>
        <a:ext cx="4190165" cy="745645"/>
      </dsp:txXfrm>
    </dsp:sp>
    <dsp:sp modelId="{E359C8E2-C88D-4F6B-A996-29A0BF060CF5}">
      <dsp:nvSpPr>
        <dsp:cNvPr id="0" name=""/>
        <dsp:cNvSpPr/>
      </dsp:nvSpPr>
      <dsp:spPr>
        <a:xfrm rot="5400000">
          <a:off x="7736616" y="-1646449"/>
          <a:ext cx="661056" cy="7592607"/>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20955" rIns="41910" bIns="20955" numCol="1" spcCol="1270" anchor="ctr" anchorCtr="0">
          <a:noAutofit/>
        </a:bodyPr>
        <a:lstStyle/>
        <a:p>
          <a:pPr marL="57150" lvl="1" indent="-57150" algn="l" defTabSz="488950">
            <a:lnSpc>
              <a:spcPct val="90000"/>
            </a:lnSpc>
            <a:spcBef>
              <a:spcPct val="0"/>
            </a:spcBef>
            <a:spcAft>
              <a:spcPct val="15000"/>
            </a:spcAft>
            <a:buChar char="••"/>
          </a:pPr>
          <a:r>
            <a:rPr lang="en-US" sz="1100" kern="1200" dirty="0" smtClean="0"/>
            <a:t>Description and Recommendations</a:t>
          </a:r>
          <a:endParaRPr lang="en-US" sz="1100" kern="1200" dirty="0"/>
        </a:p>
      </dsp:txBody>
      <dsp:txXfrm rot="-5400000">
        <a:off x="4270841" y="1851596"/>
        <a:ext cx="7560337" cy="596516"/>
      </dsp:txXfrm>
    </dsp:sp>
    <dsp:sp modelId="{EE0EBA07-2332-4011-9382-1923B5708381}">
      <dsp:nvSpPr>
        <dsp:cNvPr id="0" name=""/>
        <dsp:cNvSpPr/>
      </dsp:nvSpPr>
      <dsp:spPr>
        <a:xfrm>
          <a:off x="0" y="1736693"/>
          <a:ext cx="4270841" cy="82632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lvl="0" algn="ctr" defTabSz="1022350">
            <a:lnSpc>
              <a:spcPct val="90000"/>
            </a:lnSpc>
            <a:spcBef>
              <a:spcPct val="0"/>
            </a:spcBef>
            <a:spcAft>
              <a:spcPct val="35000"/>
            </a:spcAft>
          </a:pPr>
          <a:r>
            <a:rPr lang="en-US" sz="2300" kern="1200" dirty="0" smtClean="0"/>
            <a:t>Community-Based Interventions and Programs</a:t>
          </a:r>
          <a:endParaRPr lang="en-US" sz="2300" kern="1200" dirty="0"/>
        </a:p>
      </dsp:txBody>
      <dsp:txXfrm>
        <a:off x="40338" y="1777031"/>
        <a:ext cx="4190165" cy="745645"/>
      </dsp:txXfrm>
    </dsp:sp>
    <dsp:sp modelId="{5FD555D7-06A0-4228-957B-7271AB892A3B}">
      <dsp:nvSpPr>
        <dsp:cNvPr id="0" name=""/>
        <dsp:cNvSpPr/>
      </dsp:nvSpPr>
      <dsp:spPr>
        <a:xfrm rot="5400000">
          <a:off x="7736616" y="-778812"/>
          <a:ext cx="661056" cy="7592607"/>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20955" rIns="41910" bIns="20955" numCol="1" spcCol="1270" anchor="ctr" anchorCtr="0">
          <a:noAutofit/>
        </a:bodyPr>
        <a:lstStyle/>
        <a:p>
          <a:pPr marL="57150" lvl="1" indent="-57150" algn="l" defTabSz="488950">
            <a:lnSpc>
              <a:spcPct val="90000"/>
            </a:lnSpc>
            <a:spcBef>
              <a:spcPct val="0"/>
            </a:spcBef>
            <a:spcAft>
              <a:spcPct val="15000"/>
            </a:spcAft>
            <a:buChar char="••"/>
          </a:pPr>
          <a:r>
            <a:rPr lang="en-US" sz="1100" kern="1200" smtClean="0"/>
            <a:t>Description </a:t>
          </a:r>
          <a:r>
            <a:rPr lang="en-US" sz="1100" kern="1200" dirty="0" smtClean="0"/>
            <a:t>and Recommendations</a:t>
          </a:r>
          <a:endParaRPr lang="en-US" sz="1100" kern="1200" dirty="0"/>
        </a:p>
      </dsp:txBody>
      <dsp:txXfrm rot="-5400000">
        <a:off x="4270841" y="2719233"/>
        <a:ext cx="7560337" cy="596516"/>
      </dsp:txXfrm>
    </dsp:sp>
    <dsp:sp modelId="{C37090F8-2480-4F19-84F0-0868C47FC6D0}">
      <dsp:nvSpPr>
        <dsp:cNvPr id="0" name=""/>
        <dsp:cNvSpPr/>
      </dsp:nvSpPr>
      <dsp:spPr>
        <a:xfrm>
          <a:off x="0" y="2604331"/>
          <a:ext cx="4270841" cy="82632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lvl="0" algn="ctr" defTabSz="1022350">
            <a:lnSpc>
              <a:spcPct val="90000"/>
            </a:lnSpc>
            <a:spcBef>
              <a:spcPct val="0"/>
            </a:spcBef>
            <a:spcAft>
              <a:spcPct val="35000"/>
            </a:spcAft>
          </a:pPr>
          <a:r>
            <a:rPr lang="en-US" sz="2300" kern="1200" dirty="0" smtClean="0"/>
            <a:t>Environmental/Community Design</a:t>
          </a:r>
          <a:endParaRPr lang="en-US" sz="2300" kern="1200" dirty="0"/>
        </a:p>
      </dsp:txBody>
      <dsp:txXfrm>
        <a:off x="40338" y="2644669"/>
        <a:ext cx="4190165" cy="745645"/>
      </dsp:txXfrm>
    </dsp:sp>
    <dsp:sp modelId="{8B6CD6D1-0858-4FD4-9CDE-D6C1AA7E5389}">
      <dsp:nvSpPr>
        <dsp:cNvPr id="0" name=""/>
        <dsp:cNvSpPr/>
      </dsp:nvSpPr>
      <dsp:spPr>
        <a:xfrm rot="5400000">
          <a:off x="7736616" y="88825"/>
          <a:ext cx="661056" cy="7592607"/>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20955" rIns="41910" bIns="20955" numCol="1" spcCol="1270" anchor="ctr" anchorCtr="0">
          <a:noAutofit/>
        </a:bodyPr>
        <a:lstStyle/>
        <a:p>
          <a:pPr marL="57150" lvl="1" indent="-57150" algn="l" defTabSz="488950">
            <a:lnSpc>
              <a:spcPct val="90000"/>
            </a:lnSpc>
            <a:spcBef>
              <a:spcPct val="0"/>
            </a:spcBef>
            <a:spcAft>
              <a:spcPct val="15000"/>
            </a:spcAft>
            <a:buChar char="••"/>
          </a:pPr>
          <a:r>
            <a:rPr lang="en-US" sz="1100" kern="1200" dirty="0" smtClean="0"/>
            <a:t>Description and Recommendations</a:t>
          </a:r>
          <a:endParaRPr lang="en-US" sz="1100" kern="1200" dirty="0"/>
        </a:p>
      </dsp:txBody>
      <dsp:txXfrm rot="-5400000">
        <a:off x="4270841" y="3586870"/>
        <a:ext cx="7560337" cy="596516"/>
      </dsp:txXfrm>
    </dsp:sp>
    <dsp:sp modelId="{BD979B72-3224-4345-BDD1-E42C200386B7}">
      <dsp:nvSpPr>
        <dsp:cNvPr id="0" name=""/>
        <dsp:cNvSpPr/>
      </dsp:nvSpPr>
      <dsp:spPr>
        <a:xfrm>
          <a:off x="0" y="3471968"/>
          <a:ext cx="4270841" cy="826321"/>
        </a:xfrm>
        <a:prstGeom prst="roundRect">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lvl="0" algn="ctr" defTabSz="1022350">
            <a:lnSpc>
              <a:spcPct val="90000"/>
            </a:lnSpc>
            <a:spcBef>
              <a:spcPct val="0"/>
            </a:spcBef>
            <a:spcAft>
              <a:spcPct val="35000"/>
            </a:spcAft>
          </a:pPr>
          <a:r>
            <a:rPr lang="en-US" sz="2300" kern="1200" dirty="0" smtClean="0"/>
            <a:t>Falls in Long-Term Care Settings</a:t>
          </a:r>
          <a:endParaRPr lang="en-US" sz="2300" kern="1200" dirty="0"/>
        </a:p>
      </dsp:txBody>
      <dsp:txXfrm>
        <a:off x="40338" y="3512306"/>
        <a:ext cx="4190165" cy="745645"/>
      </dsp:txXfrm>
    </dsp:sp>
    <dsp:sp modelId="{55CAEC03-EBDC-431E-A695-ADDA4FC7E9D5}">
      <dsp:nvSpPr>
        <dsp:cNvPr id="0" name=""/>
        <dsp:cNvSpPr/>
      </dsp:nvSpPr>
      <dsp:spPr>
        <a:xfrm rot="5400000">
          <a:off x="7736616" y="956462"/>
          <a:ext cx="661056" cy="7592607"/>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20955" rIns="41910" bIns="20955" numCol="1" spcCol="1270" anchor="ctr" anchorCtr="0">
          <a:noAutofit/>
        </a:bodyPr>
        <a:lstStyle/>
        <a:p>
          <a:pPr marL="57150" lvl="1" indent="-57150" algn="l" defTabSz="488950">
            <a:lnSpc>
              <a:spcPct val="90000"/>
            </a:lnSpc>
            <a:spcBef>
              <a:spcPct val="0"/>
            </a:spcBef>
            <a:spcAft>
              <a:spcPct val="15000"/>
            </a:spcAft>
            <a:buChar char="••"/>
          </a:pPr>
          <a:r>
            <a:rPr lang="en-US" sz="1100" kern="1200" dirty="0" smtClean="0"/>
            <a:t>Brief summary of findings</a:t>
          </a:r>
          <a:endParaRPr lang="en-US" sz="1100" kern="1200" dirty="0"/>
        </a:p>
        <a:p>
          <a:pPr marL="57150" lvl="1" indent="-57150" algn="l" defTabSz="488950">
            <a:lnSpc>
              <a:spcPct val="90000"/>
            </a:lnSpc>
            <a:spcBef>
              <a:spcPct val="0"/>
            </a:spcBef>
            <a:spcAft>
              <a:spcPct val="15000"/>
            </a:spcAft>
            <a:buChar char="••"/>
          </a:pPr>
          <a:r>
            <a:rPr lang="en-US" sz="1100" kern="1200" smtClean="0"/>
            <a:t>List </a:t>
          </a:r>
          <a:r>
            <a:rPr lang="en-US" sz="1100" kern="1200" dirty="0" smtClean="0"/>
            <a:t>of recommendations and votes by agency</a:t>
          </a:r>
          <a:endParaRPr lang="en-US" sz="1100" kern="1200" dirty="0"/>
        </a:p>
      </dsp:txBody>
      <dsp:txXfrm rot="-5400000">
        <a:off x="4270841" y="4454507"/>
        <a:ext cx="7560337" cy="596516"/>
      </dsp:txXfrm>
    </dsp:sp>
    <dsp:sp modelId="{644463B7-4340-4705-88D5-54BA2F9AC7DD}">
      <dsp:nvSpPr>
        <dsp:cNvPr id="0" name=""/>
        <dsp:cNvSpPr/>
      </dsp:nvSpPr>
      <dsp:spPr>
        <a:xfrm>
          <a:off x="0" y="4339605"/>
          <a:ext cx="4270841" cy="82632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lvl="0" algn="ctr" defTabSz="1022350">
            <a:lnSpc>
              <a:spcPct val="90000"/>
            </a:lnSpc>
            <a:spcBef>
              <a:spcPct val="0"/>
            </a:spcBef>
            <a:spcAft>
              <a:spcPct val="35000"/>
            </a:spcAft>
          </a:pPr>
          <a:r>
            <a:rPr lang="en-US" sz="2300" kern="1200" dirty="0" smtClean="0"/>
            <a:t>Conclusion</a:t>
          </a:r>
          <a:endParaRPr lang="en-US" sz="2300" kern="1200" dirty="0"/>
        </a:p>
      </dsp:txBody>
      <dsp:txXfrm>
        <a:off x="40338" y="4379943"/>
        <a:ext cx="4190165" cy="74564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4CC9E32D-8C4B-4698-A7E9-131C56F93A11}" type="datetimeFigureOut">
              <a:rPr lang="en-US" smtClean="0"/>
              <a:t>4/23/2019</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CD78D725-4D85-4C61-8A3A-416E9BC6F94E}" type="slidenum">
              <a:rPr lang="en-US" smtClean="0"/>
              <a:t>‹#›</a:t>
            </a:fld>
            <a:endParaRPr lang="en-US"/>
          </a:p>
        </p:txBody>
      </p:sp>
    </p:spTree>
    <p:extLst>
      <p:ext uri="{BB962C8B-B14F-4D97-AF65-F5344CB8AC3E}">
        <p14:creationId xmlns:p14="http://schemas.microsoft.com/office/powerpoint/2010/main" val="15350731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5A6C4BF5-E566-BD4E-BF84-8EF979555B2D}" type="datetimeFigureOut">
              <a:rPr lang="en-US" smtClean="0"/>
              <a:t>4/23/2019</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6433"/>
          </a:xfrm>
          <a:prstGeom prst="rect">
            <a:avLst/>
          </a:prstGeom>
        </p:spPr>
        <p:txBody>
          <a:bodyPr vert="horz" lIns="91440" tIns="45720" rIns="91440" bIns="45720" rtlCol="0" anchor="b"/>
          <a:lstStyle>
            <a:lvl1pPr algn="r">
              <a:defRPr sz="1200"/>
            </a:lvl1pPr>
          </a:lstStyle>
          <a:p>
            <a:fld id="{D34CBBDB-52D0-FE4C-8729-D7393D454E10}" type="slidenum">
              <a:rPr lang="en-US" smtClean="0"/>
              <a:t>‹#›</a:t>
            </a:fld>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4CBBDB-52D0-FE4C-8729-D7393D454E10}" type="slidenum">
              <a:rPr lang="en-US" smtClean="0"/>
              <a:t>1</a:t>
            </a:fld>
            <a:endParaRPr lang="en-US"/>
          </a:p>
        </p:txBody>
      </p:sp>
    </p:spTree>
    <p:extLst>
      <p:ext uri="{BB962C8B-B14F-4D97-AF65-F5344CB8AC3E}">
        <p14:creationId xmlns:p14="http://schemas.microsoft.com/office/powerpoint/2010/main" val="24572301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goal of the next report is to. . . . </a:t>
            </a:r>
          </a:p>
          <a:p>
            <a:endParaRPr lang="en-US" dirty="0" smtClean="0"/>
          </a:p>
          <a:p>
            <a:r>
              <a:rPr lang="en-US" dirty="0" smtClean="0"/>
              <a:t>For today, we are looking to hit the group running by. . . . </a:t>
            </a:r>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10</a:t>
            </a:fld>
            <a:endParaRPr lang="en-US"/>
          </a:p>
        </p:txBody>
      </p:sp>
    </p:spTree>
    <p:extLst>
      <p:ext uri="{BB962C8B-B14F-4D97-AF65-F5344CB8AC3E}">
        <p14:creationId xmlns:p14="http://schemas.microsoft.com/office/powerpoint/2010/main" val="30694425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sections, except the one in green, are reflected through the recommendations and structure of the current Phase II report.</a:t>
            </a:r>
          </a:p>
          <a:p>
            <a:endParaRPr lang="en-US" dirty="0" smtClean="0"/>
          </a:p>
          <a:p>
            <a:r>
              <a:rPr lang="en-US" dirty="0" smtClean="0"/>
              <a:t>Discussion questions: Is this missing anything? D</a:t>
            </a:r>
            <a:r>
              <a:rPr lang="en-US" baseline="0" dirty="0" smtClean="0"/>
              <a:t>o you want to include falls in long-term care settings? Are there any section you want to remove? Other thoughts and feedback?</a:t>
            </a:r>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11</a:t>
            </a:fld>
            <a:endParaRPr lang="en-US"/>
          </a:p>
        </p:txBody>
      </p:sp>
    </p:spTree>
    <p:extLst>
      <p:ext uri="{BB962C8B-B14F-4D97-AF65-F5344CB8AC3E}">
        <p14:creationId xmlns:p14="http://schemas.microsoft.com/office/powerpoint/2010/main" val="5288923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Discussion:</a:t>
            </a:r>
          </a:p>
          <a:p>
            <a:r>
              <a:rPr lang="en-US" dirty="0" smtClean="0"/>
              <a:t>Does this timeline</a:t>
            </a:r>
            <a:r>
              <a:rPr lang="en-US" baseline="0" dirty="0" smtClean="0"/>
              <a:t> seem reasonable for report writing and report vetting? Will this provide sufficient interaction between the workgroup and the full Commission?</a:t>
            </a:r>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12</a:t>
            </a:fld>
            <a:endParaRPr lang="en-US"/>
          </a:p>
        </p:txBody>
      </p:sp>
    </p:spTree>
    <p:extLst>
      <p:ext uri="{BB962C8B-B14F-4D97-AF65-F5344CB8AC3E}">
        <p14:creationId xmlns:p14="http://schemas.microsoft.com/office/powerpoint/2010/main" val="25971418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Discussion: Does this</a:t>
            </a:r>
            <a:r>
              <a:rPr lang="en-US" baseline="0" dirty="0" smtClean="0"/>
              <a:t> make sense? Will this work for your organization and agency?  </a:t>
            </a:r>
          </a:p>
          <a:p>
            <a:endParaRPr lang="en-US" baseline="0" dirty="0" smtClean="0"/>
          </a:p>
          <a:p>
            <a:r>
              <a:rPr lang="en-US" baseline="0" dirty="0" smtClean="0"/>
              <a:t>Make note that when members’ proposed edits are sent to Commission staff for incorporation - they will be adopted at the discretion of the Chair.</a:t>
            </a:r>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13</a:t>
            </a:fld>
            <a:endParaRPr lang="en-US"/>
          </a:p>
        </p:txBody>
      </p:sp>
    </p:spTree>
    <p:extLst>
      <p:ext uri="{BB962C8B-B14F-4D97-AF65-F5344CB8AC3E}">
        <p14:creationId xmlns:p14="http://schemas.microsoft.com/office/powerpoint/2010/main" val="20975905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During the meetings, workgroup members</a:t>
            </a:r>
            <a:r>
              <a:rPr lang="en-US" baseline="0" dirty="0" smtClean="0"/>
              <a:t> will review the Phase II report, establish a way forward for each section, delegate writing and editing tasks, pull in expert presentations as needed. Between meetings, workgroup members are expected to review materials and provide feedback as requested.</a:t>
            </a:r>
            <a:endParaRPr lang="en-US" dirty="0" smtClean="0"/>
          </a:p>
          <a:p>
            <a:endParaRPr lang="en-US" dirty="0" smtClean="0"/>
          </a:p>
          <a:p>
            <a:r>
              <a:rPr lang="en-US" dirty="0" smtClean="0"/>
              <a:t>Discussion questions: Is one work group enough? Who would like to participate?</a:t>
            </a:r>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14</a:t>
            </a:fld>
            <a:endParaRPr lang="en-US"/>
          </a:p>
        </p:txBody>
      </p:sp>
    </p:spTree>
    <p:extLst>
      <p:ext uri="{BB962C8B-B14F-4D97-AF65-F5344CB8AC3E}">
        <p14:creationId xmlns:p14="http://schemas.microsoft.com/office/powerpoint/2010/main" val="9885544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4CBBDB-52D0-FE4C-8729-D7393D454E10}" type="slidenum">
              <a:rPr lang="en-US" smtClean="0"/>
              <a:t>15</a:t>
            </a:fld>
            <a:endParaRPr lang="en-US"/>
          </a:p>
        </p:txBody>
      </p:sp>
    </p:spTree>
    <p:extLst>
      <p:ext uri="{BB962C8B-B14F-4D97-AF65-F5344CB8AC3E}">
        <p14:creationId xmlns:p14="http://schemas.microsoft.com/office/powerpoint/2010/main" val="41960532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4CBBDB-52D0-FE4C-8729-D7393D454E10}" type="slidenum">
              <a:rPr lang="en-US" smtClean="0"/>
              <a:t>16</a:t>
            </a:fld>
            <a:endParaRPr lang="en-US"/>
          </a:p>
        </p:txBody>
      </p:sp>
    </p:spTree>
    <p:extLst>
      <p:ext uri="{BB962C8B-B14F-4D97-AF65-F5344CB8AC3E}">
        <p14:creationId xmlns:p14="http://schemas.microsoft.com/office/powerpoint/2010/main" val="18084505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4CBBDB-52D0-FE4C-8729-D7393D454E10}" type="slidenum">
              <a:rPr lang="en-US" smtClean="0"/>
              <a:t>2</a:t>
            </a:fld>
            <a:endParaRPr lang="en-US"/>
          </a:p>
        </p:txBody>
      </p:sp>
    </p:spTree>
    <p:extLst>
      <p:ext uri="{BB962C8B-B14F-4D97-AF65-F5344CB8AC3E}">
        <p14:creationId xmlns:p14="http://schemas.microsoft.com/office/powerpoint/2010/main" val="29917816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4CBBDB-52D0-FE4C-8729-D7393D454E10}" type="slidenum">
              <a:rPr lang="en-US" smtClean="0"/>
              <a:t>3</a:t>
            </a:fld>
            <a:endParaRPr lang="en-US"/>
          </a:p>
        </p:txBody>
      </p:sp>
    </p:spTree>
    <p:extLst>
      <p:ext uri="{BB962C8B-B14F-4D97-AF65-F5344CB8AC3E}">
        <p14:creationId xmlns:p14="http://schemas.microsoft.com/office/powerpoint/2010/main" val="24987082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4CBBDB-52D0-FE4C-8729-D7393D454E10}" type="slidenum">
              <a:rPr lang="en-US" smtClean="0"/>
              <a:t>4</a:t>
            </a:fld>
            <a:endParaRPr lang="en-US"/>
          </a:p>
        </p:txBody>
      </p:sp>
    </p:spTree>
    <p:extLst>
      <p:ext uri="{BB962C8B-B14F-4D97-AF65-F5344CB8AC3E}">
        <p14:creationId xmlns:p14="http://schemas.microsoft.com/office/powerpoint/2010/main" val="1054726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4CBBDB-52D0-FE4C-8729-D7393D454E10}" type="slidenum">
              <a:rPr lang="en-US" smtClean="0"/>
              <a:t>5</a:t>
            </a:fld>
            <a:endParaRPr lang="en-US"/>
          </a:p>
        </p:txBody>
      </p:sp>
    </p:spTree>
    <p:extLst>
      <p:ext uri="{BB962C8B-B14F-4D97-AF65-F5344CB8AC3E}">
        <p14:creationId xmlns:p14="http://schemas.microsoft.com/office/powerpoint/2010/main" val="15627648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4CBBDB-52D0-FE4C-8729-D7393D454E10}" type="slidenum">
              <a:rPr lang="en-US" smtClean="0"/>
              <a:t>6</a:t>
            </a:fld>
            <a:endParaRPr lang="en-US"/>
          </a:p>
        </p:txBody>
      </p:sp>
    </p:spTree>
    <p:extLst>
      <p:ext uri="{BB962C8B-B14F-4D97-AF65-F5344CB8AC3E}">
        <p14:creationId xmlns:p14="http://schemas.microsoft.com/office/powerpoint/2010/main" val="35855355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4CBBDB-52D0-FE4C-8729-D7393D454E10}" type="slidenum">
              <a:rPr lang="en-US" smtClean="0"/>
              <a:t>7</a:t>
            </a:fld>
            <a:endParaRPr lang="en-US"/>
          </a:p>
        </p:txBody>
      </p:sp>
    </p:spTree>
    <p:extLst>
      <p:ext uri="{BB962C8B-B14F-4D97-AF65-F5344CB8AC3E}">
        <p14:creationId xmlns:p14="http://schemas.microsoft.com/office/powerpoint/2010/main" val="6156767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get the ball rolling, we’ve developed</a:t>
            </a:r>
            <a:r>
              <a:rPr lang="en-US" baseline="0" dirty="0" smtClean="0"/>
              <a:t> a draft work plan. Nothing here is written in stone, so if this approach does not work or does not seem feasible, please speak up and help us craft a clear process that will work for this group.</a:t>
            </a:r>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8</a:t>
            </a:fld>
            <a:endParaRPr lang="en-US"/>
          </a:p>
        </p:txBody>
      </p:sp>
    </p:spTree>
    <p:extLst>
      <p:ext uri="{BB962C8B-B14F-4D97-AF65-F5344CB8AC3E}">
        <p14:creationId xmlns:p14="http://schemas.microsoft.com/office/powerpoint/2010/main" val="39923362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a reminder, here are the recommendations from the Phase II report</a:t>
            </a:r>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9</a:t>
            </a:fld>
            <a:endParaRPr lang="en-US"/>
          </a:p>
        </p:txBody>
      </p:sp>
    </p:spTree>
    <p:extLst>
      <p:ext uri="{BB962C8B-B14F-4D97-AF65-F5344CB8AC3E}">
        <p14:creationId xmlns:p14="http://schemas.microsoft.com/office/powerpoint/2010/main" val="39208917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r Thank You Slide : 150th Logo">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xmlns=""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xmlns=""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a:t>
            </a:r>
            <a:r>
              <a:rPr kumimoji="0" lang="en-US" sz="3600" b="1" i="0" u="none" strike="noStrike" kern="0" cap="none" spc="0" normalizeH="0" baseline="0" noProof="0" dirty="0">
                <a:ln w="12700">
                  <a:noFill/>
                  <a:prstDash val="solid"/>
                </a:ln>
                <a:solidFill>
                  <a:srgbClr val="FFFFFF"/>
                </a:solidFill>
                <a:effectLst/>
                <a:uLnTx/>
                <a:uFillTx/>
              </a:rPr>
              <a:t>Massachusetts Department of Public Health</a:t>
            </a:r>
          </a:p>
        </p:txBody>
      </p:sp>
      <p:pic>
        <p:nvPicPr>
          <p:cNvPr id="26" name="Picture 25">
            <a:extLst>
              <a:ext uri="{FF2B5EF4-FFF2-40B4-BE49-F238E27FC236}">
                <a16:creationId xmlns:a16="http://schemas.microsoft.com/office/drawing/2014/main" xmlns=""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476420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xmlns=""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xmlns=""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a:t>
            </a:r>
            <a:r>
              <a:rPr kumimoji="0" lang="en-US" sz="3600" b="1" i="0" u="none" strike="noStrike" kern="0" cap="none" spc="0" normalizeH="0" baseline="0" noProof="0" dirty="0">
                <a:ln w="12700">
                  <a:noFill/>
                  <a:prstDash val="solid"/>
                </a:ln>
                <a:solidFill>
                  <a:srgbClr val="FFFFFF"/>
                </a:solidFill>
                <a:effectLst/>
                <a:uLnTx/>
                <a:uFillTx/>
              </a:rPr>
              <a:t>Massachusetts Department of Public Health</a:t>
            </a:r>
          </a:p>
        </p:txBody>
      </p:sp>
      <p:pic>
        <p:nvPicPr>
          <p:cNvPr id="9" name="Picture 3">
            <a:extLst>
              <a:ext uri="{FF2B5EF4-FFF2-40B4-BE49-F238E27FC236}">
                <a16:creationId xmlns:a16="http://schemas.microsoft.com/office/drawing/2014/main" xmlns="" id="{761AAA9F-9A39-9A4E-BFBD-0A487B5455F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11391" y="233425"/>
            <a:ext cx="1247157"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8470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tyle 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xmlns=""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xmlns=""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xmlns=""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251777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tyle B">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4AF37ED-E52C-D04B-BD70-B183C03E603D}"/>
              </a:ext>
            </a:extLst>
          </p:cNvPr>
          <p:cNvSpPr>
            <a:spLocks noGrp="1"/>
          </p:cNvSpPr>
          <p:nvPr>
            <p:ph sz="half" idx="1" hasCustomPrompt="1"/>
          </p:nvPr>
        </p:nvSpPr>
        <p:spPr>
          <a:xfrm>
            <a:off x="838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Content Placeholder 3">
            <a:extLst>
              <a:ext uri="{FF2B5EF4-FFF2-40B4-BE49-F238E27FC236}">
                <a16:creationId xmlns:a16="http://schemas.microsoft.com/office/drawing/2014/main" xmlns="" id="{06BF9CA7-3F15-9446-8EB4-C69A47791146}"/>
              </a:ext>
            </a:extLst>
          </p:cNvPr>
          <p:cNvSpPr>
            <a:spLocks noGrp="1"/>
          </p:cNvSpPr>
          <p:nvPr>
            <p:ph sz="half" idx="2" hasCustomPrompt="1"/>
          </p:nvPr>
        </p:nvSpPr>
        <p:spPr>
          <a:xfrm>
            <a:off x="6172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8" name="Rectangle 7">
            <a:extLst>
              <a:ext uri="{FF2B5EF4-FFF2-40B4-BE49-F238E27FC236}">
                <a16:creationId xmlns:a16="http://schemas.microsoft.com/office/drawing/2014/main" xmlns="" id="{5E6C81A7-EF54-644A-A3A3-A900741EE329}"/>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xmlns="" id="{093944A5-DA90-DB40-BCC8-0A6C4A82F040}"/>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xmlns="" id="{0DFBDE89-FFE1-E340-9D69-8210BFC18AEB}"/>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
        <p:nvSpPr>
          <p:cNvPr id="11" name="Rectangle 10">
            <a:extLst>
              <a:ext uri="{FF2B5EF4-FFF2-40B4-BE49-F238E27FC236}">
                <a16:creationId xmlns:a16="http://schemas.microsoft.com/office/drawing/2014/main" xmlns="" id="{9C11C5B4-7BBB-FC41-86C0-AAB198118171}"/>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8322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tyle C">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599027F3-96A1-F54F-89E8-F47E6B10DE1B}"/>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xmlns="" id="{E61A8284-67CC-404B-90F5-554DCBF9132D}"/>
              </a:ext>
            </a:extLst>
          </p:cNvPr>
          <p:cNvSpPr>
            <a:spLocks noGrp="1"/>
          </p:cNvSpPr>
          <p:nvPr>
            <p:ph type="body" idx="1"/>
          </p:nvPr>
        </p:nvSpPr>
        <p:spPr>
          <a:xfrm>
            <a:off x="839788" y="1097280"/>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xmlns="" id="{5A90A712-FBB8-5B49-9A19-7524CF76EC3A}"/>
              </a:ext>
            </a:extLst>
          </p:cNvPr>
          <p:cNvSpPr>
            <a:spLocks noGrp="1"/>
          </p:cNvSpPr>
          <p:nvPr>
            <p:ph sz="half" idx="2" hasCustomPrompt="1"/>
          </p:nvPr>
        </p:nvSpPr>
        <p:spPr>
          <a:xfrm>
            <a:off x="839788" y="1920238"/>
            <a:ext cx="5157787" cy="4297680"/>
          </a:xfrm>
          <a:prstGeom prst="rect">
            <a:avLst/>
          </a:prstGeom>
        </p:spPr>
        <p:txBody>
          <a:bodyPr/>
          <a:lstStyle>
            <a:lvl5pPr marL="1828800" indent="0">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endParaRPr lang="en-US" dirty="0"/>
          </a:p>
        </p:txBody>
      </p:sp>
      <p:sp>
        <p:nvSpPr>
          <p:cNvPr id="5" name="Text Placeholder 4">
            <a:extLst>
              <a:ext uri="{FF2B5EF4-FFF2-40B4-BE49-F238E27FC236}">
                <a16:creationId xmlns:a16="http://schemas.microsoft.com/office/drawing/2014/main" xmlns="" id="{55855752-6A74-934C-B334-F2DD6B79DA48}"/>
              </a:ext>
            </a:extLst>
          </p:cNvPr>
          <p:cNvSpPr>
            <a:spLocks noGrp="1"/>
          </p:cNvSpPr>
          <p:nvPr>
            <p:ph type="body" sz="quarter" idx="3"/>
          </p:nvPr>
        </p:nvSpPr>
        <p:spPr>
          <a:xfrm>
            <a:off x="6172200" y="1097280"/>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E51ED7E2-1F15-7C46-9001-20B2F8A00C5A}"/>
              </a:ext>
            </a:extLst>
          </p:cNvPr>
          <p:cNvSpPr>
            <a:spLocks noGrp="1"/>
          </p:cNvSpPr>
          <p:nvPr>
            <p:ph sz="quarter" idx="4" hasCustomPrompt="1"/>
          </p:nvPr>
        </p:nvSpPr>
        <p:spPr>
          <a:xfrm>
            <a:off x="6172200" y="1920238"/>
            <a:ext cx="5183188" cy="42976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2" name="Rectangle 11">
            <a:extLst>
              <a:ext uri="{FF2B5EF4-FFF2-40B4-BE49-F238E27FC236}">
                <a16:creationId xmlns:a16="http://schemas.microsoft.com/office/drawing/2014/main" xmlns=""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Slide Number Placeholder 5">
            <a:extLst>
              <a:ext uri="{FF2B5EF4-FFF2-40B4-BE49-F238E27FC236}">
                <a16:creationId xmlns:a16="http://schemas.microsoft.com/office/drawing/2014/main" xmlns="" id="{EEF3B907-07EC-464A-9168-21644716BCF2}"/>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4" name="Footer Placeholder 3">
            <a:extLst>
              <a:ext uri="{FF2B5EF4-FFF2-40B4-BE49-F238E27FC236}">
                <a16:creationId xmlns:a16="http://schemas.microsoft.com/office/drawing/2014/main" xmlns=""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1663658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nect with DPH">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F63E049E-FD56-F54C-8BAD-BC944A51238B}"/>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schemeClr val="bg1"/>
                </a:solidFill>
                <a:effectLst/>
                <a:uLnTx/>
                <a:uFillTx/>
                <a:latin typeface="Arial" charset="0"/>
                <a:cs typeface="Arial" charset="0"/>
              </a:rPr>
              <a:t>Connect with DPH</a:t>
            </a:r>
            <a:endParaRPr lang="en-US" dirty="0">
              <a:solidFill>
                <a:schemeClr val="bg1"/>
              </a:solidFill>
            </a:endParaRPr>
          </a:p>
        </p:txBody>
      </p:sp>
      <p:sp>
        <p:nvSpPr>
          <p:cNvPr id="9" name="Rectangle 8">
            <a:extLst>
              <a:ext uri="{FF2B5EF4-FFF2-40B4-BE49-F238E27FC236}">
                <a16:creationId xmlns:a16="http://schemas.microsoft.com/office/drawing/2014/main" xmlns=""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xmlns=""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xmlns=""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xmlns=""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1" y="135376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xmlns=""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02" y="2423785"/>
            <a:ext cx="838200"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xmlns="" id="{8F5FDECC-88AB-4247-9773-F39572AE3242}"/>
              </a:ext>
            </a:extLst>
          </p:cNvPr>
          <p:cNvSpPr/>
          <p:nvPr userDrawn="1"/>
        </p:nvSpPr>
        <p:spPr>
          <a:xfrm>
            <a:off x="2423322" y="1401896"/>
            <a:ext cx="9220201" cy="440120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3600" dirty="0"/>
              <a:t>@</a:t>
            </a:r>
            <a:r>
              <a:rPr lang="en-US" sz="3600" dirty="0" err="1"/>
              <a:t>MassDPH</a:t>
            </a:r>
            <a:endParaRPr lang="en-US" sz="3600" dirty="0"/>
          </a:p>
          <a:p>
            <a:pPr fontAlgn="base"/>
            <a:endParaRPr lang="en-US" sz="3600" dirty="0"/>
          </a:p>
          <a:p>
            <a:pPr fontAlgn="base"/>
            <a:r>
              <a:rPr lang="en-US" sz="3600" dirty="0"/>
              <a:t>Massachusetts Department of Public Health</a:t>
            </a:r>
          </a:p>
          <a:p>
            <a:pPr fontAlgn="base"/>
            <a:endParaRPr lang="en-US" sz="3600" dirty="0"/>
          </a:p>
          <a:p>
            <a:pPr fontAlgn="base"/>
            <a:r>
              <a:rPr lang="en-US" sz="3600" dirty="0"/>
              <a:t>DPH blog</a:t>
            </a:r>
          </a:p>
          <a:p>
            <a:pPr fontAlgn="base"/>
            <a:r>
              <a:rPr lang="en-US" sz="2800" dirty="0"/>
              <a:t>https://blog.mass.gov/publichealth</a:t>
            </a:r>
          </a:p>
          <a:p>
            <a:pPr fontAlgn="base"/>
            <a:endParaRPr lang="en-US" sz="3600" dirty="0"/>
          </a:p>
          <a:p>
            <a:pPr fontAlgn="base"/>
            <a:r>
              <a:rPr lang="en-US" sz="3600" dirty="0"/>
              <a:t>www.mass.gov/dph</a:t>
            </a:r>
          </a:p>
        </p:txBody>
      </p:sp>
      <p:pic>
        <p:nvPicPr>
          <p:cNvPr id="16" name="Picture 4" descr="C:\Users\ABCohen\AppData\Local\Microsoft\Windows\Temporary Internet Files\Content.Outlook\L5IST9YM\DPHLogo_Blue.png">
            <a:extLst>
              <a:ext uri="{FF2B5EF4-FFF2-40B4-BE49-F238E27FC236}">
                <a16:creationId xmlns:a16="http://schemas.microsoft.com/office/drawing/2014/main" xmlns="" id="{375142A8-4983-3D49-94CC-CD7FE0DAAEF8}"/>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89648" y="4887039"/>
            <a:ext cx="1200149" cy="120014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xmlns="" id="{AB39DE3C-CDCC-724A-BB9E-78CAF2E049E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89648" y="3597197"/>
            <a:ext cx="1129705" cy="1129705"/>
          </a:xfrm>
          <a:prstGeom prst="rect">
            <a:avLst/>
          </a:prstGeom>
        </p:spPr>
      </p:pic>
    </p:spTree>
    <p:extLst>
      <p:ext uri="{BB962C8B-B14F-4D97-AF65-F5344CB8AC3E}">
        <p14:creationId xmlns:p14="http://schemas.microsoft.com/office/powerpoint/2010/main" val="1355803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21041" y="1941773"/>
            <a:ext cx="10363200" cy="2200275"/>
          </a:xfrm>
          <a:prstGeom prst="rect">
            <a:avLst/>
          </a:prstGeom>
        </p:spPr>
        <p:txBody>
          <a:bodyPr lIns="121917" tIns="60958" rIns="121917" bIns="60958" anchor="b">
            <a:normAutofit/>
          </a:bodyPr>
          <a:lstStyle>
            <a:lvl1pPr algn="l">
              <a:defRPr sz="6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963084" y="4626865"/>
            <a:ext cx="10363200" cy="1500187"/>
          </a:xfrm>
          <a:prstGeom prst="rect">
            <a:avLst/>
          </a:prstGeom>
        </p:spPr>
        <p:txBody>
          <a:bodyPr lIns="121917" tIns="60958" rIns="121917" bIns="60958" anchor="t">
            <a:normAutofit/>
          </a:bodyPr>
          <a:lstStyle>
            <a:lvl1pPr marL="0" indent="0">
              <a:buNone/>
              <a:defRPr sz="3200">
                <a:solidFill>
                  <a:schemeClr val="tx2"/>
                </a:solidFill>
              </a:defRPr>
            </a:lvl1pPr>
            <a:lvl2pPr marL="609585" indent="0">
              <a:buNone/>
              <a:defRPr sz="2400">
                <a:solidFill>
                  <a:schemeClr val="tx1">
                    <a:tint val="75000"/>
                  </a:schemeClr>
                </a:solidFill>
              </a:defRPr>
            </a:lvl2pPr>
            <a:lvl3pPr marL="1219170" indent="0">
              <a:buNone/>
              <a:defRPr sz="2100">
                <a:solidFill>
                  <a:schemeClr val="tx1">
                    <a:tint val="75000"/>
                  </a:schemeClr>
                </a:solidFill>
              </a:defRPr>
            </a:lvl3pPr>
            <a:lvl4pPr marL="1828754" indent="0">
              <a:buNone/>
              <a:defRPr sz="1900">
                <a:solidFill>
                  <a:schemeClr val="tx1">
                    <a:tint val="75000"/>
                  </a:schemeClr>
                </a:solidFill>
              </a:defRPr>
            </a:lvl4pPr>
            <a:lvl5pPr marL="2438339" indent="0">
              <a:buNone/>
              <a:defRPr sz="1900">
                <a:solidFill>
                  <a:schemeClr val="tx1">
                    <a:tint val="75000"/>
                  </a:schemeClr>
                </a:solidFill>
              </a:defRPr>
            </a:lvl5pPr>
            <a:lvl6pPr marL="3047924" indent="0">
              <a:buNone/>
              <a:defRPr sz="1900">
                <a:solidFill>
                  <a:schemeClr val="tx1">
                    <a:tint val="75000"/>
                  </a:schemeClr>
                </a:solidFill>
              </a:defRPr>
            </a:lvl6pPr>
            <a:lvl7pPr marL="3657509" indent="0">
              <a:buNone/>
              <a:defRPr sz="1900">
                <a:solidFill>
                  <a:schemeClr val="tx1">
                    <a:tint val="75000"/>
                  </a:schemeClr>
                </a:solidFill>
              </a:defRPr>
            </a:lvl7pPr>
            <a:lvl8pPr marL="4267093" indent="0">
              <a:buNone/>
              <a:defRPr sz="1900">
                <a:solidFill>
                  <a:schemeClr val="tx1">
                    <a:tint val="75000"/>
                  </a:schemeClr>
                </a:solidFill>
              </a:defRPr>
            </a:lvl8pPr>
            <a:lvl9pPr marL="4876678" indent="0">
              <a:buNone/>
              <a:defRPr sz="19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09600" y="18288"/>
            <a:ext cx="3860800" cy="329184"/>
          </a:xfrm>
          <a:prstGeom prst="rect">
            <a:avLst/>
          </a:prstGeom>
        </p:spPr>
        <p:txBody>
          <a:bodyPr lIns="121917" tIns="60958" rIns="121917" bIns="60958"/>
          <a:lstStyle/>
          <a:p>
            <a:fld id="{9933D019-A32C-4EAD-B8E6-DBDA699692FD}" type="datetime2">
              <a:rPr lang="en-US" smtClean="0"/>
              <a:t>Tuesday, April 23, 2019</a:t>
            </a:fld>
            <a:endParaRPr lang="en-US"/>
          </a:p>
        </p:txBody>
      </p:sp>
      <p:sp>
        <p:nvSpPr>
          <p:cNvPr id="5" name="Footer Placeholder 4"/>
          <p:cNvSpPr>
            <a:spLocks noGrp="1"/>
          </p:cNvSpPr>
          <p:nvPr>
            <p:ph type="ftr" sz="quarter" idx="11"/>
          </p:nvPr>
        </p:nvSpPr>
        <p:spPr>
          <a:xfrm>
            <a:off x="4572000" y="18288"/>
            <a:ext cx="5486400" cy="329184"/>
          </a:xfrm>
          <a:prstGeom prst="rect">
            <a:avLst/>
          </a:prstGeom>
        </p:spPr>
        <p:txBody>
          <a:bodyPr lIns="121917" tIns="60958" rIns="121917" bIns="60958"/>
          <a:lstStyle/>
          <a:p>
            <a:pPr algn="r"/>
            <a:endParaRPr lang="en-US" dirty="0"/>
          </a:p>
        </p:txBody>
      </p:sp>
      <p:sp>
        <p:nvSpPr>
          <p:cNvPr id="6" name="Slide Number Placeholder 5"/>
          <p:cNvSpPr>
            <a:spLocks noGrp="1"/>
          </p:cNvSpPr>
          <p:nvPr>
            <p:ph type="sldNum" sz="quarter" idx="12"/>
          </p:nvPr>
        </p:nvSpPr>
        <p:spPr>
          <a:xfrm>
            <a:off x="10160000" y="18288"/>
            <a:ext cx="1422400" cy="329184"/>
          </a:xfrm>
          <a:prstGeom prst="rect">
            <a:avLst/>
          </a:prstGeom>
        </p:spPr>
        <p:txBody>
          <a:bodyPr lIns="121917" tIns="60958" rIns="121917" bIns="60958"/>
          <a:lstStyle/>
          <a:p>
            <a:fld id="{0CFEC368-1D7A-4F81-ABF6-AE0E36BAF64C}" type="slidenum">
              <a:rPr lang="en-US" smtClean="0"/>
              <a:pPr/>
              <a:t>‹#›</a:t>
            </a:fld>
            <a:endParaRPr lang="en-US"/>
          </a:p>
        </p:txBody>
      </p:sp>
      <p:cxnSp>
        <p:nvCxnSpPr>
          <p:cNvPr id="7" name="Straight Connector 6"/>
          <p:cNvCxnSpPr/>
          <p:nvPr/>
        </p:nvCxnSpPr>
        <p:spPr>
          <a:xfrm>
            <a:off x="933317" y="3716537"/>
            <a:ext cx="104648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045386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0931278"/>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52" r:id="rId4"/>
    <p:sldLayoutId id="2147483653" r:id="rId5"/>
    <p:sldLayoutId id="2147483654" r:id="rId6"/>
    <p:sldLayoutId id="2147483657" r:id="rId7"/>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mailto:Rebekah.Thomas@state.ma.us"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mailto:Carla.Cicerchia@state.ma.u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www.mass.gov/service-details/massachusetts-commission-on-falls-prevention"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xmlns="" id="{60404F01-F814-1E4A-BBDC-7E3E2CA67FBF}"/>
              </a:ext>
            </a:extLst>
          </p:cNvPr>
          <p:cNvSpPr txBox="1">
            <a:spLocks/>
          </p:cNvSpPr>
          <p:nvPr/>
        </p:nvSpPr>
        <p:spPr>
          <a:xfrm>
            <a:off x="594519" y="1638795"/>
            <a:ext cx="10936421" cy="19426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dirty="0" smtClean="0">
                <a:ln>
                  <a:noFill/>
                </a:ln>
                <a:solidFill>
                  <a:schemeClr val="bg1"/>
                </a:solidFill>
                <a:effectLst/>
                <a:uLnTx/>
                <a:uFillTx/>
                <a:latin typeface="+mn-lt"/>
                <a:cs typeface="Arial" charset="0"/>
              </a:rPr>
              <a:t>MA </a:t>
            </a:r>
            <a:r>
              <a:rPr kumimoji="0" lang="en-US" sz="5000" b="1" i="0" u="none" strike="noStrike" kern="1200" cap="none" spc="0" normalizeH="0" noProof="0" dirty="0" smtClean="0">
                <a:ln>
                  <a:noFill/>
                </a:ln>
                <a:solidFill>
                  <a:schemeClr val="bg1"/>
                </a:solidFill>
                <a:effectLst/>
                <a:uLnTx/>
                <a:uFillTx/>
                <a:latin typeface="+mn-lt"/>
                <a:cs typeface="Arial" charset="0"/>
              </a:rPr>
              <a:t>Commission on </a:t>
            </a:r>
          </a:p>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noProof="0" dirty="0" smtClean="0">
                <a:ln>
                  <a:noFill/>
                </a:ln>
                <a:solidFill>
                  <a:schemeClr val="bg1"/>
                </a:solidFill>
                <a:effectLst/>
                <a:uLnTx/>
                <a:uFillTx/>
                <a:latin typeface="+mn-lt"/>
                <a:cs typeface="Arial" charset="0"/>
              </a:rPr>
              <a:t>Falls Prevention</a:t>
            </a:r>
            <a:endParaRPr kumimoji="0" lang="en-US" sz="5000" b="1" i="0" u="none" strike="noStrike" kern="1200" cap="none" spc="0" normalizeH="0" baseline="0" noProof="0" dirty="0">
              <a:ln>
                <a:noFill/>
              </a:ln>
              <a:solidFill>
                <a:schemeClr val="bg1"/>
              </a:solidFill>
              <a:effectLst/>
              <a:uLnTx/>
              <a:uFillTx/>
              <a:latin typeface="+mn-lt"/>
              <a:cs typeface="Arial" charset="0"/>
            </a:endParaRPr>
          </a:p>
        </p:txBody>
      </p:sp>
      <p:sp>
        <p:nvSpPr>
          <p:cNvPr id="3" name="Subtitle 3">
            <a:extLst>
              <a:ext uri="{FF2B5EF4-FFF2-40B4-BE49-F238E27FC236}">
                <a16:creationId xmlns:a16="http://schemas.microsoft.com/office/drawing/2014/main" xmlns="" id="{2E5F9B96-69D9-3F46-9FC7-9AFB8E381CB9}"/>
              </a:ext>
            </a:extLst>
          </p:cNvPr>
          <p:cNvSpPr txBox="1">
            <a:spLocks/>
          </p:cNvSpPr>
          <p:nvPr/>
        </p:nvSpPr>
        <p:spPr>
          <a:xfrm>
            <a:off x="594519" y="3864864"/>
            <a:ext cx="6696618" cy="1313116"/>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sz="2400" b="0" i="0" u="none" strike="noStrike" kern="1200" cap="none" spc="0" normalizeH="0" baseline="0" noProof="0" dirty="0" smtClean="0">
                <a:ln>
                  <a:noFill/>
                </a:ln>
                <a:solidFill>
                  <a:sysClr val="window" lastClr="FFFFFF"/>
                </a:solidFill>
                <a:effectLst/>
                <a:uLnTx/>
                <a:uFillTx/>
                <a:latin typeface="Calibri"/>
                <a:cs typeface="Arial" charset="0"/>
              </a:rPr>
              <a:t>April 24</a:t>
            </a:r>
            <a:r>
              <a:rPr kumimoji="0" lang="en-US" sz="2400" b="0" i="0" u="none" strike="noStrike" kern="1200" cap="none" spc="0" normalizeH="0" baseline="30000" noProof="0" dirty="0" smtClean="0">
                <a:ln>
                  <a:noFill/>
                </a:ln>
                <a:solidFill>
                  <a:sysClr val="window" lastClr="FFFFFF"/>
                </a:solidFill>
                <a:effectLst/>
                <a:uLnTx/>
                <a:uFillTx/>
                <a:latin typeface="Calibri"/>
                <a:cs typeface="Arial" charset="0"/>
              </a:rPr>
              <a:t>th</a:t>
            </a:r>
            <a:r>
              <a:rPr kumimoji="0" lang="en-US" sz="2400" b="0" i="0" u="none" strike="noStrike" kern="1200" cap="none" spc="0" normalizeH="0" baseline="0" noProof="0" dirty="0" smtClean="0">
                <a:ln>
                  <a:noFill/>
                </a:ln>
                <a:solidFill>
                  <a:sysClr val="window" lastClr="FFFFFF"/>
                </a:solidFill>
                <a:effectLst/>
                <a:uLnTx/>
                <a:uFillTx/>
                <a:latin typeface="Calibri"/>
                <a:cs typeface="Arial" charset="0"/>
              </a:rPr>
              <a:t>, 2019</a:t>
            </a:r>
          </a:p>
          <a:p>
            <a:r>
              <a:rPr lang="en-US" dirty="0" smtClean="0"/>
              <a:t>250 </a:t>
            </a:r>
            <a:r>
              <a:rPr lang="en-US" dirty="0"/>
              <a:t>Washington Street, Boston, MA</a:t>
            </a:r>
          </a:p>
          <a:p>
            <a:r>
              <a:rPr lang="en-US" dirty="0"/>
              <a:t>Lobby 1 Conference Room</a:t>
            </a:r>
          </a:p>
          <a:p>
            <a:pPr marL="0" marR="0" lvl="0" indent="0" algn="l" defTabSz="914400" rtl="0" eaLnBrk="1" fontAlgn="auto" latinLnBrk="0" hangingPunct="1">
              <a:lnSpc>
                <a:spcPct val="100000"/>
              </a:lnSpc>
              <a:spcBef>
                <a:spcPts val="1000"/>
              </a:spcBef>
              <a:spcAft>
                <a:spcPts val="0"/>
              </a:spcAft>
              <a:buClr>
                <a:srgbClr val="CB1F54"/>
              </a:buClr>
              <a:buSzTx/>
              <a:buFont typeface="Arial"/>
              <a:buNone/>
              <a:tabLst/>
              <a:defRPr/>
            </a:pPr>
            <a:endParaRPr kumimoji="0" lang="en-US" sz="2400" b="0" i="0" u="none" strike="noStrike" kern="1200" cap="none" spc="0" normalizeH="0" baseline="0" noProof="0" dirty="0">
              <a:ln>
                <a:noFill/>
              </a:ln>
              <a:solidFill>
                <a:sysClr val="window" lastClr="FFFFFF"/>
              </a:solidFill>
              <a:effectLst/>
              <a:uLnTx/>
              <a:uFillTx/>
              <a:latin typeface="Calibri"/>
              <a:cs typeface="Arial" charset="0"/>
            </a:endParaRPr>
          </a:p>
        </p:txBody>
      </p:sp>
    </p:spTree>
    <p:extLst>
      <p:ext uri="{BB962C8B-B14F-4D97-AF65-F5344CB8AC3E}">
        <p14:creationId xmlns:p14="http://schemas.microsoft.com/office/powerpoint/2010/main" val="3909757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
          </p:nvPr>
        </p:nvSpPr>
        <p:spPr/>
        <p:txBody>
          <a:bodyPr/>
          <a:lstStyle/>
          <a:p>
            <a:fld id="{0CFEC368-1D7A-4F81-ABF6-AE0E36BAF64C}" type="slidenum">
              <a:rPr lang="en-US" smtClean="0"/>
              <a:pPr/>
              <a:t>10</a:t>
            </a:fld>
            <a:endParaRPr lang="en-US"/>
          </a:p>
        </p:txBody>
      </p:sp>
      <p:sp>
        <p:nvSpPr>
          <p:cNvPr id="4" name="Footer Placeholder 3"/>
          <p:cNvSpPr>
            <a:spLocks noGrp="1"/>
          </p:cNvSpPr>
          <p:nvPr>
            <p:ph type="ftr" sz="quarter" idx="3"/>
          </p:nvPr>
        </p:nvSpPr>
        <p:spPr/>
        <p:txBody>
          <a:bodyPr/>
          <a:lstStyle/>
          <a:p>
            <a:pPr algn="r"/>
            <a:endParaRPr lang="en-US" dirty="0"/>
          </a:p>
        </p:txBody>
      </p:sp>
      <p:graphicFrame>
        <p:nvGraphicFramePr>
          <p:cNvPr id="7" name="Diagram 6"/>
          <p:cNvGraphicFramePr/>
          <p:nvPr>
            <p:extLst>
              <p:ext uri="{D42A27DB-BD31-4B8C-83A1-F6EECF244321}">
                <p14:modId xmlns:p14="http://schemas.microsoft.com/office/powerpoint/2010/main" val="102387896"/>
              </p:ext>
            </p:extLst>
          </p:nvPr>
        </p:nvGraphicFramePr>
        <p:xfrm>
          <a:off x="2032000" y="1151906"/>
          <a:ext cx="8128000" cy="49864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a:extLst>
              <a:ext uri="{FF2B5EF4-FFF2-40B4-BE49-F238E27FC236}">
                <a16:creationId xmlns:a16="http://schemas.microsoft.com/office/drawing/2014/main" xmlns="" id="{340A6272-417E-FB42-8600-7CA17B89878A}"/>
              </a:ext>
            </a:extLst>
          </p:cNvPr>
          <p:cNvSpPr txBox="1"/>
          <p:nvPr/>
        </p:nvSpPr>
        <p:spPr>
          <a:xfrm>
            <a:off x="805024" y="200314"/>
            <a:ext cx="11470106" cy="757130"/>
          </a:xfrm>
          <a:prstGeom prst="rect">
            <a:avLst/>
          </a:prstGeom>
          <a:noFill/>
        </p:spPr>
        <p:txBody>
          <a:bodyPr wrap="square" rtlCol="0">
            <a:spAutoFit/>
          </a:bodyPr>
          <a:lstStyle/>
          <a:p>
            <a:pPr>
              <a:lnSpc>
                <a:spcPct val="90000"/>
              </a:lnSpc>
              <a:spcBef>
                <a:spcPct val="0"/>
              </a:spcBef>
              <a:defRPr/>
            </a:pPr>
            <a:r>
              <a:rPr lang="en-US" sz="4800" b="1" dirty="0" smtClean="0">
                <a:solidFill>
                  <a:schemeClr val="bg1"/>
                </a:solidFill>
                <a:cs typeface="Arial" charset="0"/>
              </a:rPr>
              <a:t>Goals</a:t>
            </a:r>
            <a:endParaRPr lang="en-US" sz="4800" b="1" dirty="0">
              <a:solidFill>
                <a:schemeClr val="bg1"/>
              </a:solidFill>
              <a:latin typeface="+mj-lt"/>
              <a:ea typeface="+mj-ea"/>
              <a:cs typeface="+mj-cs"/>
            </a:endParaRPr>
          </a:p>
        </p:txBody>
      </p:sp>
    </p:spTree>
    <p:extLst>
      <p:ext uri="{BB962C8B-B14F-4D97-AF65-F5344CB8AC3E}">
        <p14:creationId xmlns:p14="http://schemas.microsoft.com/office/powerpoint/2010/main" val="28201228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CA49D0EE-DE7F-324B-A84C-F36708423CDB}" type="slidenum">
              <a:rPr lang="en-US" smtClean="0"/>
              <a:pPr/>
              <a:t>11</a:t>
            </a:fld>
            <a:endParaRPr lang="en-US" dirty="0"/>
          </a:p>
        </p:txBody>
      </p:sp>
      <p:sp>
        <p:nvSpPr>
          <p:cNvPr id="3" name="Footer Placeholder 2"/>
          <p:cNvSpPr>
            <a:spLocks noGrp="1"/>
          </p:cNvSpPr>
          <p:nvPr>
            <p:ph type="ftr" sz="quarter" idx="3"/>
          </p:nvPr>
        </p:nvSpPr>
        <p:spPr/>
        <p:txBody>
          <a:bodyPr/>
          <a:lstStyle/>
          <a:p>
            <a:r>
              <a:rPr lang="en-US" smtClean="0"/>
              <a:t>Massachusetts Department of Public Health       mass.gov/dph</a:t>
            </a:r>
            <a:endParaRPr lang="en-US" dirty="0"/>
          </a:p>
        </p:txBody>
      </p:sp>
      <p:graphicFrame>
        <p:nvGraphicFramePr>
          <p:cNvPr id="6" name="Diagram 5"/>
          <p:cNvGraphicFramePr/>
          <p:nvPr>
            <p:extLst>
              <p:ext uri="{D42A27DB-BD31-4B8C-83A1-F6EECF244321}">
                <p14:modId xmlns:p14="http://schemas.microsoft.com/office/powerpoint/2010/main" val="564232670"/>
              </p:ext>
            </p:extLst>
          </p:nvPr>
        </p:nvGraphicFramePr>
        <p:xfrm>
          <a:off x="166255" y="1125366"/>
          <a:ext cx="11863449" cy="51673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a:extLst>
              <a:ext uri="{FF2B5EF4-FFF2-40B4-BE49-F238E27FC236}">
                <a16:creationId xmlns:a16="http://schemas.microsoft.com/office/drawing/2014/main" xmlns="" id="{340A6272-417E-FB42-8600-7CA17B89878A}"/>
              </a:ext>
            </a:extLst>
          </p:cNvPr>
          <p:cNvSpPr txBox="1"/>
          <p:nvPr/>
        </p:nvSpPr>
        <p:spPr>
          <a:xfrm>
            <a:off x="721894" y="198879"/>
            <a:ext cx="11470106" cy="830997"/>
          </a:xfrm>
          <a:prstGeom prst="rect">
            <a:avLst/>
          </a:prstGeom>
          <a:noFill/>
        </p:spPr>
        <p:txBody>
          <a:bodyPr wrap="square" rtlCol="0">
            <a:spAutoFit/>
          </a:bodyPr>
          <a:lstStyle/>
          <a:p>
            <a:pPr>
              <a:defRPr/>
            </a:pPr>
            <a:r>
              <a:rPr lang="en-US" sz="4800" b="1" dirty="0">
                <a:solidFill>
                  <a:schemeClr val="bg1"/>
                </a:solidFill>
                <a:cs typeface="Arial" charset="0"/>
              </a:rPr>
              <a:t>Proposed Report Outline</a:t>
            </a:r>
            <a:endParaRPr lang="en-US" sz="4800" dirty="0">
              <a:solidFill>
                <a:schemeClr val="bg1"/>
              </a:solidFill>
            </a:endParaRPr>
          </a:p>
        </p:txBody>
      </p:sp>
    </p:spTree>
    <p:extLst>
      <p:ext uri="{BB962C8B-B14F-4D97-AF65-F5344CB8AC3E}">
        <p14:creationId xmlns:p14="http://schemas.microsoft.com/office/powerpoint/2010/main" val="10688229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 name="Group 63"/>
          <p:cNvGraphicFramePr>
            <a:graphicFrameLocks noGrp="1"/>
          </p:cNvGraphicFramePr>
          <p:nvPr>
            <p:extLst>
              <p:ext uri="{D42A27DB-BD31-4B8C-83A1-F6EECF244321}">
                <p14:modId xmlns:p14="http://schemas.microsoft.com/office/powerpoint/2010/main" val="3473712576"/>
              </p:ext>
            </p:extLst>
          </p:nvPr>
        </p:nvGraphicFramePr>
        <p:xfrm>
          <a:off x="6" y="1353753"/>
          <a:ext cx="12191988" cy="4002311"/>
        </p:xfrm>
        <a:graphic>
          <a:graphicData uri="http://schemas.openxmlformats.org/drawingml/2006/table">
            <a:tbl>
              <a:tblPr/>
              <a:tblGrid>
                <a:gridCol w="677552"/>
                <a:gridCol w="677552"/>
                <a:gridCol w="677552"/>
                <a:gridCol w="675578"/>
                <a:gridCol w="677552"/>
                <a:gridCol w="677552"/>
                <a:gridCol w="677552"/>
                <a:gridCol w="677552"/>
                <a:gridCol w="677552"/>
                <a:gridCol w="677552"/>
                <a:gridCol w="675578"/>
                <a:gridCol w="677552"/>
                <a:gridCol w="677552"/>
                <a:gridCol w="677552"/>
                <a:gridCol w="677552"/>
                <a:gridCol w="677552"/>
                <a:gridCol w="677552"/>
                <a:gridCol w="677552"/>
              </a:tblGrid>
              <a:tr h="422855">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100000"/>
                        </a:lnSpc>
                        <a:spcBef>
                          <a:spcPts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rPr>
                        <a:t>April 19</a:t>
                      </a:r>
                    </a:p>
                  </a:txBody>
                  <a:tcPr marL="121920" marR="121920" marT="45722" marB="45722" anchor="ctr"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accent1"/>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100000"/>
                        </a:lnSpc>
                        <a:spcBef>
                          <a:spcPts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rPr>
                        <a:t>May 19</a:t>
                      </a:r>
                    </a:p>
                  </a:txBody>
                  <a:tcPr marL="121920" marR="121920" marT="45722" marB="45722" anchor="ctr"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accent1"/>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100000"/>
                        </a:lnSpc>
                        <a:spcBef>
                          <a:spcPts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rPr>
                        <a:t>June 19</a:t>
                      </a:r>
                    </a:p>
                  </a:txBody>
                  <a:tcPr marL="121920" marR="121920" marT="45722" marB="45722" anchor="ctr"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accent1"/>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100000"/>
                        </a:lnSpc>
                        <a:spcBef>
                          <a:spcPts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rPr>
                        <a:t>July 19</a:t>
                      </a:r>
                    </a:p>
                  </a:txBody>
                  <a:tcPr marL="121920" marR="121920" marT="45722" marB="45722" anchor="ctr"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accent1"/>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100000"/>
                        </a:lnSpc>
                        <a:spcBef>
                          <a:spcPts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rPr>
                        <a:t>Aug 19</a:t>
                      </a:r>
                    </a:p>
                  </a:txBody>
                  <a:tcPr marL="121920" marR="121920" marT="45722" marB="45722" anchor="ctr"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accent1"/>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100000"/>
                        </a:lnSpc>
                        <a:spcBef>
                          <a:spcPts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rPr>
                        <a:t>Sept 19</a:t>
                      </a:r>
                    </a:p>
                  </a:txBody>
                  <a:tcPr marL="121920" marR="121920" marT="45722" marB="45722" anchor="ctr"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ts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rPr>
                        <a:t>Oct 19</a:t>
                      </a:r>
                    </a:p>
                  </a:txBody>
                  <a:tcPr marL="121920" marR="121920" marT="45722" marB="45722" anchor="ctr"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ts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rPr>
                        <a:t>Nov 19</a:t>
                      </a:r>
                    </a:p>
                  </a:txBody>
                  <a:tcPr marL="121920" marR="121920" marT="45722" marB="45722" anchor="ctr"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accent1"/>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100000"/>
                        </a:lnSpc>
                        <a:spcBef>
                          <a:spcPts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rPr>
                        <a:t>Dec 19</a:t>
                      </a:r>
                    </a:p>
                  </a:txBody>
                  <a:tcPr marL="121920" marR="121920" marT="45722" marB="45722" anchor="ctr"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accent1"/>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100000"/>
                        </a:lnSpc>
                        <a:spcBef>
                          <a:spcPts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rPr>
                        <a:t>Jan 20</a:t>
                      </a:r>
                    </a:p>
                  </a:txBody>
                  <a:tcPr marL="121920" marR="121920" marT="45722" marB="45722" anchor="ctr"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accent1"/>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100000"/>
                        </a:lnSpc>
                        <a:spcBef>
                          <a:spcPts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rPr>
                        <a:t>Feb 20</a:t>
                      </a:r>
                    </a:p>
                  </a:txBody>
                  <a:tcPr marL="121920" marR="121920" marT="45722" marB="45722" anchor="ctr"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accent1"/>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100000"/>
                        </a:lnSpc>
                        <a:spcBef>
                          <a:spcPts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rPr>
                        <a:t>Mar 20</a:t>
                      </a:r>
                    </a:p>
                  </a:txBody>
                  <a:tcPr marL="121920" marR="121920" marT="45722" marB="45722" anchor="ctr"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accent1"/>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100000"/>
                        </a:lnSpc>
                        <a:spcBef>
                          <a:spcPts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rPr>
                        <a:t>April 20</a:t>
                      </a:r>
                    </a:p>
                  </a:txBody>
                  <a:tcPr marL="121920" marR="121920" marT="45722" marB="45722" anchor="ctr"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ts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rPr>
                        <a:t>May 20</a:t>
                      </a:r>
                    </a:p>
                  </a:txBody>
                  <a:tcPr marL="121920" marR="121920" marT="45722" marB="45722" anchor="ctr"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ts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rPr>
                        <a:t>June 20</a:t>
                      </a:r>
                    </a:p>
                  </a:txBody>
                  <a:tcPr marL="121920" marR="121920" marT="45722" marB="45722" anchor="ctr"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ts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rPr>
                        <a:t>July 20</a:t>
                      </a:r>
                    </a:p>
                  </a:txBody>
                  <a:tcPr marL="121920" marR="121920" marT="45722" marB="45722" anchor="ctr"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ts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rPr>
                        <a:t>Aug 20</a:t>
                      </a:r>
                    </a:p>
                  </a:txBody>
                  <a:tcPr marL="121920" marR="121920" marT="45722" marB="45722" anchor="ctr"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ts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rPr>
                        <a:t>Sept20 </a:t>
                      </a:r>
                    </a:p>
                  </a:txBody>
                  <a:tcPr marL="121920" marR="121920" marT="45722" marB="45722" anchor="ctr"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chemeClr val="accent1"/>
                    </a:solidFill>
                  </a:tcPr>
                </a:tc>
              </a:tr>
              <a:tr h="3484147">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marL="121920" marR="121920" marT="45722" marB="45722"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marL="121920" marR="121920" marT="45722" marB="45722"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marL="121920" marR="121920" marT="45722" marB="45722"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marL="121920" marR="121920" marT="45722" marB="45722"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marL="121920" marR="121920" marT="45722" marB="45722"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marL="121920" marR="121920" marT="45722" marB="45722"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marL="121920" marR="121920" marT="45722" marB="45722"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marL="121920" marR="121920" marT="45722" marB="45722"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marL="121920" marR="121920" marT="45722" marB="45722"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marL="121920" marR="121920" marT="45722" marB="45722"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marL="121920" marR="121920" marT="45722" marB="45722"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marL="121920" marR="121920" marT="45722" marB="45722"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marL="121920" marR="121920" marT="45722" marB="45722"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marL="121920" marR="121920" marT="45722" marB="45722"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marL="121920" marR="121920" marT="45722" marB="45722"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marL="121920" marR="121920" marT="45722" marB="45722"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marL="121920" marR="121920" marT="45722" marB="45722"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marL="121920" marR="121920" marT="45722" marB="45722" horzOverflow="overflow">
                    <a:lnL w="12700" cap="flat" cmpd="sng" algn="ctr">
                      <a:solidFill>
                        <a:srgbClr val="B2B2B2"/>
                      </a:solidFill>
                      <a:prstDash val="solid"/>
                      <a:round/>
                      <a:headEnd type="none" w="med" len="med"/>
                      <a:tailEnd type="none" w="med" len="med"/>
                    </a:lnL>
                    <a:lnR w="12700" cap="flat" cmpd="sng" algn="ctr">
                      <a:solidFill>
                        <a:srgbClr val="B2B2B2"/>
                      </a:solidFill>
                      <a:prstDash val="solid"/>
                      <a:round/>
                      <a:headEnd type="none" w="med" len="med"/>
                      <a:tailEnd type="none" w="med" len="med"/>
                    </a:lnR>
                    <a:lnT w="12700" cap="flat" cmpd="sng" algn="ctr">
                      <a:solidFill>
                        <a:srgbClr val="B2B2B2"/>
                      </a:solidFill>
                      <a:prstDash val="solid"/>
                      <a:round/>
                      <a:headEnd type="none" w="med" len="med"/>
                      <a:tailEnd type="none" w="med" len="med"/>
                    </a:lnT>
                    <a:lnB w="12700" cap="flat" cmpd="sng" algn="ctr">
                      <a:solidFill>
                        <a:srgbClr val="B2B2B2"/>
                      </a:solidFill>
                      <a:prstDash val="solid"/>
                      <a:round/>
                      <a:headEnd type="none" w="med" len="med"/>
                      <a:tailEnd type="none" w="med" len="med"/>
                    </a:lnB>
                    <a:lnTlToBr>
                      <a:noFill/>
                    </a:lnTlToBr>
                    <a:lnBlToTr>
                      <a:noFill/>
                    </a:lnBlToTr>
                    <a:solidFill>
                      <a:srgbClr val="FFFFFF"/>
                    </a:solidFill>
                  </a:tcPr>
                </a:tc>
              </a:tr>
            </a:tbl>
          </a:graphicData>
        </a:graphic>
      </p:graphicFrame>
      <p:sp>
        <p:nvSpPr>
          <p:cNvPr id="38" name="AutoShape 51"/>
          <p:cNvSpPr>
            <a:spLocks noChangeArrowheads="1"/>
          </p:cNvSpPr>
          <p:nvPr/>
        </p:nvSpPr>
        <p:spPr bwMode="auto">
          <a:xfrm>
            <a:off x="836635" y="4369825"/>
            <a:ext cx="283633" cy="228600"/>
          </a:xfrm>
          <a:prstGeom prst="diamond">
            <a:avLst/>
          </a:prstGeom>
          <a:solidFill>
            <a:srgbClr val="000000"/>
          </a:solidFill>
          <a:ln>
            <a:noFill/>
          </a:ln>
          <a:effectLst>
            <a:prstShdw prst="shdw17" dist="17961" dir="2700000">
              <a:srgbClr val="003D7A"/>
            </a:prst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smtClean="0">
              <a:ln>
                <a:noFill/>
              </a:ln>
              <a:solidFill>
                <a:srgbClr val="000000"/>
              </a:solidFill>
              <a:effectLst/>
              <a:uLnTx/>
              <a:uFillTx/>
              <a:latin typeface="Arial" pitchFamily="34" charset="0"/>
              <a:cs typeface="Arial" pitchFamily="34" charset="0"/>
            </a:endParaRPr>
          </a:p>
        </p:txBody>
      </p:sp>
      <p:sp>
        <p:nvSpPr>
          <p:cNvPr id="54" name="AutoShape 91"/>
          <p:cNvSpPr>
            <a:spLocks noChangeArrowheads="1"/>
          </p:cNvSpPr>
          <p:nvPr/>
        </p:nvSpPr>
        <p:spPr bwMode="auto">
          <a:xfrm>
            <a:off x="978452" y="2472518"/>
            <a:ext cx="7529490" cy="457200"/>
          </a:xfrm>
          <a:prstGeom prst="homePlate">
            <a:avLst>
              <a:gd name="adj" fmla="val 28194"/>
            </a:avLst>
          </a:prstGeom>
          <a:solidFill>
            <a:schemeClr val="accent6">
              <a:lumMod val="40000"/>
              <a:lumOff val="60000"/>
            </a:schemeClr>
          </a:solidFill>
          <a:ln w="9525">
            <a:solidFill>
              <a:srgbClr val="000000"/>
            </a:solidFill>
            <a:miter lim="800000"/>
            <a:headEnd/>
            <a:tailEnd/>
          </a:ln>
        </p:spPr>
        <p:txBody>
          <a:bodyPr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en-US" altLang="en-US" sz="1400" b="1" i="0" u="none" strike="noStrike" kern="0" cap="none" spc="0" normalizeH="0" baseline="0" noProof="0" dirty="0" smtClean="0">
                <a:ln>
                  <a:noFill/>
                </a:ln>
                <a:solidFill>
                  <a:srgbClr val="000000"/>
                </a:solidFill>
                <a:effectLst/>
                <a:uLnTx/>
                <a:uFillTx/>
                <a:latin typeface="Arial" pitchFamily="34" charset="0"/>
                <a:cs typeface="Arial" pitchFamily="34" charset="0"/>
              </a:rPr>
              <a:t>Report Drafting</a:t>
            </a:r>
          </a:p>
        </p:txBody>
      </p:sp>
      <p:sp>
        <p:nvSpPr>
          <p:cNvPr id="55" name="AutoShape 89"/>
          <p:cNvSpPr>
            <a:spLocks noChangeArrowheads="1"/>
          </p:cNvSpPr>
          <p:nvPr/>
        </p:nvSpPr>
        <p:spPr bwMode="auto">
          <a:xfrm>
            <a:off x="-1141" y="2101932"/>
            <a:ext cx="1010545" cy="474998"/>
          </a:xfrm>
          <a:prstGeom prst="homePlate">
            <a:avLst>
              <a:gd name="adj" fmla="val 26916"/>
            </a:avLst>
          </a:prstGeom>
          <a:solidFill>
            <a:schemeClr val="accent6">
              <a:lumMod val="20000"/>
              <a:lumOff val="80000"/>
            </a:schemeClr>
          </a:solidFill>
          <a:ln w="9525">
            <a:solidFill>
              <a:srgbClr val="000000"/>
            </a:solidFill>
            <a:miter lim="800000"/>
            <a:headEnd/>
            <a:tailEnd/>
          </a:ln>
        </p:spPr>
        <p:txBody>
          <a:bodyPr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en-US" altLang="en-US" sz="1400" b="1" i="0" u="none" strike="noStrike" kern="0" cap="none" spc="0" normalizeH="0" baseline="0" noProof="0" dirty="0" smtClean="0">
                <a:ln>
                  <a:noFill/>
                </a:ln>
                <a:solidFill>
                  <a:srgbClr val="000000"/>
                </a:solidFill>
                <a:effectLst/>
                <a:uLnTx/>
                <a:uFillTx/>
                <a:latin typeface="Arial" pitchFamily="34" charset="0"/>
                <a:cs typeface="Arial" pitchFamily="34" charset="0"/>
              </a:rPr>
              <a:t>Planning</a:t>
            </a:r>
            <a:endParaRPr kumimoji="0" lang="en-US" altLang="en-US" sz="1400" b="0" i="0" u="none" strike="noStrike" kern="0" cap="none" spc="0" normalizeH="0" baseline="0" noProof="0" dirty="0" smtClean="0">
              <a:ln>
                <a:noFill/>
              </a:ln>
              <a:solidFill>
                <a:srgbClr val="000000"/>
              </a:solidFill>
              <a:effectLst/>
              <a:uLnTx/>
              <a:uFillTx/>
              <a:latin typeface="Arial" pitchFamily="34" charset="0"/>
              <a:cs typeface="Arial" pitchFamily="34" charset="0"/>
            </a:endParaRPr>
          </a:p>
        </p:txBody>
      </p:sp>
      <p:sp>
        <p:nvSpPr>
          <p:cNvPr id="57" name="AutoShape 51"/>
          <p:cNvSpPr>
            <a:spLocks noChangeArrowheads="1"/>
          </p:cNvSpPr>
          <p:nvPr/>
        </p:nvSpPr>
        <p:spPr bwMode="auto">
          <a:xfrm>
            <a:off x="1564135" y="4380239"/>
            <a:ext cx="283633" cy="228600"/>
          </a:xfrm>
          <a:prstGeom prst="diamond">
            <a:avLst/>
          </a:prstGeom>
          <a:solidFill>
            <a:srgbClr val="000000"/>
          </a:solidFill>
          <a:ln>
            <a:noFill/>
          </a:ln>
          <a:effectLst>
            <a:prstShdw prst="shdw17" dist="17961" dir="2700000">
              <a:srgbClr val="003D7A"/>
            </a:prst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smtClean="0">
              <a:ln>
                <a:noFill/>
              </a:ln>
              <a:solidFill>
                <a:srgbClr val="000000"/>
              </a:solidFill>
              <a:effectLst/>
              <a:uLnTx/>
              <a:uFillTx/>
              <a:latin typeface="Arial" pitchFamily="34" charset="0"/>
              <a:cs typeface="Arial" pitchFamily="34" charset="0"/>
            </a:endParaRPr>
          </a:p>
        </p:txBody>
      </p:sp>
      <p:sp>
        <p:nvSpPr>
          <p:cNvPr id="59" name="AutoShape 51"/>
          <p:cNvSpPr>
            <a:spLocks noChangeArrowheads="1"/>
          </p:cNvSpPr>
          <p:nvPr/>
        </p:nvSpPr>
        <p:spPr bwMode="auto">
          <a:xfrm>
            <a:off x="2184399" y="4363218"/>
            <a:ext cx="281517" cy="228600"/>
          </a:xfrm>
          <a:prstGeom prst="diamond">
            <a:avLst/>
          </a:prstGeom>
          <a:solidFill>
            <a:srgbClr val="000000"/>
          </a:solidFill>
          <a:ln>
            <a:noFill/>
          </a:ln>
          <a:effectLst>
            <a:prstShdw prst="shdw17" dist="17961" dir="2700000">
              <a:srgbClr val="003D7A"/>
            </a:prst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smtClean="0">
              <a:ln>
                <a:noFill/>
              </a:ln>
              <a:solidFill>
                <a:srgbClr val="000000"/>
              </a:solidFill>
              <a:effectLst/>
              <a:uLnTx/>
              <a:uFillTx/>
              <a:latin typeface="Arial" pitchFamily="34" charset="0"/>
              <a:cs typeface="Arial" pitchFamily="34" charset="0"/>
            </a:endParaRPr>
          </a:p>
        </p:txBody>
      </p:sp>
      <p:sp>
        <p:nvSpPr>
          <p:cNvPr id="61" name="AutoShape 51"/>
          <p:cNvSpPr>
            <a:spLocks noChangeArrowheads="1"/>
          </p:cNvSpPr>
          <p:nvPr/>
        </p:nvSpPr>
        <p:spPr bwMode="auto">
          <a:xfrm>
            <a:off x="2884213" y="4363218"/>
            <a:ext cx="281517" cy="228600"/>
          </a:xfrm>
          <a:prstGeom prst="diamond">
            <a:avLst/>
          </a:prstGeom>
          <a:solidFill>
            <a:srgbClr val="000000"/>
          </a:solidFill>
          <a:ln>
            <a:noFill/>
          </a:ln>
          <a:effectLst>
            <a:prstShdw prst="shdw17" dist="17961" dir="2700000">
              <a:srgbClr val="003D7A"/>
            </a:prst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smtClean="0">
              <a:ln>
                <a:noFill/>
              </a:ln>
              <a:solidFill>
                <a:srgbClr val="000000"/>
              </a:solidFill>
              <a:effectLst/>
              <a:uLnTx/>
              <a:uFillTx/>
              <a:latin typeface="Arial" pitchFamily="34" charset="0"/>
              <a:cs typeface="Arial" pitchFamily="34" charset="0"/>
            </a:endParaRPr>
          </a:p>
        </p:txBody>
      </p:sp>
      <p:sp>
        <p:nvSpPr>
          <p:cNvPr id="63" name="AutoShape 51"/>
          <p:cNvSpPr>
            <a:spLocks noChangeArrowheads="1"/>
          </p:cNvSpPr>
          <p:nvPr/>
        </p:nvSpPr>
        <p:spPr bwMode="auto">
          <a:xfrm>
            <a:off x="3536669" y="4363218"/>
            <a:ext cx="283633" cy="228600"/>
          </a:xfrm>
          <a:prstGeom prst="diamond">
            <a:avLst/>
          </a:prstGeom>
          <a:solidFill>
            <a:srgbClr val="000000"/>
          </a:solidFill>
          <a:ln>
            <a:noFill/>
          </a:ln>
          <a:effectLst>
            <a:prstShdw prst="shdw17" dist="17961" dir="2700000">
              <a:srgbClr val="003D7A"/>
            </a:prst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smtClean="0">
              <a:ln>
                <a:noFill/>
              </a:ln>
              <a:solidFill>
                <a:srgbClr val="000000"/>
              </a:solidFill>
              <a:effectLst/>
              <a:uLnTx/>
              <a:uFillTx/>
              <a:latin typeface="Arial" pitchFamily="34" charset="0"/>
              <a:cs typeface="Arial" pitchFamily="34" charset="0"/>
            </a:endParaRPr>
          </a:p>
        </p:txBody>
      </p:sp>
      <p:sp>
        <p:nvSpPr>
          <p:cNvPr id="28" name="AutoShape 51"/>
          <p:cNvSpPr>
            <a:spLocks noChangeArrowheads="1"/>
          </p:cNvSpPr>
          <p:nvPr/>
        </p:nvSpPr>
        <p:spPr bwMode="auto">
          <a:xfrm>
            <a:off x="4926818" y="4363218"/>
            <a:ext cx="283633" cy="228600"/>
          </a:xfrm>
          <a:prstGeom prst="diamond">
            <a:avLst/>
          </a:prstGeom>
          <a:solidFill>
            <a:srgbClr val="000000"/>
          </a:solidFill>
          <a:ln>
            <a:noFill/>
          </a:ln>
          <a:effectLst>
            <a:prstShdw prst="shdw17" dist="17961" dir="2700000">
              <a:srgbClr val="003D7A"/>
            </a:prst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smtClean="0">
              <a:ln>
                <a:noFill/>
              </a:ln>
              <a:solidFill>
                <a:srgbClr val="000000"/>
              </a:solidFill>
              <a:effectLst/>
              <a:uLnTx/>
              <a:uFillTx/>
              <a:latin typeface="Arial" pitchFamily="34" charset="0"/>
              <a:cs typeface="Arial" pitchFamily="34" charset="0"/>
            </a:endParaRPr>
          </a:p>
        </p:txBody>
      </p:sp>
      <p:sp>
        <p:nvSpPr>
          <p:cNvPr id="29" name="AutoShape 51"/>
          <p:cNvSpPr>
            <a:spLocks noChangeArrowheads="1"/>
          </p:cNvSpPr>
          <p:nvPr/>
        </p:nvSpPr>
        <p:spPr bwMode="auto">
          <a:xfrm>
            <a:off x="5608611" y="4379719"/>
            <a:ext cx="283633" cy="228600"/>
          </a:xfrm>
          <a:prstGeom prst="diamond">
            <a:avLst/>
          </a:prstGeom>
          <a:solidFill>
            <a:srgbClr val="000000"/>
          </a:solidFill>
          <a:ln>
            <a:noFill/>
          </a:ln>
          <a:effectLst>
            <a:prstShdw prst="shdw17" dist="17961" dir="2700000">
              <a:srgbClr val="003D7A"/>
            </a:prst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smtClean="0">
              <a:ln>
                <a:noFill/>
              </a:ln>
              <a:solidFill>
                <a:srgbClr val="000000"/>
              </a:solidFill>
              <a:effectLst/>
              <a:uLnTx/>
              <a:uFillTx/>
              <a:latin typeface="Arial" pitchFamily="34" charset="0"/>
              <a:cs typeface="Arial" pitchFamily="34" charset="0"/>
            </a:endParaRPr>
          </a:p>
        </p:txBody>
      </p:sp>
      <p:sp>
        <p:nvSpPr>
          <p:cNvPr id="30" name="AutoShape 51"/>
          <p:cNvSpPr>
            <a:spLocks noChangeArrowheads="1"/>
          </p:cNvSpPr>
          <p:nvPr/>
        </p:nvSpPr>
        <p:spPr bwMode="auto">
          <a:xfrm>
            <a:off x="6258037" y="4371596"/>
            <a:ext cx="283633" cy="228600"/>
          </a:xfrm>
          <a:prstGeom prst="diamond">
            <a:avLst/>
          </a:prstGeom>
          <a:solidFill>
            <a:srgbClr val="000000"/>
          </a:solidFill>
          <a:ln>
            <a:noFill/>
          </a:ln>
          <a:effectLst>
            <a:prstShdw prst="shdw17" dist="17961" dir="2700000">
              <a:srgbClr val="003D7A"/>
            </a:prst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smtClean="0">
              <a:ln>
                <a:noFill/>
              </a:ln>
              <a:solidFill>
                <a:srgbClr val="000000"/>
              </a:solidFill>
              <a:effectLst/>
              <a:uLnTx/>
              <a:uFillTx/>
              <a:latin typeface="Arial" pitchFamily="34" charset="0"/>
              <a:cs typeface="Arial" pitchFamily="34" charset="0"/>
            </a:endParaRPr>
          </a:p>
        </p:txBody>
      </p:sp>
      <p:sp>
        <p:nvSpPr>
          <p:cNvPr id="31" name="AutoShape 51"/>
          <p:cNvSpPr>
            <a:spLocks noChangeArrowheads="1"/>
          </p:cNvSpPr>
          <p:nvPr/>
        </p:nvSpPr>
        <p:spPr bwMode="auto">
          <a:xfrm>
            <a:off x="6942914" y="4363218"/>
            <a:ext cx="283633" cy="228600"/>
          </a:xfrm>
          <a:prstGeom prst="diamond">
            <a:avLst/>
          </a:prstGeom>
          <a:solidFill>
            <a:srgbClr val="000000"/>
          </a:solidFill>
          <a:ln>
            <a:noFill/>
          </a:ln>
          <a:effectLst>
            <a:prstShdw prst="shdw17" dist="17961" dir="2700000">
              <a:srgbClr val="003D7A"/>
            </a:prst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smtClean="0">
              <a:ln>
                <a:noFill/>
              </a:ln>
              <a:solidFill>
                <a:srgbClr val="000000"/>
              </a:solidFill>
              <a:effectLst/>
              <a:uLnTx/>
              <a:uFillTx/>
              <a:latin typeface="Arial" pitchFamily="34" charset="0"/>
              <a:cs typeface="Arial" pitchFamily="34" charset="0"/>
            </a:endParaRPr>
          </a:p>
        </p:txBody>
      </p:sp>
      <p:sp>
        <p:nvSpPr>
          <p:cNvPr id="33" name="AutoShape 91"/>
          <p:cNvSpPr>
            <a:spLocks noChangeArrowheads="1"/>
          </p:cNvSpPr>
          <p:nvPr/>
        </p:nvSpPr>
        <p:spPr bwMode="auto">
          <a:xfrm>
            <a:off x="8346627" y="2929718"/>
            <a:ext cx="3152612" cy="457200"/>
          </a:xfrm>
          <a:prstGeom prst="homePlate">
            <a:avLst>
              <a:gd name="adj" fmla="val 28194"/>
            </a:avLst>
          </a:prstGeom>
          <a:solidFill>
            <a:schemeClr val="accent6">
              <a:lumMod val="60000"/>
              <a:lumOff val="40000"/>
            </a:schemeClr>
          </a:solidFill>
          <a:ln w="9525">
            <a:solidFill>
              <a:srgbClr val="000000"/>
            </a:solidFill>
            <a:miter lim="800000"/>
            <a:headEnd/>
            <a:tailEnd/>
          </a:ln>
        </p:spPr>
        <p:txBody>
          <a:bodyPr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en-US" altLang="en-US" sz="1400" b="1" i="0" u="none" strike="noStrike" kern="0" cap="none" spc="0" normalizeH="0" baseline="0" noProof="0" dirty="0" smtClean="0">
                <a:ln>
                  <a:noFill/>
                </a:ln>
                <a:solidFill>
                  <a:srgbClr val="000000"/>
                </a:solidFill>
                <a:effectLst/>
                <a:uLnTx/>
                <a:uFillTx/>
                <a:latin typeface="Arial" pitchFamily="34" charset="0"/>
                <a:cs typeface="Arial" pitchFamily="34" charset="0"/>
              </a:rPr>
              <a:t>Report Vetting &amp; Voting</a:t>
            </a:r>
          </a:p>
        </p:txBody>
      </p:sp>
      <p:sp>
        <p:nvSpPr>
          <p:cNvPr id="44" name="AutoShape 91"/>
          <p:cNvSpPr>
            <a:spLocks noChangeArrowheads="1"/>
          </p:cNvSpPr>
          <p:nvPr/>
        </p:nvSpPr>
        <p:spPr bwMode="auto">
          <a:xfrm>
            <a:off x="11420036" y="3386918"/>
            <a:ext cx="951970" cy="680370"/>
          </a:xfrm>
          <a:prstGeom prst="rect">
            <a:avLst/>
          </a:prstGeom>
          <a:solidFill>
            <a:schemeClr val="accent6"/>
          </a:solidFill>
          <a:ln w="9525">
            <a:solidFill>
              <a:srgbClr val="000000"/>
            </a:solidFill>
            <a:miter lim="800000"/>
            <a:headEnd/>
            <a:tailEnd/>
          </a:ln>
        </p:spPr>
        <p:txBody>
          <a:bodyPr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en-US" altLang="en-US" sz="1400" b="1" i="0" u="none" strike="noStrike" kern="0" cap="none" spc="0" normalizeH="0" baseline="0" noProof="0" dirty="0" smtClean="0">
                <a:ln>
                  <a:noFill/>
                </a:ln>
                <a:solidFill>
                  <a:srgbClr val="000000"/>
                </a:solidFill>
                <a:effectLst/>
                <a:uLnTx/>
                <a:uFillTx/>
                <a:latin typeface="Arial" pitchFamily="34" charset="0"/>
                <a:cs typeface="Arial" pitchFamily="34" charset="0"/>
              </a:rPr>
              <a:t>Report Submission</a:t>
            </a:r>
          </a:p>
        </p:txBody>
      </p:sp>
      <p:sp>
        <p:nvSpPr>
          <p:cNvPr id="2" name="Oval 1"/>
          <p:cNvSpPr/>
          <p:nvPr/>
        </p:nvSpPr>
        <p:spPr>
          <a:xfrm>
            <a:off x="166255" y="4356229"/>
            <a:ext cx="397251" cy="2493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4228956" y="4356229"/>
            <a:ext cx="397251" cy="2493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8307353" y="4344354"/>
            <a:ext cx="397251" cy="2493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10330861" y="4356229"/>
            <a:ext cx="397251" cy="2493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8930244" y="5498253"/>
            <a:ext cx="3261750" cy="954107"/>
          </a:xfrm>
          <a:prstGeom prst="rect">
            <a:avLst/>
          </a:prstGeom>
          <a:noFill/>
          <a:ln>
            <a:solidFill>
              <a:schemeClr val="tx1"/>
            </a:solidFill>
          </a:ln>
        </p:spPr>
        <p:txBody>
          <a:bodyPr wrap="square" rtlCol="0">
            <a:spAutoFit/>
          </a:bodyPr>
          <a:lstStyle/>
          <a:p>
            <a:pPr algn="ctr"/>
            <a:r>
              <a:rPr lang="en-US" sz="2000" b="1" dirty="0" smtClean="0"/>
              <a:t>Legend</a:t>
            </a:r>
            <a:r>
              <a:rPr lang="en-US" b="1" dirty="0" smtClean="0"/>
              <a:t>:</a:t>
            </a:r>
          </a:p>
          <a:p>
            <a:r>
              <a:rPr lang="en-US" b="1" dirty="0" smtClean="0">
                <a:solidFill>
                  <a:schemeClr val="accent1"/>
                </a:solidFill>
              </a:rPr>
              <a:t>Commission Meetings: </a:t>
            </a:r>
          </a:p>
          <a:p>
            <a:r>
              <a:rPr lang="en-US" b="1" dirty="0" smtClean="0"/>
              <a:t>Workgroup Meetings:  </a:t>
            </a:r>
          </a:p>
        </p:txBody>
      </p:sp>
      <p:sp>
        <p:nvSpPr>
          <p:cNvPr id="53" name="Oval 52"/>
          <p:cNvSpPr/>
          <p:nvPr/>
        </p:nvSpPr>
        <p:spPr>
          <a:xfrm>
            <a:off x="11459586" y="5807518"/>
            <a:ext cx="397251" cy="2493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AutoShape 51"/>
          <p:cNvSpPr>
            <a:spLocks noChangeArrowheads="1"/>
          </p:cNvSpPr>
          <p:nvPr/>
        </p:nvSpPr>
        <p:spPr bwMode="auto">
          <a:xfrm>
            <a:off x="11517388" y="6129057"/>
            <a:ext cx="283633" cy="228600"/>
          </a:xfrm>
          <a:prstGeom prst="diamond">
            <a:avLst/>
          </a:prstGeom>
          <a:solidFill>
            <a:srgbClr val="000000"/>
          </a:solidFill>
          <a:ln>
            <a:noFill/>
          </a:ln>
          <a:effectLst>
            <a:prstShdw prst="shdw17" dist="17961" dir="2700000">
              <a:srgbClr val="003D7A"/>
            </a:prst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smtClean="0">
              <a:ln>
                <a:noFill/>
              </a:ln>
              <a:solidFill>
                <a:srgbClr val="000000"/>
              </a:solidFill>
              <a:effectLst/>
              <a:uLnTx/>
              <a:uFillTx/>
              <a:latin typeface="Arial" pitchFamily="34" charset="0"/>
              <a:cs typeface="Arial" pitchFamily="34" charset="0"/>
            </a:endParaRPr>
          </a:p>
        </p:txBody>
      </p:sp>
      <p:sp>
        <p:nvSpPr>
          <p:cNvPr id="78" name="AutoShape 51"/>
          <p:cNvSpPr>
            <a:spLocks noChangeArrowheads="1"/>
          </p:cNvSpPr>
          <p:nvPr/>
        </p:nvSpPr>
        <p:spPr bwMode="auto">
          <a:xfrm>
            <a:off x="7629704" y="4380969"/>
            <a:ext cx="283633" cy="228600"/>
          </a:xfrm>
          <a:prstGeom prst="diamond">
            <a:avLst/>
          </a:prstGeom>
          <a:solidFill>
            <a:srgbClr val="000000"/>
          </a:solidFill>
          <a:ln>
            <a:noFill/>
          </a:ln>
          <a:effectLst>
            <a:prstShdw prst="shdw17" dist="17961" dir="2700000">
              <a:srgbClr val="003D7A"/>
            </a:prst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smtClean="0">
              <a:ln>
                <a:noFill/>
              </a:ln>
              <a:solidFill>
                <a:srgbClr val="000000"/>
              </a:solidFill>
              <a:effectLst/>
              <a:uLnTx/>
              <a:uFillTx/>
              <a:latin typeface="Arial" pitchFamily="34" charset="0"/>
              <a:cs typeface="Arial" pitchFamily="34" charset="0"/>
            </a:endParaRPr>
          </a:p>
        </p:txBody>
      </p:sp>
      <p:sp>
        <p:nvSpPr>
          <p:cNvPr id="80" name="AutoShape 91"/>
          <p:cNvSpPr>
            <a:spLocks noChangeArrowheads="1"/>
          </p:cNvSpPr>
          <p:nvPr/>
        </p:nvSpPr>
        <p:spPr bwMode="auto">
          <a:xfrm>
            <a:off x="3918856" y="3188477"/>
            <a:ext cx="1007961" cy="878811"/>
          </a:xfrm>
          <a:prstGeom prst="rect">
            <a:avLst/>
          </a:prstGeom>
          <a:solidFill>
            <a:schemeClr val="accent4">
              <a:lumMod val="20000"/>
              <a:lumOff val="80000"/>
            </a:schemeClr>
          </a:solidFill>
          <a:ln w="9525">
            <a:solidFill>
              <a:srgbClr val="000000"/>
            </a:solidFill>
            <a:miter lim="800000"/>
            <a:headEnd/>
            <a:tailEnd/>
          </a:ln>
        </p:spPr>
        <p:txBody>
          <a:bodyPr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en-US" altLang="en-US" sz="1400" b="1" i="0" u="none" strike="noStrike" kern="0" cap="none" spc="0" normalizeH="0" baseline="0" noProof="0" dirty="0" smtClean="0">
                <a:ln>
                  <a:noFill/>
                </a:ln>
                <a:solidFill>
                  <a:srgbClr val="000000"/>
                </a:solidFill>
                <a:effectLst/>
                <a:uLnTx/>
                <a:uFillTx/>
                <a:latin typeface="Arial" pitchFamily="34" charset="0"/>
                <a:cs typeface="Arial" pitchFamily="34" charset="0"/>
              </a:rPr>
              <a:t>Update to the Commission</a:t>
            </a:r>
          </a:p>
        </p:txBody>
      </p:sp>
      <p:sp>
        <p:nvSpPr>
          <p:cNvPr id="81" name="TextBox 80">
            <a:extLst>
              <a:ext uri="{FF2B5EF4-FFF2-40B4-BE49-F238E27FC236}">
                <a16:creationId xmlns:a16="http://schemas.microsoft.com/office/drawing/2014/main" xmlns="" id="{340A6272-417E-FB42-8600-7CA17B89878A}"/>
              </a:ext>
            </a:extLst>
          </p:cNvPr>
          <p:cNvSpPr txBox="1"/>
          <p:nvPr/>
        </p:nvSpPr>
        <p:spPr>
          <a:xfrm>
            <a:off x="721894" y="198879"/>
            <a:ext cx="11470106" cy="830997"/>
          </a:xfrm>
          <a:prstGeom prst="rect">
            <a:avLst/>
          </a:prstGeom>
          <a:noFill/>
        </p:spPr>
        <p:txBody>
          <a:bodyPr wrap="square" rtlCol="0">
            <a:spAutoFit/>
          </a:bodyPr>
          <a:lstStyle/>
          <a:p>
            <a:pPr>
              <a:defRPr/>
            </a:pPr>
            <a:r>
              <a:rPr lang="en-US" sz="4800" b="1" dirty="0" smtClean="0">
                <a:solidFill>
                  <a:schemeClr val="bg1"/>
                </a:solidFill>
                <a:cs typeface="Arial" charset="0"/>
              </a:rPr>
              <a:t>Timeline</a:t>
            </a:r>
            <a:endParaRPr lang="en-US" sz="4800" dirty="0">
              <a:solidFill>
                <a:schemeClr val="bg1"/>
              </a:solidFill>
            </a:endParaRPr>
          </a:p>
        </p:txBody>
      </p:sp>
    </p:spTree>
    <p:extLst>
      <p:ext uri="{BB962C8B-B14F-4D97-AF65-F5344CB8AC3E}">
        <p14:creationId xmlns:p14="http://schemas.microsoft.com/office/powerpoint/2010/main" val="25460228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13</a:t>
            </a:fld>
            <a:endParaRPr lang="en-US" dirty="0">
              <a:solidFill>
                <a:srgbClr val="464646">
                  <a:lumMod val="40000"/>
                  <a:lumOff val="60000"/>
                </a:srgbClr>
              </a:solidFill>
            </a:endParaRPr>
          </a:p>
        </p:txBody>
      </p:sp>
      <p:sp>
        <p:nvSpPr>
          <p:cNvPr id="3" name="Footer Placeholder 2"/>
          <p:cNvSpPr>
            <a:spLocks noGrp="1"/>
          </p:cNvSpPr>
          <p:nvPr>
            <p:ph type="ftr" sz="quarter" idx="3"/>
          </p:nvPr>
        </p:nvSpPr>
        <p:spPr/>
        <p:txBody>
          <a:bodyPr/>
          <a:lstStyle/>
          <a:p>
            <a:r>
              <a:rPr lang="en-US" smtClean="0">
                <a:solidFill>
                  <a:srgbClr val="464646">
                    <a:lumMod val="40000"/>
                    <a:lumOff val="60000"/>
                  </a:srgbClr>
                </a:solidFill>
              </a:rPr>
              <a:t>Massachusetts Department of Public Health       mass.gov/dph</a:t>
            </a:r>
            <a:endParaRPr lang="en-US" dirty="0">
              <a:solidFill>
                <a:srgbClr val="464646">
                  <a:lumMod val="40000"/>
                  <a:lumOff val="60000"/>
                </a:srgbClr>
              </a:solidFill>
            </a:endParaRPr>
          </a:p>
        </p:txBody>
      </p:sp>
      <p:sp>
        <p:nvSpPr>
          <p:cNvPr id="4" name="TextBox 3">
            <a:extLst>
              <a:ext uri="{FF2B5EF4-FFF2-40B4-BE49-F238E27FC236}">
                <a16:creationId xmlns:a16="http://schemas.microsoft.com/office/drawing/2014/main" xmlns="" id="{24067031-449F-5741-99A0-209BB8A8C96C}"/>
              </a:ext>
            </a:extLst>
          </p:cNvPr>
          <p:cNvSpPr txBox="1"/>
          <p:nvPr/>
        </p:nvSpPr>
        <p:spPr>
          <a:xfrm>
            <a:off x="721894" y="222629"/>
            <a:ext cx="11470105" cy="830997"/>
          </a:xfrm>
          <a:prstGeom prst="rect">
            <a:avLst/>
          </a:prstGeom>
          <a:noFill/>
        </p:spPr>
        <p:txBody>
          <a:bodyPr wrap="square" rtlCol="0">
            <a:spAutoFit/>
          </a:bodyPr>
          <a:lstStyle/>
          <a:p>
            <a:pPr marR="0" indent="0" fontAlgn="auto">
              <a:lnSpc>
                <a:spcPct val="100000"/>
              </a:lnSpc>
              <a:spcBef>
                <a:spcPts val="0"/>
              </a:spcBef>
              <a:spcAft>
                <a:spcPts val="0"/>
              </a:spcAft>
              <a:buClrTx/>
              <a:buSzTx/>
              <a:buFontTx/>
              <a:buNone/>
              <a:tabLst/>
              <a:defRPr/>
            </a:pPr>
            <a:r>
              <a:rPr lang="en-US" sz="4800" b="1" dirty="0">
                <a:solidFill>
                  <a:schemeClr val="bg1"/>
                </a:solidFill>
                <a:cs typeface="Arial" charset="0"/>
              </a:rPr>
              <a:t>The Vetting &amp; Editing Process</a:t>
            </a:r>
          </a:p>
        </p:txBody>
      </p:sp>
      <p:sp>
        <p:nvSpPr>
          <p:cNvPr id="5" name="Content Placeholder 2"/>
          <p:cNvSpPr txBox="1">
            <a:spLocks/>
          </p:cNvSpPr>
          <p:nvPr/>
        </p:nvSpPr>
        <p:spPr>
          <a:xfrm>
            <a:off x="0" y="1600200"/>
            <a:ext cx="10972800" cy="48768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p:txBody>
      </p:sp>
      <p:grpSp>
        <p:nvGrpSpPr>
          <p:cNvPr id="7" name="Group 6"/>
          <p:cNvGrpSpPr/>
          <p:nvPr/>
        </p:nvGrpSpPr>
        <p:grpSpPr>
          <a:xfrm>
            <a:off x="612490" y="1219290"/>
            <a:ext cx="10766801" cy="4998794"/>
            <a:chOff x="612490" y="1017415"/>
            <a:chExt cx="10766801" cy="4998794"/>
          </a:xfrm>
        </p:grpSpPr>
        <p:sp>
          <p:nvSpPr>
            <p:cNvPr id="8" name="Freeform 7"/>
            <p:cNvSpPr/>
            <p:nvPr/>
          </p:nvSpPr>
          <p:spPr>
            <a:xfrm>
              <a:off x="612490" y="1017415"/>
              <a:ext cx="2041634" cy="1174924"/>
            </a:xfrm>
            <a:custGeom>
              <a:avLst/>
              <a:gdLst>
                <a:gd name="connsiteX0" fmla="*/ 0 w 1174924"/>
                <a:gd name="connsiteY0" fmla="*/ 0 h 2041634"/>
                <a:gd name="connsiteX1" fmla="*/ 763430 w 1174924"/>
                <a:gd name="connsiteY1" fmla="*/ 0 h 2041634"/>
                <a:gd name="connsiteX2" fmla="*/ 763430 w 1174924"/>
                <a:gd name="connsiteY2" fmla="*/ 873952 h 2041634"/>
                <a:gd name="connsiteX3" fmla="*/ 881193 w 1174924"/>
                <a:gd name="connsiteY3" fmla="*/ 873952 h 2041634"/>
                <a:gd name="connsiteX4" fmla="*/ 881193 w 1174924"/>
                <a:gd name="connsiteY4" fmla="*/ 727086 h 2041634"/>
                <a:gd name="connsiteX5" fmla="*/ 1174924 w 1174924"/>
                <a:gd name="connsiteY5" fmla="*/ 1020817 h 2041634"/>
                <a:gd name="connsiteX6" fmla="*/ 881193 w 1174924"/>
                <a:gd name="connsiteY6" fmla="*/ 1314548 h 2041634"/>
                <a:gd name="connsiteX7" fmla="*/ 881193 w 1174924"/>
                <a:gd name="connsiteY7" fmla="*/ 1167683 h 2041634"/>
                <a:gd name="connsiteX8" fmla="*/ 763430 w 1174924"/>
                <a:gd name="connsiteY8" fmla="*/ 1167683 h 2041634"/>
                <a:gd name="connsiteX9" fmla="*/ 763430 w 1174924"/>
                <a:gd name="connsiteY9" fmla="*/ 2041634 h 2041634"/>
                <a:gd name="connsiteX10" fmla="*/ 0 w 1174924"/>
                <a:gd name="connsiteY10" fmla="*/ 2041634 h 2041634"/>
                <a:gd name="connsiteX11" fmla="*/ 0 w 1174924"/>
                <a:gd name="connsiteY11" fmla="*/ 0 h 2041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74924" h="2041634">
                  <a:moveTo>
                    <a:pt x="1174924" y="1"/>
                  </a:moveTo>
                  <a:lnTo>
                    <a:pt x="1174924" y="1326592"/>
                  </a:lnTo>
                  <a:lnTo>
                    <a:pt x="671980" y="1326592"/>
                  </a:lnTo>
                  <a:lnTo>
                    <a:pt x="671980" y="1531225"/>
                  </a:lnTo>
                  <a:lnTo>
                    <a:pt x="756499" y="1531225"/>
                  </a:lnTo>
                  <a:lnTo>
                    <a:pt x="587462" y="2041633"/>
                  </a:lnTo>
                  <a:lnTo>
                    <a:pt x="418425" y="1531225"/>
                  </a:lnTo>
                  <a:lnTo>
                    <a:pt x="502943" y="1531225"/>
                  </a:lnTo>
                  <a:lnTo>
                    <a:pt x="502943" y="1326592"/>
                  </a:lnTo>
                  <a:lnTo>
                    <a:pt x="0" y="1326592"/>
                  </a:lnTo>
                  <a:lnTo>
                    <a:pt x="0" y="1"/>
                  </a:lnTo>
                  <a:lnTo>
                    <a:pt x="1174924" y="1"/>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430" tIns="11430" rIns="11430" bIns="422924" numCol="1" spcCol="1270" anchor="ctr" anchorCtr="0">
              <a:noAutofit/>
            </a:bodyPr>
            <a:lstStyle/>
            <a:p>
              <a:pPr lvl="0" algn="ctr" defTabSz="800100">
                <a:lnSpc>
                  <a:spcPct val="90000"/>
                </a:lnSpc>
                <a:spcBef>
                  <a:spcPct val="0"/>
                </a:spcBef>
                <a:spcAft>
                  <a:spcPct val="35000"/>
                </a:spcAft>
              </a:pPr>
              <a:r>
                <a:rPr lang="en-US" sz="1800" kern="1200" dirty="0" smtClean="0"/>
                <a:t>April-May 2020</a:t>
              </a:r>
              <a:endParaRPr lang="en-US" sz="1800" kern="1200" dirty="0"/>
            </a:p>
          </p:txBody>
        </p:sp>
        <p:sp>
          <p:nvSpPr>
            <p:cNvPr id="9" name="Freeform 8"/>
            <p:cNvSpPr/>
            <p:nvPr/>
          </p:nvSpPr>
          <p:spPr>
            <a:xfrm>
              <a:off x="3195521" y="1017415"/>
              <a:ext cx="8183770" cy="764102"/>
            </a:xfrm>
            <a:custGeom>
              <a:avLst/>
              <a:gdLst>
                <a:gd name="connsiteX0" fmla="*/ 127353 w 764102"/>
                <a:gd name="connsiteY0" fmla="*/ 0 h 8183770"/>
                <a:gd name="connsiteX1" fmla="*/ 636749 w 764102"/>
                <a:gd name="connsiteY1" fmla="*/ 0 h 8183770"/>
                <a:gd name="connsiteX2" fmla="*/ 764102 w 764102"/>
                <a:gd name="connsiteY2" fmla="*/ 127353 h 8183770"/>
                <a:gd name="connsiteX3" fmla="*/ 764102 w 764102"/>
                <a:gd name="connsiteY3" fmla="*/ 8183770 h 8183770"/>
                <a:gd name="connsiteX4" fmla="*/ 764102 w 764102"/>
                <a:gd name="connsiteY4" fmla="*/ 8183770 h 8183770"/>
                <a:gd name="connsiteX5" fmla="*/ 0 w 764102"/>
                <a:gd name="connsiteY5" fmla="*/ 8183770 h 8183770"/>
                <a:gd name="connsiteX6" fmla="*/ 0 w 764102"/>
                <a:gd name="connsiteY6" fmla="*/ 8183770 h 8183770"/>
                <a:gd name="connsiteX7" fmla="*/ 0 w 764102"/>
                <a:gd name="connsiteY7" fmla="*/ 127353 h 8183770"/>
                <a:gd name="connsiteX8" fmla="*/ 127353 w 764102"/>
                <a:gd name="connsiteY8" fmla="*/ 0 h 8183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64102" h="8183770">
                  <a:moveTo>
                    <a:pt x="764102" y="1363990"/>
                  </a:moveTo>
                  <a:lnTo>
                    <a:pt x="764102" y="6819780"/>
                  </a:lnTo>
                  <a:cubicBezTo>
                    <a:pt x="764102" y="7573089"/>
                    <a:pt x="758778" y="8183770"/>
                    <a:pt x="752211" y="8183770"/>
                  </a:cubicBezTo>
                  <a:lnTo>
                    <a:pt x="0" y="8183770"/>
                  </a:lnTo>
                  <a:lnTo>
                    <a:pt x="0" y="8183770"/>
                  </a:lnTo>
                  <a:lnTo>
                    <a:pt x="0" y="0"/>
                  </a:lnTo>
                  <a:lnTo>
                    <a:pt x="0" y="0"/>
                  </a:lnTo>
                  <a:lnTo>
                    <a:pt x="752211" y="0"/>
                  </a:lnTo>
                  <a:cubicBezTo>
                    <a:pt x="758778" y="0"/>
                    <a:pt x="764102" y="610681"/>
                    <a:pt x="764102" y="1363990"/>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48730" rIns="48730" bIns="487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t>Commission is presented the draft report in a meeting and over e-mail</a:t>
              </a:r>
              <a:endParaRPr lang="en-US" sz="1800" kern="1200" dirty="0"/>
            </a:p>
            <a:p>
              <a:pPr marL="171450" lvl="1" indent="-171450" algn="l" defTabSz="800100">
                <a:lnSpc>
                  <a:spcPct val="90000"/>
                </a:lnSpc>
                <a:spcBef>
                  <a:spcPct val="0"/>
                </a:spcBef>
                <a:spcAft>
                  <a:spcPct val="15000"/>
                </a:spcAft>
                <a:buChar char="••"/>
              </a:pPr>
              <a:r>
                <a:rPr lang="en-US" sz="1800" kern="1200" dirty="0" smtClean="0"/>
                <a:t>Commission members send feedback to Commission Staff</a:t>
              </a:r>
              <a:endParaRPr lang="en-US" sz="1800" kern="1200" dirty="0"/>
            </a:p>
          </p:txBody>
        </p:sp>
        <p:sp>
          <p:nvSpPr>
            <p:cNvPr id="10" name="Freeform 9"/>
            <p:cNvSpPr/>
            <p:nvPr/>
          </p:nvSpPr>
          <p:spPr>
            <a:xfrm>
              <a:off x="612490" y="2076187"/>
              <a:ext cx="2041634" cy="1174924"/>
            </a:xfrm>
            <a:custGeom>
              <a:avLst/>
              <a:gdLst>
                <a:gd name="connsiteX0" fmla="*/ 0 w 1174924"/>
                <a:gd name="connsiteY0" fmla="*/ 0 h 2041634"/>
                <a:gd name="connsiteX1" fmla="*/ 763430 w 1174924"/>
                <a:gd name="connsiteY1" fmla="*/ 0 h 2041634"/>
                <a:gd name="connsiteX2" fmla="*/ 763430 w 1174924"/>
                <a:gd name="connsiteY2" fmla="*/ 873952 h 2041634"/>
                <a:gd name="connsiteX3" fmla="*/ 881193 w 1174924"/>
                <a:gd name="connsiteY3" fmla="*/ 873952 h 2041634"/>
                <a:gd name="connsiteX4" fmla="*/ 881193 w 1174924"/>
                <a:gd name="connsiteY4" fmla="*/ 727086 h 2041634"/>
                <a:gd name="connsiteX5" fmla="*/ 1174924 w 1174924"/>
                <a:gd name="connsiteY5" fmla="*/ 1020817 h 2041634"/>
                <a:gd name="connsiteX6" fmla="*/ 881193 w 1174924"/>
                <a:gd name="connsiteY6" fmla="*/ 1314548 h 2041634"/>
                <a:gd name="connsiteX7" fmla="*/ 881193 w 1174924"/>
                <a:gd name="connsiteY7" fmla="*/ 1167683 h 2041634"/>
                <a:gd name="connsiteX8" fmla="*/ 763430 w 1174924"/>
                <a:gd name="connsiteY8" fmla="*/ 1167683 h 2041634"/>
                <a:gd name="connsiteX9" fmla="*/ 763430 w 1174924"/>
                <a:gd name="connsiteY9" fmla="*/ 2041634 h 2041634"/>
                <a:gd name="connsiteX10" fmla="*/ 0 w 1174924"/>
                <a:gd name="connsiteY10" fmla="*/ 2041634 h 2041634"/>
                <a:gd name="connsiteX11" fmla="*/ 0 w 1174924"/>
                <a:gd name="connsiteY11" fmla="*/ 0 h 2041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74924" h="2041634">
                  <a:moveTo>
                    <a:pt x="1174924" y="1"/>
                  </a:moveTo>
                  <a:lnTo>
                    <a:pt x="1174924" y="1326592"/>
                  </a:lnTo>
                  <a:lnTo>
                    <a:pt x="671980" y="1326592"/>
                  </a:lnTo>
                  <a:lnTo>
                    <a:pt x="671980" y="1531225"/>
                  </a:lnTo>
                  <a:lnTo>
                    <a:pt x="756499" y="1531225"/>
                  </a:lnTo>
                  <a:lnTo>
                    <a:pt x="587462" y="2041633"/>
                  </a:lnTo>
                  <a:lnTo>
                    <a:pt x="418425" y="1531225"/>
                  </a:lnTo>
                  <a:lnTo>
                    <a:pt x="502943" y="1531225"/>
                  </a:lnTo>
                  <a:lnTo>
                    <a:pt x="502943" y="1326592"/>
                  </a:lnTo>
                  <a:lnTo>
                    <a:pt x="0" y="1326592"/>
                  </a:lnTo>
                  <a:lnTo>
                    <a:pt x="0" y="1"/>
                  </a:lnTo>
                  <a:lnTo>
                    <a:pt x="1174924" y="1"/>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430" tIns="11430" rIns="11430" bIns="422924" numCol="1" spcCol="1270" anchor="ctr" anchorCtr="0">
              <a:noAutofit/>
            </a:bodyPr>
            <a:lstStyle/>
            <a:p>
              <a:pPr lvl="0" algn="ctr" defTabSz="800100">
                <a:lnSpc>
                  <a:spcPct val="90000"/>
                </a:lnSpc>
                <a:spcBef>
                  <a:spcPct val="0"/>
                </a:spcBef>
                <a:spcAft>
                  <a:spcPct val="35000"/>
                </a:spcAft>
              </a:pPr>
              <a:r>
                <a:rPr lang="en-US" sz="1800" kern="1200" dirty="0" smtClean="0"/>
                <a:t>May-June 2020</a:t>
              </a:r>
              <a:endParaRPr lang="en-US" sz="1800" kern="1200" dirty="0"/>
            </a:p>
          </p:txBody>
        </p:sp>
        <p:sp>
          <p:nvSpPr>
            <p:cNvPr id="11" name="Freeform 10"/>
            <p:cNvSpPr/>
            <p:nvPr/>
          </p:nvSpPr>
          <p:spPr>
            <a:xfrm>
              <a:off x="3195521" y="2076189"/>
              <a:ext cx="8183770" cy="892642"/>
            </a:xfrm>
            <a:custGeom>
              <a:avLst/>
              <a:gdLst>
                <a:gd name="connsiteX0" fmla="*/ 127286 w 763700"/>
                <a:gd name="connsiteY0" fmla="*/ 0 h 8183770"/>
                <a:gd name="connsiteX1" fmla="*/ 636414 w 763700"/>
                <a:gd name="connsiteY1" fmla="*/ 0 h 8183770"/>
                <a:gd name="connsiteX2" fmla="*/ 763700 w 763700"/>
                <a:gd name="connsiteY2" fmla="*/ 127286 h 8183770"/>
                <a:gd name="connsiteX3" fmla="*/ 763700 w 763700"/>
                <a:gd name="connsiteY3" fmla="*/ 8183770 h 8183770"/>
                <a:gd name="connsiteX4" fmla="*/ 763700 w 763700"/>
                <a:gd name="connsiteY4" fmla="*/ 8183770 h 8183770"/>
                <a:gd name="connsiteX5" fmla="*/ 0 w 763700"/>
                <a:gd name="connsiteY5" fmla="*/ 8183770 h 8183770"/>
                <a:gd name="connsiteX6" fmla="*/ 0 w 763700"/>
                <a:gd name="connsiteY6" fmla="*/ 8183770 h 8183770"/>
                <a:gd name="connsiteX7" fmla="*/ 0 w 763700"/>
                <a:gd name="connsiteY7" fmla="*/ 127286 h 8183770"/>
                <a:gd name="connsiteX8" fmla="*/ 127286 w 763700"/>
                <a:gd name="connsiteY8" fmla="*/ 0 h 8183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63700" h="8183770">
                  <a:moveTo>
                    <a:pt x="763700" y="1363990"/>
                  </a:moveTo>
                  <a:lnTo>
                    <a:pt x="763700" y="6819780"/>
                  </a:lnTo>
                  <a:cubicBezTo>
                    <a:pt x="763700" y="7573090"/>
                    <a:pt x="758382" y="8183770"/>
                    <a:pt x="751822" y="8183770"/>
                  </a:cubicBezTo>
                  <a:lnTo>
                    <a:pt x="0" y="8183770"/>
                  </a:lnTo>
                  <a:lnTo>
                    <a:pt x="0" y="8183770"/>
                  </a:lnTo>
                  <a:lnTo>
                    <a:pt x="0" y="0"/>
                  </a:lnTo>
                  <a:lnTo>
                    <a:pt x="0" y="0"/>
                  </a:lnTo>
                  <a:lnTo>
                    <a:pt x="751822" y="0"/>
                  </a:lnTo>
                  <a:cubicBezTo>
                    <a:pt x="758382" y="0"/>
                    <a:pt x="763700" y="610680"/>
                    <a:pt x="763700" y="1363990"/>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7" tIns="48710" rIns="48710" bIns="48712"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t>Second draft is circulated to Commission members</a:t>
              </a:r>
              <a:endParaRPr lang="en-US" sz="1800" kern="1200" dirty="0"/>
            </a:p>
            <a:p>
              <a:pPr marL="171450" lvl="1" indent="-171450" algn="l" defTabSz="800100">
                <a:lnSpc>
                  <a:spcPct val="90000"/>
                </a:lnSpc>
                <a:spcBef>
                  <a:spcPct val="0"/>
                </a:spcBef>
                <a:spcAft>
                  <a:spcPct val="15000"/>
                </a:spcAft>
                <a:buChar char="••"/>
              </a:pPr>
              <a:r>
                <a:rPr lang="en-US" sz="1800" kern="1200" dirty="0" smtClean="0"/>
                <a:t>Commission members share the report with their leadership</a:t>
              </a:r>
              <a:endParaRPr lang="en-US" sz="1800" kern="1200" dirty="0"/>
            </a:p>
            <a:p>
              <a:pPr marL="171450" lvl="1" indent="-171450" algn="l" defTabSz="800100">
                <a:lnSpc>
                  <a:spcPct val="90000"/>
                </a:lnSpc>
                <a:spcBef>
                  <a:spcPct val="0"/>
                </a:spcBef>
                <a:spcAft>
                  <a:spcPct val="15000"/>
                </a:spcAft>
                <a:buChar char="••"/>
              </a:pPr>
              <a:r>
                <a:rPr lang="en-US" sz="1800" kern="1200" dirty="0" smtClean="0"/>
                <a:t>Edits are sent to Commission staff and incorporated</a:t>
              </a:r>
              <a:endParaRPr lang="en-US" sz="1800" kern="1200" dirty="0"/>
            </a:p>
          </p:txBody>
        </p:sp>
        <p:sp>
          <p:nvSpPr>
            <p:cNvPr id="12" name="Freeform 11"/>
            <p:cNvSpPr/>
            <p:nvPr/>
          </p:nvSpPr>
          <p:spPr>
            <a:xfrm>
              <a:off x="612490" y="3134961"/>
              <a:ext cx="2041634" cy="1174924"/>
            </a:xfrm>
            <a:custGeom>
              <a:avLst/>
              <a:gdLst>
                <a:gd name="connsiteX0" fmla="*/ 0 w 1174924"/>
                <a:gd name="connsiteY0" fmla="*/ 0 h 2041634"/>
                <a:gd name="connsiteX1" fmla="*/ 763430 w 1174924"/>
                <a:gd name="connsiteY1" fmla="*/ 0 h 2041634"/>
                <a:gd name="connsiteX2" fmla="*/ 763430 w 1174924"/>
                <a:gd name="connsiteY2" fmla="*/ 873952 h 2041634"/>
                <a:gd name="connsiteX3" fmla="*/ 881193 w 1174924"/>
                <a:gd name="connsiteY3" fmla="*/ 873952 h 2041634"/>
                <a:gd name="connsiteX4" fmla="*/ 881193 w 1174924"/>
                <a:gd name="connsiteY4" fmla="*/ 727086 h 2041634"/>
                <a:gd name="connsiteX5" fmla="*/ 1174924 w 1174924"/>
                <a:gd name="connsiteY5" fmla="*/ 1020817 h 2041634"/>
                <a:gd name="connsiteX6" fmla="*/ 881193 w 1174924"/>
                <a:gd name="connsiteY6" fmla="*/ 1314548 h 2041634"/>
                <a:gd name="connsiteX7" fmla="*/ 881193 w 1174924"/>
                <a:gd name="connsiteY7" fmla="*/ 1167683 h 2041634"/>
                <a:gd name="connsiteX8" fmla="*/ 763430 w 1174924"/>
                <a:gd name="connsiteY8" fmla="*/ 1167683 h 2041634"/>
                <a:gd name="connsiteX9" fmla="*/ 763430 w 1174924"/>
                <a:gd name="connsiteY9" fmla="*/ 2041634 h 2041634"/>
                <a:gd name="connsiteX10" fmla="*/ 0 w 1174924"/>
                <a:gd name="connsiteY10" fmla="*/ 2041634 h 2041634"/>
                <a:gd name="connsiteX11" fmla="*/ 0 w 1174924"/>
                <a:gd name="connsiteY11" fmla="*/ 0 h 2041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74924" h="2041634">
                  <a:moveTo>
                    <a:pt x="1174924" y="1"/>
                  </a:moveTo>
                  <a:lnTo>
                    <a:pt x="1174924" y="1326592"/>
                  </a:lnTo>
                  <a:lnTo>
                    <a:pt x="671980" y="1326592"/>
                  </a:lnTo>
                  <a:lnTo>
                    <a:pt x="671980" y="1531225"/>
                  </a:lnTo>
                  <a:lnTo>
                    <a:pt x="756499" y="1531225"/>
                  </a:lnTo>
                  <a:lnTo>
                    <a:pt x="587462" y="2041633"/>
                  </a:lnTo>
                  <a:lnTo>
                    <a:pt x="418425" y="1531225"/>
                  </a:lnTo>
                  <a:lnTo>
                    <a:pt x="502943" y="1531225"/>
                  </a:lnTo>
                  <a:lnTo>
                    <a:pt x="502943" y="1326592"/>
                  </a:lnTo>
                  <a:lnTo>
                    <a:pt x="0" y="1326592"/>
                  </a:lnTo>
                  <a:lnTo>
                    <a:pt x="0" y="1"/>
                  </a:lnTo>
                  <a:lnTo>
                    <a:pt x="1174924" y="1"/>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430" tIns="11430" rIns="11430" bIns="422924" numCol="1" spcCol="1270" anchor="ctr" anchorCtr="0">
              <a:noAutofit/>
            </a:bodyPr>
            <a:lstStyle/>
            <a:p>
              <a:pPr lvl="0" algn="ctr" defTabSz="800100">
                <a:lnSpc>
                  <a:spcPct val="90000"/>
                </a:lnSpc>
                <a:spcBef>
                  <a:spcPct val="0"/>
                </a:spcBef>
                <a:spcAft>
                  <a:spcPct val="35000"/>
                </a:spcAft>
              </a:pPr>
              <a:r>
                <a:rPr lang="en-US" sz="1800" kern="1200" dirty="0" smtClean="0"/>
                <a:t>June 2020</a:t>
              </a:r>
              <a:endParaRPr lang="en-US" sz="1800" kern="1200" dirty="0"/>
            </a:p>
          </p:txBody>
        </p:sp>
        <p:sp>
          <p:nvSpPr>
            <p:cNvPr id="13" name="Freeform 12"/>
            <p:cNvSpPr/>
            <p:nvPr/>
          </p:nvSpPr>
          <p:spPr>
            <a:xfrm>
              <a:off x="3195521" y="3134962"/>
              <a:ext cx="8183770" cy="763700"/>
            </a:xfrm>
            <a:custGeom>
              <a:avLst/>
              <a:gdLst>
                <a:gd name="connsiteX0" fmla="*/ 127286 w 763700"/>
                <a:gd name="connsiteY0" fmla="*/ 0 h 8183770"/>
                <a:gd name="connsiteX1" fmla="*/ 636414 w 763700"/>
                <a:gd name="connsiteY1" fmla="*/ 0 h 8183770"/>
                <a:gd name="connsiteX2" fmla="*/ 763700 w 763700"/>
                <a:gd name="connsiteY2" fmla="*/ 127286 h 8183770"/>
                <a:gd name="connsiteX3" fmla="*/ 763700 w 763700"/>
                <a:gd name="connsiteY3" fmla="*/ 8183770 h 8183770"/>
                <a:gd name="connsiteX4" fmla="*/ 763700 w 763700"/>
                <a:gd name="connsiteY4" fmla="*/ 8183770 h 8183770"/>
                <a:gd name="connsiteX5" fmla="*/ 0 w 763700"/>
                <a:gd name="connsiteY5" fmla="*/ 8183770 h 8183770"/>
                <a:gd name="connsiteX6" fmla="*/ 0 w 763700"/>
                <a:gd name="connsiteY6" fmla="*/ 8183770 h 8183770"/>
                <a:gd name="connsiteX7" fmla="*/ 0 w 763700"/>
                <a:gd name="connsiteY7" fmla="*/ 127286 h 8183770"/>
                <a:gd name="connsiteX8" fmla="*/ 127286 w 763700"/>
                <a:gd name="connsiteY8" fmla="*/ 0 h 8183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63700" h="8183770">
                  <a:moveTo>
                    <a:pt x="763700" y="1363990"/>
                  </a:moveTo>
                  <a:lnTo>
                    <a:pt x="763700" y="6819780"/>
                  </a:lnTo>
                  <a:cubicBezTo>
                    <a:pt x="763700" y="7573090"/>
                    <a:pt x="758382" y="8183770"/>
                    <a:pt x="751822" y="8183770"/>
                  </a:cubicBezTo>
                  <a:lnTo>
                    <a:pt x="0" y="8183770"/>
                  </a:lnTo>
                  <a:lnTo>
                    <a:pt x="0" y="8183770"/>
                  </a:lnTo>
                  <a:lnTo>
                    <a:pt x="0" y="0"/>
                  </a:lnTo>
                  <a:lnTo>
                    <a:pt x="0" y="0"/>
                  </a:lnTo>
                  <a:lnTo>
                    <a:pt x="751822" y="0"/>
                  </a:lnTo>
                  <a:cubicBezTo>
                    <a:pt x="758382" y="0"/>
                    <a:pt x="763700" y="610680"/>
                    <a:pt x="763700" y="1363990"/>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7" tIns="48710" rIns="48710" bIns="48712"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t>DPH full vetting begins</a:t>
              </a:r>
              <a:endParaRPr lang="en-US" sz="1800" kern="1200" dirty="0"/>
            </a:p>
          </p:txBody>
        </p:sp>
        <p:sp>
          <p:nvSpPr>
            <p:cNvPr id="14" name="Freeform 13"/>
            <p:cNvSpPr/>
            <p:nvPr/>
          </p:nvSpPr>
          <p:spPr>
            <a:xfrm>
              <a:off x="612490" y="4193734"/>
              <a:ext cx="2041634" cy="1174924"/>
            </a:xfrm>
            <a:custGeom>
              <a:avLst/>
              <a:gdLst>
                <a:gd name="connsiteX0" fmla="*/ 0 w 1174924"/>
                <a:gd name="connsiteY0" fmla="*/ 0 h 2041634"/>
                <a:gd name="connsiteX1" fmla="*/ 763430 w 1174924"/>
                <a:gd name="connsiteY1" fmla="*/ 0 h 2041634"/>
                <a:gd name="connsiteX2" fmla="*/ 763430 w 1174924"/>
                <a:gd name="connsiteY2" fmla="*/ 873952 h 2041634"/>
                <a:gd name="connsiteX3" fmla="*/ 881193 w 1174924"/>
                <a:gd name="connsiteY3" fmla="*/ 873952 h 2041634"/>
                <a:gd name="connsiteX4" fmla="*/ 881193 w 1174924"/>
                <a:gd name="connsiteY4" fmla="*/ 727086 h 2041634"/>
                <a:gd name="connsiteX5" fmla="*/ 1174924 w 1174924"/>
                <a:gd name="connsiteY5" fmla="*/ 1020817 h 2041634"/>
                <a:gd name="connsiteX6" fmla="*/ 881193 w 1174924"/>
                <a:gd name="connsiteY6" fmla="*/ 1314548 h 2041634"/>
                <a:gd name="connsiteX7" fmla="*/ 881193 w 1174924"/>
                <a:gd name="connsiteY7" fmla="*/ 1167683 h 2041634"/>
                <a:gd name="connsiteX8" fmla="*/ 763430 w 1174924"/>
                <a:gd name="connsiteY8" fmla="*/ 1167683 h 2041634"/>
                <a:gd name="connsiteX9" fmla="*/ 763430 w 1174924"/>
                <a:gd name="connsiteY9" fmla="*/ 2041634 h 2041634"/>
                <a:gd name="connsiteX10" fmla="*/ 0 w 1174924"/>
                <a:gd name="connsiteY10" fmla="*/ 2041634 h 2041634"/>
                <a:gd name="connsiteX11" fmla="*/ 0 w 1174924"/>
                <a:gd name="connsiteY11" fmla="*/ 0 h 2041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74924" h="2041634">
                  <a:moveTo>
                    <a:pt x="1174924" y="1"/>
                  </a:moveTo>
                  <a:lnTo>
                    <a:pt x="1174924" y="1326592"/>
                  </a:lnTo>
                  <a:lnTo>
                    <a:pt x="671980" y="1326592"/>
                  </a:lnTo>
                  <a:lnTo>
                    <a:pt x="671980" y="1531225"/>
                  </a:lnTo>
                  <a:lnTo>
                    <a:pt x="756499" y="1531225"/>
                  </a:lnTo>
                  <a:lnTo>
                    <a:pt x="587462" y="2041633"/>
                  </a:lnTo>
                  <a:lnTo>
                    <a:pt x="418425" y="1531225"/>
                  </a:lnTo>
                  <a:lnTo>
                    <a:pt x="502943" y="1531225"/>
                  </a:lnTo>
                  <a:lnTo>
                    <a:pt x="502943" y="1326592"/>
                  </a:lnTo>
                  <a:lnTo>
                    <a:pt x="0" y="1326592"/>
                  </a:lnTo>
                  <a:lnTo>
                    <a:pt x="0" y="1"/>
                  </a:lnTo>
                  <a:lnTo>
                    <a:pt x="1174924" y="1"/>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430" tIns="11430" rIns="11430" bIns="422924" numCol="1" spcCol="1270" anchor="ctr" anchorCtr="0">
              <a:noAutofit/>
            </a:bodyPr>
            <a:lstStyle/>
            <a:p>
              <a:pPr lvl="0" algn="ctr" defTabSz="800100">
                <a:lnSpc>
                  <a:spcPct val="90000"/>
                </a:lnSpc>
                <a:spcBef>
                  <a:spcPct val="0"/>
                </a:spcBef>
                <a:spcAft>
                  <a:spcPct val="35000"/>
                </a:spcAft>
              </a:pPr>
              <a:r>
                <a:rPr lang="en-US" sz="1800" kern="1200" dirty="0" smtClean="0"/>
                <a:t>July-August 2020</a:t>
              </a:r>
              <a:endParaRPr lang="en-US" sz="1800" kern="1200" dirty="0"/>
            </a:p>
          </p:txBody>
        </p:sp>
        <p:sp>
          <p:nvSpPr>
            <p:cNvPr id="15" name="Freeform 14"/>
            <p:cNvSpPr/>
            <p:nvPr/>
          </p:nvSpPr>
          <p:spPr>
            <a:xfrm>
              <a:off x="3195521" y="4193736"/>
              <a:ext cx="8183770" cy="853277"/>
            </a:xfrm>
            <a:custGeom>
              <a:avLst/>
              <a:gdLst>
                <a:gd name="connsiteX0" fmla="*/ 127286 w 763700"/>
                <a:gd name="connsiteY0" fmla="*/ 0 h 8183770"/>
                <a:gd name="connsiteX1" fmla="*/ 636414 w 763700"/>
                <a:gd name="connsiteY1" fmla="*/ 0 h 8183770"/>
                <a:gd name="connsiteX2" fmla="*/ 763700 w 763700"/>
                <a:gd name="connsiteY2" fmla="*/ 127286 h 8183770"/>
                <a:gd name="connsiteX3" fmla="*/ 763700 w 763700"/>
                <a:gd name="connsiteY3" fmla="*/ 8183770 h 8183770"/>
                <a:gd name="connsiteX4" fmla="*/ 763700 w 763700"/>
                <a:gd name="connsiteY4" fmla="*/ 8183770 h 8183770"/>
                <a:gd name="connsiteX5" fmla="*/ 0 w 763700"/>
                <a:gd name="connsiteY5" fmla="*/ 8183770 h 8183770"/>
                <a:gd name="connsiteX6" fmla="*/ 0 w 763700"/>
                <a:gd name="connsiteY6" fmla="*/ 8183770 h 8183770"/>
                <a:gd name="connsiteX7" fmla="*/ 0 w 763700"/>
                <a:gd name="connsiteY7" fmla="*/ 127286 h 8183770"/>
                <a:gd name="connsiteX8" fmla="*/ 127286 w 763700"/>
                <a:gd name="connsiteY8" fmla="*/ 0 h 8183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63700" h="8183770">
                  <a:moveTo>
                    <a:pt x="763700" y="1363990"/>
                  </a:moveTo>
                  <a:lnTo>
                    <a:pt x="763700" y="6819780"/>
                  </a:lnTo>
                  <a:cubicBezTo>
                    <a:pt x="763700" y="7573090"/>
                    <a:pt x="758382" y="8183770"/>
                    <a:pt x="751822" y="8183770"/>
                  </a:cubicBezTo>
                  <a:lnTo>
                    <a:pt x="0" y="8183770"/>
                  </a:lnTo>
                  <a:lnTo>
                    <a:pt x="0" y="8183770"/>
                  </a:lnTo>
                  <a:lnTo>
                    <a:pt x="0" y="0"/>
                  </a:lnTo>
                  <a:lnTo>
                    <a:pt x="0" y="0"/>
                  </a:lnTo>
                  <a:lnTo>
                    <a:pt x="751822" y="0"/>
                  </a:lnTo>
                  <a:cubicBezTo>
                    <a:pt x="758382" y="0"/>
                    <a:pt x="763700" y="610680"/>
                    <a:pt x="763700" y="1363990"/>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7" tIns="48710" rIns="48710" bIns="48713"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t>Final report it presented to the Commission </a:t>
              </a:r>
              <a:endParaRPr lang="en-US" sz="1800" kern="1200" dirty="0"/>
            </a:p>
            <a:p>
              <a:pPr marL="171450" lvl="1" indent="-171450" algn="l" defTabSz="800100">
                <a:lnSpc>
                  <a:spcPct val="90000"/>
                </a:lnSpc>
                <a:spcBef>
                  <a:spcPct val="0"/>
                </a:spcBef>
                <a:spcAft>
                  <a:spcPct val="15000"/>
                </a:spcAft>
                <a:buChar char="••"/>
              </a:pPr>
              <a:r>
                <a:rPr lang="en-US" sz="1800" kern="1200" dirty="0" smtClean="0"/>
                <a:t>Votes on recommendations take place</a:t>
              </a:r>
              <a:endParaRPr lang="en-US" sz="1800" kern="1200" dirty="0"/>
            </a:p>
            <a:p>
              <a:pPr marL="171450" lvl="1" indent="-171450" algn="l" defTabSz="800100">
                <a:lnSpc>
                  <a:spcPct val="90000"/>
                </a:lnSpc>
                <a:spcBef>
                  <a:spcPct val="0"/>
                </a:spcBef>
                <a:spcAft>
                  <a:spcPct val="15000"/>
                </a:spcAft>
                <a:buChar char="••"/>
              </a:pPr>
              <a:r>
                <a:rPr lang="en-US" sz="1800" kern="1200" dirty="0" smtClean="0"/>
                <a:t>Findings are incorporated into the report</a:t>
              </a:r>
              <a:endParaRPr lang="en-US" sz="1800" kern="1200" dirty="0"/>
            </a:p>
          </p:txBody>
        </p:sp>
        <p:sp>
          <p:nvSpPr>
            <p:cNvPr id="16" name="Freeform 15"/>
            <p:cNvSpPr/>
            <p:nvPr/>
          </p:nvSpPr>
          <p:spPr>
            <a:xfrm>
              <a:off x="612490" y="5252508"/>
              <a:ext cx="2041634" cy="763701"/>
            </a:xfrm>
            <a:custGeom>
              <a:avLst/>
              <a:gdLst>
                <a:gd name="connsiteX0" fmla="*/ 0 w 1174924"/>
                <a:gd name="connsiteY0" fmla="*/ 0 h 2041634"/>
                <a:gd name="connsiteX1" fmla="*/ 1174924 w 1174924"/>
                <a:gd name="connsiteY1" fmla="*/ 0 h 2041634"/>
                <a:gd name="connsiteX2" fmla="*/ 1174924 w 1174924"/>
                <a:gd name="connsiteY2" fmla="*/ 2041634 h 2041634"/>
                <a:gd name="connsiteX3" fmla="*/ 0 w 1174924"/>
                <a:gd name="connsiteY3" fmla="*/ 2041634 h 2041634"/>
                <a:gd name="connsiteX4" fmla="*/ 0 w 1174924"/>
                <a:gd name="connsiteY4" fmla="*/ 0 h 20416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4924" h="2041634">
                  <a:moveTo>
                    <a:pt x="1174924" y="1"/>
                  </a:moveTo>
                  <a:lnTo>
                    <a:pt x="1174924" y="2041633"/>
                  </a:lnTo>
                  <a:lnTo>
                    <a:pt x="0" y="2041633"/>
                  </a:lnTo>
                  <a:lnTo>
                    <a:pt x="0" y="1"/>
                  </a:lnTo>
                  <a:lnTo>
                    <a:pt x="1174924" y="1"/>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smtClean="0"/>
                <a:t>September 2020:</a:t>
              </a:r>
              <a:endParaRPr lang="en-US" sz="1800" kern="1200" dirty="0"/>
            </a:p>
          </p:txBody>
        </p:sp>
        <p:sp>
          <p:nvSpPr>
            <p:cNvPr id="17" name="Freeform 16"/>
            <p:cNvSpPr/>
            <p:nvPr/>
          </p:nvSpPr>
          <p:spPr>
            <a:xfrm>
              <a:off x="3195521" y="5252508"/>
              <a:ext cx="8183770" cy="763701"/>
            </a:xfrm>
            <a:custGeom>
              <a:avLst/>
              <a:gdLst>
                <a:gd name="connsiteX0" fmla="*/ 127286 w 763700"/>
                <a:gd name="connsiteY0" fmla="*/ 0 h 8183770"/>
                <a:gd name="connsiteX1" fmla="*/ 636414 w 763700"/>
                <a:gd name="connsiteY1" fmla="*/ 0 h 8183770"/>
                <a:gd name="connsiteX2" fmla="*/ 763700 w 763700"/>
                <a:gd name="connsiteY2" fmla="*/ 127286 h 8183770"/>
                <a:gd name="connsiteX3" fmla="*/ 763700 w 763700"/>
                <a:gd name="connsiteY3" fmla="*/ 8183770 h 8183770"/>
                <a:gd name="connsiteX4" fmla="*/ 763700 w 763700"/>
                <a:gd name="connsiteY4" fmla="*/ 8183770 h 8183770"/>
                <a:gd name="connsiteX5" fmla="*/ 0 w 763700"/>
                <a:gd name="connsiteY5" fmla="*/ 8183770 h 8183770"/>
                <a:gd name="connsiteX6" fmla="*/ 0 w 763700"/>
                <a:gd name="connsiteY6" fmla="*/ 8183770 h 8183770"/>
                <a:gd name="connsiteX7" fmla="*/ 0 w 763700"/>
                <a:gd name="connsiteY7" fmla="*/ 127286 h 8183770"/>
                <a:gd name="connsiteX8" fmla="*/ 127286 w 763700"/>
                <a:gd name="connsiteY8" fmla="*/ 0 h 8183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63700" h="8183770">
                  <a:moveTo>
                    <a:pt x="763700" y="1363990"/>
                  </a:moveTo>
                  <a:lnTo>
                    <a:pt x="763700" y="6819780"/>
                  </a:lnTo>
                  <a:cubicBezTo>
                    <a:pt x="763700" y="7573090"/>
                    <a:pt x="758382" y="8183770"/>
                    <a:pt x="751822" y="8183770"/>
                  </a:cubicBezTo>
                  <a:lnTo>
                    <a:pt x="0" y="8183770"/>
                  </a:lnTo>
                  <a:lnTo>
                    <a:pt x="0" y="8183770"/>
                  </a:lnTo>
                  <a:lnTo>
                    <a:pt x="0" y="0"/>
                  </a:lnTo>
                  <a:lnTo>
                    <a:pt x="0" y="0"/>
                  </a:lnTo>
                  <a:lnTo>
                    <a:pt x="751822" y="0"/>
                  </a:lnTo>
                  <a:cubicBezTo>
                    <a:pt x="758382" y="0"/>
                    <a:pt x="763700" y="610680"/>
                    <a:pt x="763700" y="1363990"/>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42241" tIns="49981" rIns="49980" bIns="49982"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Report is submitted</a:t>
              </a:r>
              <a:endParaRPr lang="en-US" sz="2000" kern="1200" dirty="0"/>
            </a:p>
          </p:txBody>
        </p:sp>
      </p:grpSp>
    </p:spTree>
    <p:extLst>
      <p:ext uri="{BB962C8B-B14F-4D97-AF65-F5344CB8AC3E}">
        <p14:creationId xmlns:p14="http://schemas.microsoft.com/office/powerpoint/2010/main" val="1748931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14</a:t>
            </a:fld>
            <a:endParaRPr lang="en-US" dirty="0">
              <a:solidFill>
                <a:srgbClr val="464646">
                  <a:lumMod val="40000"/>
                  <a:lumOff val="60000"/>
                </a:srgbClr>
              </a:solidFill>
            </a:endParaRPr>
          </a:p>
        </p:txBody>
      </p:sp>
      <p:sp>
        <p:nvSpPr>
          <p:cNvPr id="3" name="Footer Placeholder 2"/>
          <p:cNvSpPr>
            <a:spLocks noGrp="1"/>
          </p:cNvSpPr>
          <p:nvPr>
            <p:ph type="ftr" sz="quarter" idx="3"/>
          </p:nvPr>
        </p:nvSpPr>
        <p:spPr/>
        <p:txBody>
          <a:bodyPr/>
          <a:lstStyle/>
          <a:p>
            <a:r>
              <a:rPr lang="en-US" smtClean="0">
                <a:solidFill>
                  <a:srgbClr val="464646">
                    <a:lumMod val="40000"/>
                    <a:lumOff val="60000"/>
                  </a:srgbClr>
                </a:solidFill>
              </a:rPr>
              <a:t>Massachusetts Department of Public Health       mass.gov/dph</a:t>
            </a:r>
            <a:endParaRPr lang="en-US" dirty="0">
              <a:solidFill>
                <a:srgbClr val="464646">
                  <a:lumMod val="40000"/>
                  <a:lumOff val="60000"/>
                </a:srgbClr>
              </a:solidFill>
            </a:endParaRPr>
          </a:p>
        </p:txBody>
      </p:sp>
      <p:sp>
        <p:nvSpPr>
          <p:cNvPr id="4" name="TextBox 3">
            <a:extLst>
              <a:ext uri="{FF2B5EF4-FFF2-40B4-BE49-F238E27FC236}">
                <a16:creationId xmlns:a16="http://schemas.microsoft.com/office/drawing/2014/main" xmlns="" id="{24067031-449F-5741-99A0-209BB8A8C96C}"/>
              </a:ext>
            </a:extLst>
          </p:cNvPr>
          <p:cNvSpPr txBox="1"/>
          <p:nvPr/>
        </p:nvSpPr>
        <p:spPr>
          <a:xfrm>
            <a:off x="719395" y="222629"/>
            <a:ext cx="7086600" cy="830997"/>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4800" b="1" dirty="0">
                <a:solidFill>
                  <a:schemeClr val="bg1"/>
                </a:solidFill>
                <a:cs typeface="Arial" charset="0"/>
              </a:rPr>
              <a:t>Establishing a Workgroup</a:t>
            </a:r>
          </a:p>
        </p:txBody>
      </p:sp>
      <p:graphicFrame>
        <p:nvGraphicFramePr>
          <p:cNvPr id="6" name="Diagram 5"/>
          <p:cNvGraphicFramePr/>
          <p:nvPr>
            <p:extLst>
              <p:ext uri="{D42A27DB-BD31-4B8C-83A1-F6EECF244321}">
                <p14:modId xmlns:p14="http://schemas.microsoft.com/office/powerpoint/2010/main" val="2515765392"/>
              </p:ext>
            </p:extLst>
          </p:nvPr>
        </p:nvGraphicFramePr>
        <p:xfrm>
          <a:off x="2032000" y="1638795"/>
          <a:ext cx="8128000" cy="41207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p:cNvSpPr txBox="1"/>
          <p:nvPr/>
        </p:nvSpPr>
        <p:spPr>
          <a:xfrm>
            <a:off x="4922532" y="5759532"/>
            <a:ext cx="2211696" cy="584775"/>
          </a:xfrm>
          <a:prstGeom prst="rect">
            <a:avLst/>
          </a:prstGeom>
          <a:noFill/>
        </p:spPr>
        <p:txBody>
          <a:bodyPr wrap="none" rtlCol="0">
            <a:spAutoFit/>
          </a:bodyPr>
          <a:lstStyle/>
          <a:p>
            <a:pPr algn="ctr"/>
            <a:r>
              <a:rPr lang="en-US" sz="3200" b="1" dirty="0" smtClean="0"/>
              <a:t>Volunteers?</a:t>
            </a:r>
            <a:endParaRPr lang="en-US" sz="3200" b="1" dirty="0"/>
          </a:p>
        </p:txBody>
      </p:sp>
      <p:sp>
        <p:nvSpPr>
          <p:cNvPr id="8" name="Rectangle 7"/>
          <p:cNvSpPr/>
          <p:nvPr/>
        </p:nvSpPr>
        <p:spPr>
          <a:xfrm>
            <a:off x="2091339" y="1278817"/>
            <a:ext cx="7874079" cy="584775"/>
          </a:xfrm>
          <a:prstGeom prst="rect">
            <a:avLst/>
          </a:prstGeom>
        </p:spPr>
        <p:txBody>
          <a:bodyPr wrap="none">
            <a:spAutoFit/>
          </a:bodyPr>
          <a:lstStyle/>
          <a:p>
            <a:pPr lvl="0" algn="ctr"/>
            <a:r>
              <a:rPr lang="en-US" sz="3200" b="1" dirty="0"/>
              <a:t>3-5 Commission members including the </a:t>
            </a:r>
            <a:r>
              <a:rPr lang="en-US" sz="3200" b="1" dirty="0" smtClean="0"/>
              <a:t>Chair</a:t>
            </a:r>
            <a:endParaRPr lang="en-US" sz="3200" b="1" dirty="0"/>
          </a:p>
        </p:txBody>
      </p:sp>
    </p:spTree>
    <p:extLst>
      <p:ext uri="{BB962C8B-B14F-4D97-AF65-F5344CB8AC3E}">
        <p14:creationId xmlns:p14="http://schemas.microsoft.com/office/powerpoint/2010/main" val="29713529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21041" y="1941774"/>
            <a:ext cx="10363200" cy="1810830"/>
          </a:xfrm>
        </p:spPr>
        <p:txBody>
          <a:bodyPr>
            <a:normAutofit fontScale="90000"/>
          </a:bodyPr>
          <a:lstStyle/>
          <a:p>
            <a:r>
              <a:rPr lang="en-US" dirty="0" smtClean="0"/>
              <a:t>Questions, Comments or Concerns?</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885640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xmlns="" id="{BED381F1-D8E8-5A46-A626-A8E179831010}"/>
              </a:ext>
            </a:extLst>
          </p:cNvPr>
          <p:cNvSpPr txBox="1">
            <a:spLocks/>
          </p:cNvSpPr>
          <p:nvPr/>
        </p:nvSpPr>
        <p:spPr>
          <a:xfrm>
            <a:off x="2142581" y="1725492"/>
            <a:ext cx="8153399" cy="762003"/>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dirty="0">
                <a:ln>
                  <a:noFill/>
                </a:ln>
                <a:solidFill>
                  <a:schemeClr val="bg1"/>
                </a:solidFill>
                <a:effectLst/>
                <a:uLnTx/>
                <a:uFillTx/>
                <a:latin typeface="+mn-lt"/>
                <a:cs typeface="Arial" charset="0"/>
              </a:rPr>
              <a:t>Thank You!</a:t>
            </a:r>
          </a:p>
        </p:txBody>
      </p:sp>
      <p:sp>
        <p:nvSpPr>
          <p:cNvPr id="6" name="Subtitle 3">
            <a:extLst>
              <a:ext uri="{FF2B5EF4-FFF2-40B4-BE49-F238E27FC236}">
                <a16:creationId xmlns:a16="http://schemas.microsoft.com/office/drawing/2014/main" xmlns="" id="{DD223DFD-2833-AC4E-8009-E8D870640DA3}"/>
              </a:ext>
            </a:extLst>
          </p:cNvPr>
          <p:cNvSpPr txBox="1">
            <a:spLocks/>
          </p:cNvSpPr>
          <p:nvPr/>
        </p:nvSpPr>
        <p:spPr>
          <a:xfrm>
            <a:off x="4199980" y="3581406"/>
            <a:ext cx="4038601" cy="844550"/>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lang="en-US" altLang="en-US" dirty="0" smtClean="0">
                <a:solidFill>
                  <a:sysClr val="window" lastClr="FFFFFF"/>
                </a:solidFill>
                <a:latin typeface="Calibri"/>
              </a:rPr>
              <a:t>Bekah Thomas</a:t>
            </a:r>
            <a:endParaRPr kumimoji="0" lang="en-US" altLang="en-US" sz="2400" b="0" i="0" u="none" strike="noStrike" kern="1200" cap="none" spc="0" normalizeH="0" baseline="0" noProof="0" dirty="0">
              <a:ln>
                <a:noFill/>
              </a:ln>
              <a:solidFill>
                <a:sysClr val="window" lastClr="FFFFFF"/>
              </a:solidFill>
              <a:effectLst/>
              <a:uLnTx/>
              <a:uFillTx/>
              <a:latin typeface="Calibri"/>
              <a:cs typeface="Arial" charset="0"/>
            </a:endParaRPr>
          </a:p>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lang="en-US" altLang="en-US" dirty="0">
                <a:hlinkClick r:id="rId3"/>
              </a:rPr>
              <a:t>Rebekah.Thomas@state.ma.us</a:t>
            </a:r>
            <a:endParaRPr lang="en-US" altLang="en-US" dirty="0"/>
          </a:p>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endParaRPr lang="en-US" altLang="en-US" dirty="0">
              <a:solidFill>
                <a:sysClr val="window" lastClr="FFFFFF"/>
              </a:solidFill>
              <a:latin typeface="Calibri"/>
            </a:endParaRPr>
          </a:p>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smtClean="0">
                <a:ln>
                  <a:noFill/>
                </a:ln>
                <a:solidFill>
                  <a:sysClr val="window" lastClr="FFFFFF"/>
                </a:solidFill>
                <a:effectLst/>
                <a:uLnTx/>
                <a:uFillTx/>
                <a:latin typeface="Calibri"/>
                <a:cs typeface="Arial" charset="0"/>
              </a:rPr>
              <a:t>Carla Cicerchia</a:t>
            </a:r>
          </a:p>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lang="en-US" altLang="en-US" dirty="0" smtClean="0">
                <a:solidFill>
                  <a:sysClr val="window" lastClr="FFFFFF"/>
                </a:solidFill>
                <a:latin typeface="Calibri"/>
                <a:hlinkClick r:id="rId4"/>
              </a:rPr>
              <a:t>Carla.Cicerchia@state.ma.us</a:t>
            </a:r>
            <a:r>
              <a:rPr lang="en-US" altLang="en-US" dirty="0" smtClean="0">
                <a:solidFill>
                  <a:sysClr val="window" lastClr="FFFFFF"/>
                </a:solidFill>
                <a:latin typeface="Calibri"/>
              </a:rPr>
              <a:t> </a:t>
            </a:r>
            <a:endParaRPr kumimoji="0" lang="en-US" altLang="en-US" sz="2400" b="0" i="0" u="none" strike="noStrike" kern="1200" cap="none" spc="0" normalizeH="0" baseline="0" noProof="0" dirty="0">
              <a:ln>
                <a:noFill/>
              </a:ln>
              <a:solidFill>
                <a:sysClr val="window" lastClr="FFFFFF"/>
              </a:solidFill>
              <a:effectLst/>
              <a:uLnTx/>
              <a:uFillTx/>
              <a:latin typeface="Calibri"/>
              <a:cs typeface="Arial" charset="0"/>
            </a:endParaRPr>
          </a:p>
        </p:txBody>
      </p:sp>
    </p:spTree>
    <p:extLst>
      <p:ext uri="{BB962C8B-B14F-4D97-AF65-F5344CB8AC3E}">
        <p14:creationId xmlns:p14="http://schemas.microsoft.com/office/powerpoint/2010/main" val="532796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xmlns="" id="{A345056F-37CA-FB4C-BA02-E6DE548BF3FD}"/>
              </a:ext>
            </a:extLst>
          </p:cNvPr>
          <p:cNvSpPr>
            <a:spLocks noGrp="1"/>
          </p:cNvSpPr>
          <p:nvPr>
            <p:ph type="ftr" sz="quarter" idx="3"/>
          </p:nvPr>
        </p:nvSpPr>
        <p:spPr/>
        <p:txBody>
          <a:bodyPr/>
          <a:lstStyle/>
          <a:p>
            <a:r>
              <a:rPr lang="en-US">
                <a:solidFill>
                  <a:srgbClr val="464646">
                    <a:lumMod val="40000"/>
                    <a:lumOff val="60000"/>
                  </a:srgbClr>
                </a:solidFill>
              </a:rPr>
              <a:t>Massachusetts Department of Public Health       mass.gov/dph</a:t>
            </a:r>
            <a:endParaRPr lang="en-US" dirty="0">
              <a:solidFill>
                <a:srgbClr val="464646">
                  <a:lumMod val="40000"/>
                  <a:lumOff val="60000"/>
                </a:srgbClr>
              </a:solidFill>
            </a:endParaRPr>
          </a:p>
        </p:txBody>
      </p:sp>
      <p:sp>
        <p:nvSpPr>
          <p:cNvPr id="3" name="Slide Number Placeholder 2">
            <a:extLst>
              <a:ext uri="{FF2B5EF4-FFF2-40B4-BE49-F238E27FC236}">
                <a16:creationId xmlns:a16="http://schemas.microsoft.com/office/drawing/2014/main" xmlns="" id="{B4AC3403-973D-834E-AD0B-D49B27C7764C}"/>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2</a:t>
            </a:fld>
            <a:endParaRPr lang="en-US" dirty="0">
              <a:solidFill>
                <a:srgbClr val="464646">
                  <a:lumMod val="40000"/>
                  <a:lumOff val="60000"/>
                </a:srgbClr>
              </a:solidFill>
            </a:endParaRPr>
          </a:p>
        </p:txBody>
      </p:sp>
      <p:sp>
        <p:nvSpPr>
          <p:cNvPr id="4" name="TextBox 3">
            <a:extLst>
              <a:ext uri="{FF2B5EF4-FFF2-40B4-BE49-F238E27FC236}">
                <a16:creationId xmlns:a16="http://schemas.microsoft.com/office/drawing/2014/main" xmlns="" id="{340A6272-417E-FB42-8600-7CA17B89878A}"/>
              </a:ext>
            </a:extLst>
          </p:cNvPr>
          <p:cNvSpPr txBox="1"/>
          <p:nvPr/>
        </p:nvSpPr>
        <p:spPr>
          <a:xfrm>
            <a:off x="721895" y="198879"/>
            <a:ext cx="7086600" cy="757130"/>
          </a:xfrm>
          <a:prstGeom prst="rect">
            <a:avLst/>
          </a:prstGeom>
          <a:noFill/>
        </p:spPr>
        <p:txBody>
          <a:bodyPr wrap="square" rtlCol="0">
            <a:spAutoFit/>
          </a:bodyPr>
          <a:lstStyle/>
          <a:p>
            <a:pPr marL="0" marR="0" indent="0" fontAlgn="auto">
              <a:lnSpc>
                <a:spcPct val="90000"/>
              </a:lnSpc>
              <a:spcBef>
                <a:spcPct val="0"/>
              </a:spcBef>
              <a:spcAft>
                <a:spcPts val="0"/>
              </a:spcAft>
              <a:buClrTx/>
              <a:buSzTx/>
              <a:tabLst/>
              <a:defRPr/>
            </a:pPr>
            <a:r>
              <a:rPr lang="en-US" sz="4800" b="1" dirty="0">
                <a:solidFill>
                  <a:schemeClr val="bg1"/>
                </a:solidFill>
                <a:latin typeface="+mj-lt"/>
                <a:ea typeface="+mj-ea"/>
                <a:cs typeface="+mj-cs"/>
              </a:rPr>
              <a:t>Agenda</a:t>
            </a:r>
          </a:p>
        </p:txBody>
      </p:sp>
      <p:sp>
        <p:nvSpPr>
          <p:cNvPr id="5" name="TextBox 4">
            <a:extLst>
              <a:ext uri="{FF2B5EF4-FFF2-40B4-BE49-F238E27FC236}">
                <a16:creationId xmlns:a16="http://schemas.microsoft.com/office/drawing/2014/main" xmlns="" id="{8C0D33CD-D2C0-0242-B779-20E749565A1C}"/>
              </a:ext>
            </a:extLst>
          </p:cNvPr>
          <p:cNvSpPr txBox="1"/>
          <p:nvPr/>
        </p:nvSpPr>
        <p:spPr>
          <a:xfrm>
            <a:off x="838200" y="1202230"/>
            <a:ext cx="10507579" cy="3816429"/>
          </a:xfrm>
          <a:prstGeom prst="rect">
            <a:avLst/>
          </a:prstGeom>
          <a:noFill/>
        </p:spPr>
        <p:txBody>
          <a:bodyPr wrap="square" rtlCol="0">
            <a:spAutoFit/>
          </a:bodyPr>
          <a:lstStyle/>
          <a:p>
            <a:pPr marL="342900" lvl="1" indent="-342900">
              <a:spcAft>
                <a:spcPts val="1200"/>
              </a:spcAft>
              <a:buFont typeface="Arial" panose="020B0604020202020204" pitchFamily="34" charset="0"/>
              <a:buChar char="•"/>
              <a:defRPr/>
            </a:pPr>
            <a:r>
              <a:rPr lang="en-US" sz="2400" dirty="0"/>
              <a:t>Welcome and </a:t>
            </a:r>
            <a:r>
              <a:rPr lang="en-US" sz="2400" dirty="0" smtClean="0"/>
              <a:t>Introductions</a:t>
            </a:r>
            <a:endParaRPr lang="en-US" sz="2400" dirty="0"/>
          </a:p>
          <a:p>
            <a:pPr marL="342900" marR="0" indent="-3429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sz="2400" dirty="0" smtClean="0"/>
              <a:t>Commission Business</a:t>
            </a:r>
          </a:p>
          <a:p>
            <a:pPr marL="800100" lvl="1" indent="-342900">
              <a:spcAft>
                <a:spcPts val="1200"/>
              </a:spcAft>
              <a:buFont typeface="Arial" panose="020B0604020202020204" pitchFamily="34" charset="0"/>
              <a:buChar char="•"/>
              <a:defRPr/>
            </a:pPr>
            <a:r>
              <a:rPr lang="en-US" sz="2400" dirty="0" smtClean="0"/>
              <a:t>Acceptance of Minutes</a:t>
            </a:r>
          </a:p>
          <a:p>
            <a:pPr marL="800100" lvl="1" indent="-342900">
              <a:spcAft>
                <a:spcPts val="1200"/>
              </a:spcAft>
              <a:buFont typeface="Arial" panose="020B0604020202020204" pitchFamily="34" charset="0"/>
              <a:buChar char="•"/>
              <a:defRPr/>
            </a:pPr>
            <a:r>
              <a:rPr lang="en-US" sz="2400" dirty="0" smtClean="0"/>
              <a:t>Statutory Mandate Reminder</a:t>
            </a:r>
          </a:p>
          <a:p>
            <a:pPr marL="342900" lvl="0" indent="-342900">
              <a:buFont typeface="Arial" panose="020B0604020202020204" pitchFamily="34" charset="0"/>
              <a:buChar char="•"/>
            </a:pPr>
            <a:r>
              <a:rPr lang="en-US" sz="2400" i="1" dirty="0"/>
              <a:t>Nursing Home Falls with Injury from </a:t>
            </a:r>
            <a:r>
              <a:rPr lang="en-US" sz="2400" i="1" dirty="0" smtClean="0"/>
              <a:t>2013-2018: </a:t>
            </a:r>
            <a:r>
              <a:rPr lang="en-US" sz="2400" dirty="0" smtClean="0"/>
              <a:t>Chiara </a:t>
            </a:r>
            <a:r>
              <a:rPr lang="en-US" sz="2400" dirty="0"/>
              <a:t>Moore, MPH, Epidemiologist, DPH Bureau of Health Care Safety and </a:t>
            </a:r>
            <a:r>
              <a:rPr lang="en-US" sz="2400" dirty="0" smtClean="0"/>
              <a:t>Quality</a:t>
            </a:r>
            <a:endParaRPr lang="en-US" sz="2400" dirty="0"/>
          </a:p>
          <a:p>
            <a:pPr marL="342900" indent="-342900">
              <a:spcAft>
                <a:spcPts val="1200"/>
              </a:spcAft>
              <a:buFont typeface="Arial" panose="020B0604020202020204" pitchFamily="34" charset="0"/>
              <a:buChar char="•"/>
              <a:defRPr/>
            </a:pPr>
            <a:r>
              <a:rPr lang="en-US" sz="2400" dirty="0"/>
              <a:t>Discussion: </a:t>
            </a:r>
            <a:r>
              <a:rPr lang="en-US" sz="2400" i="1" dirty="0"/>
              <a:t>Planning for Development of the 2020 Commission Report</a:t>
            </a:r>
            <a:r>
              <a:rPr lang="en-US" sz="2400" dirty="0"/>
              <a:t> </a:t>
            </a:r>
            <a:endParaRPr lang="en-US" sz="2400" dirty="0" smtClean="0"/>
          </a:p>
          <a:p>
            <a:pPr marL="342900" indent="-342900">
              <a:spcAft>
                <a:spcPts val="1200"/>
              </a:spcAft>
              <a:buFont typeface="Arial" panose="020B0604020202020204" pitchFamily="34" charset="0"/>
              <a:buChar char="•"/>
              <a:defRPr/>
            </a:pPr>
            <a:r>
              <a:rPr lang="en-US" sz="2400" dirty="0" smtClean="0"/>
              <a:t>Closing Remarks</a:t>
            </a:r>
            <a:endParaRPr lang="en-US" sz="2400" dirty="0"/>
          </a:p>
        </p:txBody>
      </p:sp>
    </p:spTree>
    <p:extLst>
      <p:ext uri="{BB962C8B-B14F-4D97-AF65-F5344CB8AC3E}">
        <p14:creationId xmlns:p14="http://schemas.microsoft.com/office/powerpoint/2010/main" val="3870047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21041" y="1941773"/>
            <a:ext cx="10363200" cy="1766627"/>
          </a:xfrm>
        </p:spPr>
        <p:txBody>
          <a:bodyPr>
            <a:normAutofit/>
          </a:bodyPr>
          <a:lstStyle/>
          <a:p>
            <a:r>
              <a:rPr lang="en-US" dirty="0" smtClean="0"/>
              <a:t>Welcome &amp; Introductions</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324550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21041" y="1941773"/>
            <a:ext cx="10363200" cy="1766627"/>
          </a:xfrm>
        </p:spPr>
        <p:txBody>
          <a:bodyPr>
            <a:normAutofit/>
          </a:bodyPr>
          <a:lstStyle/>
          <a:p>
            <a:r>
              <a:rPr lang="en-US" dirty="0" smtClean="0"/>
              <a:t>Commission Business</a:t>
            </a:r>
            <a:endParaRPr lang="en-US" dirty="0"/>
          </a:p>
        </p:txBody>
      </p:sp>
      <p:sp>
        <p:nvSpPr>
          <p:cNvPr id="5" name="Text Placeholder 4"/>
          <p:cNvSpPr>
            <a:spLocks noGrp="1"/>
          </p:cNvSpPr>
          <p:nvPr>
            <p:ph type="body" idx="1"/>
          </p:nvPr>
        </p:nvSpPr>
        <p:spPr/>
        <p:txBody>
          <a:bodyPr/>
          <a:lstStyle/>
          <a:p>
            <a:r>
              <a:rPr lang="en-US" dirty="0"/>
              <a:t>Review and Acceptance of Minutes: January 7</a:t>
            </a:r>
            <a:r>
              <a:rPr lang="en-US" baseline="30000" dirty="0"/>
              <a:t>th</a:t>
            </a:r>
            <a:r>
              <a:rPr lang="en-US" dirty="0"/>
              <a:t>, 2019</a:t>
            </a:r>
          </a:p>
          <a:p>
            <a:r>
              <a:rPr lang="en-US" dirty="0" smtClean="0"/>
              <a:t>Statutory Mandate Reminder</a:t>
            </a:r>
            <a:endParaRPr lang="en-US" dirty="0"/>
          </a:p>
        </p:txBody>
      </p:sp>
    </p:spTree>
    <p:extLst>
      <p:ext uri="{BB962C8B-B14F-4D97-AF65-F5344CB8AC3E}">
        <p14:creationId xmlns:p14="http://schemas.microsoft.com/office/powerpoint/2010/main" val="1539413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600200"/>
            <a:ext cx="10972800" cy="4876800"/>
          </a:xfrm>
          <a:prstGeom prst="rect">
            <a:avLst/>
          </a:prstGeom>
        </p:spPr>
        <p:txBody>
          <a:bodyPr/>
          <a:lstStyle/>
          <a:p>
            <a:r>
              <a:rPr lang="en-US" dirty="0"/>
              <a:t>“The commission shall monitor the effects of falls by older adults on health care costs, the potential for reducing the number of falls by older adults and the most effective strategies for reducing falls and health care costs associated with falls”</a:t>
            </a:r>
          </a:p>
          <a:p>
            <a:r>
              <a:rPr lang="en-US" dirty="0"/>
              <a:t>Write reports that includes findings “from the commission's review along with recommendations and any suggested legislation to implement those recommendations.”</a:t>
            </a:r>
          </a:p>
          <a:p>
            <a:endParaRPr lang="en-US" dirty="0"/>
          </a:p>
        </p:txBody>
      </p:sp>
      <p:sp>
        <p:nvSpPr>
          <p:cNvPr id="4" name="TextBox 3"/>
          <p:cNvSpPr txBox="1"/>
          <p:nvPr/>
        </p:nvSpPr>
        <p:spPr>
          <a:xfrm>
            <a:off x="819397" y="5712031"/>
            <a:ext cx="10989290" cy="461665"/>
          </a:xfrm>
          <a:prstGeom prst="rect">
            <a:avLst/>
          </a:prstGeom>
          <a:noFill/>
        </p:spPr>
        <p:txBody>
          <a:bodyPr wrap="none" rtlCol="0">
            <a:spAutoFit/>
          </a:bodyPr>
          <a:lstStyle/>
          <a:p>
            <a:r>
              <a:rPr lang="en-US" sz="2400" dirty="0">
                <a:hlinkClick r:id="rId3"/>
              </a:rPr>
              <a:t>https://www.mass.gov/service-details/massachusetts-commission-on-falls-prevention</a:t>
            </a:r>
            <a:r>
              <a:rPr lang="en-US" sz="2400" dirty="0"/>
              <a:t> </a:t>
            </a:r>
          </a:p>
        </p:txBody>
      </p:sp>
      <p:sp>
        <p:nvSpPr>
          <p:cNvPr id="6" name="TextBox 5">
            <a:extLst>
              <a:ext uri="{FF2B5EF4-FFF2-40B4-BE49-F238E27FC236}">
                <a16:creationId xmlns:a16="http://schemas.microsoft.com/office/drawing/2014/main" xmlns="" id="{340A6272-417E-FB42-8600-7CA17B89878A}"/>
              </a:ext>
            </a:extLst>
          </p:cNvPr>
          <p:cNvSpPr txBox="1"/>
          <p:nvPr/>
        </p:nvSpPr>
        <p:spPr>
          <a:xfrm>
            <a:off x="721894" y="198879"/>
            <a:ext cx="8077721" cy="757130"/>
          </a:xfrm>
          <a:prstGeom prst="rect">
            <a:avLst/>
          </a:prstGeom>
          <a:noFill/>
        </p:spPr>
        <p:txBody>
          <a:bodyPr wrap="square" rtlCol="0">
            <a:spAutoFit/>
          </a:bodyPr>
          <a:lstStyle/>
          <a:p>
            <a:pPr>
              <a:lnSpc>
                <a:spcPct val="90000"/>
              </a:lnSpc>
              <a:spcBef>
                <a:spcPct val="0"/>
              </a:spcBef>
              <a:defRPr/>
            </a:pPr>
            <a:r>
              <a:rPr lang="en-US" sz="4800" b="1" dirty="0">
                <a:solidFill>
                  <a:schemeClr val="bg1"/>
                </a:solidFill>
              </a:rPr>
              <a:t>Statutory Mandate </a:t>
            </a:r>
            <a:r>
              <a:rPr lang="en-US" sz="4800" b="1" dirty="0" smtClean="0">
                <a:solidFill>
                  <a:schemeClr val="bg1"/>
                </a:solidFill>
              </a:rPr>
              <a:t>Reminder</a:t>
            </a:r>
            <a:endParaRPr lang="en-US" sz="4800" b="1" dirty="0">
              <a:solidFill>
                <a:schemeClr val="bg1"/>
              </a:solidFill>
              <a:latin typeface="+mj-lt"/>
              <a:ea typeface="+mj-ea"/>
              <a:cs typeface="+mj-cs"/>
            </a:endParaRPr>
          </a:p>
        </p:txBody>
      </p:sp>
    </p:spTree>
    <p:extLst>
      <p:ext uri="{BB962C8B-B14F-4D97-AF65-F5344CB8AC3E}">
        <p14:creationId xmlns:p14="http://schemas.microsoft.com/office/powerpoint/2010/main" val="2323000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143495"/>
            <a:ext cx="10972800" cy="571500"/>
          </a:xfrm>
          <a:prstGeom prst="rect">
            <a:avLst/>
          </a:prstGeom>
        </p:spPr>
        <p:txBody>
          <a:bodyPr>
            <a:normAutofit/>
          </a:bodyPr>
          <a:lstStyle/>
          <a:p>
            <a:pPr marL="0" indent="0">
              <a:buNone/>
            </a:pPr>
            <a:r>
              <a:rPr lang="en-US" dirty="0"/>
              <a:t>The report shall include recommendations for</a:t>
            </a:r>
            <a:r>
              <a:rPr lang="en-US" dirty="0" smtClean="0"/>
              <a:t>:</a:t>
            </a:r>
            <a:endParaRPr lang="en-US" dirty="0"/>
          </a:p>
        </p:txBody>
      </p:sp>
      <p:graphicFrame>
        <p:nvGraphicFramePr>
          <p:cNvPr id="4" name="Diagram 3"/>
          <p:cNvGraphicFramePr/>
          <p:nvPr>
            <p:extLst>
              <p:ext uri="{D42A27DB-BD31-4B8C-83A1-F6EECF244321}">
                <p14:modId xmlns:p14="http://schemas.microsoft.com/office/powerpoint/2010/main" val="2424451101"/>
              </p:ext>
            </p:extLst>
          </p:nvPr>
        </p:nvGraphicFramePr>
        <p:xfrm>
          <a:off x="0" y="1555336"/>
          <a:ext cx="12192000" cy="47371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xmlns="" id="{340A6272-417E-FB42-8600-7CA17B89878A}"/>
              </a:ext>
            </a:extLst>
          </p:cNvPr>
          <p:cNvSpPr txBox="1"/>
          <p:nvPr/>
        </p:nvSpPr>
        <p:spPr>
          <a:xfrm>
            <a:off x="721894" y="198879"/>
            <a:ext cx="8077721" cy="757130"/>
          </a:xfrm>
          <a:prstGeom prst="rect">
            <a:avLst/>
          </a:prstGeom>
          <a:noFill/>
        </p:spPr>
        <p:txBody>
          <a:bodyPr wrap="square" rtlCol="0">
            <a:spAutoFit/>
          </a:bodyPr>
          <a:lstStyle/>
          <a:p>
            <a:pPr>
              <a:lnSpc>
                <a:spcPct val="90000"/>
              </a:lnSpc>
              <a:spcBef>
                <a:spcPct val="0"/>
              </a:spcBef>
              <a:defRPr/>
            </a:pPr>
            <a:r>
              <a:rPr lang="en-US" sz="4800" b="1" dirty="0">
                <a:solidFill>
                  <a:schemeClr val="bg1"/>
                </a:solidFill>
              </a:rPr>
              <a:t>Statutory Mandate </a:t>
            </a:r>
            <a:r>
              <a:rPr lang="en-US" sz="4800" b="1" dirty="0" smtClean="0">
                <a:solidFill>
                  <a:schemeClr val="bg1"/>
                </a:solidFill>
              </a:rPr>
              <a:t>Reminder</a:t>
            </a:r>
            <a:endParaRPr lang="en-US" sz="4800" b="1" dirty="0">
              <a:solidFill>
                <a:schemeClr val="bg1"/>
              </a:solidFill>
              <a:latin typeface="+mj-lt"/>
              <a:ea typeface="+mj-ea"/>
              <a:cs typeface="+mj-cs"/>
            </a:endParaRPr>
          </a:p>
        </p:txBody>
      </p:sp>
    </p:spTree>
    <p:extLst>
      <p:ext uri="{BB962C8B-B14F-4D97-AF65-F5344CB8AC3E}">
        <p14:creationId xmlns:p14="http://schemas.microsoft.com/office/powerpoint/2010/main" val="725566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21041" y="1941773"/>
            <a:ext cx="10363200" cy="1766627"/>
          </a:xfrm>
        </p:spPr>
        <p:txBody>
          <a:bodyPr>
            <a:noAutofit/>
          </a:bodyPr>
          <a:lstStyle/>
          <a:p>
            <a:pPr marL="342900" lvl="0" indent="-342900"/>
            <a:r>
              <a:rPr lang="en-US" dirty="0"/>
              <a:t>Nursing Home Falls </a:t>
            </a:r>
            <a:r>
              <a:rPr lang="en-US" dirty="0" smtClean="0"/>
              <a:t>with Injury From 2013-2018:</a:t>
            </a:r>
            <a:br>
              <a:rPr lang="en-US" dirty="0" smtClean="0"/>
            </a:br>
            <a:r>
              <a:rPr lang="en-US" sz="4000" dirty="0" smtClean="0"/>
              <a:t>A presentation for the MA Commission on Falls Prevention</a:t>
            </a:r>
            <a:endParaRPr lang="en-US" dirty="0"/>
          </a:p>
        </p:txBody>
      </p:sp>
      <p:sp>
        <p:nvSpPr>
          <p:cNvPr id="5" name="Text Placeholder 4"/>
          <p:cNvSpPr>
            <a:spLocks noGrp="1"/>
          </p:cNvSpPr>
          <p:nvPr>
            <p:ph type="body" idx="1"/>
          </p:nvPr>
        </p:nvSpPr>
        <p:spPr/>
        <p:txBody>
          <a:bodyPr/>
          <a:lstStyle/>
          <a:p>
            <a:pPr lvl="0"/>
            <a:r>
              <a:rPr lang="en-US" dirty="0"/>
              <a:t>Chiara Moore, MPH, </a:t>
            </a:r>
            <a:r>
              <a:rPr lang="en-US" dirty="0" smtClean="0"/>
              <a:t>Epidemiologist</a:t>
            </a:r>
          </a:p>
          <a:p>
            <a:pPr lvl="0"/>
            <a:r>
              <a:rPr lang="en-US" dirty="0" smtClean="0"/>
              <a:t>DPH </a:t>
            </a:r>
            <a:r>
              <a:rPr lang="en-US" dirty="0"/>
              <a:t>Bureau of Health Care Safety and Quality</a:t>
            </a:r>
          </a:p>
        </p:txBody>
      </p:sp>
    </p:spTree>
    <p:extLst>
      <p:ext uri="{BB962C8B-B14F-4D97-AF65-F5344CB8AC3E}">
        <p14:creationId xmlns:p14="http://schemas.microsoft.com/office/powerpoint/2010/main" val="2455488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21041" y="1941774"/>
            <a:ext cx="10363200" cy="1769417"/>
          </a:xfrm>
        </p:spPr>
        <p:txBody>
          <a:bodyPr/>
          <a:lstStyle/>
          <a:p>
            <a:r>
              <a:rPr lang="en-US" dirty="0" smtClean="0"/>
              <a:t>Discussion</a:t>
            </a:r>
            <a:endParaRPr lang="en-US" dirty="0"/>
          </a:p>
        </p:txBody>
      </p:sp>
      <p:sp>
        <p:nvSpPr>
          <p:cNvPr id="5" name="Text Placeholder 4"/>
          <p:cNvSpPr>
            <a:spLocks noGrp="1"/>
          </p:cNvSpPr>
          <p:nvPr>
            <p:ph type="body" idx="1"/>
          </p:nvPr>
        </p:nvSpPr>
        <p:spPr/>
        <p:txBody>
          <a:bodyPr/>
          <a:lstStyle/>
          <a:p>
            <a:r>
              <a:rPr lang="en-US" dirty="0" smtClean="0"/>
              <a:t>Planning for the 2020 Commission Report</a:t>
            </a:r>
            <a:endParaRPr lang="en-US" dirty="0"/>
          </a:p>
        </p:txBody>
      </p:sp>
    </p:spTree>
    <p:extLst>
      <p:ext uri="{BB962C8B-B14F-4D97-AF65-F5344CB8AC3E}">
        <p14:creationId xmlns:p14="http://schemas.microsoft.com/office/powerpoint/2010/main" val="9031011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4294967295"/>
            <p:extLst>
              <p:ext uri="{D42A27DB-BD31-4B8C-83A1-F6EECF244321}">
                <p14:modId xmlns:p14="http://schemas.microsoft.com/office/powerpoint/2010/main" val="1639200188"/>
              </p:ext>
            </p:extLst>
          </p:nvPr>
        </p:nvGraphicFramePr>
        <p:xfrm>
          <a:off x="293688" y="1015163"/>
          <a:ext cx="11898312" cy="54689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xmlns="" id="{340A6272-417E-FB42-8600-7CA17B89878A}"/>
              </a:ext>
            </a:extLst>
          </p:cNvPr>
          <p:cNvSpPr txBox="1"/>
          <p:nvPr/>
        </p:nvSpPr>
        <p:spPr>
          <a:xfrm>
            <a:off x="721894" y="198879"/>
            <a:ext cx="11470106" cy="757130"/>
          </a:xfrm>
          <a:prstGeom prst="rect">
            <a:avLst/>
          </a:prstGeom>
          <a:noFill/>
        </p:spPr>
        <p:txBody>
          <a:bodyPr wrap="square" rtlCol="0">
            <a:spAutoFit/>
          </a:bodyPr>
          <a:lstStyle/>
          <a:p>
            <a:pPr>
              <a:lnSpc>
                <a:spcPct val="90000"/>
              </a:lnSpc>
              <a:spcBef>
                <a:spcPct val="0"/>
              </a:spcBef>
              <a:defRPr/>
            </a:pPr>
            <a:r>
              <a:rPr lang="en-US" sz="4800" b="1" dirty="0">
                <a:solidFill>
                  <a:schemeClr val="bg1"/>
                </a:solidFill>
                <a:cs typeface="Arial" charset="0"/>
              </a:rPr>
              <a:t>Phase 2 Report Recommendations</a:t>
            </a:r>
            <a:endParaRPr lang="en-US" sz="4800" b="1" dirty="0">
              <a:solidFill>
                <a:schemeClr val="bg1"/>
              </a:solidFill>
              <a:latin typeface="+mj-lt"/>
              <a:ea typeface="+mj-ea"/>
              <a:cs typeface="+mj-cs"/>
            </a:endParaRPr>
          </a:p>
        </p:txBody>
      </p:sp>
    </p:spTree>
    <p:extLst>
      <p:ext uri="{BB962C8B-B14F-4D97-AF65-F5344CB8AC3E}">
        <p14:creationId xmlns:p14="http://schemas.microsoft.com/office/powerpoint/2010/main" val="7398802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553</TotalTime>
  <Words>1166</Words>
  <Application>Microsoft Office PowerPoint</Application>
  <PresentationFormat>Custom</PresentationFormat>
  <Paragraphs>170</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Welcome &amp; Introductions</vt:lpstr>
      <vt:lpstr>Commission Business</vt:lpstr>
      <vt:lpstr>PowerPoint Presentation</vt:lpstr>
      <vt:lpstr>PowerPoint Presentation</vt:lpstr>
      <vt:lpstr>Nursing Home Falls with Injury From 2013-2018: A presentation for the MA Commission on Falls Prevention</vt:lpstr>
      <vt:lpstr>Discussion</vt:lpstr>
      <vt:lpstr>PowerPoint Presentation</vt:lpstr>
      <vt:lpstr>PowerPoint Presentation</vt:lpstr>
      <vt:lpstr>PowerPoint Presentation</vt:lpstr>
      <vt:lpstr>PowerPoint Presentation</vt:lpstr>
      <vt:lpstr>PowerPoint Presentation</vt:lpstr>
      <vt:lpstr>PowerPoint Presentation</vt:lpstr>
      <vt:lpstr>Questions, Comments or Concerns?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 Carla Cicerchia</cp:lastModifiedBy>
  <cp:revision>43</cp:revision>
  <cp:lastPrinted>2019-04-19T18:17:31Z</cp:lastPrinted>
  <dcterms:created xsi:type="dcterms:W3CDTF">2019-01-10T19:26:50Z</dcterms:created>
  <dcterms:modified xsi:type="dcterms:W3CDTF">2019-04-23T16:05:42Z</dcterms:modified>
</cp:coreProperties>
</file>