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64" r:id="rId4"/>
    <p:sldId id="259" r:id="rId5"/>
    <p:sldId id="265" r:id="rId6"/>
    <p:sldId id="260" r:id="rId7"/>
    <p:sldId id="266" r:id="rId8"/>
    <p:sldId id="269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988117-2CB8-4C2A-93D5-5E5C1C5A634C}" v="1" dt="2026-04-24T21:38:40.2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10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nnett, Yukiko (EOTSS)" userId="1a375f8e-71eb-464a-9d86-65c78107010f" providerId="ADAL" clId="{75645D18-2E61-4DF0-BF38-0D0C0FE103F2}"/>
    <pc:docChg chg="custSel addSld delSld modSld">
      <pc:chgData name="Gannett, Yukiko (EOTSS)" userId="1a375f8e-71eb-464a-9d86-65c78107010f" providerId="ADAL" clId="{75645D18-2E61-4DF0-BF38-0D0C0FE103F2}" dt="2026-04-24T21:38:19.303" v="218" actId="2696"/>
      <pc:docMkLst>
        <pc:docMk/>
      </pc:docMkLst>
      <pc:sldChg chg="addSp delSp modSp mod modClrScheme chgLayout">
        <pc:chgData name="Gannett, Yukiko (EOTSS)" userId="1a375f8e-71eb-464a-9d86-65c78107010f" providerId="ADAL" clId="{75645D18-2E61-4DF0-BF38-0D0C0FE103F2}" dt="2026-04-21T14:53:50.113" v="217" actId="12"/>
        <pc:sldMkLst>
          <pc:docMk/>
          <pc:sldMk cId="616015853" sldId="260"/>
        </pc:sldMkLst>
        <pc:spChg chg="add mod ord">
          <ac:chgData name="Gannett, Yukiko (EOTSS)" userId="1a375f8e-71eb-464a-9d86-65c78107010f" providerId="ADAL" clId="{75645D18-2E61-4DF0-BF38-0D0C0FE103F2}" dt="2026-04-21T14:53:50.113" v="217" actId="12"/>
          <ac:spMkLst>
            <pc:docMk/>
            <pc:sldMk cId="616015853" sldId="260"/>
            <ac:spMk id="2" creationId="{5AEAD577-507A-4E1E-DC6E-152ED1C765BE}"/>
          </ac:spMkLst>
        </pc:spChg>
        <pc:spChg chg="mod ord">
          <ac:chgData name="Gannett, Yukiko (EOTSS)" userId="1a375f8e-71eb-464a-9d86-65c78107010f" providerId="ADAL" clId="{75645D18-2E61-4DF0-BF38-0D0C0FE103F2}" dt="2026-04-21T14:48:53.767" v="10" actId="700"/>
          <ac:spMkLst>
            <pc:docMk/>
            <pc:sldMk cId="616015853" sldId="260"/>
            <ac:spMk id="4" creationId="{683E304F-D49E-2797-10AB-BA82D71885F9}"/>
          </ac:spMkLst>
        </pc:spChg>
      </pc:sldChg>
      <pc:sldChg chg="del">
        <pc:chgData name="Gannett, Yukiko (EOTSS)" userId="1a375f8e-71eb-464a-9d86-65c78107010f" providerId="ADAL" clId="{75645D18-2E61-4DF0-BF38-0D0C0FE103F2}" dt="2026-04-24T21:38:19.303" v="218" actId="2696"/>
        <pc:sldMkLst>
          <pc:docMk/>
          <pc:sldMk cId="2007529149" sldId="261"/>
        </pc:sldMkLst>
      </pc:sldChg>
      <pc:sldChg chg="modSp mod">
        <pc:chgData name="Gannett, Yukiko (EOTSS)" userId="1a375f8e-71eb-464a-9d86-65c78107010f" providerId="ADAL" clId="{75645D18-2E61-4DF0-BF38-0D0C0FE103F2}" dt="2026-04-21T14:47:49.410" v="7" actId="20577"/>
        <pc:sldMkLst>
          <pc:docMk/>
          <pc:sldMk cId="3708575113" sldId="263"/>
        </pc:sldMkLst>
        <pc:spChg chg="mod">
          <ac:chgData name="Gannett, Yukiko (EOTSS)" userId="1a375f8e-71eb-464a-9d86-65c78107010f" providerId="ADAL" clId="{75645D18-2E61-4DF0-BF38-0D0C0FE103F2}" dt="2026-04-21T14:47:49.410" v="7" actId="20577"/>
          <ac:spMkLst>
            <pc:docMk/>
            <pc:sldMk cId="3708575113" sldId="263"/>
            <ac:spMk id="3" creationId="{280ADDB8-2635-4E03-D63F-855563A50D6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33E33-7368-A35B-ECBD-A755EC6D38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7F8E2A-F934-0DBA-F52A-6F5BCD90B9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5D63B-7C66-4B5C-BD83-48EF2583D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AD562-7F40-B8C5-1874-D8F248373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FD785-7DE3-0581-39D8-0D81B478F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693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E5249-BF4D-5064-DF7D-721347DE1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30C516-CF76-14AD-8749-83CC6E450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5B4DC-DF3A-69C8-95AF-B0E43C338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E2B01-BF1D-9838-1B93-B47AC0482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D5DAA-0293-BD03-D118-28B9F344E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08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FE32BE-E67B-CF79-ECE4-213ABED3B8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77D897-3D04-3A8A-738D-6529275482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860372-DC0C-A044-42BE-165568BB5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B1892D-2690-DC96-C4DB-17876F391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BA6370-38A5-4562-DBA5-A568471C2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148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106F2-BE1E-5110-6295-70CC2FC16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CD356-9C46-D92D-7F8A-FEC2B55D6B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398710-CE5F-BCE7-ABA8-CCD0624DE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03AE0-325A-A8A6-25BE-A9A271D63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B0973D-978D-C452-F38A-FAE19DB8A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812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F334F-C9CE-C25F-5D0A-AB7E6B1EF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2C2D3-14D0-0AC6-59B9-2299AA68A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F9E0D8-37B2-4056-89F3-3A462704B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7B8735-D14B-A4D2-5E66-E355617F8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F34F6-28D1-93DE-D5CD-AC90F93FE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055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A8418-E61A-2BA6-F751-BCC0D782E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3D912-85F9-0D69-15B9-DCDB729E6A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F3A602-C517-BB1E-9A04-8A8907499C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698AB2-7B81-AF9D-93E3-F2AD9E6A9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8A5133-3D1E-8869-825D-EAB50CFF1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BF3559-6906-83A7-93CC-14029521C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589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547D0-92F6-B643-399E-382934B6D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26F9A0-0B86-BBE8-8BF8-DE27BFE1B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F4670C-B756-20E8-CC41-00981629DC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C67F33-5682-6E1B-D383-31500F928F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514593-FA6A-47E8-6321-7F1BCBE94A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56E40C-CAAE-2163-3D72-6EF898443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6A73A8-07B0-F440-5DAC-CBADFE46C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DF0184-E7C4-801D-BBD1-DF83D15F8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814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3AA50-90C3-5EF4-44E5-90E4A19E4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3B156E-B781-8329-3171-201441763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AC541A-1A0C-7BEA-A886-557D3980D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08A909-8510-19B1-F4A9-349867792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082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ED812B-D8EA-B529-308E-C93C24A8E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CF5FD7-E2F5-4C87-A6BE-306666B2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15022B-583E-3821-7C39-9A89F5FD2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824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9E3A8-BC0B-71FA-85A7-595960F9B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E1ED8-F65B-55AC-61AC-FEE30B0E6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CD5998-01DA-F9B4-11C9-ACF6FBCC73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691827-BAAA-E5EC-2383-BFBCA648A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47CBD8-AFB3-60E8-663B-F2E7248D9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4905E0-810B-43A9-3520-CD501F781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35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A1040-50D7-8AFE-8076-A28BE569D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0E90BC-6139-2EE9-16F8-1FCC63D90E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84A5B5-9C59-6287-B71D-E2384B67B1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D37E8D-9CD7-9502-57FB-0F44DAA5D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3A2DC8-9024-E4EB-119F-D5DFBE146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74D354-C874-948F-85C3-145680953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11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8E54F7-C614-3B48-0614-883A350D4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80924F-0B53-E15A-77E7-2AE9F7199C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9DB537-67CD-E50D-8331-3528D4D1C8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3B22E6-8180-4BD8-BD6A-5E7F5D443B6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417FD-6139-40F2-5D7B-582B653D4C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E9741C-3970-DD5C-9C27-3B4FED7B71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59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A0C63-1F3F-5514-5C21-27156F26F0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5119" y="1613647"/>
            <a:ext cx="10986246" cy="2387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Digital Accessibility and Equity Governance Board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Public Member Selection Committee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ADDB8-2635-4E03-D63F-855563A50D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70295"/>
            <a:ext cx="9144000" cy="1398494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April 24, 2026</a:t>
            </a:r>
          </a:p>
        </p:txBody>
      </p:sp>
    </p:spTree>
    <p:extLst>
      <p:ext uri="{BB962C8B-B14F-4D97-AF65-F5344CB8AC3E}">
        <p14:creationId xmlns:p14="http://schemas.microsoft.com/office/powerpoint/2010/main" val="3708575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E92B4-1BBB-8CBD-377D-EF5519DF3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553C0-FCAE-9F77-69D5-C0B5F1963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Welcome and 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Member Candidate Process Update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1275799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F39462A-810A-7DF3-4215-1DCA32062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06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</a:rPr>
              <a:t>Welcome and Roll Call</a:t>
            </a:r>
          </a:p>
        </p:txBody>
      </p:sp>
    </p:spTree>
    <p:extLst>
      <p:ext uri="{BB962C8B-B14F-4D97-AF65-F5344CB8AC3E}">
        <p14:creationId xmlns:p14="http://schemas.microsoft.com/office/powerpoint/2010/main" val="3592748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3BB5B-18AC-7569-B4AC-DD7C55EB1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8608B-4D83-9877-EF9C-F41F4DE35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Ashley Bloom</a:t>
            </a:r>
            <a:r>
              <a:rPr lang="en-US" dirty="0"/>
              <a:t>, CIAO, Executive Office of Technology Services and Security</a:t>
            </a:r>
          </a:p>
          <a:p>
            <a:r>
              <a:rPr lang="en-US" b="1" dirty="0"/>
              <a:t>Brian Chase</a:t>
            </a:r>
            <a:r>
              <a:rPr lang="en-US" dirty="0"/>
              <a:t>, Secretariat IT Accessibility Officer, Executive Office of Health and Human Services</a:t>
            </a:r>
          </a:p>
          <a:p>
            <a:r>
              <a:rPr lang="en-US" b="1" dirty="0"/>
              <a:t>Robert Dias</a:t>
            </a:r>
            <a:r>
              <a:rPr lang="en-US" dirty="0"/>
              <a:t>, Assistive Technology Information Specialist, Massachusetts Office on Disability</a:t>
            </a:r>
          </a:p>
          <a:p>
            <a:r>
              <a:rPr lang="en-US" b="1" dirty="0"/>
              <a:t>Paul Franzese</a:t>
            </a:r>
            <a:r>
              <a:rPr lang="en-US" dirty="0"/>
              <a:t>, Chief Operation Officer, Executive Office of Labor and Workforce Development</a:t>
            </a:r>
          </a:p>
          <a:p>
            <a:r>
              <a:rPr lang="en-US" b="1" dirty="0"/>
              <a:t>Allan Motenko</a:t>
            </a:r>
            <a:r>
              <a:rPr lang="en-US" dirty="0"/>
              <a:t>, Executive Director, Massachusetts Office on Disability</a:t>
            </a:r>
          </a:p>
          <a:p>
            <a:r>
              <a:rPr lang="en-US" b="1" dirty="0"/>
              <a:t>Sue Wunderlee</a:t>
            </a:r>
            <a:r>
              <a:rPr lang="en-US" dirty="0"/>
              <a:t>, Secretariat IT Accessibility Officer, Massachusetts Department of Transportation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88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3E7142-6724-3769-A10C-08D3D1E9C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B94568-F9F7-D21A-FE53-F5E5A655E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0637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</a:rPr>
              <a:t>Public Member Candidate </a:t>
            </a:r>
            <a:br>
              <a:rPr lang="en-US" sz="5400" dirty="0">
                <a:solidFill>
                  <a:schemeClr val="bg1"/>
                </a:solidFill>
              </a:rPr>
            </a:br>
            <a:r>
              <a:rPr lang="en-US" sz="5400" dirty="0">
                <a:solidFill>
                  <a:schemeClr val="bg1"/>
                </a:solidFill>
              </a:rPr>
              <a:t>Process Update</a:t>
            </a:r>
          </a:p>
        </p:txBody>
      </p:sp>
    </p:spTree>
    <p:extLst>
      <p:ext uri="{BB962C8B-B14F-4D97-AF65-F5344CB8AC3E}">
        <p14:creationId xmlns:p14="http://schemas.microsoft.com/office/powerpoint/2010/main" val="3589704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3E304F-D49E-2797-10AB-BA82D7188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Public Member Candidate Process Update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AEAD577-507A-4E1E-DC6E-152ED1C76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Interviews will be conducted with selected candidates</a:t>
            </a:r>
          </a:p>
          <a:p>
            <a:r>
              <a:rPr lang="en-US" dirty="0"/>
              <a:t>Total candidates: 6</a:t>
            </a:r>
          </a:p>
          <a:p>
            <a:r>
              <a:rPr lang="en-US" dirty="0"/>
              <a:t>Each interview will be 15 minutes</a:t>
            </a:r>
          </a:p>
          <a:p>
            <a:r>
              <a:rPr lang="en-US" dirty="0"/>
              <a:t>All candidates will be asked the same set of questions to ensure consistency and fairness </a:t>
            </a:r>
          </a:p>
        </p:txBody>
      </p:sp>
    </p:spTree>
    <p:extLst>
      <p:ext uri="{BB962C8B-B14F-4D97-AF65-F5344CB8AC3E}">
        <p14:creationId xmlns:p14="http://schemas.microsoft.com/office/powerpoint/2010/main" val="616015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CAC31B-ABD2-CDC1-FB12-825705583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03AD20-570D-4809-E657-25283C47E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06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</a:rPr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4085114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EFFB4-40E4-50C1-D9B1-5E59F7E8C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607C7B-F940-2C36-42FA-177E8B5BC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Next steps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AFDA045-E466-06AA-4178-2C2CEB95F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Identify candidates for background checks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Complete background checks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Provide updates to the Board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Board votes on candidates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Secretary appoints candidates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407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5045C3-B7A6-1987-FA05-6A4D55FA8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36F381-84A0-52BB-BB90-B79A50ABA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06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>
                <a:solidFill>
                  <a:schemeClr val="bg1"/>
                </a:solidFill>
              </a:rPr>
              <a:t>Thank you</a:t>
            </a:r>
            <a:endParaRPr lang="en-US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986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177</Words>
  <Application>Microsoft Office PowerPoint</Application>
  <PresentationFormat>Widescreen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Digital Accessibility and Equity Governance Board  Public Member Selection Committee </vt:lpstr>
      <vt:lpstr>Agenda</vt:lpstr>
      <vt:lpstr>Welcome and Roll Call</vt:lpstr>
      <vt:lpstr>Roll Call</vt:lpstr>
      <vt:lpstr>Public Member Candidate  Process Update</vt:lpstr>
      <vt:lpstr>Public Member Candidate Process Update</vt:lpstr>
      <vt:lpstr>Next Steps</vt:lpstr>
      <vt:lpstr>Next steps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Bloom, Ashley (EOTSS)</dc:creator>
  <cp:lastModifiedBy>Gannett, Yukiko (EOTSS)</cp:lastModifiedBy>
  <cp:revision>2</cp:revision>
  <dcterms:created xsi:type="dcterms:W3CDTF">2026-04-03T15:20:22Z</dcterms:created>
  <dcterms:modified xsi:type="dcterms:W3CDTF">2026-04-24T21:38:48Z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