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6.xml" ContentType="application/vnd.openxmlformats-officedocument.presentationml.notesSlide+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258" r:id="rId3"/>
    <p:sldId id="3899" r:id="rId4"/>
    <p:sldId id="500" r:id="rId5"/>
    <p:sldId id="3900" r:id="rId6"/>
    <p:sldId id="3902" r:id="rId7"/>
    <p:sldId id="572" r:id="rId8"/>
    <p:sldId id="3903" r:id="rId9"/>
    <p:sldId id="3904" r:id="rId10"/>
    <p:sldId id="3905" r:id="rId11"/>
    <p:sldId id="259" r:id="rId12"/>
  </p:sldIdLst>
  <p:sldSz cx="9144000" cy="6858000" type="screen4x3"/>
  <p:notesSz cx="7315200" cy="96012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27B97F-E187-4544-B9AB-F1C61613FC75}">
          <p14:sldIdLst>
            <p14:sldId id="257"/>
          </p14:sldIdLst>
        </p14:section>
        <p14:section name="Text Pages" id="{8654415F-F802-4879-A02A-DD8E7AF6AEFA}">
          <p14:sldIdLst>
            <p14:sldId id="258"/>
            <p14:sldId id="3899"/>
            <p14:sldId id="500"/>
            <p14:sldId id="3900"/>
            <p14:sldId id="3902"/>
            <p14:sldId id="572"/>
            <p14:sldId id="3903"/>
            <p14:sldId id="3904"/>
            <p14:sldId id="3905"/>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C3E"/>
    <a:srgbClr val="F7A59E"/>
    <a:srgbClr val="B2B2B2"/>
    <a:srgbClr val="95CB89"/>
    <a:srgbClr val="2C973E"/>
    <a:srgbClr val="C0C0C0"/>
    <a:srgbClr val="91B0FF"/>
    <a:srgbClr val="083669"/>
    <a:srgbClr val="C7E0FB"/>
    <a:srgbClr val="223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94712" autoAdjust="0"/>
  </p:normalViewPr>
  <p:slideViewPr>
    <p:cSldViewPr>
      <p:cViewPr varScale="1">
        <p:scale>
          <a:sx n="82" d="100"/>
          <a:sy n="82" d="100"/>
        </p:scale>
        <p:origin x="15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456"/>
    </p:cViewPr>
  </p:sorterViewPr>
  <p:notesViewPr>
    <p:cSldViewPr>
      <p:cViewPr varScale="1">
        <p:scale>
          <a:sx n="87" d="100"/>
          <a:sy n="87" d="100"/>
        </p:scale>
        <p:origin x="3840" y="6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F0583-BC36-4664-A0B7-4D2468CA288A}"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2E4F0035-559A-42B8-A29C-61FCB7AFE062}">
      <dgm:prSet phldrT="[Text]"/>
      <dgm:spPr/>
      <dgm:t>
        <a:bodyPr/>
        <a:lstStyle/>
        <a:p>
          <a:r>
            <a:rPr lang="en-US" dirty="0">
              <a:solidFill>
                <a:schemeClr val="tx1"/>
              </a:solidFill>
            </a:rPr>
            <a:t>November</a:t>
          </a:r>
        </a:p>
      </dgm:t>
    </dgm:pt>
    <dgm:pt modelId="{D6D3A366-22D9-4E76-B990-28B5482F4B00}" type="parTrans" cxnId="{685FB2B0-6F13-4D4D-8FF1-1BCD0C1D5B51}">
      <dgm:prSet/>
      <dgm:spPr/>
      <dgm:t>
        <a:bodyPr/>
        <a:lstStyle/>
        <a:p>
          <a:endParaRPr lang="en-US">
            <a:solidFill>
              <a:schemeClr val="tx1"/>
            </a:solidFill>
          </a:endParaRPr>
        </a:p>
      </dgm:t>
    </dgm:pt>
    <dgm:pt modelId="{57C5F445-5085-4288-8CE7-E7A27C0B4D1C}" type="sibTrans" cxnId="{685FB2B0-6F13-4D4D-8FF1-1BCD0C1D5B51}">
      <dgm:prSet/>
      <dgm:spPr/>
      <dgm:t>
        <a:bodyPr/>
        <a:lstStyle/>
        <a:p>
          <a:endParaRPr lang="en-US">
            <a:solidFill>
              <a:schemeClr val="tx1"/>
            </a:solidFill>
          </a:endParaRPr>
        </a:p>
      </dgm:t>
    </dgm:pt>
    <dgm:pt modelId="{390CE5A9-9F02-4877-BB06-199C8096E8AF}">
      <dgm:prSet phldrT="[Text]"/>
      <dgm:spPr/>
      <dgm:t>
        <a:bodyPr/>
        <a:lstStyle/>
        <a:p>
          <a:r>
            <a:rPr lang="en-US" dirty="0">
              <a:solidFill>
                <a:schemeClr val="tx1"/>
              </a:solidFill>
            </a:rPr>
            <a:t>January</a:t>
          </a:r>
        </a:p>
      </dgm:t>
    </dgm:pt>
    <dgm:pt modelId="{B996F9DF-8263-43E6-A259-7B939CC42037}" type="parTrans" cxnId="{DA5D83D9-0CC9-4020-A1C9-DA670BF84360}">
      <dgm:prSet/>
      <dgm:spPr/>
      <dgm:t>
        <a:bodyPr/>
        <a:lstStyle/>
        <a:p>
          <a:endParaRPr lang="en-US">
            <a:solidFill>
              <a:schemeClr val="tx1"/>
            </a:solidFill>
          </a:endParaRPr>
        </a:p>
      </dgm:t>
    </dgm:pt>
    <dgm:pt modelId="{2B20E929-AA50-4A19-81BA-CC4FE34CAF06}" type="sibTrans" cxnId="{DA5D83D9-0CC9-4020-A1C9-DA670BF84360}">
      <dgm:prSet/>
      <dgm:spPr/>
      <dgm:t>
        <a:bodyPr/>
        <a:lstStyle/>
        <a:p>
          <a:endParaRPr lang="en-US">
            <a:solidFill>
              <a:schemeClr val="tx1"/>
            </a:solidFill>
          </a:endParaRPr>
        </a:p>
      </dgm:t>
    </dgm:pt>
    <dgm:pt modelId="{D07A0445-736C-4793-95F8-3960396537CF}">
      <dgm:prSet phldrT="[Text]"/>
      <dgm:spPr/>
      <dgm:t>
        <a:bodyPr/>
        <a:lstStyle/>
        <a:p>
          <a:r>
            <a:rPr lang="en-US" dirty="0">
              <a:solidFill>
                <a:schemeClr val="tx1"/>
              </a:solidFill>
            </a:rPr>
            <a:t>February</a:t>
          </a:r>
        </a:p>
      </dgm:t>
    </dgm:pt>
    <dgm:pt modelId="{800F8903-709C-4FBD-AB41-CAFBE5504D0D}" type="parTrans" cxnId="{EFF623B2-5733-4F74-B633-C20604A937C6}">
      <dgm:prSet/>
      <dgm:spPr/>
      <dgm:t>
        <a:bodyPr/>
        <a:lstStyle/>
        <a:p>
          <a:endParaRPr lang="en-US">
            <a:solidFill>
              <a:schemeClr val="tx1"/>
            </a:solidFill>
          </a:endParaRPr>
        </a:p>
      </dgm:t>
    </dgm:pt>
    <dgm:pt modelId="{8FF1B342-418B-4E87-A1A2-E93A7448EA47}" type="sibTrans" cxnId="{EFF623B2-5733-4F74-B633-C20604A937C6}">
      <dgm:prSet/>
      <dgm:spPr/>
      <dgm:t>
        <a:bodyPr/>
        <a:lstStyle/>
        <a:p>
          <a:endParaRPr lang="en-US">
            <a:solidFill>
              <a:schemeClr val="tx1"/>
            </a:solidFill>
          </a:endParaRPr>
        </a:p>
      </dgm:t>
    </dgm:pt>
    <dgm:pt modelId="{0BF1DE08-8AA4-4BAF-B67D-F128CA5AD458}">
      <dgm:prSet/>
      <dgm:spPr/>
      <dgm:t>
        <a:bodyPr/>
        <a:lstStyle/>
        <a:p>
          <a:r>
            <a:rPr lang="en-US" dirty="0">
              <a:solidFill>
                <a:schemeClr val="tx1"/>
              </a:solidFill>
            </a:rPr>
            <a:t>December</a:t>
          </a:r>
        </a:p>
      </dgm:t>
    </dgm:pt>
    <dgm:pt modelId="{E44930BC-32D1-4685-BC38-2BEE51523ED3}" type="parTrans" cxnId="{7E45E607-E18F-47CD-8D6C-D04F31001742}">
      <dgm:prSet/>
      <dgm:spPr/>
      <dgm:t>
        <a:bodyPr/>
        <a:lstStyle/>
        <a:p>
          <a:endParaRPr lang="en-US">
            <a:solidFill>
              <a:schemeClr val="tx1"/>
            </a:solidFill>
          </a:endParaRPr>
        </a:p>
      </dgm:t>
    </dgm:pt>
    <dgm:pt modelId="{11CDA24F-E289-4636-A381-3ADCEF2C2EAB}" type="sibTrans" cxnId="{7E45E607-E18F-47CD-8D6C-D04F31001742}">
      <dgm:prSet/>
      <dgm:spPr/>
      <dgm:t>
        <a:bodyPr/>
        <a:lstStyle/>
        <a:p>
          <a:endParaRPr lang="en-US">
            <a:solidFill>
              <a:schemeClr val="tx1"/>
            </a:solidFill>
          </a:endParaRPr>
        </a:p>
      </dgm:t>
    </dgm:pt>
    <dgm:pt modelId="{EB5FB68B-FBF8-42DC-A82A-FB741B5FDDB7}">
      <dgm:prSet/>
      <dgm:spPr/>
      <dgm:t>
        <a:bodyPr/>
        <a:lstStyle/>
        <a:p>
          <a:r>
            <a:rPr lang="en-US" dirty="0">
              <a:solidFill>
                <a:schemeClr val="tx1"/>
              </a:solidFill>
            </a:rPr>
            <a:t>March</a:t>
          </a:r>
        </a:p>
      </dgm:t>
    </dgm:pt>
    <dgm:pt modelId="{FA99B642-BDFA-49A4-B171-56ADD4D07CBB}" type="parTrans" cxnId="{60B51595-092A-4BA1-A160-08561C238028}">
      <dgm:prSet/>
      <dgm:spPr/>
      <dgm:t>
        <a:bodyPr/>
        <a:lstStyle/>
        <a:p>
          <a:endParaRPr lang="en-US">
            <a:solidFill>
              <a:schemeClr val="tx1"/>
            </a:solidFill>
          </a:endParaRPr>
        </a:p>
      </dgm:t>
    </dgm:pt>
    <dgm:pt modelId="{B3BE8BCE-CE64-4518-8B40-9B880944F790}" type="sibTrans" cxnId="{60B51595-092A-4BA1-A160-08561C238028}">
      <dgm:prSet/>
      <dgm:spPr/>
      <dgm:t>
        <a:bodyPr/>
        <a:lstStyle/>
        <a:p>
          <a:endParaRPr lang="en-US">
            <a:solidFill>
              <a:schemeClr val="tx1"/>
            </a:solidFill>
          </a:endParaRPr>
        </a:p>
      </dgm:t>
    </dgm:pt>
    <dgm:pt modelId="{9F3BB04A-8AF0-4AAF-9011-E55C54E3A83D}">
      <dgm:prSet/>
      <dgm:spPr/>
      <dgm:t>
        <a:bodyPr/>
        <a:lstStyle/>
        <a:p>
          <a:r>
            <a:rPr lang="en-US" dirty="0">
              <a:solidFill>
                <a:schemeClr val="tx1"/>
              </a:solidFill>
            </a:rPr>
            <a:t>April</a:t>
          </a:r>
        </a:p>
      </dgm:t>
    </dgm:pt>
    <dgm:pt modelId="{6706A42E-D0EB-43C3-A8D3-46DF638942BB}" type="parTrans" cxnId="{FEB2E6A8-7769-41DA-8EE7-A7A2150E9785}">
      <dgm:prSet/>
      <dgm:spPr/>
      <dgm:t>
        <a:bodyPr/>
        <a:lstStyle/>
        <a:p>
          <a:endParaRPr lang="en-US">
            <a:solidFill>
              <a:schemeClr val="tx1"/>
            </a:solidFill>
          </a:endParaRPr>
        </a:p>
      </dgm:t>
    </dgm:pt>
    <dgm:pt modelId="{FC3B6D35-E3E4-4599-A442-17AF0445A55C}" type="sibTrans" cxnId="{FEB2E6A8-7769-41DA-8EE7-A7A2150E9785}">
      <dgm:prSet/>
      <dgm:spPr/>
      <dgm:t>
        <a:bodyPr/>
        <a:lstStyle/>
        <a:p>
          <a:endParaRPr lang="en-US">
            <a:solidFill>
              <a:schemeClr val="tx1"/>
            </a:solidFill>
          </a:endParaRPr>
        </a:p>
      </dgm:t>
    </dgm:pt>
    <dgm:pt modelId="{76D8DCFF-BAC2-46EC-B066-EC9C723CFA94}" type="pres">
      <dgm:prSet presAssocID="{3CBF0583-BC36-4664-A0B7-4D2468CA288A}" presName="Name0" presStyleCnt="0">
        <dgm:presLayoutVars>
          <dgm:dir/>
          <dgm:resizeHandles val="exact"/>
        </dgm:presLayoutVars>
      </dgm:prSet>
      <dgm:spPr/>
    </dgm:pt>
    <dgm:pt modelId="{CD60237D-8EEA-4D43-A726-16216D4A6908}" type="pres">
      <dgm:prSet presAssocID="{2E4F0035-559A-42B8-A29C-61FCB7AFE062}" presName="parTxOnly" presStyleLbl="node1" presStyleIdx="0" presStyleCnt="6">
        <dgm:presLayoutVars>
          <dgm:bulletEnabled val="1"/>
        </dgm:presLayoutVars>
      </dgm:prSet>
      <dgm:spPr/>
    </dgm:pt>
    <dgm:pt modelId="{7B1F8A58-9568-41D6-AAC2-77FFCA316CBD}" type="pres">
      <dgm:prSet presAssocID="{57C5F445-5085-4288-8CE7-E7A27C0B4D1C}" presName="parSpace" presStyleCnt="0"/>
      <dgm:spPr/>
    </dgm:pt>
    <dgm:pt modelId="{DC471B73-F418-4603-A4B4-1961B6863F2A}" type="pres">
      <dgm:prSet presAssocID="{0BF1DE08-8AA4-4BAF-B67D-F128CA5AD458}" presName="parTxOnly" presStyleLbl="node1" presStyleIdx="1" presStyleCnt="6">
        <dgm:presLayoutVars>
          <dgm:bulletEnabled val="1"/>
        </dgm:presLayoutVars>
      </dgm:prSet>
      <dgm:spPr/>
    </dgm:pt>
    <dgm:pt modelId="{FE1DF543-AE36-42C9-9BC5-0AE1D2F6BCEB}" type="pres">
      <dgm:prSet presAssocID="{11CDA24F-E289-4636-A381-3ADCEF2C2EAB}" presName="parSpace" presStyleCnt="0"/>
      <dgm:spPr/>
    </dgm:pt>
    <dgm:pt modelId="{D64A07E6-E271-412D-8B9B-C977BA57068A}" type="pres">
      <dgm:prSet presAssocID="{390CE5A9-9F02-4877-BB06-199C8096E8AF}" presName="parTxOnly" presStyleLbl="node1" presStyleIdx="2" presStyleCnt="6">
        <dgm:presLayoutVars>
          <dgm:bulletEnabled val="1"/>
        </dgm:presLayoutVars>
      </dgm:prSet>
      <dgm:spPr/>
    </dgm:pt>
    <dgm:pt modelId="{AACECD11-45FA-49C5-8118-59791975009D}" type="pres">
      <dgm:prSet presAssocID="{2B20E929-AA50-4A19-81BA-CC4FE34CAF06}" presName="parSpace" presStyleCnt="0"/>
      <dgm:spPr/>
    </dgm:pt>
    <dgm:pt modelId="{A2D431A4-73EA-4860-A14B-21B7B3431889}" type="pres">
      <dgm:prSet presAssocID="{D07A0445-736C-4793-95F8-3960396537CF}" presName="parTxOnly" presStyleLbl="node1" presStyleIdx="3" presStyleCnt="6">
        <dgm:presLayoutVars>
          <dgm:bulletEnabled val="1"/>
        </dgm:presLayoutVars>
      </dgm:prSet>
      <dgm:spPr/>
    </dgm:pt>
    <dgm:pt modelId="{9542071C-AE41-4AE3-B975-9C6D10F42E73}" type="pres">
      <dgm:prSet presAssocID="{8FF1B342-418B-4E87-A1A2-E93A7448EA47}" presName="parSpace" presStyleCnt="0"/>
      <dgm:spPr/>
    </dgm:pt>
    <dgm:pt modelId="{C49F4A39-7087-4AD6-90FF-62486066C185}" type="pres">
      <dgm:prSet presAssocID="{EB5FB68B-FBF8-42DC-A82A-FB741B5FDDB7}" presName="parTxOnly" presStyleLbl="node1" presStyleIdx="4" presStyleCnt="6">
        <dgm:presLayoutVars>
          <dgm:bulletEnabled val="1"/>
        </dgm:presLayoutVars>
      </dgm:prSet>
      <dgm:spPr/>
    </dgm:pt>
    <dgm:pt modelId="{2B94C886-6DB3-4DC2-AE40-88DED9F9F332}" type="pres">
      <dgm:prSet presAssocID="{B3BE8BCE-CE64-4518-8B40-9B880944F790}" presName="parSpace" presStyleCnt="0"/>
      <dgm:spPr/>
    </dgm:pt>
    <dgm:pt modelId="{E4710442-B8AF-4F5A-A82C-7D1904917856}" type="pres">
      <dgm:prSet presAssocID="{9F3BB04A-8AF0-4AAF-9011-E55C54E3A83D}" presName="parTxOnly" presStyleLbl="node1" presStyleIdx="5" presStyleCnt="6">
        <dgm:presLayoutVars>
          <dgm:bulletEnabled val="1"/>
        </dgm:presLayoutVars>
      </dgm:prSet>
      <dgm:spPr/>
    </dgm:pt>
  </dgm:ptLst>
  <dgm:cxnLst>
    <dgm:cxn modelId="{7E45E607-E18F-47CD-8D6C-D04F31001742}" srcId="{3CBF0583-BC36-4664-A0B7-4D2468CA288A}" destId="{0BF1DE08-8AA4-4BAF-B67D-F128CA5AD458}" srcOrd="1" destOrd="0" parTransId="{E44930BC-32D1-4685-BC38-2BEE51523ED3}" sibTransId="{11CDA24F-E289-4636-A381-3ADCEF2C2EAB}"/>
    <dgm:cxn modelId="{C696EB11-8566-43AE-AD22-BC263B300470}" type="presOf" srcId="{D07A0445-736C-4793-95F8-3960396537CF}" destId="{A2D431A4-73EA-4860-A14B-21B7B3431889}" srcOrd="0" destOrd="0" presId="urn:microsoft.com/office/officeart/2005/8/layout/hChevron3"/>
    <dgm:cxn modelId="{A27AD643-D3C3-47FE-B6BD-31725E749A7C}" type="presOf" srcId="{390CE5A9-9F02-4877-BB06-199C8096E8AF}" destId="{D64A07E6-E271-412D-8B9B-C977BA57068A}" srcOrd="0" destOrd="0" presId="urn:microsoft.com/office/officeart/2005/8/layout/hChevron3"/>
    <dgm:cxn modelId="{712C654B-018E-4647-8BAD-E83CB1A0844A}" type="presOf" srcId="{EB5FB68B-FBF8-42DC-A82A-FB741B5FDDB7}" destId="{C49F4A39-7087-4AD6-90FF-62486066C185}" srcOrd="0" destOrd="0" presId="urn:microsoft.com/office/officeart/2005/8/layout/hChevron3"/>
    <dgm:cxn modelId="{4065766E-6772-40E2-B9D3-94502C4D0E07}" type="presOf" srcId="{3CBF0583-BC36-4664-A0B7-4D2468CA288A}" destId="{76D8DCFF-BAC2-46EC-B066-EC9C723CFA94}" srcOrd="0" destOrd="0" presId="urn:microsoft.com/office/officeart/2005/8/layout/hChevron3"/>
    <dgm:cxn modelId="{6301C37C-F281-4376-970A-3103BCEEF9AC}" type="presOf" srcId="{9F3BB04A-8AF0-4AAF-9011-E55C54E3A83D}" destId="{E4710442-B8AF-4F5A-A82C-7D1904917856}" srcOrd="0" destOrd="0" presId="urn:microsoft.com/office/officeart/2005/8/layout/hChevron3"/>
    <dgm:cxn modelId="{04E39A94-0FDC-4387-B74C-06424CF449F9}" type="presOf" srcId="{0BF1DE08-8AA4-4BAF-B67D-F128CA5AD458}" destId="{DC471B73-F418-4603-A4B4-1961B6863F2A}" srcOrd="0" destOrd="0" presId="urn:microsoft.com/office/officeart/2005/8/layout/hChevron3"/>
    <dgm:cxn modelId="{60B51595-092A-4BA1-A160-08561C238028}" srcId="{3CBF0583-BC36-4664-A0B7-4D2468CA288A}" destId="{EB5FB68B-FBF8-42DC-A82A-FB741B5FDDB7}" srcOrd="4" destOrd="0" parTransId="{FA99B642-BDFA-49A4-B171-56ADD4D07CBB}" sibTransId="{B3BE8BCE-CE64-4518-8B40-9B880944F790}"/>
    <dgm:cxn modelId="{8E5DA49A-B1CB-463E-AD97-F68B9C791537}" type="presOf" srcId="{2E4F0035-559A-42B8-A29C-61FCB7AFE062}" destId="{CD60237D-8EEA-4D43-A726-16216D4A6908}" srcOrd="0" destOrd="0" presId="urn:microsoft.com/office/officeart/2005/8/layout/hChevron3"/>
    <dgm:cxn modelId="{FEB2E6A8-7769-41DA-8EE7-A7A2150E9785}" srcId="{3CBF0583-BC36-4664-A0B7-4D2468CA288A}" destId="{9F3BB04A-8AF0-4AAF-9011-E55C54E3A83D}" srcOrd="5" destOrd="0" parTransId="{6706A42E-D0EB-43C3-A8D3-46DF638942BB}" sibTransId="{FC3B6D35-E3E4-4599-A442-17AF0445A55C}"/>
    <dgm:cxn modelId="{685FB2B0-6F13-4D4D-8FF1-1BCD0C1D5B51}" srcId="{3CBF0583-BC36-4664-A0B7-4D2468CA288A}" destId="{2E4F0035-559A-42B8-A29C-61FCB7AFE062}" srcOrd="0" destOrd="0" parTransId="{D6D3A366-22D9-4E76-B990-28B5482F4B00}" sibTransId="{57C5F445-5085-4288-8CE7-E7A27C0B4D1C}"/>
    <dgm:cxn modelId="{EFF623B2-5733-4F74-B633-C20604A937C6}" srcId="{3CBF0583-BC36-4664-A0B7-4D2468CA288A}" destId="{D07A0445-736C-4793-95F8-3960396537CF}" srcOrd="3" destOrd="0" parTransId="{800F8903-709C-4FBD-AB41-CAFBE5504D0D}" sibTransId="{8FF1B342-418B-4E87-A1A2-E93A7448EA47}"/>
    <dgm:cxn modelId="{DA5D83D9-0CC9-4020-A1C9-DA670BF84360}" srcId="{3CBF0583-BC36-4664-A0B7-4D2468CA288A}" destId="{390CE5A9-9F02-4877-BB06-199C8096E8AF}" srcOrd="2" destOrd="0" parTransId="{B996F9DF-8263-43E6-A259-7B939CC42037}" sibTransId="{2B20E929-AA50-4A19-81BA-CC4FE34CAF06}"/>
    <dgm:cxn modelId="{2CCD25C0-B91B-4A85-B233-8DF0495D634F}" type="presParOf" srcId="{76D8DCFF-BAC2-46EC-B066-EC9C723CFA94}" destId="{CD60237D-8EEA-4D43-A726-16216D4A6908}" srcOrd="0" destOrd="0" presId="urn:microsoft.com/office/officeart/2005/8/layout/hChevron3"/>
    <dgm:cxn modelId="{63FBD9AC-F149-47FA-8D76-8A4555A43A50}" type="presParOf" srcId="{76D8DCFF-BAC2-46EC-B066-EC9C723CFA94}" destId="{7B1F8A58-9568-41D6-AAC2-77FFCA316CBD}" srcOrd="1" destOrd="0" presId="urn:microsoft.com/office/officeart/2005/8/layout/hChevron3"/>
    <dgm:cxn modelId="{D0C3A383-07A9-470E-A216-CFA769C6E13D}" type="presParOf" srcId="{76D8DCFF-BAC2-46EC-B066-EC9C723CFA94}" destId="{DC471B73-F418-4603-A4B4-1961B6863F2A}" srcOrd="2" destOrd="0" presId="urn:microsoft.com/office/officeart/2005/8/layout/hChevron3"/>
    <dgm:cxn modelId="{F2135E9E-272C-4EB2-9DAA-46831C79D1FE}" type="presParOf" srcId="{76D8DCFF-BAC2-46EC-B066-EC9C723CFA94}" destId="{FE1DF543-AE36-42C9-9BC5-0AE1D2F6BCEB}" srcOrd="3" destOrd="0" presId="urn:microsoft.com/office/officeart/2005/8/layout/hChevron3"/>
    <dgm:cxn modelId="{EEEE6007-ABCF-48C8-86FA-0E17E834B3B1}" type="presParOf" srcId="{76D8DCFF-BAC2-46EC-B066-EC9C723CFA94}" destId="{D64A07E6-E271-412D-8B9B-C977BA57068A}" srcOrd="4" destOrd="0" presId="urn:microsoft.com/office/officeart/2005/8/layout/hChevron3"/>
    <dgm:cxn modelId="{CDF8DA70-783A-4035-976B-458C6E0C94B7}" type="presParOf" srcId="{76D8DCFF-BAC2-46EC-B066-EC9C723CFA94}" destId="{AACECD11-45FA-49C5-8118-59791975009D}" srcOrd="5" destOrd="0" presId="urn:microsoft.com/office/officeart/2005/8/layout/hChevron3"/>
    <dgm:cxn modelId="{ECC77C5A-A9D0-402A-817A-AABE55EBF251}" type="presParOf" srcId="{76D8DCFF-BAC2-46EC-B066-EC9C723CFA94}" destId="{A2D431A4-73EA-4860-A14B-21B7B3431889}" srcOrd="6" destOrd="0" presId="urn:microsoft.com/office/officeart/2005/8/layout/hChevron3"/>
    <dgm:cxn modelId="{EC16D968-E934-4098-91FA-85F278080B6F}" type="presParOf" srcId="{76D8DCFF-BAC2-46EC-B066-EC9C723CFA94}" destId="{9542071C-AE41-4AE3-B975-9C6D10F42E73}" srcOrd="7" destOrd="0" presId="urn:microsoft.com/office/officeart/2005/8/layout/hChevron3"/>
    <dgm:cxn modelId="{EA6072A7-22A0-42A9-B31D-7A91DF9958F5}" type="presParOf" srcId="{76D8DCFF-BAC2-46EC-B066-EC9C723CFA94}" destId="{C49F4A39-7087-4AD6-90FF-62486066C185}" srcOrd="8" destOrd="0" presId="urn:microsoft.com/office/officeart/2005/8/layout/hChevron3"/>
    <dgm:cxn modelId="{90F56737-1F5F-48DD-89FF-E4A4FC674BE1}" type="presParOf" srcId="{76D8DCFF-BAC2-46EC-B066-EC9C723CFA94}" destId="{2B94C886-6DB3-4DC2-AE40-88DED9F9F332}" srcOrd="9" destOrd="0" presId="urn:microsoft.com/office/officeart/2005/8/layout/hChevron3"/>
    <dgm:cxn modelId="{826D8F33-F79E-4C27-AADA-0F80BFF8FEB0}" type="presParOf" srcId="{76D8DCFF-BAC2-46EC-B066-EC9C723CFA94}" destId="{E4710442-B8AF-4F5A-A82C-7D1904917856}" srcOrd="10"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0237D-8EEA-4D43-A726-16216D4A6908}">
      <dsp:nvSpPr>
        <dsp:cNvPr id="0" name=""/>
        <dsp:cNvSpPr/>
      </dsp:nvSpPr>
      <dsp:spPr>
        <a:xfrm>
          <a:off x="1069" y="1960965"/>
          <a:ext cx="1752172" cy="70086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November</a:t>
          </a:r>
        </a:p>
      </dsp:txBody>
      <dsp:txXfrm>
        <a:off x="1069" y="1960965"/>
        <a:ext cx="1576955" cy="700868"/>
      </dsp:txXfrm>
    </dsp:sp>
    <dsp:sp modelId="{DC471B73-F418-4603-A4B4-1961B6863F2A}">
      <dsp:nvSpPr>
        <dsp:cNvPr id="0" name=""/>
        <dsp:cNvSpPr/>
      </dsp:nvSpPr>
      <dsp:spPr>
        <a:xfrm>
          <a:off x="1402807" y="1960965"/>
          <a:ext cx="1752172" cy="7008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December</a:t>
          </a:r>
        </a:p>
      </dsp:txBody>
      <dsp:txXfrm>
        <a:off x="1753241" y="1960965"/>
        <a:ext cx="1051304" cy="700868"/>
      </dsp:txXfrm>
    </dsp:sp>
    <dsp:sp modelId="{D64A07E6-E271-412D-8B9B-C977BA57068A}">
      <dsp:nvSpPr>
        <dsp:cNvPr id="0" name=""/>
        <dsp:cNvSpPr/>
      </dsp:nvSpPr>
      <dsp:spPr>
        <a:xfrm>
          <a:off x="2804545" y="1960965"/>
          <a:ext cx="1752172" cy="7008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January</a:t>
          </a:r>
        </a:p>
      </dsp:txBody>
      <dsp:txXfrm>
        <a:off x="3154979" y="1960965"/>
        <a:ext cx="1051304" cy="700868"/>
      </dsp:txXfrm>
    </dsp:sp>
    <dsp:sp modelId="{A2D431A4-73EA-4860-A14B-21B7B3431889}">
      <dsp:nvSpPr>
        <dsp:cNvPr id="0" name=""/>
        <dsp:cNvSpPr/>
      </dsp:nvSpPr>
      <dsp:spPr>
        <a:xfrm>
          <a:off x="4206282" y="1960965"/>
          <a:ext cx="1752172" cy="7008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February</a:t>
          </a:r>
        </a:p>
      </dsp:txBody>
      <dsp:txXfrm>
        <a:off x="4556716" y="1960965"/>
        <a:ext cx="1051304" cy="700868"/>
      </dsp:txXfrm>
    </dsp:sp>
    <dsp:sp modelId="{C49F4A39-7087-4AD6-90FF-62486066C185}">
      <dsp:nvSpPr>
        <dsp:cNvPr id="0" name=""/>
        <dsp:cNvSpPr/>
      </dsp:nvSpPr>
      <dsp:spPr>
        <a:xfrm>
          <a:off x="5608020" y="1960965"/>
          <a:ext cx="1752172" cy="7008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March</a:t>
          </a:r>
        </a:p>
      </dsp:txBody>
      <dsp:txXfrm>
        <a:off x="5958454" y="1960965"/>
        <a:ext cx="1051304" cy="700868"/>
      </dsp:txXfrm>
    </dsp:sp>
    <dsp:sp modelId="{E4710442-B8AF-4F5A-A82C-7D1904917856}">
      <dsp:nvSpPr>
        <dsp:cNvPr id="0" name=""/>
        <dsp:cNvSpPr/>
      </dsp:nvSpPr>
      <dsp:spPr>
        <a:xfrm>
          <a:off x="7009758" y="1960965"/>
          <a:ext cx="1752172" cy="70086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April</a:t>
          </a:r>
        </a:p>
      </dsp:txBody>
      <dsp:txXfrm>
        <a:off x="7360192" y="1960965"/>
        <a:ext cx="1051304" cy="70086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97572F3-28B1-40B1-9814-E6DB6F441E0C}" type="datetimeFigureOut">
              <a:rPr lang="en-US" smtClean="0"/>
              <a:t>11/20/2020</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D751ACD-0C67-4CDF-841A-B6ED40D41F91}" type="slidenum">
              <a:rPr lang="en-US" smtClean="0"/>
              <a:t>‹#›</a:t>
            </a:fld>
            <a:endParaRPr lang="en-US" dirty="0"/>
          </a:p>
        </p:txBody>
      </p:sp>
    </p:spTree>
    <p:extLst>
      <p:ext uri="{BB962C8B-B14F-4D97-AF65-F5344CB8AC3E}">
        <p14:creationId xmlns:p14="http://schemas.microsoft.com/office/powerpoint/2010/main" val="1219713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2D23D5D-05BF-458D-8494-2550901E4C33}" type="datetimeFigureOut">
              <a:rPr lang="en-US" smtClean="0"/>
              <a:t>11/20/2020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369890E-7CF6-4448-B58E-405862340BEB}" type="slidenum">
              <a:rPr lang="en-US" smtClean="0"/>
              <a:t>‹#›</a:t>
            </a:fld>
            <a:endParaRPr lang="en-US" dirty="0"/>
          </a:p>
        </p:txBody>
      </p:sp>
    </p:spTree>
    <p:extLst>
      <p:ext uri="{BB962C8B-B14F-4D97-AF65-F5344CB8AC3E}">
        <p14:creationId xmlns:p14="http://schemas.microsoft.com/office/powerpoint/2010/main" val="138522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576D44A9-F24B-4C42-8F49-88109299DC79}"/>
              </a:ext>
            </a:extLst>
          </p:cNvPr>
          <p:cNvSpPr>
            <a:spLocks noGrp="1" noChangeArrowheads="1"/>
          </p:cNvSpPr>
          <p:nvPr>
            <p:ph type="sldNum" sz="quarter" idx="5"/>
          </p:nvPr>
        </p:nvSpPr>
        <p:spPr>
          <a:noFill/>
        </p:spPr>
        <p:txBody>
          <a:bodyPr/>
          <a:lstStyle>
            <a:lvl1pPr eaLnBrk="0" hangingPunct="0">
              <a:buClr>
                <a:schemeClr val="tx2"/>
              </a:buClr>
              <a:defRPr sz="1200">
                <a:solidFill>
                  <a:schemeClr val="tx1"/>
                </a:solidFill>
                <a:latin typeface="Arial" panose="020B0604020202020204" pitchFamily="34" charset="0"/>
              </a:defRPr>
            </a:lvl1pPr>
            <a:lvl2pPr marL="785372" indent="-302066" eaLnBrk="0" hangingPunct="0">
              <a:buClr>
                <a:schemeClr val="tx2"/>
              </a:buClr>
              <a:defRPr sz="1200">
                <a:solidFill>
                  <a:schemeClr val="tx1"/>
                </a:solidFill>
                <a:latin typeface="Arial" panose="020B0604020202020204" pitchFamily="34" charset="0"/>
              </a:defRPr>
            </a:lvl2pPr>
            <a:lvl3pPr marL="1208265" indent="-241653" eaLnBrk="0" hangingPunct="0">
              <a:buClr>
                <a:schemeClr val="tx2"/>
              </a:buClr>
              <a:defRPr sz="1200">
                <a:solidFill>
                  <a:schemeClr val="tx1"/>
                </a:solidFill>
                <a:latin typeface="Arial" panose="020B0604020202020204" pitchFamily="34" charset="0"/>
              </a:defRPr>
            </a:lvl3pPr>
            <a:lvl4pPr marL="1691571" indent="-241653" eaLnBrk="0" hangingPunct="0">
              <a:buClr>
                <a:schemeClr val="tx2"/>
              </a:buClr>
              <a:defRPr sz="1200">
                <a:solidFill>
                  <a:schemeClr val="tx1"/>
                </a:solidFill>
                <a:latin typeface="Arial" panose="020B0604020202020204" pitchFamily="34" charset="0"/>
              </a:defRPr>
            </a:lvl4pPr>
            <a:lvl5pPr marL="2174878" indent="-241653" eaLnBrk="0" hangingPunct="0">
              <a:buClr>
                <a:schemeClr val="tx2"/>
              </a:buClr>
              <a:defRPr sz="1200">
                <a:solidFill>
                  <a:schemeClr val="tx1"/>
                </a:solidFill>
                <a:latin typeface="Arial" panose="020B0604020202020204" pitchFamily="34" charset="0"/>
              </a:defRPr>
            </a:lvl5pPr>
            <a:lvl6pPr marL="2658184" indent="-241653" eaLnBrk="0" fontAlgn="base" hangingPunct="0">
              <a:spcBef>
                <a:spcPct val="0"/>
              </a:spcBef>
              <a:spcAft>
                <a:spcPct val="0"/>
              </a:spcAft>
              <a:buClr>
                <a:schemeClr val="tx2"/>
              </a:buClr>
              <a:defRPr sz="1200">
                <a:solidFill>
                  <a:schemeClr val="tx1"/>
                </a:solidFill>
                <a:latin typeface="Arial" panose="020B0604020202020204" pitchFamily="34" charset="0"/>
              </a:defRPr>
            </a:lvl6pPr>
            <a:lvl7pPr marL="3141490" indent="-241653" eaLnBrk="0" fontAlgn="base" hangingPunct="0">
              <a:spcBef>
                <a:spcPct val="0"/>
              </a:spcBef>
              <a:spcAft>
                <a:spcPct val="0"/>
              </a:spcAft>
              <a:buClr>
                <a:schemeClr val="tx2"/>
              </a:buClr>
              <a:defRPr sz="1200">
                <a:solidFill>
                  <a:schemeClr val="tx1"/>
                </a:solidFill>
                <a:latin typeface="Arial" panose="020B0604020202020204" pitchFamily="34" charset="0"/>
              </a:defRPr>
            </a:lvl7pPr>
            <a:lvl8pPr marL="3624796" indent="-241653" eaLnBrk="0" fontAlgn="base" hangingPunct="0">
              <a:spcBef>
                <a:spcPct val="0"/>
              </a:spcBef>
              <a:spcAft>
                <a:spcPct val="0"/>
              </a:spcAft>
              <a:buClr>
                <a:schemeClr val="tx2"/>
              </a:buClr>
              <a:defRPr sz="1200">
                <a:solidFill>
                  <a:schemeClr val="tx1"/>
                </a:solidFill>
                <a:latin typeface="Arial" panose="020B0604020202020204" pitchFamily="34" charset="0"/>
              </a:defRPr>
            </a:lvl8pPr>
            <a:lvl9pPr marL="4108102" indent="-241653" eaLnBrk="0" fontAlgn="base" hangingPunct="0">
              <a:spcBef>
                <a:spcPct val="0"/>
              </a:spcBef>
              <a:spcAft>
                <a:spcPct val="0"/>
              </a:spcAft>
              <a:buClr>
                <a:schemeClr val="tx2"/>
              </a:buClr>
              <a:defRPr sz="1200">
                <a:solidFill>
                  <a:schemeClr val="tx1"/>
                </a:solidFill>
                <a:latin typeface="Arial" panose="020B0604020202020204" pitchFamily="34" charset="0"/>
              </a:defRPr>
            </a:lvl9pPr>
          </a:lstStyle>
          <a:p>
            <a:pPr eaLnBrk="1" hangingPunct="1">
              <a:buClrTx/>
            </a:pPr>
            <a:fld id="{11C56D99-2C44-4712-9134-BE9A091D6D05}" type="slidenum">
              <a:rPr lang="en-US" altLang="en-US" sz="1300"/>
              <a:pPr eaLnBrk="1" hangingPunct="1">
                <a:buClrTx/>
              </a:pPr>
              <a:t>4</a:t>
            </a:fld>
            <a:endParaRPr lang="en-US" altLang="en-US" sz="1300" dirty="0"/>
          </a:p>
        </p:txBody>
      </p:sp>
      <p:sp>
        <p:nvSpPr>
          <p:cNvPr id="253955" name="doc id">
            <a:extLst>
              <a:ext uri="{FF2B5EF4-FFF2-40B4-BE49-F238E27FC236}">
                <a16:creationId xmlns:a16="http://schemas.microsoft.com/office/drawing/2014/main" id="{C8C3FEA9-A9AC-4F6D-A6B7-A1DDDA0B1DFE}"/>
              </a:ext>
            </a:extLst>
          </p:cNvPr>
          <p:cNvSpPr>
            <a:spLocks noGrp="1" noChangeArrowheads="1"/>
          </p:cNvSpPr>
          <p:nvPr>
            <p:ph type="ftr" sz="quarter" idx="4"/>
          </p:nvPr>
        </p:nvSpPr>
        <p:spPr>
          <a:noFill/>
        </p:spPr>
        <p:txBody>
          <a:bodyPr/>
          <a:lstStyle>
            <a:lvl1pPr eaLnBrk="0" hangingPunct="0">
              <a:buClr>
                <a:schemeClr val="tx2"/>
              </a:buClr>
              <a:defRPr sz="1200">
                <a:solidFill>
                  <a:schemeClr val="tx1"/>
                </a:solidFill>
                <a:latin typeface="Arial" panose="020B0604020202020204" pitchFamily="34" charset="0"/>
              </a:defRPr>
            </a:lvl1pPr>
            <a:lvl2pPr marL="785372" indent="-302066" eaLnBrk="0" hangingPunct="0">
              <a:buClr>
                <a:schemeClr val="tx2"/>
              </a:buClr>
              <a:defRPr sz="1200">
                <a:solidFill>
                  <a:schemeClr val="tx1"/>
                </a:solidFill>
                <a:latin typeface="Arial" panose="020B0604020202020204" pitchFamily="34" charset="0"/>
              </a:defRPr>
            </a:lvl2pPr>
            <a:lvl3pPr marL="1208265" indent="-241653" eaLnBrk="0" hangingPunct="0">
              <a:buClr>
                <a:schemeClr val="tx2"/>
              </a:buClr>
              <a:defRPr sz="1200">
                <a:solidFill>
                  <a:schemeClr val="tx1"/>
                </a:solidFill>
                <a:latin typeface="Arial" panose="020B0604020202020204" pitchFamily="34" charset="0"/>
              </a:defRPr>
            </a:lvl3pPr>
            <a:lvl4pPr marL="1691571" indent="-241653" eaLnBrk="0" hangingPunct="0">
              <a:buClr>
                <a:schemeClr val="tx2"/>
              </a:buClr>
              <a:defRPr sz="1200">
                <a:solidFill>
                  <a:schemeClr val="tx1"/>
                </a:solidFill>
                <a:latin typeface="Arial" panose="020B0604020202020204" pitchFamily="34" charset="0"/>
              </a:defRPr>
            </a:lvl4pPr>
            <a:lvl5pPr marL="2174878" indent="-241653" eaLnBrk="0" hangingPunct="0">
              <a:buClr>
                <a:schemeClr val="tx2"/>
              </a:buClr>
              <a:defRPr sz="1200">
                <a:solidFill>
                  <a:schemeClr val="tx1"/>
                </a:solidFill>
                <a:latin typeface="Arial" panose="020B0604020202020204" pitchFamily="34" charset="0"/>
              </a:defRPr>
            </a:lvl5pPr>
            <a:lvl6pPr marL="2658184" indent="-241653" eaLnBrk="0" fontAlgn="base" hangingPunct="0">
              <a:spcBef>
                <a:spcPct val="0"/>
              </a:spcBef>
              <a:spcAft>
                <a:spcPct val="0"/>
              </a:spcAft>
              <a:buClr>
                <a:schemeClr val="tx2"/>
              </a:buClr>
              <a:defRPr sz="1200">
                <a:solidFill>
                  <a:schemeClr val="tx1"/>
                </a:solidFill>
                <a:latin typeface="Arial" panose="020B0604020202020204" pitchFamily="34" charset="0"/>
              </a:defRPr>
            </a:lvl6pPr>
            <a:lvl7pPr marL="3141490" indent="-241653" eaLnBrk="0" fontAlgn="base" hangingPunct="0">
              <a:spcBef>
                <a:spcPct val="0"/>
              </a:spcBef>
              <a:spcAft>
                <a:spcPct val="0"/>
              </a:spcAft>
              <a:buClr>
                <a:schemeClr val="tx2"/>
              </a:buClr>
              <a:defRPr sz="1200">
                <a:solidFill>
                  <a:schemeClr val="tx1"/>
                </a:solidFill>
                <a:latin typeface="Arial" panose="020B0604020202020204" pitchFamily="34" charset="0"/>
              </a:defRPr>
            </a:lvl7pPr>
            <a:lvl8pPr marL="3624796" indent="-241653" eaLnBrk="0" fontAlgn="base" hangingPunct="0">
              <a:spcBef>
                <a:spcPct val="0"/>
              </a:spcBef>
              <a:spcAft>
                <a:spcPct val="0"/>
              </a:spcAft>
              <a:buClr>
                <a:schemeClr val="tx2"/>
              </a:buClr>
              <a:defRPr sz="1200">
                <a:solidFill>
                  <a:schemeClr val="tx1"/>
                </a:solidFill>
                <a:latin typeface="Arial" panose="020B0604020202020204" pitchFamily="34" charset="0"/>
              </a:defRPr>
            </a:lvl8pPr>
            <a:lvl9pPr marL="4108102" indent="-241653" eaLnBrk="0" fontAlgn="base" hangingPunct="0">
              <a:spcBef>
                <a:spcPct val="0"/>
              </a:spcBef>
              <a:spcAft>
                <a:spcPct val="0"/>
              </a:spcAft>
              <a:buClr>
                <a:schemeClr val="tx2"/>
              </a:buClr>
              <a:defRPr sz="1200">
                <a:solidFill>
                  <a:schemeClr val="tx1"/>
                </a:solidFill>
                <a:latin typeface="Arial" panose="020B0604020202020204" pitchFamily="34" charset="0"/>
              </a:defRPr>
            </a:lvl9pPr>
          </a:lstStyle>
          <a:p>
            <a:pPr eaLnBrk="1" hangingPunct="1">
              <a:buClrTx/>
            </a:pPr>
            <a:r>
              <a:rPr lang="cs-CZ" altLang="en-US" sz="800"/>
              <a:t>NYO-AAA123-20090123-</a:t>
            </a:r>
          </a:p>
        </p:txBody>
      </p:sp>
      <p:sp>
        <p:nvSpPr>
          <p:cNvPr id="253956" name="Rectangle 2">
            <a:extLst>
              <a:ext uri="{FF2B5EF4-FFF2-40B4-BE49-F238E27FC236}">
                <a16:creationId xmlns:a16="http://schemas.microsoft.com/office/drawing/2014/main" id="{2D07B9F9-A169-45F2-80B7-19E7C30DD9DA}"/>
              </a:ext>
            </a:extLst>
          </p:cNvPr>
          <p:cNvSpPr>
            <a:spLocks noGrp="1" noRot="1" noChangeAspect="1" noChangeArrowheads="1" noTextEdit="1"/>
          </p:cNvSpPr>
          <p:nvPr>
            <p:ph type="sldImg"/>
          </p:nvPr>
        </p:nvSpPr>
        <p:spPr>
          <a:xfrm>
            <a:off x="-2349500" y="1339850"/>
            <a:ext cx="11849100" cy="8886825"/>
          </a:xfrm>
          <a:ln/>
        </p:spPr>
      </p:sp>
      <p:sp>
        <p:nvSpPr>
          <p:cNvPr id="253957" name="Rectangle 3">
            <a:extLst>
              <a:ext uri="{FF2B5EF4-FFF2-40B4-BE49-F238E27FC236}">
                <a16:creationId xmlns:a16="http://schemas.microsoft.com/office/drawing/2014/main" id="{478CCF50-9977-408E-8202-B3125309863E}"/>
              </a:ext>
            </a:extLst>
          </p:cNvPr>
          <p:cNvSpPr>
            <a:spLocks noGrp="1" noChangeArrowheads="1"/>
          </p:cNvSpPr>
          <p:nvPr>
            <p:ph type="body" idx="1"/>
          </p:nvPr>
        </p:nvSpPr>
        <p:spPr>
          <a:xfrm>
            <a:off x="577428" y="375047"/>
            <a:ext cx="6402493" cy="246698"/>
          </a:xfrm>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576D44A9-F24B-4C42-8F49-88109299DC79}"/>
              </a:ext>
            </a:extLst>
          </p:cNvPr>
          <p:cNvSpPr>
            <a:spLocks noGrp="1" noChangeArrowheads="1"/>
          </p:cNvSpPr>
          <p:nvPr>
            <p:ph type="sldNum" sz="quarter" idx="5"/>
          </p:nvPr>
        </p:nvSpPr>
        <p:spPr>
          <a:noFill/>
        </p:spPr>
        <p:txBody>
          <a:bodyPr/>
          <a:lstStyle>
            <a:lvl1pPr eaLnBrk="0" hangingPunct="0">
              <a:buClr>
                <a:schemeClr val="tx2"/>
              </a:buClr>
              <a:defRPr sz="1200">
                <a:solidFill>
                  <a:schemeClr val="tx1"/>
                </a:solidFill>
                <a:latin typeface="Arial" panose="020B0604020202020204" pitchFamily="34" charset="0"/>
              </a:defRPr>
            </a:lvl1pPr>
            <a:lvl2pPr marL="785372" indent="-302066" eaLnBrk="0" hangingPunct="0">
              <a:buClr>
                <a:schemeClr val="tx2"/>
              </a:buClr>
              <a:defRPr sz="1200">
                <a:solidFill>
                  <a:schemeClr val="tx1"/>
                </a:solidFill>
                <a:latin typeface="Arial" panose="020B0604020202020204" pitchFamily="34" charset="0"/>
              </a:defRPr>
            </a:lvl2pPr>
            <a:lvl3pPr marL="1208265" indent="-241653" eaLnBrk="0" hangingPunct="0">
              <a:buClr>
                <a:schemeClr val="tx2"/>
              </a:buClr>
              <a:defRPr sz="1200">
                <a:solidFill>
                  <a:schemeClr val="tx1"/>
                </a:solidFill>
                <a:latin typeface="Arial" panose="020B0604020202020204" pitchFamily="34" charset="0"/>
              </a:defRPr>
            </a:lvl3pPr>
            <a:lvl4pPr marL="1691571" indent="-241653" eaLnBrk="0" hangingPunct="0">
              <a:buClr>
                <a:schemeClr val="tx2"/>
              </a:buClr>
              <a:defRPr sz="1200">
                <a:solidFill>
                  <a:schemeClr val="tx1"/>
                </a:solidFill>
                <a:latin typeface="Arial" panose="020B0604020202020204" pitchFamily="34" charset="0"/>
              </a:defRPr>
            </a:lvl4pPr>
            <a:lvl5pPr marL="2174878" indent="-241653" eaLnBrk="0" hangingPunct="0">
              <a:buClr>
                <a:schemeClr val="tx2"/>
              </a:buClr>
              <a:defRPr sz="1200">
                <a:solidFill>
                  <a:schemeClr val="tx1"/>
                </a:solidFill>
                <a:latin typeface="Arial" panose="020B0604020202020204" pitchFamily="34" charset="0"/>
              </a:defRPr>
            </a:lvl5pPr>
            <a:lvl6pPr marL="2658184" indent="-241653" eaLnBrk="0" fontAlgn="base" hangingPunct="0">
              <a:spcBef>
                <a:spcPct val="0"/>
              </a:spcBef>
              <a:spcAft>
                <a:spcPct val="0"/>
              </a:spcAft>
              <a:buClr>
                <a:schemeClr val="tx2"/>
              </a:buClr>
              <a:defRPr sz="1200">
                <a:solidFill>
                  <a:schemeClr val="tx1"/>
                </a:solidFill>
                <a:latin typeface="Arial" panose="020B0604020202020204" pitchFamily="34" charset="0"/>
              </a:defRPr>
            </a:lvl6pPr>
            <a:lvl7pPr marL="3141490" indent="-241653" eaLnBrk="0" fontAlgn="base" hangingPunct="0">
              <a:spcBef>
                <a:spcPct val="0"/>
              </a:spcBef>
              <a:spcAft>
                <a:spcPct val="0"/>
              </a:spcAft>
              <a:buClr>
                <a:schemeClr val="tx2"/>
              </a:buClr>
              <a:defRPr sz="1200">
                <a:solidFill>
                  <a:schemeClr val="tx1"/>
                </a:solidFill>
                <a:latin typeface="Arial" panose="020B0604020202020204" pitchFamily="34" charset="0"/>
              </a:defRPr>
            </a:lvl7pPr>
            <a:lvl8pPr marL="3624796" indent="-241653" eaLnBrk="0" fontAlgn="base" hangingPunct="0">
              <a:spcBef>
                <a:spcPct val="0"/>
              </a:spcBef>
              <a:spcAft>
                <a:spcPct val="0"/>
              </a:spcAft>
              <a:buClr>
                <a:schemeClr val="tx2"/>
              </a:buClr>
              <a:defRPr sz="1200">
                <a:solidFill>
                  <a:schemeClr val="tx1"/>
                </a:solidFill>
                <a:latin typeface="Arial" panose="020B0604020202020204" pitchFamily="34" charset="0"/>
              </a:defRPr>
            </a:lvl8pPr>
            <a:lvl9pPr marL="4108102" indent="-241653" eaLnBrk="0" fontAlgn="base" hangingPunct="0">
              <a:spcBef>
                <a:spcPct val="0"/>
              </a:spcBef>
              <a:spcAft>
                <a:spcPct val="0"/>
              </a:spcAft>
              <a:buClr>
                <a:schemeClr val="tx2"/>
              </a:buClr>
              <a:defRPr sz="1200">
                <a:solidFill>
                  <a:schemeClr val="tx1"/>
                </a:solidFill>
                <a:latin typeface="Arial" panose="020B0604020202020204" pitchFamily="34" charset="0"/>
              </a:defRPr>
            </a:lvl9pPr>
          </a:lstStyle>
          <a:p>
            <a:pPr eaLnBrk="1" hangingPunct="1">
              <a:buClrTx/>
            </a:pPr>
            <a:fld id="{11C56D99-2C44-4712-9134-BE9A091D6D05}" type="slidenum">
              <a:rPr lang="en-US" altLang="en-US" sz="1300"/>
              <a:pPr eaLnBrk="1" hangingPunct="1">
                <a:buClrTx/>
              </a:pPr>
              <a:t>5</a:t>
            </a:fld>
            <a:endParaRPr lang="en-US" altLang="en-US" sz="1300" dirty="0"/>
          </a:p>
        </p:txBody>
      </p:sp>
      <p:sp>
        <p:nvSpPr>
          <p:cNvPr id="253955" name="doc id">
            <a:extLst>
              <a:ext uri="{FF2B5EF4-FFF2-40B4-BE49-F238E27FC236}">
                <a16:creationId xmlns:a16="http://schemas.microsoft.com/office/drawing/2014/main" id="{C8C3FEA9-A9AC-4F6D-A6B7-A1DDDA0B1DFE}"/>
              </a:ext>
            </a:extLst>
          </p:cNvPr>
          <p:cNvSpPr>
            <a:spLocks noGrp="1" noChangeArrowheads="1"/>
          </p:cNvSpPr>
          <p:nvPr>
            <p:ph type="ftr" sz="quarter" idx="4"/>
          </p:nvPr>
        </p:nvSpPr>
        <p:spPr>
          <a:noFill/>
        </p:spPr>
        <p:txBody>
          <a:bodyPr/>
          <a:lstStyle>
            <a:lvl1pPr eaLnBrk="0" hangingPunct="0">
              <a:buClr>
                <a:schemeClr val="tx2"/>
              </a:buClr>
              <a:defRPr sz="1200">
                <a:solidFill>
                  <a:schemeClr val="tx1"/>
                </a:solidFill>
                <a:latin typeface="Arial" panose="020B0604020202020204" pitchFamily="34" charset="0"/>
              </a:defRPr>
            </a:lvl1pPr>
            <a:lvl2pPr marL="785372" indent="-302066" eaLnBrk="0" hangingPunct="0">
              <a:buClr>
                <a:schemeClr val="tx2"/>
              </a:buClr>
              <a:defRPr sz="1200">
                <a:solidFill>
                  <a:schemeClr val="tx1"/>
                </a:solidFill>
                <a:latin typeface="Arial" panose="020B0604020202020204" pitchFamily="34" charset="0"/>
              </a:defRPr>
            </a:lvl2pPr>
            <a:lvl3pPr marL="1208265" indent="-241653" eaLnBrk="0" hangingPunct="0">
              <a:buClr>
                <a:schemeClr val="tx2"/>
              </a:buClr>
              <a:defRPr sz="1200">
                <a:solidFill>
                  <a:schemeClr val="tx1"/>
                </a:solidFill>
                <a:latin typeface="Arial" panose="020B0604020202020204" pitchFamily="34" charset="0"/>
              </a:defRPr>
            </a:lvl3pPr>
            <a:lvl4pPr marL="1691571" indent="-241653" eaLnBrk="0" hangingPunct="0">
              <a:buClr>
                <a:schemeClr val="tx2"/>
              </a:buClr>
              <a:defRPr sz="1200">
                <a:solidFill>
                  <a:schemeClr val="tx1"/>
                </a:solidFill>
                <a:latin typeface="Arial" panose="020B0604020202020204" pitchFamily="34" charset="0"/>
              </a:defRPr>
            </a:lvl4pPr>
            <a:lvl5pPr marL="2174878" indent="-241653" eaLnBrk="0" hangingPunct="0">
              <a:buClr>
                <a:schemeClr val="tx2"/>
              </a:buClr>
              <a:defRPr sz="1200">
                <a:solidFill>
                  <a:schemeClr val="tx1"/>
                </a:solidFill>
                <a:latin typeface="Arial" panose="020B0604020202020204" pitchFamily="34" charset="0"/>
              </a:defRPr>
            </a:lvl5pPr>
            <a:lvl6pPr marL="2658184" indent="-241653" eaLnBrk="0" fontAlgn="base" hangingPunct="0">
              <a:spcBef>
                <a:spcPct val="0"/>
              </a:spcBef>
              <a:spcAft>
                <a:spcPct val="0"/>
              </a:spcAft>
              <a:buClr>
                <a:schemeClr val="tx2"/>
              </a:buClr>
              <a:defRPr sz="1200">
                <a:solidFill>
                  <a:schemeClr val="tx1"/>
                </a:solidFill>
                <a:latin typeface="Arial" panose="020B0604020202020204" pitchFamily="34" charset="0"/>
              </a:defRPr>
            </a:lvl6pPr>
            <a:lvl7pPr marL="3141490" indent="-241653" eaLnBrk="0" fontAlgn="base" hangingPunct="0">
              <a:spcBef>
                <a:spcPct val="0"/>
              </a:spcBef>
              <a:spcAft>
                <a:spcPct val="0"/>
              </a:spcAft>
              <a:buClr>
                <a:schemeClr val="tx2"/>
              </a:buClr>
              <a:defRPr sz="1200">
                <a:solidFill>
                  <a:schemeClr val="tx1"/>
                </a:solidFill>
                <a:latin typeface="Arial" panose="020B0604020202020204" pitchFamily="34" charset="0"/>
              </a:defRPr>
            </a:lvl7pPr>
            <a:lvl8pPr marL="3624796" indent="-241653" eaLnBrk="0" fontAlgn="base" hangingPunct="0">
              <a:spcBef>
                <a:spcPct val="0"/>
              </a:spcBef>
              <a:spcAft>
                <a:spcPct val="0"/>
              </a:spcAft>
              <a:buClr>
                <a:schemeClr val="tx2"/>
              </a:buClr>
              <a:defRPr sz="1200">
                <a:solidFill>
                  <a:schemeClr val="tx1"/>
                </a:solidFill>
                <a:latin typeface="Arial" panose="020B0604020202020204" pitchFamily="34" charset="0"/>
              </a:defRPr>
            </a:lvl8pPr>
            <a:lvl9pPr marL="4108102" indent="-241653" eaLnBrk="0" fontAlgn="base" hangingPunct="0">
              <a:spcBef>
                <a:spcPct val="0"/>
              </a:spcBef>
              <a:spcAft>
                <a:spcPct val="0"/>
              </a:spcAft>
              <a:buClr>
                <a:schemeClr val="tx2"/>
              </a:buClr>
              <a:defRPr sz="1200">
                <a:solidFill>
                  <a:schemeClr val="tx1"/>
                </a:solidFill>
                <a:latin typeface="Arial" panose="020B0604020202020204" pitchFamily="34" charset="0"/>
              </a:defRPr>
            </a:lvl9pPr>
          </a:lstStyle>
          <a:p>
            <a:pPr eaLnBrk="1" hangingPunct="1">
              <a:buClrTx/>
            </a:pPr>
            <a:r>
              <a:rPr lang="cs-CZ" altLang="en-US" sz="800"/>
              <a:t>NYO-AAA123-20090123-</a:t>
            </a:r>
          </a:p>
        </p:txBody>
      </p:sp>
      <p:sp>
        <p:nvSpPr>
          <p:cNvPr id="253956" name="Rectangle 2">
            <a:extLst>
              <a:ext uri="{FF2B5EF4-FFF2-40B4-BE49-F238E27FC236}">
                <a16:creationId xmlns:a16="http://schemas.microsoft.com/office/drawing/2014/main" id="{2D07B9F9-A169-45F2-80B7-19E7C30DD9DA}"/>
              </a:ext>
            </a:extLst>
          </p:cNvPr>
          <p:cNvSpPr>
            <a:spLocks noGrp="1" noRot="1" noChangeAspect="1" noChangeArrowheads="1" noTextEdit="1"/>
          </p:cNvSpPr>
          <p:nvPr>
            <p:ph type="sldImg"/>
          </p:nvPr>
        </p:nvSpPr>
        <p:spPr>
          <a:xfrm>
            <a:off x="-2349500" y="1339850"/>
            <a:ext cx="11849100" cy="8886825"/>
          </a:xfrm>
          <a:ln/>
        </p:spPr>
      </p:sp>
      <p:sp>
        <p:nvSpPr>
          <p:cNvPr id="253957" name="Rectangle 3">
            <a:extLst>
              <a:ext uri="{FF2B5EF4-FFF2-40B4-BE49-F238E27FC236}">
                <a16:creationId xmlns:a16="http://schemas.microsoft.com/office/drawing/2014/main" id="{478CCF50-9977-408E-8202-B3125309863E}"/>
              </a:ext>
            </a:extLst>
          </p:cNvPr>
          <p:cNvSpPr>
            <a:spLocks noGrp="1" noChangeArrowheads="1"/>
          </p:cNvSpPr>
          <p:nvPr>
            <p:ph type="body" idx="1"/>
          </p:nvPr>
        </p:nvSpPr>
        <p:spPr>
          <a:xfrm>
            <a:off x="577428" y="375047"/>
            <a:ext cx="6402493" cy="246698"/>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7202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576D44A9-F24B-4C42-8F49-88109299DC79}"/>
              </a:ext>
            </a:extLst>
          </p:cNvPr>
          <p:cNvSpPr>
            <a:spLocks noGrp="1" noChangeArrowheads="1"/>
          </p:cNvSpPr>
          <p:nvPr>
            <p:ph type="sldNum" sz="quarter" idx="5"/>
          </p:nvPr>
        </p:nvSpPr>
        <p:spPr>
          <a:noFill/>
        </p:spPr>
        <p:txBody>
          <a:bodyPr/>
          <a:lstStyle>
            <a:lvl1pPr eaLnBrk="0" hangingPunct="0">
              <a:buClr>
                <a:schemeClr val="tx2"/>
              </a:buClr>
              <a:defRPr sz="1200">
                <a:solidFill>
                  <a:schemeClr val="tx1"/>
                </a:solidFill>
                <a:latin typeface="Arial" panose="020B0604020202020204" pitchFamily="34" charset="0"/>
              </a:defRPr>
            </a:lvl1pPr>
            <a:lvl2pPr marL="785372" indent="-302066" eaLnBrk="0" hangingPunct="0">
              <a:buClr>
                <a:schemeClr val="tx2"/>
              </a:buClr>
              <a:defRPr sz="1200">
                <a:solidFill>
                  <a:schemeClr val="tx1"/>
                </a:solidFill>
                <a:latin typeface="Arial" panose="020B0604020202020204" pitchFamily="34" charset="0"/>
              </a:defRPr>
            </a:lvl2pPr>
            <a:lvl3pPr marL="1208265" indent="-241653" eaLnBrk="0" hangingPunct="0">
              <a:buClr>
                <a:schemeClr val="tx2"/>
              </a:buClr>
              <a:defRPr sz="1200">
                <a:solidFill>
                  <a:schemeClr val="tx1"/>
                </a:solidFill>
                <a:latin typeface="Arial" panose="020B0604020202020204" pitchFamily="34" charset="0"/>
              </a:defRPr>
            </a:lvl3pPr>
            <a:lvl4pPr marL="1691571" indent="-241653" eaLnBrk="0" hangingPunct="0">
              <a:buClr>
                <a:schemeClr val="tx2"/>
              </a:buClr>
              <a:defRPr sz="1200">
                <a:solidFill>
                  <a:schemeClr val="tx1"/>
                </a:solidFill>
                <a:latin typeface="Arial" panose="020B0604020202020204" pitchFamily="34" charset="0"/>
              </a:defRPr>
            </a:lvl4pPr>
            <a:lvl5pPr marL="2174878" indent="-241653" eaLnBrk="0" hangingPunct="0">
              <a:buClr>
                <a:schemeClr val="tx2"/>
              </a:buClr>
              <a:defRPr sz="1200">
                <a:solidFill>
                  <a:schemeClr val="tx1"/>
                </a:solidFill>
                <a:latin typeface="Arial" panose="020B0604020202020204" pitchFamily="34" charset="0"/>
              </a:defRPr>
            </a:lvl5pPr>
            <a:lvl6pPr marL="2658184" indent="-241653" eaLnBrk="0" fontAlgn="base" hangingPunct="0">
              <a:spcBef>
                <a:spcPct val="0"/>
              </a:spcBef>
              <a:spcAft>
                <a:spcPct val="0"/>
              </a:spcAft>
              <a:buClr>
                <a:schemeClr val="tx2"/>
              </a:buClr>
              <a:defRPr sz="1200">
                <a:solidFill>
                  <a:schemeClr val="tx1"/>
                </a:solidFill>
                <a:latin typeface="Arial" panose="020B0604020202020204" pitchFamily="34" charset="0"/>
              </a:defRPr>
            </a:lvl6pPr>
            <a:lvl7pPr marL="3141490" indent="-241653" eaLnBrk="0" fontAlgn="base" hangingPunct="0">
              <a:spcBef>
                <a:spcPct val="0"/>
              </a:spcBef>
              <a:spcAft>
                <a:spcPct val="0"/>
              </a:spcAft>
              <a:buClr>
                <a:schemeClr val="tx2"/>
              </a:buClr>
              <a:defRPr sz="1200">
                <a:solidFill>
                  <a:schemeClr val="tx1"/>
                </a:solidFill>
                <a:latin typeface="Arial" panose="020B0604020202020204" pitchFamily="34" charset="0"/>
              </a:defRPr>
            </a:lvl7pPr>
            <a:lvl8pPr marL="3624796" indent="-241653" eaLnBrk="0" fontAlgn="base" hangingPunct="0">
              <a:spcBef>
                <a:spcPct val="0"/>
              </a:spcBef>
              <a:spcAft>
                <a:spcPct val="0"/>
              </a:spcAft>
              <a:buClr>
                <a:schemeClr val="tx2"/>
              </a:buClr>
              <a:defRPr sz="1200">
                <a:solidFill>
                  <a:schemeClr val="tx1"/>
                </a:solidFill>
                <a:latin typeface="Arial" panose="020B0604020202020204" pitchFamily="34" charset="0"/>
              </a:defRPr>
            </a:lvl8pPr>
            <a:lvl9pPr marL="4108102" indent="-241653" eaLnBrk="0" fontAlgn="base" hangingPunct="0">
              <a:spcBef>
                <a:spcPct val="0"/>
              </a:spcBef>
              <a:spcAft>
                <a:spcPct val="0"/>
              </a:spcAft>
              <a:buClr>
                <a:schemeClr val="tx2"/>
              </a:buClr>
              <a:defRPr sz="1200">
                <a:solidFill>
                  <a:schemeClr val="tx1"/>
                </a:solidFill>
                <a:latin typeface="Arial" panose="020B0604020202020204" pitchFamily="34" charset="0"/>
              </a:defRPr>
            </a:lvl9pPr>
          </a:lstStyle>
          <a:p>
            <a:pPr eaLnBrk="1" hangingPunct="1">
              <a:buClrTx/>
            </a:pPr>
            <a:fld id="{11C56D99-2C44-4712-9134-BE9A091D6D05}" type="slidenum">
              <a:rPr lang="en-US" altLang="en-US" sz="1300"/>
              <a:pPr eaLnBrk="1" hangingPunct="1">
                <a:buClrTx/>
              </a:pPr>
              <a:t>6</a:t>
            </a:fld>
            <a:endParaRPr lang="en-US" altLang="en-US" sz="1300" dirty="0"/>
          </a:p>
        </p:txBody>
      </p:sp>
      <p:sp>
        <p:nvSpPr>
          <p:cNvPr id="253955" name="doc id">
            <a:extLst>
              <a:ext uri="{FF2B5EF4-FFF2-40B4-BE49-F238E27FC236}">
                <a16:creationId xmlns:a16="http://schemas.microsoft.com/office/drawing/2014/main" id="{C8C3FEA9-A9AC-4F6D-A6B7-A1DDDA0B1DFE}"/>
              </a:ext>
            </a:extLst>
          </p:cNvPr>
          <p:cNvSpPr>
            <a:spLocks noGrp="1" noChangeArrowheads="1"/>
          </p:cNvSpPr>
          <p:nvPr>
            <p:ph type="ftr" sz="quarter" idx="4"/>
          </p:nvPr>
        </p:nvSpPr>
        <p:spPr>
          <a:noFill/>
        </p:spPr>
        <p:txBody>
          <a:bodyPr/>
          <a:lstStyle>
            <a:lvl1pPr eaLnBrk="0" hangingPunct="0">
              <a:buClr>
                <a:schemeClr val="tx2"/>
              </a:buClr>
              <a:defRPr sz="1200">
                <a:solidFill>
                  <a:schemeClr val="tx1"/>
                </a:solidFill>
                <a:latin typeface="Arial" panose="020B0604020202020204" pitchFamily="34" charset="0"/>
              </a:defRPr>
            </a:lvl1pPr>
            <a:lvl2pPr marL="785372" indent="-302066" eaLnBrk="0" hangingPunct="0">
              <a:buClr>
                <a:schemeClr val="tx2"/>
              </a:buClr>
              <a:defRPr sz="1200">
                <a:solidFill>
                  <a:schemeClr val="tx1"/>
                </a:solidFill>
                <a:latin typeface="Arial" panose="020B0604020202020204" pitchFamily="34" charset="0"/>
              </a:defRPr>
            </a:lvl2pPr>
            <a:lvl3pPr marL="1208265" indent="-241653" eaLnBrk="0" hangingPunct="0">
              <a:buClr>
                <a:schemeClr val="tx2"/>
              </a:buClr>
              <a:defRPr sz="1200">
                <a:solidFill>
                  <a:schemeClr val="tx1"/>
                </a:solidFill>
                <a:latin typeface="Arial" panose="020B0604020202020204" pitchFamily="34" charset="0"/>
              </a:defRPr>
            </a:lvl3pPr>
            <a:lvl4pPr marL="1691571" indent="-241653" eaLnBrk="0" hangingPunct="0">
              <a:buClr>
                <a:schemeClr val="tx2"/>
              </a:buClr>
              <a:defRPr sz="1200">
                <a:solidFill>
                  <a:schemeClr val="tx1"/>
                </a:solidFill>
                <a:latin typeface="Arial" panose="020B0604020202020204" pitchFamily="34" charset="0"/>
              </a:defRPr>
            </a:lvl4pPr>
            <a:lvl5pPr marL="2174878" indent="-241653" eaLnBrk="0" hangingPunct="0">
              <a:buClr>
                <a:schemeClr val="tx2"/>
              </a:buClr>
              <a:defRPr sz="1200">
                <a:solidFill>
                  <a:schemeClr val="tx1"/>
                </a:solidFill>
                <a:latin typeface="Arial" panose="020B0604020202020204" pitchFamily="34" charset="0"/>
              </a:defRPr>
            </a:lvl5pPr>
            <a:lvl6pPr marL="2658184" indent="-241653" eaLnBrk="0" fontAlgn="base" hangingPunct="0">
              <a:spcBef>
                <a:spcPct val="0"/>
              </a:spcBef>
              <a:spcAft>
                <a:spcPct val="0"/>
              </a:spcAft>
              <a:buClr>
                <a:schemeClr val="tx2"/>
              </a:buClr>
              <a:defRPr sz="1200">
                <a:solidFill>
                  <a:schemeClr val="tx1"/>
                </a:solidFill>
                <a:latin typeface="Arial" panose="020B0604020202020204" pitchFamily="34" charset="0"/>
              </a:defRPr>
            </a:lvl6pPr>
            <a:lvl7pPr marL="3141490" indent="-241653" eaLnBrk="0" fontAlgn="base" hangingPunct="0">
              <a:spcBef>
                <a:spcPct val="0"/>
              </a:spcBef>
              <a:spcAft>
                <a:spcPct val="0"/>
              </a:spcAft>
              <a:buClr>
                <a:schemeClr val="tx2"/>
              </a:buClr>
              <a:defRPr sz="1200">
                <a:solidFill>
                  <a:schemeClr val="tx1"/>
                </a:solidFill>
                <a:latin typeface="Arial" panose="020B0604020202020204" pitchFamily="34" charset="0"/>
              </a:defRPr>
            </a:lvl7pPr>
            <a:lvl8pPr marL="3624796" indent="-241653" eaLnBrk="0" fontAlgn="base" hangingPunct="0">
              <a:spcBef>
                <a:spcPct val="0"/>
              </a:spcBef>
              <a:spcAft>
                <a:spcPct val="0"/>
              </a:spcAft>
              <a:buClr>
                <a:schemeClr val="tx2"/>
              </a:buClr>
              <a:defRPr sz="1200">
                <a:solidFill>
                  <a:schemeClr val="tx1"/>
                </a:solidFill>
                <a:latin typeface="Arial" panose="020B0604020202020204" pitchFamily="34" charset="0"/>
              </a:defRPr>
            </a:lvl8pPr>
            <a:lvl9pPr marL="4108102" indent="-241653" eaLnBrk="0" fontAlgn="base" hangingPunct="0">
              <a:spcBef>
                <a:spcPct val="0"/>
              </a:spcBef>
              <a:spcAft>
                <a:spcPct val="0"/>
              </a:spcAft>
              <a:buClr>
                <a:schemeClr val="tx2"/>
              </a:buClr>
              <a:defRPr sz="1200">
                <a:solidFill>
                  <a:schemeClr val="tx1"/>
                </a:solidFill>
                <a:latin typeface="Arial" panose="020B0604020202020204" pitchFamily="34" charset="0"/>
              </a:defRPr>
            </a:lvl9pPr>
          </a:lstStyle>
          <a:p>
            <a:pPr eaLnBrk="1" hangingPunct="1">
              <a:buClrTx/>
            </a:pPr>
            <a:r>
              <a:rPr lang="cs-CZ" altLang="en-US" sz="800"/>
              <a:t>NYO-AAA123-20090123-</a:t>
            </a:r>
          </a:p>
        </p:txBody>
      </p:sp>
      <p:sp>
        <p:nvSpPr>
          <p:cNvPr id="253956" name="Rectangle 2">
            <a:extLst>
              <a:ext uri="{FF2B5EF4-FFF2-40B4-BE49-F238E27FC236}">
                <a16:creationId xmlns:a16="http://schemas.microsoft.com/office/drawing/2014/main" id="{2D07B9F9-A169-45F2-80B7-19E7C30DD9DA}"/>
              </a:ext>
            </a:extLst>
          </p:cNvPr>
          <p:cNvSpPr>
            <a:spLocks noGrp="1" noRot="1" noChangeAspect="1" noChangeArrowheads="1" noTextEdit="1"/>
          </p:cNvSpPr>
          <p:nvPr>
            <p:ph type="sldImg"/>
          </p:nvPr>
        </p:nvSpPr>
        <p:spPr>
          <a:xfrm>
            <a:off x="-2349500" y="1339850"/>
            <a:ext cx="11849100" cy="8886825"/>
          </a:xfrm>
          <a:ln/>
        </p:spPr>
      </p:sp>
      <p:sp>
        <p:nvSpPr>
          <p:cNvPr id="253957" name="Rectangle 3">
            <a:extLst>
              <a:ext uri="{FF2B5EF4-FFF2-40B4-BE49-F238E27FC236}">
                <a16:creationId xmlns:a16="http://schemas.microsoft.com/office/drawing/2014/main" id="{478CCF50-9977-408E-8202-B3125309863E}"/>
              </a:ext>
            </a:extLst>
          </p:cNvPr>
          <p:cNvSpPr>
            <a:spLocks noGrp="1" noChangeArrowheads="1"/>
          </p:cNvSpPr>
          <p:nvPr>
            <p:ph type="body" idx="1"/>
          </p:nvPr>
        </p:nvSpPr>
        <p:spPr>
          <a:xfrm>
            <a:off x="577428" y="375047"/>
            <a:ext cx="6402493" cy="246698"/>
          </a:xfrm>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05140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7</a:t>
            </a:fld>
            <a:endParaRPr lang="en-US" dirty="0"/>
          </a:p>
        </p:txBody>
      </p:sp>
      <p:sp>
        <p:nvSpPr>
          <p:cNvPr id="5" name="Footer Placeholder 4"/>
          <p:cNvSpPr>
            <a:spLocks noGrp="1"/>
          </p:cNvSpPr>
          <p:nvPr>
            <p:ph type="ftr" sz="quarter" idx="11"/>
          </p:nvPr>
        </p:nvSpPr>
        <p:spPr/>
        <p:txBody>
          <a:bodyPr/>
          <a:lstStyle/>
          <a:p>
            <a:r>
              <a:rPr lang="en-US" dirty="0"/>
              <a:t>Draft - Confidential for Policy Development; </a:t>
            </a:r>
          </a:p>
        </p:txBody>
      </p:sp>
    </p:spTree>
    <p:extLst>
      <p:ext uri="{BB962C8B-B14F-4D97-AF65-F5344CB8AC3E}">
        <p14:creationId xmlns:p14="http://schemas.microsoft.com/office/powerpoint/2010/main" val="137980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8</a:t>
            </a:fld>
            <a:endParaRPr lang="en-US" dirty="0"/>
          </a:p>
        </p:txBody>
      </p:sp>
      <p:sp>
        <p:nvSpPr>
          <p:cNvPr id="5" name="Footer Placeholder 4"/>
          <p:cNvSpPr>
            <a:spLocks noGrp="1"/>
          </p:cNvSpPr>
          <p:nvPr>
            <p:ph type="ftr" sz="quarter" idx="11"/>
          </p:nvPr>
        </p:nvSpPr>
        <p:spPr/>
        <p:txBody>
          <a:bodyPr/>
          <a:lstStyle/>
          <a:p>
            <a:r>
              <a:rPr lang="en-US" dirty="0"/>
              <a:t>Draft - Confidential for Policy Development; </a:t>
            </a:r>
          </a:p>
        </p:txBody>
      </p:sp>
    </p:spTree>
    <p:extLst>
      <p:ext uri="{BB962C8B-B14F-4D97-AF65-F5344CB8AC3E}">
        <p14:creationId xmlns:p14="http://schemas.microsoft.com/office/powerpoint/2010/main" val="328993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a:t>Draft - Confidential for Policy Development; </a:t>
            </a:r>
          </a:p>
        </p:txBody>
      </p:sp>
    </p:spTree>
    <p:extLst>
      <p:ext uri="{BB962C8B-B14F-4D97-AF65-F5344CB8AC3E}">
        <p14:creationId xmlns:p14="http://schemas.microsoft.com/office/powerpoint/2010/main" val="102163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a:t>Draft - Confidential for Policy Development; </a:t>
            </a:r>
          </a:p>
        </p:txBody>
      </p:sp>
    </p:spTree>
    <p:extLst>
      <p:ext uri="{BB962C8B-B14F-4D97-AF65-F5344CB8AC3E}">
        <p14:creationId xmlns:p14="http://schemas.microsoft.com/office/powerpoint/2010/main" val="4228677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2642517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dirty="0">
              <a:latin typeface="Arial"/>
              <a:ea typeface="+mj-ea"/>
              <a:cs typeface="Arial"/>
              <a:sym typeface="Arial"/>
            </a:endParaRPr>
          </a:p>
        </p:txBody>
      </p:sp>
      <p:sp>
        <p:nvSpPr>
          <p:cNvPr id="2" name="Title 1"/>
          <p:cNvSpPr>
            <a:spLocks noGrp="1"/>
          </p:cNvSpPr>
          <p:nvPr>
            <p:ph type="ctrTitle"/>
          </p:nvPr>
        </p:nvSpPr>
        <p:spPr>
          <a:xfrm>
            <a:off x="2688336" y="2724912"/>
            <a:ext cx="4956485" cy="430887"/>
          </a:xfrm>
        </p:spPr>
        <p:txBody>
          <a:bodyPr wrap="square" lIns="0" tIns="0" rIns="0" bIns="0">
            <a:spAutoFit/>
          </a:bodyPr>
          <a:lstStyle>
            <a:lvl1pPr algn="l">
              <a:defRPr sz="2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689602" y="4937760"/>
            <a:ext cx="2781211" cy="215444"/>
          </a:xfrm>
        </p:spPr>
        <p:txBody>
          <a:bodyPr wrap="square" lIns="0" tIns="0" rIns="0" bIns="0">
            <a:spAutoFit/>
          </a:bodyPr>
          <a:lstStyle>
            <a:lvl1pPr marL="0" indent="0" algn="l">
              <a:buNone/>
              <a:defRPr sz="14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itleTopPlaceholder"/>
          <p:cNvSpPr>
            <a:spLocks noChangeArrowheads="1"/>
          </p:cNvSpPr>
          <p:nvPr userDrawn="1"/>
        </p:nvSpPr>
        <p:spPr bwMode="ltGray">
          <a:xfrm>
            <a:off x="2125654" y="3245969"/>
            <a:ext cx="2125653"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20" name="TitleTopPlaceholder"/>
          <p:cNvSpPr>
            <a:spLocks noChangeArrowheads="1"/>
          </p:cNvSpPr>
          <p:nvPr userDrawn="1"/>
        </p:nvSpPr>
        <p:spPr bwMode="ltGray">
          <a:xfrm>
            <a:off x="1" y="3245968"/>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sp>
        <p:nvSpPr>
          <p:cNvPr id="21" name="TitleTopPlaceholder"/>
          <p:cNvSpPr>
            <a:spLocks noChangeArrowheads="1"/>
          </p:cNvSpPr>
          <p:nvPr userDrawn="1"/>
        </p:nvSpPr>
        <p:spPr bwMode="ltGray">
          <a:xfrm>
            <a:off x="3886006" y="3246844"/>
            <a:ext cx="5257994"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latin typeface="Arial"/>
            </a:endParaRPr>
          </a:p>
        </p:txBody>
      </p:sp>
      <p:pic>
        <p:nvPicPr>
          <p:cNvPr id="22" name="Picture 4" descr="http://upload.wikimedia.org/wikipedia/commons/thumb/8/82/Seal_of_Massachusetts.svg/2000px-Seal_of_Massachusetts.svg.png"/>
          <p:cNvPicPr>
            <a:picLocks noChangeAspect="1" noChangeArrowheads="1"/>
          </p:cNvPicPr>
          <p:nvPr userDrawn="1"/>
        </p:nvPicPr>
        <p:blipFill>
          <a:blip r:embed="rId7"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McK Disclaimer"/>
          <p:cNvSpPr>
            <a:spLocks noChangeArrowheads="1"/>
          </p:cNvSpPr>
          <p:nvPr userDrawn="1"/>
        </p:nvSpPr>
        <p:spPr bwMode="auto">
          <a:xfrm>
            <a:off x="2689602" y="4343400"/>
            <a:ext cx="56161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dirty="0">
                <a:solidFill>
                  <a:schemeClr val="tx2"/>
                </a:solidFill>
                <a:latin typeface="Arial"/>
                <a:ea typeface="ＭＳ Ｐゴシック"/>
              </a:rPr>
              <a:t>Executive Office of Health and Human Services</a:t>
            </a:r>
          </a:p>
        </p:txBody>
      </p:sp>
      <p:sp>
        <p:nvSpPr>
          <p:cNvPr id="4" name="TextBox 3">
            <a:extLst>
              <a:ext uri="{FF2B5EF4-FFF2-40B4-BE49-F238E27FC236}">
                <a16:creationId xmlns:a16="http://schemas.microsoft.com/office/drawing/2014/main" id="{6279685E-8CBE-437A-A860-80366684243F}"/>
              </a:ext>
            </a:extLst>
          </p:cNvPr>
          <p:cNvSpPr txBox="1"/>
          <p:nvPr userDrawn="1"/>
        </p:nvSpPr>
        <p:spPr bwMode="auto">
          <a:xfrm>
            <a:off x="5166578" y="6324600"/>
            <a:ext cx="3444022" cy="436454"/>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sz="1100" b="0" kern="0" dirty="0">
                <a:solidFill>
                  <a:srgbClr val="000000"/>
                </a:solidFill>
                <a:latin typeface="Arial" panose="020B0604020202020204" pitchFamily="34" charset="0"/>
                <a:cs typeface="Arial" panose="020B0604020202020204" pitchFamily="34" charset="0"/>
              </a:rPr>
              <a:t>Draft policy document.  Not for general distribution.</a:t>
            </a:r>
          </a:p>
        </p:txBody>
      </p:sp>
    </p:spTree>
    <p:extLst>
      <p:ext uri="{BB962C8B-B14F-4D97-AF65-F5344CB8AC3E}">
        <p14:creationId xmlns:p14="http://schemas.microsoft.com/office/powerpoint/2010/main" val="35766324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7563486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7" name="think-cell Slide" r:id="rId5" imgW="270" imgH="270" progId="TCLayout.ActiveDocument.1">
                  <p:embed/>
                </p:oleObj>
              </mc:Choice>
              <mc:Fallback>
                <p:oleObj name="think-cell Slide" r:id="rId5" imgW="270" imgH="270"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09600" y="1143000"/>
            <a:ext cx="7924800" cy="1200329"/>
          </a:xfrm>
        </p:spPr>
        <p:txBody>
          <a:bodyPr wrap="square"/>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626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23881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7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609600" y="1066800"/>
            <a:ext cx="2901756" cy="1323439"/>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a:extLst>
              <a:ext uri="{FF2B5EF4-FFF2-40B4-BE49-F238E27FC236}">
                <a16:creationId xmlns:a16="http://schemas.microsoft.com/office/drawing/2014/main" id="{19B20062-F2ED-4092-9A4F-6FFEA20CD2D2}"/>
              </a:ext>
            </a:extLst>
          </p:cNvPr>
          <p:cNvSpPr txBox="1"/>
          <p:nvPr userDrawn="1"/>
        </p:nvSpPr>
        <p:spPr bwMode="auto">
          <a:xfrm>
            <a:off x="5105400" y="6477000"/>
            <a:ext cx="3444022" cy="436454"/>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sz="1100" b="0" kern="0" dirty="0">
                <a:solidFill>
                  <a:srgbClr val="000000"/>
                </a:solidFill>
                <a:latin typeface="Arial" panose="020B0604020202020204" pitchFamily="34" charset="0"/>
                <a:cs typeface="Arial" panose="020B0604020202020204" pitchFamily="34" charset="0"/>
              </a:rPr>
              <a:t>Draft policy document.  Not for general distribution.</a:t>
            </a:r>
          </a:p>
        </p:txBody>
      </p:sp>
    </p:spTree>
    <p:extLst>
      <p:ext uri="{BB962C8B-B14F-4D97-AF65-F5344CB8AC3E}">
        <p14:creationId xmlns:p14="http://schemas.microsoft.com/office/powerpoint/2010/main" val="177563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adow Box">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8703186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9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1028700" y="1371600"/>
            <a:ext cx="7086600" cy="4343400"/>
          </a:xfrm>
          <a:solidFill>
            <a:schemeClr val="bg1"/>
          </a:solidFill>
          <a:ln>
            <a:solidFill>
              <a:schemeClr val="tx1"/>
            </a:solidFill>
          </a:ln>
          <a:effectLst>
            <a:outerShdw blurRad="50800" dist="38100" dir="2700000" algn="tl" rotWithShape="0">
              <a:prstClr val="black">
                <a:alpha val="40000"/>
              </a:prstClr>
            </a:outerShdw>
          </a:effectLst>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30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Boxes">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userDrawn="1">
            <p:custDataLst>
              <p:tags r:id="rId2"/>
            </p:custDataLst>
            <p:extLst>
              <p:ext uri="{D42A27DB-BD31-4B8C-83A1-F6EECF244321}">
                <p14:modId xmlns:p14="http://schemas.microsoft.com/office/powerpoint/2010/main" val="4282418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2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a:xfrm>
            <a:off x="173736" y="237744"/>
            <a:ext cx="8741664" cy="292388"/>
          </a:xfrm>
        </p:spPr>
        <p:txBody>
          <a:bodyPr/>
          <a:lstStyle/>
          <a:p>
            <a:r>
              <a:rPr lang="en-US"/>
              <a:t>Click to edit Master title style</a:t>
            </a:r>
            <a:endParaRPr lang="en-US" dirty="0"/>
          </a:p>
        </p:txBody>
      </p:sp>
      <p:sp>
        <p:nvSpPr>
          <p:cNvPr id="21" name="Text Placeholder 5"/>
          <p:cNvSpPr>
            <a:spLocks noGrp="1"/>
          </p:cNvSpPr>
          <p:nvPr>
            <p:ph type="body" sz="quarter" idx="10" hasCustomPrompt="1"/>
          </p:nvPr>
        </p:nvSpPr>
        <p:spPr>
          <a:xfrm>
            <a:off x="228600" y="1371600"/>
            <a:ext cx="1737360" cy="990600"/>
          </a:xfrm>
          <a:solidFill>
            <a:schemeClr val="accent1"/>
          </a:solidFill>
        </p:spPr>
        <p:txBody>
          <a:bodyPr anchor="ctr">
            <a:noAutofit/>
          </a:bodyPr>
          <a:lstStyle>
            <a:lvl1pPr algn="ctr">
              <a:defRPr baseline="0"/>
            </a:lvl1pPr>
          </a:lstStyle>
          <a:p>
            <a:pPr lvl="0"/>
            <a:r>
              <a:rPr lang="en-US" dirty="0"/>
              <a:t>Add Text</a:t>
            </a:r>
          </a:p>
        </p:txBody>
      </p:sp>
      <p:sp>
        <p:nvSpPr>
          <p:cNvPr id="22" name="Text Placeholder 5"/>
          <p:cNvSpPr>
            <a:spLocks noGrp="1"/>
          </p:cNvSpPr>
          <p:nvPr>
            <p:ph type="body" sz="quarter" idx="11" hasCustomPrompt="1"/>
          </p:nvPr>
        </p:nvSpPr>
        <p:spPr>
          <a:xfrm>
            <a:off x="228600" y="2565400"/>
            <a:ext cx="1737360" cy="990600"/>
          </a:xfrm>
          <a:solidFill>
            <a:schemeClr val="accent1"/>
          </a:solidFill>
        </p:spPr>
        <p:txBody>
          <a:bodyPr anchor="ctr">
            <a:noAutofit/>
          </a:bodyPr>
          <a:lstStyle>
            <a:lvl1pPr algn="ctr">
              <a:defRPr baseline="0"/>
            </a:lvl1pPr>
          </a:lstStyle>
          <a:p>
            <a:pPr lvl="0"/>
            <a:r>
              <a:rPr lang="en-US" dirty="0"/>
              <a:t>Add Text</a:t>
            </a:r>
          </a:p>
        </p:txBody>
      </p:sp>
      <p:sp>
        <p:nvSpPr>
          <p:cNvPr id="23" name="Text Placeholder 5"/>
          <p:cNvSpPr>
            <a:spLocks noGrp="1"/>
          </p:cNvSpPr>
          <p:nvPr>
            <p:ph type="body" sz="quarter" idx="12" hasCustomPrompt="1"/>
          </p:nvPr>
        </p:nvSpPr>
        <p:spPr>
          <a:xfrm>
            <a:off x="228600" y="3759200"/>
            <a:ext cx="1737360" cy="990600"/>
          </a:xfrm>
          <a:solidFill>
            <a:schemeClr val="accent1"/>
          </a:solidFill>
        </p:spPr>
        <p:txBody>
          <a:bodyPr anchor="ctr">
            <a:noAutofit/>
          </a:bodyPr>
          <a:lstStyle>
            <a:lvl1pPr algn="ctr">
              <a:defRPr baseline="0"/>
            </a:lvl1pPr>
          </a:lstStyle>
          <a:p>
            <a:pPr lvl="0"/>
            <a:r>
              <a:rPr lang="en-US" dirty="0"/>
              <a:t>Add Text</a:t>
            </a:r>
          </a:p>
        </p:txBody>
      </p:sp>
      <p:sp>
        <p:nvSpPr>
          <p:cNvPr id="24" name="Text Placeholder 5"/>
          <p:cNvSpPr>
            <a:spLocks noGrp="1"/>
          </p:cNvSpPr>
          <p:nvPr>
            <p:ph type="body" sz="quarter" idx="13" hasCustomPrompt="1"/>
          </p:nvPr>
        </p:nvSpPr>
        <p:spPr>
          <a:xfrm>
            <a:off x="228600" y="4953000"/>
            <a:ext cx="1737360" cy="990600"/>
          </a:xfrm>
          <a:solidFill>
            <a:schemeClr val="accent1"/>
          </a:solidFill>
        </p:spPr>
        <p:txBody>
          <a:bodyPr anchor="ctr">
            <a:noAutofit/>
          </a:bodyPr>
          <a:lstStyle>
            <a:lvl1pPr algn="ctr">
              <a:defRPr baseline="0"/>
            </a:lvl1pPr>
          </a:lstStyle>
          <a:p>
            <a:pPr lvl="0"/>
            <a:r>
              <a:rPr lang="en-US" dirty="0"/>
              <a:t>Add Text</a:t>
            </a:r>
          </a:p>
        </p:txBody>
      </p:sp>
      <p:sp>
        <p:nvSpPr>
          <p:cNvPr id="25" name="Text Placeholder 23"/>
          <p:cNvSpPr>
            <a:spLocks noGrp="1"/>
          </p:cNvSpPr>
          <p:nvPr>
            <p:ph type="body" sz="quarter" idx="14" hasCustomPrompt="1"/>
          </p:nvPr>
        </p:nvSpPr>
        <p:spPr>
          <a:xfrm>
            <a:off x="2286000" y="944434"/>
            <a:ext cx="756938" cy="338554"/>
          </a:xfrm>
        </p:spPr>
        <p:txBody>
          <a:bodyPr wrap="square" lIns="91440" tIns="45720" rIns="91440" bIns="45720" anchor="t" anchorCtr="0"/>
          <a:lstStyle>
            <a:lvl1pPr>
              <a:defRPr baseline="0"/>
            </a:lvl1pPr>
          </a:lstStyle>
          <a:p>
            <a:pPr lvl="0"/>
            <a:r>
              <a:rPr lang="en-US" dirty="0"/>
              <a:t>Item 1</a:t>
            </a:r>
          </a:p>
        </p:txBody>
      </p:sp>
      <p:sp>
        <p:nvSpPr>
          <p:cNvPr id="26" name="Text Placeholder 23"/>
          <p:cNvSpPr>
            <a:spLocks noGrp="1"/>
          </p:cNvSpPr>
          <p:nvPr>
            <p:ph type="body" sz="quarter" idx="15" hasCustomPrompt="1"/>
          </p:nvPr>
        </p:nvSpPr>
        <p:spPr>
          <a:xfrm>
            <a:off x="4686300" y="944434"/>
            <a:ext cx="756938" cy="338554"/>
          </a:xfrm>
        </p:spPr>
        <p:txBody>
          <a:bodyPr wrap="square" lIns="91440" tIns="45720" rIns="91440" bIns="45720" anchor="t" anchorCtr="0"/>
          <a:lstStyle>
            <a:lvl1pPr>
              <a:defRPr baseline="0"/>
            </a:lvl1pPr>
          </a:lstStyle>
          <a:p>
            <a:pPr lvl="0"/>
            <a:r>
              <a:rPr lang="en-US" dirty="0"/>
              <a:t>Item 2</a:t>
            </a:r>
          </a:p>
        </p:txBody>
      </p:sp>
      <p:sp>
        <p:nvSpPr>
          <p:cNvPr id="27" name="Text Placeholder 23"/>
          <p:cNvSpPr>
            <a:spLocks noGrp="1"/>
          </p:cNvSpPr>
          <p:nvPr>
            <p:ph type="body" sz="quarter" idx="16" hasCustomPrompt="1"/>
          </p:nvPr>
        </p:nvSpPr>
        <p:spPr>
          <a:xfrm>
            <a:off x="7086600" y="944434"/>
            <a:ext cx="756938" cy="338554"/>
          </a:xfrm>
        </p:spPr>
        <p:txBody>
          <a:bodyPr wrap="square" lIns="91440" tIns="45720" rIns="91440" bIns="45720" anchor="t" anchorCtr="0"/>
          <a:lstStyle>
            <a:lvl1pPr>
              <a:defRPr baseline="0"/>
            </a:lvl1pPr>
          </a:lstStyle>
          <a:p>
            <a:pPr lvl="0"/>
            <a:r>
              <a:rPr lang="en-US" dirty="0"/>
              <a:t>Item 3</a:t>
            </a:r>
          </a:p>
        </p:txBody>
      </p:sp>
      <p:sp>
        <p:nvSpPr>
          <p:cNvPr id="4" name="Text Placeholder 3"/>
          <p:cNvSpPr>
            <a:spLocks noGrp="1"/>
          </p:cNvSpPr>
          <p:nvPr>
            <p:ph type="body" sz="quarter" idx="17"/>
          </p:nvPr>
        </p:nvSpPr>
        <p:spPr>
          <a:xfrm>
            <a:off x="2590800" y="1752600"/>
            <a:ext cx="2901756"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30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198647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4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5800" y="1143000"/>
            <a:ext cx="2901756" cy="1323439"/>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30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893C5E74-76C2-49BD-8A41-ABE23B960C05}"/>
              </a:ext>
            </a:extLst>
          </p:cNvPr>
          <p:cNvSpPr txBox="1"/>
          <p:nvPr userDrawn="1"/>
        </p:nvSpPr>
        <p:spPr bwMode="auto">
          <a:xfrm>
            <a:off x="5105400" y="6519474"/>
            <a:ext cx="3444022" cy="436454"/>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l"/>
            <a:r>
              <a:rPr lang="en-US" sz="1100" b="0" kern="0" dirty="0">
                <a:solidFill>
                  <a:srgbClr val="000000"/>
                </a:solidFill>
                <a:latin typeface="Arial" panose="020B0604020202020204" pitchFamily="34" charset="0"/>
                <a:cs typeface="Arial" panose="020B0604020202020204" pitchFamily="34" charset="0"/>
              </a:rPr>
              <a:t>Draft policy document.  Not for general distribution.</a:t>
            </a:r>
          </a:p>
        </p:txBody>
      </p:sp>
    </p:spTree>
    <p:extLst>
      <p:ext uri="{BB962C8B-B14F-4D97-AF65-F5344CB8AC3E}">
        <p14:creationId xmlns:p14="http://schemas.microsoft.com/office/powerpoint/2010/main" val="360901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0"/>
            </p:custDataLst>
            <p:extLst>
              <p:ext uri="{D42A27DB-BD31-4B8C-83A1-F6EECF244321}">
                <p14:modId xmlns:p14="http://schemas.microsoft.com/office/powerpoint/2010/main" val="369458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1"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1900" b="1" i="0" baseline="0" dirty="0">
              <a:latin typeface="Arial"/>
              <a:ea typeface="+mj-ea"/>
              <a:cs typeface="Arial"/>
              <a:sym typeface="Arial"/>
            </a:endParaRPr>
          </a:p>
        </p:txBody>
      </p:sp>
      <p:sp>
        <p:nvSpPr>
          <p:cNvPr id="2" name="Title Placeholder 1"/>
          <p:cNvSpPr>
            <a:spLocks noGrp="1"/>
          </p:cNvSpPr>
          <p:nvPr>
            <p:ph type="title"/>
          </p:nvPr>
        </p:nvSpPr>
        <p:spPr>
          <a:xfrm>
            <a:off x="173736" y="237744"/>
            <a:ext cx="8763000" cy="292388"/>
          </a:xfrm>
          <a:prstGeom prst="rect">
            <a:avLst/>
          </a:prstGeom>
        </p:spPr>
        <p:txBody>
          <a:bodyPr vert="horz" wrap="square" lIns="0" tIns="0" rIns="0" bIns="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533400" y="914400"/>
            <a:ext cx="2901756" cy="1200329"/>
          </a:xfrm>
          <a:prstGeom prst="rect">
            <a:avLst/>
          </a:prstGeom>
        </p:spPr>
        <p:txBody>
          <a:bodyPr vert="horz" wrap="square"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cNvSpPr txBox="1">
            <a:spLocks/>
          </p:cNvSpPr>
          <p:nvPr userDrawn="1"/>
        </p:nvSpPr>
        <p:spPr bwMode="auto">
          <a:xfrm>
            <a:off x="8839200" y="6610270"/>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000000"/>
                </a:solidFill>
                <a:latin typeface="Arial"/>
              </a:rPr>
              <a:pPr algn="r" fontAlgn="base">
                <a:spcBef>
                  <a:spcPct val="0"/>
                </a:spcBef>
                <a:spcAft>
                  <a:spcPct val="0"/>
                </a:spcAft>
              </a:pPr>
              <a:t>‹#›</a:t>
            </a:fld>
            <a:endParaRPr lang="en-US" dirty="0">
              <a:solidFill>
                <a:srgbClr val="000000"/>
              </a:solidFill>
              <a:latin typeface="Arial"/>
            </a:endParaRPr>
          </a:p>
        </p:txBody>
      </p:sp>
    </p:spTree>
    <p:extLst>
      <p:ext uri="{BB962C8B-B14F-4D97-AF65-F5344CB8AC3E}">
        <p14:creationId xmlns:p14="http://schemas.microsoft.com/office/powerpoint/2010/main" val="249720421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2" r:id="rId4"/>
    <p:sldLayoutId id="2147483653" r:id="rId5"/>
    <p:sldLayoutId id="2147483654" r:id="rId6"/>
    <p:sldLayoutId id="2147483657" r:id="rId7"/>
  </p:sldLayoutIdLst>
  <p:hf hdr="0" dt="0"/>
  <p:txStyles>
    <p:titleStyle>
      <a:lvl1pPr algn="l" defTabSz="914400" rtl="0" eaLnBrk="1" latinLnBrk="0" hangingPunct="1">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8.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evvfeedback@state.ma.us" TargetMode="External"/><Relationship Id="rId3" Type="http://schemas.openxmlformats.org/officeDocument/2006/relationships/slideLayout" Target="../slideLayouts/slideLayout7.xml"/><Relationship Id="rId7" Type="http://schemas.openxmlformats.org/officeDocument/2006/relationships/hyperlink" Target="https://www.mass.gov/info-details/electronic-visit-verification-evv" TargetMode="External"/><Relationship Id="rId2" Type="http://schemas.openxmlformats.org/officeDocument/2006/relationships/tags" Target="../tags/tag48.xml"/><Relationship Id="rId1" Type="http://schemas.openxmlformats.org/officeDocument/2006/relationships/vmlDrawing" Target="../drawings/vmlDrawing17.vml"/><Relationship Id="rId6" Type="http://schemas.openxmlformats.org/officeDocument/2006/relationships/image" Target="../media/image7.emf"/><Relationship Id="rId5" Type="http://schemas.openxmlformats.org/officeDocument/2006/relationships/oleObject" Target="../embeddings/oleObject17.bin"/><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oleObject" Target="../embeddings/oleObject18.bin"/><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pixabay.com/en/clock-day-hour-measure-minute-160966/" TargetMode="External"/><Relationship Id="rId3" Type="http://schemas.openxmlformats.org/officeDocument/2006/relationships/tags" Target="../tags/tag19.xml"/><Relationship Id="rId7" Type="http://schemas.openxmlformats.org/officeDocument/2006/relationships/image" Target="../media/image4.pn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3.emf"/><Relationship Id="rId5" Type="http://schemas.openxmlformats.org/officeDocument/2006/relationships/oleObject" Target="../embeddings/oleObject9.bin"/><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blog.okfn.org/2013/12/12/signing-on-to-civil-society-request-to-make-public-government-data-license-free-in-the-u-s/" TargetMode="External"/><Relationship Id="rId3" Type="http://schemas.openxmlformats.org/officeDocument/2006/relationships/tags" Target="../tags/tag21.xml"/><Relationship Id="rId7" Type="http://schemas.openxmlformats.org/officeDocument/2006/relationships/image" Target="../media/image5.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6.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tags" Target="../tags/tag26.xml"/><Relationship Id="rId11" Type="http://schemas.openxmlformats.org/officeDocument/2006/relationships/oleObject" Target="../embeddings/oleObject11.bin"/><Relationship Id="rId5" Type="http://schemas.openxmlformats.org/officeDocument/2006/relationships/tags" Target="../tags/tag25.xml"/><Relationship Id="rId10" Type="http://schemas.openxmlformats.org/officeDocument/2006/relationships/notesSlide" Target="../notesSlides/notesSlide1.xml"/><Relationship Id="rId4" Type="http://schemas.openxmlformats.org/officeDocument/2006/relationships/tags" Target="../tags/tag24.xml"/><Relationship Id="rId9"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6.emf"/><Relationship Id="rId2" Type="http://schemas.openxmlformats.org/officeDocument/2006/relationships/tags" Target="../tags/tag29.xml"/><Relationship Id="rId1" Type="http://schemas.openxmlformats.org/officeDocument/2006/relationships/vmlDrawing" Target="../drawings/vmlDrawing12.vml"/><Relationship Id="rId6" Type="http://schemas.openxmlformats.org/officeDocument/2006/relationships/tags" Target="../tags/tag33.xml"/><Relationship Id="rId11" Type="http://schemas.openxmlformats.org/officeDocument/2006/relationships/oleObject" Target="../embeddings/oleObject12.bin"/><Relationship Id="rId5" Type="http://schemas.openxmlformats.org/officeDocument/2006/relationships/tags" Target="../tags/tag32.xml"/><Relationship Id="rId10" Type="http://schemas.openxmlformats.org/officeDocument/2006/relationships/notesSlide" Target="../notesSlides/notesSlide2.xml"/><Relationship Id="rId4" Type="http://schemas.openxmlformats.org/officeDocument/2006/relationships/tags" Target="../tags/tag31.xml"/><Relationship Id="rId9"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emf"/><Relationship Id="rId13" Type="http://schemas.microsoft.com/office/2007/relationships/diagramDrawing" Target="../diagrams/drawing1.xml"/><Relationship Id="rId3" Type="http://schemas.openxmlformats.org/officeDocument/2006/relationships/tags" Target="../tags/tag37.xml"/><Relationship Id="rId7" Type="http://schemas.openxmlformats.org/officeDocument/2006/relationships/oleObject" Target="../embeddings/oleObject13.bin"/><Relationship Id="rId12" Type="http://schemas.openxmlformats.org/officeDocument/2006/relationships/diagramColors" Target="../diagrams/colors1.xml"/><Relationship Id="rId2" Type="http://schemas.openxmlformats.org/officeDocument/2006/relationships/tags" Target="../tags/tag36.xml"/><Relationship Id="rId1" Type="http://schemas.openxmlformats.org/officeDocument/2006/relationships/vmlDrawing" Target="../drawings/vmlDrawing13.vml"/><Relationship Id="rId6" Type="http://schemas.openxmlformats.org/officeDocument/2006/relationships/notesSlide" Target="../notesSlides/notesSlide3.xml"/><Relationship Id="rId11" Type="http://schemas.openxmlformats.org/officeDocument/2006/relationships/diagramQuickStyle" Target="../diagrams/quickStyle1.xml"/><Relationship Id="rId5" Type="http://schemas.openxmlformats.org/officeDocument/2006/relationships/slideLayout" Target="../slideLayouts/slideLayout7.xml"/><Relationship Id="rId10" Type="http://schemas.openxmlformats.org/officeDocument/2006/relationships/diagramLayout" Target="../diagrams/layout1.xml"/><Relationship Id="rId4" Type="http://schemas.openxmlformats.org/officeDocument/2006/relationships/tags" Target="../tags/tag38.xml"/><Relationship Id="rId9"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hyperlink" Target="https://www.ssbwiki.com/Pilotwings" TargetMode="External"/><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tags" Target="../tags/tag39.xml"/><Relationship Id="rId1" Type="http://schemas.openxmlformats.org/officeDocument/2006/relationships/vmlDrawing" Target="../drawings/vmlDrawing14.vml"/><Relationship Id="rId6" Type="http://schemas.openxmlformats.org/officeDocument/2006/relationships/image" Target="../media/image7.emf"/><Relationship Id="rId5" Type="http://schemas.openxmlformats.org/officeDocument/2006/relationships/oleObject" Target="../embeddings/oleObject14.bin"/><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vmlDrawing" Target="../drawings/vmlDrawing15.vml"/><Relationship Id="rId6" Type="http://schemas.openxmlformats.org/officeDocument/2006/relationships/image" Target="../media/image7.emf"/><Relationship Id="rId5" Type="http://schemas.openxmlformats.org/officeDocument/2006/relationships/oleObject" Target="../embeddings/oleObject15.bin"/><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hyperlink" Target="https://www.mass.gov/info-details/electronic-visit-verification-evv" TargetMode="Externa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7.emf"/><Relationship Id="rId2" Type="http://schemas.openxmlformats.org/officeDocument/2006/relationships/tags" Target="../tags/tag41.xml"/><Relationship Id="rId1" Type="http://schemas.openxmlformats.org/officeDocument/2006/relationships/vmlDrawing" Target="../drawings/vmlDrawing16.vml"/><Relationship Id="rId6" Type="http://schemas.openxmlformats.org/officeDocument/2006/relationships/tags" Target="../tags/tag45.xml"/><Relationship Id="rId11" Type="http://schemas.openxmlformats.org/officeDocument/2006/relationships/oleObject" Target="../embeddings/oleObject16.bin"/><Relationship Id="rId5" Type="http://schemas.openxmlformats.org/officeDocument/2006/relationships/tags" Target="../tags/tag44.xml"/><Relationship Id="rId10" Type="http://schemas.openxmlformats.org/officeDocument/2006/relationships/notesSlide" Target="../notesSlides/notesSlide6.xml"/><Relationship Id="rId4" Type="http://schemas.openxmlformats.org/officeDocument/2006/relationships/tags" Target="../tags/tag43.xml"/><Relationship Id="rId9"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08E1A0E-58FC-4C3A-BE87-CD4FC383EE3A}"/>
              </a:ext>
            </a:extLst>
          </p:cNvPr>
          <p:cNvGraphicFramePr>
            <a:graphicFrameLocks noChangeAspect="1"/>
          </p:cNvGraphicFramePr>
          <p:nvPr>
            <p:custDataLst>
              <p:tags r:id="rId2"/>
            </p:custDataLst>
            <p:extLst>
              <p:ext uri="{D42A27DB-BD31-4B8C-83A1-F6EECF244321}">
                <p14:modId xmlns:p14="http://schemas.microsoft.com/office/powerpoint/2010/main" val="4034614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03"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A8B720A-00B6-4D3C-8A4E-D6E4CDDB350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2688336" y="1918156"/>
            <a:ext cx="5769864" cy="1292662"/>
          </a:xfrm>
        </p:spPr>
        <p:txBody>
          <a:bodyPr/>
          <a:lstStyle/>
          <a:p>
            <a:r>
              <a:rPr lang="en-US" dirty="0"/>
              <a:t>Electronic Visit Verification Implementation for </a:t>
            </a:r>
            <a:br>
              <a:rPr lang="en-US" dirty="0"/>
            </a:br>
            <a:r>
              <a:rPr lang="en-US" dirty="0"/>
              <a:t>ASAP-Contracted Providers </a:t>
            </a:r>
          </a:p>
        </p:txBody>
      </p:sp>
      <p:sp>
        <p:nvSpPr>
          <p:cNvPr id="3" name="Subtitle 2"/>
          <p:cNvSpPr>
            <a:spLocks noGrp="1"/>
          </p:cNvSpPr>
          <p:nvPr>
            <p:ph type="subTitle" idx="1"/>
          </p:nvPr>
        </p:nvSpPr>
        <p:spPr/>
        <p:txBody>
          <a:bodyPr/>
          <a:lstStyle/>
          <a:p>
            <a:r>
              <a:rPr lang="en-US" dirty="0"/>
              <a:t>November 18, 2020</a:t>
            </a:r>
          </a:p>
        </p:txBody>
      </p:sp>
    </p:spTree>
    <p:extLst>
      <p:ext uri="{BB962C8B-B14F-4D97-AF65-F5344CB8AC3E}">
        <p14:creationId xmlns:p14="http://schemas.microsoft.com/office/powerpoint/2010/main" val="253707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49" name="think-cell Slide" r:id="rId5" imgW="270" imgH="270" progId="TCLayout.ActiveDocument.1">
                  <p:embed/>
                </p:oleObj>
              </mc:Choice>
              <mc:Fallback>
                <p:oleObj name="think-cell Slide" r:id="rId5" imgW="270" imgH="270" progId="TCLayout.ActiveDocument.1">
                  <p:embed/>
                  <p:pic>
                    <p:nvPicPr>
                      <p:cNvPr id="75" name="Object 7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p:txBody>
          <a:bodyPr/>
          <a:lstStyle/>
          <a:p>
            <a:r>
              <a:rPr lang="en-US" dirty="0">
                <a:cs typeface="Calibri" pitchFamily="34" charset="0"/>
              </a:rPr>
              <a:t>What If I Have Questions about EVV?</a:t>
            </a:r>
          </a:p>
        </p:txBody>
      </p:sp>
      <p:sp>
        <p:nvSpPr>
          <p:cNvPr id="9" name="Content Placeholder 8"/>
          <p:cNvSpPr>
            <a:spLocks noGrp="1"/>
          </p:cNvSpPr>
          <p:nvPr>
            <p:ph idx="1"/>
          </p:nvPr>
        </p:nvSpPr>
        <p:spPr>
          <a:xfrm>
            <a:off x="373569" y="841248"/>
            <a:ext cx="8541831" cy="4524315"/>
          </a:xfrm>
        </p:spPr>
        <p:txBody>
          <a:bodyPr/>
          <a:lstStyle/>
          <a:p>
            <a:pPr lvl="0"/>
            <a:r>
              <a:rPr lang="en-US" sz="1600" dirty="0">
                <a:solidFill>
                  <a:srgbClr val="000000"/>
                </a:solidFill>
                <a:cs typeface="Calibri" pitchFamily="34" charset="0"/>
              </a:rPr>
              <a:t>EOHHS and EOEA have developed multiple channels for you to obtain information</a:t>
            </a:r>
          </a:p>
          <a:p>
            <a:pPr lvl="0"/>
            <a:endParaRPr lang="en-US" sz="1600" dirty="0">
              <a:solidFill>
                <a:srgbClr val="000000"/>
              </a:solidFill>
              <a:cs typeface="Calibri" pitchFamily="34" charset="0"/>
            </a:endParaRPr>
          </a:p>
          <a:p>
            <a:pPr marL="285750" lvl="0" indent="-285750">
              <a:buFont typeface="Arial" panose="020B0604020202020204" pitchFamily="34" charset="0"/>
              <a:buChar char="•"/>
            </a:pPr>
            <a:r>
              <a:rPr lang="en-US" sz="1600" b="1" dirty="0">
                <a:solidFill>
                  <a:srgbClr val="000000"/>
                </a:solidFill>
                <a:cs typeface="Calibri" pitchFamily="34" charset="0"/>
              </a:rPr>
              <a:t>Mass.gov website</a:t>
            </a:r>
            <a:r>
              <a:rPr lang="en-US" sz="1600" dirty="0">
                <a:solidFill>
                  <a:srgbClr val="000000"/>
                </a:solidFill>
                <a:cs typeface="Calibri" pitchFamily="34" charset="0"/>
              </a:rPr>
              <a:t>. EOHHS posts provider resources, EVV documents and general EVV information on our EVV website: </a:t>
            </a:r>
            <a:r>
              <a:rPr lang="en-US" sz="1600" dirty="0">
                <a:solidFill>
                  <a:srgbClr val="000000"/>
                </a:solidFill>
                <a:cs typeface="Calibri" pitchFamily="34" charset="0"/>
                <a:hlinkClick r:id="rId7"/>
              </a:rPr>
              <a:t>https://www.mass.gov/info-details/electronic-visit-verification-evv</a:t>
            </a:r>
            <a:endParaRPr lang="en-US" sz="1600" dirty="0">
              <a:solidFill>
                <a:srgbClr val="000000"/>
              </a:solidFill>
              <a:cs typeface="Calibri" pitchFamily="34" charset="0"/>
            </a:endParaRPr>
          </a:p>
          <a:p>
            <a:pPr marL="285750" lvl="0" indent="-285750">
              <a:buFont typeface="Arial" panose="020B0604020202020204" pitchFamily="34" charset="0"/>
              <a:buChar char="•"/>
            </a:pPr>
            <a:endParaRPr lang="en-US" sz="1600" dirty="0">
              <a:solidFill>
                <a:srgbClr val="000000"/>
              </a:solidFill>
              <a:cs typeface="Calibri" pitchFamily="34" charset="0"/>
            </a:endParaRPr>
          </a:p>
          <a:p>
            <a:pPr marL="285750" lvl="0" indent="-285750">
              <a:buFont typeface="Arial" panose="020B0604020202020204" pitchFamily="34" charset="0"/>
              <a:buChar char="•"/>
            </a:pPr>
            <a:r>
              <a:rPr lang="en-US" sz="1600" b="1" dirty="0">
                <a:solidFill>
                  <a:srgbClr val="000000"/>
                </a:solidFill>
                <a:cs typeface="Calibri" pitchFamily="34" charset="0"/>
              </a:rPr>
              <a:t>Email blasts.  </a:t>
            </a:r>
            <a:r>
              <a:rPr lang="en-US" sz="1600" dirty="0">
                <a:solidFill>
                  <a:srgbClr val="000000"/>
                </a:solidFill>
                <a:cs typeface="Calibri" pitchFamily="34" charset="0"/>
              </a:rPr>
              <a:t>EOHHS has an email distribution group for ASAP-contracted providers.  We use this tool to notify providers when items are posted to the mass.gov site and to provide information about EVV implementation.  If you would like to be added to this distribution list, please email us at </a:t>
            </a:r>
            <a:r>
              <a:rPr lang="en-US" sz="1600" dirty="0">
                <a:solidFill>
                  <a:srgbClr val="000000"/>
                </a:solidFill>
                <a:cs typeface="Calibri" pitchFamily="34" charset="0"/>
                <a:hlinkClick r:id="rId8"/>
              </a:rPr>
              <a:t>evvfeedback@state.ma.us</a:t>
            </a:r>
            <a:endParaRPr lang="en-US" sz="1600" dirty="0">
              <a:solidFill>
                <a:srgbClr val="000000"/>
              </a:solidFill>
              <a:cs typeface="Calibri" pitchFamily="34" charset="0"/>
            </a:endParaRPr>
          </a:p>
          <a:p>
            <a:pPr marL="285750" lvl="0" indent="-285750">
              <a:buFont typeface="Arial" panose="020B0604020202020204" pitchFamily="34" charset="0"/>
              <a:buChar char="•"/>
            </a:pPr>
            <a:endParaRPr lang="en-US" sz="1600" dirty="0">
              <a:solidFill>
                <a:srgbClr val="000000"/>
              </a:solidFill>
              <a:cs typeface="Calibri" pitchFamily="34" charset="0"/>
            </a:endParaRPr>
          </a:p>
          <a:p>
            <a:pPr marL="285750" lvl="0" indent="-285750">
              <a:buFont typeface="Arial" panose="020B0604020202020204" pitchFamily="34" charset="0"/>
              <a:buChar char="•"/>
            </a:pPr>
            <a:r>
              <a:rPr lang="en-US" sz="1600" b="1" dirty="0">
                <a:solidFill>
                  <a:srgbClr val="000000"/>
                </a:solidFill>
                <a:cs typeface="Calibri" pitchFamily="34" charset="0"/>
              </a:rPr>
              <a:t>Dedicated EVV email.  </a:t>
            </a:r>
            <a:r>
              <a:rPr lang="en-US" sz="1600" dirty="0">
                <a:solidFill>
                  <a:srgbClr val="000000"/>
                </a:solidFill>
                <a:cs typeface="Calibri" pitchFamily="34" charset="0"/>
              </a:rPr>
              <a:t>The </a:t>
            </a:r>
            <a:r>
              <a:rPr lang="en-US" sz="1600" dirty="0">
                <a:solidFill>
                  <a:srgbClr val="000000"/>
                </a:solidFill>
                <a:cs typeface="Calibri" pitchFamily="34" charset="0"/>
                <a:hlinkClick r:id="rId8"/>
              </a:rPr>
              <a:t>evvfeedback@state.ma.us</a:t>
            </a:r>
            <a:r>
              <a:rPr lang="en-US" sz="1600" dirty="0">
                <a:solidFill>
                  <a:srgbClr val="000000"/>
                </a:solidFill>
                <a:cs typeface="Calibri" pitchFamily="34" charset="0"/>
              </a:rPr>
              <a:t> email account is monitored by the EOHHS EVV team.  Feel free to contact us if you have a question about EVV implementation.</a:t>
            </a:r>
          </a:p>
          <a:p>
            <a:pPr marL="285750" lvl="0" indent="-285750">
              <a:buFont typeface="Arial" panose="020B0604020202020204" pitchFamily="34" charset="0"/>
              <a:buChar char="•"/>
            </a:pPr>
            <a:endParaRPr lang="en-US" sz="1600" dirty="0">
              <a:solidFill>
                <a:srgbClr val="000000"/>
              </a:solidFill>
              <a:cs typeface="Calibri" pitchFamily="34" charset="0"/>
            </a:endParaRPr>
          </a:p>
          <a:p>
            <a:pPr marL="285750" lvl="0" indent="-285750">
              <a:buFont typeface="Arial" panose="020B0604020202020204" pitchFamily="34" charset="0"/>
              <a:buChar char="•"/>
            </a:pPr>
            <a:r>
              <a:rPr lang="en-US" sz="1600" b="1" dirty="0">
                <a:solidFill>
                  <a:srgbClr val="000000"/>
                </a:solidFill>
                <a:cs typeface="Calibri" pitchFamily="34" charset="0"/>
              </a:rPr>
              <a:t>Bi-weekly WebEx sessions.  </a:t>
            </a:r>
            <a:r>
              <a:rPr lang="en-US" sz="1600" dirty="0">
                <a:solidFill>
                  <a:srgbClr val="000000"/>
                </a:solidFill>
                <a:cs typeface="Calibri" pitchFamily="34" charset="0"/>
              </a:rPr>
              <a:t>We will hold WebEx sessions every other Wednesday, starting November 18, 2020 from 12:30pm to 1:30pm.  We will present on an EVV-related topic and answer questions from attendees.  </a:t>
            </a:r>
          </a:p>
        </p:txBody>
      </p:sp>
    </p:spTree>
    <p:extLst>
      <p:ext uri="{BB962C8B-B14F-4D97-AF65-F5344CB8AC3E}">
        <p14:creationId xmlns:p14="http://schemas.microsoft.com/office/powerpoint/2010/main" val="1120939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0013C4D-0280-4F3C-8E72-C728342F3D81}"/>
              </a:ext>
            </a:extLst>
          </p:cNvPr>
          <p:cNvGraphicFramePr>
            <a:graphicFrameLocks noChangeAspect="1"/>
          </p:cNvGraphicFramePr>
          <p:nvPr>
            <p:custDataLst>
              <p:tags r:id="rId2"/>
            </p:custDataLst>
            <p:extLst>
              <p:ext uri="{D42A27DB-BD31-4B8C-83A1-F6EECF244321}">
                <p14:modId xmlns:p14="http://schemas.microsoft.com/office/powerpoint/2010/main" val="3230566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26"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85F58B-91C6-45E4-BF47-1B8E9D6735A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ext Placeholder 2"/>
          <p:cNvSpPr>
            <a:spLocks noGrp="1"/>
          </p:cNvSpPr>
          <p:nvPr>
            <p:ph type="body" sz="quarter" idx="12"/>
          </p:nvPr>
        </p:nvSpPr>
        <p:spPr/>
        <p:txBody>
          <a:bodyPr/>
          <a:lstStyle/>
          <a:p>
            <a:pPr algn="ctr"/>
            <a:endParaRPr lang="en-US" sz="3200" b="1" dirty="0"/>
          </a:p>
          <a:p>
            <a:pPr algn="ctr"/>
            <a:r>
              <a:rPr lang="en-US" sz="3200" b="1" dirty="0"/>
              <a:t>Question Period</a:t>
            </a:r>
          </a:p>
          <a:p>
            <a:endParaRPr lang="en-US" dirty="0"/>
          </a:p>
          <a:p>
            <a:pPr marL="457200"/>
            <a:endParaRPr lang="en-US" sz="2000" dirty="0"/>
          </a:p>
          <a:p>
            <a:pPr marL="457200"/>
            <a:r>
              <a:rPr lang="en-US" sz="2000" dirty="0"/>
              <a:t>We will address questions submitted via Chat first and then open the lines for attendees to ask questions</a:t>
            </a:r>
            <a:endParaRPr lang="en-US" dirty="0"/>
          </a:p>
        </p:txBody>
      </p:sp>
    </p:spTree>
    <p:extLst>
      <p:ext uri="{BB962C8B-B14F-4D97-AF65-F5344CB8AC3E}">
        <p14:creationId xmlns:p14="http://schemas.microsoft.com/office/powerpoint/2010/main" val="143678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2"/>
            </p:custDataLst>
            <p:extLst>
              <p:ext uri="{D42A27DB-BD31-4B8C-83A1-F6EECF244321}">
                <p14:modId xmlns:p14="http://schemas.microsoft.com/office/powerpoint/2010/main" val="2237926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65"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440436" y="914400"/>
            <a:ext cx="8229600" cy="5632311"/>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1200"/>
              </a:spcAft>
            </a:pPr>
            <a:r>
              <a:rPr lang="en-US" sz="1800" dirty="0"/>
              <a:t>Electronic Visit Verification (EVV) refers to the technology used to capture timesheet and location information of a worker providing in-home services</a:t>
            </a:r>
          </a:p>
          <a:p>
            <a:pPr lvl="1">
              <a:spcAft>
                <a:spcPts val="1200"/>
              </a:spcAft>
            </a:pPr>
            <a:r>
              <a:rPr lang="en-US" sz="1800" dirty="0"/>
              <a:t>EVV systems can vary but, instead of a timesheet, the worker uses the EVV system to check in and check out.  This process records: </a:t>
            </a:r>
          </a:p>
          <a:p>
            <a:pPr lvl="3">
              <a:spcAft>
                <a:spcPts val="1200"/>
              </a:spcAft>
            </a:pPr>
            <a:r>
              <a:rPr lang="en-US" dirty="0"/>
              <a:t>The time the worker started working</a:t>
            </a:r>
          </a:p>
          <a:p>
            <a:pPr lvl="3">
              <a:spcAft>
                <a:spcPts val="1200"/>
              </a:spcAft>
            </a:pPr>
            <a:r>
              <a:rPr lang="en-US" dirty="0"/>
              <a:t>Who the worker is</a:t>
            </a:r>
          </a:p>
          <a:p>
            <a:pPr lvl="3">
              <a:spcAft>
                <a:spcPts val="1200"/>
              </a:spcAft>
            </a:pPr>
            <a:r>
              <a:rPr lang="en-US" dirty="0"/>
              <a:t>Who the consumer is</a:t>
            </a:r>
          </a:p>
          <a:p>
            <a:pPr lvl="3">
              <a:spcAft>
                <a:spcPts val="1200"/>
              </a:spcAft>
            </a:pPr>
            <a:r>
              <a:rPr lang="en-US" dirty="0"/>
              <a:t>Where the worker is</a:t>
            </a:r>
          </a:p>
          <a:p>
            <a:pPr lvl="3">
              <a:spcAft>
                <a:spcPts val="1200"/>
              </a:spcAft>
            </a:pPr>
            <a:r>
              <a:rPr lang="en-US" dirty="0"/>
              <a:t>The service being provided (i.e. personal care)</a:t>
            </a:r>
          </a:p>
          <a:p>
            <a:pPr lvl="3">
              <a:spcAft>
                <a:spcPts val="1200"/>
              </a:spcAft>
            </a:pPr>
            <a:r>
              <a:rPr lang="en-US" dirty="0"/>
              <a:t>The time the worker stopped working</a:t>
            </a:r>
          </a:p>
          <a:p>
            <a:pPr lvl="1">
              <a:spcAft>
                <a:spcPts val="1200"/>
              </a:spcAft>
            </a:pPr>
            <a:r>
              <a:rPr lang="en-US" sz="1800" dirty="0"/>
              <a:t>The most common types of EVV systems are:</a:t>
            </a:r>
          </a:p>
          <a:p>
            <a:pPr lvl="3">
              <a:spcAft>
                <a:spcPts val="1200"/>
              </a:spcAft>
            </a:pPr>
            <a:r>
              <a:rPr lang="en-US" dirty="0"/>
              <a:t>Mobile (using a personal device, usually a phone)</a:t>
            </a:r>
          </a:p>
          <a:p>
            <a:pPr lvl="3">
              <a:spcAft>
                <a:spcPts val="1200"/>
              </a:spcAft>
            </a:pPr>
            <a:r>
              <a:rPr lang="en-US" dirty="0"/>
              <a:t>Telephony (using a landline)</a:t>
            </a:r>
          </a:p>
          <a:p>
            <a:pPr lvl="3">
              <a:spcAft>
                <a:spcPts val="1200"/>
              </a:spcAft>
            </a:pPr>
            <a:r>
              <a:rPr lang="en-US" dirty="0"/>
              <a:t>Fixed device (acquiring a code from a device that is “fixed” in the consumer’s home)</a:t>
            </a:r>
          </a:p>
        </p:txBody>
      </p:sp>
      <p:sp>
        <p:nvSpPr>
          <p:cNvPr id="2" name="Title 1"/>
          <p:cNvSpPr>
            <a:spLocks noGrp="1"/>
          </p:cNvSpPr>
          <p:nvPr>
            <p:ph type="title"/>
          </p:nvPr>
        </p:nvSpPr>
        <p:spPr/>
        <p:txBody>
          <a:bodyPr/>
          <a:lstStyle/>
          <a:p>
            <a:r>
              <a:rPr lang="en-US" dirty="0"/>
              <a:t>What is EVV?</a:t>
            </a:r>
          </a:p>
        </p:txBody>
      </p:sp>
      <p:pic>
        <p:nvPicPr>
          <p:cNvPr id="7" name="Picture 6" descr="Icon&#10;&#10;Description automatically generated">
            <a:extLst>
              <a:ext uri="{FF2B5EF4-FFF2-40B4-BE49-F238E27FC236}">
                <a16:creationId xmlns:a16="http://schemas.microsoft.com/office/drawing/2014/main" id="{2F2F1520-FD81-4E52-97CA-2FC05DF6D8B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655564" y="2362200"/>
            <a:ext cx="3048000" cy="3048000"/>
          </a:xfrm>
          <a:prstGeom prst="rect">
            <a:avLst/>
          </a:prstGeom>
        </p:spPr>
      </p:pic>
    </p:spTree>
    <p:extLst>
      <p:ext uri="{BB962C8B-B14F-4D97-AF65-F5344CB8AC3E}">
        <p14:creationId xmlns:p14="http://schemas.microsoft.com/office/powerpoint/2010/main" val="596861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79A3A8-7BAC-4117-BF5E-5BDEFE3BDC9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84"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3579A3A8-7BAC-4117-BF5E-5BDEFE3BDC9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DB1516C-F148-4EC6-829D-9DFCAC76614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ext Placeholder 2">
            <a:extLst>
              <a:ext uri="{FF2B5EF4-FFF2-40B4-BE49-F238E27FC236}">
                <a16:creationId xmlns:a16="http://schemas.microsoft.com/office/drawing/2014/main" id="{EB1D3693-44F1-4F73-8CE6-3E1E6FCE8142}"/>
              </a:ext>
            </a:extLst>
          </p:cNvPr>
          <p:cNvSpPr txBox="1">
            <a:spLocks/>
          </p:cNvSpPr>
          <p:nvPr/>
        </p:nvSpPr>
        <p:spPr>
          <a:xfrm>
            <a:off x="440436" y="914400"/>
            <a:ext cx="5426964" cy="6001643"/>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1200"/>
              </a:spcAft>
            </a:pPr>
            <a:r>
              <a:rPr lang="en-US" sz="1800" dirty="0"/>
              <a:t>EVV is a federal requirement based on the 21</a:t>
            </a:r>
            <a:r>
              <a:rPr lang="en-US" sz="1800" baseline="30000" dirty="0"/>
              <a:t>st</a:t>
            </a:r>
            <a:r>
              <a:rPr lang="en-US" sz="1800" dirty="0"/>
              <a:t> Century Cures Act (Cures Act)</a:t>
            </a:r>
          </a:p>
          <a:p>
            <a:pPr lvl="1">
              <a:spcAft>
                <a:spcPts val="1200"/>
              </a:spcAft>
            </a:pPr>
            <a:r>
              <a:rPr lang="en-US" sz="1800" dirty="0"/>
              <a:t>The Cures Act requires EVV for all Medicaid-funded, in-home personal care services by January 1, 2020 and for all home health services by January 1, 2023</a:t>
            </a:r>
          </a:p>
          <a:p>
            <a:pPr lvl="1">
              <a:spcAft>
                <a:spcPts val="1200"/>
              </a:spcAft>
            </a:pPr>
            <a:r>
              <a:rPr lang="en-US" sz="1800" dirty="0"/>
              <a:t>The Commonwealth of Massachusetts got a Good Faith Effort extension that extended our implementation deadline to January 1, 2021</a:t>
            </a:r>
          </a:p>
          <a:p>
            <a:pPr lvl="1">
              <a:spcAft>
                <a:spcPts val="1200"/>
              </a:spcAft>
            </a:pPr>
            <a:r>
              <a:rPr lang="en-US" sz="1800" dirty="0"/>
              <a:t>CMS will issue financial penalties to states that miss the federal deadline</a:t>
            </a:r>
          </a:p>
          <a:p>
            <a:pPr lvl="1">
              <a:spcAft>
                <a:spcPts val="1200"/>
              </a:spcAft>
            </a:pPr>
            <a:r>
              <a:rPr lang="en-US" sz="1800" dirty="0"/>
              <a:t>Because of Covid-related delays, the Commonwealth will not meet the January 2021 deadline</a:t>
            </a:r>
          </a:p>
          <a:p>
            <a:pPr lvl="1">
              <a:spcAft>
                <a:spcPts val="1200"/>
              </a:spcAft>
            </a:pPr>
            <a:r>
              <a:rPr lang="en-US" sz="1800" b="1" dirty="0">
                <a:cs typeface="Calibri" pitchFamily="34" charset="0"/>
              </a:rPr>
              <a:t>Providers will </a:t>
            </a:r>
            <a:r>
              <a:rPr lang="en-US" sz="1800" b="1" u="sng" dirty="0">
                <a:cs typeface="Calibri" pitchFamily="34" charset="0"/>
              </a:rPr>
              <a:t>not</a:t>
            </a:r>
            <a:r>
              <a:rPr lang="en-US" sz="1800" b="1" dirty="0">
                <a:cs typeface="Calibri" pitchFamily="34" charset="0"/>
              </a:rPr>
              <a:t> be held responsible for penalties associated with implementation after the federal deadline</a:t>
            </a:r>
          </a:p>
          <a:p>
            <a:pPr lvl="1">
              <a:spcAft>
                <a:spcPts val="1200"/>
              </a:spcAft>
            </a:pPr>
            <a:endParaRPr lang="en-US" sz="1800" dirty="0"/>
          </a:p>
        </p:txBody>
      </p:sp>
      <p:sp>
        <p:nvSpPr>
          <p:cNvPr id="2" name="Title 1"/>
          <p:cNvSpPr>
            <a:spLocks noGrp="1"/>
          </p:cNvSpPr>
          <p:nvPr>
            <p:ph type="title"/>
          </p:nvPr>
        </p:nvSpPr>
        <p:spPr/>
        <p:txBody>
          <a:bodyPr/>
          <a:lstStyle/>
          <a:p>
            <a:r>
              <a:rPr lang="en-US" dirty="0"/>
              <a:t>What is EVV?</a:t>
            </a:r>
          </a:p>
        </p:txBody>
      </p:sp>
      <p:pic>
        <p:nvPicPr>
          <p:cNvPr id="7" name="Picture 6" descr="A picture containing shape&#10;&#10;Description automatically generated">
            <a:extLst>
              <a:ext uri="{FF2B5EF4-FFF2-40B4-BE49-F238E27FC236}">
                <a16:creationId xmlns:a16="http://schemas.microsoft.com/office/drawing/2014/main" id="{E024789D-538E-476D-8F1B-46AF7CE8B86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867400" y="1524000"/>
            <a:ext cx="3009900" cy="3009900"/>
          </a:xfrm>
          <a:prstGeom prst="rect">
            <a:avLst/>
          </a:prstGeom>
        </p:spPr>
      </p:pic>
    </p:spTree>
    <p:extLst>
      <p:ext uri="{BB962C8B-B14F-4D97-AF65-F5344CB8AC3E}">
        <p14:creationId xmlns:p14="http://schemas.microsoft.com/office/powerpoint/2010/main" val="112387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8" hidden="1">
            <a:extLst>
              <a:ext uri="{FF2B5EF4-FFF2-40B4-BE49-F238E27FC236}">
                <a16:creationId xmlns:a16="http://schemas.microsoft.com/office/drawing/2014/main" id="{1E21D62B-7763-47F3-B6E2-C788320E2BDA}"/>
              </a:ext>
            </a:extLst>
          </p:cNvPr>
          <p:cNvGraphicFramePr>
            <a:graphicFrameLocks noChangeAspect="1"/>
          </p:cNvGraphicFramePr>
          <p:nvPr>
            <p:custDataLst>
              <p:tags r:id="rId2"/>
            </p:custDataLst>
            <p:extLst>
              <p:ext uri="{D42A27DB-BD31-4B8C-83A1-F6EECF244321}">
                <p14:modId xmlns:p14="http://schemas.microsoft.com/office/powerpoint/2010/main" val="1013880680"/>
              </p:ext>
            </p:extLst>
          </p:nvPr>
        </p:nvGraphicFramePr>
        <p:xfrm>
          <a:off x="270" y="1"/>
          <a:ext cx="161974" cy="161974"/>
        </p:xfrm>
        <a:graphic>
          <a:graphicData uri="http://schemas.openxmlformats.org/presentationml/2006/ole">
            <mc:AlternateContent xmlns:mc="http://schemas.openxmlformats.org/markup-compatibility/2006">
              <mc:Choice xmlns:v="urn:schemas-microsoft-com:vml" Requires="v">
                <p:oleObj spid="_x0000_s20551" name="think-cell Slide" r:id="rId11" imgW="360" imgH="360" progId="TCLayout.ActiveDocument.1">
                  <p:embed/>
                </p:oleObj>
              </mc:Choice>
              <mc:Fallback>
                <p:oleObj name="think-cell Slide" r:id="rId11" imgW="360" imgH="360" progId="TCLayout.ActiveDocument.1">
                  <p:embed/>
                  <p:pic>
                    <p:nvPicPr>
                      <p:cNvPr id="60418" name="Object 8" hidden="1">
                        <a:extLst>
                          <a:ext uri="{FF2B5EF4-FFF2-40B4-BE49-F238E27FC236}">
                            <a16:creationId xmlns:a16="http://schemas.microsoft.com/office/drawing/2014/main" id="{1E21D62B-7763-47F3-B6E2-C788320E2B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hidden="1">
            <a:extLst>
              <a:ext uri="{FF2B5EF4-FFF2-40B4-BE49-F238E27FC236}">
                <a16:creationId xmlns:a16="http://schemas.microsoft.com/office/drawing/2014/main" id="{37B8FEF4-146B-4C84-9434-F49B71B289E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0419" name="Rectangle 2">
            <a:extLst>
              <a:ext uri="{FF2B5EF4-FFF2-40B4-BE49-F238E27FC236}">
                <a16:creationId xmlns:a16="http://schemas.microsoft.com/office/drawing/2014/main" id="{C258681D-53E3-4666-AC16-5577940D76A5}"/>
              </a:ext>
            </a:extLst>
          </p:cNvPr>
          <p:cNvSpPr>
            <a:spLocks noGrp="1" noChangeArrowheads="1"/>
          </p:cNvSpPr>
          <p:nvPr>
            <p:ph type="title"/>
            <p:custDataLst>
              <p:tags r:id="rId4"/>
            </p:custDataLst>
          </p:nvPr>
        </p:nvSpPr>
        <p:spPr bwMode="gray">
          <a:xfrm>
            <a:off x="173736" y="237744"/>
            <a:ext cx="8763000" cy="292388"/>
          </a:xfrm>
        </p:spPr>
        <p:txBody>
          <a:bodyPr/>
          <a:lstStyle/>
          <a:p>
            <a:r>
              <a:rPr lang="en-US" altLang="en-US" dirty="0"/>
              <a:t>Who Should Be On This Call? </a:t>
            </a:r>
          </a:p>
        </p:txBody>
      </p:sp>
      <p:sp>
        <p:nvSpPr>
          <p:cNvPr id="543749" name="Rectangle 5">
            <a:extLst>
              <a:ext uri="{FF2B5EF4-FFF2-40B4-BE49-F238E27FC236}">
                <a16:creationId xmlns:a16="http://schemas.microsoft.com/office/drawing/2014/main" id="{83561FE3-3A4B-4048-A79A-1C21C1F81DAB}"/>
              </a:ext>
            </a:extLst>
          </p:cNvPr>
          <p:cNvSpPr>
            <a:spLocks noChangeArrowheads="1"/>
          </p:cNvSpPr>
          <p:nvPr>
            <p:custDataLst>
              <p:tags r:id="rId5"/>
            </p:custDataLst>
          </p:nvPr>
        </p:nvSpPr>
        <p:spPr bwMode="gray">
          <a:xfrm>
            <a:off x="408445" y="2331423"/>
            <a:ext cx="3958657" cy="434637"/>
          </a:xfrm>
          <a:prstGeom prst="rect">
            <a:avLst/>
          </a:prstGeom>
          <a:solidFill>
            <a:schemeClr val="accent1"/>
          </a:solidFill>
          <a:ln w="9525" algn="ctr">
            <a:solidFill>
              <a:schemeClr val="accent2"/>
            </a:solidFill>
            <a:miter lim="800000"/>
            <a:headEnd/>
            <a:tailEnd/>
          </a:ln>
          <a:effectLst/>
        </p:spPr>
        <p:txBody>
          <a:bodyPr tIns="93297" bIns="93297" anchor="b">
            <a:spAutoFit/>
          </a:bodyPr>
          <a:lstStyle/>
          <a:p>
            <a:pPr algn="ctr">
              <a:defRPr/>
            </a:pPr>
            <a:r>
              <a:rPr lang="en-US" sz="1600" b="1" dirty="0">
                <a:latin typeface="Arial" panose="020B0604020202020204" pitchFamily="34" charset="0"/>
                <a:cs typeface="Arial" panose="020B0604020202020204" pitchFamily="34" charset="0"/>
              </a:rPr>
              <a:t>Who </a:t>
            </a:r>
            <a:r>
              <a:rPr lang="en-US" sz="1600" b="1" u="sng" dirty="0">
                <a:latin typeface="Arial" panose="020B0604020202020204" pitchFamily="34" charset="0"/>
                <a:cs typeface="Arial" panose="020B0604020202020204" pitchFamily="34" charset="0"/>
              </a:rPr>
              <a:t>Should Be </a:t>
            </a:r>
            <a:r>
              <a:rPr lang="en-US" sz="1600" b="1" dirty="0">
                <a:latin typeface="Arial" panose="020B0604020202020204" pitchFamily="34" charset="0"/>
                <a:cs typeface="Arial" panose="020B0604020202020204" pitchFamily="34" charset="0"/>
              </a:rPr>
              <a:t>On This Call  </a:t>
            </a:r>
          </a:p>
        </p:txBody>
      </p:sp>
      <p:sp>
        <p:nvSpPr>
          <p:cNvPr id="8" name="Rectangle 6">
            <a:extLst>
              <a:ext uri="{FF2B5EF4-FFF2-40B4-BE49-F238E27FC236}">
                <a16:creationId xmlns:a16="http://schemas.microsoft.com/office/drawing/2014/main" id="{1CEAAAEA-4F0D-447E-8751-C6D00808FB96}"/>
              </a:ext>
            </a:extLst>
          </p:cNvPr>
          <p:cNvSpPr txBox="1">
            <a:spLocks noChangeArrowheads="1"/>
          </p:cNvSpPr>
          <p:nvPr>
            <p:custDataLst>
              <p:tags r:id="rId6"/>
            </p:custDataLst>
          </p:nvPr>
        </p:nvSpPr>
        <p:spPr bwMode="auto">
          <a:xfrm>
            <a:off x="408445" y="2766058"/>
            <a:ext cx="3958657" cy="3854198"/>
          </a:xfrm>
          <a:prstGeom prst="rect">
            <a:avLst/>
          </a:prstGeom>
          <a:solidFill>
            <a:schemeClr val="bg1"/>
          </a:solidFill>
          <a:ln>
            <a:solidFill>
              <a:schemeClr val="accent2"/>
            </a:solidFill>
            <a:miter lim="800000"/>
            <a:headEnd/>
            <a:tailEnd/>
          </a:ln>
          <a:effectLst/>
        </p:spPr>
        <p:txBody>
          <a:bodyPr tIns="93297" bIns="93297"/>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374650" indent="-179388"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3pPr>
            <a:lvl4pPr marL="519113"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4pPr>
            <a:lvl5pPr marL="6635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5pPr>
            <a:lvl6pPr marL="11207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6pPr>
            <a:lvl7pPr marL="15779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7pPr>
            <a:lvl8pPr marL="20351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8pPr>
            <a:lvl9pPr marL="24923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9pPr>
          </a:lstStyle>
          <a:p>
            <a:pPr marL="1587" lvl="1" indent="0">
              <a:buNone/>
              <a:defRPr/>
            </a:pPr>
            <a:r>
              <a:rPr lang="en-US" sz="1400" dirty="0">
                <a:latin typeface="Arial" panose="020B0604020202020204" pitchFamily="34" charset="0"/>
                <a:cs typeface="Arial" panose="020B0604020202020204" pitchFamily="34" charset="0"/>
              </a:rPr>
              <a:t>Phase I Providers</a:t>
            </a:r>
          </a:p>
          <a:p>
            <a:pPr marL="1587" lvl="1" indent="0">
              <a:buNone/>
              <a:defRPr/>
            </a:pPr>
            <a:endParaRPr lang="en-US" sz="1400" dirty="0">
              <a:latin typeface="Arial" panose="020B0604020202020204" pitchFamily="34" charset="0"/>
              <a:cs typeface="Arial" panose="020B0604020202020204" pitchFamily="34" charset="0"/>
            </a:endParaRPr>
          </a:p>
          <a:p>
            <a:pPr lvl="1">
              <a:defRPr/>
            </a:pPr>
            <a:r>
              <a:rPr lang="en-US" sz="1400" dirty="0">
                <a:latin typeface="Arial" panose="020B0604020202020204" pitchFamily="34" charset="0"/>
                <a:cs typeface="Arial" panose="020B0604020202020204" pitchFamily="34" charset="0"/>
              </a:rPr>
              <a:t>Providers who:</a:t>
            </a:r>
          </a:p>
          <a:p>
            <a:pPr lvl="3">
              <a:defRPr/>
            </a:pPr>
            <a:r>
              <a:rPr lang="en-US" sz="1400" dirty="0">
                <a:latin typeface="Arial" panose="020B0604020202020204" pitchFamily="34" charset="0"/>
                <a:cs typeface="Arial" panose="020B0604020202020204" pitchFamily="34" charset="0"/>
              </a:rPr>
              <a:t>Have contracts with ASAPs</a:t>
            </a:r>
          </a:p>
          <a:p>
            <a:pPr marL="1587" lvl="1" indent="0">
              <a:buNone/>
              <a:defRPr/>
            </a:pPr>
            <a:endParaRPr lang="en-US" sz="1400" dirty="0">
              <a:latin typeface="Arial" panose="020B0604020202020204" pitchFamily="34" charset="0"/>
              <a:cs typeface="Arial" panose="020B0604020202020204" pitchFamily="34" charset="0"/>
            </a:endParaRPr>
          </a:p>
          <a:p>
            <a:pPr marL="1587" lvl="1" indent="0" algn="ctr">
              <a:buNone/>
              <a:defRPr/>
            </a:pPr>
            <a:r>
              <a:rPr lang="en-US" sz="1400" dirty="0">
                <a:latin typeface="Arial" panose="020B0604020202020204" pitchFamily="34" charset="0"/>
                <a:cs typeface="Arial" panose="020B0604020202020204" pitchFamily="34" charset="0"/>
              </a:rPr>
              <a:t>AND </a:t>
            </a:r>
          </a:p>
          <a:p>
            <a:pPr marL="1587" lvl="1" indent="0">
              <a:buNone/>
              <a:defRPr/>
            </a:pPr>
            <a:endParaRPr lang="en-US" sz="1400" dirty="0">
              <a:latin typeface="Arial" panose="020B0604020202020204" pitchFamily="34" charset="0"/>
              <a:cs typeface="Arial" panose="020B0604020202020204" pitchFamily="34" charset="0"/>
            </a:endParaRPr>
          </a:p>
          <a:p>
            <a:pPr lvl="3">
              <a:defRPr/>
            </a:pPr>
            <a:r>
              <a:rPr lang="en-US" sz="1400" dirty="0">
                <a:latin typeface="Arial" panose="020B0604020202020204" pitchFamily="34" charset="0"/>
                <a:cs typeface="Arial" panose="020B0604020202020204" pitchFamily="34" charset="0"/>
              </a:rPr>
              <a:t>Providers who provide personal care, homemaking and companion services to Frail Elder Waiver and/or State Home Care members</a:t>
            </a:r>
          </a:p>
        </p:txBody>
      </p:sp>
      <p:sp>
        <p:nvSpPr>
          <p:cNvPr id="543748" name="Rectangle 4">
            <a:extLst>
              <a:ext uri="{FF2B5EF4-FFF2-40B4-BE49-F238E27FC236}">
                <a16:creationId xmlns:a16="http://schemas.microsoft.com/office/drawing/2014/main" id="{93C09F4B-6D27-4DA9-A8A8-DE7F9A965671}"/>
              </a:ext>
            </a:extLst>
          </p:cNvPr>
          <p:cNvSpPr>
            <a:spLocks noChangeArrowheads="1"/>
          </p:cNvSpPr>
          <p:nvPr>
            <p:custDataLst>
              <p:tags r:id="rId7"/>
            </p:custDataLst>
          </p:nvPr>
        </p:nvSpPr>
        <p:spPr bwMode="gray">
          <a:xfrm>
            <a:off x="4776898" y="2331423"/>
            <a:ext cx="3958657" cy="434637"/>
          </a:xfrm>
          <a:prstGeom prst="rect">
            <a:avLst/>
          </a:prstGeom>
          <a:solidFill>
            <a:schemeClr val="accent1"/>
          </a:solidFill>
          <a:ln w="9525" algn="ctr">
            <a:solidFill>
              <a:schemeClr val="accent2"/>
            </a:solidFill>
            <a:miter lim="800000"/>
            <a:headEnd/>
            <a:tailEnd/>
          </a:ln>
          <a:effectLst/>
        </p:spPr>
        <p:txBody>
          <a:bodyPr tIns="93297" bIns="93297" anchor="b">
            <a:spAutoFit/>
          </a:bodyPr>
          <a:lstStyle/>
          <a:p>
            <a:pPr algn="ctr">
              <a:defRPr/>
            </a:pPr>
            <a:r>
              <a:rPr lang="en-US" sz="1600" b="1" dirty="0">
                <a:latin typeface="Arial" panose="020B0604020202020204" pitchFamily="34" charset="0"/>
                <a:cs typeface="Arial" panose="020B0604020202020204" pitchFamily="34" charset="0"/>
              </a:rPr>
              <a:t>Who </a:t>
            </a:r>
            <a:r>
              <a:rPr lang="en-US" sz="1600" b="1" u="sng" dirty="0">
                <a:latin typeface="Arial" panose="020B0604020202020204" pitchFamily="34" charset="0"/>
                <a:cs typeface="Arial" panose="020B0604020202020204" pitchFamily="34" charset="0"/>
              </a:rPr>
              <a:t>Should Not </a:t>
            </a:r>
            <a:r>
              <a:rPr lang="en-US" sz="1600" b="1" dirty="0">
                <a:latin typeface="Arial" panose="020B0604020202020204" pitchFamily="34" charset="0"/>
                <a:cs typeface="Arial" panose="020B0604020202020204" pitchFamily="34" charset="0"/>
              </a:rPr>
              <a:t>Be On This Call </a:t>
            </a:r>
          </a:p>
        </p:txBody>
      </p:sp>
      <p:sp>
        <p:nvSpPr>
          <p:cNvPr id="10" name="Rectangle 7">
            <a:extLst>
              <a:ext uri="{FF2B5EF4-FFF2-40B4-BE49-F238E27FC236}">
                <a16:creationId xmlns:a16="http://schemas.microsoft.com/office/drawing/2014/main" id="{EACA351E-BEA1-47B4-BB76-44E78914C304}"/>
              </a:ext>
            </a:extLst>
          </p:cNvPr>
          <p:cNvSpPr txBox="1">
            <a:spLocks noChangeArrowheads="1"/>
          </p:cNvSpPr>
          <p:nvPr>
            <p:custDataLst>
              <p:tags r:id="rId8"/>
            </p:custDataLst>
          </p:nvPr>
        </p:nvSpPr>
        <p:spPr bwMode="auto">
          <a:xfrm>
            <a:off x="4776898" y="2766058"/>
            <a:ext cx="3958657" cy="3854198"/>
          </a:xfrm>
          <a:prstGeom prst="rect">
            <a:avLst/>
          </a:prstGeom>
          <a:solidFill>
            <a:schemeClr val="bg1"/>
          </a:solidFill>
          <a:ln>
            <a:solidFill>
              <a:schemeClr val="accent2"/>
            </a:solidFill>
            <a:miter lim="800000"/>
            <a:headEnd/>
            <a:tailEnd/>
          </a:ln>
          <a:effectLst/>
        </p:spPr>
        <p:txBody>
          <a:bodyPr tIns="93297" bIns="93297"/>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374650" indent="-179388"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3pPr>
            <a:lvl4pPr marL="519113"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4pPr>
            <a:lvl5pPr marL="6635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5pPr>
            <a:lvl6pPr marL="11207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6pPr>
            <a:lvl7pPr marL="15779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7pPr>
            <a:lvl8pPr marL="20351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8pPr>
            <a:lvl9pPr marL="24923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9pPr>
          </a:lstStyle>
          <a:p>
            <a:pPr marL="1587" lvl="1" indent="0">
              <a:buNone/>
              <a:defRPr/>
            </a:pPr>
            <a:r>
              <a:rPr lang="en-US" sz="1400" dirty="0">
                <a:latin typeface="Arial" panose="020B0604020202020204" pitchFamily="34" charset="0"/>
                <a:cs typeface="Arial" panose="020B0604020202020204" pitchFamily="34" charset="0"/>
              </a:rPr>
              <a:t>Providers with Future EVV Phases</a:t>
            </a:r>
          </a:p>
          <a:p>
            <a:pPr lvl="1">
              <a:defRPr/>
            </a:pPr>
            <a:endParaRPr lang="en-US" sz="1400" dirty="0">
              <a:latin typeface="Arial" panose="020B0604020202020204" pitchFamily="34" charset="0"/>
              <a:cs typeface="Arial" panose="020B0604020202020204" pitchFamily="34" charset="0"/>
            </a:endParaRPr>
          </a:p>
          <a:p>
            <a:pPr lvl="1">
              <a:defRPr/>
            </a:pPr>
            <a:r>
              <a:rPr lang="en-US" sz="1400" dirty="0">
                <a:latin typeface="Arial" panose="020B0604020202020204" pitchFamily="34" charset="0"/>
                <a:cs typeface="Arial" panose="020B0604020202020204" pitchFamily="34" charset="0"/>
              </a:rPr>
              <a:t>Providers who do NOT have contracts with ASAPs</a:t>
            </a:r>
          </a:p>
          <a:p>
            <a:pPr lvl="1">
              <a:defRPr/>
            </a:pPr>
            <a:r>
              <a:rPr lang="en-US" sz="1400" dirty="0">
                <a:latin typeface="Arial" panose="020B0604020202020204" pitchFamily="34" charset="0"/>
                <a:cs typeface="Arial" panose="020B0604020202020204" pitchFamily="34" charset="0"/>
              </a:rPr>
              <a:t>Providers who do NOT provide personal care services.  </a:t>
            </a:r>
          </a:p>
          <a:p>
            <a:pPr lvl="1">
              <a:defRPr/>
            </a:pPr>
            <a:r>
              <a:rPr lang="en-US" sz="1400" dirty="0">
                <a:latin typeface="Arial" panose="020B0604020202020204" pitchFamily="34" charset="0"/>
                <a:cs typeface="Arial" panose="020B0604020202020204" pitchFamily="34" charset="0"/>
              </a:rPr>
              <a:t>Providers who offer home health services only</a:t>
            </a:r>
          </a:p>
          <a:p>
            <a:pPr lvl="1">
              <a:defRPr/>
            </a:pPr>
            <a:r>
              <a:rPr lang="en-US" sz="1400" dirty="0">
                <a:latin typeface="Arial" panose="020B0604020202020204" pitchFamily="34" charset="0"/>
                <a:cs typeface="Arial" panose="020B0604020202020204" pitchFamily="34" charset="0"/>
              </a:rPr>
              <a:t>Providers who serve the PCA program, DDS or MFP waivers</a:t>
            </a:r>
          </a:p>
          <a:p>
            <a:pPr marL="1587" lvl="1" indent="0">
              <a:buNone/>
              <a:defRPr/>
            </a:pPr>
            <a:endParaRPr lang="en-US" sz="1400" dirty="0">
              <a:latin typeface="Arial" panose="020B0604020202020204" pitchFamily="34" charset="0"/>
              <a:cs typeface="Arial" panose="020B0604020202020204" pitchFamily="34" charset="0"/>
            </a:endParaRPr>
          </a:p>
          <a:p>
            <a:pPr marL="1587" lvl="1" indent="0">
              <a:buNone/>
              <a:defRPr/>
            </a:pPr>
            <a:r>
              <a:rPr lang="en-US" sz="1400" dirty="0">
                <a:latin typeface="Arial" panose="020B0604020202020204" pitchFamily="34" charset="0"/>
                <a:cs typeface="Arial" panose="020B0604020202020204" pitchFamily="34" charset="0"/>
              </a:rPr>
              <a:t>Providers without EVV Requirements</a:t>
            </a:r>
          </a:p>
          <a:p>
            <a:pPr lvl="1">
              <a:defRPr/>
            </a:pPr>
            <a:endParaRPr lang="en-US" sz="1400" dirty="0">
              <a:latin typeface="Arial" panose="020B0604020202020204" pitchFamily="34" charset="0"/>
              <a:cs typeface="Arial" panose="020B0604020202020204" pitchFamily="34" charset="0"/>
            </a:endParaRPr>
          </a:p>
          <a:p>
            <a:pPr lvl="1">
              <a:defRPr/>
            </a:pPr>
            <a:r>
              <a:rPr lang="en-US" sz="1400" dirty="0">
                <a:latin typeface="Arial" panose="020B0604020202020204" pitchFamily="34" charset="0"/>
                <a:cs typeface="Arial" panose="020B0604020202020204" pitchFamily="34" charset="0"/>
              </a:rPr>
              <a:t>Providers who offer companion services ONLY, example: COA</a:t>
            </a:r>
          </a:p>
        </p:txBody>
      </p:sp>
      <p:sp>
        <p:nvSpPr>
          <p:cNvPr id="11" name="Text Placeholder 2">
            <a:extLst>
              <a:ext uri="{FF2B5EF4-FFF2-40B4-BE49-F238E27FC236}">
                <a16:creationId xmlns:a16="http://schemas.microsoft.com/office/drawing/2014/main" id="{8FAF46C3-1F73-4C58-BAF7-0D38E344042B}"/>
              </a:ext>
            </a:extLst>
          </p:cNvPr>
          <p:cNvSpPr txBox="1">
            <a:spLocks/>
          </p:cNvSpPr>
          <p:nvPr/>
        </p:nvSpPr>
        <p:spPr>
          <a:xfrm>
            <a:off x="440435" y="914400"/>
            <a:ext cx="8295120" cy="1077218"/>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1200"/>
              </a:spcAft>
            </a:pPr>
            <a:r>
              <a:rPr lang="en-US" sz="1800" dirty="0"/>
              <a:t>EVV requirements impact several EOHHS state agencies and programs</a:t>
            </a:r>
          </a:p>
          <a:p>
            <a:pPr lvl="1">
              <a:spcAft>
                <a:spcPts val="1200"/>
              </a:spcAft>
            </a:pPr>
            <a:r>
              <a:rPr lang="en-US" sz="1800" dirty="0">
                <a:cs typeface="Calibri" pitchFamily="34" charset="0"/>
              </a:rPr>
              <a:t>EOHHS will be implementing EVV in phases. The implementation process differs by phase.</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8" hidden="1">
            <a:extLst>
              <a:ext uri="{FF2B5EF4-FFF2-40B4-BE49-F238E27FC236}">
                <a16:creationId xmlns:a16="http://schemas.microsoft.com/office/drawing/2014/main" id="{1E21D62B-7763-47F3-B6E2-C788320E2BDA}"/>
              </a:ext>
            </a:extLst>
          </p:cNvPr>
          <p:cNvGraphicFramePr>
            <a:graphicFrameLocks noChangeAspect="1"/>
          </p:cNvGraphicFramePr>
          <p:nvPr>
            <p:custDataLst>
              <p:tags r:id="rId2"/>
            </p:custDataLst>
          </p:nvPr>
        </p:nvGraphicFramePr>
        <p:xfrm>
          <a:off x="270" y="1"/>
          <a:ext cx="161974" cy="161974"/>
        </p:xfrm>
        <a:graphic>
          <a:graphicData uri="http://schemas.openxmlformats.org/presentationml/2006/ole">
            <mc:AlternateContent xmlns:mc="http://schemas.openxmlformats.org/markup-compatibility/2006">
              <mc:Choice xmlns:v="urn:schemas-microsoft-com:vml" Requires="v">
                <p:oleObj spid="_x0000_s136206" name="think-cell Slide" r:id="rId11" imgW="360" imgH="360" progId="TCLayout.ActiveDocument.1">
                  <p:embed/>
                </p:oleObj>
              </mc:Choice>
              <mc:Fallback>
                <p:oleObj name="think-cell Slide" r:id="rId11" imgW="360" imgH="360" progId="TCLayout.ActiveDocument.1">
                  <p:embed/>
                  <p:pic>
                    <p:nvPicPr>
                      <p:cNvPr id="60418" name="Object 8" hidden="1">
                        <a:extLst>
                          <a:ext uri="{FF2B5EF4-FFF2-40B4-BE49-F238E27FC236}">
                            <a16:creationId xmlns:a16="http://schemas.microsoft.com/office/drawing/2014/main" id="{1E21D62B-7763-47F3-B6E2-C788320E2B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hidden="1">
            <a:extLst>
              <a:ext uri="{FF2B5EF4-FFF2-40B4-BE49-F238E27FC236}">
                <a16:creationId xmlns:a16="http://schemas.microsoft.com/office/drawing/2014/main" id="{37B8FEF4-146B-4C84-9434-F49B71B289E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0419" name="Rectangle 2">
            <a:extLst>
              <a:ext uri="{FF2B5EF4-FFF2-40B4-BE49-F238E27FC236}">
                <a16:creationId xmlns:a16="http://schemas.microsoft.com/office/drawing/2014/main" id="{C258681D-53E3-4666-AC16-5577940D76A5}"/>
              </a:ext>
            </a:extLst>
          </p:cNvPr>
          <p:cNvSpPr>
            <a:spLocks noGrp="1" noChangeArrowheads="1"/>
          </p:cNvSpPr>
          <p:nvPr>
            <p:ph type="title"/>
            <p:custDataLst>
              <p:tags r:id="rId4"/>
            </p:custDataLst>
          </p:nvPr>
        </p:nvSpPr>
        <p:spPr bwMode="gray">
          <a:xfrm>
            <a:off x="173736" y="237744"/>
            <a:ext cx="8763000" cy="292388"/>
          </a:xfrm>
        </p:spPr>
        <p:txBody>
          <a:bodyPr/>
          <a:lstStyle/>
          <a:p>
            <a:r>
              <a:rPr lang="en-US" altLang="en-US" dirty="0"/>
              <a:t>How Do I Use EVV?</a:t>
            </a:r>
          </a:p>
        </p:txBody>
      </p:sp>
      <p:sp>
        <p:nvSpPr>
          <p:cNvPr id="543749" name="Rectangle 5">
            <a:extLst>
              <a:ext uri="{FF2B5EF4-FFF2-40B4-BE49-F238E27FC236}">
                <a16:creationId xmlns:a16="http://schemas.microsoft.com/office/drawing/2014/main" id="{83561FE3-3A4B-4048-A79A-1C21C1F81DAB}"/>
              </a:ext>
            </a:extLst>
          </p:cNvPr>
          <p:cNvSpPr>
            <a:spLocks noChangeArrowheads="1"/>
          </p:cNvSpPr>
          <p:nvPr>
            <p:custDataLst>
              <p:tags r:id="rId5"/>
            </p:custDataLst>
          </p:nvPr>
        </p:nvSpPr>
        <p:spPr bwMode="gray">
          <a:xfrm>
            <a:off x="408445" y="1752600"/>
            <a:ext cx="3958657" cy="988635"/>
          </a:xfrm>
          <a:prstGeom prst="rect">
            <a:avLst/>
          </a:prstGeom>
          <a:solidFill>
            <a:schemeClr val="accent1"/>
          </a:solidFill>
          <a:ln w="9525" algn="ctr">
            <a:solidFill>
              <a:schemeClr val="accent2"/>
            </a:solidFill>
            <a:miter lim="800000"/>
            <a:headEnd/>
            <a:tailEnd/>
          </a:ln>
          <a:effectLst/>
        </p:spPr>
        <p:txBody>
          <a:bodyPr tIns="93297" bIns="93297" anchor="b">
            <a:spAutoFit/>
          </a:bodyPr>
          <a:lstStyle/>
          <a:p>
            <a:pPr algn="ctr">
              <a:defRPr/>
            </a:pPr>
            <a:r>
              <a:rPr lang="en-US" sz="1600" b="1" dirty="0">
                <a:latin typeface="Arial" panose="020B0604020202020204" pitchFamily="34" charset="0"/>
                <a:cs typeface="Arial" panose="020B0604020202020204" pitchFamily="34" charset="0"/>
              </a:rPr>
              <a:t>Alternate EVV System</a:t>
            </a:r>
          </a:p>
          <a:p>
            <a:pPr algn="ctr">
              <a:defRPr/>
            </a:pPr>
            <a:endParaRPr lang="en-US" sz="1200" b="1" dirty="0">
              <a:latin typeface="Arial" panose="020B0604020202020204" pitchFamily="34" charset="0"/>
              <a:cs typeface="Arial" panose="020B0604020202020204" pitchFamily="34" charset="0"/>
            </a:endParaRPr>
          </a:p>
          <a:p>
            <a:pPr algn="ctr">
              <a:defRPr/>
            </a:pPr>
            <a:r>
              <a:rPr lang="en-US" sz="1200" b="1" dirty="0">
                <a:latin typeface="Arial" panose="020B0604020202020204" pitchFamily="34" charset="0"/>
                <a:cs typeface="Arial" panose="020B0604020202020204" pitchFamily="34" charset="0"/>
              </a:rPr>
              <a:t>Any system purchased by a provider that meets Cures Act and EOHHS requirements</a:t>
            </a:r>
          </a:p>
        </p:txBody>
      </p:sp>
      <p:sp>
        <p:nvSpPr>
          <p:cNvPr id="8" name="Rectangle 6">
            <a:extLst>
              <a:ext uri="{FF2B5EF4-FFF2-40B4-BE49-F238E27FC236}">
                <a16:creationId xmlns:a16="http://schemas.microsoft.com/office/drawing/2014/main" id="{1CEAAAEA-4F0D-447E-8751-C6D00808FB96}"/>
              </a:ext>
            </a:extLst>
          </p:cNvPr>
          <p:cNvSpPr txBox="1">
            <a:spLocks noChangeArrowheads="1"/>
          </p:cNvSpPr>
          <p:nvPr>
            <p:custDataLst>
              <p:tags r:id="rId6"/>
            </p:custDataLst>
          </p:nvPr>
        </p:nvSpPr>
        <p:spPr bwMode="auto">
          <a:xfrm>
            <a:off x="408445" y="2741233"/>
            <a:ext cx="3958657" cy="3396998"/>
          </a:xfrm>
          <a:prstGeom prst="rect">
            <a:avLst/>
          </a:prstGeom>
          <a:solidFill>
            <a:schemeClr val="bg1"/>
          </a:solidFill>
          <a:ln>
            <a:solidFill>
              <a:schemeClr val="accent2"/>
            </a:solidFill>
            <a:miter lim="800000"/>
            <a:headEnd/>
            <a:tailEnd/>
          </a:ln>
          <a:effectLst/>
        </p:spPr>
        <p:txBody>
          <a:bodyPr tIns="93297" bIns="93297"/>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374650" indent="-179388"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3pPr>
            <a:lvl4pPr marL="519113"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4pPr>
            <a:lvl5pPr marL="6635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5pPr>
            <a:lvl6pPr marL="11207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6pPr>
            <a:lvl7pPr marL="15779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7pPr>
            <a:lvl8pPr marL="20351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8pPr>
            <a:lvl9pPr marL="24923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9pPr>
          </a:lstStyle>
          <a:p>
            <a:pPr lvl="1">
              <a:defRPr/>
            </a:pPr>
            <a:r>
              <a:rPr lang="en-US" sz="1400" dirty="0">
                <a:latin typeface="Arial" panose="020B0604020202020204" pitchFamily="34" charset="0"/>
                <a:cs typeface="Arial" panose="020B0604020202020204" pitchFamily="34" charset="0"/>
              </a:rPr>
              <a:t>Systems can use a variety of technologies to meet EVV requirements </a:t>
            </a:r>
          </a:p>
          <a:p>
            <a:pPr lvl="1">
              <a:defRPr/>
            </a:pPr>
            <a:endParaRPr lang="en-US" sz="1400" dirty="0">
              <a:latin typeface="Arial" panose="020B0604020202020204" pitchFamily="34" charset="0"/>
              <a:cs typeface="Arial" panose="020B0604020202020204" pitchFamily="34" charset="0"/>
            </a:endParaRPr>
          </a:p>
          <a:p>
            <a:pPr lvl="1">
              <a:defRPr/>
            </a:pPr>
            <a:r>
              <a:rPr lang="en-US" sz="1400" dirty="0">
                <a:latin typeface="Arial" panose="020B0604020202020204" pitchFamily="34" charset="0"/>
                <a:cs typeface="Arial" panose="020B0604020202020204" pitchFamily="34" charset="0"/>
              </a:rPr>
              <a:t>Systems are generally customized for the specific use of the provider</a:t>
            </a:r>
          </a:p>
          <a:p>
            <a:pPr lvl="1">
              <a:defRPr/>
            </a:pPr>
            <a:endParaRPr lang="en-US" sz="1400" dirty="0">
              <a:latin typeface="Arial" panose="020B0604020202020204" pitchFamily="34" charset="0"/>
              <a:cs typeface="Arial" panose="020B0604020202020204" pitchFamily="34" charset="0"/>
            </a:endParaRPr>
          </a:p>
          <a:p>
            <a:pPr lvl="1">
              <a:defRPr/>
            </a:pPr>
            <a:r>
              <a:rPr lang="en-US" sz="1400" dirty="0">
                <a:latin typeface="Arial" panose="020B0604020202020204" pitchFamily="34" charset="0"/>
                <a:cs typeface="Arial" panose="020B0604020202020204" pitchFamily="34" charset="0"/>
              </a:rPr>
              <a:t>Cost of system and devices, if applicable, is borne by the provider</a:t>
            </a:r>
          </a:p>
          <a:p>
            <a:pPr lvl="1">
              <a:defRPr/>
            </a:pPr>
            <a:endParaRPr lang="en-US" sz="1400" dirty="0">
              <a:latin typeface="Arial" panose="020B0604020202020204" pitchFamily="34" charset="0"/>
              <a:cs typeface="Arial" panose="020B0604020202020204" pitchFamily="34" charset="0"/>
            </a:endParaRPr>
          </a:p>
          <a:p>
            <a:pPr lvl="1">
              <a:defRPr/>
            </a:pPr>
            <a:r>
              <a:rPr lang="en-US" sz="1400" dirty="0">
                <a:latin typeface="Arial" panose="020B0604020202020204" pitchFamily="34" charset="0"/>
                <a:cs typeface="Arial" panose="020B0604020202020204" pitchFamily="34" charset="0"/>
              </a:rPr>
              <a:t>Providers upload a standard file on at least a monthly basis to EOHHS’ Data Aggregator (a data warehouse of EVV visit data)</a:t>
            </a:r>
          </a:p>
        </p:txBody>
      </p:sp>
      <p:sp>
        <p:nvSpPr>
          <p:cNvPr id="543748" name="Rectangle 4">
            <a:extLst>
              <a:ext uri="{FF2B5EF4-FFF2-40B4-BE49-F238E27FC236}">
                <a16:creationId xmlns:a16="http://schemas.microsoft.com/office/drawing/2014/main" id="{93C09F4B-6D27-4DA9-A8A8-DE7F9A965671}"/>
              </a:ext>
            </a:extLst>
          </p:cNvPr>
          <p:cNvSpPr>
            <a:spLocks noChangeArrowheads="1"/>
          </p:cNvSpPr>
          <p:nvPr>
            <p:custDataLst>
              <p:tags r:id="rId7"/>
            </p:custDataLst>
          </p:nvPr>
        </p:nvSpPr>
        <p:spPr bwMode="gray">
          <a:xfrm>
            <a:off x="4776898" y="1752600"/>
            <a:ext cx="3958657" cy="988635"/>
          </a:xfrm>
          <a:prstGeom prst="rect">
            <a:avLst/>
          </a:prstGeom>
          <a:solidFill>
            <a:schemeClr val="accent1"/>
          </a:solidFill>
          <a:ln w="9525" algn="ctr">
            <a:solidFill>
              <a:schemeClr val="accent2"/>
            </a:solidFill>
            <a:miter lim="800000"/>
            <a:headEnd/>
            <a:tailEnd/>
          </a:ln>
          <a:effectLst/>
        </p:spPr>
        <p:txBody>
          <a:bodyPr tIns="93297" bIns="93297" anchor="t">
            <a:spAutoFit/>
          </a:bodyPr>
          <a:lstStyle/>
          <a:p>
            <a:pPr algn="ctr">
              <a:defRPr/>
            </a:pPr>
            <a:r>
              <a:rPr lang="en-US" sz="1600" b="1" dirty="0">
                <a:latin typeface="Arial" panose="020B0604020202020204" pitchFamily="34" charset="0"/>
                <a:cs typeface="Arial" panose="020B0604020202020204" pitchFamily="34" charset="0"/>
              </a:rPr>
              <a:t>MyTimesheet</a:t>
            </a:r>
          </a:p>
          <a:p>
            <a:pPr algn="ctr">
              <a:defRPr/>
            </a:pPr>
            <a:endParaRPr lang="en-US" sz="1200" b="1" dirty="0">
              <a:latin typeface="Arial" panose="020B0604020202020204" pitchFamily="34" charset="0"/>
              <a:cs typeface="Arial" panose="020B0604020202020204" pitchFamily="34" charset="0"/>
            </a:endParaRPr>
          </a:p>
          <a:p>
            <a:pPr algn="ctr">
              <a:defRPr/>
            </a:pPr>
            <a:endParaRPr lang="en-US" sz="1200" b="1" dirty="0">
              <a:latin typeface="Arial" panose="020B0604020202020204" pitchFamily="34" charset="0"/>
              <a:cs typeface="Arial" panose="020B0604020202020204" pitchFamily="34" charset="0"/>
            </a:endParaRPr>
          </a:p>
          <a:p>
            <a:pPr algn="ctr">
              <a:defRPr/>
            </a:pPr>
            <a:r>
              <a:rPr lang="en-US" sz="1200" b="1" dirty="0">
                <a:latin typeface="Arial" panose="020B0604020202020204" pitchFamily="34" charset="0"/>
                <a:cs typeface="Arial" panose="020B0604020202020204" pitchFamily="34" charset="0"/>
              </a:rPr>
              <a:t>State-sponsored EVV system</a:t>
            </a:r>
          </a:p>
        </p:txBody>
      </p:sp>
      <p:sp>
        <p:nvSpPr>
          <p:cNvPr id="10" name="Rectangle 7">
            <a:extLst>
              <a:ext uri="{FF2B5EF4-FFF2-40B4-BE49-F238E27FC236}">
                <a16:creationId xmlns:a16="http://schemas.microsoft.com/office/drawing/2014/main" id="{EACA351E-BEA1-47B4-BB76-44E78914C304}"/>
              </a:ext>
            </a:extLst>
          </p:cNvPr>
          <p:cNvSpPr txBox="1">
            <a:spLocks noChangeArrowheads="1"/>
          </p:cNvSpPr>
          <p:nvPr>
            <p:custDataLst>
              <p:tags r:id="rId8"/>
            </p:custDataLst>
          </p:nvPr>
        </p:nvSpPr>
        <p:spPr bwMode="auto">
          <a:xfrm>
            <a:off x="4776898" y="2741233"/>
            <a:ext cx="3958657" cy="3396998"/>
          </a:xfrm>
          <a:prstGeom prst="rect">
            <a:avLst/>
          </a:prstGeom>
          <a:solidFill>
            <a:schemeClr val="bg1"/>
          </a:solidFill>
          <a:ln>
            <a:solidFill>
              <a:schemeClr val="accent2"/>
            </a:solidFill>
            <a:miter lim="800000"/>
            <a:headEnd/>
            <a:tailEnd/>
          </a:ln>
          <a:effectLst/>
        </p:spPr>
        <p:txBody>
          <a:bodyPr tIns="93297" bIns="93297"/>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374650" indent="-179388"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3pPr>
            <a:lvl4pPr marL="519113"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4pPr>
            <a:lvl5pPr marL="6635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5pPr>
            <a:lvl6pPr marL="11207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6pPr>
            <a:lvl7pPr marL="15779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7pPr>
            <a:lvl8pPr marL="20351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8pPr>
            <a:lvl9pPr marL="24923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9pPr>
          </a:lstStyle>
          <a:p>
            <a:pPr lvl="1">
              <a:defRPr/>
            </a:pPr>
            <a:r>
              <a:rPr lang="en-US" sz="1400" dirty="0">
                <a:latin typeface="Arial" panose="020B0604020202020204" pitchFamily="34" charset="0"/>
                <a:cs typeface="Arial" panose="020B0604020202020204" pitchFamily="34" charset="0"/>
              </a:rPr>
              <a:t>Mobile-based system offered by Optum and configured for Massachusetts’ use</a:t>
            </a:r>
          </a:p>
          <a:p>
            <a:pPr lvl="1">
              <a:defRPr/>
            </a:pPr>
            <a:endParaRPr lang="en-US" sz="1400" dirty="0">
              <a:latin typeface="Arial" panose="020B0604020202020204" pitchFamily="34" charset="0"/>
              <a:cs typeface="Arial" panose="020B0604020202020204" pitchFamily="34" charset="0"/>
            </a:endParaRPr>
          </a:p>
          <a:p>
            <a:pPr lvl="1">
              <a:defRPr/>
            </a:pPr>
            <a:r>
              <a:rPr lang="en-US" sz="1400" dirty="0">
                <a:latin typeface="Arial" panose="020B0604020202020204" pitchFamily="34" charset="0"/>
                <a:cs typeface="Arial" panose="020B0604020202020204" pitchFamily="34" charset="0"/>
              </a:rPr>
              <a:t>Integrated with the SIMS system.  Consumer, provider, service plan and suspension data will be uploaded nightly to simplify creation of appointments </a:t>
            </a:r>
          </a:p>
          <a:p>
            <a:pPr lvl="1">
              <a:defRPr/>
            </a:pPr>
            <a:endParaRPr lang="en-US" sz="1400" dirty="0">
              <a:latin typeface="Arial" panose="020B0604020202020204" pitchFamily="34" charset="0"/>
              <a:cs typeface="Arial" panose="020B0604020202020204" pitchFamily="34" charset="0"/>
            </a:endParaRPr>
          </a:p>
          <a:p>
            <a:pPr lvl="1">
              <a:defRPr/>
            </a:pPr>
            <a:r>
              <a:rPr lang="en-US" sz="1400" dirty="0">
                <a:latin typeface="Arial" panose="020B0604020202020204" pitchFamily="34" charset="0"/>
                <a:cs typeface="Arial" panose="020B0604020202020204" pitchFamily="34" charset="0"/>
              </a:rPr>
              <a:t>Use of MyTimesheet system is free of charge but does not include the cost of devices</a:t>
            </a:r>
          </a:p>
          <a:p>
            <a:pPr lvl="1">
              <a:defRPr/>
            </a:pPr>
            <a:endParaRPr lang="en-US" sz="1400" dirty="0">
              <a:latin typeface="Arial" panose="020B0604020202020204" pitchFamily="34" charset="0"/>
              <a:cs typeface="Arial" panose="020B0604020202020204" pitchFamily="34" charset="0"/>
            </a:endParaRPr>
          </a:p>
          <a:p>
            <a:pPr lvl="1">
              <a:defRPr/>
            </a:pPr>
            <a:r>
              <a:rPr lang="en-US" sz="1400" dirty="0">
                <a:latin typeface="Arial" panose="020B0604020202020204" pitchFamily="34" charset="0"/>
                <a:cs typeface="Arial" panose="020B0604020202020204" pitchFamily="34" charset="0"/>
              </a:rPr>
              <a:t>EVV data automatically uploaded to EOHHS’ Data Aggregator</a:t>
            </a:r>
          </a:p>
        </p:txBody>
      </p:sp>
      <p:sp>
        <p:nvSpPr>
          <p:cNvPr id="11" name="Text Placeholder 2">
            <a:extLst>
              <a:ext uri="{FF2B5EF4-FFF2-40B4-BE49-F238E27FC236}">
                <a16:creationId xmlns:a16="http://schemas.microsoft.com/office/drawing/2014/main" id="{8FAF46C3-1F73-4C58-BAF7-0D38E344042B}"/>
              </a:ext>
            </a:extLst>
          </p:cNvPr>
          <p:cNvSpPr txBox="1">
            <a:spLocks/>
          </p:cNvSpPr>
          <p:nvPr/>
        </p:nvSpPr>
        <p:spPr>
          <a:xfrm>
            <a:off x="440435" y="838200"/>
            <a:ext cx="8295120" cy="646331"/>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pPr>
            <a:r>
              <a:rPr lang="en-US" sz="1800" dirty="0"/>
              <a:t>EOHHS offers ASAP-contracted providers two options for achieving EVV compliance</a:t>
            </a:r>
          </a:p>
        </p:txBody>
      </p:sp>
    </p:spTree>
    <p:extLst>
      <p:ext uri="{BB962C8B-B14F-4D97-AF65-F5344CB8AC3E}">
        <p14:creationId xmlns:p14="http://schemas.microsoft.com/office/powerpoint/2010/main" val="259546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8" hidden="1">
            <a:extLst>
              <a:ext uri="{FF2B5EF4-FFF2-40B4-BE49-F238E27FC236}">
                <a16:creationId xmlns:a16="http://schemas.microsoft.com/office/drawing/2014/main" id="{1E21D62B-7763-47F3-B6E2-C788320E2BDA}"/>
              </a:ext>
            </a:extLst>
          </p:cNvPr>
          <p:cNvGraphicFramePr>
            <a:graphicFrameLocks noChangeAspect="1"/>
          </p:cNvGraphicFramePr>
          <p:nvPr>
            <p:custDataLst>
              <p:tags r:id="rId2"/>
            </p:custDataLst>
          </p:nvPr>
        </p:nvGraphicFramePr>
        <p:xfrm>
          <a:off x="270" y="1"/>
          <a:ext cx="161974" cy="161974"/>
        </p:xfrm>
        <a:graphic>
          <a:graphicData uri="http://schemas.openxmlformats.org/presentationml/2006/ole">
            <mc:AlternateContent xmlns:mc="http://schemas.openxmlformats.org/markup-compatibility/2006">
              <mc:Choice xmlns:v="urn:schemas-microsoft-com:vml" Requires="v">
                <p:oleObj spid="_x0000_s138253" name="think-cell Slide" r:id="rId7" imgW="360" imgH="360" progId="TCLayout.ActiveDocument.1">
                  <p:embed/>
                </p:oleObj>
              </mc:Choice>
              <mc:Fallback>
                <p:oleObj name="think-cell Slide" r:id="rId7" imgW="360" imgH="360" progId="TCLayout.ActiveDocument.1">
                  <p:embed/>
                  <p:pic>
                    <p:nvPicPr>
                      <p:cNvPr id="60418" name="Object 8" hidden="1">
                        <a:extLst>
                          <a:ext uri="{FF2B5EF4-FFF2-40B4-BE49-F238E27FC236}">
                            <a16:creationId xmlns:a16="http://schemas.microsoft.com/office/drawing/2014/main" id="{1E21D62B-7763-47F3-B6E2-C788320E2B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 y="1"/>
                        <a:ext cx="16197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hidden="1">
            <a:extLst>
              <a:ext uri="{FF2B5EF4-FFF2-40B4-BE49-F238E27FC236}">
                <a16:creationId xmlns:a16="http://schemas.microsoft.com/office/drawing/2014/main" id="{37B8FEF4-146B-4C84-9434-F49B71B289E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0419" name="Rectangle 2">
            <a:extLst>
              <a:ext uri="{FF2B5EF4-FFF2-40B4-BE49-F238E27FC236}">
                <a16:creationId xmlns:a16="http://schemas.microsoft.com/office/drawing/2014/main" id="{C258681D-53E3-4666-AC16-5577940D76A5}"/>
              </a:ext>
            </a:extLst>
          </p:cNvPr>
          <p:cNvSpPr>
            <a:spLocks noGrp="1" noChangeArrowheads="1"/>
          </p:cNvSpPr>
          <p:nvPr>
            <p:ph type="title"/>
            <p:custDataLst>
              <p:tags r:id="rId4"/>
            </p:custDataLst>
          </p:nvPr>
        </p:nvSpPr>
        <p:spPr bwMode="gray">
          <a:xfrm>
            <a:off x="173736" y="237744"/>
            <a:ext cx="8763000" cy="292388"/>
          </a:xfrm>
        </p:spPr>
        <p:txBody>
          <a:bodyPr/>
          <a:lstStyle/>
          <a:p>
            <a:r>
              <a:rPr lang="en-US" altLang="en-US" dirty="0"/>
              <a:t>What is the Timeline for Implementing EVV?</a:t>
            </a:r>
          </a:p>
        </p:txBody>
      </p:sp>
      <p:sp>
        <p:nvSpPr>
          <p:cNvPr id="11" name="Text Placeholder 2">
            <a:extLst>
              <a:ext uri="{FF2B5EF4-FFF2-40B4-BE49-F238E27FC236}">
                <a16:creationId xmlns:a16="http://schemas.microsoft.com/office/drawing/2014/main" id="{8FAF46C3-1F73-4C58-BAF7-0D38E344042B}"/>
              </a:ext>
            </a:extLst>
          </p:cNvPr>
          <p:cNvSpPr txBox="1">
            <a:spLocks/>
          </p:cNvSpPr>
          <p:nvPr/>
        </p:nvSpPr>
        <p:spPr>
          <a:xfrm>
            <a:off x="440435" y="838200"/>
            <a:ext cx="8295120" cy="646331"/>
          </a:xfrm>
          <a:prstGeom prst="rect">
            <a:avLst/>
          </a:prstGeom>
        </p:spPr>
        <p:txBody>
          <a:bodyPr vert="horz" wrap="square" lIns="91440" tIns="45720" rIns="91440" bIns="45720" rtlCol="0">
            <a:spAutoFit/>
          </a:bodyPr>
          <a:lstStyle>
            <a:lvl1pPr marL="0" indent="0" algn="l" defTabSz="914400"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230188" indent="-230188" algn="l" defTabSz="914400" rtl="0" eaLnBrk="1" latinLnBrk="0" hangingPunct="1">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63550"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ts val="0"/>
              </a:spcBef>
              <a:buSzPct val="12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915988" indent="-228600" algn="l" defTabSz="914400" rtl="0" eaLnBrk="1" latinLnBrk="0" hangingPunct="1">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Aft>
                <a:spcPts val="1200"/>
              </a:spcAft>
              <a:buNone/>
            </a:pPr>
            <a:r>
              <a:rPr lang="en-US" sz="1800" dirty="0"/>
              <a:t>EOHHS plans to implement EVV for ASAP-Contracted Providers over the next six months</a:t>
            </a:r>
          </a:p>
        </p:txBody>
      </p:sp>
      <p:graphicFrame>
        <p:nvGraphicFramePr>
          <p:cNvPr id="3" name="Diagram 2">
            <a:extLst>
              <a:ext uri="{FF2B5EF4-FFF2-40B4-BE49-F238E27FC236}">
                <a16:creationId xmlns:a16="http://schemas.microsoft.com/office/drawing/2014/main" id="{3E023D00-1037-435D-8F4A-6A7E81BFBBB2}"/>
              </a:ext>
            </a:extLst>
          </p:cNvPr>
          <p:cNvGraphicFramePr/>
          <p:nvPr>
            <p:extLst>
              <p:ext uri="{D42A27DB-BD31-4B8C-83A1-F6EECF244321}">
                <p14:modId xmlns:p14="http://schemas.microsoft.com/office/powerpoint/2010/main" val="214837024"/>
              </p:ext>
            </p:extLst>
          </p:nvPr>
        </p:nvGraphicFramePr>
        <p:xfrm>
          <a:off x="173736" y="2006600"/>
          <a:ext cx="8763000" cy="4622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Right Brace 3">
            <a:extLst>
              <a:ext uri="{FF2B5EF4-FFF2-40B4-BE49-F238E27FC236}">
                <a16:creationId xmlns:a16="http://schemas.microsoft.com/office/drawing/2014/main" id="{0ABB8107-27DB-4DBF-B221-5C46FD238567}"/>
              </a:ext>
            </a:extLst>
          </p:cNvPr>
          <p:cNvSpPr/>
          <p:nvPr/>
        </p:nvSpPr>
        <p:spPr>
          <a:xfrm rot="16200000">
            <a:off x="1619934" y="2610534"/>
            <a:ext cx="646331" cy="2057400"/>
          </a:xfrm>
          <a:prstGeom prst="rightBrace">
            <a:avLst>
              <a:gd name="adj1" fmla="val 8333"/>
              <a:gd name="adj2" fmla="val 4684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F3D61A50-2524-4440-AE0A-7E14EDAB14D8}"/>
              </a:ext>
            </a:extLst>
          </p:cNvPr>
          <p:cNvSpPr txBox="1"/>
          <p:nvPr/>
        </p:nvSpPr>
        <p:spPr bwMode="auto">
          <a:xfrm>
            <a:off x="990600" y="2667000"/>
            <a:ext cx="1752600" cy="49666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r>
              <a:rPr lang="en-US" sz="1400" kern="0" dirty="0">
                <a:solidFill>
                  <a:srgbClr val="000000"/>
                </a:solidFill>
                <a:latin typeface="Arial" panose="020B0604020202020204" pitchFamily="34" charset="0"/>
                <a:cs typeface="Arial" panose="020B0604020202020204" pitchFamily="34" charset="0"/>
              </a:rPr>
              <a:t>Data Aggregator Pilot</a:t>
            </a:r>
          </a:p>
          <a:p>
            <a:pPr algn="ctr"/>
            <a:r>
              <a:rPr lang="en-US" sz="1400" kern="0" dirty="0">
                <a:solidFill>
                  <a:srgbClr val="000000"/>
                </a:solidFill>
                <a:latin typeface="Arial" panose="020B0604020202020204" pitchFamily="34" charset="0"/>
                <a:cs typeface="Arial" panose="020B0604020202020204" pitchFamily="34" charset="0"/>
              </a:rPr>
              <a:t>11/18/20 - 12/31/20</a:t>
            </a:r>
          </a:p>
        </p:txBody>
      </p:sp>
      <p:cxnSp>
        <p:nvCxnSpPr>
          <p:cNvPr id="7" name="Straight Connector 6">
            <a:extLst>
              <a:ext uri="{FF2B5EF4-FFF2-40B4-BE49-F238E27FC236}">
                <a16:creationId xmlns:a16="http://schemas.microsoft.com/office/drawing/2014/main" id="{BFFCA4E1-06C1-492B-8004-7BAE06AACCAF}"/>
              </a:ext>
            </a:extLst>
          </p:cNvPr>
          <p:cNvCxnSpPr/>
          <p:nvPr/>
        </p:nvCxnSpPr>
        <p:spPr>
          <a:xfrm flipV="1">
            <a:off x="2971800" y="2667000"/>
            <a:ext cx="0" cy="1295400"/>
          </a:xfrm>
          <a:prstGeom prst="line">
            <a:avLst/>
          </a:prstGeom>
          <a:ln w="25400">
            <a:tailEnd type="oval"/>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632EF240-30A1-43E1-BA03-F5B9FAD32FCD}"/>
              </a:ext>
            </a:extLst>
          </p:cNvPr>
          <p:cNvSpPr txBox="1"/>
          <p:nvPr/>
        </p:nvSpPr>
        <p:spPr bwMode="auto">
          <a:xfrm>
            <a:off x="2057400" y="1976564"/>
            <a:ext cx="1752600" cy="49666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r>
              <a:rPr lang="en-US" sz="1400" kern="0" dirty="0">
                <a:solidFill>
                  <a:srgbClr val="000000"/>
                </a:solidFill>
                <a:latin typeface="Arial" panose="020B0604020202020204" pitchFamily="34" charset="0"/>
                <a:cs typeface="Arial" panose="020B0604020202020204" pitchFamily="34" charset="0"/>
              </a:rPr>
              <a:t>Data Aggregator Go-Live</a:t>
            </a:r>
          </a:p>
          <a:p>
            <a:pPr algn="ctr"/>
            <a:r>
              <a:rPr lang="en-US" sz="1400" kern="0" dirty="0">
                <a:solidFill>
                  <a:srgbClr val="000000"/>
                </a:solidFill>
                <a:latin typeface="Arial" panose="020B0604020202020204" pitchFamily="34" charset="0"/>
                <a:cs typeface="Arial" panose="020B0604020202020204" pitchFamily="34" charset="0"/>
              </a:rPr>
              <a:t>1/1/21</a:t>
            </a:r>
          </a:p>
        </p:txBody>
      </p:sp>
      <p:cxnSp>
        <p:nvCxnSpPr>
          <p:cNvPr id="16" name="Straight Connector 15">
            <a:extLst>
              <a:ext uri="{FF2B5EF4-FFF2-40B4-BE49-F238E27FC236}">
                <a16:creationId xmlns:a16="http://schemas.microsoft.com/office/drawing/2014/main" id="{7BA4FDCB-C2B0-461D-B393-353F390C2193}"/>
              </a:ext>
            </a:extLst>
          </p:cNvPr>
          <p:cNvCxnSpPr>
            <a:cxnSpLocks/>
          </p:cNvCxnSpPr>
          <p:nvPr/>
        </p:nvCxnSpPr>
        <p:spPr>
          <a:xfrm flipV="1">
            <a:off x="3799114" y="3429000"/>
            <a:ext cx="0" cy="546431"/>
          </a:xfrm>
          <a:prstGeom prst="line">
            <a:avLst/>
          </a:prstGeom>
          <a:ln w="25400">
            <a:tailEnd type="oval"/>
          </a:ln>
        </p:spPr>
        <p:style>
          <a:lnRef idx="1">
            <a:schemeClr val="accent2"/>
          </a:lnRef>
          <a:fillRef idx="0">
            <a:schemeClr val="accent2"/>
          </a:fillRef>
          <a:effectRef idx="0">
            <a:schemeClr val="accent2"/>
          </a:effectRef>
          <a:fontRef idx="minor">
            <a:schemeClr val="tx1"/>
          </a:fontRef>
        </p:style>
      </p:cxnSp>
      <p:sp>
        <p:nvSpPr>
          <p:cNvPr id="18" name="Right Brace 17">
            <a:extLst>
              <a:ext uri="{FF2B5EF4-FFF2-40B4-BE49-F238E27FC236}">
                <a16:creationId xmlns:a16="http://schemas.microsoft.com/office/drawing/2014/main" id="{25D4A8DD-8A87-488D-9C16-4396FC75DEB4}"/>
              </a:ext>
            </a:extLst>
          </p:cNvPr>
          <p:cNvSpPr/>
          <p:nvPr/>
        </p:nvSpPr>
        <p:spPr>
          <a:xfrm rot="16200000">
            <a:off x="6556172" y="2645474"/>
            <a:ext cx="646331" cy="2057400"/>
          </a:xfrm>
          <a:prstGeom prst="rightBrace">
            <a:avLst>
              <a:gd name="adj1" fmla="val 8333"/>
              <a:gd name="adj2" fmla="val 4684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6BCFE132-3DDE-4F71-BBC7-BD16764D3BE3}"/>
              </a:ext>
            </a:extLst>
          </p:cNvPr>
          <p:cNvSpPr txBox="1"/>
          <p:nvPr/>
        </p:nvSpPr>
        <p:spPr bwMode="auto">
          <a:xfrm>
            <a:off x="2922814" y="2743200"/>
            <a:ext cx="1752600" cy="49666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r>
              <a:rPr lang="en-US" sz="1400" kern="0" dirty="0">
                <a:solidFill>
                  <a:srgbClr val="000000"/>
                </a:solidFill>
                <a:latin typeface="Arial" panose="020B0604020202020204" pitchFamily="34" charset="0"/>
                <a:cs typeface="Arial" panose="020B0604020202020204" pitchFamily="34" charset="0"/>
              </a:rPr>
              <a:t>MyTimesheet Demo</a:t>
            </a:r>
          </a:p>
          <a:p>
            <a:pPr algn="ctr"/>
            <a:r>
              <a:rPr lang="en-US" sz="1400" kern="0" dirty="0">
                <a:solidFill>
                  <a:srgbClr val="000000"/>
                </a:solidFill>
                <a:latin typeface="Arial" panose="020B0604020202020204" pitchFamily="34" charset="0"/>
                <a:cs typeface="Arial" panose="020B0604020202020204" pitchFamily="34" charset="0"/>
              </a:rPr>
              <a:t>Est. 1/15/21</a:t>
            </a:r>
          </a:p>
        </p:txBody>
      </p:sp>
      <p:sp>
        <p:nvSpPr>
          <p:cNvPr id="20" name="TextBox 19">
            <a:extLst>
              <a:ext uri="{FF2B5EF4-FFF2-40B4-BE49-F238E27FC236}">
                <a16:creationId xmlns:a16="http://schemas.microsoft.com/office/drawing/2014/main" id="{4F048533-3998-4F9F-AF68-A2F4210B816F}"/>
              </a:ext>
            </a:extLst>
          </p:cNvPr>
          <p:cNvSpPr txBox="1"/>
          <p:nvPr/>
        </p:nvSpPr>
        <p:spPr bwMode="auto">
          <a:xfrm>
            <a:off x="5929775" y="2712665"/>
            <a:ext cx="1752600" cy="49666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r>
              <a:rPr lang="en-US" sz="1400" kern="0" dirty="0">
                <a:solidFill>
                  <a:srgbClr val="000000"/>
                </a:solidFill>
                <a:latin typeface="Arial" panose="020B0604020202020204" pitchFamily="34" charset="0"/>
                <a:cs typeface="Arial" panose="020B0604020202020204" pitchFamily="34" charset="0"/>
              </a:rPr>
              <a:t>MyTimesheet Pilot</a:t>
            </a:r>
          </a:p>
          <a:p>
            <a:pPr algn="ctr"/>
            <a:r>
              <a:rPr lang="en-US" sz="1400" kern="0" dirty="0">
                <a:solidFill>
                  <a:srgbClr val="000000"/>
                </a:solidFill>
                <a:latin typeface="Arial" panose="020B0604020202020204" pitchFamily="34" charset="0"/>
                <a:cs typeface="Arial" panose="020B0604020202020204" pitchFamily="34" charset="0"/>
              </a:rPr>
              <a:t>Est. 1/1/21 - 4/14/21</a:t>
            </a:r>
          </a:p>
        </p:txBody>
      </p:sp>
      <p:cxnSp>
        <p:nvCxnSpPr>
          <p:cNvPr id="21" name="Straight Connector 20">
            <a:extLst>
              <a:ext uri="{FF2B5EF4-FFF2-40B4-BE49-F238E27FC236}">
                <a16:creationId xmlns:a16="http://schemas.microsoft.com/office/drawing/2014/main" id="{0F8065E3-3A27-4935-B814-1EE10D1E52E1}"/>
              </a:ext>
            </a:extLst>
          </p:cNvPr>
          <p:cNvCxnSpPr/>
          <p:nvPr/>
        </p:nvCxnSpPr>
        <p:spPr>
          <a:xfrm flipV="1">
            <a:off x="7924800" y="2671636"/>
            <a:ext cx="0" cy="1295400"/>
          </a:xfrm>
          <a:prstGeom prst="line">
            <a:avLst/>
          </a:prstGeom>
          <a:ln w="25400">
            <a:tailEnd type="oval"/>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1B8A0B51-4674-40F1-B01D-075DF9F3F91A}"/>
              </a:ext>
            </a:extLst>
          </p:cNvPr>
          <p:cNvSpPr txBox="1"/>
          <p:nvPr/>
        </p:nvSpPr>
        <p:spPr bwMode="auto">
          <a:xfrm>
            <a:off x="7010400" y="1981200"/>
            <a:ext cx="1752600" cy="496668"/>
          </a:xfrm>
          <a:prstGeom prst="rect">
            <a:avLst/>
          </a:prstGeom>
          <a:noFill/>
          <a:ln w="9525">
            <a:noFill/>
            <a:miter lim="800000"/>
            <a:headEnd/>
            <a:tailEnd/>
          </a:ln>
          <a:effectLst/>
        </p:spPr>
        <p:txBody>
          <a:bodyPr vert="horz" wrap="square" lIns="76200" tIns="76200" rIns="76200" bIns="76200" numCol="1" rtlCol="0" anchor="ctr" anchorCtr="0" compatLnSpc="1">
            <a:prstTxWarp prst="textNoShape">
              <a:avLst/>
            </a:prstTxWarp>
            <a:noAutofit/>
          </a:bodyPr>
          <a:lstStyle/>
          <a:p>
            <a:pPr algn="ctr"/>
            <a:r>
              <a:rPr lang="en-US" sz="1400" kern="0" dirty="0">
                <a:solidFill>
                  <a:srgbClr val="000000"/>
                </a:solidFill>
                <a:latin typeface="Arial" panose="020B0604020202020204" pitchFamily="34" charset="0"/>
                <a:cs typeface="Arial" panose="020B0604020202020204" pitchFamily="34" charset="0"/>
              </a:rPr>
              <a:t>MyTimesheet </a:t>
            </a:r>
          </a:p>
          <a:p>
            <a:pPr algn="ctr"/>
            <a:r>
              <a:rPr lang="en-US" sz="1400" kern="0" dirty="0">
                <a:solidFill>
                  <a:srgbClr val="000000"/>
                </a:solidFill>
                <a:latin typeface="Arial" panose="020B0604020202020204" pitchFamily="34" charset="0"/>
                <a:cs typeface="Arial" panose="020B0604020202020204" pitchFamily="34" charset="0"/>
              </a:rPr>
              <a:t>Go-Live</a:t>
            </a:r>
          </a:p>
          <a:p>
            <a:pPr algn="ctr"/>
            <a:r>
              <a:rPr lang="en-US" sz="1400" kern="0" dirty="0">
                <a:solidFill>
                  <a:srgbClr val="000000"/>
                </a:solidFill>
                <a:latin typeface="Arial" panose="020B0604020202020204" pitchFamily="34" charset="0"/>
                <a:cs typeface="Arial" panose="020B0604020202020204" pitchFamily="34" charset="0"/>
              </a:rPr>
              <a:t>Est. 4/15/21</a:t>
            </a:r>
          </a:p>
        </p:txBody>
      </p:sp>
    </p:spTree>
    <p:extLst>
      <p:ext uri="{BB962C8B-B14F-4D97-AF65-F5344CB8AC3E}">
        <p14:creationId xmlns:p14="http://schemas.microsoft.com/office/powerpoint/2010/main" val="339062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9275" name="think-cell Slide" r:id="rId5" imgW="270" imgH="270" progId="TCLayout.ActiveDocument.1">
                  <p:embed/>
                </p:oleObj>
              </mc:Choice>
              <mc:Fallback>
                <p:oleObj name="think-cell Slide" r:id="rId5" imgW="270" imgH="270" progId="TCLayout.ActiveDocument.1">
                  <p:embed/>
                  <p:pic>
                    <p:nvPicPr>
                      <p:cNvPr id="75" name="Object 7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p:txBody>
          <a:bodyPr/>
          <a:lstStyle/>
          <a:p>
            <a:r>
              <a:rPr lang="en-US" dirty="0">
                <a:cs typeface="Calibri" pitchFamily="34" charset="0"/>
              </a:rPr>
              <a:t>What is an EVV Pilot?</a:t>
            </a:r>
          </a:p>
        </p:txBody>
      </p:sp>
      <p:sp>
        <p:nvSpPr>
          <p:cNvPr id="9" name="Content Placeholder 8"/>
          <p:cNvSpPr>
            <a:spLocks noGrp="1"/>
          </p:cNvSpPr>
          <p:nvPr>
            <p:ph idx="1"/>
          </p:nvPr>
        </p:nvSpPr>
        <p:spPr>
          <a:xfrm>
            <a:off x="373569" y="841248"/>
            <a:ext cx="5250391" cy="5201424"/>
          </a:xfrm>
        </p:spPr>
        <p:txBody>
          <a:bodyPr/>
          <a:lstStyle/>
          <a:p>
            <a:pPr marL="285750" lvl="0" indent="-285750">
              <a:buFont typeface="Arial" panose="020B0604020202020204" pitchFamily="34" charset="0"/>
              <a:buChar char="•"/>
            </a:pPr>
            <a:r>
              <a:rPr lang="en-US" sz="1600" dirty="0">
                <a:solidFill>
                  <a:srgbClr val="000000"/>
                </a:solidFill>
                <a:cs typeface="Calibri" pitchFamily="34" charset="0"/>
              </a:rPr>
              <a:t>A software pilot is a way to test the system before it is released to everyone</a:t>
            </a:r>
          </a:p>
          <a:p>
            <a:pPr marL="914400" lvl="2" indent="-285750"/>
            <a:r>
              <a:rPr lang="en-US" dirty="0">
                <a:solidFill>
                  <a:srgbClr val="000000"/>
                </a:solidFill>
                <a:cs typeface="Calibri" pitchFamily="34" charset="0"/>
              </a:rPr>
              <a:t>Occurs after internal, pre-release testing</a:t>
            </a:r>
            <a:endParaRPr lang="en-US" sz="1600" dirty="0">
              <a:solidFill>
                <a:srgbClr val="000000"/>
              </a:solidFill>
              <a:cs typeface="Calibri" pitchFamily="34" charset="0"/>
            </a:endParaRPr>
          </a:p>
          <a:p>
            <a:pPr marL="914400" lvl="2" indent="-285750"/>
            <a:r>
              <a:rPr lang="en-US" dirty="0">
                <a:cs typeface="Calibri" pitchFamily="34" charset="0"/>
              </a:rPr>
              <a:t>Selected provider organizations will use the system before other providers</a:t>
            </a:r>
            <a:r>
              <a:rPr lang="en-US" sz="1600" dirty="0">
                <a:cs typeface="Calibri" pitchFamily="34" charset="0"/>
              </a:rPr>
              <a:t> </a:t>
            </a:r>
          </a:p>
          <a:p>
            <a:pPr marL="1141413" lvl="3" indent="-285750"/>
            <a:r>
              <a:rPr lang="en-US" sz="1200" dirty="0">
                <a:cs typeface="Calibri" pitchFamily="34" charset="0"/>
              </a:rPr>
              <a:t>Estimated 3 providers </a:t>
            </a:r>
          </a:p>
          <a:p>
            <a:pPr marL="1141413" lvl="3" indent="-285750"/>
            <a:r>
              <a:rPr lang="en-US" sz="1200" dirty="0">
                <a:cs typeface="Calibri" pitchFamily="34" charset="0"/>
              </a:rPr>
              <a:t>30-45 days in length </a:t>
            </a:r>
          </a:p>
          <a:p>
            <a:pPr marL="1141413" lvl="3" indent="-285750"/>
            <a:r>
              <a:rPr lang="en-US" sz="1200" dirty="0">
                <a:cs typeface="Calibri" pitchFamily="34" charset="0"/>
              </a:rPr>
              <a:t>Users</a:t>
            </a:r>
            <a:r>
              <a:rPr lang="en-US" sz="1200" dirty="0">
                <a:solidFill>
                  <a:srgbClr val="FF0000"/>
                </a:solidFill>
                <a:cs typeface="Calibri" pitchFamily="34" charset="0"/>
              </a:rPr>
              <a:t> </a:t>
            </a:r>
            <a:r>
              <a:rPr lang="en-US" sz="1200" dirty="0">
                <a:cs typeface="Calibri" pitchFamily="34" charset="0"/>
              </a:rPr>
              <a:t>will identify any bugs </a:t>
            </a:r>
          </a:p>
          <a:p>
            <a:pPr marL="285750" indent="-285750">
              <a:buFont typeface="Arial" panose="020B0604020202020204" pitchFamily="34" charset="0"/>
              <a:buChar char="•"/>
            </a:pPr>
            <a:endParaRPr lang="en-US" sz="1600" dirty="0">
              <a:solidFill>
                <a:srgbClr val="000000"/>
              </a:solidFill>
              <a:cs typeface="Calibri" pitchFamily="34" charset="0"/>
            </a:endParaRPr>
          </a:p>
          <a:p>
            <a:pPr marL="285750" indent="-285750">
              <a:buFont typeface="Arial" panose="020B0604020202020204" pitchFamily="34" charset="0"/>
              <a:buChar char="•"/>
            </a:pPr>
            <a:r>
              <a:rPr lang="en-US" sz="1600" dirty="0">
                <a:solidFill>
                  <a:srgbClr val="000000"/>
                </a:solidFill>
                <a:cs typeface="Calibri" pitchFamily="34" charset="0"/>
              </a:rPr>
              <a:t>EOHHS will be implementing two (2) separate pilots prior to go-live</a:t>
            </a:r>
            <a:endParaRPr lang="en-US" sz="1600" dirty="0">
              <a:cs typeface="Calibri" pitchFamily="34" charset="0"/>
            </a:endParaRPr>
          </a:p>
          <a:p>
            <a:pPr marL="914400" lvl="2" indent="-285750"/>
            <a:r>
              <a:rPr lang="en-US" dirty="0">
                <a:cs typeface="Calibri" pitchFamily="34" charset="0"/>
              </a:rPr>
              <a:t>Data Aggregator </a:t>
            </a:r>
          </a:p>
          <a:p>
            <a:pPr marL="914400" lvl="2" indent="-285750"/>
            <a:r>
              <a:rPr lang="en-US" dirty="0">
                <a:cs typeface="Calibri" pitchFamily="34" charset="0"/>
              </a:rPr>
              <a:t>MyTimesheet</a:t>
            </a:r>
            <a:endParaRPr lang="en-US" dirty="0">
              <a:solidFill>
                <a:srgbClr val="000000"/>
              </a:solidFill>
              <a:cs typeface="Calibri" pitchFamily="34" charset="0"/>
            </a:endParaRPr>
          </a:p>
          <a:p>
            <a:pPr marL="285750" indent="-285750">
              <a:buFont typeface="Arial" panose="020B0604020202020204" pitchFamily="34" charset="0"/>
              <a:buChar char="•"/>
            </a:pPr>
            <a:endParaRPr lang="en-US" sz="1600" dirty="0">
              <a:cs typeface="Calibri" pitchFamily="34" charset="0"/>
            </a:endParaRPr>
          </a:p>
          <a:p>
            <a:pPr marL="285750" indent="-285750">
              <a:buFont typeface="Arial" panose="020B0604020202020204" pitchFamily="34" charset="0"/>
              <a:buChar char="•"/>
            </a:pPr>
            <a:r>
              <a:rPr lang="en-US" sz="1600" dirty="0">
                <a:cs typeface="Calibri" pitchFamily="34" charset="0"/>
              </a:rPr>
              <a:t>EOEA will select pilot participants representing a variety of provider organizations (i.e. small, large, EVV system in use, rural, urban, etc.)</a:t>
            </a:r>
          </a:p>
          <a:p>
            <a:pPr marL="285750" indent="-285750">
              <a:buFont typeface="Arial" panose="020B0604020202020204" pitchFamily="34" charset="0"/>
              <a:buChar char="•"/>
            </a:pPr>
            <a:endParaRPr lang="en-US" sz="1600" dirty="0">
              <a:cs typeface="Calibri" pitchFamily="34" charset="0"/>
            </a:endParaRPr>
          </a:p>
          <a:p>
            <a:pPr marL="285750" indent="-285750">
              <a:buFont typeface="Arial" panose="020B0604020202020204" pitchFamily="34" charset="0"/>
              <a:buChar char="•"/>
            </a:pPr>
            <a:r>
              <a:rPr lang="en-US" sz="1600" dirty="0">
                <a:cs typeface="Calibri" pitchFamily="34" charset="0"/>
              </a:rPr>
              <a:t>The pilot must meet success criteria for EOHHS to confirm that the system is ready for go-live</a:t>
            </a:r>
          </a:p>
          <a:p>
            <a:pPr marL="285750" indent="-285750">
              <a:buFont typeface="Arial" panose="020B0604020202020204" pitchFamily="34" charset="0"/>
              <a:buChar char="•"/>
            </a:pPr>
            <a:endParaRPr lang="en-US" sz="1600" dirty="0">
              <a:cs typeface="Calibri" pitchFamily="34" charset="0"/>
            </a:endParaRPr>
          </a:p>
          <a:p>
            <a:pPr marL="285750" indent="-285750">
              <a:buFont typeface="Arial" panose="020B0604020202020204" pitchFamily="34" charset="0"/>
              <a:buChar char="•"/>
            </a:pPr>
            <a:endParaRPr lang="en-US" sz="1600" dirty="0">
              <a:cs typeface="Calibri" pitchFamily="34" charset="0"/>
            </a:endParaRPr>
          </a:p>
        </p:txBody>
      </p:sp>
      <p:pic>
        <p:nvPicPr>
          <p:cNvPr id="3" name="Picture 2">
            <a:extLst>
              <a:ext uri="{FF2B5EF4-FFF2-40B4-BE49-F238E27FC236}">
                <a16:creationId xmlns:a16="http://schemas.microsoft.com/office/drawing/2014/main" id="{335B18EE-F5A1-42C9-8E87-AD9A450ABB5C}"/>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623961" y="1873526"/>
            <a:ext cx="3330694" cy="2774674"/>
          </a:xfrm>
          <a:prstGeom prst="rect">
            <a:avLst/>
          </a:prstGeom>
        </p:spPr>
      </p:pic>
    </p:spTree>
    <p:extLst>
      <p:ext uri="{BB962C8B-B14F-4D97-AF65-F5344CB8AC3E}">
        <p14:creationId xmlns:p14="http://schemas.microsoft.com/office/powerpoint/2010/main" val="6230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01" name="think-cell Slide" r:id="rId5" imgW="270" imgH="270" progId="TCLayout.ActiveDocument.1">
                  <p:embed/>
                </p:oleObj>
              </mc:Choice>
              <mc:Fallback>
                <p:oleObj name="think-cell Slide" r:id="rId5" imgW="270" imgH="270" progId="TCLayout.ActiveDocument.1">
                  <p:embed/>
                  <p:pic>
                    <p:nvPicPr>
                      <p:cNvPr id="75" name="Object 74"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p:txBody>
          <a:bodyPr/>
          <a:lstStyle/>
          <a:p>
            <a:r>
              <a:rPr lang="en-US" dirty="0">
                <a:cs typeface="Calibri" pitchFamily="34" charset="0"/>
              </a:rPr>
              <a:t>What does “Go-Live” mean?</a:t>
            </a:r>
          </a:p>
        </p:txBody>
      </p:sp>
      <p:sp>
        <p:nvSpPr>
          <p:cNvPr id="9" name="Content Placeholder 8"/>
          <p:cNvSpPr>
            <a:spLocks noGrp="1"/>
          </p:cNvSpPr>
          <p:nvPr>
            <p:ph idx="1"/>
          </p:nvPr>
        </p:nvSpPr>
        <p:spPr>
          <a:xfrm>
            <a:off x="373569" y="841248"/>
            <a:ext cx="8541831" cy="4031873"/>
          </a:xfrm>
        </p:spPr>
        <p:txBody>
          <a:bodyPr/>
          <a:lstStyle/>
          <a:p>
            <a:pPr marL="285750" lvl="0" indent="-285750">
              <a:buFont typeface="Arial" panose="020B0604020202020204" pitchFamily="34" charset="0"/>
              <a:buChar char="•"/>
            </a:pPr>
            <a:r>
              <a:rPr lang="en-US" sz="1600" dirty="0">
                <a:solidFill>
                  <a:srgbClr val="000000"/>
                </a:solidFill>
                <a:cs typeface="Calibri" pitchFamily="34" charset="0"/>
              </a:rPr>
              <a:t>For the Data Aggregator, Go-Live means that providers may begin uploading EVV visit files to the Data Aggregator.</a:t>
            </a:r>
          </a:p>
          <a:p>
            <a:pPr marL="285750" lvl="0" indent="-285750">
              <a:buFont typeface="Arial" panose="020B0604020202020204" pitchFamily="34" charset="0"/>
              <a:buChar char="•"/>
            </a:pPr>
            <a:endParaRPr lang="en-US" sz="1600" dirty="0">
              <a:solidFill>
                <a:srgbClr val="000000"/>
              </a:solidFill>
              <a:cs typeface="Calibri" pitchFamily="34" charset="0"/>
            </a:endParaRPr>
          </a:p>
          <a:p>
            <a:pPr marL="285750" lvl="0" indent="-285750">
              <a:buFont typeface="Arial" panose="020B0604020202020204" pitchFamily="34" charset="0"/>
              <a:buChar char="•"/>
            </a:pPr>
            <a:r>
              <a:rPr lang="en-US" sz="1600" dirty="0">
                <a:solidFill>
                  <a:srgbClr val="000000"/>
                </a:solidFill>
                <a:cs typeface="Calibri" pitchFamily="34" charset="0"/>
              </a:rPr>
              <a:t>For MyTimesheet, Go-Live means that providers may begin using the MyTimesheet system to schedule and capture EVV visits</a:t>
            </a:r>
            <a:endParaRPr lang="en-US" sz="1200" dirty="0">
              <a:cs typeface="Calibri" pitchFamily="34" charset="0"/>
            </a:endParaRPr>
          </a:p>
          <a:p>
            <a:pPr marL="285750" indent="-285750">
              <a:buFont typeface="Arial" panose="020B0604020202020204" pitchFamily="34" charset="0"/>
              <a:buChar char="•"/>
            </a:pPr>
            <a:endParaRPr lang="en-US" sz="1600" dirty="0">
              <a:solidFill>
                <a:srgbClr val="000000"/>
              </a:solidFill>
              <a:cs typeface="Calibri" pitchFamily="34" charset="0"/>
            </a:endParaRPr>
          </a:p>
          <a:p>
            <a:pPr marL="285750" indent="-285750">
              <a:buFont typeface="Arial" panose="020B0604020202020204" pitchFamily="34" charset="0"/>
              <a:buChar char="•"/>
            </a:pPr>
            <a:r>
              <a:rPr lang="en-US" sz="1600" dirty="0">
                <a:solidFill>
                  <a:srgbClr val="000000"/>
                </a:solidFill>
                <a:cs typeface="Calibri" pitchFamily="34" charset="0"/>
              </a:rPr>
              <a:t>Go-Live does NOT mean that all providers will start using the Data Aggregator or MyTimesheet system on that date</a:t>
            </a:r>
          </a:p>
          <a:p>
            <a:pPr marL="285750" indent="-285750">
              <a:buFont typeface="Arial" panose="020B0604020202020204" pitchFamily="34" charset="0"/>
              <a:buChar char="•"/>
            </a:pPr>
            <a:endParaRPr lang="en-US" sz="1600" dirty="0">
              <a:solidFill>
                <a:srgbClr val="000000"/>
              </a:solidFill>
              <a:cs typeface="Calibri" pitchFamily="34" charset="0"/>
            </a:endParaRPr>
          </a:p>
          <a:p>
            <a:pPr marL="285750" indent="-285750">
              <a:buFont typeface="Arial" panose="020B0604020202020204" pitchFamily="34" charset="0"/>
              <a:buChar char="•"/>
            </a:pPr>
            <a:r>
              <a:rPr lang="en-US" sz="1600" dirty="0">
                <a:solidFill>
                  <a:srgbClr val="000000"/>
                </a:solidFill>
                <a:cs typeface="Calibri" pitchFamily="34" charset="0"/>
              </a:rPr>
              <a:t>EOHHS is employing a “soft” Go-Live, which means that providers will go-live over the course of several months</a:t>
            </a:r>
          </a:p>
          <a:p>
            <a:pPr marL="285750" indent="-285750">
              <a:buFont typeface="Arial" panose="020B0604020202020204" pitchFamily="34" charset="0"/>
              <a:buChar char="•"/>
            </a:pPr>
            <a:endParaRPr lang="en-US" sz="1600" dirty="0">
              <a:solidFill>
                <a:srgbClr val="000000"/>
              </a:solidFill>
              <a:cs typeface="Calibri" pitchFamily="34" charset="0"/>
            </a:endParaRPr>
          </a:p>
          <a:p>
            <a:pPr marL="285750" indent="-285750">
              <a:buFont typeface="Arial" panose="020B0604020202020204" pitchFamily="34" charset="0"/>
              <a:buChar char="•"/>
            </a:pPr>
            <a:r>
              <a:rPr lang="en-US" sz="1600" dirty="0">
                <a:solidFill>
                  <a:srgbClr val="000000"/>
                </a:solidFill>
                <a:cs typeface="Calibri" pitchFamily="34" charset="0"/>
              </a:rPr>
              <a:t>EOEA and EOHHS will establish expectations:</a:t>
            </a:r>
          </a:p>
          <a:p>
            <a:pPr marL="515938" lvl="1" indent="-285750">
              <a:buFont typeface="Arial" panose="020B0604020202020204" pitchFamily="34" charset="0"/>
              <a:buChar char="•"/>
            </a:pPr>
            <a:r>
              <a:rPr lang="en-US" sz="1600" dirty="0">
                <a:solidFill>
                  <a:srgbClr val="000000"/>
                </a:solidFill>
                <a:cs typeface="Calibri" pitchFamily="34" charset="0"/>
              </a:rPr>
              <a:t>by which providers must be live with EVV</a:t>
            </a:r>
          </a:p>
          <a:p>
            <a:pPr marL="515938" lvl="1" indent="-285750">
              <a:buFont typeface="Arial" panose="020B0604020202020204" pitchFamily="34" charset="0"/>
              <a:buChar char="•"/>
            </a:pPr>
            <a:r>
              <a:rPr lang="en-US" sz="1600" dirty="0">
                <a:solidFill>
                  <a:srgbClr val="000000"/>
                </a:solidFill>
                <a:cs typeface="Calibri" pitchFamily="34" charset="0"/>
              </a:rPr>
              <a:t>determine implications for providers who do not meet the deadlines</a:t>
            </a:r>
          </a:p>
          <a:p>
            <a:pPr marL="285750" indent="-285750">
              <a:buFont typeface="Arial" panose="020B0604020202020204" pitchFamily="34" charset="0"/>
              <a:buChar char="•"/>
            </a:pPr>
            <a:endParaRPr lang="en-US" sz="1600" dirty="0">
              <a:cs typeface="Calibri" pitchFamily="34" charset="0"/>
            </a:endParaRPr>
          </a:p>
        </p:txBody>
      </p:sp>
    </p:spTree>
    <p:extLst>
      <p:ext uri="{BB962C8B-B14F-4D97-AF65-F5344CB8AC3E}">
        <p14:creationId xmlns:p14="http://schemas.microsoft.com/office/powerpoint/2010/main" val="36893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 name="Object 7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24" name="think-cell Slide" r:id="rId11" imgW="270" imgH="270" progId="TCLayout.ActiveDocument.1">
                  <p:embed/>
                </p:oleObj>
              </mc:Choice>
              <mc:Fallback>
                <p:oleObj name="think-cell Slide" r:id="rId11" imgW="270" imgH="270" progId="TCLayout.ActiveDocument.1">
                  <p:embed/>
                  <p:pic>
                    <p:nvPicPr>
                      <p:cNvPr id="75" name="Object 74" hidden="1"/>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8" name="Title 7"/>
          <p:cNvSpPr>
            <a:spLocks noGrp="1"/>
          </p:cNvSpPr>
          <p:nvPr>
            <p:ph type="title"/>
          </p:nvPr>
        </p:nvSpPr>
        <p:spPr/>
        <p:txBody>
          <a:bodyPr/>
          <a:lstStyle/>
          <a:p>
            <a:r>
              <a:rPr lang="en-US" dirty="0">
                <a:cs typeface="Calibri" pitchFamily="34" charset="0"/>
              </a:rPr>
              <a:t>What Can I Do Now to Prepare for EVV? </a:t>
            </a:r>
          </a:p>
        </p:txBody>
      </p:sp>
      <p:sp>
        <p:nvSpPr>
          <p:cNvPr id="6" name="Rectangle 5">
            <a:extLst>
              <a:ext uri="{FF2B5EF4-FFF2-40B4-BE49-F238E27FC236}">
                <a16:creationId xmlns:a16="http://schemas.microsoft.com/office/drawing/2014/main" id="{ADD0B3C3-3AF9-4DC0-A128-2519C222F7F7}"/>
              </a:ext>
            </a:extLst>
          </p:cNvPr>
          <p:cNvSpPr>
            <a:spLocks noChangeArrowheads="1"/>
          </p:cNvSpPr>
          <p:nvPr>
            <p:custDataLst>
              <p:tags r:id="rId3"/>
            </p:custDataLst>
          </p:nvPr>
        </p:nvSpPr>
        <p:spPr bwMode="gray">
          <a:xfrm>
            <a:off x="304800" y="905256"/>
            <a:ext cx="2743200" cy="1173301"/>
          </a:xfrm>
          <a:prstGeom prst="rect">
            <a:avLst/>
          </a:prstGeom>
          <a:solidFill>
            <a:schemeClr val="accent1"/>
          </a:solidFill>
          <a:ln w="9525" algn="ctr">
            <a:solidFill>
              <a:schemeClr val="accent2"/>
            </a:solidFill>
            <a:miter lim="800000"/>
            <a:headEnd/>
            <a:tailEnd/>
          </a:ln>
          <a:effectLst/>
        </p:spPr>
        <p:txBody>
          <a:bodyPr tIns="93297" bIns="93297" anchor="b">
            <a:spAutoFit/>
          </a:bodyPr>
          <a:lstStyle/>
          <a:p>
            <a:pPr algn="ctr">
              <a:defRPr/>
            </a:pPr>
            <a:r>
              <a:rPr lang="en-US" sz="1600" b="1" dirty="0">
                <a:latin typeface="Arial" panose="020B0604020202020204" pitchFamily="34" charset="0"/>
                <a:cs typeface="Arial" panose="020B0604020202020204" pitchFamily="34" charset="0"/>
              </a:rPr>
              <a:t>If you have an Alternate EVV System</a:t>
            </a:r>
          </a:p>
          <a:p>
            <a:pPr algn="ctr">
              <a:defRPr/>
            </a:pPr>
            <a:endParaRPr lang="en-US" sz="1600" b="1" dirty="0">
              <a:latin typeface="Arial" panose="020B0604020202020204" pitchFamily="34" charset="0"/>
              <a:cs typeface="Arial" panose="020B0604020202020204" pitchFamily="34" charset="0"/>
            </a:endParaRPr>
          </a:p>
          <a:p>
            <a:pPr algn="ctr">
              <a:defRPr/>
            </a:pPr>
            <a:endParaRPr lang="en-US" sz="16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A8A96F5-1623-4557-8150-ADC8E2F44D63}"/>
              </a:ext>
            </a:extLst>
          </p:cNvPr>
          <p:cNvSpPr txBox="1">
            <a:spLocks noChangeArrowheads="1"/>
          </p:cNvSpPr>
          <p:nvPr>
            <p:custDataLst>
              <p:tags r:id="rId4"/>
            </p:custDataLst>
          </p:nvPr>
        </p:nvSpPr>
        <p:spPr bwMode="auto">
          <a:xfrm>
            <a:off x="304800" y="2078555"/>
            <a:ext cx="2743200" cy="3854198"/>
          </a:xfrm>
          <a:prstGeom prst="rect">
            <a:avLst/>
          </a:prstGeom>
          <a:solidFill>
            <a:schemeClr val="bg1"/>
          </a:solidFill>
          <a:ln>
            <a:solidFill>
              <a:schemeClr val="accent2"/>
            </a:solidFill>
            <a:miter lim="800000"/>
            <a:headEnd/>
            <a:tailEnd/>
          </a:ln>
          <a:effectLst/>
        </p:spPr>
        <p:txBody>
          <a:bodyPr tIns="93297" bIns="93297"/>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374650" indent="-179388"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3pPr>
            <a:lvl4pPr marL="519113"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4pPr>
            <a:lvl5pPr marL="6635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5pPr>
            <a:lvl6pPr marL="11207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6pPr>
            <a:lvl7pPr marL="15779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7pPr>
            <a:lvl8pPr marL="20351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8pPr>
            <a:lvl9pPr marL="24923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9pPr>
          </a:lstStyle>
          <a:p>
            <a:pPr lvl="1">
              <a:defRPr/>
            </a:pPr>
            <a:r>
              <a:rPr lang="en-US" sz="1400" dirty="0">
                <a:latin typeface="Arial" panose="020B0604020202020204" pitchFamily="34" charset="0"/>
                <a:cs typeface="Arial" panose="020B0604020202020204" pitchFamily="34" charset="0"/>
              </a:rPr>
              <a:t>Download the EVV Data Aggregator Technical Specifications and User Guide at </a:t>
            </a:r>
            <a:r>
              <a:rPr lang="en-US" sz="1400" dirty="0">
                <a:latin typeface="Arial" panose="020B0604020202020204" pitchFamily="34" charset="0"/>
                <a:cs typeface="Arial" panose="020B0604020202020204" pitchFamily="34" charset="0"/>
                <a:hlinkClick r:id="rId13"/>
              </a:rPr>
              <a:t>https://www.mass.gov/info-details/electronic-visit-verification-evv</a:t>
            </a:r>
            <a:endParaRPr lang="en-US" sz="1400" dirty="0">
              <a:latin typeface="Arial" panose="020B0604020202020204" pitchFamily="34" charset="0"/>
              <a:cs typeface="Arial" panose="020B0604020202020204" pitchFamily="34" charset="0"/>
            </a:endParaRPr>
          </a:p>
          <a:p>
            <a:pPr lvl="1">
              <a:defRPr/>
            </a:pPr>
            <a:endParaRPr lang="en-US" sz="1400" dirty="0">
              <a:latin typeface="Arial" panose="020B0604020202020204" pitchFamily="34" charset="0"/>
              <a:cs typeface="Arial" panose="020B0604020202020204" pitchFamily="34" charset="0"/>
            </a:endParaRPr>
          </a:p>
          <a:p>
            <a:pPr lvl="1">
              <a:defRPr/>
            </a:pPr>
            <a:r>
              <a:rPr lang="en-US" sz="1400" dirty="0">
                <a:latin typeface="Arial" panose="020B0604020202020204" pitchFamily="34" charset="0"/>
                <a:cs typeface="Arial" panose="020B0604020202020204" pitchFamily="34" charset="0"/>
              </a:rPr>
              <a:t>Begin developing the file that will go from your alternate EVV system to the EOHHS Data Aggregator</a:t>
            </a:r>
          </a:p>
        </p:txBody>
      </p:sp>
      <p:sp>
        <p:nvSpPr>
          <p:cNvPr id="10" name="Rectangle 4">
            <a:extLst>
              <a:ext uri="{FF2B5EF4-FFF2-40B4-BE49-F238E27FC236}">
                <a16:creationId xmlns:a16="http://schemas.microsoft.com/office/drawing/2014/main" id="{39D45FA2-3066-4C02-9234-204D7C6B1F5E}"/>
              </a:ext>
            </a:extLst>
          </p:cNvPr>
          <p:cNvSpPr>
            <a:spLocks noChangeArrowheads="1"/>
          </p:cNvSpPr>
          <p:nvPr>
            <p:custDataLst>
              <p:tags r:id="rId5"/>
            </p:custDataLst>
          </p:nvPr>
        </p:nvSpPr>
        <p:spPr bwMode="gray">
          <a:xfrm>
            <a:off x="3200400" y="905256"/>
            <a:ext cx="2743200" cy="1173301"/>
          </a:xfrm>
          <a:prstGeom prst="rect">
            <a:avLst/>
          </a:prstGeom>
          <a:solidFill>
            <a:schemeClr val="accent1"/>
          </a:solidFill>
          <a:ln w="9525" algn="ctr">
            <a:solidFill>
              <a:schemeClr val="accent2"/>
            </a:solidFill>
            <a:miter lim="800000"/>
            <a:headEnd/>
            <a:tailEnd/>
          </a:ln>
          <a:effectLst/>
        </p:spPr>
        <p:txBody>
          <a:bodyPr tIns="93297" bIns="93297" anchor="b">
            <a:spAutoFit/>
          </a:bodyPr>
          <a:lstStyle/>
          <a:p>
            <a:pPr algn="ctr">
              <a:defRPr/>
            </a:pPr>
            <a:r>
              <a:rPr lang="en-US" sz="1600" b="1" dirty="0">
                <a:latin typeface="Arial" panose="020B0604020202020204" pitchFamily="34" charset="0"/>
                <a:cs typeface="Arial" panose="020B0604020202020204" pitchFamily="34" charset="0"/>
              </a:rPr>
              <a:t>If you plan to use MyTimesheet</a:t>
            </a:r>
          </a:p>
          <a:p>
            <a:pPr algn="ctr">
              <a:defRPr/>
            </a:pPr>
            <a:endParaRPr lang="en-US" sz="1600" b="1" dirty="0">
              <a:latin typeface="Arial" panose="020B0604020202020204" pitchFamily="34" charset="0"/>
              <a:cs typeface="Arial" panose="020B0604020202020204" pitchFamily="34" charset="0"/>
            </a:endParaRPr>
          </a:p>
          <a:p>
            <a:pPr algn="ctr">
              <a:defRPr/>
            </a:pPr>
            <a:endParaRPr lang="en-US" sz="1600" b="1" dirty="0">
              <a:latin typeface="Arial" panose="020B0604020202020204" pitchFamily="34" charset="0"/>
              <a:cs typeface="Arial" panose="020B0604020202020204" pitchFamily="34" charset="0"/>
            </a:endParaRPr>
          </a:p>
        </p:txBody>
      </p:sp>
      <p:sp>
        <p:nvSpPr>
          <p:cNvPr id="11" name="Rectangle 7">
            <a:extLst>
              <a:ext uri="{FF2B5EF4-FFF2-40B4-BE49-F238E27FC236}">
                <a16:creationId xmlns:a16="http://schemas.microsoft.com/office/drawing/2014/main" id="{2DC9E8AA-7234-4663-9493-2B23837FDC84}"/>
              </a:ext>
            </a:extLst>
          </p:cNvPr>
          <p:cNvSpPr txBox="1">
            <a:spLocks noChangeArrowheads="1"/>
          </p:cNvSpPr>
          <p:nvPr>
            <p:custDataLst>
              <p:tags r:id="rId6"/>
            </p:custDataLst>
          </p:nvPr>
        </p:nvSpPr>
        <p:spPr bwMode="auto">
          <a:xfrm>
            <a:off x="3200400" y="2078555"/>
            <a:ext cx="2743200" cy="3854198"/>
          </a:xfrm>
          <a:prstGeom prst="rect">
            <a:avLst/>
          </a:prstGeom>
          <a:solidFill>
            <a:schemeClr val="bg1"/>
          </a:solidFill>
          <a:ln>
            <a:solidFill>
              <a:schemeClr val="accent2"/>
            </a:solidFill>
            <a:miter lim="800000"/>
            <a:headEnd/>
            <a:tailEnd/>
          </a:ln>
          <a:effectLst/>
        </p:spPr>
        <p:txBody>
          <a:bodyPr tIns="93297" bIns="93297"/>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374650" indent="-179388"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3pPr>
            <a:lvl4pPr marL="519113"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4pPr>
            <a:lvl5pPr marL="6635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5pPr>
            <a:lvl6pPr marL="11207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6pPr>
            <a:lvl7pPr marL="15779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7pPr>
            <a:lvl8pPr marL="20351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8pPr>
            <a:lvl9pPr marL="24923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9pPr>
          </a:lstStyle>
          <a:p>
            <a:pPr lvl="1">
              <a:defRPr/>
            </a:pPr>
            <a:r>
              <a:rPr lang="en-US" sz="1400" dirty="0">
                <a:latin typeface="Arial" panose="020B0604020202020204" pitchFamily="34" charset="0"/>
                <a:cs typeface="Arial" panose="020B0604020202020204" pitchFamily="34" charset="0"/>
              </a:rPr>
              <a:t>Do your due diligence on alternate EVV systems.  If you decide MyTimesheet is not for you, you do not want to scramble for an EVV system at the last minute</a:t>
            </a:r>
          </a:p>
          <a:p>
            <a:pPr lvl="1">
              <a:defRPr/>
            </a:pPr>
            <a:endParaRPr lang="en-US" sz="1400" dirty="0">
              <a:latin typeface="Arial" panose="020B0604020202020204" pitchFamily="34" charset="0"/>
              <a:cs typeface="Arial" panose="020B0604020202020204" pitchFamily="34" charset="0"/>
            </a:endParaRPr>
          </a:p>
          <a:p>
            <a:pPr lvl="1">
              <a:defRPr/>
            </a:pPr>
            <a:r>
              <a:rPr lang="en-US" sz="1400" dirty="0">
                <a:latin typeface="Arial" panose="020B0604020202020204" pitchFamily="34" charset="0"/>
                <a:cs typeface="Arial" panose="020B0604020202020204" pitchFamily="34" charset="0"/>
              </a:rPr>
              <a:t>Plan to attend the MyTimesheet demo </a:t>
            </a:r>
          </a:p>
          <a:p>
            <a:pPr lvl="1">
              <a:defRPr/>
            </a:pPr>
            <a:endParaRPr lang="en-US" sz="1400" dirty="0">
              <a:latin typeface="Arial" panose="020B0604020202020204" pitchFamily="34" charset="0"/>
              <a:cs typeface="Arial" panose="020B0604020202020204" pitchFamily="34" charset="0"/>
            </a:endParaRPr>
          </a:p>
          <a:p>
            <a:pPr lvl="1">
              <a:defRPr/>
            </a:pPr>
            <a:r>
              <a:rPr lang="en-US" sz="1400" dirty="0">
                <a:latin typeface="Arial" panose="020B0604020202020204" pitchFamily="34" charset="0"/>
                <a:cs typeface="Arial" panose="020B0604020202020204" pitchFamily="34" charset="0"/>
              </a:rPr>
              <a:t>Determine how your organization will address the device requirement</a:t>
            </a:r>
          </a:p>
          <a:p>
            <a:pPr lvl="1">
              <a:defRPr/>
            </a:pPr>
            <a:endParaRPr lang="en-US" sz="1400" dirty="0">
              <a:latin typeface="Arial" panose="020B0604020202020204" pitchFamily="34" charset="0"/>
              <a:cs typeface="Arial" panose="020B0604020202020204" pitchFamily="34" charset="0"/>
            </a:endParaRPr>
          </a:p>
        </p:txBody>
      </p:sp>
      <p:sp>
        <p:nvSpPr>
          <p:cNvPr id="12" name="Rectangle 4">
            <a:extLst>
              <a:ext uri="{FF2B5EF4-FFF2-40B4-BE49-F238E27FC236}">
                <a16:creationId xmlns:a16="http://schemas.microsoft.com/office/drawing/2014/main" id="{B3348A7C-84F0-4912-8BCF-48A4F553FBAD}"/>
              </a:ext>
            </a:extLst>
          </p:cNvPr>
          <p:cNvSpPr>
            <a:spLocks noChangeArrowheads="1"/>
          </p:cNvSpPr>
          <p:nvPr>
            <p:custDataLst>
              <p:tags r:id="rId7"/>
            </p:custDataLst>
          </p:nvPr>
        </p:nvSpPr>
        <p:spPr bwMode="gray">
          <a:xfrm>
            <a:off x="6096000" y="914400"/>
            <a:ext cx="2743200" cy="1173301"/>
          </a:xfrm>
          <a:prstGeom prst="rect">
            <a:avLst/>
          </a:prstGeom>
          <a:solidFill>
            <a:schemeClr val="accent1"/>
          </a:solidFill>
          <a:ln w="9525" algn="ctr">
            <a:solidFill>
              <a:schemeClr val="accent2"/>
            </a:solidFill>
            <a:miter lim="800000"/>
            <a:headEnd/>
            <a:tailEnd/>
          </a:ln>
          <a:effectLst/>
        </p:spPr>
        <p:txBody>
          <a:bodyPr tIns="93297" bIns="93297" anchor="b">
            <a:spAutoFit/>
          </a:bodyPr>
          <a:lstStyle/>
          <a:p>
            <a:pPr algn="ctr">
              <a:defRPr/>
            </a:pPr>
            <a:r>
              <a:rPr lang="en-US" sz="1600" b="1" dirty="0">
                <a:latin typeface="Arial" panose="020B0604020202020204" pitchFamily="34" charset="0"/>
                <a:cs typeface="Arial" panose="020B0604020202020204" pitchFamily="34" charset="0"/>
              </a:rPr>
              <a:t>If you are not sure if you are going to use MyTimesheet or purchase an alternate EVV system</a:t>
            </a:r>
          </a:p>
        </p:txBody>
      </p:sp>
      <p:sp>
        <p:nvSpPr>
          <p:cNvPr id="13" name="Rectangle 7">
            <a:extLst>
              <a:ext uri="{FF2B5EF4-FFF2-40B4-BE49-F238E27FC236}">
                <a16:creationId xmlns:a16="http://schemas.microsoft.com/office/drawing/2014/main" id="{470A19C6-55AF-4C2F-881B-A7A54D057D0A}"/>
              </a:ext>
            </a:extLst>
          </p:cNvPr>
          <p:cNvSpPr txBox="1">
            <a:spLocks noChangeArrowheads="1"/>
          </p:cNvSpPr>
          <p:nvPr>
            <p:custDataLst>
              <p:tags r:id="rId8"/>
            </p:custDataLst>
          </p:nvPr>
        </p:nvSpPr>
        <p:spPr bwMode="auto">
          <a:xfrm>
            <a:off x="6096000" y="2087699"/>
            <a:ext cx="2743200" cy="3854198"/>
          </a:xfrm>
          <a:prstGeom prst="rect">
            <a:avLst/>
          </a:prstGeom>
          <a:solidFill>
            <a:schemeClr val="bg1"/>
          </a:solidFill>
          <a:ln>
            <a:solidFill>
              <a:schemeClr val="accent2"/>
            </a:solidFill>
            <a:miter lim="800000"/>
            <a:headEnd/>
            <a:tailEnd/>
          </a:ln>
          <a:effectLst/>
        </p:spPr>
        <p:txBody>
          <a:bodyPr tIns="93297" bIns="93297"/>
          <a:lstStyle>
            <a:lvl1pPr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374650" indent="-179388"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3pPr>
            <a:lvl4pPr marL="519113"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4pPr>
            <a:lvl5pPr marL="6635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5pPr>
            <a:lvl6pPr marL="11207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6pPr>
            <a:lvl7pPr marL="15779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7pPr>
            <a:lvl8pPr marL="20351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8pPr>
            <a:lvl9pPr marL="2492375" indent="-142875" algn="l" defTabSz="895350" rtl="0" eaLnBrk="1" fontAlgn="base" hangingPunct="1">
              <a:spcBef>
                <a:spcPct val="0"/>
              </a:spcBef>
              <a:spcAft>
                <a:spcPct val="0"/>
              </a:spcAft>
              <a:buClr>
                <a:schemeClr val="tx2"/>
              </a:buClr>
              <a:buFont typeface="Arial" charset="0"/>
              <a:buChar char="-"/>
              <a:defRPr sz="1600">
                <a:solidFill>
                  <a:schemeClr val="tx1"/>
                </a:solidFill>
                <a:latin typeface="+mn-lt"/>
              </a:defRPr>
            </a:lvl9pPr>
          </a:lstStyle>
          <a:p>
            <a:pPr lvl="1">
              <a:defRPr/>
            </a:pPr>
            <a:r>
              <a:rPr lang="en-US" sz="1400" dirty="0">
                <a:latin typeface="Arial" panose="020B0604020202020204" pitchFamily="34" charset="0"/>
                <a:cs typeface="Arial" panose="020B0604020202020204" pitchFamily="34" charset="0"/>
              </a:rPr>
              <a:t>Research alternate EVV systems.  If you determine after the MyTimesheet demo that you want to pursue alternate EVV, you should have an alternate EVV vendor in mind</a:t>
            </a:r>
          </a:p>
          <a:p>
            <a:pPr lvl="1">
              <a:defRPr/>
            </a:pPr>
            <a:endParaRPr lang="en-US" sz="1400" dirty="0">
              <a:latin typeface="Arial" panose="020B0604020202020204" pitchFamily="34" charset="0"/>
              <a:cs typeface="Arial" panose="020B0604020202020204" pitchFamily="34" charset="0"/>
            </a:endParaRPr>
          </a:p>
          <a:p>
            <a:pPr lvl="1">
              <a:defRPr/>
            </a:pPr>
            <a:r>
              <a:rPr lang="en-US" sz="1400" dirty="0">
                <a:latin typeface="Arial" panose="020B0604020202020204" pitchFamily="34" charset="0"/>
                <a:cs typeface="Arial" panose="020B0604020202020204" pitchFamily="34" charset="0"/>
              </a:rPr>
              <a:t>Plan to attend the MyTimesheet demo</a:t>
            </a:r>
          </a:p>
          <a:p>
            <a:pPr lvl="1">
              <a:defRPr/>
            </a:pPr>
            <a:endParaRPr lang="en-US" sz="1400" dirty="0">
              <a:latin typeface="Arial" panose="020B0604020202020204" pitchFamily="34" charset="0"/>
              <a:cs typeface="Arial" panose="020B0604020202020204" pitchFamily="34" charset="0"/>
            </a:endParaRPr>
          </a:p>
          <a:p>
            <a:pPr lvl="1">
              <a:defRPr/>
            </a:pPr>
            <a:r>
              <a:rPr lang="en-US" sz="1400" dirty="0">
                <a:latin typeface="Arial" panose="020B0604020202020204" pitchFamily="34" charset="0"/>
                <a:cs typeface="Arial" panose="020B0604020202020204" pitchFamily="34" charset="0"/>
              </a:rPr>
              <a:t>Consider how you would address the device requirement if you selected MyTimesheet</a:t>
            </a:r>
          </a:p>
        </p:txBody>
      </p:sp>
    </p:spTree>
    <p:extLst>
      <p:ext uri="{BB962C8B-B14F-4D97-AF65-F5344CB8AC3E}">
        <p14:creationId xmlns:p14="http://schemas.microsoft.com/office/powerpoint/2010/main" val="3108796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aqM3SISEIKLw7bvuLj2d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RcblEEfJJRA3Z_qO1pXby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4pLtj0HGAYi3pzGzFC9CP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5_I3RvtDHItMjXfDpRvMF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X3B_y27lZOhLn1IE7Lb0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7P3RbE9WdkKpT52nlJVy_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Xluef.Zhp06Cb4WK1P5LT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zbAMDDFknUmeN0IWtpVKP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MHRzCd.S.Uiakr1CdhQSZ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t9HP9rgw10a03JC93AgCP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TcTX_dx.tdoQ_GivVBi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X3B_y27lZOhLn1IE7Lb0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7P3RbE9WdkKpT52nlJVy_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Xluef.Zhp06Cb4WK1P5LT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zbAMDDFknUmeN0IWtpVKP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MHRzCd.S.Uiakr1CdhQSZ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9HP9rgw10a03JC93AgCP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X3B_y27lZOhLn1IE7Lb0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7P3RbE9WdkKpT52nlJVy_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Xluef.Zhp06Cb4WK1P5LT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zbAMDDFknUmeN0IWtpVKP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MHRzCd.S.Uiakr1CdhQSZ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t9HP9rgw10a03JC93AgCP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MHRzCd.S.Uiakr1CdhQSZ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t9HP9rgw10a03JC93AgCP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KXuMQZ9MR_CJteDoIdlrz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KF_gv.pZbm2Rgq6p__o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AMZchispB7Fwns2QhDaMA"/>
</p:tagLst>
</file>

<file path=ppt/theme/theme1.xml><?xml version="1.0" encoding="utf-8"?>
<a:theme xmlns:a="http://schemas.openxmlformats.org/drawingml/2006/main" name="Office Theme">
  <a:themeElements>
    <a:clrScheme name="Strategy Team">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76200" tIns="76200" rIns="76200" bIns="76200" numCol="1" anchor="ctr" anchorCtr="0" compatLnSpc="1">
        <a:prstTxWarp prst="textNoShape">
          <a:avLst/>
        </a:prstTxWarp>
        <a:noAutofit/>
      </a:bodyPr>
      <a:lstStyle>
        <a:defPPr algn="l">
          <a:defRPr sz="1400" b="1" kern="0" dirty="0">
            <a:solidFill>
              <a:srgbClr val="000000"/>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lank" id="{77B4EB40-FD74-49B2-B1AF-FCF58089CFC1}" vid="{F3B15EA4-F373-45A9-9C4E-B18186F699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3503</TotalTime>
  <Words>1241</Words>
  <Application>Microsoft Office PowerPoint</Application>
  <PresentationFormat>On-screen Show (4:3)</PresentationFormat>
  <Paragraphs>160</Paragraphs>
  <Slides>11</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Wingdings</vt:lpstr>
      <vt:lpstr>Office Theme</vt:lpstr>
      <vt:lpstr>think-cell Slide</vt:lpstr>
      <vt:lpstr>Electronic Visit Verification Implementation for  ASAP-Contracted Providers </vt:lpstr>
      <vt:lpstr>What is EVV?</vt:lpstr>
      <vt:lpstr>What is EVV?</vt:lpstr>
      <vt:lpstr>Who Should Be On This Call? </vt:lpstr>
      <vt:lpstr>How Do I Use EVV?</vt:lpstr>
      <vt:lpstr>What is the Timeline for Implementing EVV?</vt:lpstr>
      <vt:lpstr>What is an EVV Pilot?</vt:lpstr>
      <vt:lpstr>What does “Go-Live” mean?</vt:lpstr>
      <vt:lpstr>What Can I Do Now to Prepare for EVV? </vt:lpstr>
      <vt:lpstr>What If I Have Questions about EVV?</vt:lpstr>
      <vt:lpstr>PowerPoint Presentation</vt:lpstr>
    </vt:vector>
  </TitlesOfParts>
  <Company>EOHHS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MassHealth PowerPoint Templates</dc:title>
  <dc:creator>Rubel, Jeremy (EHS)</dc:creator>
  <cp:lastModifiedBy>Fox Swartz, Colleen (EHS)</cp:lastModifiedBy>
  <cp:revision>87</cp:revision>
  <cp:lastPrinted>2020-11-20T15:02:53Z</cp:lastPrinted>
  <dcterms:created xsi:type="dcterms:W3CDTF">2020-02-28T12:40:34Z</dcterms:created>
  <dcterms:modified xsi:type="dcterms:W3CDTF">2020-11-20T15:02:59Z</dcterms:modified>
</cp:coreProperties>
</file>