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147470003" r:id="rId5"/>
    <p:sldId id="2147470045" r:id="rId6"/>
    <p:sldId id="2147470556" r:id="rId7"/>
    <p:sldId id="2147470567" r:id="rId8"/>
    <p:sldId id="2147470564" r:id="rId9"/>
    <p:sldId id="2147470573" r:id="rId10"/>
    <p:sldId id="2147470557" r:id="rId11"/>
    <p:sldId id="2147470568" r:id="rId12"/>
    <p:sldId id="2147470565" r:id="rId13"/>
    <p:sldId id="2147470572" r:id="rId14"/>
    <p:sldId id="2147470569" r:id="rId15"/>
    <p:sldId id="2147470571" r:id="rId16"/>
    <p:sldId id="2147470570" r:id="rId17"/>
    <p:sldId id="2147470042" r:id="rId18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4" clrIdx="0"/>
  <p:cmAuthor id="1" name="Karen" initials="K" lastIdx="2" clrIdx="1"/>
  <p:cmAuthor id="2" name="Bharel, Monica (DPH)" initials="BM(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32E53"/>
    <a:srgbClr val="055994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76" autoAdjust="0"/>
  </p:normalViewPr>
  <p:slideViewPr>
    <p:cSldViewPr snapToGrid="0">
      <p:cViewPr varScale="1">
        <p:scale>
          <a:sx n="89" d="100"/>
          <a:sy n="89" d="100"/>
        </p:scale>
        <p:origin x="1398" y="66"/>
      </p:cViewPr>
      <p:guideLst>
        <p:guide orient="horz" pos="4104"/>
        <p:guide pos="7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er, Scott W (DPH)" userId="S::scott.w.geer@mass.gov::9b959217-b051-4bd7-84b4-76ce9c9203a7" providerId="AD" clId="Web-{B5FE81A8-E652-4A08-8ACA-7DC729EF30D3}"/>
    <pc:docChg chg="modSld">
      <pc:chgData name="Geer, Scott W (DPH)" userId="S::scott.w.geer@mass.gov::9b959217-b051-4bd7-84b4-76ce9c9203a7" providerId="AD" clId="Web-{B5FE81A8-E652-4A08-8ACA-7DC729EF30D3}" dt="2024-11-21T13:59:15.552" v="31" actId="20577"/>
      <pc:docMkLst>
        <pc:docMk/>
      </pc:docMkLst>
      <pc:sldChg chg="modSp">
        <pc:chgData name="Geer, Scott W (DPH)" userId="S::scott.w.geer@mass.gov::9b959217-b051-4bd7-84b4-76ce9c9203a7" providerId="AD" clId="Web-{B5FE81A8-E652-4A08-8ACA-7DC729EF30D3}" dt="2024-11-21T13:59:15.552" v="31" actId="20577"/>
        <pc:sldMkLst>
          <pc:docMk/>
          <pc:sldMk cId="2214122313" sldId="2147470033"/>
        </pc:sldMkLst>
      </pc:sldChg>
      <pc:sldChg chg="modSp">
        <pc:chgData name="Geer, Scott W (DPH)" userId="S::scott.w.geer@mass.gov::9b959217-b051-4bd7-84b4-76ce9c9203a7" providerId="AD" clId="Web-{B5FE81A8-E652-4A08-8ACA-7DC729EF30D3}" dt="2024-11-21T13:52:09.958" v="21" actId="20577"/>
        <pc:sldMkLst>
          <pc:docMk/>
          <pc:sldMk cId="1537493634" sldId="2147470059"/>
        </pc:sldMkLst>
      </pc:sldChg>
      <pc:sldChg chg="modSp">
        <pc:chgData name="Geer, Scott W (DPH)" userId="S::scott.w.geer@mass.gov::9b959217-b051-4bd7-84b4-76ce9c9203a7" providerId="AD" clId="Web-{B5FE81A8-E652-4A08-8ACA-7DC729EF30D3}" dt="2024-11-21T13:53:25.364" v="22" actId="20577"/>
        <pc:sldMkLst>
          <pc:docMk/>
          <pc:sldMk cId="2925655053" sldId="2147470566"/>
        </pc:sldMkLst>
      </pc:sldChg>
    </pc:docChg>
  </pc:docChgLst>
  <pc:docChgLst>
    <pc:chgData name="Geer, Scott W (DPH)" userId="9b959217-b051-4bd7-84b4-76ce9c9203a7" providerId="ADAL" clId="{73BBEA39-E833-4580-8F79-A3ABB5ECF3F9}"/>
    <pc:docChg chg="delSld">
      <pc:chgData name="Geer, Scott W (DPH)" userId="9b959217-b051-4bd7-84b4-76ce9c9203a7" providerId="ADAL" clId="{73BBEA39-E833-4580-8F79-A3ABB5ECF3F9}" dt="2025-04-14T14:37:52.284" v="1" actId="47"/>
      <pc:docMkLst>
        <pc:docMk/>
      </pc:docMkLst>
      <pc:sldChg chg="del">
        <pc:chgData name="Geer, Scott W (DPH)" userId="9b959217-b051-4bd7-84b4-76ce9c9203a7" providerId="ADAL" clId="{73BBEA39-E833-4580-8F79-A3ABB5ECF3F9}" dt="2025-04-14T14:37:38.878" v="0" actId="47"/>
        <pc:sldMkLst>
          <pc:docMk/>
          <pc:sldMk cId="3616725949" sldId="2147470009"/>
        </pc:sldMkLst>
      </pc:sldChg>
      <pc:sldChg chg="del">
        <pc:chgData name="Geer, Scott W (DPH)" userId="9b959217-b051-4bd7-84b4-76ce9c9203a7" providerId="ADAL" clId="{73BBEA39-E833-4580-8F79-A3ABB5ECF3F9}" dt="2025-04-14T14:37:38.878" v="0" actId="47"/>
        <pc:sldMkLst>
          <pc:docMk/>
          <pc:sldMk cId="1408045754" sldId="2147470010"/>
        </pc:sldMkLst>
      </pc:sldChg>
      <pc:sldChg chg="del">
        <pc:chgData name="Geer, Scott W (DPH)" userId="9b959217-b051-4bd7-84b4-76ce9c9203a7" providerId="ADAL" clId="{73BBEA39-E833-4580-8F79-A3ABB5ECF3F9}" dt="2025-04-14T14:37:52.284" v="1" actId="47"/>
        <pc:sldMkLst>
          <pc:docMk/>
          <pc:sldMk cId="1215694420" sldId="2147470044"/>
        </pc:sldMkLst>
      </pc:sldChg>
      <pc:sldChg chg="del">
        <pc:chgData name="Geer, Scott W (DPH)" userId="9b959217-b051-4bd7-84b4-76ce9c9203a7" providerId="ADAL" clId="{73BBEA39-E833-4580-8F79-A3ABB5ECF3F9}" dt="2025-04-14T14:37:52.284" v="1" actId="47"/>
        <pc:sldMkLst>
          <pc:docMk/>
          <pc:sldMk cId="2925655053" sldId="2147470566"/>
        </pc:sldMkLst>
      </pc:sldChg>
    </pc:docChg>
  </pc:docChgLst>
  <pc:docChgLst>
    <pc:chgData name="Batista, Manuela C (DPH)" userId="S::manuela.c.batista@mass.gov::ef55f405-31ff-46e0-9071-eeba4d2ba03f" providerId="AD" clId="Web-{631E73E3-4FFE-46A1-9D15-FED6660C8EBC}"/>
    <pc:docChg chg="modSld">
      <pc:chgData name="Batista, Manuela C (DPH)" userId="S::manuela.c.batista@mass.gov::ef55f405-31ff-46e0-9071-eeba4d2ba03f" providerId="AD" clId="Web-{631E73E3-4FFE-46A1-9D15-FED6660C8EBC}" dt="2024-11-21T14:12:47.691" v="4" actId="20577"/>
      <pc:docMkLst>
        <pc:docMk/>
      </pc:docMkLst>
      <pc:sldChg chg="modSp">
        <pc:chgData name="Batista, Manuela C (DPH)" userId="S::manuela.c.batista@mass.gov::ef55f405-31ff-46e0-9071-eeba4d2ba03f" providerId="AD" clId="Web-{631E73E3-4FFE-46A1-9D15-FED6660C8EBC}" dt="2024-11-21T14:12:47.691" v="4" actId="20577"/>
        <pc:sldMkLst>
          <pc:docMk/>
          <pc:sldMk cId="1215694420" sldId="2147470044"/>
        </pc:sldMkLst>
      </pc:sldChg>
    </pc:docChg>
  </pc:docChgLst>
  <pc:docChgLst>
    <pc:chgData name="Batista, Manuela C (DPH)" userId="S::manuela.c.batista@mass.gov::ef55f405-31ff-46e0-9071-eeba4d2ba03f" providerId="AD" clId="Web-{39245A6E-B2E6-4082-B6BD-AFDD94700449}"/>
    <pc:docChg chg="modSld">
      <pc:chgData name="Batista, Manuela C (DPH)" userId="S::manuela.c.batista@mass.gov::ef55f405-31ff-46e0-9071-eeba4d2ba03f" providerId="AD" clId="Web-{39245A6E-B2E6-4082-B6BD-AFDD94700449}" dt="2024-11-21T14:55:49.794" v="70"/>
      <pc:docMkLst>
        <pc:docMk/>
      </pc:docMkLst>
      <pc:sldChg chg="modNotes">
        <pc:chgData name="Batista, Manuela C (DPH)" userId="S::manuela.c.batista@mass.gov::ef55f405-31ff-46e0-9071-eeba4d2ba03f" providerId="AD" clId="Web-{39245A6E-B2E6-4082-B6BD-AFDD94700449}" dt="2024-11-21T14:54:07.981" v="12"/>
        <pc:sldMkLst>
          <pc:docMk/>
          <pc:sldMk cId="1719305198" sldId="2147470556"/>
        </pc:sldMkLst>
      </pc:sldChg>
      <pc:sldChg chg="modNotes">
        <pc:chgData name="Batista, Manuela C (DPH)" userId="S::manuela.c.batista@mass.gov::ef55f405-31ff-46e0-9071-eeba4d2ba03f" providerId="AD" clId="Web-{39245A6E-B2E6-4082-B6BD-AFDD94700449}" dt="2024-11-21T14:55:49.794" v="70"/>
        <pc:sldMkLst>
          <pc:docMk/>
          <pc:sldMk cId="2732030322" sldId="2147470564"/>
        </pc:sldMkLst>
      </pc:sldChg>
      <pc:sldChg chg="modNotes">
        <pc:chgData name="Batista, Manuela C (DPH)" userId="S::manuela.c.batista@mass.gov::ef55f405-31ff-46e0-9071-eeba4d2ba03f" providerId="AD" clId="Web-{39245A6E-B2E6-4082-B6BD-AFDD94700449}" dt="2024-11-21T14:55:16.653" v="49"/>
        <pc:sldMkLst>
          <pc:docMk/>
          <pc:sldMk cId="2423294011" sldId="2147470567"/>
        </pc:sldMkLst>
      </pc:sldChg>
    </pc:docChg>
  </pc:docChgLst>
  <pc:docChgLst>
    <pc:chgData name="Batista, Manuela C (DPH)" userId="ef55f405-31ff-46e0-9071-eeba4d2ba03f" providerId="ADAL" clId="{58B4D272-C80B-4FAC-B140-E25F255BB349}"/>
    <pc:docChg chg="undo custSel addSld modSld sldOrd">
      <pc:chgData name="Batista, Manuela C (DPH)" userId="ef55f405-31ff-46e0-9071-eeba4d2ba03f" providerId="ADAL" clId="{58B4D272-C80B-4FAC-B140-E25F255BB349}" dt="2024-11-21T03:36:02.125" v="2172"/>
      <pc:docMkLst>
        <pc:docMk/>
      </pc:docMkLst>
      <pc:sldChg chg="modSp mod modShow">
        <pc:chgData name="Batista, Manuela C (DPH)" userId="ef55f405-31ff-46e0-9071-eeba4d2ba03f" providerId="ADAL" clId="{58B4D272-C80B-4FAC-B140-E25F255BB349}" dt="2024-11-21T03:07:07.391" v="1940" actId="729"/>
        <pc:sldMkLst>
          <pc:docMk/>
          <pc:sldMk cId="2214122313" sldId="2147470033"/>
        </pc:sldMkLst>
      </pc:sldChg>
      <pc:sldChg chg="modSp mod">
        <pc:chgData name="Batista, Manuela C (DPH)" userId="ef55f405-31ff-46e0-9071-eeba4d2ba03f" providerId="ADAL" clId="{58B4D272-C80B-4FAC-B140-E25F255BB349}" dt="2024-11-21T02:59:35.573" v="1431" actId="20577"/>
        <pc:sldMkLst>
          <pc:docMk/>
          <pc:sldMk cId="1215694420" sldId="2147470044"/>
        </pc:sldMkLst>
      </pc:sldChg>
      <pc:sldChg chg="modSp mod modShow">
        <pc:chgData name="Batista, Manuela C (DPH)" userId="ef55f405-31ff-46e0-9071-eeba4d2ba03f" providerId="ADAL" clId="{58B4D272-C80B-4FAC-B140-E25F255BB349}" dt="2024-11-21T03:07:01.232" v="1939" actId="729"/>
        <pc:sldMkLst>
          <pc:docMk/>
          <pc:sldMk cId="1537493634" sldId="2147470059"/>
        </pc:sldMkLst>
      </pc:sldChg>
      <pc:sldChg chg="modSp mod">
        <pc:chgData name="Batista, Manuela C (DPH)" userId="ef55f405-31ff-46e0-9071-eeba4d2ba03f" providerId="ADAL" clId="{58B4D272-C80B-4FAC-B140-E25F255BB349}" dt="2024-11-21T03:08:08.023" v="1941" actId="20577"/>
        <pc:sldMkLst>
          <pc:docMk/>
          <pc:sldMk cId="1719305198" sldId="2147470556"/>
        </pc:sldMkLst>
      </pc:sldChg>
      <pc:sldChg chg="modSp mod">
        <pc:chgData name="Batista, Manuela C (DPH)" userId="ef55f405-31ff-46e0-9071-eeba4d2ba03f" providerId="ADAL" clId="{58B4D272-C80B-4FAC-B140-E25F255BB349}" dt="2024-11-20T20:42:05.876" v="618" actId="20577"/>
        <pc:sldMkLst>
          <pc:docMk/>
          <pc:sldMk cId="3014524258" sldId="2147470557"/>
        </pc:sldMkLst>
      </pc:sldChg>
      <pc:sldChg chg="ord modNotesTx">
        <pc:chgData name="Batista, Manuela C (DPH)" userId="ef55f405-31ff-46e0-9071-eeba4d2ba03f" providerId="ADAL" clId="{58B4D272-C80B-4FAC-B140-E25F255BB349}" dt="2024-11-21T03:08:33.479" v="1944"/>
        <pc:sldMkLst>
          <pc:docMk/>
          <pc:sldMk cId="2732030322" sldId="2147470564"/>
        </pc:sldMkLst>
      </pc:sldChg>
      <pc:sldChg chg="addSp delSp modSp new mod ord modShow modNotesTx">
        <pc:chgData name="Batista, Manuela C (DPH)" userId="ef55f405-31ff-46e0-9071-eeba4d2ba03f" providerId="ADAL" clId="{58B4D272-C80B-4FAC-B140-E25F255BB349}" dt="2024-11-21T03:17:09.503" v="1995" actId="20577"/>
        <pc:sldMkLst>
          <pc:docMk/>
          <pc:sldMk cId="1262312227" sldId="2147470565"/>
        </pc:sldMkLst>
      </pc:sldChg>
      <pc:sldChg chg="modSp new mod modShow">
        <pc:chgData name="Batista, Manuela C (DPH)" userId="ef55f405-31ff-46e0-9071-eeba4d2ba03f" providerId="ADAL" clId="{58B4D272-C80B-4FAC-B140-E25F255BB349}" dt="2024-11-21T03:00:20.283" v="1540" actId="20577"/>
        <pc:sldMkLst>
          <pc:docMk/>
          <pc:sldMk cId="2925655053" sldId="2147470566"/>
        </pc:sldMkLst>
      </pc:sldChg>
      <pc:sldChg chg="modSp new mod">
        <pc:chgData name="Batista, Manuela C (DPH)" userId="ef55f405-31ff-46e0-9071-eeba4d2ba03f" providerId="ADAL" clId="{58B4D272-C80B-4FAC-B140-E25F255BB349}" dt="2024-11-21T03:15:14.536" v="1962" actId="1076"/>
        <pc:sldMkLst>
          <pc:docMk/>
          <pc:sldMk cId="2423294011" sldId="2147470567"/>
        </pc:sldMkLst>
      </pc:sldChg>
      <pc:sldChg chg="addSp delSp modSp new mod ord">
        <pc:chgData name="Batista, Manuela C (DPH)" userId="ef55f405-31ff-46e0-9071-eeba4d2ba03f" providerId="ADAL" clId="{58B4D272-C80B-4FAC-B140-E25F255BB349}" dt="2024-11-21T03:16:49.173" v="1965"/>
        <pc:sldMkLst>
          <pc:docMk/>
          <pc:sldMk cId="1434472142" sldId="2147470568"/>
        </pc:sldMkLst>
      </pc:sldChg>
      <pc:sldChg chg="modSp new mod">
        <pc:chgData name="Batista, Manuela C (DPH)" userId="ef55f405-31ff-46e0-9071-eeba4d2ba03f" providerId="ADAL" clId="{58B4D272-C80B-4FAC-B140-E25F255BB349}" dt="2024-11-21T03:35:50.177" v="2170" actId="27636"/>
        <pc:sldMkLst>
          <pc:docMk/>
          <pc:sldMk cId="274804703" sldId="2147470569"/>
        </pc:sldMkLst>
      </pc:sldChg>
      <pc:sldChg chg="addSp delSp modSp new mod ord">
        <pc:chgData name="Batista, Manuela C (DPH)" userId="ef55f405-31ff-46e0-9071-eeba4d2ba03f" providerId="ADAL" clId="{58B4D272-C80B-4FAC-B140-E25F255BB349}" dt="2024-11-21T03:36:02.125" v="2172"/>
        <pc:sldMkLst>
          <pc:docMk/>
          <pc:sldMk cId="3867119939" sldId="2147470570"/>
        </pc:sldMkLst>
      </pc:sldChg>
      <pc:sldChg chg="addSp delSp modSp new mod">
        <pc:chgData name="Batista, Manuela C (DPH)" userId="ef55f405-31ff-46e0-9071-eeba4d2ba03f" providerId="ADAL" clId="{58B4D272-C80B-4FAC-B140-E25F255BB349}" dt="2024-11-21T03:33:27.616" v="2142" actId="21"/>
        <pc:sldMkLst>
          <pc:docMk/>
          <pc:sldMk cId="1181290486" sldId="2147470571"/>
        </pc:sldMkLst>
      </pc:sldChg>
      <pc:sldChg chg="modSp new mod ord">
        <pc:chgData name="Batista, Manuela C (DPH)" userId="ef55f405-31ff-46e0-9071-eeba4d2ba03f" providerId="ADAL" clId="{58B4D272-C80B-4FAC-B140-E25F255BB349}" dt="2024-11-21T03:35:19.546" v="2165" actId="20577"/>
        <pc:sldMkLst>
          <pc:docMk/>
          <pc:sldMk cId="516278325" sldId="2147470572"/>
        </pc:sldMkLst>
      </pc:sldChg>
    </pc:docChg>
  </pc:docChgLst>
  <pc:docChgLst>
    <pc:chgData name="Geer, Scott W (DPH)" userId="9b959217-b051-4bd7-84b4-76ce9c9203a7" providerId="ADAL" clId="{A7195E23-3C50-4A64-B405-4BDD01659F67}"/>
    <pc:docChg chg="modSld">
      <pc:chgData name="Geer, Scott W (DPH)" userId="9b959217-b051-4bd7-84b4-76ce9c9203a7" providerId="ADAL" clId="{A7195E23-3C50-4A64-B405-4BDD01659F67}" dt="2025-01-15T22:30:32.228" v="0" actId="1076"/>
      <pc:docMkLst>
        <pc:docMk/>
      </pc:docMkLst>
      <pc:sldChg chg="modSp mod">
        <pc:chgData name="Geer, Scott W (DPH)" userId="9b959217-b051-4bd7-84b4-76ce9c9203a7" providerId="ADAL" clId="{A7195E23-3C50-4A64-B405-4BDD01659F67}" dt="2025-01-15T22:30:32.228" v="0" actId="1076"/>
        <pc:sldMkLst>
          <pc:docMk/>
          <pc:sldMk cId="1408045754" sldId="2147470010"/>
        </pc:sldMkLst>
      </pc:sldChg>
    </pc:docChg>
  </pc:docChgLst>
  <pc:docChgLst>
    <pc:chgData name="Batista, Manuela C (DPH)" userId="S::manuela.c.batista@mass.gov::ef55f405-31ff-46e0-9071-eeba4d2ba03f" providerId="AD" clId="Web-{12D5A0BD-1F53-40CC-91A9-26E65D23BF19}"/>
    <pc:docChg chg="addSld modSld sldOrd">
      <pc:chgData name="Batista, Manuela C (DPH)" userId="S::manuela.c.batista@mass.gov::ef55f405-31ff-46e0-9071-eeba4d2ba03f" providerId="AD" clId="Web-{12D5A0BD-1F53-40CC-91A9-26E65D23BF19}" dt="2024-11-21T03:44:32.995" v="16"/>
      <pc:docMkLst>
        <pc:docMk/>
      </pc:docMkLst>
      <pc:sldChg chg="ord">
        <pc:chgData name="Batista, Manuela C (DPH)" userId="S::manuela.c.batista@mass.gov::ef55f405-31ff-46e0-9071-eeba4d2ba03f" providerId="AD" clId="Web-{12D5A0BD-1F53-40CC-91A9-26E65D23BF19}" dt="2024-11-21T03:44:32.995" v="16"/>
        <pc:sldMkLst>
          <pc:docMk/>
          <pc:sldMk cId="3014524258" sldId="2147470557"/>
        </pc:sldMkLst>
      </pc:sldChg>
      <pc:sldChg chg="addSp delSp modSp new">
        <pc:chgData name="Batista, Manuela C (DPH)" userId="S::manuela.c.batista@mass.gov::ef55f405-31ff-46e0-9071-eeba4d2ba03f" providerId="AD" clId="Web-{12D5A0BD-1F53-40CC-91A9-26E65D23BF19}" dt="2024-11-21T03:44:06.636" v="15" actId="20577"/>
        <pc:sldMkLst>
          <pc:docMk/>
          <pc:sldMk cId="1841648417" sldId="2147470573"/>
        </pc:sldMkLst>
      </pc:sldChg>
    </pc:docChg>
  </pc:docChgLst>
  <pc:docChgLst>
    <pc:chgData name="Geer, Scott W (DPH)" userId="S::scott.w.geer@mass.gov::9b959217-b051-4bd7-84b4-76ce9c9203a7" providerId="AD" clId="Web-{81CCD4EC-4E14-478A-B50D-F7BDF537953D}"/>
    <pc:docChg chg="modSld">
      <pc:chgData name="Geer, Scott W (DPH)" userId="S::scott.w.geer@mass.gov::9b959217-b051-4bd7-84b4-76ce9c9203a7" providerId="AD" clId="Web-{81CCD4EC-4E14-478A-B50D-F7BDF537953D}" dt="2024-11-21T14:10:31.017" v="90" actId="20577"/>
      <pc:docMkLst>
        <pc:docMk/>
      </pc:docMkLst>
      <pc:sldChg chg="modSp">
        <pc:chgData name="Geer, Scott W (DPH)" userId="S::scott.w.geer@mass.gov::9b959217-b051-4bd7-84b4-76ce9c9203a7" providerId="AD" clId="Web-{81CCD4EC-4E14-478A-B50D-F7BDF537953D}" dt="2024-11-21T14:09:34.205" v="78" actId="20577"/>
        <pc:sldMkLst>
          <pc:docMk/>
          <pc:sldMk cId="1408045754" sldId="2147470010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3:05.131" v="35" actId="20577"/>
        <pc:sldMkLst>
          <pc:docMk/>
          <pc:sldMk cId="1215694420" sldId="2147470044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5:47.911" v="48" actId="20577"/>
        <pc:sldMkLst>
          <pc:docMk/>
          <pc:sldMk cId="1719305198" sldId="2147470556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9:55.689" v="85" actId="20577"/>
        <pc:sldMkLst>
          <pc:docMk/>
          <pc:sldMk cId="3014524258" sldId="2147470557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9:48.924" v="82" actId="20577"/>
        <pc:sldMkLst>
          <pc:docMk/>
          <pc:sldMk cId="2732030322" sldId="2147470564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5:42.098" v="47" actId="20577"/>
        <pc:sldMkLst>
          <pc:docMk/>
          <pc:sldMk cId="2423294011" sldId="2147470567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8:14.940" v="71" actId="20577"/>
        <pc:sldMkLst>
          <pc:docMk/>
          <pc:sldMk cId="1434472142" sldId="2147470568"/>
        </pc:sldMkLst>
      </pc:sldChg>
      <pc:sldChg chg="modSp">
        <pc:chgData name="Geer, Scott W (DPH)" userId="S::scott.w.geer@mass.gov::9b959217-b051-4bd7-84b4-76ce9c9203a7" providerId="AD" clId="Web-{81CCD4EC-4E14-478A-B50D-F7BDF537953D}" dt="2024-11-21T14:10:31.017" v="90" actId="20577"/>
        <pc:sldMkLst>
          <pc:docMk/>
          <pc:sldMk cId="274804703" sldId="2147470569"/>
        </pc:sldMkLst>
      </pc:sldChg>
      <pc:sldChg chg="modSp">
        <pc:chgData name="Geer, Scott W (DPH)" userId="S::scott.w.geer@mass.gov::9b959217-b051-4bd7-84b4-76ce9c9203a7" providerId="AD" clId="Web-{81CCD4EC-4E14-478A-B50D-F7BDF537953D}" dt="2024-11-21T14:08:08.722" v="70" actId="20577"/>
        <pc:sldMkLst>
          <pc:docMk/>
          <pc:sldMk cId="1181290486" sldId="2147470571"/>
        </pc:sldMkLst>
      </pc:sldChg>
      <pc:sldChg chg="modSp">
        <pc:chgData name="Geer, Scott W (DPH)" userId="S::scott.w.geer@mass.gov::9b959217-b051-4bd7-84b4-76ce9c9203a7" providerId="AD" clId="Web-{81CCD4EC-4E14-478A-B50D-F7BDF537953D}" dt="2024-11-21T14:10:01.908" v="86" actId="20577"/>
        <pc:sldMkLst>
          <pc:docMk/>
          <pc:sldMk cId="516278325" sldId="21474705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to Ask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2 hours per EI specialist per session per day maximum.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• If a child is deemed ineligible, 2 hours (with 1 or 2 EI Specialists) of service can occur after the completion of the eligibility evaluation for the purpose of reviewing the evaluation/assessment results and transitioning the child and family out of the EI program. Applies only for newly referred children receiving an initial evaluation.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• Billing cannot occur for 2 staff of the same discipline providing the same service.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03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Visit Service Codes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 Visit Hours Exceed Error Code/Message.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are the Massachusetts Early Intervention Early Intervention is a program for infants and toddlers (birth to 3 years old) who have developmental delays or are at risk of a developmental delay.</a:t>
            </a:r>
          </a:p>
          <a:p>
            <a:pPr>
              <a:defRPr/>
            </a:pPr>
            <a:r>
              <a:rPr lang="en-US" dirty="0"/>
              <a:t>Today’s training will be focused on the assessment hours and Home visit hours.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 comprehensive evaluation of the child’s developmental status and family situation, involving the use of a normed developmental assessment tool and measuring fine and gross motor skills, cognitive ability, communication skills, affect and temperament, self-care and feeding skills, socialization, family interactions, and social and economic support systems available to the family.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5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latin typeface="Arial"/>
                <a:cs typeface="Arial"/>
              </a:rPr>
              <a:t>10 hours maximum per year.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 New assessment hours are available one year from the date of the </a:t>
            </a:r>
            <a:r>
              <a:rPr lang="en-US" b="1" dirty="0">
                <a:latin typeface="Arial"/>
                <a:cs typeface="Arial"/>
              </a:rPr>
              <a:t>first billed assessment service.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If the child does not have any assessment hours left after the 10 hours maximum, you must request a waiver.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9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page 38 of the reimbursement manual, you will find a list of error codes and corresponding messages, along with instructions on how to address each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 the Assessment Hours Waivers instructions.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Codes rate for the Service Description Assessment.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Instructions of counting the assessment hours in the EICS.</a:t>
            </a:r>
          </a:p>
          <a:p>
            <a:pPr marL="228600" indent="-228600">
              <a:buAutoNum type="arabicPeriod"/>
            </a:pPr>
            <a:r>
              <a:rPr lang="en-US" dirty="0"/>
              <a:t>Client Identifier</a:t>
            </a:r>
          </a:p>
          <a:p>
            <a:pPr marL="228600" indent="-228600">
              <a:buAutoNum type="arabicPeriod"/>
            </a:pPr>
            <a:r>
              <a:rPr lang="en-US" dirty="0"/>
              <a:t>Service Type- Select Assessment</a:t>
            </a:r>
          </a:p>
          <a:p>
            <a:pPr marL="228600" indent="-228600">
              <a:buAutoNum type="arabicPeriod"/>
            </a:pPr>
            <a:r>
              <a:rPr lang="en-US" dirty="0"/>
              <a:t> All Claims</a:t>
            </a:r>
          </a:p>
          <a:p>
            <a:pPr marL="228600" indent="-228600">
              <a:buAutoNum type="arabicPeriod"/>
            </a:pPr>
            <a:r>
              <a:rPr lang="en-US" dirty="0"/>
              <a:t>Use the Service date to find the FIRST start date of the assessment year</a:t>
            </a:r>
          </a:p>
          <a:p>
            <a:pPr marL="228600" indent="-228600">
              <a:buAutoNum type="arabicPeriod"/>
            </a:pPr>
            <a:r>
              <a:rPr lang="en-US" dirty="0"/>
              <a:t>Use the Claim Submission date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of the Home Visit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5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85708" y="196391"/>
            <a:ext cx="1042337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7" y="2347919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Presentation Title</a:t>
            </a:r>
          </a:p>
          <a:p>
            <a:pPr lvl="0"/>
            <a:r>
              <a:rPr lang="en-US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Presenter</a:t>
            </a:r>
            <a:br>
              <a:rPr lang="en-US"/>
            </a:b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level one bullet text. </a:t>
            </a:r>
          </a:p>
          <a:p>
            <a:pPr lvl="1"/>
            <a:r>
              <a:rPr lang="en-US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/>
              <a:t>Edit bullet level one text.</a:t>
            </a:r>
          </a:p>
          <a:p>
            <a:pPr lvl="1"/>
            <a:r>
              <a:rPr lang="en-US"/>
              <a:t>Edit bullet level two text.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204033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3158760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2138083"/>
            <a:ext cx="92202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@MassDPH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  <a:b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mass.gov/dph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3807" y="4248351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73CFF-FEB4-457F-90DC-D389438D4775}"/>
              </a:ext>
            </a:extLst>
          </p:cNvPr>
          <p:cNvSpPr txBox="1"/>
          <p:nvPr userDrawn="1"/>
        </p:nvSpPr>
        <p:spPr>
          <a:xfrm>
            <a:off x="596900" y="14021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9B6E2D-48CD-4F33-96D0-5E3155FD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4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8825F0-0E87-4C6A-B41F-867F47A64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730" y="1566684"/>
            <a:ext cx="10440537" cy="1373701"/>
          </a:xfrm>
        </p:spPr>
        <p:txBody>
          <a:bodyPr lIns="91440" tIns="45720" rIns="91440" bIns="45720" anchor="t"/>
          <a:lstStyle/>
          <a:p>
            <a:r>
              <a:rPr lang="en-US"/>
              <a:t>Ask Away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482B7-38F0-4285-A028-461B8B9E3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6242" y="3204357"/>
            <a:ext cx="4797425" cy="746846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November 21,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D6EC8-B6C5-4622-932A-4778744E57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35120" y="4064965"/>
            <a:ext cx="9120957" cy="1914820"/>
          </a:xfrm>
        </p:spPr>
        <p:txBody>
          <a:bodyPr lIns="91440" tIns="45720" rIns="91440" bIns="45720" anchor="ctr"/>
          <a:lstStyle/>
          <a:p>
            <a:r>
              <a:rPr lang="en-US">
                <a:latin typeface="Arial"/>
                <a:cs typeface="Arial"/>
              </a:rPr>
              <a:t>Bureau of Family Health and Nutrition</a:t>
            </a:r>
          </a:p>
          <a:p>
            <a:r>
              <a:rPr lang="en-US">
                <a:latin typeface="Arial"/>
                <a:cs typeface="Arial"/>
              </a:rPr>
              <a:t>Early Intervention Division</a:t>
            </a:r>
          </a:p>
          <a:p>
            <a:r>
              <a:rPr lang="en-US">
                <a:latin typeface="Arial"/>
                <a:cs typeface="Arial"/>
              </a:rPr>
              <a:t>Finance Team</a:t>
            </a:r>
          </a:p>
          <a:p>
            <a:r>
              <a:rPr lang="en-US">
                <a:latin typeface="Arial"/>
                <a:cs typeface="Arial"/>
              </a:rPr>
              <a:t> Deeptha Ramalingam &amp; Scott Geer &amp; Manuela Batista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E1D52-E4A9-8145-C575-1A4CBD78B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087CF0-B8E0-11A6-9CB4-B7EFECC6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Visit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5D45A-56DF-D6B7-9295-CEE2A951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22" y="2195235"/>
            <a:ext cx="10779659" cy="2467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 face-to-face meeting at the client’s home or at an approved setting outside of the center-based site, with the client, the client’s caregiver, or both, and professional staff member(s) for the purpose of furthering the client’s developmental progress. </a:t>
            </a:r>
          </a:p>
        </p:txBody>
      </p:sp>
    </p:spTree>
    <p:extLst>
      <p:ext uri="{BB962C8B-B14F-4D97-AF65-F5344CB8AC3E}">
        <p14:creationId xmlns:p14="http://schemas.microsoft.com/office/powerpoint/2010/main" val="51627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106AA-2461-809A-CE96-054E93347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703F5E-BA04-0556-3E44-45AE3ECAE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Home Visit Hours- Service Level Billing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0A0F2-D2FA-C37D-2E78-A8DB6E03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2 hours per EI specialist per session per day maximum.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latin typeface="Arial"/>
                <a:cs typeface="Arial"/>
              </a:rPr>
              <a:t>• If a child is deemed ineligible, 2 hours (with 1 or 2 EI Specialists) of service can occur after the completion of the eligibility evaluation for the purpose of reviewing the evaluation/assessment results and transitioning the child and family out of the EI program. Applies only for newly referred children receiving an initial evaluation.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• Billing cannot occur for 2 staff of the same discipline providing the same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69CCCF-4497-89F0-9B12-EDD96B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C2B9B7-306B-8B66-64FE-5CCCD087F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latin typeface="Arial"/>
                <a:cs typeface="Arial"/>
              </a:rPr>
              <a:t>Early Intervention </a:t>
            </a:r>
            <a:r>
              <a:rPr lang="en-US">
                <a:latin typeface="Arial"/>
                <a:cs typeface="Arial"/>
              </a:rPr>
              <a:t>Home Visit Service Code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7362BB7-4E9A-9DED-F9CD-471D25B91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96193"/>
              </p:ext>
            </p:extLst>
          </p:nvPr>
        </p:nvGraphicFramePr>
        <p:xfrm>
          <a:off x="2043414" y="1724025"/>
          <a:ext cx="8511620" cy="279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62722" imgH="2676394" progId="Excel.Sheet.12">
                  <p:embed/>
                </p:oleObj>
              </mc:Choice>
              <mc:Fallback>
                <p:oleObj name="Worksheet" r:id="rId3" imgW="8162722" imgH="2676394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7362BB7-4E9A-9DED-F9CD-471D25B911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3414" y="1724025"/>
                        <a:ext cx="8511620" cy="279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29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997354-F189-492B-731D-8DCAA9500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1A8A39-6083-D157-41C9-DA13B323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Visit Hours Exceeded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F3E84A-9124-82BF-11CF-4BF6C1EC3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0237" y="1921669"/>
            <a:ext cx="8391525" cy="3705225"/>
          </a:xfrm>
        </p:spPr>
      </p:pic>
    </p:spTree>
    <p:extLst>
      <p:ext uri="{BB962C8B-B14F-4D97-AF65-F5344CB8AC3E}">
        <p14:creationId xmlns:p14="http://schemas.microsoft.com/office/powerpoint/2010/main" val="386711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5AC7F-92A2-E4F2-AD46-6CAB592E1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319F99-A1B1-C208-C632-886028DE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CONNECT WITH DPH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3E702-16C0-9021-5F30-13B75933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3" y="1538288"/>
            <a:ext cx="97440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2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3ED58-8636-79EA-2CAB-0EE48C0B2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2726690"/>
            <a:ext cx="10603329" cy="1373701"/>
          </a:xfrm>
        </p:spPr>
        <p:txBody>
          <a:bodyPr lIns="91440" tIns="45720" rIns="91440" bIns="45720" anchor="t"/>
          <a:lstStyle/>
          <a:p>
            <a:r>
              <a:rPr lang="en-US"/>
              <a:t>Assessment Hours / Home Visit Hours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0BC6B-6DD3-4E8E-87B9-E2B52E5677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97287" y="4279198"/>
            <a:ext cx="4797425" cy="757542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November 21, 2024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DEC86-AF9C-8AE9-5471-2CBE10667F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55150" y="6492875"/>
            <a:ext cx="2736850" cy="365125"/>
          </a:xfrm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B1B06-9627-FAE6-C658-E5DF3E712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029311-59AA-55AC-48C4-02E6C523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Early Intervention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E49C2-F87B-EE97-1138-A2917967D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30530"/>
            <a:ext cx="10972800" cy="19969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Massachusetts Early Intervention (EI) is a program for infants and toddlers (birth to 3 years old) who have developmental delays or are at risk of a developmental delay.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7DE45-7DD0-5EEF-7A5F-35C9D67EB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B0CA0D-336F-B43B-53F9-5951B6F0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Hours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EC58F9-C35C-7310-DF31-5B9275D0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0" y="1964353"/>
            <a:ext cx="10972800" cy="3274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 comprehensive evaluation of the child’s developmental status and family situation, involving the use of a normed developmental assessment tool and measuring fine and gross motor skills, cognitive ability, communication skills, affect and temperament, self-care and feeding skills, socialization, family interactions, and social and economic support systems available to the family.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9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71AD85-29E9-1F6D-7700-A5F748235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FEF710-0183-478F-0858-F9A68C99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Hours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96049-9607-1749-6D05-125227AD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10 hours maximum per year.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 New assessment hours are available one year from the date of the </a:t>
            </a:r>
            <a:r>
              <a:rPr lang="en-US" b="1" dirty="0">
                <a:latin typeface="Arial"/>
                <a:cs typeface="Arial"/>
              </a:rPr>
              <a:t>first billed assessment service.</a:t>
            </a: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If the child does not have any assessment hours left after the 10 hours maximum, you must request a waiver.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3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E74BDD-F602-ACB9-44FF-80E8836C3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FDE571-66E5-EE83-F0F9-E664AD21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Assessment Hours Exceeded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C76530-BA38-BB54-DDFA-EA84C1AE2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37" y="1426443"/>
            <a:ext cx="8620125" cy="4257675"/>
          </a:xfrm>
        </p:spPr>
      </p:pic>
    </p:spTree>
    <p:extLst>
      <p:ext uri="{BB962C8B-B14F-4D97-AF65-F5344CB8AC3E}">
        <p14:creationId xmlns:p14="http://schemas.microsoft.com/office/powerpoint/2010/main" val="184164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61F07A-7D92-8B5E-B9C3-A24F2AE49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6B3442-836E-696D-3F2E-29214E34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Hours Waivers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6CAB6-3F6A-3859-0CBF-9128E37D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Waiver with a distinct extraordinary circumstance can be approved in some cases or transfer with less than required hours needed to establish eligibility.</a:t>
            </a: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 Up to six hours can be approved, following the 2 hour / 3 person suggested model, for the specific date the assessment is scheduled. </a:t>
            </a:r>
            <a:r>
              <a:rPr lang="en-US" b="1">
                <a:latin typeface="Arial"/>
                <a:cs typeface="Arial"/>
              </a:rPr>
              <a:t>Do not put a date range.</a:t>
            </a:r>
            <a:r>
              <a:rPr lang="en-US">
                <a:latin typeface="Arial"/>
                <a:cs typeface="Arial"/>
              </a:rPr>
              <a:t> Include how previously billed hours have been used, and how many, if any, assessment hours remain.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4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8DB03-19C1-5116-CDF4-3CF532E21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6B47EC-B61F-86D1-4250-BC4E5354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Early Intervention </a:t>
            </a:r>
            <a:r>
              <a:rPr lang="en-US" sz="3800">
                <a:latin typeface="Arial"/>
                <a:cs typeface="Arial"/>
              </a:rPr>
              <a:t>Assessments</a:t>
            </a:r>
            <a:r>
              <a:rPr lang="en-US">
                <a:latin typeface="Arial"/>
                <a:cs typeface="Arial"/>
              </a:rPr>
              <a:t> Service Codes </a:t>
            </a:r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45C04AB-2D86-1792-B0E4-2438351F6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12803"/>
              </p:ext>
            </p:extLst>
          </p:nvPr>
        </p:nvGraphicFramePr>
        <p:xfrm>
          <a:off x="1741072" y="1220794"/>
          <a:ext cx="8296275" cy="241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162722" imgH="2371922" progId="Excel.Sheet.12">
                  <p:embed/>
                </p:oleObj>
              </mc:Choice>
              <mc:Fallback>
                <p:oleObj name="Worksheet" r:id="rId3" imgW="8162722" imgH="2371922" progId="Excel.Sheet.12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45C04AB-2D86-1792-B0E4-2438351F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1072" y="1220794"/>
                        <a:ext cx="8296275" cy="241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46915E0-54C8-0A1C-7353-C7C827192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26635"/>
              </p:ext>
            </p:extLst>
          </p:nvPr>
        </p:nvGraphicFramePr>
        <p:xfrm>
          <a:off x="1741072" y="3837275"/>
          <a:ext cx="82962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296478" imgH="2619638" progId="Excel.Sheet.12">
                  <p:embed/>
                </p:oleObj>
              </mc:Choice>
              <mc:Fallback>
                <p:oleObj name="Worksheet" r:id="rId5" imgW="8296478" imgH="2619638" progId="Excel.Sheet.12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46915E0-54C8-0A1C-7353-C7C827192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1072" y="3837275"/>
                        <a:ext cx="8296275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47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DDE7D9-90DE-8CB6-7A9B-BEA0F37E9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D8CF34-C960-7A77-DBDD-CCDA2EF70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 Hours in EICS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AF3E4D-9BA9-F012-FAE3-1FCED392A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477" y="1022437"/>
            <a:ext cx="11557489" cy="35857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893509-FD21-C4C4-91A5-5529EE242C84}"/>
              </a:ext>
            </a:extLst>
          </p:cNvPr>
          <p:cNvSpPr txBox="1"/>
          <p:nvPr/>
        </p:nvSpPr>
        <p:spPr>
          <a:xfrm>
            <a:off x="7744078" y="295244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4369C-A214-4E40-0D49-13FE04AFA19D}"/>
              </a:ext>
            </a:extLst>
          </p:cNvPr>
          <p:cNvSpPr txBox="1"/>
          <p:nvPr/>
        </p:nvSpPr>
        <p:spPr>
          <a:xfrm>
            <a:off x="7744078" y="19395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2EA89-0F51-AD8A-90B2-EED4C0B73D45}"/>
              </a:ext>
            </a:extLst>
          </p:cNvPr>
          <p:cNvSpPr txBox="1"/>
          <p:nvPr/>
        </p:nvSpPr>
        <p:spPr>
          <a:xfrm>
            <a:off x="145521" y="35381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CC6325-92A8-2827-D075-C4BBC1416F52}"/>
              </a:ext>
            </a:extLst>
          </p:cNvPr>
          <p:cNvSpPr txBox="1"/>
          <p:nvPr/>
        </p:nvSpPr>
        <p:spPr>
          <a:xfrm>
            <a:off x="8511473" y="40187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C567BC-AD68-0A57-CACE-9E8DA194A005}"/>
              </a:ext>
            </a:extLst>
          </p:cNvPr>
          <p:cNvSpPr txBox="1"/>
          <p:nvPr/>
        </p:nvSpPr>
        <p:spPr>
          <a:xfrm>
            <a:off x="2118543" y="4608174"/>
            <a:ext cx="866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Client Identifier- Enter the client Identifier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Service Type- Select the service type “Assessment”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Click on the “Search” button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Sort list of claims by the “Service Date” to determine the first submitted assessment date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Sort list of claims by “Claim Submission Date” to account the hours submitted 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2D239-77A9-5A7E-E4D3-DA0CE4E1DF85}"/>
              </a:ext>
            </a:extLst>
          </p:cNvPr>
          <p:cNvSpPr txBox="1"/>
          <p:nvPr/>
        </p:nvSpPr>
        <p:spPr>
          <a:xfrm>
            <a:off x="9409689" y="401879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26231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883D9E03D8447BF77B0CE7CCEBF50" ma:contentTypeVersion="6" ma:contentTypeDescription="Create a new document." ma:contentTypeScope="" ma:versionID="e9261d879be5eb3a3d3b1e8714955416">
  <xsd:schema xmlns:xsd="http://www.w3.org/2001/XMLSchema" xmlns:xs="http://www.w3.org/2001/XMLSchema" xmlns:p="http://schemas.microsoft.com/office/2006/metadata/properties" xmlns:ns2="b2794a14-d2f2-4a21-87a1-2bf307f5e2b1" xmlns:ns3="602e8ada-c94d-47de-92a8-eff9311cb231" targetNamespace="http://schemas.microsoft.com/office/2006/metadata/properties" ma:root="true" ma:fieldsID="447e552dd9d83ae86574431a7f4b4fb7" ns2:_="" ns3:_="">
    <xsd:import namespace="b2794a14-d2f2-4a21-87a1-2bf307f5e2b1"/>
    <xsd:import namespace="602e8ada-c94d-47de-92a8-eff9311cb2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94a14-d2f2-4a21-87a1-2bf307f5e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e8ada-c94d-47de-92a8-eff9311cb23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49BC6-8039-4984-B00B-5AA70410891D}">
  <ds:schemaRefs>
    <ds:schemaRef ds:uri="602e8ada-c94d-47de-92a8-eff9311cb231"/>
    <ds:schemaRef ds:uri="b2794a14-d2f2-4a21-87a1-2bf307f5e2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8AD35F-6594-4B15-9277-8BFC9EFD0490}">
  <ds:schemaRefs>
    <ds:schemaRef ds:uri="602e8ada-c94d-47de-92a8-eff9311cb231"/>
    <ds:schemaRef ds:uri="b2794a14-d2f2-4a21-87a1-2bf307f5e2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4D9094-64B8-4632-A3B1-F24D23B1867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877</Words>
  <Application>Microsoft Office PowerPoint</Application>
  <PresentationFormat>Widescreen</PresentationFormat>
  <Paragraphs>97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Office Theme</vt:lpstr>
      <vt:lpstr>Worksheet</vt:lpstr>
      <vt:lpstr>PowerPoint Presentation</vt:lpstr>
      <vt:lpstr>PowerPoint Presentation</vt:lpstr>
      <vt:lpstr>Early Intervention</vt:lpstr>
      <vt:lpstr>Assessment Hours Definition</vt:lpstr>
      <vt:lpstr>Assessment Hours</vt:lpstr>
      <vt:lpstr>Assessment Hours Exceeded</vt:lpstr>
      <vt:lpstr>Assessment Hours Waivers</vt:lpstr>
      <vt:lpstr>Early Intervention Assessments Service Codes </vt:lpstr>
      <vt:lpstr>Assessment Hours in EICS</vt:lpstr>
      <vt:lpstr>Home Visit Hours</vt:lpstr>
      <vt:lpstr>Home Visit Hours- Service Level Billing Requirements</vt:lpstr>
      <vt:lpstr>Early Intervention Home Visit Service Code</vt:lpstr>
      <vt:lpstr>Home Visit Hours Exceeded</vt:lpstr>
      <vt:lpstr>CONNECT WITH DPH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Atkinson, Jessica L (DPH)</dc:creator>
  <cp:lastModifiedBy>Geer, Scott W (DPH)</cp:lastModifiedBy>
  <cp:revision>2</cp:revision>
  <cp:lastPrinted>2021-01-21T15:13:04Z</cp:lastPrinted>
  <dcterms:created xsi:type="dcterms:W3CDTF">2022-07-05T15:37:33Z</dcterms:created>
  <dcterms:modified xsi:type="dcterms:W3CDTF">2025-04-14T14:38:01Z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0x0101005F6883D9E03D8447BF77B0CE7CCEBF50</vt:lpwstr>
  </property>
  <property fmtid="{D5CDD505-2E9C-101B-9397-08002B2CF9AE}" pid="3" name="MediaServiceImageTags">
    <vt:lpwstr/>
  </property>
</Properties>
</file>