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147470567" r:id="rId5"/>
    <p:sldId id="2147470564" r:id="rId6"/>
    <p:sldId id="2147470565" r:id="rId7"/>
    <p:sldId id="2147470568" r:id="rId8"/>
    <p:sldId id="2147470556" r:id="rId9"/>
    <p:sldId id="2147470597" r:id="rId10"/>
    <p:sldId id="2147470599" r:id="rId11"/>
    <p:sldId id="2147470598" r:id="rId12"/>
    <p:sldId id="2147470600" r:id="rId13"/>
    <p:sldId id="2147470601" r:id="rId14"/>
    <p:sldId id="2147470606" r:id="rId15"/>
    <p:sldId id="2147470602" r:id="rId16"/>
    <p:sldId id="2147470603" r:id="rId17"/>
    <p:sldId id="2147470604" r:id="rId18"/>
    <p:sldId id="2147470605" r:id="rId19"/>
    <p:sldId id="2147470607" r:id="rId20"/>
    <p:sldId id="2147470570" r:id="rId21"/>
    <p:sldId id="2147470595" r:id="rId22"/>
    <p:sldId id="2147470596" r:id="rId23"/>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D3013C-1B73-CD0F-D354-6A41A46CEA88}" name="Geer, Scott W (DPH)" initials="G(" userId="S::scott.w.geer@mass.gov::9b959217-b051-4bd7-84b4-76ce9c9203a7" providerId="AD"/>
  <p188:author id="{5F0A9E60-FB8B-7D1E-5FEC-A2C6E8AAFE54}" name="White, Emily A (DPH)" initials="EW" userId="S::emily.a.white@mass.gov::0ac31090-e55a-4514-908a-5a1dcd9e2cab" providerId="AD"/>
  <p188:author id="{933C12F6-9E0B-AE18-3612-E8F0C04D2864}" name="Geer, Scott W (DPH)" initials="SG" userId="S::Scott.W.Geer@mass.gov::9b959217-b051-4bd7-84b4-76ce9c9203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07ACCA-5FFD-C074-40C0-1516CDF01A60}" v="12" dt="2025-04-17T12:29:25.609"/>
    <p1510:client id="{9D7B3FC9-77CD-45B5-8EA0-AF602C15F992}" v="436" dt="2025-04-15T15:09:18.750"/>
    <p1510:client id="{D26C27FF-2D8E-A1E0-2FF3-A398AC0ACC4B}" v="24" dt="2025-04-15T14:03:38.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12" autoAdjust="0"/>
  </p:normalViewPr>
  <p:slideViewPr>
    <p:cSldViewPr snapToGrid="0">
      <p:cViewPr varScale="1">
        <p:scale>
          <a:sx n="42" d="100"/>
          <a:sy n="42" d="100"/>
        </p:scale>
        <p:origin x="668" y="48"/>
      </p:cViewPr>
      <p:guideLst>
        <p:guide orient="horz" pos="4104"/>
        <p:guide pos="7080"/>
      </p:guideLst>
    </p:cSldViewPr>
  </p:slideViewPr>
  <p:notesTextViewPr>
    <p:cViewPr>
      <p:scale>
        <a:sx n="1" d="1"/>
        <a:sy n="1" d="1"/>
      </p:scale>
      <p:origin x="0" y="0"/>
    </p:cViewPr>
  </p:notesTextViewPr>
  <p:notesViewPr>
    <p:cSldViewPr snapToGrid="0">
      <p:cViewPr>
        <p:scale>
          <a:sx n="1" d="2"/>
          <a:sy n="1" d="2"/>
        </p:scale>
        <p:origin x="0" y="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rsley, Andrew L (DPH)" userId="S::andrew.l.pursley@mass.gov::c8f6ee23-659f-4905-b1a3-35c9641eed58" providerId="AD" clId="Web-{4F07ACCA-5FFD-C074-40C0-1516CDF01A60}"/>
    <pc:docChg chg="modSld">
      <pc:chgData name="Pursley, Andrew L (DPH)" userId="S::andrew.l.pursley@mass.gov::c8f6ee23-659f-4905-b1a3-35c9641eed58" providerId="AD" clId="Web-{4F07ACCA-5FFD-C074-40C0-1516CDF01A60}" dt="2025-04-17T12:29:25.609" v="12" actId="20577"/>
      <pc:docMkLst>
        <pc:docMk/>
      </pc:docMkLst>
      <pc:sldChg chg="modSp">
        <pc:chgData name="Pursley, Andrew L (DPH)" userId="S::andrew.l.pursley@mass.gov::c8f6ee23-659f-4905-b1a3-35c9641eed58" providerId="AD" clId="Web-{4F07ACCA-5FFD-C074-40C0-1516CDF01A60}" dt="2025-04-17T12:29:25.609" v="12" actId="20577"/>
        <pc:sldMkLst>
          <pc:docMk/>
          <pc:sldMk cId="988912532" sldId="2147470565"/>
        </pc:sldMkLst>
        <pc:spChg chg="mod">
          <ac:chgData name="Pursley, Andrew L (DPH)" userId="S::andrew.l.pursley@mass.gov::c8f6ee23-659f-4905-b1a3-35c9641eed58" providerId="AD" clId="Web-{4F07ACCA-5FFD-C074-40C0-1516CDF01A60}" dt="2025-04-17T12:29:25.609" v="12" actId="20577"/>
          <ac:spMkLst>
            <pc:docMk/>
            <pc:sldMk cId="988912532" sldId="2147470565"/>
            <ac:spMk id="4" creationId="{D2C09F96-1681-7DD1-0357-36AE03DF91F2}"/>
          </ac:spMkLst>
        </pc:spChg>
      </pc:sldChg>
    </pc:docChg>
  </pc:docChgLst>
  <pc:docChgLst>
    <pc:chgData name="Pursley, Andrew L (DPH)" userId="S::andrew.l.pursley@mass.gov::c8f6ee23-659f-4905-b1a3-35c9641eed58" providerId="AD" clId="Web-{D26C27FF-2D8E-A1E0-2FF3-A398AC0ACC4B}"/>
    <pc:docChg chg="modSld">
      <pc:chgData name="Pursley, Andrew L (DPH)" userId="S::andrew.l.pursley@mass.gov::c8f6ee23-659f-4905-b1a3-35c9641eed58" providerId="AD" clId="Web-{D26C27FF-2D8E-A1E0-2FF3-A398AC0ACC4B}" dt="2025-04-15T14:03:38.595" v="21" actId="20577"/>
      <pc:docMkLst>
        <pc:docMk/>
      </pc:docMkLst>
      <pc:sldChg chg="modSp">
        <pc:chgData name="Pursley, Andrew L (DPH)" userId="S::andrew.l.pursley@mass.gov::c8f6ee23-659f-4905-b1a3-35c9641eed58" providerId="AD" clId="Web-{D26C27FF-2D8E-A1E0-2FF3-A398AC0ACC4B}" dt="2025-04-15T14:03:16.595" v="15" actId="20577"/>
        <pc:sldMkLst>
          <pc:docMk/>
          <pc:sldMk cId="1719305198" sldId="2147470556"/>
        </pc:sldMkLst>
        <pc:spChg chg="mod">
          <ac:chgData name="Pursley, Andrew L (DPH)" userId="S::andrew.l.pursley@mass.gov::c8f6ee23-659f-4905-b1a3-35c9641eed58" providerId="AD" clId="Web-{D26C27FF-2D8E-A1E0-2FF3-A398AC0ACC4B}" dt="2025-04-15T14:03:16.595" v="15" actId="20577"/>
          <ac:spMkLst>
            <pc:docMk/>
            <pc:sldMk cId="1719305198" sldId="2147470556"/>
            <ac:spMk id="4" creationId="{BB4E49C2-F87B-EE97-1138-A2917967D2AD}"/>
          </ac:spMkLst>
        </pc:spChg>
      </pc:sldChg>
      <pc:sldChg chg="modSp">
        <pc:chgData name="Pursley, Andrew L (DPH)" userId="S::andrew.l.pursley@mass.gov::c8f6ee23-659f-4905-b1a3-35c9641eed58" providerId="AD" clId="Web-{D26C27FF-2D8E-A1E0-2FF3-A398AC0ACC4B}" dt="2025-04-15T14:03:38.595" v="21" actId="20577"/>
        <pc:sldMkLst>
          <pc:docMk/>
          <pc:sldMk cId="988912532" sldId="2147470565"/>
        </pc:sldMkLst>
        <pc:spChg chg="mod">
          <ac:chgData name="Pursley, Andrew L (DPH)" userId="S::andrew.l.pursley@mass.gov::c8f6ee23-659f-4905-b1a3-35c9641eed58" providerId="AD" clId="Web-{D26C27FF-2D8E-A1E0-2FF3-A398AC0ACC4B}" dt="2025-04-15T14:03:38.595" v="21" actId="20577"/>
          <ac:spMkLst>
            <pc:docMk/>
            <pc:sldMk cId="988912532" sldId="2147470565"/>
            <ac:spMk id="4" creationId="{D2C09F96-1681-7DD1-0357-36AE03DF91F2}"/>
          </ac:spMkLst>
        </pc:spChg>
      </pc:sldChg>
      <pc:sldChg chg="modSp">
        <pc:chgData name="Pursley, Andrew L (DPH)" userId="S::andrew.l.pursley@mass.gov::c8f6ee23-659f-4905-b1a3-35c9641eed58" providerId="AD" clId="Web-{D26C27FF-2D8E-A1E0-2FF3-A398AC0ACC4B}" dt="2025-04-15T13:51:54.803" v="14" actId="20577"/>
        <pc:sldMkLst>
          <pc:docMk/>
          <pc:sldMk cId="3884108693" sldId="2147470567"/>
        </pc:sldMkLst>
        <pc:spChg chg="mod">
          <ac:chgData name="Pursley, Andrew L (DPH)" userId="S::andrew.l.pursley@mass.gov::c8f6ee23-659f-4905-b1a3-35c9641eed58" providerId="AD" clId="Web-{D26C27FF-2D8E-A1E0-2FF3-A398AC0ACC4B}" dt="2025-04-15T13:51:54.803" v="14" actId="20577"/>
          <ac:spMkLst>
            <pc:docMk/>
            <pc:sldMk cId="3884108693" sldId="2147470567"/>
            <ac:spMk id="4" creationId="{3AF42235-EB91-F055-7709-8333E20D104E}"/>
          </ac:spMkLst>
        </pc:spChg>
      </pc:sldChg>
    </pc:docChg>
  </pc:docChgLst>
  <pc:docChgLst>
    <pc:chgData name="Batista, Manuela C (DPH)" userId="ef55f405-31ff-46e0-9071-eeba4d2ba03f" providerId="ADAL" clId="{3166FE1D-4CD4-4544-91DE-C5FA55B7E52F}"/>
    <pc:docChg chg="undo redo custSel addSld delSld modSld sldOrd">
      <pc:chgData name="Batista, Manuela C (DPH)" userId="ef55f405-31ff-46e0-9071-eeba4d2ba03f" providerId="ADAL" clId="{3166FE1D-4CD4-4544-91DE-C5FA55B7E52F}" dt="2025-04-14T16:04:22.061" v="2085" actId="2696"/>
      <pc:docMkLst>
        <pc:docMk/>
      </pc:docMkLst>
      <pc:sldChg chg="modSp mod">
        <pc:chgData name="Batista, Manuela C (DPH)" userId="ef55f405-31ff-46e0-9071-eeba4d2ba03f" providerId="ADAL" clId="{3166FE1D-4CD4-4544-91DE-C5FA55B7E52F}" dt="2025-04-14T15:50:48.149" v="1956" actId="14100"/>
        <pc:sldMkLst>
          <pc:docMk/>
          <pc:sldMk cId="1719305198" sldId="2147470556"/>
        </pc:sldMkLst>
        <pc:spChg chg="mod">
          <ac:chgData name="Batista, Manuela C (DPH)" userId="ef55f405-31ff-46e0-9071-eeba4d2ba03f" providerId="ADAL" clId="{3166FE1D-4CD4-4544-91DE-C5FA55B7E52F}" dt="2025-04-14T15:50:48.149" v="1956" actId="14100"/>
          <ac:spMkLst>
            <pc:docMk/>
            <pc:sldMk cId="1719305198" sldId="2147470556"/>
            <ac:spMk id="4" creationId="{BB4E49C2-F87B-EE97-1138-A2917967D2AD}"/>
          </ac:spMkLst>
        </pc:spChg>
      </pc:sldChg>
      <pc:sldChg chg="del">
        <pc:chgData name="Batista, Manuela C (DPH)" userId="ef55f405-31ff-46e0-9071-eeba4d2ba03f" providerId="ADAL" clId="{3166FE1D-4CD4-4544-91DE-C5FA55B7E52F}" dt="2025-04-14T16:04:22.061" v="2085" actId="2696"/>
        <pc:sldMkLst>
          <pc:docMk/>
          <pc:sldMk cId="1361889378" sldId="2147470562"/>
        </pc:sldMkLst>
      </pc:sldChg>
      <pc:sldChg chg="modSp">
        <pc:chgData name="Batista, Manuela C (DPH)" userId="ef55f405-31ff-46e0-9071-eeba4d2ba03f" providerId="ADAL" clId="{3166FE1D-4CD4-4544-91DE-C5FA55B7E52F}" dt="2025-04-14T14:09:22.065" v="0"/>
        <pc:sldMkLst>
          <pc:docMk/>
          <pc:sldMk cId="164984568" sldId="2147470564"/>
        </pc:sldMkLst>
        <pc:graphicFrameChg chg="mod">
          <ac:chgData name="Batista, Manuela C (DPH)" userId="ef55f405-31ff-46e0-9071-eeba4d2ba03f" providerId="ADAL" clId="{3166FE1D-4CD4-4544-91DE-C5FA55B7E52F}" dt="2025-04-14T14:09:22.065" v="0"/>
          <ac:graphicFrameMkLst>
            <pc:docMk/>
            <pc:sldMk cId="164984568" sldId="2147470564"/>
            <ac:graphicFrameMk id="8" creationId="{DBA62EA1-8B97-08A9-AC3D-A02879F5E13A}"/>
          </ac:graphicFrameMkLst>
        </pc:graphicFrameChg>
      </pc:sldChg>
      <pc:sldChg chg="modSp mod">
        <pc:chgData name="Batista, Manuela C (DPH)" userId="ef55f405-31ff-46e0-9071-eeba4d2ba03f" providerId="ADAL" clId="{3166FE1D-4CD4-4544-91DE-C5FA55B7E52F}" dt="2025-04-14T14:14:33.818" v="35" actId="2711"/>
        <pc:sldMkLst>
          <pc:docMk/>
          <pc:sldMk cId="838706638" sldId="2147470568"/>
        </pc:sldMkLst>
        <pc:spChg chg="mod">
          <ac:chgData name="Batista, Manuela C (DPH)" userId="ef55f405-31ff-46e0-9071-eeba4d2ba03f" providerId="ADAL" clId="{3166FE1D-4CD4-4544-91DE-C5FA55B7E52F}" dt="2025-04-14T14:14:28.021" v="34" actId="2711"/>
          <ac:spMkLst>
            <pc:docMk/>
            <pc:sldMk cId="838706638" sldId="2147470568"/>
            <ac:spMk id="4" creationId="{6A1704E0-7DC8-EB3C-41F9-20EA5E2C17A8}"/>
          </ac:spMkLst>
        </pc:spChg>
        <pc:spChg chg="mod">
          <ac:chgData name="Batista, Manuela C (DPH)" userId="ef55f405-31ff-46e0-9071-eeba4d2ba03f" providerId="ADAL" clId="{3166FE1D-4CD4-4544-91DE-C5FA55B7E52F}" dt="2025-04-14T14:14:33.818" v="35" actId="2711"/>
          <ac:spMkLst>
            <pc:docMk/>
            <pc:sldMk cId="838706638" sldId="2147470568"/>
            <ac:spMk id="5" creationId="{E88BD44A-FF19-2454-7476-99365A91AD9D}"/>
          </ac:spMkLst>
        </pc:spChg>
      </pc:sldChg>
      <pc:sldChg chg="del">
        <pc:chgData name="Batista, Manuela C (DPH)" userId="ef55f405-31ff-46e0-9071-eeba4d2ba03f" providerId="ADAL" clId="{3166FE1D-4CD4-4544-91DE-C5FA55B7E52F}" dt="2025-04-14T14:10:11.412" v="16" actId="2696"/>
        <pc:sldMkLst>
          <pc:docMk/>
          <pc:sldMk cId="3618947871" sldId="2147470574"/>
        </pc:sldMkLst>
      </pc:sldChg>
      <pc:sldChg chg="del">
        <pc:chgData name="Batista, Manuela C (DPH)" userId="ef55f405-31ff-46e0-9071-eeba4d2ba03f" providerId="ADAL" clId="{3166FE1D-4CD4-4544-91DE-C5FA55B7E52F}" dt="2025-04-14T14:10:11.412" v="16" actId="2696"/>
        <pc:sldMkLst>
          <pc:docMk/>
          <pc:sldMk cId="4188181079" sldId="2147470591"/>
        </pc:sldMkLst>
      </pc:sldChg>
      <pc:sldChg chg="del">
        <pc:chgData name="Batista, Manuela C (DPH)" userId="ef55f405-31ff-46e0-9071-eeba4d2ba03f" providerId="ADAL" clId="{3166FE1D-4CD4-4544-91DE-C5FA55B7E52F}" dt="2025-04-14T14:10:11.412" v="16" actId="2696"/>
        <pc:sldMkLst>
          <pc:docMk/>
          <pc:sldMk cId="2812658976" sldId="2147470592"/>
        </pc:sldMkLst>
      </pc:sldChg>
      <pc:sldChg chg="del">
        <pc:chgData name="Batista, Manuela C (DPH)" userId="ef55f405-31ff-46e0-9071-eeba4d2ba03f" providerId="ADAL" clId="{3166FE1D-4CD4-4544-91DE-C5FA55B7E52F}" dt="2025-04-14T14:10:11.412" v="16" actId="2696"/>
        <pc:sldMkLst>
          <pc:docMk/>
          <pc:sldMk cId="1868253864" sldId="2147470594"/>
        </pc:sldMkLst>
      </pc:sldChg>
      <pc:sldChg chg="modSp mod">
        <pc:chgData name="Batista, Manuela C (DPH)" userId="ef55f405-31ff-46e0-9071-eeba4d2ba03f" providerId="ADAL" clId="{3166FE1D-4CD4-4544-91DE-C5FA55B7E52F}" dt="2025-04-14T16:03:49.659" v="2084" actId="122"/>
        <pc:sldMkLst>
          <pc:docMk/>
          <pc:sldMk cId="3974917428" sldId="2147470596"/>
        </pc:sldMkLst>
        <pc:spChg chg="mod">
          <ac:chgData name="Batista, Manuela C (DPH)" userId="ef55f405-31ff-46e0-9071-eeba4d2ba03f" providerId="ADAL" clId="{3166FE1D-4CD4-4544-91DE-C5FA55B7E52F}" dt="2025-04-14T16:03:49.659" v="2084" actId="122"/>
          <ac:spMkLst>
            <pc:docMk/>
            <pc:sldMk cId="3974917428" sldId="2147470596"/>
            <ac:spMk id="10" creationId="{77B64B67-DE83-79A9-B115-2D0EC74FC34D}"/>
          </ac:spMkLst>
        </pc:spChg>
      </pc:sldChg>
      <pc:sldChg chg="modSp new mod modNotesTx">
        <pc:chgData name="Batista, Manuela C (DPH)" userId="ef55f405-31ff-46e0-9071-eeba4d2ba03f" providerId="ADAL" clId="{3166FE1D-4CD4-4544-91DE-C5FA55B7E52F}" dt="2025-04-14T15:50:30.849" v="1953" actId="255"/>
        <pc:sldMkLst>
          <pc:docMk/>
          <pc:sldMk cId="840217934" sldId="2147470597"/>
        </pc:sldMkLst>
        <pc:spChg chg="mod">
          <ac:chgData name="Batista, Manuela C (DPH)" userId="ef55f405-31ff-46e0-9071-eeba4d2ba03f" providerId="ADAL" clId="{3166FE1D-4CD4-4544-91DE-C5FA55B7E52F}" dt="2025-04-14T14:29:53.356" v="115" actId="20577"/>
          <ac:spMkLst>
            <pc:docMk/>
            <pc:sldMk cId="840217934" sldId="2147470597"/>
            <ac:spMk id="3" creationId="{5DFFF023-AF44-7363-28B7-633497405ACE}"/>
          </ac:spMkLst>
        </pc:spChg>
        <pc:spChg chg="mod">
          <ac:chgData name="Batista, Manuela C (DPH)" userId="ef55f405-31ff-46e0-9071-eeba4d2ba03f" providerId="ADAL" clId="{3166FE1D-4CD4-4544-91DE-C5FA55B7E52F}" dt="2025-04-14T15:50:30.849" v="1953" actId="255"/>
          <ac:spMkLst>
            <pc:docMk/>
            <pc:sldMk cId="840217934" sldId="2147470597"/>
            <ac:spMk id="4" creationId="{FCDE0251-A7F4-92DF-DF8D-147BED9A91F6}"/>
          </ac:spMkLst>
        </pc:spChg>
      </pc:sldChg>
      <pc:sldChg chg="addSp delSp modSp new mod">
        <pc:chgData name="Batista, Manuela C (DPH)" userId="ef55f405-31ff-46e0-9071-eeba4d2ba03f" providerId="ADAL" clId="{3166FE1D-4CD4-4544-91DE-C5FA55B7E52F}" dt="2025-04-14T15:29:07.857" v="1814" actId="20577"/>
        <pc:sldMkLst>
          <pc:docMk/>
          <pc:sldMk cId="1047297047" sldId="2147470598"/>
        </pc:sldMkLst>
        <pc:spChg chg="mod">
          <ac:chgData name="Batista, Manuela C (DPH)" userId="ef55f405-31ff-46e0-9071-eeba4d2ba03f" providerId="ADAL" clId="{3166FE1D-4CD4-4544-91DE-C5FA55B7E52F}" dt="2025-04-14T14:31:02.044" v="148" actId="20577"/>
          <ac:spMkLst>
            <pc:docMk/>
            <pc:sldMk cId="1047297047" sldId="2147470598"/>
            <ac:spMk id="3" creationId="{6D3D1EF8-AB0D-F2EC-89B9-3E3542B497AC}"/>
          </ac:spMkLst>
        </pc:spChg>
        <pc:spChg chg="del mod">
          <ac:chgData name="Batista, Manuela C (DPH)" userId="ef55f405-31ff-46e0-9071-eeba4d2ba03f" providerId="ADAL" clId="{3166FE1D-4CD4-4544-91DE-C5FA55B7E52F}" dt="2025-04-14T14:32:54.740" v="149"/>
          <ac:spMkLst>
            <pc:docMk/>
            <pc:sldMk cId="1047297047" sldId="2147470598"/>
            <ac:spMk id="4" creationId="{2F930023-2412-6B00-FEC8-7BA397778E33}"/>
          </ac:spMkLst>
        </pc:spChg>
        <pc:spChg chg="add mod">
          <ac:chgData name="Batista, Manuela C (DPH)" userId="ef55f405-31ff-46e0-9071-eeba4d2ba03f" providerId="ADAL" clId="{3166FE1D-4CD4-4544-91DE-C5FA55B7E52F}" dt="2025-04-14T15:29:07.857" v="1814" actId="20577"/>
          <ac:spMkLst>
            <pc:docMk/>
            <pc:sldMk cId="1047297047" sldId="2147470598"/>
            <ac:spMk id="7" creationId="{38C64AB0-F016-74B8-DDA4-C6D48C3FF7F5}"/>
          </ac:spMkLst>
        </pc:spChg>
        <pc:graphicFrameChg chg="add del mod modGraphic">
          <ac:chgData name="Batista, Manuela C (DPH)" userId="ef55f405-31ff-46e0-9071-eeba4d2ba03f" providerId="ADAL" clId="{3166FE1D-4CD4-4544-91DE-C5FA55B7E52F}" dt="2025-04-14T14:33:01.432" v="151" actId="478"/>
          <ac:graphicFrameMkLst>
            <pc:docMk/>
            <pc:sldMk cId="1047297047" sldId="2147470598"/>
            <ac:graphicFrameMk id="5" creationId="{0536920E-1400-6D63-28A0-178E8F423650}"/>
          </ac:graphicFrameMkLst>
        </pc:graphicFrameChg>
      </pc:sldChg>
      <pc:sldChg chg="modSp new mod ord">
        <pc:chgData name="Batista, Manuela C (DPH)" userId="ef55f405-31ff-46e0-9071-eeba4d2ba03f" providerId="ADAL" clId="{3166FE1D-4CD4-4544-91DE-C5FA55B7E52F}" dt="2025-04-14T15:48:42.292" v="1907"/>
        <pc:sldMkLst>
          <pc:docMk/>
          <pc:sldMk cId="4285387504" sldId="2147470599"/>
        </pc:sldMkLst>
        <pc:spChg chg="mod">
          <ac:chgData name="Batista, Manuela C (DPH)" userId="ef55f405-31ff-46e0-9071-eeba4d2ba03f" providerId="ADAL" clId="{3166FE1D-4CD4-4544-91DE-C5FA55B7E52F}" dt="2025-04-14T14:54:15.750" v="702" actId="20577"/>
          <ac:spMkLst>
            <pc:docMk/>
            <pc:sldMk cId="4285387504" sldId="2147470599"/>
            <ac:spMk id="3" creationId="{171E0D22-5EA0-4152-7616-1FCCCA4E8BF7}"/>
          </ac:spMkLst>
        </pc:spChg>
        <pc:spChg chg="mod">
          <ac:chgData name="Batista, Manuela C (DPH)" userId="ef55f405-31ff-46e0-9071-eeba4d2ba03f" providerId="ADAL" clId="{3166FE1D-4CD4-4544-91DE-C5FA55B7E52F}" dt="2025-04-14T15:32:02.709" v="1835" actId="27636"/>
          <ac:spMkLst>
            <pc:docMk/>
            <pc:sldMk cId="4285387504" sldId="2147470599"/>
            <ac:spMk id="4" creationId="{6EC14B89-B189-71A9-0C2F-164523278A8C}"/>
          </ac:spMkLst>
        </pc:spChg>
      </pc:sldChg>
      <pc:sldChg chg="addSp delSp modSp new mod">
        <pc:chgData name="Batista, Manuela C (DPH)" userId="ef55f405-31ff-46e0-9071-eeba4d2ba03f" providerId="ADAL" clId="{3166FE1D-4CD4-4544-91DE-C5FA55B7E52F}" dt="2025-04-14T15:46:10.662" v="1894" actId="20577"/>
        <pc:sldMkLst>
          <pc:docMk/>
          <pc:sldMk cId="3666767247" sldId="2147470600"/>
        </pc:sldMkLst>
        <pc:spChg chg="mod">
          <ac:chgData name="Batista, Manuela C (DPH)" userId="ef55f405-31ff-46e0-9071-eeba4d2ba03f" providerId="ADAL" clId="{3166FE1D-4CD4-4544-91DE-C5FA55B7E52F}" dt="2025-04-14T15:46:10.662" v="1894" actId="20577"/>
          <ac:spMkLst>
            <pc:docMk/>
            <pc:sldMk cId="3666767247" sldId="2147470600"/>
            <ac:spMk id="3" creationId="{24E3608D-1908-85FF-B85F-35272E68D553}"/>
          </ac:spMkLst>
        </pc:spChg>
        <pc:spChg chg="del">
          <ac:chgData name="Batista, Manuela C (DPH)" userId="ef55f405-31ff-46e0-9071-eeba4d2ba03f" providerId="ADAL" clId="{3166FE1D-4CD4-4544-91DE-C5FA55B7E52F}" dt="2025-04-14T14:45:41.935" v="521" actId="22"/>
          <ac:spMkLst>
            <pc:docMk/>
            <pc:sldMk cId="3666767247" sldId="2147470600"/>
            <ac:spMk id="4" creationId="{943D6883-5376-1ADF-8EFA-A9A06E175119}"/>
          </ac:spMkLst>
        </pc:spChg>
        <pc:spChg chg="add mod">
          <ac:chgData name="Batista, Manuela C (DPH)" userId="ef55f405-31ff-46e0-9071-eeba4d2ba03f" providerId="ADAL" clId="{3166FE1D-4CD4-4544-91DE-C5FA55B7E52F}" dt="2025-04-14T15:34:12.207" v="1838" actId="478"/>
          <ac:spMkLst>
            <pc:docMk/>
            <pc:sldMk cId="3666767247" sldId="2147470600"/>
            <ac:spMk id="10" creationId="{7C58062A-A836-5733-218E-0145DC3D475E}"/>
          </ac:spMkLst>
        </pc:spChg>
        <pc:picChg chg="add del mod ord">
          <ac:chgData name="Batista, Manuela C (DPH)" userId="ef55f405-31ff-46e0-9071-eeba4d2ba03f" providerId="ADAL" clId="{3166FE1D-4CD4-4544-91DE-C5FA55B7E52F}" dt="2025-04-14T15:34:12.207" v="1838" actId="478"/>
          <ac:picMkLst>
            <pc:docMk/>
            <pc:sldMk cId="3666767247" sldId="2147470600"/>
            <ac:picMk id="6" creationId="{FCB18331-77FD-733E-6C7B-002A037F0A4A}"/>
          </ac:picMkLst>
        </pc:picChg>
        <pc:picChg chg="add mod">
          <ac:chgData name="Batista, Manuela C (DPH)" userId="ef55f405-31ff-46e0-9071-eeba4d2ba03f" providerId="ADAL" clId="{3166FE1D-4CD4-4544-91DE-C5FA55B7E52F}" dt="2025-04-14T15:35:00.579" v="1842" actId="12789"/>
          <ac:picMkLst>
            <pc:docMk/>
            <pc:sldMk cId="3666767247" sldId="2147470600"/>
            <ac:picMk id="8" creationId="{AF40AA06-6BE9-D06F-5373-FC0F50B8337D}"/>
          </ac:picMkLst>
        </pc:picChg>
      </pc:sldChg>
      <pc:sldChg chg="addSp delSp modSp new mod modNotesTx">
        <pc:chgData name="Batista, Manuela C (DPH)" userId="ef55f405-31ff-46e0-9071-eeba4d2ba03f" providerId="ADAL" clId="{3166FE1D-4CD4-4544-91DE-C5FA55B7E52F}" dt="2025-04-14T15:46:31.470" v="1900" actId="20577"/>
        <pc:sldMkLst>
          <pc:docMk/>
          <pc:sldMk cId="401139708" sldId="2147470601"/>
        </pc:sldMkLst>
        <pc:spChg chg="mod">
          <ac:chgData name="Batista, Manuela C (DPH)" userId="ef55f405-31ff-46e0-9071-eeba4d2ba03f" providerId="ADAL" clId="{3166FE1D-4CD4-4544-91DE-C5FA55B7E52F}" dt="2025-04-14T15:46:31.470" v="1900" actId="20577"/>
          <ac:spMkLst>
            <pc:docMk/>
            <pc:sldMk cId="401139708" sldId="2147470601"/>
            <ac:spMk id="3" creationId="{84DAFEDE-F726-72F1-AF9E-1ECBD5BCAB14}"/>
          </ac:spMkLst>
        </pc:spChg>
        <pc:spChg chg="del">
          <ac:chgData name="Batista, Manuela C (DPH)" userId="ef55f405-31ff-46e0-9071-eeba4d2ba03f" providerId="ADAL" clId="{3166FE1D-4CD4-4544-91DE-C5FA55B7E52F}" dt="2025-04-14T14:47:16.981" v="525" actId="22"/>
          <ac:spMkLst>
            <pc:docMk/>
            <pc:sldMk cId="401139708" sldId="2147470601"/>
            <ac:spMk id="4" creationId="{A1402EC1-93E0-92A6-F464-77CF19C0F485}"/>
          </ac:spMkLst>
        </pc:spChg>
        <pc:spChg chg="add del mod">
          <ac:chgData name="Batista, Manuela C (DPH)" userId="ef55f405-31ff-46e0-9071-eeba4d2ba03f" providerId="ADAL" clId="{3166FE1D-4CD4-4544-91DE-C5FA55B7E52F}" dt="2025-04-14T15:41:25.302" v="1872" actId="478"/>
          <ac:spMkLst>
            <pc:docMk/>
            <pc:sldMk cId="401139708" sldId="2147470601"/>
            <ac:spMk id="10" creationId="{FBE48A84-1968-A6A4-5324-3B045C99EAC5}"/>
          </ac:spMkLst>
        </pc:spChg>
        <pc:picChg chg="add del mod ord">
          <ac:chgData name="Batista, Manuela C (DPH)" userId="ef55f405-31ff-46e0-9071-eeba4d2ba03f" providerId="ADAL" clId="{3166FE1D-4CD4-4544-91DE-C5FA55B7E52F}" dt="2025-04-14T15:41:21.193" v="1870" actId="478"/>
          <ac:picMkLst>
            <pc:docMk/>
            <pc:sldMk cId="401139708" sldId="2147470601"/>
            <ac:picMk id="6" creationId="{C1B96832-BBF8-BBE8-2C60-478B4E472545}"/>
          </ac:picMkLst>
        </pc:picChg>
        <pc:picChg chg="add del mod">
          <ac:chgData name="Batista, Manuela C (DPH)" userId="ef55f405-31ff-46e0-9071-eeba4d2ba03f" providerId="ADAL" clId="{3166FE1D-4CD4-4544-91DE-C5FA55B7E52F}" dt="2025-04-14T15:44:01.135" v="1882" actId="478"/>
          <ac:picMkLst>
            <pc:docMk/>
            <pc:sldMk cId="401139708" sldId="2147470601"/>
            <ac:picMk id="8" creationId="{90C97AF2-ED63-8E1A-7C0B-D322AFAF5992}"/>
          </ac:picMkLst>
        </pc:picChg>
      </pc:sldChg>
      <pc:sldChg chg="addSp delSp modSp new mod">
        <pc:chgData name="Batista, Manuela C (DPH)" userId="ef55f405-31ff-46e0-9071-eeba4d2ba03f" providerId="ADAL" clId="{3166FE1D-4CD4-4544-91DE-C5FA55B7E52F}" dt="2025-04-14T15:59:20.736" v="2033" actId="20577"/>
        <pc:sldMkLst>
          <pc:docMk/>
          <pc:sldMk cId="1931373923" sldId="2147470602"/>
        </pc:sldMkLst>
        <pc:spChg chg="mod">
          <ac:chgData name="Batista, Manuela C (DPH)" userId="ef55f405-31ff-46e0-9071-eeba4d2ba03f" providerId="ADAL" clId="{3166FE1D-4CD4-4544-91DE-C5FA55B7E52F}" dt="2025-04-14T15:59:20.736" v="2033" actId="20577"/>
          <ac:spMkLst>
            <pc:docMk/>
            <pc:sldMk cId="1931373923" sldId="2147470602"/>
            <ac:spMk id="3" creationId="{5011F3BB-75E2-66EA-878D-46F3418A464D}"/>
          </ac:spMkLst>
        </pc:spChg>
        <pc:spChg chg="del">
          <ac:chgData name="Batista, Manuela C (DPH)" userId="ef55f405-31ff-46e0-9071-eeba4d2ba03f" providerId="ADAL" clId="{3166FE1D-4CD4-4544-91DE-C5FA55B7E52F}" dt="2025-04-14T15:39:45.227" v="1843" actId="22"/>
          <ac:spMkLst>
            <pc:docMk/>
            <pc:sldMk cId="1931373923" sldId="2147470602"/>
            <ac:spMk id="4" creationId="{933FCF22-1119-A9F7-7C7B-DB061517B5E3}"/>
          </ac:spMkLst>
        </pc:spChg>
        <pc:spChg chg="add del mod">
          <ac:chgData name="Batista, Manuela C (DPH)" userId="ef55f405-31ff-46e0-9071-eeba4d2ba03f" providerId="ADAL" clId="{3166FE1D-4CD4-4544-91DE-C5FA55B7E52F}" dt="2025-04-14T15:45:41.199" v="1889" actId="478"/>
          <ac:spMkLst>
            <pc:docMk/>
            <pc:sldMk cId="1931373923" sldId="2147470602"/>
            <ac:spMk id="10" creationId="{16388791-930D-700F-5BAA-1F3B510BCF1F}"/>
          </ac:spMkLst>
        </pc:spChg>
        <pc:picChg chg="add del mod ord">
          <ac:chgData name="Batista, Manuela C (DPH)" userId="ef55f405-31ff-46e0-9071-eeba4d2ba03f" providerId="ADAL" clId="{3166FE1D-4CD4-4544-91DE-C5FA55B7E52F}" dt="2025-04-14T15:45:34.184" v="1887" actId="478"/>
          <ac:picMkLst>
            <pc:docMk/>
            <pc:sldMk cId="1931373923" sldId="2147470602"/>
            <ac:picMk id="6" creationId="{DFE66BF2-D4F4-6541-571E-FDC311B39FED}"/>
          </ac:picMkLst>
        </pc:picChg>
        <pc:picChg chg="add mod">
          <ac:chgData name="Batista, Manuela C (DPH)" userId="ef55f405-31ff-46e0-9071-eeba4d2ba03f" providerId="ADAL" clId="{3166FE1D-4CD4-4544-91DE-C5FA55B7E52F}" dt="2025-04-14T15:46:01.149" v="1893" actId="1076"/>
          <ac:picMkLst>
            <pc:docMk/>
            <pc:sldMk cId="1931373923" sldId="2147470602"/>
            <ac:picMk id="8" creationId="{21D5E668-9EA6-13D7-121C-D85D6011E063}"/>
          </ac:picMkLst>
        </pc:picChg>
      </pc:sldChg>
      <pc:sldChg chg="modSp new mod">
        <pc:chgData name="Batista, Manuela C (DPH)" userId="ef55f405-31ff-46e0-9071-eeba4d2ba03f" providerId="ADAL" clId="{3166FE1D-4CD4-4544-91DE-C5FA55B7E52F}" dt="2025-04-14T15:54:16.599" v="1960"/>
        <pc:sldMkLst>
          <pc:docMk/>
          <pc:sldMk cId="2219955450" sldId="2147470603"/>
        </pc:sldMkLst>
        <pc:spChg chg="mod">
          <ac:chgData name="Batista, Manuela C (DPH)" userId="ef55f405-31ff-46e0-9071-eeba4d2ba03f" providerId="ADAL" clId="{3166FE1D-4CD4-4544-91DE-C5FA55B7E52F}" dt="2025-04-14T14:51:25.525" v="629" actId="20577"/>
          <ac:spMkLst>
            <pc:docMk/>
            <pc:sldMk cId="2219955450" sldId="2147470603"/>
            <ac:spMk id="3" creationId="{88B52913-9E55-FA66-A54C-39BDFFA1CCFF}"/>
          </ac:spMkLst>
        </pc:spChg>
        <pc:spChg chg="mod">
          <ac:chgData name="Batista, Manuela C (DPH)" userId="ef55f405-31ff-46e0-9071-eeba4d2ba03f" providerId="ADAL" clId="{3166FE1D-4CD4-4544-91DE-C5FA55B7E52F}" dt="2025-04-14T15:54:16.599" v="1960"/>
          <ac:spMkLst>
            <pc:docMk/>
            <pc:sldMk cId="2219955450" sldId="2147470603"/>
            <ac:spMk id="4" creationId="{045EE67C-E025-D4A2-5AEF-F5AA4D1A73E2}"/>
          </ac:spMkLst>
        </pc:spChg>
      </pc:sldChg>
      <pc:sldChg chg="addSp delSp modSp new mod">
        <pc:chgData name="Batista, Manuela C (DPH)" userId="ef55f405-31ff-46e0-9071-eeba4d2ba03f" providerId="ADAL" clId="{3166FE1D-4CD4-4544-91DE-C5FA55B7E52F}" dt="2025-04-14T16:00:41.661" v="2044" actId="1076"/>
        <pc:sldMkLst>
          <pc:docMk/>
          <pc:sldMk cId="617081152" sldId="2147470604"/>
        </pc:sldMkLst>
        <pc:spChg chg="mod">
          <ac:chgData name="Batista, Manuela C (DPH)" userId="ef55f405-31ff-46e0-9071-eeba4d2ba03f" providerId="ADAL" clId="{3166FE1D-4CD4-4544-91DE-C5FA55B7E52F}" dt="2025-04-14T15:59:30.222" v="2035" actId="20577"/>
          <ac:spMkLst>
            <pc:docMk/>
            <pc:sldMk cId="617081152" sldId="2147470604"/>
            <ac:spMk id="3" creationId="{9A3DF8BB-B3EB-4965-3773-6E3E8840578E}"/>
          </ac:spMkLst>
        </pc:spChg>
        <pc:spChg chg="del">
          <ac:chgData name="Batista, Manuela C (DPH)" userId="ef55f405-31ff-46e0-9071-eeba4d2ba03f" providerId="ADAL" clId="{3166FE1D-4CD4-4544-91DE-C5FA55B7E52F}" dt="2025-04-14T14:55:34.856" v="709" actId="22"/>
          <ac:spMkLst>
            <pc:docMk/>
            <pc:sldMk cId="617081152" sldId="2147470604"/>
            <ac:spMk id="4" creationId="{2622DE59-05E1-9BA2-3A66-83E10138EEB5}"/>
          </ac:spMkLst>
        </pc:spChg>
        <pc:spChg chg="add del mod">
          <ac:chgData name="Batista, Manuela C (DPH)" userId="ef55f405-31ff-46e0-9071-eeba4d2ba03f" providerId="ADAL" clId="{3166FE1D-4CD4-4544-91DE-C5FA55B7E52F}" dt="2025-04-14T15:55:51.610" v="1964" actId="22"/>
          <ac:spMkLst>
            <pc:docMk/>
            <pc:sldMk cId="617081152" sldId="2147470604"/>
            <ac:spMk id="8" creationId="{44B2DC91-E8FB-4A97-FED8-CB6A4A568A91}"/>
          </ac:spMkLst>
        </pc:spChg>
        <pc:spChg chg="add del mod">
          <ac:chgData name="Batista, Manuela C (DPH)" userId="ef55f405-31ff-46e0-9071-eeba4d2ba03f" providerId="ADAL" clId="{3166FE1D-4CD4-4544-91DE-C5FA55B7E52F}" dt="2025-04-14T15:57:04.479" v="1970" actId="478"/>
          <ac:spMkLst>
            <pc:docMk/>
            <pc:sldMk cId="617081152" sldId="2147470604"/>
            <ac:spMk id="14" creationId="{983AE83C-9281-2815-A8CC-5E2CCCDE0349}"/>
          </ac:spMkLst>
        </pc:spChg>
        <pc:picChg chg="add del mod ord">
          <ac:chgData name="Batista, Manuela C (DPH)" userId="ef55f405-31ff-46e0-9071-eeba4d2ba03f" providerId="ADAL" clId="{3166FE1D-4CD4-4544-91DE-C5FA55B7E52F}" dt="2025-04-14T15:55:24.528" v="1963" actId="478"/>
          <ac:picMkLst>
            <pc:docMk/>
            <pc:sldMk cId="617081152" sldId="2147470604"/>
            <ac:picMk id="6" creationId="{50440A6C-48D3-88B2-2BDE-5680D0B543F1}"/>
          </ac:picMkLst>
        </pc:picChg>
        <pc:picChg chg="add del mod ord">
          <ac:chgData name="Batista, Manuela C (DPH)" userId="ef55f405-31ff-46e0-9071-eeba4d2ba03f" providerId="ADAL" clId="{3166FE1D-4CD4-4544-91DE-C5FA55B7E52F}" dt="2025-04-14T15:57:02.185" v="1969" actId="478"/>
          <ac:picMkLst>
            <pc:docMk/>
            <pc:sldMk cId="617081152" sldId="2147470604"/>
            <ac:picMk id="10" creationId="{FC75C9B8-991F-DDB9-6B49-BD862A669A7D}"/>
          </ac:picMkLst>
        </pc:picChg>
        <pc:picChg chg="add mod">
          <ac:chgData name="Batista, Manuela C (DPH)" userId="ef55f405-31ff-46e0-9071-eeba4d2ba03f" providerId="ADAL" clId="{3166FE1D-4CD4-4544-91DE-C5FA55B7E52F}" dt="2025-04-14T16:00:41.661" v="2044" actId="1076"/>
          <ac:picMkLst>
            <pc:docMk/>
            <pc:sldMk cId="617081152" sldId="2147470604"/>
            <ac:picMk id="12" creationId="{DF29B213-A5E6-9433-9C18-8FB696A69EE7}"/>
          </ac:picMkLst>
        </pc:picChg>
      </pc:sldChg>
      <pc:sldChg chg="addSp delSp modSp new mod">
        <pc:chgData name="Batista, Manuela C (DPH)" userId="ef55f405-31ff-46e0-9071-eeba4d2ba03f" providerId="ADAL" clId="{3166FE1D-4CD4-4544-91DE-C5FA55B7E52F}" dt="2025-04-14T15:59:42.821" v="2038" actId="20577"/>
        <pc:sldMkLst>
          <pc:docMk/>
          <pc:sldMk cId="1905463968" sldId="2147470605"/>
        </pc:sldMkLst>
        <pc:spChg chg="mod">
          <ac:chgData name="Batista, Manuela C (DPH)" userId="ef55f405-31ff-46e0-9071-eeba4d2ba03f" providerId="ADAL" clId="{3166FE1D-4CD4-4544-91DE-C5FA55B7E52F}" dt="2025-04-14T15:59:42.821" v="2038" actId="20577"/>
          <ac:spMkLst>
            <pc:docMk/>
            <pc:sldMk cId="1905463968" sldId="2147470605"/>
            <ac:spMk id="3" creationId="{E0CAC5F5-8BCE-2266-AABD-592CA02CDDBA}"/>
          </ac:spMkLst>
        </pc:spChg>
        <pc:spChg chg="del">
          <ac:chgData name="Batista, Manuela C (DPH)" userId="ef55f405-31ff-46e0-9071-eeba4d2ba03f" providerId="ADAL" clId="{3166FE1D-4CD4-4544-91DE-C5FA55B7E52F}" dt="2025-04-14T14:56:36.871" v="712" actId="22"/>
          <ac:spMkLst>
            <pc:docMk/>
            <pc:sldMk cId="1905463968" sldId="2147470605"/>
            <ac:spMk id="4" creationId="{8AD1A26F-B2D3-5C90-09D9-7E048A019F2F}"/>
          </ac:spMkLst>
        </pc:spChg>
        <pc:spChg chg="add del mod">
          <ac:chgData name="Batista, Manuela C (DPH)" userId="ef55f405-31ff-46e0-9071-eeba4d2ba03f" providerId="ADAL" clId="{3166FE1D-4CD4-4544-91DE-C5FA55B7E52F}" dt="2025-04-14T15:57:53.505" v="1972" actId="22"/>
          <ac:spMkLst>
            <pc:docMk/>
            <pc:sldMk cId="1905463968" sldId="2147470605"/>
            <ac:spMk id="8" creationId="{63174245-1518-DD9B-EB11-73FF41F69632}"/>
          </ac:spMkLst>
        </pc:spChg>
        <pc:picChg chg="add del mod ord">
          <ac:chgData name="Batista, Manuela C (DPH)" userId="ef55f405-31ff-46e0-9071-eeba4d2ba03f" providerId="ADAL" clId="{3166FE1D-4CD4-4544-91DE-C5FA55B7E52F}" dt="2025-04-14T15:55:13.473" v="1961" actId="478"/>
          <ac:picMkLst>
            <pc:docMk/>
            <pc:sldMk cId="1905463968" sldId="2147470605"/>
            <ac:picMk id="6" creationId="{5A168348-93F0-1C69-9701-708626503C9D}"/>
          </ac:picMkLst>
        </pc:picChg>
        <pc:picChg chg="add mod ord">
          <ac:chgData name="Batista, Manuela C (DPH)" userId="ef55f405-31ff-46e0-9071-eeba4d2ba03f" providerId="ADAL" clId="{3166FE1D-4CD4-4544-91DE-C5FA55B7E52F}" dt="2025-04-14T15:57:53.505" v="1972" actId="22"/>
          <ac:picMkLst>
            <pc:docMk/>
            <pc:sldMk cId="1905463968" sldId="2147470605"/>
            <ac:picMk id="10" creationId="{B887FBE2-5759-2370-617C-E7CA926900E3}"/>
          </ac:picMkLst>
        </pc:picChg>
      </pc:sldChg>
      <pc:sldChg chg="addSp delSp modSp new mod">
        <pc:chgData name="Batista, Manuela C (DPH)" userId="ef55f405-31ff-46e0-9071-eeba4d2ba03f" providerId="ADAL" clId="{3166FE1D-4CD4-4544-91DE-C5FA55B7E52F}" dt="2025-04-14T15:46:35.614" v="1902" actId="20577"/>
        <pc:sldMkLst>
          <pc:docMk/>
          <pc:sldMk cId="2549270476" sldId="2147470606"/>
        </pc:sldMkLst>
        <pc:spChg chg="mod">
          <ac:chgData name="Batista, Manuela C (DPH)" userId="ef55f405-31ff-46e0-9071-eeba4d2ba03f" providerId="ADAL" clId="{3166FE1D-4CD4-4544-91DE-C5FA55B7E52F}" dt="2025-04-14T15:46:35.614" v="1902" actId="20577"/>
          <ac:spMkLst>
            <pc:docMk/>
            <pc:sldMk cId="2549270476" sldId="2147470606"/>
            <ac:spMk id="3" creationId="{736253E6-2504-1034-6E66-0B9D13D62CE1}"/>
          </ac:spMkLst>
        </pc:spChg>
        <pc:spChg chg="del">
          <ac:chgData name="Batista, Manuela C (DPH)" userId="ef55f405-31ff-46e0-9071-eeba4d2ba03f" providerId="ADAL" clId="{3166FE1D-4CD4-4544-91DE-C5FA55B7E52F}" dt="2025-04-14T15:44:37.667" v="1884" actId="22"/>
          <ac:spMkLst>
            <pc:docMk/>
            <pc:sldMk cId="2549270476" sldId="2147470606"/>
            <ac:spMk id="4" creationId="{6CE20ED6-A23B-FED2-7D98-C81C1499A680}"/>
          </ac:spMkLst>
        </pc:spChg>
        <pc:picChg chg="add mod ord">
          <ac:chgData name="Batista, Manuela C (DPH)" userId="ef55f405-31ff-46e0-9071-eeba4d2ba03f" providerId="ADAL" clId="{3166FE1D-4CD4-4544-91DE-C5FA55B7E52F}" dt="2025-04-14T15:44:37.667" v="1884" actId="22"/>
          <ac:picMkLst>
            <pc:docMk/>
            <pc:sldMk cId="2549270476" sldId="2147470606"/>
            <ac:picMk id="6" creationId="{D12D5F44-789B-978B-A62B-CB5E416740EC}"/>
          </ac:picMkLst>
        </pc:picChg>
      </pc:sldChg>
      <pc:sldChg chg="addSp delSp modSp new mod">
        <pc:chgData name="Batista, Manuela C (DPH)" userId="ef55f405-31ff-46e0-9071-eeba4d2ba03f" providerId="ADAL" clId="{3166FE1D-4CD4-4544-91DE-C5FA55B7E52F}" dt="2025-04-14T16:00:54.514" v="2045" actId="12788"/>
        <pc:sldMkLst>
          <pc:docMk/>
          <pc:sldMk cId="4156620037" sldId="2147470607"/>
        </pc:sldMkLst>
        <pc:spChg chg="mod">
          <ac:chgData name="Batista, Manuela C (DPH)" userId="ef55f405-31ff-46e0-9071-eeba4d2ba03f" providerId="ADAL" clId="{3166FE1D-4CD4-4544-91DE-C5FA55B7E52F}" dt="2025-04-14T15:59:48.936" v="2041" actId="20577"/>
          <ac:spMkLst>
            <pc:docMk/>
            <pc:sldMk cId="4156620037" sldId="2147470607"/>
            <ac:spMk id="3" creationId="{34E5E6C3-543A-2860-7BC7-FBF36AD1EC22}"/>
          </ac:spMkLst>
        </pc:spChg>
        <pc:spChg chg="del">
          <ac:chgData name="Batista, Manuela C (DPH)" userId="ef55f405-31ff-46e0-9071-eeba4d2ba03f" providerId="ADAL" clId="{3166FE1D-4CD4-4544-91DE-C5FA55B7E52F}" dt="2025-04-14T15:58:41.429" v="1973" actId="22"/>
          <ac:spMkLst>
            <pc:docMk/>
            <pc:sldMk cId="4156620037" sldId="2147470607"/>
            <ac:spMk id="4" creationId="{86BDD703-4A26-D7C0-0BA0-B1A459AFC3A4}"/>
          </ac:spMkLst>
        </pc:spChg>
        <pc:picChg chg="add mod ord">
          <ac:chgData name="Batista, Manuela C (DPH)" userId="ef55f405-31ff-46e0-9071-eeba4d2ba03f" providerId="ADAL" clId="{3166FE1D-4CD4-4544-91DE-C5FA55B7E52F}" dt="2025-04-14T16:00:54.514" v="2045" actId="12788"/>
          <ac:picMkLst>
            <pc:docMk/>
            <pc:sldMk cId="4156620037" sldId="2147470607"/>
            <ac:picMk id="6" creationId="{E26CCE10-BD23-6A8E-17CF-0A305C659706}"/>
          </ac:picMkLst>
        </pc:picChg>
      </pc:sldChg>
      <pc:sldChg chg="new del">
        <pc:chgData name="Batista, Manuela C (DPH)" userId="ef55f405-31ff-46e0-9071-eeba4d2ba03f" providerId="ADAL" clId="{3166FE1D-4CD4-4544-91DE-C5FA55B7E52F}" dt="2025-04-14T16:01:34.147" v="2047" actId="47"/>
        <pc:sldMkLst>
          <pc:docMk/>
          <pc:sldMk cId="1119949622" sldId="2147470608"/>
        </pc:sldMkLst>
      </pc:sldChg>
    </pc:docChg>
  </pc:docChgLst>
  <pc:docChgLst>
    <pc:chgData name="Geer, Scott W (DPH)" userId="9b959217-b051-4bd7-84b4-76ce9c9203a7" providerId="ADAL" clId="{9D7B3FC9-77CD-45B5-8EA0-AF602C15F992}"/>
    <pc:docChg chg="undo custSel addSld delSld modSld">
      <pc:chgData name="Geer, Scott W (DPH)" userId="9b959217-b051-4bd7-84b4-76ce9c9203a7" providerId="ADAL" clId="{9D7B3FC9-77CD-45B5-8EA0-AF602C15F992}" dt="2025-04-15T15:14:39.479" v="1104" actId="20577"/>
      <pc:docMkLst>
        <pc:docMk/>
      </pc:docMkLst>
      <pc:sldChg chg="modSp mod">
        <pc:chgData name="Geer, Scott W (DPH)" userId="9b959217-b051-4bd7-84b4-76ce9c9203a7" providerId="ADAL" clId="{9D7B3FC9-77CD-45B5-8EA0-AF602C15F992}" dt="2025-04-15T14:32:29.890" v="430" actId="1076"/>
        <pc:sldMkLst>
          <pc:docMk/>
          <pc:sldMk cId="857222643" sldId="2147470042"/>
        </pc:sldMkLst>
        <pc:picChg chg="mod">
          <ac:chgData name="Geer, Scott W (DPH)" userId="9b959217-b051-4bd7-84b4-76ce9c9203a7" providerId="ADAL" clId="{9D7B3FC9-77CD-45B5-8EA0-AF602C15F992}" dt="2025-04-15T14:32:29.890" v="430" actId="1076"/>
          <ac:picMkLst>
            <pc:docMk/>
            <pc:sldMk cId="857222643" sldId="2147470042"/>
            <ac:picMk id="5" creationId="{CDB3E702-16C0-9021-5F30-13B75933AE9A}"/>
          </ac:picMkLst>
        </pc:picChg>
      </pc:sldChg>
      <pc:sldChg chg="addSp modSp mod modNotesTx">
        <pc:chgData name="Geer, Scott W (DPH)" userId="9b959217-b051-4bd7-84b4-76ce9c9203a7" providerId="ADAL" clId="{9D7B3FC9-77CD-45B5-8EA0-AF602C15F992}" dt="2025-04-15T15:14:39.479" v="1104" actId="20577"/>
        <pc:sldMkLst>
          <pc:docMk/>
          <pc:sldMk cId="988912532" sldId="2147470565"/>
        </pc:sldMkLst>
        <pc:spChg chg="mod">
          <ac:chgData name="Geer, Scott W (DPH)" userId="9b959217-b051-4bd7-84b4-76ce9c9203a7" providerId="ADAL" clId="{9D7B3FC9-77CD-45B5-8EA0-AF602C15F992}" dt="2025-04-15T15:14:39.479" v="1104" actId="20577"/>
          <ac:spMkLst>
            <pc:docMk/>
            <pc:sldMk cId="988912532" sldId="2147470565"/>
            <ac:spMk id="4" creationId="{D2C09F96-1681-7DD1-0357-36AE03DF91F2}"/>
          </ac:spMkLst>
        </pc:spChg>
        <pc:spChg chg="add mod">
          <ac:chgData name="Geer, Scott W (DPH)" userId="9b959217-b051-4bd7-84b4-76ce9c9203a7" providerId="ADAL" clId="{9D7B3FC9-77CD-45B5-8EA0-AF602C15F992}" dt="2025-04-15T15:09:14.850" v="444" actId="1076"/>
          <ac:spMkLst>
            <pc:docMk/>
            <pc:sldMk cId="988912532" sldId="2147470565"/>
            <ac:spMk id="5" creationId="{678AACCE-D4A9-CBB4-ED51-3FEB660BC810}"/>
          </ac:spMkLst>
        </pc:spChg>
      </pc:sldChg>
      <pc:sldChg chg="addSp modSp mod">
        <pc:chgData name="Geer, Scott W (DPH)" userId="9b959217-b051-4bd7-84b4-76ce9c9203a7" providerId="ADAL" clId="{9D7B3FC9-77CD-45B5-8EA0-AF602C15F992}" dt="2025-04-14T14:15:51.555" v="191" actId="1076"/>
        <pc:sldMkLst>
          <pc:docMk/>
          <pc:sldMk cId="3974917428" sldId="2147470596"/>
        </pc:sldMkLst>
        <pc:spChg chg="add mod">
          <ac:chgData name="Geer, Scott W (DPH)" userId="9b959217-b051-4bd7-84b4-76ce9c9203a7" providerId="ADAL" clId="{9D7B3FC9-77CD-45B5-8EA0-AF602C15F992}" dt="2025-04-14T14:15:51.555" v="191" actId="1076"/>
          <ac:spMkLst>
            <pc:docMk/>
            <pc:sldMk cId="3974917428" sldId="2147470596"/>
            <ac:spMk id="5" creationId="{43D720BD-17D5-C92D-B81D-A1D5378C562C}"/>
          </ac:spMkLst>
        </pc:spChg>
        <pc:spChg chg="mod">
          <ac:chgData name="Geer, Scott W (DPH)" userId="9b959217-b051-4bd7-84b4-76ce9c9203a7" providerId="ADAL" clId="{9D7B3FC9-77CD-45B5-8EA0-AF602C15F992}" dt="2025-04-14T14:15:14.483" v="179" actId="1035"/>
          <ac:spMkLst>
            <pc:docMk/>
            <pc:sldMk cId="3974917428" sldId="2147470596"/>
            <ac:spMk id="10" creationId="{77B64B67-DE83-79A9-B115-2D0EC74FC34D}"/>
          </ac:spMkLst>
        </pc:spChg>
        <pc:picChg chg="mod">
          <ac:chgData name="Geer, Scott W (DPH)" userId="9b959217-b051-4bd7-84b4-76ce9c9203a7" providerId="ADAL" clId="{9D7B3FC9-77CD-45B5-8EA0-AF602C15F992}" dt="2025-04-14T14:15:14.483" v="179" actId="1035"/>
          <ac:picMkLst>
            <pc:docMk/>
            <pc:sldMk cId="3974917428" sldId="2147470596"/>
            <ac:picMk id="9" creationId="{52AD8B98-0239-CBA8-D585-2A6E5821698D}"/>
          </ac:picMkLst>
        </pc:picChg>
      </pc:sldChg>
      <pc:sldChg chg="modSp mod modNotesTx">
        <pc:chgData name="Geer, Scott W (DPH)" userId="9b959217-b051-4bd7-84b4-76ce9c9203a7" providerId="ADAL" clId="{9D7B3FC9-77CD-45B5-8EA0-AF602C15F992}" dt="2025-04-14T15:14:27.171" v="406" actId="20577"/>
        <pc:sldMkLst>
          <pc:docMk/>
          <pc:sldMk cId="840217934" sldId="2147470597"/>
        </pc:sldMkLst>
        <pc:spChg chg="mod">
          <ac:chgData name="Geer, Scott W (DPH)" userId="9b959217-b051-4bd7-84b4-76ce9c9203a7" providerId="ADAL" clId="{9D7B3FC9-77CD-45B5-8EA0-AF602C15F992}" dt="2025-04-14T15:14:27.171" v="406" actId="20577"/>
          <ac:spMkLst>
            <pc:docMk/>
            <pc:sldMk cId="840217934" sldId="2147470597"/>
            <ac:spMk id="4" creationId="{FCDE0251-A7F4-92DF-DF8D-147BED9A91F6}"/>
          </ac:spMkLst>
        </pc:spChg>
      </pc:sldChg>
      <pc:sldChg chg="modSp mod">
        <pc:chgData name="Geer, Scott W (DPH)" userId="9b959217-b051-4bd7-84b4-76ce9c9203a7" providerId="ADAL" clId="{9D7B3FC9-77CD-45B5-8EA0-AF602C15F992}" dt="2025-04-14T15:23:13.806" v="407" actId="20577"/>
        <pc:sldMkLst>
          <pc:docMk/>
          <pc:sldMk cId="1047297047" sldId="2147470598"/>
        </pc:sldMkLst>
        <pc:spChg chg="mod">
          <ac:chgData name="Geer, Scott W (DPH)" userId="9b959217-b051-4bd7-84b4-76ce9c9203a7" providerId="ADAL" clId="{9D7B3FC9-77CD-45B5-8EA0-AF602C15F992}" dt="2025-04-14T15:23:13.806" v="407" actId="20577"/>
          <ac:spMkLst>
            <pc:docMk/>
            <pc:sldMk cId="1047297047" sldId="2147470598"/>
            <ac:spMk id="7" creationId="{38C64AB0-F016-74B8-DDA4-C6D48C3FF7F5}"/>
          </ac:spMkLst>
        </pc:spChg>
      </pc:sldChg>
      <pc:sldChg chg="modSp mod">
        <pc:chgData name="Geer, Scott W (DPH)" userId="9b959217-b051-4bd7-84b4-76ce9c9203a7" providerId="ADAL" clId="{9D7B3FC9-77CD-45B5-8EA0-AF602C15F992}" dt="2025-04-14T15:32:32.839" v="409" actId="12"/>
        <pc:sldMkLst>
          <pc:docMk/>
          <pc:sldMk cId="4285387504" sldId="2147470599"/>
        </pc:sldMkLst>
        <pc:spChg chg="mod">
          <ac:chgData name="Geer, Scott W (DPH)" userId="9b959217-b051-4bd7-84b4-76ce9c9203a7" providerId="ADAL" clId="{9D7B3FC9-77CD-45B5-8EA0-AF602C15F992}" dt="2025-04-14T15:32:32.839" v="409" actId="12"/>
          <ac:spMkLst>
            <pc:docMk/>
            <pc:sldMk cId="4285387504" sldId="2147470599"/>
            <ac:spMk id="4" creationId="{6EC14B89-B189-71A9-0C2F-164523278A8C}"/>
          </ac:spMkLst>
        </pc:spChg>
      </pc:sldChg>
      <pc:sldChg chg="delSp modSp mod">
        <pc:chgData name="Geer, Scott W (DPH)" userId="9b959217-b051-4bd7-84b4-76ce9c9203a7" providerId="ADAL" clId="{9D7B3FC9-77CD-45B5-8EA0-AF602C15F992}" dt="2025-04-14T15:43:12.920" v="428" actId="20577"/>
        <pc:sldMkLst>
          <pc:docMk/>
          <pc:sldMk cId="3666767247" sldId="2147470600"/>
        </pc:sldMkLst>
        <pc:spChg chg="mod">
          <ac:chgData name="Geer, Scott W (DPH)" userId="9b959217-b051-4bd7-84b4-76ce9c9203a7" providerId="ADAL" clId="{9D7B3FC9-77CD-45B5-8EA0-AF602C15F992}" dt="2025-04-14T15:43:12.920" v="428" actId="20577"/>
          <ac:spMkLst>
            <pc:docMk/>
            <pc:sldMk cId="3666767247" sldId="2147470600"/>
            <ac:spMk id="3" creationId="{24E3608D-1908-85FF-B85F-35272E68D553}"/>
          </ac:spMkLst>
        </pc:spChg>
        <pc:spChg chg="del">
          <ac:chgData name="Geer, Scott W (DPH)" userId="9b959217-b051-4bd7-84b4-76ce9c9203a7" providerId="ADAL" clId="{9D7B3FC9-77CD-45B5-8EA0-AF602C15F992}" dt="2025-04-14T15:34:21.081" v="411" actId="478"/>
          <ac:spMkLst>
            <pc:docMk/>
            <pc:sldMk cId="3666767247" sldId="2147470600"/>
            <ac:spMk id="10" creationId="{7C58062A-A836-5733-218E-0145DC3D475E}"/>
          </ac:spMkLst>
        </pc:spChg>
        <pc:picChg chg="mod">
          <ac:chgData name="Geer, Scott W (DPH)" userId="9b959217-b051-4bd7-84b4-76ce9c9203a7" providerId="ADAL" clId="{9D7B3FC9-77CD-45B5-8EA0-AF602C15F992}" dt="2025-04-14T15:33:18.431" v="410" actId="1076"/>
          <ac:picMkLst>
            <pc:docMk/>
            <pc:sldMk cId="3666767247" sldId="2147470600"/>
            <ac:picMk id="6" creationId="{FCB18331-77FD-733E-6C7B-002A037F0A4A}"/>
          </ac:picMkLst>
        </pc:picChg>
        <pc:picChg chg="mod">
          <ac:chgData name="Geer, Scott W (DPH)" userId="9b959217-b051-4bd7-84b4-76ce9c9203a7" providerId="ADAL" clId="{9D7B3FC9-77CD-45B5-8EA0-AF602C15F992}" dt="2025-04-14T15:35:27.885" v="412" actId="1076"/>
          <ac:picMkLst>
            <pc:docMk/>
            <pc:sldMk cId="3666767247" sldId="2147470600"/>
            <ac:picMk id="8" creationId="{AF40AA06-6BE9-D06F-5373-FC0F50B8337D}"/>
          </ac:picMkLst>
        </pc:picChg>
      </pc:sldChg>
      <pc:sldChg chg="modSp mod">
        <pc:chgData name="Geer, Scott W (DPH)" userId="9b959217-b051-4bd7-84b4-76ce9c9203a7" providerId="ADAL" clId="{9D7B3FC9-77CD-45B5-8EA0-AF602C15F992}" dt="2025-04-14T15:38:05.003" v="426" actId="20577"/>
        <pc:sldMkLst>
          <pc:docMk/>
          <pc:sldMk cId="401139708" sldId="2147470601"/>
        </pc:sldMkLst>
        <pc:spChg chg="mod">
          <ac:chgData name="Geer, Scott W (DPH)" userId="9b959217-b051-4bd7-84b4-76ce9c9203a7" providerId="ADAL" clId="{9D7B3FC9-77CD-45B5-8EA0-AF602C15F992}" dt="2025-04-14T15:38:05.003" v="426" actId="20577"/>
          <ac:spMkLst>
            <pc:docMk/>
            <pc:sldMk cId="401139708" sldId="2147470601"/>
            <ac:spMk id="3" creationId="{84DAFEDE-F726-72F1-AF9E-1ECBD5BCAB14}"/>
          </ac:spMkLst>
        </pc:spChg>
      </pc:sldChg>
      <pc:sldChg chg="modSp mod">
        <pc:chgData name="Geer, Scott W (DPH)" userId="9b959217-b051-4bd7-84b4-76ce9c9203a7" providerId="ADAL" clId="{9D7B3FC9-77CD-45B5-8EA0-AF602C15F992}" dt="2025-04-14T15:56:03.150" v="429" actId="1076"/>
        <pc:sldMkLst>
          <pc:docMk/>
          <pc:sldMk cId="617081152" sldId="2147470604"/>
        </pc:sldMkLst>
        <pc:picChg chg="mod">
          <ac:chgData name="Geer, Scott W (DPH)" userId="9b959217-b051-4bd7-84b4-76ce9c9203a7" providerId="ADAL" clId="{9D7B3FC9-77CD-45B5-8EA0-AF602C15F992}" dt="2025-04-14T15:56:03.150" v="429" actId="1076"/>
          <ac:picMkLst>
            <pc:docMk/>
            <pc:sldMk cId="617081152" sldId="2147470604"/>
            <ac:picMk id="10" creationId="{FC75C9B8-991F-DDB9-6B49-BD862A669A7D}"/>
          </ac:picMkLst>
        </pc:picChg>
      </pc:sldChg>
      <pc:sldChg chg="modSp new del mod">
        <pc:chgData name="Geer, Scott W (DPH)" userId="9b959217-b051-4bd7-84b4-76ce9c9203a7" providerId="ADAL" clId="{9D7B3FC9-77CD-45B5-8EA0-AF602C15F992}" dt="2025-04-15T15:08:35.767" v="433" actId="47"/>
        <pc:sldMkLst>
          <pc:docMk/>
          <pc:sldMk cId="849683332" sldId="2147470608"/>
        </pc:sldMkLst>
        <pc:spChg chg="mod">
          <ac:chgData name="Geer, Scott W (DPH)" userId="9b959217-b051-4bd7-84b4-76ce9c9203a7" providerId="ADAL" clId="{9D7B3FC9-77CD-45B5-8EA0-AF602C15F992}" dt="2025-04-15T14:47:01.989" v="432"/>
          <ac:spMkLst>
            <pc:docMk/>
            <pc:sldMk cId="849683332" sldId="2147470608"/>
            <ac:spMk id="3" creationId="{43FF4D45-04EE-D6C2-921D-BAD1C70532C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BB86E-F48C-42C6-A0F7-D9F1456960C2}"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3DE56EC2-25F2-45F4-A7B0-A79D8E70555E}">
      <dgm:prSet/>
      <dgm:spPr/>
      <dgm:t>
        <a:bodyPr/>
        <a:lstStyle/>
        <a:p>
          <a:r>
            <a:rPr lang="en-US"/>
            <a:t>Early Intervention Updates</a:t>
          </a:r>
        </a:p>
      </dgm:t>
    </dgm:pt>
    <dgm:pt modelId="{1BD34F3F-4E71-4B97-91F8-D5D5588DB235}" type="parTrans" cxnId="{795C6804-1D22-4743-A3F2-39F345903BDF}">
      <dgm:prSet/>
      <dgm:spPr/>
      <dgm:t>
        <a:bodyPr/>
        <a:lstStyle/>
        <a:p>
          <a:endParaRPr lang="en-US"/>
        </a:p>
      </dgm:t>
    </dgm:pt>
    <dgm:pt modelId="{E606DCAC-7CF9-4957-9C0B-F3B3C6EEFBE7}" type="sibTrans" cxnId="{795C6804-1D22-4743-A3F2-39F345903BDF}">
      <dgm:prSet/>
      <dgm:spPr/>
      <dgm:t>
        <a:bodyPr/>
        <a:lstStyle/>
        <a:p>
          <a:endParaRPr lang="en-US"/>
        </a:p>
      </dgm:t>
    </dgm:pt>
    <dgm:pt modelId="{BEE2B17E-D6D7-4722-B8B3-79564B17518B}">
      <dgm:prSet/>
      <dgm:spPr/>
      <dgm:t>
        <a:bodyPr/>
        <a:lstStyle/>
        <a:p>
          <a:r>
            <a:rPr lang="en-US"/>
            <a:t>Authorized Service Types/Procedure Codes </a:t>
          </a:r>
        </a:p>
      </dgm:t>
    </dgm:pt>
    <dgm:pt modelId="{AD21A2CB-473A-4DE5-BFF4-1E3F659E506C}" type="parTrans" cxnId="{DB878A19-C214-4572-AAA3-655639D803BA}">
      <dgm:prSet/>
      <dgm:spPr/>
      <dgm:t>
        <a:bodyPr/>
        <a:lstStyle/>
        <a:p>
          <a:endParaRPr lang="en-US"/>
        </a:p>
      </dgm:t>
    </dgm:pt>
    <dgm:pt modelId="{D8622875-4128-495C-8309-6F2D1E5D04E8}" type="sibTrans" cxnId="{DB878A19-C214-4572-AAA3-655639D803BA}">
      <dgm:prSet/>
      <dgm:spPr/>
      <dgm:t>
        <a:bodyPr/>
        <a:lstStyle/>
        <a:p>
          <a:endParaRPr lang="en-US"/>
        </a:p>
      </dgm:t>
    </dgm:pt>
    <dgm:pt modelId="{41484D54-EBDE-4A9A-B349-C35E726D7154}">
      <dgm:prSet phldr="0"/>
      <dgm:spPr/>
      <dgm:t>
        <a:bodyPr/>
        <a:lstStyle/>
        <a:p>
          <a:r>
            <a:rPr lang="en-US"/>
            <a:t>Ongoing Business</a:t>
          </a:r>
        </a:p>
      </dgm:t>
    </dgm:pt>
    <dgm:pt modelId="{D298FF82-0973-4AFD-84C1-A0BBC1145EE6}" type="parTrans" cxnId="{1BF2F16D-D98E-4931-AD74-F6E29F631146}">
      <dgm:prSet/>
      <dgm:spPr/>
      <dgm:t>
        <a:bodyPr/>
        <a:lstStyle/>
        <a:p>
          <a:endParaRPr lang="en-US"/>
        </a:p>
      </dgm:t>
    </dgm:pt>
    <dgm:pt modelId="{523E5909-B0A1-44A6-869E-EE5149701F55}" type="sibTrans" cxnId="{1BF2F16D-D98E-4931-AD74-F6E29F631146}">
      <dgm:prSet/>
      <dgm:spPr/>
      <dgm:t>
        <a:bodyPr/>
        <a:lstStyle/>
        <a:p>
          <a:endParaRPr lang="en-US"/>
        </a:p>
      </dgm:t>
    </dgm:pt>
    <dgm:pt modelId="{96984948-BC54-442B-9BBE-F300494E9806}" type="pres">
      <dgm:prSet presAssocID="{D20BB86E-F48C-42C6-A0F7-D9F1456960C2}" presName="Name0" presStyleCnt="0">
        <dgm:presLayoutVars>
          <dgm:dir/>
          <dgm:resizeHandles val="exact"/>
        </dgm:presLayoutVars>
      </dgm:prSet>
      <dgm:spPr/>
    </dgm:pt>
    <dgm:pt modelId="{E06B3A2A-0639-4F86-BE2F-FDC9D77F7645}" type="pres">
      <dgm:prSet presAssocID="{3DE56EC2-25F2-45F4-A7B0-A79D8E70555E}" presName="node" presStyleLbl="node1" presStyleIdx="0" presStyleCnt="3">
        <dgm:presLayoutVars>
          <dgm:bulletEnabled val="1"/>
        </dgm:presLayoutVars>
      </dgm:prSet>
      <dgm:spPr/>
    </dgm:pt>
    <dgm:pt modelId="{B8282DE4-0AC4-446D-A0E2-F43F1518A432}" type="pres">
      <dgm:prSet presAssocID="{E606DCAC-7CF9-4957-9C0B-F3B3C6EEFBE7}" presName="sibTrans" presStyleLbl="sibTrans1D1" presStyleIdx="0" presStyleCnt="2"/>
      <dgm:spPr/>
    </dgm:pt>
    <dgm:pt modelId="{B8BB6EE4-C015-42B7-AC2F-149D7751A27D}" type="pres">
      <dgm:prSet presAssocID="{E606DCAC-7CF9-4957-9C0B-F3B3C6EEFBE7}" presName="connectorText" presStyleLbl="sibTrans1D1" presStyleIdx="0" presStyleCnt="2"/>
      <dgm:spPr/>
    </dgm:pt>
    <dgm:pt modelId="{CA4414F8-B3F4-4F9C-9E45-8C12E5A84ED4}" type="pres">
      <dgm:prSet presAssocID="{BEE2B17E-D6D7-4722-B8B3-79564B17518B}" presName="node" presStyleLbl="node1" presStyleIdx="1" presStyleCnt="3">
        <dgm:presLayoutVars>
          <dgm:bulletEnabled val="1"/>
        </dgm:presLayoutVars>
      </dgm:prSet>
      <dgm:spPr/>
    </dgm:pt>
    <dgm:pt modelId="{B3BF1D20-08F6-4D99-B036-72A99EDE4F49}" type="pres">
      <dgm:prSet presAssocID="{D8622875-4128-495C-8309-6F2D1E5D04E8}" presName="sibTrans" presStyleLbl="sibTrans1D1" presStyleIdx="1" presStyleCnt="2"/>
      <dgm:spPr/>
    </dgm:pt>
    <dgm:pt modelId="{623526EF-8869-402C-92EF-4AE36713F61E}" type="pres">
      <dgm:prSet presAssocID="{D8622875-4128-495C-8309-6F2D1E5D04E8}" presName="connectorText" presStyleLbl="sibTrans1D1" presStyleIdx="1" presStyleCnt="2"/>
      <dgm:spPr/>
    </dgm:pt>
    <dgm:pt modelId="{9DB2591F-E9F9-4FDD-93C9-BD32B52EBF23}" type="pres">
      <dgm:prSet presAssocID="{41484D54-EBDE-4A9A-B349-C35E726D7154}" presName="node" presStyleLbl="node1" presStyleIdx="2" presStyleCnt="3">
        <dgm:presLayoutVars>
          <dgm:bulletEnabled val="1"/>
        </dgm:presLayoutVars>
      </dgm:prSet>
      <dgm:spPr/>
    </dgm:pt>
  </dgm:ptLst>
  <dgm:cxnLst>
    <dgm:cxn modelId="{795C6804-1D22-4743-A3F2-39F345903BDF}" srcId="{D20BB86E-F48C-42C6-A0F7-D9F1456960C2}" destId="{3DE56EC2-25F2-45F4-A7B0-A79D8E70555E}" srcOrd="0" destOrd="0" parTransId="{1BD34F3F-4E71-4B97-91F8-D5D5588DB235}" sibTransId="{E606DCAC-7CF9-4957-9C0B-F3B3C6EEFBE7}"/>
    <dgm:cxn modelId="{AC48DA07-8BEC-4E23-9539-D0BAD8C54B44}" type="presOf" srcId="{E606DCAC-7CF9-4957-9C0B-F3B3C6EEFBE7}" destId="{B8BB6EE4-C015-42B7-AC2F-149D7751A27D}" srcOrd="1" destOrd="0" presId="urn:microsoft.com/office/officeart/2016/7/layout/RepeatingBendingProcessNew"/>
    <dgm:cxn modelId="{DB878A19-C214-4572-AAA3-655639D803BA}" srcId="{D20BB86E-F48C-42C6-A0F7-D9F1456960C2}" destId="{BEE2B17E-D6D7-4722-B8B3-79564B17518B}" srcOrd="1" destOrd="0" parTransId="{AD21A2CB-473A-4DE5-BFF4-1E3F659E506C}" sibTransId="{D8622875-4128-495C-8309-6F2D1E5D04E8}"/>
    <dgm:cxn modelId="{00437729-8D2F-4508-9500-303405433BCA}" type="presOf" srcId="{E606DCAC-7CF9-4957-9C0B-F3B3C6EEFBE7}" destId="{B8282DE4-0AC4-446D-A0E2-F43F1518A432}" srcOrd="0" destOrd="0" presId="urn:microsoft.com/office/officeart/2016/7/layout/RepeatingBendingProcessNew"/>
    <dgm:cxn modelId="{60229D61-DA82-4BCE-A6EC-67389483DBBF}" type="presOf" srcId="{3DE56EC2-25F2-45F4-A7B0-A79D8E70555E}" destId="{E06B3A2A-0639-4F86-BE2F-FDC9D77F7645}" srcOrd="0" destOrd="0" presId="urn:microsoft.com/office/officeart/2016/7/layout/RepeatingBendingProcessNew"/>
    <dgm:cxn modelId="{77BF834B-1EFB-4424-BDCB-8627500ED64C}" type="presOf" srcId="{D20BB86E-F48C-42C6-A0F7-D9F1456960C2}" destId="{96984948-BC54-442B-9BBE-F300494E9806}" srcOrd="0" destOrd="0" presId="urn:microsoft.com/office/officeart/2016/7/layout/RepeatingBendingProcessNew"/>
    <dgm:cxn modelId="{1BF2F16D-D98E-4931-AD74-F6E29F631146}" srcId="{D20BB86E-F48C-42C6-A0F7-D9F1456960C2}" destId="{41484D54-EBDE-4A9A-B349-C35E726D7154}" srcOrd="2" destOrd="0" parTransId="{D298FF82-0973-4AFD-84C1-A0BBC1145EE6}" sibTransId="{523E5909-B0A1-44A6-869E-EE5149701F55}"/>
    <dgm:cxn modelId="{1B112389-FF62-4DBD-B0F8-6F309C0F7665}" type="presOf" srcId="{D8622875-4128-495C-8309-6F2D1E5D04E8}" destId="{623526EF-8869-402C-92EF-4AE36713F61E}" srcOrd="1" destOrd="0" presId="urn:microsoft.com/office/officeart/2016/7/layout/RepeatingBendingProcessNew"/>
    <dgm:cxn modelId="{430AB4A2-A149-41F8-A1B6-2F6378B8E3A6}" type="presOf" srcId="{D8622875-4128-495C-8309-6F2D1E5D04E8}" destId="{B3BF1D20-08F6-4D99-B036-72A99EDE4F49}" srcOrd="0" destOrd="0" presId="urn:microsoft.com/office/officeart/2016/7/layout/RepeatingBendingProcessNew"/>
    <dgm:cxn modelId="{EF6F2AA6-3B07-4254-9C3C-EAF207085815}" type="presOf" srcId="{BEE2B17E-D6D7-4722-B8B3-79564B17518B}" destId="{CA4414F8-B3F4-4F9C-9E45-8C12E5A84ED4}" srcOrd="0" destOrd="0" presId="urn:microsoft.com/office/officeart/2016/7/layout/RepeatingBendingProcessNew"/>
    <dgm:cxn modelId="{B0ED78B9-30C2-4C3A-9B5E-B9F213734DC2}" type="presOf" srcId="{41484D54-EBDE-4A9A-B349-C35E726D7154}" destId="{9DB2591F-E9F9-4FDD-93C9-BD32B52EBF23}" srcOrd="0" destOrd="0" presId="urn:microsoft.com/office/officeart/2016/7/layout/RepeatingBendingProcessNew"/>
    <dgm:cxn modelId="{BDB6C3B5-FBA3-4E5A-A86C-8511AB014618}" type="presParOf" srcId="{96984948-BC54-442B-9BBE-F300494E9806}" destId="{E06B3A2A-0639-4F86-BE2F-FDC9D77F7645}" srcOrd="0" destOrd="0" presId="urn:microsoft.com/office/officeart/2016/7/layout/RepeatingBendingProcessNew"/>
    <dgm:cxn modelId="{03404FC5-BE98-4447-B75B-41289228144E}" type="presParOf" srcId="{96984948-BC54-442B-9BBE-F300494E9806}" destId="{B8282DE4-0AC4-446D-A0E2-F43F1518A432}" srcOrd="1" destOrd="0" presId="urn:microsoft.com/office/officeart/2016/7/layout/RepeatingBendingProcessNew"/>
    <dgm:cxn modelId="{9EF593D9-7A87-4B59-A677-359E3C17C262}" type="presParOf" srcId="{B8282DE4-0AC4-446D-A0E2-F43F1518A432}" destId="{B8BB6EE4-C015-42B7-AC2F-149D7751A27D}" srcOrd="0" destOrd="0" presId="urn:microsoft.com/office/officeart/2016/7/layout/RepeatingBendingProcessNew"/>
    <dgm:cxn modelId="{1B7E8C52-63BD-4AC6-A68E-2EF074B6AB78}" type="presParOf" srcId="{96984948-BC54-442B-9BBE-F300494E9806}" destId="{CA4414F8-B3F4-4F9C-9E45-8C12E5A84ED4}" srcOrd="2" destOrd="0" presId="urn:microsoft.com/office/officeart/2016/7/layout/RepeatingBendingProcessNew"/>
    <dgm:cxn modelId="{5B09E585-E175-4EB6-BF04-B3C522F761CA}" type="presParOf" srcId="{96984948-BC54-442B-9BBE-F300494E9806}" destId="{B3BF1D20-08F6-4D99-B036-72A99EDE4F49}" srcOrd="3" destOrd="0" presId="urn:microsoft.com/office/officeart/2016/7/layout/RepeatingBendingProcessNew"/>
    <dgm:cxn modelId="{AA21438E-893C-4D85-9162-4A50883EA355}" type="presParOf" srcId="{B3BF1D20-08F6-4D99-B036-72A99EDE4F49}" destId="{623526EF-8869-402C-92EF-4AE36713F61E}" srcOrd="0" destOrd="0" presId="urn:microsoft.com/office/officeart/2016/7/layout/RepeatingBendingProcessNew"/>
    <dgm:cxn modelId="{13999245-CB5D-44E0-B4EC-3CE511C00CC0}" type="presParOf" srcId="{96984948-BC54-442B-9BBE-F300494E9806}" destId="{9DB2591F-E9F9-4FDD-93C9-BD32B52EBF23}"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82DE4-0AC4-446D-A0E2-F43F1518A432}">
      <dsp:nvSpPr>
        <dsp:cNvPr id="0" name=""/>
        <dsp:cNvSpPr/>
      </dsp:nvSpPr>
      <dsp:spPr>
        <a:xfrm>
          <a:off x="3160067" y="2050682"/>
          <a:ext cx="694702" cy="91440"/>
        </a:xfrm>
        <a:custGeom>
          <a:avLst/>
          <a:gdLst/>
          <a:ahLst/>
          <a:cxnLst/>
          <a:rect l="0" t="0" r="0" b="0"/>
          <a:pathLst>
            <a:path>
              <a:moveTo>
                <a:pt x="0" y="45720"/>
              </a:moveTo>
              <a:lnTo>
                <a:pt x="69470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9285" y="2092775"/>
        <a:ext cx="36265" cy="7253"/>
      </dsp:txXfrm>
    </dsp:sp>
    <dsp:sp modelId="{E06B3A2A-0639-4F86-BE2F-FDC9D77F7645}">
      <dsp:nvSpPr>
        <dsp:cNvPr id="0" name=""/>
        <dsp:cNvSpPr/>
      </dsp:nvSpPr>
      <dsp:spPr>
        <a:xfrm>
          <a:off x="8377" y="1150355"/>
          <a:ext cx="3153489" cy="189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24" tIns="162200" rIns="154524" bIns="162200" numCol="1" spcCol="1270" anchor="ctr" anchorCtr="0">
          <a:noAutofit/>
        </a:bodyPr>
        <a:lstStyle/>
        <a:p>
          <a:pPr marL="0" lvl="0" indent="0" algn="ctr" defTabSz="1289050">
            <a:lnSpc>
              <a:spcPct val="90000"/>
            </a:lnSpc>
            <a:spcBef>
              <a:spcPct val="0"/>
            </a:spcBef>
            <a:spcAft>
              <a:spcPct val="35000"/>
            </a:spcAft>
            <a:buNone/>
          </a:pPr>
          <a:r>
            <a:rPr lang="en-US" sz="2900" kern="1200"/>
            <a:t>Early Intervention Updates</a:t>
          </a:r>
        </a:p>
      </dsp:txBody>
      <dsp:txXfrm>
        <a:off x="8377" y="1150355"/>
        <a:ext cx="3153489" cy="1892093"/>
      </dsp:txXfrm>
    </dsp:sp>
    <dsp:sp modelId="{B3BF1D20-08F6-4D99-B036-72A99EDE4F49}">
      <dsp:nvSpPr>
        <dsp:cNvPr id="0" name=""/>
        <dsp:cNvSpPr/>
      </dsp:nvSpPr>
      <dsp:spPr>
        <a:xfrm>
          <a:off x="7038859" y="2050682"/>
          <a:ext cx="694702" cy="91440"/>
        </a:xfrm>
        <a:custGeom>
          <a:avLst/>
          <a:gdLst/>
          <a:ahLst/>
          <a:cxnLst/>
          <a:rect l="0" t="0" r="0" b="0"/>
          <a:pathLst>
            <a:path>
              <a:moveTo>
                <a:pt x="0" y="45720"/>
              </a:moveTo>
              <a:lnTo>
                <a:pt x="69470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68078" y="2092775"/>
        <a:ext cx="36265" cy="7253"/>
      </dsp:txXfrm>
    </dsp:sp>
    <dsp:sp modelId="{CA4414F8-B3F4-4F9C-9E45-8C12E5A84ED4}">
      <dsp:nvSpPr>
        <dsp:cNvPr id="0" name=""/>
        <dsp:cNvSpPr/>
      </dsp:nvSpPr>
      <dsp:spPr>
        <a:xfrm>
          <a:off x="3887169" y="1150355"/>
          <a:ext cx="3153489" cy="189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24" tIns="162200" rIns="154524" bIns="162200" numCol="1" spcCol="1270" anchor="ctr" anchorCtr="0">
          <a:noAutofit/>
        </a:bodyPr>
        <a:lstStyle/>
        <a:p>
          <a:pPr marL="0" lvl="0" indent="0" algn="ctr" defTabSz="1289050">
            <a:lnSpc>
              <a:spcPct val="90000"/>
            </a:lnSpc>
            <a:spcBef>
              <a:spcPct val="0"/>
            </a:spcBef>
            <a:spcAft>
              <a:spcPct val="35000"/>
            </a:spcAft>
            <a:buNone/>
          </a:pPr>
          <a:r>
            <a:rPr lang="en-US" sz="2900" kern="1200"/>
            <a:t>Authorized Service Types/Procedure Codes </a:t>
          </a:r>
        </a:p>
      </dsp:txBody>
      <dsp:txXfrm>
        <a:off x="3887169" y="1150355"/>
        <a:ext cx="3153489" cy="1892093"/>
      </dsp:txXfrm>
    </dsp:sp>
    <dsp:sp modelId="{9DB2591F-E9F9-4FDD-93C9-BD32B52EBF23}">
      <dsp:nvSpPr>
        <dsp:cNvPr id="0" name=""/>
        <dsp:cNvSpPr/>
      </dsp:nvSpPr>
      <dsp:spPr>
        <a:xfrm>
          <a:off x="7765961" y="1150355"/>
          <a:ext cx="3153489" cy="189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24" tIns="162200" rIns="154524" bIns="162200" numCol="1" spcCol="1270" anchor="ctr" anchorCtr="0">
          <a:noAutofit/>
        </a:bodyPr>
        <a:lstStyle/>
        <a:p>
          <a:pPr marL="0" lvl="0" indent="0" algn="ctr" defTabSz="1289050">
            <a:lnSpc>
              <a:spcPct val="90000"/>
            </a:lnSpc>
            <a:spcBef>
              <a:spcPct val="0"/>
            </a:spcBef>
            <a:spcAft>
              <a:spcPct val="35000"/>
            </a:spcAft>
            <a:buNone/>
          </a:pPr>
          <a:r>
            <a:rPr lang="en-US" sz="2900" kern="1200"/>
            <a:t>Ongoing Business</a:t>
          </a:r>
        </a:p>
      </dsp:txBody>
      <dsp:txXfrm>
        <a:off x="7765961" y="1150355"/>
        <a:ext cx="3153489" cy="189209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10/14/2025</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10/14/2025</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on the new process will be covered by Manuela and the end of this Ask Away. </a:t>
            </a:r>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233282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Service Codes and Rates Early Intensive Behavioral Intervention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35050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Intervention Service Codes and Rates Table</a:t>
            </a:r>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4191884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H0031 has a modifier U2</a:t>
            </a:r>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163722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the Massachusetts Early Intervention Massachusetts Early Intervention is a program for infants and toddlers (birth to 3 years old) who have developmental delays or are at risk of a developmental delay.</a:t>
            </a:r>
          </a:p>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8897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Service Types and Service Codes and Rates This may vary from DPH policy.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insurance companies have different procedures- We have no control over their standards rules and regulations.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414456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Intervention and </a:t>
            </a:r>
            <a:r>
              <a:rPr lang="en-US" sz="1200" dirty="0"/>
              <a:t>Early Intensive Behavioral Intervention Service Codes and Rates Definitions</a:t>
            </a:r>
          </a:p>
          <a:p>
            <a:endParaRPr lang="en-US" sz="1200" dirty="0"/>
          </a:p>
          <a:p>
            <a:r>
              <a:rPr lang="en-US" sz="1200" dirty="0"/>
              <a:t>Client, Patient, Co-treatment, and Unit</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151223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 Codes and Rates of Early Intervention</a:t>
            </a:r>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147555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Intervention Service Codes and Rates Table</a:t>
            </a:r>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912606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Codes #96164-  has two modifiers </a:t>
            </a:r>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251824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Codes #96165 has two modifiers</a:t>
            </a:r>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135816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Early Intensive Behavioral Intervention  Service Codes and Rates table</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978266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7" y="2347919"/>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410847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regulations/101-CMR-35800-rates-for-applied-behavior-analysis?_gl=1*1muiz7d*_ga*MTQ2MDg1NDE2Ni4xNjc4NzI0MDk2*_ga_MCLPEGW7WM*MTc0NDY0MjYzMC40OS4xLjE3NDQ2NDMyNTguMC4wLj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ass.gov/info-details/early-intervention-billing-reimbursement"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interagency-coordinating-council-ic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mass.gov/info-details/ffy25-part-c-grant-application-draf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ass.gov/regulations/101-CMR-34900-rates-for-early-intervention-program-services?_gl=1*1x5mcbo*_ga*MTQ2MDg1NDE2Ni4xNjc4NzI0MDk2*_ga_MCLPEGW7WM*MTc0NDY0MjYzMC40OS4wLjE3NDQ2NDI2MzAuMC4wLj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06F706-22CC-F280-DAE6-87DD589D1C6A}"/>
              </a:ext>
            </a:extLst>
          </p:cNvPr>
          <p:cNvSpPr>
            <a:spLocks noGrp="1"/>
          </p:cNvSpPr>
          <p:nvPr>
            <p:ph type="title" idx="4294967295"/>
          </p:nvPr>
        </p:nvSpPr>
        <p:spPr>
          <a:xfrm>
            <a:off x="875727" y="2347919"/>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Ask Away</a:t>
            </a:r>
          </a:p>
        </p:txBody>
      </p:sp>
      <p:sp>
        <p:nvSpPr>
          <p:cNvPr id="3" name="Text Placeholder 2">
            <a:extLst>
              <a:ext uri="{FF2B5EF4-FFF2-40B4-BE49-F238E27FC236}">
                <a16:creationId xmlns:a16="http://schemas.microsoft.com/office/drawing/2014/main" id="{099112DC-8D01-BBF0-A7F0-7B8315DBFD3A}"/>
              </a:ext>
            </a:extLst>
          </p:cNvPr>
          <p:cNvSpPr>
            <a:spLocks noGrp="1"/>
          </p:cNvSpPr>
          <p:nvPr>
            <p:ph type="body" sz="quarter" idx="11"/>
          </p:nvPr>
        </p:nvSpPr>
        <p:spPr>
          <a:xfrm>
            <a:off x="3697287" y="4005119"/>
            <a:ext cx="4797425" cy="746846"/>
          </a:xfrm>
        </p:spPr>
        <p:txBody>
          <a:bodyPr/>
          <a:lstStyle/>
          <a:p>
            <a:r>
              <a:rPr lang="en-US"/>
              <a:t>April 17, 2025</a:t>
            </a:r>
          </a:p>
        </p:txBody>
      </p:sp>
      <p:sp>
        <p:nvSpPr>
          <p:cNvPr id="4" name="Text Placeholder 3">
            <a:extLst>
              <a:ext uri="{FF2B5EF4-FFF2-40B4-BE49-F238E27FC236}">
                <a16:creationId xmlns:a16="http://schemas.microsoft.com/office/drawing/2014/main" id="{3AF42235-EB91-F055-7709-8333E20D104E}"/>
              </a:ext>
            </a:extLst>
          </p:cNvPr>
          <p:cNvSpPr>
            <a:spLocks noGrp="1"/>
          </p:cNvSpPr>
          <p:nvPr>
            <p:ph type="body" sz="quarter" idx="12"/>
          </p:nvPr>
        </p:nvSpPr>
        <p:spPr/>
        <p:txBody>
          <a:bodyPr lIns="91440" tIns="45720" rIns="91440" bIns="45720" anchor="t"/>
          <a:lstStyle/>
          <a:p>
            <a:r>
              <a:rPr lang="en-US" dirty="0">
                <a:latin typeface="Arial"/>
                <a:cs typeface="Arial"/>
              </a:rPr>
              <a:t>Deeptha Ramalingam, Scott Geer, Manuela Batista, Andrew Pursley</a:t>
            </a:r>
          </a:p>
        </p:txBody>
      </p:sp>
    </p:spTree>
    <p:extLst>
      <p:ext uri="{BB962C8B-B14F-4D97-AF65-F5344CB8AC3E}">
        <p14:creationId xmlns:p14="http://schemas.microsoft.com/office/powerpoint/2010/main" val="3884108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DAFEDE-F726-72F1-AF9E-1ECBD5BCAB14}"/>
              </a:ext>
            </a:extLst>
          </p:cNvPr>
          <p:cNvSpPr>
            <a:spLocks noGrp="1"/>
          </p:cNvSpPr>
          <p:nvPr>
            <p:ph type="title"/>
          </p:nvPr>
        </p:nvSpPr>
        <p:spPr/>
        <p:txBody>
          <a:bodyPr>
            <a:normAutofit fontScale="90000"/>
          </a:bodyPr>
          <a:lstStyle/>
          <a:p>
            <a:r>
              <a:rPr lang="en-US"/>
              <a:t>Early Intervention Service Codes and Rates (2 of 4)</a:t>
            </a:r>
          </a:p>
        </p:txBody>
      </p:sp>
      <p:pic>
        <p:nvPicPr>
          <p:cNvPr id="8" name="Picture 7" descr="Table for Early Intervention Service codes and rates">
            <a:extLst>
              <a:ext uri="{FF2B5EF4-FFF2-40B4-BE49-F238E27FC236}">
                <a16:creationId xmlns:a16="http://schemas.microsoft.com/office/drawing/2014/main" id="{90C97AF2-ED63-8E1A-7C0B-D322AFAF5992}"/>
              </a:ext>
            </a:extLst>
          </p:cNvPr>
          <p:cNvPicPr>
            <a:picLocks noChangeAspect="1"/>
          </p:cNvPicPr>
          <p:nvPr/>
        </p:nvPicPr>
        <p:blipFill>
          <a:blip r:embed="rId3"/>
          <a:stretch>
            <a:fillRect/>
          </a:stretch>
        </p:blipFill>
        <p:spPr>
          <a:xfrm>
            <a:off x="420760" y="1619250"/>
            <a:ext cx="11468100" cy="3619500"/>
          </a:xfrm>
          <a:prstGeom prst="rect">
            <a:avLst/>
          </a:prstGeom>
        </p:spPr>
      </p:pic>
      <p:sp>
        <p:nvSpPr>
          <p:cNvPr id="2" name="Slide Number Placeholder 1">
            <a:extLst>
              <a:ext uri="{FF2B5EF4-FFF2-40B4-BE49-F238E27FC236}">
                <a16:creationId xmlns:a16="http://schemas.microsoft.com/office/drawing/2014/main" id="{5472FF94-66D4-1914-B5B7-6754EE008675}"/>
              </a:ext>
            </a:extLst>
          </p:cNvPr>
          <p:cNvSpPr>
            <a:spLocks noGrp="1"/>
          </p:cNvSpPr>
          <p:nvPr>
            <p:ph type="sldNum" sz="quarter" idx="4"/>
          </p:nvPr>
        </p:nvSpPr>
        <p:spPr/>
        <p:txBody>
          <a:bodyPr/>
          <a:lstStyle/>
          <a:p>
            <a:fld id="{CA49D0EE-DE7F-324B-A84C-F36708423CDB}" type="slidenum">
              <a:rPr lang="en-US" smtClean="0"/>
              <a:pPr/>
              <a:t>10</a:t>
            </a:fld>
            <a:endParaRPr lang="en-US"/>
          </a:p>
        </p:txBody>
      </p:sp>
    </p:spTree>
    <p:extLst>
      <p:ext uri="{BB962C8B-B14F-4D97-AF65-F5344CB8AC3E}">
        <p14:creationId xmlns:p14="http://schemas.microsoft.com/office/powerpoint/2010/main" val="40113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253E6-2504-1034-6E66-0B9D13D62CE1}"/>
              </a:ext>
            </a:extLst>
          </p:cNvPr>
          <p:cNvSpPr>
            <a:spLocks noGrp="1"/>
          </p:cNvSpPr>
          <p:nvPr>
            <p:ph type="title"/>
          </p:nvPr>
        </p:nvSpPr>
        <p:spPr/>
        <p:txBody>
          <a:bodyPr>
            <a:normAutofit fontScale="90000"/>
          </a:bodyPr>
          <a:lstStyle/>
          <a:p>
            <a:r>
              <a:rPr lang="en-US"/>
              <a:t>Early Intervention Service Codes and Rates (3 of 4)</a:t>
            </a:r>
          </a:p>
        </p:txBody>
      </p:sp>
      <p:pic>
        <p:nvPicPr>
          <p:cNvPr id="6" name="Content Placeholder 5" descr="Table for Early Intervention Service codes and rates">
            <a:extLst>
              <a:ext uri="{FF2B5EF4-FFF2-40B4-BE49-F238E27FC236}">
                <a16:creationId xmlns:a16="http://schemas.microsoft.com/office/drawing/2014/main" id="{D12D5F44-789B-978B-A62B-CB5E416740EC}"/>
              </a:ext>
            </a:extLst>
          </p:cNvPr>
          <p:cNvPicPr>
            <a:picLocks noGrp="1" noChangeAspect="1"/>
          </p:cNvPicPr>
          <p:nvPr>
            <p:ph idx="1"/>
          </p:nvPr>
        </p:nvPicPr>
        <p:blipFill>
          <a:blip r:embed="rId3"/>
          <a:stretch>
            <a:fillRect/>
          </a:stretch>
        </p:blipFill>
        <p:spPr>
          <a:xfrm>
            <a:off x="609600" y="2051807"/>
            <a:ext cx="10972800" cy="3444948"/>
          </a:xfrm>
        </p:spPr>
      </p:pic>
      <p:sp>
        <p:nvSpPr>
          <p:cNvPr id="2" name="Slide Number Placeholder 1">
            <a:extLst>
              <a:ext uri="{FF2B5EF4-FFF2-40B4-BE49-F238E27FC236}">
                <a16:creationId xmlns:a16="http://schemas.microsoft.com/office/drawing/2014/main" id="{D093AD44-59FF-9A1F-12EB-9DDDE5FE2C9F}"/>
              </a:ext>
            </a:extLst>
          </p:cNvPr>
          <p:cNvSpPr>
            <a:spLocks noGrp="1"/>
          </p:cNvSpPr>
          <p:nvPr>
            <p:ph type="sldNum" sz="quarter" idx="4"/>
          </p:nvPr>
        </p:nvSpPr>
        <p:spPr/>
        <p:txBody>
          <a:bodyPr/>
          <a:lstStyle/>
          <a:p>
            <a:fld id="{CA49D0EE-DE7F-324B-A84C-F36708423CDB}" type="slidenum">
              <a:rPr lang="en-US" smtClean="0"/>
              <a:pPr/>
              <a:t>11</a:t>
            </a:fld>
            <a:endParaRPr lang="en-US"/>
          </a:p>
        </p:txBody>
      </p:sp>
    </p:spTree>
    <p:extLst>
      <p:ext uri="{BB962C8B-B14F-4D97-AF65-F5344CB8AC3E}">
        <p14:creationId xmlns:p14="http://schemas.microsoft.com/office/powerpoint/2010/main" val="254927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1F3BB-75E2-66EA-878D-46F3418A464D}"/>
              </a:ext>
            </a:extLst>
          </p:cNvPr>
          <p:cNvSpPr>
            <a:spLocks noGrp="1"/>
          </p:cNvSpPr>
          <p:nvPr>
            <p:ph type="title"/>
          </p:nvPr>
        </p:nvSpPr>
        <p:spPr/>
        <p:txBody>
          <a:bodyPr>
            <a:normAutofit/>
          </a:bodyPr>
          <a:lstStyle/>
          <a:p>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EIBI Service Codes and Rates (4 of 4)</a:t>
            </a:r>
            <a:endParaRPr lang="en-US"/>
          </a:p>
        </p:txBody>
      </p:sp>
      <p:pic>
        <p:nvPicPr>
          <p:cNvPr id="8" name="Picture 7" descr="Table for Early Intensive Behavioral Intervention Service codes and rates">
            <a:extLst>
              <a:ext uri="{FF2B5EF4-FFF2-40B4-BE49-F238E27FC236}">
                <a16:creationId xmlns:a16="http://schemas.microsoft.com/office/drawing/2014/main" id="{21D5E668-9EA6-13D7-121C-D85D6011E063}"/>
              </a:ext>
            </a:extLst>
          </p:cNvPr>
          <p:cNvPicPr>
            <a:picLocks noChangeAspect="1"/>
          </p:cNvPicPr>
          <p:nvPr/>
        </p:nvPicPr>
        <p:blipFill>
          <a:blip r:embed="rId3"/>
          <a:stretch>
            <a:fillRect/>
          </a:stretch>
        </p:blipFill>
        <p:spPr>
          <a:xfrm>
            <a:off x="361950" y="1449322"/>
            <a:ext cx="11468100" cy="4629150"/>
          </a:xfrm>
          <a:prstGeom prst="rect">
            <a:avLst/>
          </a:prstGeom>
        </p:spPr>
      </p:pic>
      <p:sp>
        <p:nvSpPr>
          <p:cNvPr id="2" name="Slide Number Placeholder 1">
            <a:extLst>
              <a:ext uri="{FF2B5EF4-FFF2-40B4-BE49-F238E27FC236}">
                <a16:creationId xmlns:a16="http://schemas.microsoft.com/office/drawing/2014/main" id="{F9813E85-B259-3CAE-FEE0-3CC3A082A3F2}"/>
              </a:ext>
            </a:extLst>
          </p:cNvPr>
          <p:cNvSpPr>
            <a:spLocks noGrp="1"/>
          </p:cNvSpPr>
          <p:nvPr>
            <p:ph type="sldNum" sz="quarter" idx="4"/>
          </p:nvPr>
        </p:nvSpPr>
        <p:spPr/>
        <p:txBody>
          <a:bodyPr/>
          <a:lstStyle/>
          <a:p>
            <a:fld id="{CA49D0EE-DE7F-324B-A84C-F36708423CDB}" type="slidenum">
              <a:rPr lang="en-US" smtClean="0"/>
              <a:pPr/>
              <a:t>12</a:t>
            </a:fld>
            <a:endParaRPr lang="en-US"/>
          </a:p>
        </p:txBody>
      </p:sp>
    </p:spTree>
    <p:extLst>
      <p:ext uri="{BB962C8B-B14F-4D97-AF65-F5344CB8AC3E}">
        <p14:creationId xmlns:p14="http://schemas.microsoft.com/office/powerpoint/2010/main" val="193137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B52913-9E55-FA66-A54C-39BDFFA1CCFF}"/>
              </a:ext>
            </a:extLst>
          </p:cNvPr>
          <p:cNvSpPr>
            <a:spLocks noGrp="1"/>
          </p:cNvSpPr>
          <p:nvPr>
            <p:ph type="title"/>
          </p:nvPr>
        </p:nvSpPr>
        <p:spPr/>
        <p:txBody>
          <a:bodyPr>
            <a:normAutofit fontScale="90000"/>
          </a:bodyPr>
          <a:lstStyle/>
          <a:p>
            <a:r>
              <a:rPr lang="en-US"/>
              <a:t>Early Intensive Behavioral Intervention (EIBI)- Autism</a:t>
            </a:r>
          </a:p>
        </p:txBody>
      </p:sp>
      <p:sp>
        <p:nvSpPr>
          <p:cNvPr id="4" name="Content Placeholder 3">
            <a:extLst>
              <a:ext uri="{FF2B5EF4-FFF2-40B4-BE49-F238E27FC236}">
                <a16:creationId xmlns:a16="http://schemas.microsoft.com/office/drawing/2014/main" id="{045EE67C-E025-D4A2-5AEF-F5AA4D1A73E2}"/>
              </a:ext>
            </a:extLst>
          </p:cNvPr>
          <p:cNvSpPr>
            <a:spLocks noGrp="1"/>
          </p:cNvSpPr>
          <p:nvPr>
            <p:ph idx="1"/>
          </p:nvPr>
        </p:nvSpPr>
        <p:spPr/>
        <p:txBody>
          <a:bodyPr>
            <a:normAutofit/>
          </a:bodyPr>
          <a:lstStyle/>
          <a:p>
            <a:pPr marL="342900" indent="-342900">
              <a:buFont typeface="Arial" panose="020B0604020202020204" pitchFamily="34" charset="0"/>
              <a:buChar char="•"/>
            </a:pPr>
            <a:r>
              <a:rPr lang="en-US" sz="2000" dirty="0"/>
              <a:t>Eligible Provider is any person, partnership, corporation, or other entity that is authorized to provide Applied Behavior Analysis services in the Commonwealth of Massachusetts and who meets such conditions of participation as have been adopted by a governmental unit.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DPH contracts with groups of Early Intensive Behavioral Intervention providers based on catchment areas.</a:t>
            </a:r>
          </a:p>
          <a:p>
            <a:endParaRPr lang="en-US" sz="2000" b="0" i="0" u="none" strike="noStrike" dirty="0">
              <a:solidFill>
                <a:srgbClr val="000000"/>
              </a:solidFill>
              <a:effectLst/>
            </a:endParaRPr>
          </a:p>
          <a:p>
            <a:pPr marL="342900" indent="-342900">
              <a:buFont typeface="Arial" panose="020B0604020202020204" pitchFamily="34" charset="0"/>
              <a:buChar char="•"/>
            </a:pPr>
            <a:r>
              <a:rPr lang="en-US" sz="2000" b="0" i="0" u="none" strike="noStrike" dirty="0">
                <a:solidFill>
                  <a:srgbClr val="000000"/>
                </a:solidFill>
                <a:effectLst/>
              </a:rPr>
              <a:t>The rates per service unit approved by EOHHS. The rates of payment that have been certified by the Commonwealth and filed with the Secretary of the Commonwealth are to be used for services governed by </a:t>
            </a:r>
            <a:r>
              <a:rPr lang="en-US" sz="2000" b="0" i="0" u="none" strike="noStrike" dirty="0">
                <a:solidFill>
                  <a:srgbClr val="000000"/>
                </a:solidFill>
                <a:effectLst/>
                <a:hlinkClick r:id="rId3"/>
              </a:rPr>
              <a:t>101 CMR 358.00</a:t>
            </a:r>
            <a:r>
              <a:rPr lang="en-US" sz="2000" b="0" i="0" u="none" strike="noStrike" dirty="0">
                <a:solidFill>
                  <a:srgbClr val="000000"/>
                </a:solidFill>
                <a:effectLst/>
              </a:rPr>
              <a:t>. </a:t>
            </a:r>
          </a:p>
          <a:p>
            <a:endParaRPr lang="en-US" sz="2000" b="0" i="0" u="none" strike="noStrike" dirty="0">
              <a:solidFill>
                <a:srgbClr val="000000"/>
              </a:solidFill>
              <a:effectLst/>
            </a:endParaRPr>
          </a:p>
          <a:p>
            <a:pPr marL="342900" indent="-342900">
              <a:buFont typeface="Arial" panose="020B0604020202020204" pitchFamily="34" charset="0"/>
              <a:buChar char="•"/>
            </a:pPr>
            <a:r>
              <a:rPr lang="en-US" sz="2000" dirty="0"/>
              <a:t>The table can be found on the  Reimbursement Policy Manual for Early Intervention and Autism Services “Service Codes and Rates”. </a:t>
            </a:r>
            <a:r>
              <a:rPr lang="en-US" sz="2000" b="0" i="0" u="none" strike="noStrike" dirty="0">
                <a:solidFill>
                  <a:srgbClr val="000000"/>
                </a:solidFill>
                <a:effectLst/>
              </a:rPr>
              <a:t>Only service codes listed are eligible for reimbursement through MA PART C.</a:t>
            </a:r>
            <a:endParaRPr lang="en-US" sz="2400" dirty="0"/>
          </a:p>
        </p:txBody>
      </p:sp>
      <p:sp>
        <p:nvSpPr>
          <p:cNvPr id="2" name="Slide Number Placeholder 1">
            <a:extLst>
              <a:ext uri="{FF2B5EF4-FFF2-40B4-BE49-F238E27FC236}">
                <a16:creationId xmlns:a16="http://schemas.microsoft.com/office/drawing/2014/main" id="{659282EE-3895-1029-3578-FC6DD2C8EC59}"/>
              </a:ext>
            </a:extLst>
          </p:cNvPr>
          <p:cNvSpPr>
            <a:spLocks noGrp="1"/>
          </p:cNvSpPr>
          <p:nvPr>
            <p:ph type="sldNum" sz="quarter" idx="4"/>
          </p:nvPr>
        </p:nvSpPr>
        <p:spPr/>
        <p:txBody>
          <a:bodyPr/>
          <a:lstStyle/>
          <a:p>
            <a:fld id="{CA49D0EE-DE7F-324B-A84C-F36708423CDB}" type="slidenum">
              <a:rPr lang="en-US" smtClean="0"/>
              <a:pPr/>
              <a:t>13</a:t>
            </a:fld>
            <a:endParaRPr lang="en-US"/>
          </a:p>
        </p:txBody>
      </p:sp>
    </p:spTree>
    <p:extLst>
      <p:ext uri="{BB962C8B-B14F-4D97-AF65-F5344CB8AC3E}">
        <p14:creationId xmlns:p14="http://schemas.microsoft.com/office/powerpoint/2010/main" val="221995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DF8BB-B3EB-4965-3773-6E3E8840578E}"/>
              </a:ext>
            </a:extLst>
          </p:cNvPr>
          <p:cNvSpPr>
            <a:spLocks noGrp="1"/>
          </p:cNvSpPr>
          <p:nvPr>
            <p:ph type="title"/>
          </p:nvPr>
        </p:nvSpPr>
        <p:spPr/>
        <p:txBody>
          <a:bodyPr>
            <a:normAutofit fontScale="90000"/>
          </a:bodyPr>
          <a:lstStyle/>
          <a:p>
            <a:r>
              <a:rPr lang="en-US"/>
              <a:t>Early Intervention Service Codes and Rates (1 of 3)</a:t>
            </a:r>
          </a:p>
        </p:txBody>
      </p:sp>
      <p:pic>
        <p:nvPicPr>
          <p:cNvPr id="12" name="Picture 11" descr="Table for Early Intervention Service codes and rates">
            <a:extLst>
              <a:ext uri="{FF2B5EF4-FFF2-40B4-BE49-F238E27FC236}">
                <a16:creationId xmlns:a16="http://schemas.microsoft.com/office/drawing/2014/main" id="{DF29B213-A5E6-9433-9C18-8FB696A69EE7}"/>
              </a:ext>
            </a:extLst>
          </p:cNvPr>
          <p:cNvPicPr>
            <a:picLocks noChangeAspect="1"/>
          </p:cNvPicPr>
          <p:nvPr/>
        </p:nvPicPr>
        <p:blipFill>
          <a:blip r:embed="rId3"/>
          <a:stretch>
            <a:fillRect/>
          </a:stretch>
        </p:blipFill>
        <p:spPr>
          <a:xfrm>
            <a:off x="1314450" y="1154377"/>
            <a:ext cx="9563100" cy="5114925"/>
          </a:xfrm>
          <a:prstGeom prst="rect">
            <a:avLst/>
          </a:prstGeom>
        </p:spPr>
      </p:pic>
      <p:sp>
        <p:nvSpPr>
          <p:cNvPr id="2" name="Slide Number Placeholder 1">
            <a:extLst>
              <a:ext uri="{FF2B5EF4-FFF2-40B4-BE49-F238E27FC236}">
                <a16:creationId xmlns:a16="http://schemas.microsoft.com/office/drawing/2014/main" id="{59EF2FDE-912C-1693-5BFF-7F67B20F21EA}"/>
              </a:ext>
            </a:extLst>
          </p:cNvPr>
          <p:cNvSpPr>
            <a:spLocks noGrp="1"/>
          </p:cNvSpPr>
          <p:nvPr>
            <p:ph type="sldNum" sz="quarter" idx="4"/>
          </p:nvPr>
        </p:nvSpPr>
        <p:spPr/>
        <p:txBody>
          <a:bodyPr/>
          <a:lstStyle/>
          <a:p>
            <a:fld id="{CA49D0EE-DE7F-324B-A84C-F36708423CDB}" type="slidenum">
              <a:rPr lang="en-US" smtClean="0"/>
              <a:pPr/>
              <a:t>14</a:t>
            </a:fld>
            <a:endParaRPr lang="en-US"/>
          </a:p>
        </p:txBody>
      </p:sp>
    </p:spTree>
    <p:extLst>
      <p:ext uri="{BB962C8B-B14F-4D97-AF65-F5344CB8AC3E}">
        <p14:creationId xmlns:p14="http://schemas.microsoft.com/office/powerpoint/2010/main" val="61708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CAC5F5-8BCE-2266-AABD-592CA02CDDBA}"/>
              </a:ext>
            </a:extLst>
          </p:cNvPr>
          <p:cNvSpPr>
            <a:spLocks noGrp="1"/>
          </p:cNvSpPr>
          <p:nvPr>
            <p:ph type="title"/>
          </p:nvPr>
        </p:nvSpPr>
        <p:spPr/>
        <p:txBody>
          <a:bodyPr>
            <a:normAutofit fontScale="90000"/>
          </a:bodyPr>
          <a:lstStyle/>
          <a:p>
            <a:r>
              <a:rPr lang="en-US"/>
              <a:t>Early Intervention Service Codes and Rates (2 of 3)</a:t>
            </a:r>
          </a:p>
        </p:txBody>
      </p:sp>
      <p:pic>
        <p:nvPicPr>
          <p:cNvPr id="10" name="Content Placeholder 9" descr="Table for Early Intervention Service codes and rates">
            <a:extLst>
              <a:ext uri="{FF2B5EF4-FFF2-40B4-BE49-F238E27FC236}">
                <a16:creationId xmlns:a16="http://schemas.microsoft.com/office/drawing/2014/main" id="{B887FBE2-5759-2370-617C-E7CA926900E3}"/>
              </a:ext>
            </a:extLst>
          </p:cNvPr>
          <p:cNvPicPr>
            <a:picLocks noGrp="1" noChangeAspect="1"/>
          </p:cNvPicPr>
          <p:nvPr>
            <p:ph idx="1"/>
          </p:nvPr>
        </p:nvPicPr>
        <p:blipFill>
          <a:blip r:embed="rId2"/>
          <a:stretch>
            <a:fillRect/>
          </a:stretch>
        </p:blipFill>
        <p:spPr>
          <a:xfrm>
            <a:off x="1300162" y="1974056"/>
            <a:ext cx="9591675" cy="3600450"/>
          </a:xfrm>
        </p:spPr>
      </p:pic>
      <p:sp>
        <p:nvSpPr>
          <p:cNvPr id="2" name="Slide Number Placeholder 1">
            <a:extLst>
              <a:ext uri="{FF2B5EF4-FFF2-40B4-BE49-F238E27FC236}">
                <a16:creationId xmlns:a16="http://schemas.microsoft.com/office/drawing/2014/main" id="{1FD46406-67D1-EEF4-C43B-CD90B4E7BA4D}"/>
              </a:ext>
            </a:extLst>
          </p:cNvPr>
          <p:cNvSpPr>
            <a:spLocks noGrp="1"/>
          </p:cNvSpPr>
          <p:nvPr>
            <p:ph type="sldNum" sz="quarter" idx="4"/>
          </p:nvPr>
        </p:nvSpPr>
        <p:spPr/>
        <p:txBody>
          <a:bodyPr/>
          <a:lstStyle/>
          <a:p>
            <a:fld id="{CA49D0EE-DE7F-324B-A84C-F36708423CDB}" type="slidenum">
              <a:rPr lang="en-US" smtClean="0"/>
              <a:pPr/>
              <a:t>15</a:t>
            </a:fld>
            <a:endParaRPr lang="en-US"/>
          </a:p>
        </p:txBody>
      </p:sp>
    </p:spTree>
    <p:extLst>
      <p:ext uri="{BB962C8B-B14F-4D97-AF65-F5344CB8AC3E}">
        <p14:creationId xmlns:p14="http://schemas.microsoft.com/office/powerpoint/2010/main" val="190546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E5E6C3-543A-2860-7BC7-FBF36AD1EC22}"/>
              </a:ext>
            </a:extLst>
          </p:cNvPr>
          <p:cNvSpPr>
            <a:spLocks noGrp="1"/>
          </p:cNvSpPr>
          <p:nvPr>
            <p:ph type="title"/>
          </p:nvPr>
        </p:nvSpPr>
        <p:spPr/>
        <p:txBody>
          <a:bodyPr>
            <a:normAutofit fontScale="90000"/>
          </a:bodyPr>
          <a:lstStyle/>
          <a:p>
            <a:r>
              <a:rPr lang="en-US"/>
              <a:t>Early Intervention Service Codes and Rates (3 of 3)</a:t>
            </a:r>
          </a:p>
        </p:txBody>
      </p:sp>
      <p:pic>
        <p:nvPicPr>
          <p:cNvPr id="6" name="Content Placeholder 5" descr="Table for Early Intervention Service codes and rates">
            <a:extLst>
              <a:ext uri="{FF2B5EF4-FFF2-40B4-BE49-F238E27FC236}">
                <a16:creationId xmlns:a16="http://schemas.microsoft.com/office/drawing/2014/main" id="{E26CCE10-BD23-6A8E-17CF-0A305C659706}"/>
              </a:ext>
            </a:extLst>
          </p:cNvPr>
          <p:cNvPicPr>
            <a:picLocks noGrp="1" noChangeAspect="1"/>
          </p:cNvPicPr>
          <p:nvPr>
            <p:ph idx="1"/>
          </p:nvPr>
        </p:nvPicPr>
        <p:blipFill>
          <a:blip r:embed="rId3"/>
          <a:stretch>
            <a:fillRect/>
          </a:stretch>
        </p:blipFill>
        <p:spPr>
          <a:xfrm>
            <a:off x="1328738" y="2002631"/>
            <a:ext cx="9534525" cy="3543300"/>
          </a:xfrm>
        </p:spPr>
      </p:pic>
      <p:sp>
        <p:nvSpPr>
          <p:cNvPr id="2" name="Slide Number Placeholder 1">
            <a:extLst>
              <a:ext uri="{FF2B5EF4-FFF2-40B4-BE49-F238E27FC236}">
                <a16:creationId xmlns:a16="http://schemas.microsoft.com/office/drawing/2014/main" id="{57BE32B8-C3A7-1ABB-05EC-A257D7C93FE2}"/>
              </a:ext>
            </a:extLst>
          </p:cNvPr>
          <p:cNvSpPr>
            <a:spLocks noGrp="1"/>
          </p:cNvSpPr>
          <p:nvPr>
            <p:ph type="sldNum" sz="quarter" idx="4"/>
          </p:nvPr>
        </p:nvSpPr>
        <p:spPr/>
        <p:txBody>
          <a:bodyPr/>
          <a:lstStyle/>
          <a:p>
            <a:fld id="{CA49D0EE-DE7F-324B-A84C-F36708423CDB}" type="slidenum">
              <a:rPr lang="en-US" smtClean="0"/>
              <a:pPr/>
              <a:t>16</a:t>
            </a:fld>
            <a:endParaRPr lang="en-US"/>
          </a:p>
        </p:txBody>
      </p:sp>
    </p:spTree>
    <p:extLst>
      <p:ext uri="{BB962C8B-B14F-4D97-AF65-F5344CB8AC3E}">
        <p14:creationId xmlns:p14="http://schemas.microsoft.com/office/powerpoint/2010/main" val="415662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D1194-848E-BBDC-632D-77AE03A98CC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4D539E6-23F1-C63F-5AA6-85EA6E8E9A05}"/>
              </a:ext>
            </a:extLst>
          </p:cNvPr>
          <p:cNvSpPr>
            <a:spLocks noGrp="1"/>
          </p:cNvSpPr>
          <p:nvPr>
            <p:ph type="title" idx="4294967295"/>
          </p:nvPr>
        </p:nvSpPr>
        <p:spPr>
          <a:xfrm>
            <a:off x="597529" y="2726690"/>
            <a:ext cx="10603329"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Ongoing Business</a:t>
            </a:r>
          </a:p>
        </p:txBody>
      </p:sp>
      <p:sp>
        <p:nvSpPr>
          <p:cNvPr id="2" name="Slide Number Placeholder 1">
            <a:extLst>
              <a:ext uri="{FF2B5EF4-FFF2-40B4-BE49-F238E27FC236}">
                <a16:creationId xmlns:a16="http://schemas.microsoft.com/office/drawing/2014/main" id="{E42858E9-72FA-3E4F-8392-2A63DCA1C941}"/>
              </a:ext>
            </a:extLst>
          </p:cNvPr>
          <p:cNvSpPr>
            <a:spLocks noGrp="1"/>
          </p:cNvSpPr>
          <p:nvPr>
            <p:ph type="sldNum" sz="quarter" idx="4294967295"/>
          </p:nvPr>
        </p:nvSpPr>
        <p:spPr>
          <a:xfrm>
            <a:off x="9455150" y="6492875"/>
            <a:ext cx="2736850" cy="365125"/>
          </a:xfrm>
          <a:prstGeom prst="rect">
            <a:avLst/>
          </a:prstGeom>
        </p:spPr>
        <p:txBody>
          <a:bodyPr/>
          <a:lstStyle/>
          <a:p>
            <a:fld id="{CA49D0EE-DE7F-324B-A84C-F36708423CDB}" type="slidenum">
              <a:rPr lang="en-US" smtClean="0"/>
              <a:pPr/>
              <a:t>17</a:t>
            </a:fld>
            <a:endParaRPr lang="en-US"/>
          </a:p>
        </p:txBody>
      </p:sp>
    </p:spTree>
    <p:extLst>
      <p:ext uri="{BB962C8B-B14F-4D97-AF65-F5344CB8AC3E}">
        <p14:creationId xmlns:p14="http://schemas.microsoft.com/office/powerpoint/2010/main" val="322115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E3BB01-B5E4-14F1-DAF8-8CE807C6B7FC}"/>
              </a:ext>
            </a:extLst>
          </p:cNvPr>
          <p:cNvSpPr>
            <a:spLocks noGrp="1"/>
          </p:cNvSpPr>
          <p:nvPr>
            <p:ph type="title"/>
          </p:nvPr>
        </p:nvSpPr>
        <p:spPr/>
        <p:txBody>
          <a:bodyPr/>
          <a:lstStyle/>
          <a:p>
            <a:r>
              <a:rPr lang="en-US"/>
              <a:t>Negative Payment Voucher</a:t>
            </a:r>
          </a:p>
        </p:txBody>
      </p:sp>
      <p:sp>
        <p:nvSpPr>
          <p:cNvPr id="4" name="Content Placeholder 3">
            <a:extLst>
              <a:ext uri="{FF2B5EF4-FFF2-40B4-BE49-F238E27FC236}">
                <a16:creationId xmlns:a16="http://schemas.microsoft.com/office/drawing/2014/main" id="{C2A40E50-5E99-042F-2EFE-B73021F0E654}"/>
              </a:ext>
            </a:extLst>
          </p:cNvPr>
          <p:cNvSpPr>
            <a:spLocks noGrp="1"/>
          </p:cNvSpPr>
          <p:nvPr>
            <p:ph idx="1"/>
          </p:nvPr>
        </p:nvSpPr>
        <p:spPr/>
        <p:txBody>
          <a:bodyPr/>
          <a:lstStyle/>
          <a:p>
            <a:pPr algn="ctr"/>
            <a:r>
              <a:rPr lang="en-US"/>
              <a:t>Mail Check: MA Department of Public Health (DPH) </a:t>
            </a:r>
          </a:p>
          <a:p>
            <a:pPr algn="ctr"/>
            <a:r>
              <a:rPr lang="en-US"/>
              <a:t>  Attention BFHN Early Intervention Finance Manager</a:t>
            </a:r>
          </a:p>
          <a:p>
            <a:pPr algn="ctr"/>
            <a:r>
              <a:rPr lang="en-US"/>
              <a:t>250 Washington St, (5th floor) </a:t>
            </a:r>
          </a:p>
          <a:p>
            <a:pPr algn="ctr"/>
            <a:r>
              <a:rPr lang="en-US"/>
              <a:t>Boston, Massachusetts 02108</a:t>
            </a:r>
          </a:p>
          <a:p>
            <a:endParaRPr lang="en-US"/>
          </a:p>
        </p:txBody>
      </p:sp>
      <p:pic>
        <p:nvPicPr>
          <p:cNvPr id="6" name="Picture 5" descr="Table for Negative Payment Voucher">
            <a:extLst>
              <a:ext uri="{FF2B5EF4-FFF2-40B4-BE49-F238E27FC236}">
                <a16:creationId xmlns:a16="http://schemas.microsoft.com/office/drawing/2014/main" id="{072D7851-D63E-0252-DAAA-63167E47293C}"/>
              </a:ext>
            </a:extLst>
          </p:cNvPr>
          <p:cNvPicPr>
            <a:picLocks noChangeAspect="1"/>
          </p:cNvPicPr>
          <p:nvPr/>
        </p:nvPicPr>
        <p:blipFill>
          <a:blip r:embed="rId2"/>
          <a:stretch>
            <a:fillRect/>
          </a:stretch>
        </p:blipFill>
        <p:spPr>
          <a:xfrm>
            <a:off x="0" y="3987131"/>
            <a:ext cx="12192000" cy="1074675"/>
          </a:xfrm>
          <a:prstGeom prst="rect">
            <a:avLst/>
          </a:prstGeom>
        </p:spPr>
      </p:pic>
      <p:sp>
        <p:nvSpPr>
          <p:cNvPr id="2" name="Slide Number Placeholder 1">
            <a:extLst>
              <a:ext uri="{FF2B5EF4-FFF2-40B4-BE49-F238E27FC236}">
                <a16:creationId xmlns:a16="http://schemas.microsoft.com/office/drawing/2014/main" id="{B6966A5B-B957-E5B4-86E8-902B70426035}"/>
              </a:ext>
            </a:extLst>
          </p:cNvPr>
          <p:cNvSpPr>
            <a:spLocks noGrp="1"/>
          </p:cNvSpPr>
          <p:nvPr>
            <p:ph type="sldNum" sz="quarter" idx="4"/>
          </p:nvPr>
        </p:nvSpPr>
        <p:spPr/>
        <p:txBody>
          <a:bodyPr/>
          <a:lstStyle/>
          <a:p>
            <a:fld id="{CA49D0EE-DE7F-324B-A84C-F36708423CDB}" type="slidenum">
              <a:rPr lang="en-US" smtClean="0"/>
              <a:pPr/>
              <a:t>18</a:t>
            </a:fld>
            <a:endParaRPr lang="en-US"/>
          </a:p>
        </p:txBody>
      </p:sp>
    </p:spTree>
    <p:extLst>
      <p:ext uri="{BB962C8B-B14F-4D97-AF65-F5344CB8AC3E}">
        <p14:creationId xmlns:p14="http://schemas.microsoft.com/office/powerpoint/2010/main" val="4172829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9692AB-FA30-6033-3524-438E949E001B}"/>
              </a:ext>
            </a:extLst>
          </p:cNvPr>
          <p:cNvSpPr>
            <a:spLocks noGrp="1"/>
          </p:cNvSpPr>
          <p:nvPr>
            <p:ph type="title"/>
          </p:nvPr>
        </p:nvSpPr>
        <p:spPr/>
        <p:txBody>
          <a:bodyPr/>
          <a:lstStyle/>
          <a:p>
            <a:r>
              <a:rPr lang="en-US" dirty="0"/>
              <a:t>Ask Away – Next trainings</a:t>
            </a:r>
          </a:p>
        </p:txBody>
      </p:sp>
      <p:sp>
        <p:nvSpPr>
          <p:cNvPr id="10" name="TextBox 9">
            <a:extLst>
              <a:ext uri="{FF2B5EF4-FFF2-40B4-BE49-F238E27FC236}">
                <a16:creationId xmlns:a16="http://schemas.microsoft.com/office/drawing/2014/main" id="{77B64B67-DE83-79A9-B115-2D0EC74FC34D}"/>
              </a:ext>
            </a:extLst>
          </p:cNvPr>
          <p:cNvSpPr txBox="1"/>
          <p:nvPr/>
        </p:nvSpPr>
        <p:spPr>
          <a:xfrm>
            <a:off x="2868328" y="992365"/>
            <a:ext cx="4566507" cy="646331"/>
          </a:xfrm>
          <a:prstGeom prst="rect">
            <a:avLst/>
          </a:prstGeom>
          <a:noFill/>
        </p:spPr>
        <p:txBody>
          <a:bodyPr wrap="none" rtlCol="0">
            <a:spAutoFit/>
          </a:bodyPr>
          <a:lstStyle/>
          <a:p>
            <a:r>
              <a:rPr lang="en-US"/>
              <a:t>Next meeting May 15</a:t>
            </a:r>
            <a:r>
              <a:rPr lang="en-US" baseline="30000"/>
              <a:t>th</a:t>
            </a:r>
            <a:r>
              <a:rPr lang="en-US"/>
              <a:t> 2025 at 10am-10:45am</a:t>
            </a:r>
          </a:p>
          <a:p>
            <a:pPr algn="ctr"/>
            <a:r>
              <a:rPr lang="en-US"/>
              <a:t>End of FY July 10 Deadline</a:t>
            </a:r>
          </a:p>
        </p:txBody>
      </p:sp>
      <p:pic>
        <p:nvPicPr>
          <p:cNvPr id="9" name="Picture 8" descr="Calendar for upcoming Ask Away trainings">
            <a:extLst>
              <a:ext uri="{FF2B5EF4-FFF2-40B4-BE49-F238E27FC236}">
                <a16:creationId xmlns:a16="http://schemas.microsoft.com/office/drawing/2014/main" id="{52AD8B98-0239-CBA8-D585-2A6E5821698D}"/>
              </a:ext>
            </a:extLst>
          </p:cNvPr>
          <p:cNvPicPr>
            <a:picLocks noChangeAspect="1"/>
          </p:cNvPicPr>
          <p:nvPr/>
        </p:nvPicPr>
        <p:blipFill>
          <a:blip r:embed="rId2"/>
          <a:stretch>
            <a:fillRect/>
          </a:stretch>
        </p:blipFill>
        <p:spPr>
          <a:xfrm>
            <a:off x="2991921" y="1959743"/>
            <a:ext cx="5803895" cy="3535986"/>
          </a:xfrm>
          <a:prstGeom prst="rect">
            <a:avLst/>
          </a:prstGeom>
        </p:spPr>
      </p:pic>
      <p:sp>
        <p:nvSpPr>
          <p:cNvPr id="5" name="TextBox 4">
            <a:extLst>
              <a:ext uri="{FF2B5EF4-FFF2-40B4-BE49-F238E27FC236}">
                <a16:creationId xmlns:a16="http://schemas.microsoft.com/office/drawing/2014/main" id="{43D720BD-17D5-C92D-B81D-A1D5378C562C}"/>
              </a:ext>
            </a:extLst>
          </p:cNvPr>
          <p:cNvSpPr txBox="1"/>
          <p:nvPr/>
        </p:nvSpPr>
        <p:spPr>
          <a:xfrm>
            <a:off x="0" y="5861327"/>
            <a:ext cx="12192000" cy="646331"/>
          </a:xfrm>
          <a:prstGeom prst="rect">
            <a:avLst/>
          </a:prstGeom>
          <a:noFill/>
        </p:spPr>
        <p:txBody>
          <a:bodyPr wrap="square">
            <a:spAutoFit/>
          </a:bodyPr>
          <a:lstStyle/>
          <a:p>
            <a:pPr marL="342900" algn="ctr"/>
            <a:r>
              <a:rPr lang="en-US">
                <a:latin typeface="Arial" panose="020B0604020202020204" pitchFamily="34" charset="0"/>
                <a:cs typeface="Arial" panose="020B0604020202020204" pitchFamily="34" charset="0"/>
              </a:rPr>
              <a:t>Ask Away trainings are available online in the Early Intervention website under the billing and reimbursement tab.</a:t>
            </a:r>
          </a:p>
          <a:p>
            <a:pPr marL="1543050" lvl="1" indent="-457200"/>
            <a:r>
              <a:rPr lang="en-US">
                <a:latin typeface="Arial" panose="020B0604020202020204" pitchFamily="34" charset="0"/>
                <a:cs typeface="Arial" panose="020B0604020202020204" pitchFamily="34" charset="0"/>
              </a:rPr>
              <a:t>Link: </a:t>
            </a:r>
            <a:r>
              <a:rPr lang="en-US">
                <a:latin typeface="Arial" panose="020B0604020202020204" pitchFamily="34" charset="0"/>
                <a:cs typeface="Arial" panose="020B0604020202020204" pitchFamily="34" charset="0"/>
                <a:hlinkClick r:id="rId3"/>
              </a:rPr>
              <a:t>https://www.mass.gov/info-details/early-intervention-billing-reimbursement</a:t>
            </a:r>
            <a:endParaRPr lang="en-US">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364F067-E017-A829-0E51-649563221B27}"/>
              </a:ext>
            </a:extLst>
          </p:cNvPr>
          <p:cNvSpPr>
            <a:spLocks noGrp="1"/>
          </p:cNvSpPr>
          <p:nvPr>
            <p:ph type="sldNum" sz="quarter" idx="4"/>
          </p:nvPr>
        </p:nvSpPr>
        <p:spPr/>
        <p:txBody>
          <a:bodyPr/>
          <a:lstStyle/>
          <a:p>
            <a:fld id="{CA49D0EE-DE7F-324B-A84C-F36708423CDB}" type="slidenum">
              <a:rPr lang="en-US" smtClean="0"/>
              <a:pPr/>
              <a:t>19</a:t>
            </a:fld>
            <a:endParaRPr lang="en-US"/>
          </a:p>
        </p:txBody>
      </p:sp>
    </p:spTree>
    <p:extLst>
      <p:ext uri="{BB962C8B-B14F-4D97-AF65-F5344CB8AC3E}">
        <p14:creationId xmlns:p14="http://schemas.microsoft.com/office/powerpoint/2010/main" val="397491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B5FE54-DD51-7A4D-585B-273BB6C306D3}"/>
              </a:ext>
            </a:extLst>
          </p:cNvPr>
          <p:cNvSpPr>
            <a:spLocks noGrp="1"/>
          </p:cNvSpPr>
          <p:nvPr>
            <p:ph type="title"/>
          </p:nvPr>
        </p:nvSpPr>
        <p:spPr>
          <a:xfrm>
            <a:off x="644056" y="113751"/>
            <a:ext cx="10044023" cy="877729"/>
          </a:xfrm>
        </p:spPr>
        <p:txBody>
          <a:bodyPr vert="horz" lIns="91440" tIns="45720" rIns="91440" bIns="45720" rtlCol="0" anchor="ctr">
            <a:normAutofit/>
          </a:bodyPr>
          <a:lstStyle/>
          <a:p>
            <a:r>
              <a:rPr lang="en-US" sz="4800" kern="1200" dirty="0">
                <a:solidFill>
                  <a:srgbClr val="FFFFFF"/>
                </a:solidFill>
                <a:latin typeface="+mn-lt"/>
                <a:ea typeface="+mj-ea"/>
                <a:cs typeface="+mj-cs"/>
              </a:rPr>
              <a:t>Agenda</a:t>
            </a:r>
          </a:p>
        </p:txBody>
      </p:sp>
      <p:graphicFrame>
        <p:nvGraphicFramePr>
          <p:cNvPr id="8" name="Content Placeholder 3" descr="Agenda for Ask Away meeting">
            <a:extLst>
              <a:ext uri="{FF2B5EF4-FFF2-40B4-BE49-F238E27FC236}">
                <a16:creationId xmlns:a16="http://schemas.microsoft.com/office/drawing/2014/main" id="{DBA62EA1-8B97-08A9-AC3D-A02879F5E13A}"/>
              </a:ext>
            </a:extLst>
          </p:cNvPr>
          <p:cNvGraphicFramePr>
            <a:graphicFrameLocks noGrp="1"/>
          </p:cNvGraphicFramePr>
          <p:nvPr>
            <p:ph idx="1"/>
            <p:extLst>
              <p:ext uri="{D42A27DB-BD31-4B8C-83A1-F6EECF244321}">
                <p14:modId xmlns:p14="http://schemas.microsoft.com/office/powerpoint/2010/main" val="339432232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0BD01881-52BD-A364-2F6A-3D1608DB932B}"/>
              </a:ext>
            </a:extLst>
          </p:cNvPr>
          <p:cNvSpPr>
            <a:spLocks noGrp="1"/>
          </p:cNvSpPr>
          <p:nvPr>
            <p:ph type="sldNum" sz="quarter" idx="4"/>
          </p:nvPr>
        </p:nvSpPr>
        <p:spPr>
          <a:xfrm>
            <a:off x="11704320" y="6455664"/>
            <a:ext cx="448056" cy="365125"/>
          </a:xfrm>
        </p:spPr>
        <p:txBody>
          <a:bodyPr vert="horz" lIns="91440" tIns="45720" rIns="91440" bIns="45720" rtlCol="0" anchor="ctr">
            <a:normAutofit/>
          </a:bodyPr>
          <a:lstStyle/>
          <a:p>
            <a:pPr>
              <a:spcAft>
                <a:spcPts val="600"/>
              </a:spcAft>
              <a:defRPr/>
            </a:pPr>
            <a:fld id="{CA49D0EE-DE7F-324B-A84C-F36708423CDB}" type="slidenum">
              <a:rPr lang="en-US" sz="1100">
                <a:solidFill>
                  <a:schemeClr val="tx1">
                    <a:lumMod val="50000"/>
                    <a:lumOff val="50000"/>
                  </a:schemeClr>
                </a:solidFill>
                <a:latin typeface="+mn-lt"/>
                <a:cs typeface="+mn-cs"/>
              </a:rPr>
              <a:pPr>
                <a:spcAft>
                  <a:spcPts val="600"/>
                </a:spcAft>
                <a:defRPr/>
              </a:pPr>
              <a:t>2</a:t>
            </a:fld>
            <a:endParaRPr lang="en-US" sz="1100">
              <a:solidFill>
                <a:schemeClr val="tx1">
                  <a:lumMod val="50000"/>
                  <a:lumOff val="50000"/>
                </a:schemeClr>
              </a:solidFill>
              <a:latin typeface="+mn-lt"/>
              <a:cs typeface="+mn-cs"/>
            </a:endParaRPr>
          </a:p>
        </p:txBody>
      </p:sp>
    </p:spTree>
    <p:extLst>
      <p:ext uri="{BB962C8B-B14F-4D97-AF65-F5344CB8AC3E}">
        <p14:creationId xmlns:p14="http://schemas.microsoft.com/office/powerpoint/2010/main" val="16498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707A13-D21B-7BFE-D2F1-7AFAFFA5FBED}"/>
              </a:ext>
            </a:extLst>
          </p:cNvPr>
          <p:cNvSpPr>
            <a:spLocks noGrp="1"/>
          </p:cNvSpPr>
          <p:nvPr>
            <p:ph type="title"/>
          </p:nvPr>
        </p:nvSpPr>
        <p:spPr/>
        <p:txBody>
          <a:bodyPr/>
          <a:lstStyle/>
          <a:p>
            <a:r>
              <a:rPr lang="en-US" dirty="0"/>
              <a:t>Early Intervention Updates</a:t>
            </a:r>
          </a:p>
        </p:txBody>
      </p:sp>
      <p:sp>
        <p:nvSpPr>
          <p:cNvPr id="4" name="Content Placeholder 3">
            <a:extLst>
              <a:ext uri="{FF2B5EF4-FFF2-40B4-BE49-F238E27FC236}">
                <a16:creationId xmlns:a16="http://schemas.microsoft.com/office/drawing/2014/main" id="{D2C09F96-1681-7DD1-0357-36AE03DF91F2}"/>
              </a:ext>
            </a:extLst>
          </p:cNvPr>
          <p:cNvSpPr>
            <a:spLocks noGrp="1"/>
          </p:cNvSpPr>
          <p:nvPr>
            <p:ph idx="1"/>
          </p:nvPr>
        </p:nvSpPr>
        <p:spPr>
          <a:xfrm>
            <a:off x="150471" y="1134320"/>
            <a:ext cx="11875625" cy="4988850"/>
          </a:xfrm>
        </p:spPr>
        <p:txBody>
          <a:bodyPr vert="horz" lIns="91440" tIns="45720" rIns="91440" bIns="45720" rtlCol="0" anchor="t">
            <a:normAutofit lnSpcReduction="10000"/>
          </a:bodyPr>
          <a:lstStyle/>
          <a:p>
            <a:pPr marL="800100" indent="-457200">
              <a:buFont typeface="Arial" panose="020B0604020202020204" pitchFamily="34" charset="0"/>
              <a:buChar char="•"/>
            </a:pPr>
            <a:r>
              <a:rPr lang="en-US" sz="2400" dirty="0">
                <a:latin typeface="Arial"/>
                <a:cs typeface="Arial"/>
              </a:rPr>
              <a:t>ICC Fiscal Subcommittee’s next meeting is Thursday, June 12, 2025, 2:00pm – 4:00pm</a:t>
            </a:r>
          </a:p>
          <a:p>
            <a:pPr marL="1543050" lvl="1" indent="-457200"/>
            <a:r>
              <a:rPr lang="en-US" sz="2400" dirty="0">
                <a:latin typeface="Arial"/>
                <a:cs typeface="Arial"/>
              </a:rPr>
              <a:t>Topic: FY25 Review and FY26 Scheduling </a:t>
            </a:r>
          </a:p>
          <a:p>
            <a:pPr marL="1543050" lvl="1" indent="-457200"/>
            <a:r>
              <a:rPr lang="en-US" sz="2400" dirty="0">
                <a:latin typeface="Arial"/>
                <a:cs typeface="Arial"/>
              </a:rPr>
              <a:t>Link:   </a:t>
            </a:r>
            <a:r>
              <a:rPr lang="en-US" sz="2400" dirty="0">
                <a:latin typeface="Arial"/>
                <a:cs typeface="Arial"/>
                <a:hlinkClick r:id="rId3">
                  <a:extLst>
                    <a:ext uri="{A12FA001-AC4F-418D-AE19-62706E023703}">
                      <ahyp:hlinkClr xmlns:ahyp="http://schemas.microsoft.com/office/drawing/2018/hyperlinkcolor" val="tx"/>
                    </a:ext>
                  </a:extLst>
                </a:hlinkClick>
              </a:rPr>
              <a:t>Interagency Coordinating Council (ICC) | Mass.gov</a:t>
            </a:r>
            <a:endParaRPr lang="en-US" sz="2400" dirty="0">
              <a:latin typeface="Arial"/>
              <a:cs typeface="Arial"/>
            </a:endParaRPr>
          </a:p>
          <a:p>
            <a:pPr marL="800100" indent="-457200">
              <a:buFont typeface="Arial" panose="020B0604020202020204" pitchFamily="34" charset="0"/>
              <a:buChar char="•"/>
            </a:pPr>
            <a:r>
              <a:rPr lang="en-US" sz="2400" dirty="0">
                <a:latin typeface="Arial"/>
                <a:cs typeface="Arial"/>
              </a:rPr>
              <a:t>The FY26 House Joint Ways and Means Budget was released on April 16</a:t>
            </a:r>
            <a:r>
              <a:rPr lang="en-US" sz="2400" baseline="30000" dirty="0">
                <a:latin typeface="Arial"/>
                <a:cs typeface="Arial"/>
              </a:rPr>
              <a:t>th</a:t>
            </a:r>
            <a:r>
              <a:rPr lang="en-US" sz="2400" dirty="0">
                <a:latin typeface="Arial"/>
                <a:cs typeface="Arial"/>
              </a:rPr>
              <a:t> </a:t>
            </a:r>
          </a:p>
          <a:p>
            <a:pPr marL="1543050" lvl="1" indent="-457200"/>
            <a:r>
              <a:rPr lang="en-US" sz="2400" dirty="0">
                <a:latin typeface="Arial"/>
                <a:cs typeface="Arial"/>
              </a:rPr>
              <a:t>There were no changes from the Governor’s budget</a:t>
            </a:r>
            <a:endParaRPr lang="en-US" sz="2400" dirty="0">
              <a:latin typeface="Arial" panose="020B0604020202020204" pitchFamily="34" charset="0"/>
              <a:cs typeface="Arial" panose="020B0604020202020204" pitchFamily="34" charset="0"/>
            </a:endParaRPr>
          </a:p>
          <a:p>
            <a:pPr marL="800100" indent="-457200">
              <a:buFont typeface="Arial" panose="020B0604020202020204" pitchFamily="34" charset="0"/>
              <a:buChar char="•"/>
            </a:pPr>
            <a:r>
              <a:rPr lang="en-US" sz="2400" dirty="0">
                <a:latin typeface="Arial"/>
                <a:cs typeface="Arial"/>
              </a:rPr>
              <a:t>The FFY25 Part C Grant Application is available to review and comment at </a:t>
            </a:r>
            <a:r>
              <a:rPr lang="en-US" sz="2400" dirty="0">
                <a:latin typeface="Arial"/>
                <a:cs typeface="Arial"/>
                <a:hlinkClick r:id="rId4"/>
              </a:rPr>
              <a:t>https://www.mass.gov/info-details/ffy25-part-c-grant-application-draft</a:t>
            </a:r>
            <a:endParaRPr lang="en-US" sz="2400" dirty="0">
              <a:latin typeface="Arial"/>
              <a:cs typeface="Arial"/>
            </a:endParaRPr>
          </a:p>
          <a:p>
            <a:pPr marL="800100" indent="-457200">
              <a:buFont typeface="Arial" panose="020B0604020202020204" pitchFamily="34" charset="0"/>
              <a:buChar char="•"/>
            </a:pPr>
            <a:endParaRPr lang="en-US" sz="2400" dirty="0">
              <a:latin typeface="Arial"/>
              <a:cs typeface="Arial"/>
            </a:endParaRPr>
          </a:p>
          <a:p>
            <a:pPr marL="800100" indent="-457200">
              <a:buFont typeface="Arial" panose="020B0604020202020204" pitchFamily="34" charset="0"/>
              <a:buChar char="•"/>
            </a:pPr>
            <a:r>
              <a:rPr lang="en-US" sz="2400" dirty="0">
                <a:latin typeface="Arial"/>
                <a:cs typeface="Arial"/>
              </a:rPr>
              <a:t>The MA </a:t>
            </a:r>
            <a:r>
              <a:rPr lang="en-US" sz="2400">
                <a:latin typeface="Arial"/>
                <a:cs typeface="Arial"/>
              </a:rPr>
              <a:t>Accounting Office </a:t>
            </a:r>
            <a:r>
              <a:rPr lang="en-US" sz="2400" dirty="0">
                <a:latin typeface="Arial"/>
                <a:cs typeface="Arial"/>
              </a:rPr>
              <a:t>recently changed the minimum required information to deposit checks. Because of the uniqueness of EI it has caused a considerable backlog in our ability to deposit checks. This issue has been resolved and are beginning to process the checks on hand. We apologize for this inconvenience, and we appreciate your patience and help as we resolve the backlog.      </a:t>
            </a:r>
          </a:p>
        </p:txBody>
      </p:sp>
      <p:sp>
        <p:nvSpPr>
          <p:cNvPr id="5" name="TextBox 4">
            <a:extLst>
              <a:ext uri="{FF2B5EF4-FFF2-40B4-BE49-F238E27FC236}">
                <a16:creationId xmlns:a16="http://schemas.microsoft.com/office/drawing/2014/main" id="{678AACCE-D4A9-CBB4-ED51-3FEB660BC810}"/>
              </a:ext>
            </a:extLst>
          </p:cNvPr>
          <p:cNvSpPr txBox="1"/>
          <p:nvPr/>
        </p:nvSpPr>
        <p:spPr>
          <a:xfrm>
            <a:off x="-16778" y="6123170"/>
            <a:ext cx="12192000" cy="369332"/>
          </a:xfrm>
          <a:prstGeom prst="rect">
            <a:avLst/>
          </a:prstGeom>
          <a:noFill/>
        </p:spPr>
        <p:txBody>
          <a:bodyPr wrap="square" rtlCol="0">
            <a:spAutoFit/>
          </a:bodyPr>
          <a:lstStyle/>
          <a:p>
            <a:pPr algn="ctr"/>
            <a:r>
              <a:rPr lang="en-US" sz="1800" b="1" dirty="0">
                <a:latin typeface="Arial"/>
                <a:cs typeface="Arial"/>
              </a:rPr>
              <a:t>The current version for the Reimbursement Policy Manual v9</a:t>
            </a:r>
          </a:p>
        </p:txBody>
      </p:sp>
      <p:sp>
        <p:nvSpPr>
          <p:cNvPr id="2" name="Slide Number Placeholder 1">
            <a:extLst>
              <a:ext uri="{FF2B5EF4-FFF2-40B4-BE49-F238E27FC236}">
                <a16:creationId xmlns:a16="http://schemas.microsoft.com/office/drawing/2014/main" id="{372870CE-2598-B8C5-6107-6AEB90DA5290}"/>
              </a:ext>
            </a:extLst>
          </p:cNvPr>
          <p:cNvSpPr>
            <a:spLocks noGrp="1"/>
          </p:cNvSpPr>
          <p:nvPr>
            <p:ph type="sldNum" sz="quarter" idx="4"/>
          </p:nvPr>
        </p:nvSpPr>
        <p:spPr/>
        <p:txBody>
          <a:bodyPr/>
          <a:lstStyle/>
          <a:p>
            <a:fld id="{CA49D0EE-DE7F-324B-A84C-F36708423CDB}" type="slidenum">
              <a:rPr lang="en-US" smtClean="0"/>
              <a:pPr/>
              <a:t>3</a:t>
            </a:fld>
            <a:endParaRPr lang="en-US"/>
          </a:p>
        </p:txBody>
      </p:sp>
    </p:spTree>
    <p:extLst>
      <p:ext uri="{BB962C8B-B14F-4D97-AF65-F5344CB8AC3E}">
        <p14:creationId xmlns:p14="http://schemas.microsoft.com/office/powerpoint/2010/main" val="98891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7EFF5-57E9-3DF2-2FBB-432F02DEF42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A1704E0-7DC8-EB3C-41F9-20EA5E2C17A8}"/>
              </a:ext>
            </a:extLst>
          </p:cNvPr>
          <p:cNvSpPr>
            <a:spLocks noGrp="1"/>
          </p:cNvSpPr>
          <p:nvPr>
            <p:ph type="title" idx="4294967295"/>
          </p:nvPr>
        </p:nvSpPr>
        <p:spPr>
          <a:xfrm>
            <a:off x="597529" y="2726690"/>
            <a:ext cx="10603329"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Aptos" panose="020B0004020202020204" pitchFamily="34" charset="0"/>
                <a:cs typeface="Arial" panose="020B0604020202020204" pitchFamily="34" charset="0"/>
              </a:rPr>
              <a:t>Authorized Service Types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Aptos" panose="020B0004020202020204" pitchFamily="34" charset="0"/>
                <a:cs typeface="Arial" panose="020B0604020202020204" pitchFamily="34" charset="0"/>
              </a:rPr>
              <a:t>Procedure Codes </a:t>
            </a:r>
            <a:endPar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E88BD44A-FF19-2454-7476-99365A91AD9D}"/>
              </a:ext>
            </a:extLst>
          </p:cNvPr>
          <p:cNvSpPr>
            <a:spLocks noGrp="1"/>
          </p:cNvSpPr>
          <p:nvPr>
            <p:ph type="body" sz="quarter" idx="11"/>
          </p:nvPr>
        </p:nvSpPr>
        <p:spPr>
          <a:xfrm>
            <a:off x="3697287" y="4279198"/>
            <a:ext cx="4797425" cy="757542"/>
          </a:xfrm>
        </p:spPr>
        <p:txBody>
          <a:bodyPr lIns="91440" tIns="45720" rIns="91440" bIns="45720" anchor="t"/>
          <a:lstStyle/>
          <a:p>
            <a:r>
              <a:rPr lang="en-US"/>
              <a:t>April 17, 2025</a:t>
            </a:r>
          </a:p>
        </p:txBody>
      </p:sp>
      <p:sp>
        <p:nvSpPr>
          <p:cNvPr id="2" name="Slide Number Placeholder 1">
            <a:extLst>
              <a:ext uri="{FF2B5EF4-FFF2-40B4-BE49-F238E27FC236}">
                <a16:creationId xmlns:a16="http://schemas.microsoft.com/office/drawing/2014/main" id="{13FD5E6E-FF56-51D4-D5A3-019FB237C519}"/>
              </a:ext>
            </a:extLst>
          </p:cNvPr>
          <p:cNvSpPr>
            <a:spLocks noGrp="1"/>
          </p:cNvSpPr>
          <p:nvPr>
            <p:ph type="sldNum" sz="quarter" idx="4294967295"/>
          </p:nvPr>
        </p:nvSpPr>
        <p:spPr>
          <a:xfrm>
            <a:off x="9455150" y="6492875"/>
            <a:ext cx="2736850" cy="365125"/>
          </a:xfrm>
          <a:prstGeom prst="rect">
            <a:avLst/>
          </a:prstGeom>
        </p:spPr>
        <p:txBody>
          <a:bodyPr/>
          <a:lstStyle/>
          <a:p>
            <a:fld id="{CA49D0EE-DE7F-324B-A84C-F36708423CDB}" type="slidenum">
              <a:rPr lang="en-US" smtClean="0"/>
              <a:pPr/>
              <a:t>4</a:t>
            </a:fld>
            <a:endParaRPr lang="en-US"/>
          </a:p>
        </p:txBody>
      </p:sp>
    </p:spTree>
    <p:extLst>
      <p:ext uri="{BB962C8B-B14F-4D97-AF65-F5344CB8AC3E}">
        <p14:creationId xmlns:p14="http://schemas.microsoft.com/office/powerpoint/2010/main" val="83870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029311-59AA-55AC-48C4-02E6C523764C}"/>
              </a:ext>
            </a:extLst>
          </p:cNvPr>
          <p:cNvSpPr>
            <a:spLocks noGrp="1"/>
          </p:cNvSpPr>
          <p:nvPr>
            <p:ph type="title"/>
          </p:nvPr>
        </p:nvSpPr>
        <p:spPr/>
        <p:txBody>
          <a:bodyPr/>
          <a:lstStyle/>
          <a:p>
            <a:r>
              <a:rPr kumimoji="0" lang="en-US" sz="3200" b="1" i="0" u="none" strike="noStrike" kern="1200" cap="none" spc="0" normalizeH="0" baseline="0" noProof="0">
                <a:ln>
                  <a:noFill/>
                </a:ln>
                <a:solidFill>
                  <a:prstClr val="white"/>
                </a:solidFill>
                <a:effectLst/>
                <a:uLnTx/>
                <a:uFillTx/>
                <a:latin typeface="Arial"/>
                <a:ea typeface="+mj-ea"/>
                <a:cs typeface="Arial"/>
              </a:rPr>
              <a:t>Early Intervention</a:t>
            </a:r>
            <a:endParaRPr lang="en-US"/>
          </a:p>
        </p:txBody>
      </p:sp>
      <p:sp>
        <p:nvSpPr>
          <p:cNvPr id="4" name="Content Placeholder 3">
            <a:extLst>
              <a:ext uri="{FF2B5EF4-FFF2-40B4-BE49-F238E27FC236}">
                <a16:creationId xmlns:a16="http://schemas.microsoft.com/office/drawing/2014/main" id="{BB4E49C2-F87B-EE97-1138-A2917967D2AD}"/>
              </a:ext>
            </a:extLst>
          </p:cNvPr>
          <p:cNvSpPr>
            <a:spLocks noGrp="1"/>
          </p:cNvSpPr>
          <p:nvPr>
            <p:ph idx="1"/>
          </p:nvPr>
        </p:nvSpPr>
        <p:spPr>
          <a:xfrm>
            <a:off x="609600" y="2856044"/>
            <a:ext cx="10972800" cy="1027894"/>
          </a:xfrm>
        </p:spPr>
        <p:txBody>
          <a:bodyPr vert="horz" lIns="91440" tIns="45720" rIns="91440" bIns="45720" rtlCol="0" anchor="t">
            <a:normAutofit/>
          </a:bodyPr>
          <a:lstStyle/>
          <a:p>
            <a:r>
              <a:rPr lang="en-US" sz="2000" dirty="0">
                <a:latin typeface="Arial"/>
                <a:cs typeface="Arial"/>
              </a:rPr>
              <a:t>Massachusetts Early Intervention (EI) is a program for infants and toddlers (birth to 3 years old) who have developmental delays or are at risk of a developmental delay.</a:t>
            </a:r>
            <a:endParaRPr lang="en-US" sz="2000" dirty="0"/>
          </a:p>
          <a:p>
            <a:endParaRPr lang="en-US"/>
          </a:p>
        </p:txBody>
      </p:sp>
      <p:sp>
        <p:nvSpPr>
          <p:cNvPr id="2" name="Slide Number Placeholder 1">
            <a:extLst>
              <a:ext uri="{FF2B5EF4-FFF2-40B4-BE49-F238E27FC236}">
                <a16:creationId xmlns:a16="http://schemas.microsoft.com/office/drawing/2014/main" id="{B73B1B06-9627-FAE6-C658-E5DF3E7122F3}"/>
              </a:ext>
            </a:extLst>
          </p:cNvPr>
          <p:cNvSpPr>
            <a:spLocks noGrp="1"/>
          </p:cNvSpPr>
          <p:nvPr>
            <p:ph type="sldNum" sz="quarter" idx="4"/>
          </p:nvPr>
        </p:nvSpPr>
        <p:spPr/>
        <p:txBody>
          <a:bodyPr/>
          <a:lstStyle/>
          <a:p>
            <a:fld id="{CA49D0EE-DE7F-324B-A84C-F36708423CDB}" type="slidenum">
              <a:rPr lang="en-US" smtClean="0"/>
              <a:pPr/>
              <a:t>5</a:t>
            </a:fld>
            <a:endParaRPr lang="en-US"/>
          </a:p>
        </p:txBody>
      </p:sp>
    </p:spTree>
    <p:extLst>
      <p:ext uri="{BB962C8B-B14F-4D97-AF65-F5344CB8AC3E}">
        <p14:creationId xmlns:p14="http://schemas.microsoft.com/office/powerpoint/2010/main" val="1719305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FFF023-AF44-7363-28B7-633497405ACE}"/>
              </a:ext>
            </a:extLst>
          </p:cNvPr>
          <p:cNvSpPr>
            <a:spLocks noGrp="1"/>
          </p:cNvSpPr>
          <p:nvPr>
            <p:ph type="title"/>
          </p:nvPr>
        </p:nvSpPr>
        <p:spPr/>
        <p:txBody>
          <a:bodyPr/>
          <a:lstStyle/>
          <a:p>
            <a:r>
              <a:rPr lang="en-US"/>
              <a:t>Service Types/Service Codes and Rates</a:t>
            </a:r>
          </a:p>
        </p:txBody>
      </p:sp>
      <p:sp>
        <p:nvSpPr>
          <p:cNvPr id="4" name="Content Placeholder 3">
            <a:extLst>
              <a:ext uri="{FF2B5EF4-FFF2-40B4-BE49-F238E27FC236}">
                <a16:creationId xmlns:a16="http://schemas.microsoft.com/office/drawing/2014/main" id="{FCDE0251-A7F4-92DF-DF8D-147BED9A91F6}"/>
              </a:ext>
            </a:extLst>
          </p:cNvPr>
          <p:cNvSpPr>
            <a:spLocks noGrp="1"/>
          </p:cNvSpPr>
          <p:nvPr>
            <p:ph idx="1"/>
          </p:nvPr>
        </p:nvSpPr>
        <p:spPr/>
        <p:txBody>
          <a:bodyPr>
            <a:normAutofit/>
          </a:bodyPr>
          <a:lstStyle/>
          <a:p>
            <a:pPr marL="342900" indent="-342900">
              <a:buFont typeface="Arial" panose="020B0604020202020204" pitchFamily="34" charset="0"/>
              <a:buChar char="•"/>
            </a:pPr>
            <a:r>
              <a:rPr lang="en-US" sz="2000"/>
              <a:t>The DPH Service Type must be provided in the claim file submitted to DPH for both charge claims and encounter claims. </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DPH will only accept service codes that are listed in the reimbursement manual in accordance with 101 CRM 349.00 or 101 CRM 358.00. </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DPH will reimburse Early Intervention and Autism Services at rates listed in the Reimbursement Policy Manual.</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Each insurance will provide specific guidance regarding their requirements as defined under these codes. This may vary from DPH policy. </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p:txBody>
      </p:sp>
      <p:sp>
        <p:nvSpPr>
          <p:cNvPr id="2" name="Slide Number Placeholder 1">
            <a:extLst>
              <a:ext uri="{FF2B5EF4-FFF2-40B4-BE49-F238E27FC236}">
                <a16:creationId xmlns:a16="http://schemas.microsoft.com/office/drawing/2014/main" id="{30D279A3-95A3-74E5-52BE-F560A537DF28}"/>
              </a:ext>
            </a:extLst>
          </p:cNvPr>
          <p:cNvSpPr>
            <a:spLocks noGrp="1"/>
          </p:cNvSpPr>
          <p:nvPr>
            <p:ph type="sldNum" sz="quarter" idx="4"/>
          </p:nvPr>
        </p:nvSpPr>
        <p:spPr/>
        <p:txBody>
          <a:bodyPr/>
          <a:lstStyle/>
          <a:p>
            <a:fld id="{CA49D0EE-DE7F-324B-A84C-F36708423CDB}" type="slidenum">
              <a:rPr lang="en-US" smtClean="0"/>
              <a:pPr/>
              <a:t>6</a:t>
            </a:fld>
            <a:endParaRPr lang="en-US"/>
          </a:p>
        </p:txBody>
      </p:sp>
    </p:spTree>
    <p:extLst>
      <p:ext uri="{BB962C8B-B14F-4D97-AF65-F5344CB8AC3E}">
        <p14:creationId xmlns:p14="http://schemas.microsoft.com/office/powerpoint/2010/main" val="84021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E0D22-5EA0-4152-7616-1FCCCA4E8BF7}"/>
              </a:ext>
            </a:extLst>
          </p:cNvPr>
          <p:cNvSpPr>
            <a:spLocks noGrp="1"/>
          </p:cNvSpPr>
          <p:nvPr>
            <p:ph type="title"/>
          </p:nvPr>
        </p:nvSpPr>
        <p:spPr>
          <a:xfrm>
            <a:off x="592822" y="87004"/>
            <a:ext cx="10972800" cy="874654"/>
          </a:xfrm>
        </p:spPr>
        <p:txBody>
          <a:bodyPr/>
          <a:lstStyle/>
          <a:p>
            <a:r>
              <a:rPr lang="en-US"/>
              <a:t>EI- EIBI Service Codes and Rates Definitions</a:t>
            </a:r>
          </a:p>
        </p:txBody>
      </p:sp>
      <p:sp>
        <p:nvSpPr>
          <p:cNvPr id="4" name="Content Placeholder 3">
            <a:extLst>
              <a:ext uri="{FF2B5EF4-FFF2-40B4-BE49-F238E27FC236}">
                <a16:creationId xmlns:a16="http://schemas.microsoft.com/office/drawing/2014/main" id="{6EC14B89-B189-71A9-0C2F-164523278A8C}"/>
              </a:ext>
            </a:extLst>
          </p:cNvPr>
          <p:cNvSpPr>
            <a:spLocks noGrp="1"/>
          </p:cNvSpPr>
          <p:nvPr>
            <p:ph idx="1"/>
          </p:nvPr>
        </p:nvSpPr>
        <p:spPr/>
        <p:txBody>
          <a:bodyPr>
            <a:normAutofit fontScale="85000" lnSpcReduction="10000"/>
          </a:bodyPr>
          <a:lstStyle/>
          <a:p>
            <a:pPr marL="342900" indent="-342900">
              <a:buFont typeface="Arial" panose="020B0604020202020204" pitchFamily="34" charset="0"/>
              <a:buChar char="•"/>
            </a:pPr>
            <a:r>
              <a:rPr lang="en-US" sz="2400" b="1"/>
              <a:t>Client </a:t>
            </a:r>
            <a:r>
              <a:rPr lang="en-US" sz="2400"/>
              <a:t>- A client is the recipient of services provided by an Early Intervention program. This term is interchangeable with patient.</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b="1"/>
              <a:t>Patient </a:t>
            </a:r>
            <a:r>
              <a:rPr lang="en-US" sz="2400"/>
              <a:t>- A patient is the recipients of services provided by an Eligible Provider. This term is interchangeable with client.</a:t>
            </a:r>
          </a:p>
          <a:p>
            <a:pPr marL="342900" indent="-342900">
              <a:buFont typeface="Arial" panose="020B0604020202020204" pitchFamily="34" charset="0"/>
              <a:buChar char="•"/>
            </a:pPr>
            <a:endParaRPr lang="en-US" sz="2400" b="1"/>
          </a:p>
          <a:p>
            <a:pPr marL="342900" indent="-342900">
              <a:buFont typeface="Arial" panose="020B0604020202020204" pitchFamily="34" charset="0"/>
              <a:buChar char="•"/>
            </a:pPr>
            <a:r>
              <a:rPr lang="en-US" sz="2400" b="1"/>
              <a:t>Co-treatment -  </a:t>
            </a:r>
            <a:r>
              <a:rPr lang="en-US" sz="2400"/>
              <a:t>A child visit or center-based individual visit that involves two professional staff members and the client, the client’s caregiver, or both. Co treatment sessions are billed on the basis of working hours and are limited to four working hours per session.</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b="1" i="0" u="none" strike="noStrike">
                <a:solidFill>
                  <a:srgbClr val="000000"/>
                </a:solidFill>
                <a:effectLst/>
              </a:rPr>
              <a:t>Unit -</a:t>
            </a:r>
            <a:r>
              <a:rPr lang="en-US" sz="2400" b="0" i="0" u="none" strike="noStrike">
                <a:solidFill>
                  <a:srgbClr val="000000"/>
                </a:solidFill>
                <a:effectLst/>
              </a:rPr>
              <a:t> A Unit is fifteen minutes of service provided to a client. In the case of a community child group, EI-only child group, and/or a parent-focused group, one unit is 15 minutes of service provided to an individual client. In the case of a child visit and/or a center based individual visit, one unit is 15 minutes of service provided to an individual client, except for situations defined under co treatment. In the case of a screening and/or assessment, one unit is 15 minutes of service provided by one professional staff member. </a:t>
            </a:r>
            <a:endParaRPr lang="en-US" sz="2400"/>
          </a:p>
        </p:txBody>
      </p:sp>
      <p:sp>
        <p:nvSpPr>
          <p:cNvPr id="2" name="Slide Number Placeholder 1">
            <a:extLst>
              <a:ext uri="{FF2B5EF4-FFF2-40B4-BE49-F238E27FC236}">
                <a16:creationId xmlns:a16="http://schemas.microsoft.com/office/drawing/2014/main" id="{ECCD6E97-0BD0-9BC9-9CE8-3C1A511EEDE0}"/>
              </a:ext>
            </a:extLst>
          </p:cNvPr>
          <p:cNvSpPr>
            <a:spLocks noGrp="1"/>
          </p:cNvSpPr>
          <p:nvPr>
            <p:ph type="sldNum" sz="quarter" idx="4"/>
          </p:nvPr>
        </p:nvSpPr>
        <p:spPr/>
        <p:txBody>
          <a:bodyPr/>
          <a:lstStyle/>
          <a:p>
            <a:fld id="{CA49D0EE-DE7F-324B-A84C-F36708423CDB}" type="slidenum">
              <a:rPr lang="en-US" smtClean="0"/>
              <a:pPr/>
              <a:t>7</a:t>
            </a:fld>
            <a:endParaRPr lang="en-US"/>
          </a:p>
        </p:txBody>
      </p:sp>
    </p:spTree>
    <p:extLst>
      <p:ext uri="{BB962C8B-B14F-4D97-AF65-F5344CB8AC3E}">
        <p14:creationId xmlns:p14="http://schemas.microsoft.com/office/powerpoint/2010/main" val="428538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3D1EF8-AB0D-F2EC-89B9-3E3542B497AC}"/>
              </a:ext>
            </a:extLst>
          </p:cNvPr>
          <p:cNvSpPr>
            <a:spLocks noGrp="1"/>
          </p:cNvSpPr>
          <p:nvPr>
            <p:ph type="title"/>
          </p:nvPr>
        </p:nvSpPr>
        <p:spPr/>
        <p:txBody>
          <a:bodyPr/>
          <a:lstStyle/>
          <a:p>
            <a:r>
              <a:rPr lang="en-US"/>
              <a:t>General Early Intervention (EI)</a:t>
            </a:r>
          </a:p>
        </p:txBody>
      </p:sp>
      <p:sp>
        <p:nvSpPr>
          <p:cNvPr id="7" name="Content Placeholder 6">
            <a:extLst>
              <a:ext uri="{FF2B5EF4-FFF2-40B4-BE49-F238E27FC236}">
                <a16:creationId xmlns:a16="http://schemas.microsoft.com/office/drawing/2014/main" id="{38C64AB0-F016-74B8-DDA4-C6D48C3FF7F5}"/>
              </a:ext>
            </a:extLst>
          </p:cNvPr>
          <p:cNvSpPr>
            <a:spLocks noGrp="1"/>
          </p:cNvSpPr>
          <p:nvPr>
            <p:ph idx="1"/>
          </p:nvPr>
        </p:nvSpPr>
        <p:spPr/>
        <p:txBody>
          <a:bodyPr>
            <a:normAutofit fontScale="85000" lnSpcReduction="10000"/>
          </a:bodyPr>
          <a:lstStyle/>
          <a:p>
            <a:pPr marL="457200" indent="-457200">
              <a:buFont typeface="Arial" panose="020B0604020202020204" pitchFamily="34" charset="0"/>
              <a:buChar char="•"/>
            </a:pPr>
            <a:r>
              <a:rPr lang="en-US" sz="2400"/>
              <a:t>An Early Intervention (EI) Program is a program that shows evidence of having met the Early Intervention Operational Standards of the Department of Public Health and that provides services such as medical, therapeutic, educational, developmental, and social services for children and their families. Services are provided to children from birth through three years old, who are also at biological, environmental, or established risk. </a:t>
            </a:r>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r>
              <a:rPr lang="en-US" sz="2400"/>
              <a:t>DPH contracts with groups of Early Intervention providers based on catchment areas.</a:t>
            </a:r>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r>
              <a:rPr lang="en-US" sz="2400"/>
              <a:t>The rates of reimbursement have been certified by the Commonwealth and filed with the Secretary of the Commonwealth are to be used for services governed by </a:t>
            </a:r>
            <a:r>
              <a:rPr lang="en-US" sz="2400">
                <a:hlinkClick r:id="rId3"/>
              </a:rPr>
              <a:t>101 CMR 349.00</a:t>
            </a:r>
            <a:r>
              <a:rPr lang="en-US" sz="2400"/>
              <a:t>. </a:t>
            </a:r>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r>
              <a:rPr lang="en-US" sz="2400"/>
              <a:t>The table can be found on the  Reimbursement Policy Manual for Early Intervention and Autism Services “Service Codes and Rates”. </a:t>
            </a:r>
            <a:r>
              <a:rPr lang="en-US" sz="2400" b="0" i="0" u="none" strike="noStrike">
                <a:solidFill>
                  <a:srgbClr val="000000"/>
                </a:solidFill>
                <a:effectLst/>
              </a:rPr>
              <a:t>Only service codes listed are eligible for reimbursement through MA PART C.</a:t>
            </a:r>
            <a:r>
              <a:rPr lang="en-US"/>
              <a:t>							</a:t>
            </a:r>
          </a:p>
        </p:txBody>
      </p:sp>
      <p:sp>
        <p:nvSpPr>
          <p:cNvPr id="2" name="Slide Number Placeholder 1">
            <a:extLst>
              <a:ext uri="{FF2B5EF4-FFF2-40B4-BE49-F238E27FC236}">
                <a16:creationId xmlns:a16="http://schemas.microsoft.com/office/drawing/2014/main" id="{1AACBA4A-5DDE-E116-8E9F-B6111430C6CC}"/>
              </a:ext>
            </a:extLst>
          </p:cNvPr>
          <p:cNvSpPr>
            <a:spLocks noGrp="1"/>
          </p:cNvSpPr>
          <p:nvPr>
            <p:ph type="sldNum" sz="quarter" idx="4"/>
          </p:nvPr>
        </p:nvSpPr>
        <p:spPr/>
        <p:txBody>
          <a:bodyPr/>
          <a:lstStyle/>
          <a:p>
            <a:fld id="{CA49D0EE-DE7F-324B-A84C-F36708423CDB}" type="slidenum">
              <a:rPr lang="en-US" smtClean="0"/>
              <a:pPr/>
              <a:t>8</a:t>
            </a:fld>
            <a:endParaRPr lang="en-US"/>
          </a:p>
        </p:txBody>
      </p:sp>
    </p:spTree>
    <p:extLst>
      <p:ext uri="{BB962C8B-B14F-4D97-AF65-F5344CB8AC3E}">
        <p14:creationId xmlns:p14="http://schemas.microsoft.com/office/powerpoint/2010/main" val="104729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E3608D-1908-85FF-B85F-35272E68D553}"/>
              </a:ext>
            </a:extLst>
          </p:cNvPr>
          <p:cNvSpPr>
            <a:spLocks noGrp="1"/>
          </p:cNvSpPr>
          <p:nvPr>
            <p:ph type="title"/>
          </p:nvPr>
        </p:nvSpPr>
        <p:spPr/>
        <p:txBody>
          <a:bodyPr>
            <a:normAutofit fontScale="90000"/>
          </a:bodyPr>
          <a:lstStyle/>
          <a:p>
            <a:r>
              <a:rPr lang="en-US"/>
              <a:t>Early Intervention Service Codes and Rates (1 of 4)</a:t>
            </a:r>
          </a:p>
        </p:txBody>
      </p:sp>
      <p:pic>
        <p:nvPicPr>
          <p:cNvPr id="8" name="Picture 7" descr="Table for Early Intervention Service codes and rates">
            <a:extLst>
              <a:ext uri="{FF2B5EF4-FFF2-40B4-BE49-F238E27FC236}">
                <a16:creationId xmlns:a16="http://schemas.microsoft.com/office/drawing/2014/main" id="{AF40AA06-6BE9-D06F-5373-FC0F50B8337D}"/>
              </a:ext>
            </a:extLst>
          </p:cNvPr>
          <p:cNvPicPr>
            <a:picLocks noChangeAspect="1"/>
          </p:cNvPicPr>
          <p:nvPr/>
        </p:nvPicPr>
        <p:blipFill>
          <a:blip r:embed="rId3"/>
          <a:stretch>
            <a:fillRect/>
          </a:stretch>
        </p:blipFill>
        <p:spPr>
          <a:xfrm>
            <a:off x="357187" y="1240401"/>
            <a:ext cx="11477625" cy="5124450"/>
          </a:xfrm>
          <a:prstGeom prst="rect">
            <a:avLst/>
          </a:prstGeom>
        </p:spPr>
      </p:pic>
      <p:sp>
        <p:nvSpPr>
          <p:cNvPr id="2" name="Slide Number Placeholder 1">
            <a:extLst>
              <a:ext uri="{FF2B5EF4-FFF2-40B4-BE49-F238E27FC236}">
                <a16:creationId xmlns:a16="http://schemas.microsoft.com/office/drawing/2014/main" id="{17B52FB5-F3F5-52B9-AACF-672F445BEADA}"/>
              </a:ext>
            </a:extLst>
          </p:cNvPr>
          <p:cNvSpPr>
            <a:spLocks noGrp="1"/>
          </p:cNvSpPr>
          <p:nvPr>
            <p:ph type="sldNum" sz="quarter" idx="4"/>
          </p:nvPr>
        </p:nvSpPr>
        <p:spPr/>
        <p:txBody>
          <a:bodyPr/>
          <a:lstStyle/>
          <a:p>
            <a:fld id="{CA49D0EE-DE7F-324B-A84C-F36708423CDB}" type="slidenum">
              <a:rPr lang="en-US" smtClean="0"/>
              <a:pPr/>
              <a:t>9</a:t>
            </a:fld>
            <a:endParaRPr lang="en-US"/>
          </a:p>
        </p:txBody>
      </p:sp>
    </p:spTree>
    <p:extLst>
      <p:ext uri="{BB962C8B-B14F-4D97-AF65-F5344CB8AC3E}">
        <p14:creationId xmlns:p14="http://schemas.microsoft.com/office/powerpoint/2010/main" val="3666767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6883D9E03D8447BF77B0CE7CCEBF50" ma:contentTypeVersion="6" ma:contentTypeDescription="Create a new document." ma:contentTypeScope="" ma:versionID="e9261d879be5eb3a3d3b1e8714955416">
  <xsd:schema xmlns:xsd="http://www.w3.org/2001/XMLSchema" xmlns:xs="http://www.w3.org/2001/XMLSchema" xmlns:p="http://schemas.microsoft.com/office/2006/metadata/properties" xmlns:ns2="b2794a14-d2f2-4a21-87a1-2bf307f5e2b1" xmlns:ns3="602e8ada-c94d-47de-92a8-eff9311cb231" targetNamespace="http://schemas.microsoft.com/office/2006/metadata/properties" ma:root="true" ma:fieldsID="447e552dd9d83ae86574431a7f4b4fb7" ns2:_="" ns3:_="">
    <xsd:import namespace="b2794a14-d2f2-4a21-87a1-2bf307f5e2b1"/>
    <xsd:import namespace="602e8ada-c94d-47de-92a8-eff9311cb23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794a14-d2f2-4a21-87a1-2bf307f5e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2e8ada-c94d-47de-92a8-eff9311cb23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E49BC6-8039-4984-B00B-5AA70410891D}">
  <ds:schemaRefs>
    <ds:schemaRef ds:uri="602e8ada-c94d-47de-92a8-eff9311cb231"/>
    <ds:schemaRef ds:uri="b2794a14-d2f2-4a21-87a1-2bf307f5e2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3.xml><?xml version="1.0" encoding="utf-8"?>
<ds:datastoreItem xmlns:ds="http://schemas.openxmlformats.org/officeDocument/2006/customXml" ds:itemID="{6E8AD35F-6594-4B15-9277-8BFC9EFD0490}">
  <ds:schemaRefs>
    <ds:schemaRef ds:uri="602e8ada-c94d-47de-92a8-eff9311cb231"/>
    <ds:schemaRef ds:uri="b2794a14-d2f2-4a21-87a1-2bf307f5e2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19</TotalTime>
  <Words>1192</Words>
  <Application>Microsoft Office PowerPoint</Application>
  <PresentationFormat>Widescreen</PresentationFormat>
  <Paragraphs>118</Paragraphs>
  <Slides>19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Franklin Gothic Book</vt:lpstr>
      <vt:lpstr>Office Theme</vt:lpstr>
      <vt:lpstr>Ask Away</vt:lpstr>
      <vt:lpstr>Agenda</vt:lpstr>
      <vt:lpstr>Early Intervention Updates</vt:lpstr>
      <vt:lpstr>Authorized Service Types Procedure Codes </vt:lpstr>
      <vt:lpstr>Early Intervention</vt:lpstr>
      <vt:lpstr>Service Types/Service Codes and Rates</vt:lpstr>
      <vt:lpstr>EI- EIBI Service Codes and Rates Definitions</vt:lpstr>
      <vt:lpstr>General Early Intervention (EI)</vt:lpstr>
      <vt:lpstr>Early Intervention Service Codes and Rates (1 of 4)</vt:lpstr>
      <vt:lpstr>Early Intervention Service Codes and Rates (2 of 4)</vt:lpstr>
      <vt:lpstr>Early Intervention Service Codes and Rates (3 of 4)</vt:lpstr>
      <vt:lpstr>EIBI Service Codes and Rates (4 of 4)</vt:lpstr>
      <vt:lpstr>Early Intensive Behavioral Intervention (EIBI)- Autism</vt:lpstr>
      <vt:lpstr>Early Intervention Service Codes and Rates (1 of 3)</vt:lpstr>
      <vt:lpstr>Early Intervention Service Codes and Rates (2 of 3)</vt:lpstr>
      <vt:lpstr>Early Intervention Service Codes and Rates (3 of 3)</vt:lpstr>
      <vt:lpstr>Ongoing Business</vt:lpstr>
      <vt:lpstr>Negative Payment Voucher</vt:lpstr>
      <vt:lpstr>Ask Away – Next trainings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Atkinson, Jessica L (DPH)</dc:creator>
  <cp:lastModifiedBy>Chaneco, Aynsley</cp:lastModifiedBy>
  <cp:revision>17</cp:revision>
  <cp:lastPrinted>2021-01-21T15:13:04Z</cp:lastPrinted>
  <dcterms:created xsi:type="dcterms:W3CDTF">2022-07-05T15:37:33Z</dcterms:created>
  <dcterms:modified xsi:type="dcterms:W3CDTF">2025-10-14T16:47:26Z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0x0101005F6883D9E03D8447BF77B0CE7CCEBF50</vt:lpwstr>
  </property>
  <property fmtid="{D5CDD505-2E9C-101B-9397-08002B2CF9AE}" pid="3" name="MediaServiceImageTags">
    <vt:lpwstr/>
  </property>
</Properties>
</file>