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13"/>
  </p:notesMasterIdLst>
  <p:handoutMasterIdLst>
    <p:handoutMasterId r:id="rId14"/>
  </p:handoutMasterIdLst>
  <p:sldIdLst>
    <p:sldId id="2147470567" r:id="rId5"/>
    <p:sldId id="2147470568" r:id="rId6"/>
    <p:sldId id="2147470556" r:id="rId7"/>
    <p:sldId id="2147470574" r:id="rId8"/>
    <p:sldId id="2147470591" r:id="rId9"/>
    <p:sldId id="2147470592" r:id="rId10"/>
    <p:sldId id="2147470594" r:id="rId11"/>
    <p:sldId id="2147470042" r:id="rId12"/>
  </p:sldIdLst>
  <p:sldSz cx="12192000" cy="6858000"/>
  <p:notesSz cx="7086600" cy="93726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104" userDrawn="1">
          <p15:clr>
            <a:srgbClr val="A4A3A4"/>
          </p15:clr>
        </p15:guide>
        <p15:guide id="2" pos="7080" userDrawn="1">
          <p15:clr>
            <a:srgbClr val="A4A3A4"/>
          </p15:clr>
        </p15:guide>
      </p15:sldGuideLst>
    </p:ext>
    <p:ext uri="{2D200454-40CA-4A62-9FC3-DE9A4176ACB9}">
      <p15:notesGuideLst xmlns:p15="http://schemas.microsoft.com/office/powerpoint/2012/main">
        <p15:guide id="1" orient="horz" pos="2952" userDrawn="1">
          <p15:clr>
            <a:srgbClr val="A4A3A4"/>
          </p15:clr>
        </p15:guide>
        <p15:guide id="2" pos="2232"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0D3013C-1B73-CD0F-D354-6A41A46CEA88}" name="Geer, Scott W (DPH)" initials="G(" userId="S::scott.w.geer@mass.gov::9b959217-b051-4bd7-84b4-76ce9c9203a7" providerId="AD"/>
  <p188:author id="{5F0A9E60-FB8B-7D1E-5FEC-A2C6E8AAFE54}" name="White, Emily A (DPH)" initials="EW" userId="S::emily.a.white@mass.gov::0ac31090-e55a-4514-908a-5a1dcd9e2cab" providerId="AD"/>
  <p188:author id="{933C12F6-9E0B-AE18-3612-E8F0C04D2864}" name="Geer, Scott W (DPH)" initials="SG" userId="S::Scott.W.Geer@mass.gov::9b959217-b051-4bd7-84b4-76ce9c9203a7"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0" name=" " initials=" " lastIdx="4" clrIdx="0"/>
  <p:cmAuthor id="1" name="Karen" initials="K" lastIdx="2" clrIdx="1"/>
  <p:cmAuthor id="2" name="Bharel, Monica (DPH)" initials="BM(" lastIdx="31"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55994"/>
    <a:srgbClr val="4376BB"/>
    <a:srgbClr val="032E53"/>
    <a:srgbClr val="0133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1655" autoAdjust="0"/>
  </p:normalViewPr>
  <p:slideViewPr>
    <p:cSldViewPr snapToGrid="0">
      <p:cViewPr varScale="1">
        <p:scale>
          <a:sx n="90" d="100"/>
          <a:sy n="90" d="100"/>
        </p:scale>
        <p:origin x="1356" y="66"/>
      </p:cViewPr>
      <p:guideLst>
        <p:guide orient="horz" pos="4104"/>
        <p:guide pos="7080"/>
      </p:guideLst>
    </p:cSldViewPr>
  </p:slideViewPr>
  <p:notesTextViewPr>
    <p:cViewPr>
      <p:scale>
        <a:sx n="1" d="1"/>
        <a:sy n="1" d="1"/>
      </p:scale>
      <p:origin x="0" y="0"/>
    </p:cViewPr>
  </p:notesTextViewPr>
  <p:notesViewPr>
    <p:cSldViewPr snapToGrid="0">
      <p:cViewPr>
        <p:scale>
          <a:sx n="1" d="2"/>
          <a:sy n="1" d="2"/>
        </p:scale>
        <p:origin x="0" y="0"/>
      </p:cViewPr>
      <p:guideLst>
        <p:guide orient="horz" pos="2952"/>
        <p:guide pos="2232"/>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notesMaster" Target="notesMasters/notesMaster1.xml"/><Relationship Id="rId18" Type="http://schemas.openxmlformats.org/officeDocument/2006/relationships/theme" Target="theme/theme1.xml"/><Relationship Id="rId3" Type="http://schemas.openxmlformats.org/officeDocument/2006/relationships/customXml" Target="../customXml/item3.xml"/><Relationship Id="rId21" Type="http://schemas.microsoft.com/office/2018/10/relationships/authors" Target="author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commentAuthors" Target="commentAuthors.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handoutMaster" Target="handoutMasters/handout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atista, Manuela C (DPH)" userId="S::manuela.c.batista@mass.gov::ef55f405-31ff-46e0-9071-eeba4d2ba03f" providerId="AD" clId="Web-{B69D5A02-CC8E-4DDE-8F4D-AD943592D168}"/>
    <pc:docChg chg="delSld modSld">
      <pc:chgData name="Batista, Manuela C (DPH)" userId="S::manuela.c.batista@mass.gov::ef55f405-31ff-46e0-9071-eeba4d2ba03f" providerId="AD" clId="Web-{B69D5A02-CC8E-4DDE-8F4D-AD943592D168}" dt="2025-03-20T13:18:04.786" v="3" actId="20577"/>
      <pc:docMkLst>
        <pc:docMk/>
      </pc:docMkLst>
      <pc:sldChg chg="del">
        <pc:chgData name="Batista, Manuela C (DPH)" userId="S::manuela.c.batista@mass.gov::ef55f405-31ff-46e0-9071-eeba4d2ba03f" providerId="AD" clId="Web-{B69D5A02-CC8E-4DDE-8F4D-AD943592D168}" dt="2025-03-20T13:17:54.207" v="0"/>
        <pc:sldMkLst>
          <pc:docMk/>
          <pc:sldMk cId="1361889378" sldId="2147470562"/>
        </pc:sldMkLst>
      </pc:sldChg>
      <pc:sldChg chg="modSp">
        <pc:chgData name="Batista, Manuela C (DPH)" userId="S::manuela.c.batista@mass.gov::ef55f405-31ff-46e0-9071-eeba4d2ba03f" providerId="AD" clId="Web-{B69D5A02-CC8E-4DDE-8F4D-AD943592D168}" dt="2025-03-20T13:18:04.786" v="3" actId="20577"/>
        <pc:sldMkLst>
          <pc:docMk/>
          <pc:sldMk cId="988912532" sldId="2147470565"/>
        </pc:sldMkLst>
      </pc:sldChg>
    </pc:docChg>
  </pc:docChgLst>
  <pc:docChgLst>
    <pc:chgData name="Batista, Manuela C (DPH)" userId="S::manuela.c.batista@mass.gov::ef55f405-31ff-46e0-9071-eeba4d2ba03f" providerId="AD" clId="Web-{75205A89-6B1B-4816-A0E2-C7EAAAB6B3E5}"/>
    <pc:docChg chg="modSld">
      <pc:chgData name="Batista, Manuela C (DPH)" userId="S::manuela.c.batista@mass.gov::ef55f405-31ff-46e0-9071-eeba4d2ba03f" providerId="AD" clId="Web-{75205A89-6B1B-4816-A0E2-C7EAAAB6B3E5}" dt="2025-02-20T11:58:54.778" v="64"/>
      <pc:docMkLst>
        <pc:docMk/>
      </pc:docMkLst>
      <pc:sldChg chg="addSp delSp modSp mod setBg setClrOvrMap">
        <pc:chgData name="Batista, Manuela C (DPH)" userId="S::manuela.c.batista@mass.gov::ef55f405-31ff-46e0-9071-eeba4d2ba03f" providerId="AD" clId="Web-{75205A89-6B1B-4816-A0E2-C7EAAAB6B3E5}" dt="2025-02-20T11:58:54.778" v="64"/>
        <pc:sldMkLst>
          <pc:docMk/>
          <pc:sldMk cId="164984568" sldId="2147470564"/>
        </pc:sldMkLst>
      </pc:sldChg>
    </pc:docChg>
  </pc:docChgLst>
  <pc:docChgLst>
    <pc:chgData name="Geer, Scott W (DPH)" userId="9b959217-b051-4bd7-84b4-76ce9c9203a7" providerId="ADAL" clId="{2F27DA94-F6E1-4103-B37A-CD6A790BF4B7}"/>
    <pc:docChg chg="custSel modSld">
      <pc:chgData name="Geer, Scott W (DPH)" userId="9b959217-b051-4bd7-84b4-76ce9c9203a7" providerId="ADAL" clId="{2F27DA94-F6E1-4103-B37A-CD6A790BF4B7}" dt="2025-03-20T13:00:06.369" v="47" actId="108"/>
      <pc:docMkLst>
        <pc:docMk/>
      </pc:docMkLst>
      <pc:sldChg chg="modSp mod">
        <pc:chgData name="Geer, Scott W (DPH)" userId="9b959217-b051-4bd7-84b4-76ce9c9203a7" providerId="ADAL" clId="{2F27DA94-F6E1-4103-B37A-CD6A790BF4B7}" dt="2025-03-20T13:00:06.369" v="47" actId="108"/>
        <pc:sldMkLst>
          <pc:docMk/>
          <pc:sldMk cId="988912532" sldId="2147470565"/>
        </pc:sldMkLst>
      </pc:sldChg>
    </pc:docChg>
  </pc:docChgLst>
  <pc:docChgLst>
    <pc:chgData name="Geer, Scott W (DPH)" userId="9b959217-b051-4bd7-84b4-76ce9c9203a7" providerId="ADAL" clId="{3ADE90E5-392C-4B07-99D7-CDBADEE3E782}"/>
    <pc:docChg chg="undo redo custSel addSld delSld modSld sldOrd">
      <pc:chgData name="Geer, Scott W (DPH)" userId="9b959217-b051-4bd7-84b4-76ce9c9203a7" providerId="ADAL" clId="{3ADE90E5-392C-4B07-99D7-CDBADEE3E782}" dt="2025-02-20T14:02:26.262" v="1619" actId="1076"/>
      <pc:docMkLst>
        <pc:docMk/>
      </pc:docMkLst>
      <pc:sldChg chg="modSp mod ord">
        <pc:chgData name="Geer, Scott W (DPH)" userId="9b959217-b051-4bd7-84b4-76ce9c9203a7" providerId="ADAL" clId="{3ADE90E5-392C-4B07-99D7-CDBADEE3E782}" dt="2025-02-19T18:12:24.022" v="105"/>
        <pc:sldMkLst>
          <pc:docMk/>
          <pc:sldMk cId="3876558343" sldId="2147470045"/>
        </pc:sldMkLst>
      </pc:sldChg>
      <pc:sldChg chg="modSp mod ord">
        <pc:chgData name="Geer, Scott W (DPH)" userId="9b959217-b051-4bd7-84b4-76ce9c9203a7" providerId="ADAL" clId="{3ADE90E5-392C-4B07-99D7-CDBADEE3E782}" dt="2025-02-19T19:51:07.212" v="1039" actId="27107"/>
        <pc:sldMkLst>
          <pc:docMk/>
          <pc:sldMk cId="1361889378" sldId="2147470562"/>
        </pc:sldMkLst>
      </pc:sldChg>
      <pc:sldChg chg="modSp mod">
        <pc:chgData name="Geer, Scott W (DPH)" userId="9b959217-b051-4bd7-84b4-76ce9c9203a7" providerId="ADAL" clId="{3ADE90E5-392C-4B07-99D7-CDBADEE3E782}" dt="2025-02-19T19:55:13.530" v="1043" actId="20577"/>
        <pc:sldMkLst>
          <pc:docMk/>
          <pc:sldMk cId="1263935276" sldId="2147470563"/>
        </pc:sldMkLst>
      </pc:sldChg>
      <pc:sldChg chg="modSp mod">
        <pc:chgData name="Geer, Scott W (DPH)" userId="9b959217-b051-4bd7-84b4-76ce9c9203a7" providerId="ADAL" clId="{3ADE90E5-392C-4B07-99D7-CDBADEE3E782}" dt="2025-02-19T20:05:42.866" v="1236" actId="2711"/>
        <pc:sldMkLst>
          <pc:docMk/>
          <pc:sldMk cId="988912532" sldId="2147470565"/>
        </pc:sldMkLst>
      </pc:sldChg>
      <pc:sldChg chg="add">
        <pc:chgData name="Geer, Scott W (DPH)" userId="9b959217-b051-4bd7-84b4-76ce9c9203a7" providerId="ADAL" clId="{3ADE90E5-392C-4B07-99D7-CDBADEE3E782}" dt="2025-02-19T13:50:46.784" v="0" actId="2890"/>
        <pc:sldMkLst>
          <pc:docMk/>
          <pc:sldMk cId="838706638" sldId="2147470568"/>
        </pc:sldMkLst>
      </pc:sldChg>
      <pc:sldChg chg="modSp del mod modNotesTx">
        <pc:chgData name="Geer, Scott W (DPH)" userId="9b959217-b051-4bd7-84b4-76ce9c9203a7" providerId="ADAL" clId="{3ADE90E5-392C-4B07-99D7-CDBADEE3E782}" dt="2025-02-20T14:00:54.458" v="1614" actId="47"/>
        <pc:sldMkLst>
          <pc:docMk/>
          <pc:sldMk cId="1256458798" sldId="2147470569"/>
        </pc:sldMkLst>
      </pc:sldChg>
      <pc:sldChg chg="delSp modSp add mod ord">
        <pc:chgData name="Geer, Scott W (DPH)" userId="9b959217-b051-4bd7-84b4-76ce9c9203a7" providerId="ADAL" clId="{3ADE90E5-392C-4B07-99D7-CDBADEE3E782}" dt="2025-02-19T13:58:09.484" v="37" actId="478"/>
        <pc:sldMkLst>
          <pc:docMk/>
          <pc:sldMk cId="3221151234" sldId="2147470570"/>
        </pc:sldMkLst>
        <pc:spChg chg="mod">
          <ac:chgData name="Geer, Scott W (DPH)" userId="9b959217-b051-4bd7-84b4-76ce9c9203a7" providerId="ADAL" clId="{3ADE90E5-392C-4B07-99D7-CDBADEE3E782}" dt="2025-02-19T13:58:03.299" v="35" actId="20577"/>
          <ac:spMkLst>
            <pc:docMk/>
            <pc:sldMk cId="3221151234" sldId="2147470570"/>
            <ac:spMk id="4" creationId="{74D539E6-23F1-C63F-5AA6-85EA6E8E9A05}"/>
          </ac:spMkLst>
        </pc:spChg>
      </pc:sldChg>
      <pc:sldChg chg="addSp delSp modSp new del mod">
        <pc:chgData name="Geer, Scott W (DPH)" userId="9b959217-b051-4bd7-84b4-76ce9c9203a7" providerId="ADAL" clId="{3ADE90E5-392C-4B07-99D7-CDBADEE3E782}" dt="2025-02-19T18:23:09.858" v="213" actId="47"/>
        <pc:sldMkLst>
          <pc:docMk/>
          <pc:sldMk cId="2431822769" sldId="2147470571"/>
        </pc:sldMkLst>
      </pc:sldChg>
      <pc:sldChg chg="addSp delSp modSp new del mod">
        <pc:chgData name="Geer, Scott W (DPH)" userId="9b959217-b051-4bd7-84b4-76ce9c9203a7" providerId="ADAL" clId="{3ADE90E5-392C-4B07-99D7-CDBADEE3E782}" dt="2025-02-20T14:00:54.458" v="1614" actId="47"/>
        <pc:sldMkLst>
          <pc:docMk/>
          <pc:sldMk cId="1446133278" sldId="2147470572"/>
        </pc:sldMkLst>
      </pc:sldChg>
      <pc:sldChg chg="modSp add del mod ord">
        <pc:chgData name="Geer, Scott W (DPH)" userId="9b959217-b051-4bd7-84b4-76ce9c9203a7" providerId="ADAL" clId="{3ADE90E5-392C-4B07-99D7-CDBADEE3E782}" dt="2025-02-20T14:00:54.458" v="1614" actId="47"/>
        <pc:sldMkLst>
          <pc:docMk/>
          <pc:sldMk cId="2260323462" sldId="2147470573"/>
        </pc:sldMkLst>
      </pc:sldChg>
      <pc:sldChg chg="addSp delSp modSp new del mod ord">
        <pc:chgData name="Geer, Scott W (DPH)" userId="9b959217-b051-4bd7-84b4-76ce9c9203a7" providerId="ADAL" clId="{3ADE90E5-392C-4B07-99D7-CDBADEE3E782}" dt="2025-02-20T14:00:54.458" v="1614" actId="47"/>
        <pc:sldMkLst>
          <pc:docMk/>
          <pc:sldMk cId="2247913956" sldId="2147470578"/>
        </pc:sldMkLst>
      </pc:sldChg>
      <pc:sldChg chg="addSp delSp modSp new del mod">
        <pc:chgData name="Geer, Scott W (DPH)" userId="9b959217-b051-4bd7-84b4-76ce9c9203a7" providerId="ADAL" clId="{3ADE90E5-392C-4B07-99D7-CDBADEE3E782}" dt="2025-02-20T14:00:54.458" v="1614" actId="47"/>
        <pc:sldMkLst>
          <pc:docMk/>
          <pc:sldMk cId="1993899919" sldId="2147470580"/>
        </pc:sldMkLst>
      </pc:sldChg>
      <pc:sldChg chg="addSp modSp mod">
        <pc:chgData name="Geer, Scott W (DPH)" userId="9b959217-b051-4bd7-84b4-76ce9c9203a7" providerId="ADAL" clId="{3ADE90E5-392C-4B07-99D7-CDBADEE3E782}" dt="2025-02-20T14:02:26.262" v="1619" actId="1076"/>
        <pc:sldMkLst>
          <pc:docMk/>
          <pc:sldMk cId="1824331880" sldId="2147470583"/>
        </pc:sldMkLst>
      </pc:sldChg>
    </pc:docChg>
  </pc:docChgLst>
  <pc:docChgLst>
    <pc:chgData name="Batista, Manuela C (DPH)" userId="S::manuela.c.batista@mass.gov::ef55f405-31ff-46e0-9071-eeba4d2ba03f" providerId="AD" clId="Web-{BCF88E31-D47F-44EB-B5A7-46D91B6D61A8}"/>
    <pc:docChg chg="addSld delSld modSld sldOrd">
      <pc:chgData name="Batista, Manuela C (DPH)" userId="S::manuela.c.batista@mass.gov::ef55f405-31ff-46e0-9071-eeba4d2ba03f" providerId="AD" clId="Web-{BCF88E31-D47F-44EB-B5A7-46D91B6D61A8}" dt="2025-02-19T20:10:46.344" v="673" actId="20577"/>
      <pc:docMkLst>
        <pc:docMk/>
      </pc:docMkLst>
      <pc:sldChg chg="ord">
        <pc:chgData name="Batista, Manuela C (DPH)" userId="S::manuela.c.batista@mass.gov::ef55f405-31ff-46e0-9071-eeba4d2ba03f" providerId="AD" clId="Web-{BCF88E31-D47F-44EB-B5A7-46D91B6D61A8}" dt="2025-02-19T19:43:59.981" v="0"/>
        <pc:sldMkLst>
          <pc:docMk/>
          <pc:sldMk cId="1719305198" sldId="2147470556"/>
        </pc:sldMkLst>
      </pc:sldChg>
      <pc:sldChg chg="modSp">
        <pc:chgData name="Batista, Manuela C (DPH)" userId="S::manuela.c.batista@mass.gov::ef55f405-31ff-46e0-9071-eeba4d2ba03f" providerId="AD" clId="Web-{BCF88E31-D47F-44EB-B5A7-46D91B6D61A8}" dt="2025-02-19T19:49:09.947" v="43" actId="20577"/>
        <pc:sldMkLst>
          <pc:docMk/>
          <pc:sldMk cId="3618947871" sldId="2147470574"/>
        </pc:sldMkLst>
        <pc:spChg chg="mod">
          <ac:chgData name="Batista, Manuela C (DPH)" userId="S::manuela.c.batista@mass.gov::ef55f405-31ff-46e0-9071-eeba4d2ba03f" providerId="AD" clId="Web-{BCF88E31-D47F-44EB-B5A7-46D91B6D61A8}" dt="2025-02-19T19:48:49.838" v="36" actId="20577"/>
          <ac:spMkLst>
            <pc:docMk/>
            <pc:sldMk cId="3618947871" sldId="2147470574"/>
            <ac:spMk id="3" creationId="{5287A715-3E37-ACAC-B34E-F2C908308612}"/>
          </ac:spMkLst>
        </pc:spChg>
        <pc:spChg chg="mod">
          <ac:chgData name="Batista, Manuela C (DPH)" userId="S::manuela.c.batista@mass.gov::ef55f405-31ff-46e0-9071-eeba4d2ba03f" providerId="AD" clId="Web-{BCF88E31-D47F-44EB-B5A7-46D91B6D61A8}" dt="2025-02-19T19:49:09.947" v="43" actId="20577"/>
          <ac:spMkLst>
            <pc:docMk/>
            <pc:sldMk cId="3618947871" sldId="2147470574"/>
            <ac:spMk id="4" creationId="{C317434E-C479-435B-7BB7-2206D086BA1B}"/>
          </ac:spMkLst>
        </pc:spChg>
      </pc:sldChg>
      <pc:sldChg chg="modSp">
        <pc:chgData name="Batista, Manuela C (DPH)" userId="S::manuela.c.batista@mass.gov::ef55f405-31ff-46e0-9071-eeba4d2ba03f" providerId="AD" clId="Web-{BCF88E31-D47F-44EB-B5A7-46D91B6D61A8}" dt="2025-02-19T20:07:06.830" v="646" actId="20577"/>
        <pc:sldMkLst>
          <pc:docMk/>
          <pc:sldMk cId="251746750" sldId="2147470575"/>
        </pc:sldMkLst>
      </pc:sldChg>
      <pc:sldChg chg="modSp new">
        <pc:chgData name="Batista, Manuela C (DPH)" userId="S::manuela.c.batista@mass.gov::ef55f405-31ff-46e0-9071-eeba4d2ba03f" providerId="AD" clId="Web-{BCF88E31-D47F-44EB-B5A7-46D91B6D61A8}" dt="2025-02-19T20:10:46.344" v="673" actId="20577"/>
        <pc:sldMkLst>
          <pc:docMk/>
          <pc:sldMk cId="2023787541" sldId="2147470576"/>
        </pc:sldMkLst>
      </pc:sldChg>
      <pc:sldChg chg="modSp new del">
        <pc:chgData name="Batista, Manuela C (DPH)" userId="S::manuela.c.batista@mass.gov::ef55f405-31ff-46e0-9071-eeba4d2ba03f" providerId="AD" clId="Web-{BCF88E31-D47F-44EB-B5A7-46D91B6D61A8}" dt="2025-02-19T20:10:38.531" v="670"/>
        <pc:sldMkLst>
          <pc:docMk/>
          <pc:sldMk cId="4148154195" sldId="2147470577"/>
        </pc:sldMkLst>
      </pc:sldChg>
      <pc:sldChg chg="new del">
        <pc:chgData name="Batista, Manuela C (DPH)" userId="S::manuela.c.batista@mass.gov::ef55f405-31ff-46e0-9071-eeba4d2ba03f" providerId="AD" clId="Web-{BCF88E31-D47F-44EB-B5A7-46D91B6D61A8}" dt="2025-02-19T20:10:42.187" v="671"/>
        <pc:sldMkLst>
          <pc:docMk/>
          <pc:sldMk cId="1746920195" sldId="2147470579"/>
        </pc:sldMkLst>
      </pc:sldChg>
    </pc:docChg>
  </pc:docChgLst>
  <pc:docChgLst>
    <pc:chgData name="Batista, Manuela C (DPH)" userId="S::manuela.c.batista@mass.gov::ef55f405-31ff-46e0-9071-eeba4d2ba03f" providerId="AD" clId="Web-{5FC865FF-30F5-4FF7-98C1-C7214A4588E7}"/>
    <pc:docChg chg="addSld">
      <pc:chgData name="Batista, Manuela C (DPH)" userId="S::manuela.c.batista@mass.gov::ef55f405-31ff-46e0-9071-eeba4d2ba03f" providerId="AD" clId="Web-{5FC865FF-30F5-4FF7-98C1-C7214A4588E7}" dt="2025-02-19T19:41:40.843" v="1"/>
      <pc:docMkLst>
        <pc:docMk/>
      </pc:docMkLst>
      <pc:sldChg chg="new">
        <pc:chgData name="Batista, Manuela C (DPH)" userId="S::manuela.c.batista@mass.gov::ef55f405-31ff-46e0-9071-eeba4d2ba03f" providerId="AD" clId="Web-{5FC865FF-30F5-4FF7-98C1-C7214A4588E7}" dt="2025-02-19T19:41:37.796" v="0"/>
        <pc:sldMkLst>
          <pc:docMk/>
          <pc:sldMk cId="3618947871" sldId="2147470574"/>
        </pc:sldMkLst>
      </pc:sldChg>
      <pc:sldChg chg="new">
        <pc:chgData name="Batista, Manuela C (DPH)" userId="S::manuela.c.batista@mass.gov::ef55f405-31ff-46e0-9071-eeba4d2ba03f" providerId="AD" clId="Web-{5FC865FF-30F5-4FF7-98C1-C7214A4588E7}" dt="2025-02-19T19:41:40.843" v="1"/>
        <pc:sldMkLst>
          <pc:docMk/>
          <pc:sldMk cId="251746750" sldId="2147470575"/>
        </pc:sldMkLst>
      </pc:sldChg>
    </pc:docChg>
  </pc:docChgLst>
  <pc:docChgLst>
    <pc:chgData name="Geer, Scott W (DPH)" userId="9b959217-b051-4bd7-84b4-76ce9c9203a7" providerId="ADAL" clId="{9650E028-DA3C-4444-94AC-9CA923C151C2}"/>
    <pc:docChg chg="delSld">
      <pc:chgData name="Geer, Scott W (DPH)" userId="9b959217-b051-4bd7-84b4-76ce9c9203a7" providerId="ADAL" clId="{9650E028-DA3C-4444-94AC-9CA923C151C2}" dt="2025-04-14T14:45:59.775" v="1" actId="47"/>
      <pc:docMkLst>
        <pc:docMk/>
      </pc:docMkLst>
      <pc:sldChg chg="del">
        <pc:chgData name="Geer, Scott W (DPH)" userId="9b959217-b051-4bd7-84b4-76ce9c9203a7" providerId="ADAL" clId="{9650E028-DA3C-4444-94AC-9CA923C151C2}" dt="2025-04-14T14:45:41.041" v="0" actId="47"/>
        <pc:sldMkLst>
          <pc:docMk/>
          <pc:sldMk cId="164984568" sldId="2147470564"/>
        </pc:sldMkLst>
      </pc:sldChg>
      <pc:sldChg chg="del">
        <pc:chgData name="Geer, Scott W (DPH)" userId="9b959217-b051-4bd7-84b4-76ce9c9203a7" providerId="ADAL" clId="{9650E028-DA3C-4444-94AC-9CA923C151C2}" dt="2025-04-14T14:45:41.041" v="0" actId="47"/>
        <pc:sldMkLst>
          <pc:docMk/>
          <pc:sldMk cId="988912532" sldId="2147470565"/>
        </pc:sldMkLst>
      </pc:sldChg>
      <pc:sldChg chg="del">
        <pc:chgData name="Geer, Scott W (DPH)" userId="9b959217-b051-4bd7-84b4-76ce9c9203a7" providerId="ADAL" clId="{9650E028-DA3C-4444-94AC-9CA923C151C2}" dt="2025-04-14T14:45:59.775" v="1" actId="47"/>
        <pc:sldMkLst>
          <pc:docMk/>
          <pc:sldMk cId="3221151234" sldId="2147470570"/>
        </pc:sldMkLst>
      </pc:sldChg>
      <pc:sldChg chg="del">
        <pc:chgData name="Geer, Scott W (DPH)" userId="9b959217-b051-4bd7-84b4-76ce9c9203a7" providerId="ADAL" clId="{9650E028-DA3C-4444-94AC-9CA923C151C2}" dt="2025-04-14T14:45:59.775" v="1" actId="47"/>
        <pc:sldMkLst>
          <pc:docMk/>
          <pc:sldMk cId="4172829218" sldId="2147470595"/>
        </pc:sldMkLst>
      </pc:sldChg>
      <pc:sldChg chg="del">
        <pc:chgData name="Geer, Scott W (DPH)" userId="9b959217-b051-4bd7-84b4-76ce9c9203a7" providerId="ADAL" clId="{9650E028-DA3C-4444-94AC-9CA923C151C2}" dt="2025-04-14T14:45:59.775" v="1" actId="47"/>
        <pc:sldMkLst>
          <pc:docMk/>
          <pc:sldMk cId="3974917428" sldId="2147470596"/>
        </pc:sldMkLst>
      </pc:sldChg>
    </pc:docChg>
  </pc:docChgLst>
  <pc:docChgLst>
    <pc:chgData name="Batista, Manuela C (DPH)" userId="S::manuela.c.batista@mass.gov::ef55f405-31ff-46e0-9071-eeba4d2ba03f" providerId="AD" clId="Web-{623242F4-5510-44C8-A33E-64CB9F937D53}"/>
    <pc:docChg chg="modSld">
      <pc:chgData name="Batista, Manuela C (DPH)" userId="S::manuela.c.batista@mass.gov::ef55f405-31ff-46e0-9071-eeba4d2ba03f" providerId="AD" clId="Web-{623242F4-5510-44C8-A33E-64CB9F937D53}" dt="2025-02-20T14:38:56.614" v="4" actId="20577"/>
      <pc:docMkLst>
        <pc:docMk/>
      </pc:docMkLst>
      <pc:sldChg chg="modSp">
        <pc:chgData name="Batista, Manuela C (DPH)" userId="S::manuela.c.batista@mass.gov::ef55f405-31ff-46e0-9071-eeba4d2ba03f" providerId="AD" clId="Web-{623242F4-5510-44C8-A33E-64CB9F937D53}" dt="2025-02-20T14:38:56.614" v="4" actId="20577"/>
        <pc:sldMkLst>
          <pc:docMk/>
          <pc:sldMk cId="1215694420" sldId="2147470044"/>
        </pc:sldMkLst>
      </pc:sldChg>
      <pc:sldChg chg="modSp">
        <pc:chgData name="Batista, Manuela C (DPH)" userId="S::manuela.c.batista@mass.gov::ef55f405-31ff-46e0-9071-eeba4d2ba03f" providerId="AD" clId="Web-{623242F4-5510-44C8-A33E-64CB9F937D53}" dt="2025-02-20T14:30:35.340" v="1" actId="20577"/>
        <pc:sldMkLst>
          <pc:docMk/>
          <pc:sldMk cId="251746750" sldId="2147470575"/>
        </pc:sldMkLst>
      </pc:sldChg>
    </pc:docChg>
  </pc:docChgLst>
  <pc:docChgLst>
    <pc:chgData name="Batista, Manuela C (DPH)" userId="ef55f405-31ff-46e0-9071-eeba4d2ba03f" providerId="ADAL" clId="{7DCFA207-EB28-4164-B4E4-7CFB4704EDAE}"/>
    <pc:docChg chg="modSld">
      <pc:chgData name="Batista, Manuela C (DPH)" userId="ef55f405-31ff-46e0-9071-eeba4d2ba03f" providerId="ADAL" clId="{7DCFA207-EB28-4164-B4E4-7CFB4704EDAE}" dt="2025-02-18T13:50:40.960" v="19"/>
      <pc:docMkLst>
        <pc:docMk/>
      </pc:docMkLst>
      <pc:sldChg chg="modSp mod">
        <pc:chgData name="Batista, Manuela C (DPH)" userId="ef55f405-31ff-46e0-9071-eeba4d2ba03f" providerId="ADAL" clId="{7DCFA207-EB28-4164-B4E4-7CFB4704EDAE}" dt="2025-02-18T13:50:27.135" v="18" actId="20577"/>
        <pc:sldMkLst>
          <pc:docMk/>
          <pc:sldMk cId="3876558343" sldId="2147470045"/>
        </pc:sldMkLst>
      </pc:sldChg>
      <pc:sldChg chg="modSp">
        <pc:chgData name="Batista, Manuela C (DPH)" userId="ef55f405-31ff-46e0-9071-eeba4d2ba03f" providerId="ADAL" clId="{7DCFA207-EB28-4164-B4E4-7CFB4704EDAE}" dt="2025-02-18T13:50:40.960" v="19"/>
        <pc:sldMkLst>
          <pc:docMk/>
          <pc:sldMk cId="164984568" sldId="2147470564"/>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1502" cy="468951"/>
          </a:xfrm>
          <a:prstGeom prst="rect">
            <a:avLst/>
          </a:prstGeom>
        </p:spPr>
        <p:txBody>
          <a:bodyPr vert="horz" lIns="92290" tIns="46145" rIns="92290" bIns="46145" rtlCol="0"/>
          <a:lstStyle>
            <a:lvl1pPr algn="l">
              <a:defRPr sz="1200"/>
            </a:lvl1pPr>
          </a:lstStyle>
          <a:p>
            <a:endParaRPr lang="en-US"/>
          </a:p>
        </p:txBody>
      </p:sp>
      <p:sp>
        <p:nvSpPr>
          <p:cNvPr id="3" name="Date Placeholder 2"/>
          <p:cNvSpPr>
            <a:spLocks noGrp="1"/>
          </p:cNvSpPr>
          <p:nvPr>
            <p:ph type="dt" sz="quarter" idx="1"/>
          </p:nvPr>
        </p:nvSpPr>
        <p:spPr>
          <a:xfrm>
            <a:off x="4013494" y="0"/>
            <a:ext cx="3071502" cy="468951"/>
          </a:xfrm>
          <a:prstGeom prst="rect">
            <a:avLst/>
          </a:prstGeom>
        </p:spPr>
        <p:txBody>
          <a:bodyPr vert="horz" lIns="92290" tIns="46145" rIns="92290" bIns="46145" rtlCol="0"/>
          <a:lstStyle>
            <a:lvl1pPr algn="r">
              <a:defRPr sz="1200"/>
            </a:lvl1pPr>
          </a:lstStyle>
          <a:p>
            <a:fld id="{F33EE6C5-4F47-4445-8BCE-B8BE9FB65DED}" type="datetimeFigureOut">
              <a:rPr lang="en-US" smtClean="0"/>
              <a:t>4/14/2025</a:t>
            </a:fld>
            <a:endParaRPr lang="en-US"/>
          </a:p>
        </p:txBody>
      </p:sp>
      <p:sp>
        <p:nvSpPr>
          <p:cNvPr id="4" name="Footer Placeholder 3"/>
          <p:cNvSpPr>
            <a:spLocks noGrp="1"/>
          </p:cNvSpPr>
          <p:nvPr>
            <p:ph type="ftr" sz="quarter" idx="2"/>
          </p:nvPr>
        </p:nvSpPr>
        <p:spPr>
          <a:xfrm>
            <a:off x="0" y="8902049"/>
            <a:ext cx="3071502" cy="468951"/>
          </a:xfrm>
          <a:prstGeom prst="rect">
            <a:avLst/>
          </a:prstGeom>
        </p:spPr>
        <p:txBody>
          <a:bodyPr vert="horz" lIns="92290" tIns="46145" rIns="92290" bIns="46145" rtlCol="0" anchor="b"/>
          <a:lstStyle>
            <a:lvl1pPr algn="l">
              <a:defRPr sz="1200"/>
            </a:lvl1pPr>
          </a:lstStyle>
          <a:p>
            <a:endParaRPr lang="en-US"/>
          </a:p>
        </p:txBody>
      </p:sp>
      <p:sp>
        <p:nvSpPr>
          <p:cNvPr id="5" name="Slide Number Placeholder 4"/>
          <p:cNvSpPr>
            <a:spLocks noGrp="1"/>
          </p:cNvSpPr>
          <p:nvPr>
            <p:ph type="sldNum" sz="quarter" idx="3"/>
          </p:nvPr>
        </p:nvSpPr>
        <p:spPr>
          <a:xfrm>
            <a:off x="4013494" y="8902049"/>
            <a:ext cx="3071502" cy="468951"/>
          </a:xfrm>
          <a:prstGeom prst="rect">
            <a:avLst/>
          </a:prstGeom>
        </p:spPr>
        <p:txBody>
          <a:bodyPr vert="horz" lIns="92290" tIns="46145" rIns="92290" bIns="46145" rtlCol="0" anchor="b"/>
          <a:lstStyle>
            <a:lvl1pPr algn="r">
              <a:defRPr sz="1200"/>
            </a:lvl1pPr>
          </a:lstStyle>
          <a:p>
            <a:fld id="{B8A8D0D6-5496-4D9E-81CA-3E43FBC8EAE3}" type="slidenum">
              <a:rPr lang="en-US" smtClean="0"/>
              <a:t>‹#›</a:t>
            </a:fld>
            <a:endParaRPr lang="en-US"/>
          </a:p>
        </p:txBody>
      </p:sp>
    </p:spTree>
    <p:extLst>
      <p:ext uri="{BB962C8B-B14F-4D97-AF65-F5344CB8AC3E}">
        <p14:creationId xmlns:p14="http://schemas.microsoft.com/office/powerpoint/2010/main" val="188563023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0860" cy="470257"/>
          </a:xfrm>
          <a:prstGeom prst="rect">
            <a:avLst/>
          </a:prstGeom>
        </p:spPr>
        <p:txBody>
          <a:bodyPr vert="horz" lIns="94044" tIns="47022" rIns="94044" bIns="47022" rtlCol="0"/>
          <a:lstStyle>
            <a:lvl1pPr algn="l">
              <a:defRPr sz="1200"/>
            </a:lvl1pPr>
          </a:lstStyle>
          <a:p>
            <a:endParaRPr lang="en-US"/>
          </a:p>
        </p:txBody>
      </p:sp>
      <p:sp>
        <p:nvSpPr>
          <p:cNvPr id="3" name="Date Placeholder 2"/>
          <p:cNvSpPr>
            <a:spLocks noGrp="1"/>
          </p:cNvSpPr>
          <p:nvPr>
            <p:ph type="dt" idx="1"/>
          </p:nvPr>
        </p:nvSpPr>
        <p:spPr>
          <a:xfrm>
            <a:off x="4014100" y="0"/>
            <a:ext cx="3070860" cy="470257"/>
          </a:xfrm>
          <a:prstGeom prst="rect">
            <a:avLst/>
          </a:prstGeom>
        </p:spPr>
        <p:txBody>
          <a:bodyPr vert="horz" lIns="94044" tIns="47022" rIns="94044" bIns="47022" rtlCol="0"/>
          <a:lstStyle>
            <a:lvl1pPr algn="r">
              <a:defRPr sz="1200"/>
            </a:lvl1pPr>
          </a:lstStyle>
          <a:p>
            <a:fld id="{5A6C4BF5-E566-BD4E-BF84-8EF979555B2D}" type="datetimeFigureOut">
              <a:rPr lang="en-US" smtClean="0"/>
              <a:t>4/14/2025</a:t>
            </a:fld>
            <a:endParaRPr lang="en-US"/>
          </a:p>
        </p:txBody>
      </p:sp>
      <p:sp>
        <p:nvSpPr>
          <p:cNvPr id="5" name="Notes Placeholder 4"/>
          <p:cNvSpPr>
            <a:spLocks noGrp="1"/>
          </p:cNvSpPr>
          <p:nvPr>
            <p:ph type="body" sz="quarter" idx="3"/>
          </p:nvPr>
        </p:nvSpPr>
        <p:spPr>
          <a:xfrm>
            <a:off x="708660" y="4510563"/>
            <a:ext cx="5669280" cy="3690462"/>
          </a:xfrm>
          <a:prstGeom prst="rect">
            <a:avLst/>
          </a:prstGeom>
        </p:spPr>
        <p:txBody>
          <a:bodyPr vert="horz" lIns="94044" tIns="47022" rIns="94044" bIns="47022"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902344"/>
            <a:ext cx="3070860" cy="470256"/>
          </a:xfrm>
          <a:prstGeom prst="rect">
            <a:avLst/>
          </a:prstGeom>
        </p:spPr>
        <p:txBody>
          <a:bodyPr vert="horz" lIns="94044" tIns="47022" rIns="94044" bIns="47022" rtlCol="0" anchor="b"/>
          <a:lstStyle>
            <a:lvl1pPr algn="l">
              <a:defRPr sz="1200"/>
            </a:lvl1pPr>
          </a:lstStyle>
          <a:p>
            <a:endParaRPr lang="en-US"/>
          </a:p>
        </p:txBody>
      </p:sp>
      <p:sp>
        <p:nvSpPr>
          <p:cNvPr id="7" name="Slide Number Placeholder 6"/>
          <p:cNvSpPr>
            <a:spLocks noGrp="1"/>
          </p:cNvSpPr>
          <p:nvPr>
            <p:ph type="sldNum" sz="quarter" idx="5"/>
          </p:nvPr>
        </p:nvSpPr>
        <p:spPr>
          <a:xfrm>
            <a:off x="4014100" y="8902344"/>
            <a:ext cx="3070860" cy="470256"/>
          </a:xfrm>
          <a:prstGeom prst="rect">
            <a:avLst/>
          </a:prstGeom>
        </p:spPr>
        <p:txBody>
          <a:bodyPr vert="horz" lIns="94044" tIns="47022" rIns="94044" bIns="47022" rtlCol="0" anchor="b"/>
          <a:lstStyle>
            <a:lvl1pPr algn="r">
              <a:defRPr sz="1200"/>
            </a:lvl1pPr>
          </a:lstStyle>
          <a:p>
            <a:fld id="{D34CBBDB-52D0-FE4C-8729-D7393D454E10}" type="slidenum">
              <a:rPr lang="en-US" smtClean="0"/>
              <a:t>‹#›</a:t>
            </a:fld>
            <a:endParaRPr lang="en-US"/>
          </a:p>
        </p:txBody>
      </p:sp>
      <p:sp>
        <p:nvSpPr>
          <p:cNvPr id="8" name="Slide Image Placeholder 7"/>
          <p:cNvSpPr>
            <a:spLocks noGrp="1" noRot="1" noChangeAspect="1"/>
          </p:cNvSpPr>
          <p:nvPr>
            <p:ph type="sldImg" idx="2"/>
          </p:nvPr>
        </p:nvSpPr>
        <p:spPr>
          <a:xfrm>
            <a:off x="419100" y="703263"/>
            <a:ext cx="6248400" cy="3514725"/>
          </a:xfrm>
          <a:prstGeom prst="rect">
            <a:avLst/>
          </a:prstGeom>
          <a:noFill/>
          <a:ln w="12700">
            <a:solidFill>
              <a:prstClr val="black"/>
            </a:solidFill>
          </a:ln>
        </p:spPr>
        <p:txBody>
          <a:bodyPr vert="horz" lIns="92290" tIns="46145" rIns="92290" bIns="46145" rtlCol="0" anchor="ctr"/>
          <a:lstStyle/>
          <a:p>
            <a:endParaRPr lang="en-US"/>
          </a:p>
        </p:txBody>
      </p:sp>
    </p:spTree>
    <p:extLst>
      <p:ext uri="{BB962C8B-B14F-4D97-AF65-F5344CB8AC3E}">
        <p14:creationId xmlns:p14="http://schemas.microsoft.com/office/powerpoint/2010/main" val="1613369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We are the Massachusetts Early Intervention Massachusetts Early Intervention is a program for infants and toddlers (birth to 3 years old) who have developmental delays or are at risk of a developmental delay.</a:t>
            </a:r>
          </a:p>
          <a:p>
            <a:endParaRPr lang="en-US"/>
          </a:p>
        </p:txBody>
      </p:sp>
      <p:sp>
        <p:nvSpPr>
          <p:cNvPr id="4" name="Slide Number Placeholder 3"/>
          <p:cNvSpPr>
            <a:spLocks noGrp="1"/>
          </p:cNvSpPr>
          <p:nvPr>
            <p:ph type="sldNum" sz="quarter" idx="5"/>
          </p:nvPr>
        </p:nvSpPr>
        <p:spPr/>
        <p:txBody>
          <a:bodyPr/>
          <a:lstStyle/>
          <a:p>
            <a:fld id="{D34CBBDB-52D0-FE4C-8729-D7393D454E10}" type="slidenum">
              <a:rPr lang="en-US" smtClean="0"/>
              <a:t>3</a:t>
            </a:fld>
            <a:endParaRPr lang="en-US"/>
          </a:p>
        </p:txBody>
      </p:sp>
    </p:spTree>
    <p:extLst>
      <p:ext uri="{BB962C8B-B14F-4D97-AF65-F5344CB8AC3E}">
        <p14:creationId xmlns:p14="http://schemas.microsoft.com/office/powerpoint/2010/main" val="889732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None/>
            </a:pPr>
            <a:r>
              <a:rPr lang="en-US" dirty="0"/>
              <a:t>When service delivery data is uploaded into the EI Client System through the Claim Submission Process, a series of validations and adjudications take place.</a:t>
            </a:r>
          </a:p>
          <a:p>
            <a:pPr>
              <a:buFont typeface="Arial" panose="020B0604020202020204" pitchFamily="34" charset="0"/>
              <a:buChar char="•"/>
            </a:pPr>
            <a:r>
              <a:rPr lang="en-US" dirty="0"/>
              <a:t>If the claim passes all validations and adjudications, no errors will appear in the Error Message entity associated with the claim.</a:t>
            </a:r>
          </a:p>
          <a:p>
            <a:pPr>
              <a:buFont typeface="Arial" panose="020B0604020202020204" pitchFamily="34" charset="0"/>
              <a:buChar char="•"/>
            </a:pPr>
            <a:r>
              <a:rPr lang="en-US" dirty="0"/>
              <a:t>If the claim fails any validation or adjudication, an error code will be assigned to the claim.</a:t>
            </a:r>
          </a:p>
          <a:p>
            <a:endParaRPr lang="en-US" dirty="0"/>
          </a:p>
        </p:txBody>
      </p:sp>
      <p:sp>
        <p:nvSpPr>
          <p:cNvPr id="4" name="Slide Number Placeholder 3"/>
          <p:cNvSpPr>
            <a:spLocks noGrp="1"/>
          </p:cNvSpPr>
          <p:nvPr>
            <p:ph type="sldNum" sz="quarter" idx="5"/>
          </p:nvPr>
        </p:nvSpPr>
        <p:spPr/>
        <p:txBody>
          <a:bodyPr/>
          <a:lstStyle/>
          <a:p>
            <a:fld id="{D34CBBDB-52D0-FE4C-8729-D7393D454E10}" type="slidenum">
              <a:rPr lang="en-US" smtClean="0"/>
              <a:t>4</a:t>
            </a:fld>
            <a:endParaRPr lang="en-US"/>
          </a:p>
        </p:txBody>
      </p:sp>
    </p:spTree>
    <p:extLst>
      <p:ext uri="{BB962C8B-B14F-4D97-AF65-F5344CB8AC3E}">
        <p14:creationId xmlns:p14="http://schemas.microsoft.com/office/powerpoint/2010/main" val="27910743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When you receive a rejected claim status, it means the claim contains an error. The rejection will include an error code that explains the issue. You must fix the error before the claim can be processed.</a:t>
            </a:r>
          </a:p>
          <a:p>
            <a:endParaRPr lang="en-US" dirty="0"/>
          </a:p>
        </p:txBody>
      </p:sp>
      <p:sp>
        <p:nvSpPr>
          <p:cNvPr id="4" name="Slide Number Placeholder 3"/>
          <p:cNvSpPr>
            <a:spLocks noGrp="1"/>
          </p:cNvSpPr>
          <p:nvPr>
            <p:ph type="sldNum" sz="quarter" idx="5"/>
          </p:nvPr>
        </p:nvSpPr>
        <p:spPr/>
        <p:txBody>
          <a:bodyPr/>
          <a:lstStyle/>
          <a:p>
            <a:fld id="{D34CBBDB-52D0-FE4C-8729-D7393D454E10}" type="slidenum">
              <a:rPr lang="en-US" smtClean="0"/>
              <a:t>5</a:t>
            </a:fld>
            <a:endParaRPr lang="en-US"/>
          </a:p>
        </p:txBody>
      </p:sp>
    </p:spTree>
    <p:extLst>
      <p:ext uri="{BB962C8B-B14F-4D97-AF65-F5344CB8AC3E}">
        <p14:creationId xmlns:p14="http://schemas.microsoft.com/office/powerpoint/2010/main" val="33865975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Error code/message</a:t>
            </a:r>
          </a:p>
        </p:txBody>
      </p:sp>
      <p:sp>
        <p:nvSpPr>
          <p:cNvPr id="4" name="Slide Number Placeholder 3"/>
          <p:cNvSpPr>
            <a:spLocks noGrp="1"/>
          </p:cNvSpPr>
          <p:nvPr>
            <p:ph type="sldNum" sz="quarter" idx="5"/>
          </p:nvPr>
        </p:nvSpPr>
        <p:spPr/>
        <p:txBody>
          <a:bodyPr/>
          <a:lstStyle/>
          <a:p>
            <a:fld id="{D34CBBDB-52D0-FE4C-8729-D7393D454E10}" type="slidenum">
              <a:rPr lang="en-US" smtClean="0"/>
              <a:t>6</a:t>
            </a:fld>
            <a:endParaRPr lang="en-US"/>
          </a:p>
        </p:txBody>
      </p:sp>
    </p:spTree>
    <p:extLst>
      <p:ext uri="{BB962C8B-B14F-4D97-AF65-F5344CB8AC3E}">
        <p14:creationId xmlns:p14="http://schemas.microsoft.com/office/powerpoint/2010/main" val="3517658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Assessment exceed error code instructions on what to do next when an error occurs. </a:t>
            </a:r>
          </a:p>
        </p:txBody>
      </p:sp>
      <p:sp>
        <p:nvSpPr>
          <p:cNvPr id="4" name="Slide Number Placeholder 3"/>
          <p:cNvSpPr>
            <a:spLocks noGrp="1"/>
          </p:cNvSpPr>
          <p:nvPr>
            <p:ph type="sldNum" sz="quarter" idx="5"/>
          </p:nvPr>
        </p:nvSpPr>
        <p:spPr/>
        <p:txBody>
          <a:bodyPr/>
          <a:lstStyle/>
          <a:p>
            <a:fld id="{D34CBBDB-52D0-FE4C-8729-D7393D454E10}" type="slidenum">
              <a:rPr lang="en-US" smtClean="0"/>
              <a:t>7</a:t>
            </a:fld>
            <a:endParaRPr lang="en-US"/>
          </a:p>
        </p:txBody>
      </p:sp>
    </p:spTree>
    <p:extLst>
      <p:ext uri="{BB962C8B-B14F-4D97-AF65-F5344CB8AC3E}">
        <p14:creationId xmlns:p14="http://schemas.microsoft.com/office/powerpoint/2010/main" val="325639237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or Thank You Slide : Traditional Logo">
    <p:bg>
      <p:bgPr>
        <a:solidFill>
          <a:srgbClr val="055994"/>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4CC38585-9175-5F41-B983-E626A8B41D81}"/>
              </a:ext>
            </a:extLst>
          </p:cNvPr>
          <p:cNvSpPr/>
          <p:nvPr userDrawn="1"/>
        </p:nvSpPr>
        <p:spPr>
          <a:xfrm>
            <a:off x="0" y="5"/>
            <a:ext cx="12192000" cy="977549"/>
          </a:xfrm>
          <a:prstGeom prst="rect">
            <a:avLst/>
          </a:prstGeom>
          <a:solidFill>
            <a:srgbClr val="032E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id="{A57BF16A-46A2-2C4D-B679-429BA6325698}"/>
              </a:ext>
            </a:extLst>
          </p:cNvPr>
          <p:cNvSpPr txBox="1"/>
          <p:nvPr userDrawn="1"/>
        </p:nvSpPr>
        <p:spPr>
          <a:xfrm>
            <a:off x="1785708" y="196391"/>
            <a:ext cx="10423375" cy="584775"/>
          </a:xfrm>
          <a:prstGeom prst="rect">
            <a:avLst/>
          </a:prstGeom>
          <a:noFill/>
          <a:ln>
            <a:noFill/>
          </a:ln>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a:ln w="12700">
                  <a:solidFill>
                    <a:schemeClr val="tx1"/>
                  </a:solidFill>
                  <a:prstDash val="solid"/>
                </a:ln>
                <a:solidFill>
                  <a:srgbClr val="FFFFFF"/>
                </a:solidFill>
                <a:effectLst/>
                <a:uLnTx/>
                <a:uFillTx/>
                <a:latin typeface="Arial" panose="020B0604020202020204" pitchFamily="34" charset="0"/>
                <a:cs typeface="Arial" panose="020B0604020202020204" pitchFamily="34" charset="0"/>
              </a:rPr>
              <a:t>  </a:t>
            </a:r>
            <a:r>
              <a:rPr kumimoji="0" lang="en-US" sz="3200" b="1" i="0" u="none" strike="noStrike" kern="0" cap="none" spc="0" normalizeH="0" baseline="0" noProof="0">
                <a:ln w="12700">
                  <a:noFill/>
                  <a:prstDash val="solid"/>
                </a:ln>
                <a:solidFill>
                  <a:srgbClr val="FFFFFF"/>
                </a:solidFill>
                <a:effectLst/>
                <a:uLnTx/>
                <a:uFillTx/>
                <a:latin typeface="Arial" panose="020B0604020202020204" pitchFamily="34" charset="0"/>
                <a:cs typeface="Arial" panose="020B0604020202020204" pitchFamily="34" charset="0"/>
              </a:rPr>
              <a:t>Massachusetts Department of Public Health</a:t>
            </a:r>
          </a:p>
        </p:txBody>
      </p:sp>
      <p:sp>
        <p:nvSpPr>
          <p:cNvPr id="5" name="Oval 4">
            <a:extLst>
              <a:ext uri="{FF2B5EF4-FFF2-40B4-BE49-F238E27FC236}">
                <a16:creationId xmlns:a16="http://schemas.microsoft.com/office/drawing/2014/main" id="{F1BF8888-4050-4221-AD57-59EFEBA7E08D}"/>
              </a:ext>
            </a:extLst>
          </p:cNvPr>
          <p:cNvSpPr/>
          <p:nvPr userDrawn="1"/>
        </p:nvSpPr>
        <p:spPr>
          <a:xfrm>
            <a:off x="271206" y="120304"/>
            <a:ext cx="1697871" cy="1714500"/>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a:extLst>
              <a:ext uri="{FF2B5EF4-FFF2-40B4-BE49-F238E27FC236}">
                <a16:creationId xmlns:a16="http://schemas.microsoft.com/office/drawing/2014/main" id="{397F3066-0720-4C67-9304-D6F544BFF96F}"/>
              </a:ext>
            </a:extLst>
          </p:cNvPr>
          <p:cNvPicPr>
            <a:picLocks noChangeAspect="1" noChangeArrowheads="1"/>
          </p:cNvPicPr>
          <p:nvPr userDrawn="1"/>
        </p:nvPicPr>
        <p:blipFill>
          <a:blip r:embed="rId2"/>
          <a:srcRect/>
          <a:stretch/>
        </p:blipFill>
        <p:spPr bwMode="auto">
          <a:xfrm>
            <a:off x="361896" y="208410"/>
            <a:ext cx="1538288" cy="1538288"/>
          </a:xfrm>
          <a:prstGeom prst="rect">
            <a:avLst/>
          </a:prstGeom>
          <a:noFill/>
          <a:extLst>
            <a:ext uri="{909E8E84-426E-40DD-AFC4-6F175D3DCCD1}">
              <a14:hiddenFill xmlns:a14="http://schemas.microsoft.com/office/drawing/2010/main">
                <a:solidFill>
                  <a:srgbClr val="FFFFFF"/>
                </a:solidFill>
              </a14:hiddenFill>
            </a:ext>
          </a:extLst>
        </p:spPr>
      </p:pic>
      <p:sp>
        <p:nvSpPr>
          <p:cNvPr id="9" name="Text Placeholder 8">
            <a:extLst>
              <a:ext uri="{FF2B5EF4-FFF2-40B4-BE49-F238E27FC236}">
                <a16:creationId xmlns:a16="http://schemas.microsoft.com/office/drawing/2014/main" id="{21722467-00D5-48C4-A0E3-DBA0E54CD48E}"/>
              </a:ext>
            </a:extLst>
          </p:cNvPr>
          <p:cNvSpPr>
            <a:spLocks noGrp="1"/>
          </p:cNvSpPr>
          <p:nvPr>
            <p:ph type="body" sz="quarter" idx="10" hasCustomPrompt="1"/>
          </p:nvPr>
        </p:nvSpPr>
        <p:spPr>
          <a:xfrm>
            <a:off x="875727" y="2347919"/>
            <a:ext cx="10440537" cy="1373701"/>
          </a:xfrm>
          <a:prstGeom prst="rect">
            <a:avLst/>
          </a:prstGeom>
        </p:spPr>
        <p:txBody>
          <a:bodyPr/>
          <a:lstStyle>
            <a:lvl1pPr marL="0" indent="0" algn="ctr">
              <a:buNone/>
              <a:defRPr sz="4400" b="1">
                <a:solidFill>
                  <a:schemeClr val="bg1"/>
                </a:solidFill>
                <a:latin typeface="Arial" panose="020B0604020202020204" pitchFamily="34" charset="0"/>
                <a:cs typeface="Arial" panose="020B0604020202020204" pitchFamily="34" charset="0"/>
              </a:defRPr>
            </a:lvl1pPr>
          </a:lstStyle>
          <a:p>
            <a:pPr lvl="0"/>
            <a:r>
              <a:rPr lang="en-US"/>
              <a:t>Click to Add Presentation Title</a:t>
            </a:r>
          </a:p>
          <a:p>
            <a:pPr lvl="0"/>
            <a:r>
              <a:rPr lang="en-US"/>
              <a:t>or Closing Contact</a:t>
            </a:r>
          </a:p>
        </p:txBody>
      </p:sp>
      <p:sp>
        <p:nvSpPr>
          <p:cNvPr id="10" name="Text Placeholder 10">
            <a:extLst>
              <a:ext uri="{FF2B5EF4-FFF2-40B4-BE49-F238E27FC236}">
                <a16:creationId xmlns:a16="http://schemas.microsoft.com/office/drawing/2014/main" id="{5F0FA26E-40B5-44FF-A084-1554D187A6EE}"/>
              </a:ext>
            </a:extLst>
          </p:cNvPr>
          <p:cNvSpPr>
            <a:spLocks noGrp="1"/>
          </p:cNvSpPr>
          <p:nvPr>
            <p:ph type="body" sz="quarter" idx="11" hasCustomPrompt="1"/>
          </p:nvPr>
        </p:nvSpPr>
        <p:spPr>
          <a:xfrm>
            <a:off x="3697287" y="4032280"/>
            <a:ext cx="4797425" cy="746846"/>
          </a:xfrm>
          <a:prstGeom prst="rect">
            <a:avLst/>
          </a:prstGeom>
        </p:spPr>
        <p:txBody>
          <a:bodyPr/>
          <a:lstStyle>
            <a:lvl1pPr marL="0" indent="0" algn="ctr">
              <a:buNone/>
              <a:defRPr sz="3000" b="0">
                <a:solidFill>
                  <a:schemeClr val="bg1"/>
                </a:solidFill>
                <a:latin typeface="Arial" panose="020B0604020202020204" pitchFamily="34" charset="0"/>
                <a:cs typeface="Arial" panose="020B0604020202020204" pitchFamily="34" charset="0"/>
              </a:defRPr>
            </a:lvl1pPr>
          </a:lstStyle>
          <a:p>
            <a:pPr lvl="0"/>
            <a:r>
              <a:rPr lang="en-US"/>
              <a:t>Click to add Date, Year</a:t>
            </a:r>
          </a:p>
        </p:txBody>
      </p:sp>
      <p:sp>
        <p:nvSpPr>
          <p:cNvPr id="11" name="Text Placeholder 12">
            <a:extLst>
              <a:ext uri="{FF2B5EF4-FFF2-40B4-BE49-F238E27FC236}">
                <a16:creationId xmlns:a16="http://schemas.microsoft.com/office/drawing/2014/main" id="{ADDB5EC3-5D37-4757-9A9B-5A9AF30AC57E}"/>
              </a:ext>
            </a:extLst>
          </p:cNvPr>
          <p:cNvSpPr>
            <a:spLocks noGrp="1"/>
          </p:cNvSpPr>
          <p:nvPr>
            <p:ph type="body" sz="quarter" idx="12" hasCustomPrompt="1"/>
          </p:nvPr>
        </p:nvSpPr>
        <p:spPr>
          <a:xfrm>
            <a:off x="3174203" y="5400446"/>
            <a:ext cx="5843587" cy="850228"/>
          </a:xfrm>
          <a:prstGeom prst="rect">
            <a:avLst/>
          </a:prstGeom>
        </p:spPr>
        <p:txBody>
          <a:bodyPr/>
          <a:lstStyle>
            <a:lvl1pPr marL="0" indent="0" algn="ctr">
              <a:buNone/>
              <a:defRPr sz="2400" b="1" i="0">
                <a:solidFill>
                  <a:schemeClr val="bg1"/>
                </a:solidFill>
                <a:latin typeface="Arial" panose="020B0604020202020204" pitchFamily="34" charset="0"/>
                <a:cs typeface="Arial" panose="020B0604020202020204" pitchFamily="34" charset="0"/>
              </a:defRPr>
            </a:lvl1pPr>
          </a:lstStyle>
          <a:p>
            <a:pPr lvl="0"/>
            <a:r>
              <a:rPr lang="en-US"/>
              <a:t>Click to Add Presenter</a:t>
            </a:r>
            <a:br>
              <a:rPr lang="en-US"/>
            </a:br>
            <a:r>
              <a:rPr lang="en-US"/>
              <a:t>Title</a:t>
            </a:r>
          </a:p>
        </p:txBody>
      </p:sp>
    </p:spTree>
    <p:extLst>
      <p:ext uri="{BB962C8B-B14F-4D97-AF65-F5344CB8AC3E}">
        <p14:creationId xmlns:p14="http://schemas.microsoft.com/office/powerpoint/2010/main" val="41084703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t Style A: Regular Tex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01E840A-BCBE-4B40-B158-B16879D32C9F}"/>
              </a:ext>
            </a:extLst>
          </p:cNvPr>
          <p:cNvSpPr/>
          <p:nvPr userDrawn="1"/>
        </p:nvSpPr>
        <p:spPr>
          <a:xfrm>
            <a:off x="0" y="5"/>
            <a:ext cx="12192000" cy="977549"/>
          </a:xfrm>
          <a:prstGeom prst="rect">
            <a:avLst/>
          </a:prstGeom>
          <a:solidFill>
            <a:srgbClr val="0559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5BB607E6-0B1F-BB4A-9794-46A0CA431F4F}"/>
              </a:ext>
            </a:extLst>
          </p:cNvPr>
          <p:cNvSpPr/>
          <p:nvPr userDrawn="1"/>
        </p:nvSpPr>
        <p:spPr>
          <a:xfrm>
            <a:off x="0" y="6510528"/>
            <a:ext cx="12192000" cy="347472"/>
          </a:xfrm>
          <a:prstGeom prst="rect">
            <a:avLst/>
          </a:prstGeom>
          <a:solidFill>
            <a:srgbClr val="032E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9034825" y="6492502"/>
            <a:ext cx="2736415" cy="365125"/>
          </a:xfrm>
          <a:prstGeom prst="rect">
            <a:avLst/>
          </a:prstGeom>
        </p:spPr>
        <p:txBody>
          <a:bodyPr vert="horz" lIns="91440" tIns="45720" rIns="91440" bIns="45720" rtlCol="0" anchor="ctr"/>
          <a:lstStyle>
            <a:lvl1pPr algn="r">
              <a:defRPr sz="1200">
                <a:solidFill>
                  <a:schemeClr val="bg1"/>
                </a:solidFill>
                <a:latin typeface="Arial" panose="020B0604020202020204" pitchFamily="34" charset="0"/>
                <a:cs typeface="Arial" panose="020B0604020202020204" pitchFamily="34" charset="0"/>
              </a:defRPr>
            </a:lvl1pPr>
          </a:lstStyle>
          <a:p>
            <a:fld id="{CA49D0EE-DE7F-324B-A84C-F36708423CDB}" type="slidenum">
              <a:rPr lang="en-US" smtClean="0"/>
              <a:pPr/>
              <a:t>‹#›</a:t>
            </a:fld>
            <a:endParaRPr lang="en-US"/>
          </a:p>
        </p:txBody>
      </p:sp>
      <p:sp>
        <p:nvSpPr>
          <p:cNvPr id="6" name="Title 1">
            <a:extLst>
              <a:ext uri="{FF2B5EF4-FFF2-40B4-BE49-F238E27FC236}">
                <a16:creationId xmlns:a16="http://schemas.microsoft.com/office/drawing/2014/main" id="{A5F94BD1-E74E-4058-8122-844053A505F5}"/>
              </a:ext>
            </a:extLst>
          </p:cNvPr>
          <p:cNvSpPr>
            <a:spLocks noGrp="1"/>
          </p:cNvSpPr>
          <p:nvPr>
            <p:ph type="title" hasCustomPrompt="1"/>
          </p:nvPr>
        </p:nvSpPr>
        <p:spPr>
          <a:xfrm>
            <a:off x="592822" y="56524"/>
            <a:ext cx="10972800" cy="874654"/>
          </a:xfrm>
          <a:prstGeom prst="rect">
            <a:avLst/>
          </a:prstGeom>
        </p:spPr>
        <p:txBody>
          <a:bodyPr vert="horz" lIns="91440" tIns="45720" rIns="91440" bIns="45720" rtlCol="0" anchor="ctr">
            <a:normAutofit/>
          </a:bodyPr>
          <a:lstStyle>
            <a:lvl1pPr algn="l" defTabSz="914400" rtl="0" eaLnBrk="1" latinLnBrk="0" hangingPunct="1">
              <a:spcBef>
                <a:spcPct val="0"/>
              </a:spcBef>
              <a:buNone/>
              <a:defRPr sz="3600" b="1" kern="1200">
                <a:solidFill>
                  <a:schemeClr val="bg1"/>
                </a:solidFill>
                <a:latin typeface="Arial" panose="020B0604020202020204" pitchFamily="34" charset="0"/>
                <a:ea typeface="+mj-ea"/>
                <a:cs typeface="Arial" panose="020B0604020202020204" pitchFamily="34" charset="0"/>
              </a:defRPr>
            </a:lvl1pPr>
          </a:lstStyle>
          <a:p>
            <a:r>
              <a:rPr lang="en-US"/>
              <a:t>Click to Add Slide Title</a:t>
            </a:r>
          </a:p>
        </p:txBody>
      </p:sp>
      <p:sp>
        <p:nvSpPr>
          <p:cNvPr id="8" name="Content Placeholder 2">
            <a:extLst>
              <a:ext uri="{FF2B5EF4-FFF2-40B4-BE49-F238E27FC236}">
                <a16:creationId xmlns:a16="http://schemas.microsoft.com/office/drawing/2014/main" id="{FABA3EC1-E8C0-4AA8-BEE7-D199FD603044}"/>
              </a:ext>
            </a:extLst>
          </p:cNvPr>
          <p:cNvSpPr>
            <a:spLocks noGrp="1"/>
          </p:cNvSpPr>
          <p:nvPr>
            <p:ph idx="1" hasCustomPrompt="1"/>
          </p:nvPr>
        </p:nvSpPr>
        <p:spPr>
          <a:xfrm>
            <a:off x="609600" y="1434514"/>
            <a:ext cx="10972800" cy="4679683"/>
          </a:xfrm>
          <a:prstGeom prst="rect">
            <a:avLst/>
          </a:prstGeom>
        </p:spPr>
        <p:txBody>
          <a:bodyPr vert="horz" lIns="91440" tIns="45720" rIns="91440" bIns="45720" rtlCol="0">
            <a:normAutofit/>
          </a:bodyPr>
          <a:lstStyle>
            <a:lvl1pPr marL="0" indent="0" algn="l" defTabSz="914400" rtl="0" eaLnBrk="1" latinLnBrk="0" hangingPunct="1">
              <a:spcBef>
                <a:spcPct val="20000"/>
              </a:spcBef>
              <a:buFont typeface="Arial" panose="020B0604020202020204" pitchFamily="34" charset="0"/>
              <a:buNone/>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Franklin Gothic Book" panose="020B0503020102020204" pitchFamily="34" charset="0"/>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Franklin Gothic Book" panose="020B0503020102020204" pitchFamily="34" charset="0"/>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Franklin Gothic Book" panose="020B0503020102020204" pitchFamily="34" charset="0"/>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Franklin Gothic Book" panose="020B0503020102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a:t>Click to add regular text.</a:t>
            </a:r>
          </a:p>
        </p:txBody>
      </p:sp>
      <p:sp>
        <p:nvSpPr>
          <p:cNvPr id="2" name="TextBox 1">
            <a:extLst>
              <a:ext uri="{FF2B5EF4-FFF2-40B4-BE49-F238E27FC236}">
                <a16:creationId xmlns:a16="http://schemas.microsoft.com/office/drawing/2014/main" id="{02685929-CD5C-4159-9F1A-33CD10D7166D}"/>
              </a:ext>
            </a:extLst>
          </p:cNvPr>
          <p:cNvSpPr txBox="1"/>
          <p:nvPr userDrawn="1"/>
        </p:nvSpPr>
        <p:spPr>
          <a:xfrm>
            <a:off x="451263" y="6545764"/>
            <a:ext cx="5035137" cy="276999"/>
          </a:xfrm>
          <a:prstGeom prst="rect">
            <a:avLst/>
          </a:prstGeom>
          <a:noFill/>
        </p:spPr>
        <p:txBody>
          <a:bodyPr wrap="square" rtlCol="0">
            <a:spAutoFit/>
          </a:bodyPr>
          <a:lstStyle/>
          <a:p>
            <a:r>
              <a:rPr lang="en-US" sz="1200">
                <a:solidFill>
                  <a:schemeClr val="bg1"/>
                </a:solidFill>
                <a:latin typeface="Arial" panose="020B0604020202020204" pitchFamily="34" charset="0"/>
                <a:cs typeface="Arial" panose="020B0604020202020204" pitchFamily="34" charset="0"/>
              </a:rPr>
              <a:t>Massachusetts Department of Public Health | mass.gov/dph</a:t>
            </a:r>
          </a:p>
        </p:txBody>
      </p:sp>
    </p:spTree>
    <p:extLst>
      <p:ext uri="{BB962C8B-B14F-4D97-AF65-F5344CB8AC3E}">
        <p14:creationId xmlns:p14="http://schemas.microsoft.com/office/powerpoint/2010/main" val="36732101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 Style B: Bullets">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01E840A-BCBE-4B40-B158-B16879D32C9F}"/>
              </a:ext>
            </a:extLst>
          </p:cNvPr>
          <p:cNvSpPr/>
          <p:nvPr userDrawn="1"/>
        </p:nvSpPr>
        <p:spPr>
          <a:xfrm>
            <a:off x="0" y="5"/>
            <a:ext cx="12192000" cy="977549"/>
          </a:xfrm>
          <a:prstGeom prst="rect">
            <a:avLst/>
          </a:prstGeom>
          <a:solidFill>
            <a:srgbClr val="0559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5BB607E6-0B1F-BB4A-9794-46A0CA431F4F}"/>
              </a:ext>
            </a:extLst>
          </p:cNvPr>
          <p:cNvSpPr/>
          <p:nvPr userDrawn="1"/>
        </p:nvSpPr>
        <p:spPr>
          <a:xfrm>
            <a:off x="0" y="6510528"/>
            <a:ext cx="12192000" cy="347472"/>
          </a:xfrm>
          <a:prstGeom prst="rect">
            <a:avLst/>
          </a:prstGeom>
          <a:solidFill>
            <a:srgbClr val="032E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6" name="Title 1">
            <a:extLst>
              <a:ext uri="{FF2B5EF4-FFF2-40B4-BE49-F238E27FC236}">
                <a16:creationId xmlns:a16="http://schemas.microsoft.com/office/drawing/2014/main" id="{A5F94BD1-E74E-4058-8122-844053A505F5}"/>
              </a:ext>
            </a:extLst>
          </p:cNvPr>
          <p:cNvSpPr>
            <a:spLocks noGrp="1"/>
          </p:cNvSpPr>
          <p:nvPr>
            <p:ph type="title" hasCustomPrompt="1"/>
          </p:nvPr>
        </p:nvSpPr>
        <p:spPr>
          <a:xfrm>
            <a:off x="592822" y="56524"/>
            <a:ext cx="10972800" cy="874654"/>
          </a:xfrm>
          <a:prstGeom prst="rect">
            <a:avLst/>
          </a:prstGeom>
        </p:spPr>
        <p:txBody>
          <a:bodyPr vert="horz" lIns="91440" tIns="45720" rIns="91440" bIns="45720" rtlCol="0" anchor="ctr">
            <a:normAutofit/>
          </a:bodyPr>
          <a:lstStyle>
            <a:lvl1pPr algn="l" defTabSz="914400" rtl="0" eaLnBrk="1" latinLnBrk="0" hangingPunct="1">
              <a:spcBef>
                <a:spcPct val="0"/>
              </a:spcBef>
              <a:buNone/>
              <a:defRPr sz="3600" b="1" kern="1200">
                <a:solidFill>
                  <a:schemeClr val="bg1"/>
                </a:solidFill>
                <a:latin typeface="Arial" panose="020B0604020202020204" pitchFamily="34" charset="0"/>
                <a:ea typeface="+mj-ea"/>
                <a:cs typeface="Arial" panose="020B0604020202020204" pitchFamily="34" charset="0"/>
              </a:defRPr>
            </a:lvl1pPr>
          </a:lstStyle>
          <a:p>
            <a:r>
              <a:rPr lang="en-US"/>
              <a:t>Click to Add Slide Title</a:t>
            </a:r>
          </a:p>
        </p:txBody>
      </p:sp>
      <p:sp>
        <p:nvSpPr>
          <p:cNvPr id="8" name="Content Placeholder 2">
            <a:extLst>
              <a:ext uri="{FF2B5EF4-FFF2-40B4-BE49-F238E27FC236}">
                <a16:creationId xmlns:a16="http://schemas.microsoft.com/office/drawing/2014/main" id="{FABA3EC1-E8C0-4AA8-BEE7-D199FD603044}"/>
              </a:ext>
            </a:extLst>
          </p:cNvPr>
          <p:cNvSpPr>
            <a:spLocks noGrp="1"/>
          </p:cNvSpPr>
          <p:nvPr>
            <p:ph idx="1" hasCustomPrompt="1"/>
          </p:nvPr>
        </p:nvSpPr>
        <p:spPr>
          <a:xfrm>
            <a:off x="609600" y="1438462"/>
            <a:ext cx="10972800" cy="4703031"/>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Franklin Gothic Book" panose="020B0503020102020204" pitchFamily="34" charset="0"/>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Franklin Gothic Book" panose="020B0503020102020204" pitchFamily="34" charset="0"/>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Franklin Gothic Book" panose="020B0503020102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a:t>Click to edit level one bullet text. </a:t>
            </a:r>
          </a:p>
          <a:p>
            <a:pPr lvl="1"/>
            <a:r>
              <a:rPr lang="en-US"/>
              <a:t>Second level bullet text.</a:t>
            </a:r>
          </a:p>
        </p:txBody>
      </p:sp>
      <p:sp>
        <p:nvSpPr>
          <p:cNvPr id="2" name="TextBox 1">
            <a:extLst>
              <a:ext uri="{FF2B5EF4-FFF2-40B4-BE49-F238E27FC236}">
                <a16:creationId xmlns:a16="http://schemas.microsoft.com/office/drawing/2014/main" id="{02685929-CD5C-4159-9F1A-33CD10D7166D}"/>
              </a:ext>
            </a:extLst>
          </p:cNvPr>
          <p:cNvSpPr txBox="1"/>
          <p:nvPr userDrawn="1"/>
        </p:nvSpPr>
        <p:spPr>
          <a:xfrm>
            <a:off x="451263" y="6545764"/>
            <a:ext cx="5035137" cy="276999"/>
          </a:xfrm>
          <a:prstGeom prst="rect">
            <a:avLst/>
          </a:prstGeom>
          <a:noFill/>
        </p:spPr>
        <p:txBody>
          <a:bodyPr wrap="square" rtlCol="0">
            <a:spAutoFit/>
          </a:bodyPr>
          <a:lstStyle/>
          <a:p>
            <a:r>
              <a:rPr lang="en-US" sz="1200">
                <a:solidFill>
                  <a:schemeClr val="bg1"/>
                </a:solidFill>
                <a:latin typeface="Arial" panose="020B0604020202020204" pitchFamily="34" charset="0"/>
                <a:cs typeface="Arial" panose="020B0604020202020204" pitchFamily="34" charset="0"/>
              </a:rPr>
              <a:t>Massachusetts Department of Public Health | mass.gov/dph</a:t>
            </a:r>
          </a:p>
        </p:txBody>
      </p:sp>
      <p:sp>
        <p:nvSpPr>
          <p:cNvPr id="11" name="Slide Number Placeholder 5">
            <a:extLst>
              <a:ext uri="{FF2B5EF4-FFF2-40B4-BE49-F238E27FC236}">
                <a16:creationId xmlns:a16="http://schemas.microsoft.com/office/drawing/2014/main" id="{663A3D56-7B2F-49EE-B824-21DADD1106DB}"/>
              </a:ext>
            </a:extLst>
          </p:cNvPr>
          <p:cNvSpPr>
            <a:spLocks noGrp="1"/>
          </p:cNvSpPr>
          <p:nvPr>
            <p:ph type="sldNum" sz="quarter" idx="4"/>
          </p:nvPr>
        </p:nvSpPr>
        <p:spPr>
          <a:xfrm>
            <a:off x="9034825" y="6492502"/>
            <a:ext cx="2736415" cy="365125"/>
          </a:xfrm>
          <a:prstGeom prst="rect">
            <a:avLst/>
          </a:prstGeom>
        </p:spPr>
        <p:txBody>
          <a:bodyPr vert="horz" lIns="91440" tIns="45720" rIns="91440" bIns="45720" rtlCol="0" anchor="ctr"/>
          <a:lstStyle>
            <a:lvl1pPr algn="r">
              <a:defRPr sz="1200">
                <a:solidFill>
                  <a:schemeClr val="bg1"/>
                </a:solidFill>
                <a:latin typeface="Arial" panose="020B0604020202020204" pitchFamily="34" charset="0"/>
                <a:cs typeface="Arial" panose="020B0604020202020204" pitchFamily="34" charset="0"/>
              </a:defRPr>
            </a:lvl1pPr>
          </a:lstStyle>
          <a:p>
            <a:fld id="{CA49D0EE-DE7F-324B-A84C-F36708423CDB}" type="slidenum">
              <a:rPr lang="en-US" smtClean="0"/>
              <a:pPr/>
              <a:t>‹#›</a:t>
            </a:fld>
            <a:endParaRPr lang="en-US"/>
          </a:p>
        </p:txBody>
      </p:sp>
    </p:spTree>
    <p:extLst>
      <p:ext uri="{BB962C8B-B14F-4D97-AF65-F5344CB8AC3E}">
        <p14:creationId xmlns:p14="http://schemas.microsoft.com/office/powerpoint/2010/main" val="25177716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Style C: Columns with Bullets">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61A8284-67CC-404B-90F5-554DCBF9132D}"/>
              </a:ext>
            </a:extLst>
          </p:cNvPr>
          <p:cNvSpPr>
            <a:spLocks noGrp="1"/>
          </p:cNvSpPr>
          <p:nvPr>
            <p:ph type="body" idx="1" hasCustomPrompt="1"/>
          </p:nvPr>
        </p:nvSpPr>
        <p:spPr>
          <a:xfrm>
            <a:off x="839789" y="1097280"/>
            <a:ext cx="5157787" cy="823912"/>
          </a:xfrm>
          <a:prstGeom prst="rect">
            <a:avLst/>
          </a:prstGeom>
        </p:spPr>
        <p:txBody>
          <a:bodyPr anchor="b"/>
          <a:lstStyle>
            <a:lvl1pPr marL="0" indent="0">
              <a:buNone/>
              <a:defRPr sz="2800" b="1">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Header Text </a:t>
            </a:r>
          </a:p>
        </p:txBody>
      </p:sp>
      <p:sp>
        <p:nvSpPr>
          <p:cNvPr id="4" name="Content Placeholder 3">
            <a:extLst>
              <a:ext uri="{FF2B5EF4-FFF2-40B4-BE49-F238E27FC236}">
                <a16:creationId xmlns:a16="http://schemas.microsoft.com/office/drawing/2014/main" id="{5A90A712-FBB8-5B49-9A19-7524CF76EC3A}"/>
              </a:ext>
            </a:extLst>
          </p:cNvPr>
          <p:cNvSpPr>
            <a:spLocks noGrp="1"/>
          </p:cNvSpPr>
          <p:nvPr>
            <p:ph sz="half" idx="2" hasCustomPrompt="1"/>
          </p:nvPr>
        </p:nvSpPr>
        <p:spPr>
          <a:xfrm>
            <a:off x="839789" y="1920238"/>
            <a:ext cx="5157787" cy="4297680"/>
          </a:xfrm>
          <a:prstGeom prst="rect">
            <a:avLst/>
          </a:prstGeom>
        </p:spPr>
        <p:txBody>
          <a:bodyPr/>
          <a:lstStyle>
            <a:lvl1pPr>
              <a:defRPr sz="2400">
                <a:latin typeface="Arial" panose="020B0604020202020204" pitchFamily="34" charset="0"/>
                <a:cs typeface="Arial" panose="020B0604020202020204" pitchFamily="34" charset="0"/>
              </a:defRPr>
            </a:lvl1pPr>
            <a:lvl2pPr>
              <a:defRPr sz="2200">
                <a:latin typeface="Arial" panose="020B0604020202020204" pitchFamily="34" charset="0"/>
                <a:cs typeface="Arial" panose="020B0604020202020204" pitchFamily="34" charset="0"/>
              </a:defRPr>
            </a:lvl2pPr>
            <a:lvl3pPr>
              <a:defRPr>
                <a:latin typeface="Franklin Gothic Book" panose="020B0503020102020204" pitchFamily="34" charset="0"/>
              </a:defRPr>
            </a:lvl3pPr>
            <a:lvl4pPr>
              <a:defRPr>
                <a:latin typeface="Franklin Gothic Book" panose="020B0503020102020204" pitchFamily="34" charset="0"/>
              </a:defRPr>
            </a:lvl4pPr>
            <a:lvl5pPr marL="1828800" indent="0">
              <a:buNone/>
              <a:defRPr/>
            </a:lvl5pPr>
          </a:lstStyle>
          <a:p>
            <a:pPr lvl="0"/>
            <a:r>
              <a:rPr lang="en-US"/>
              <a:t>Edit bullet level one text.</a:t>
            </a:r>
          </a:p>
          <a:p>
            <a:pPr lvl="1"/>
            <a:r>
              <a:rPr lang="en-US"/>
              <a:t>Edit bullet level two text.</a:t>
            </a:r>
          </a:p>
        </p:txBody>
      </p:sp>
      <p:sp>
        <p:nvSpPr>
          <p:cNvPr id="5" name="Text Placeholder 4">
            <a:extLst>
              <a:ext uri="{FF2B5EF4-FFF2-40B4-BE49-F238E27FC236}">
                <a16:creationId xmlns:a16="http://schemas.microsoft.com/office/drawing/2014/main" id="{55855752-6A74-934C-B334-F2DD6B79DA48}"/>
              </a:ext>
            </a:extLst>
          </p:cNvPr>
          <p:cNvSpPr>
            <a:spLocks noGrp="1"/>
          </p:cNvSpPr>
          <p:nvPr>
            <p:ph type="body" sz="quarter" idx="3" hasCustomPrompt="1"/>
          </p:nvPr>
        </p:nvSpPr>
        <p:spPr>
          <a:xfrm>
            <a:off x="6172203" y="1097280"/>
            <a:ext cx="5183188" cy="823912"/>
          </a:xfrm>
          <a:prstGeom prst="rect">
            <a:avLst/>
          </a:prstGeom>
        </p:spPr>
        <p:txBody>
          <a:bodyPr anchor="b"/>
          <a:lstStyle>
            <a:lvl1pPr marL="0" indent="0">
              <a:buNone/>
              <a:defRPr sz="2800" b="1">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Header Text</a:t>
            </a:r>
          </a:p>
        </p:txBody>
      </p:sp>
      <p:sp>
        <p:nvSpPr>
          <p:cNvPr id="6" name="Content Placeholder 5">
            <a:extLst>
              <a:ext uri="{FF2B5EF4-FFF2-40B4-BE49-F238E27FC236}">
                <a16:creationId xmlns:a16="http://schemas.microsoft.com/office/drawing/2014/main" id="{E51ED7E2-1F15-7C46-9001-20B2F8A00C5A}"/>
              </a:ext>
            </a:extLst>
          </p:cNvPr>
          <p:cNvSpPr>
            <a:spLocks noGrp="1"/>
          </p:cNvSpPr>
          <p:nvPr>
            <p:ph sz="quarter" idx="4" hasCustomPrompt="1"/>
          </p:nvPr>
        </p:nvSpPr>
        <p:spPr>
          <a:xfrm>
            <a:off x="6172203" y="1920238"/>
            <a:ext cx="5183188" cy="4297680"/>
          </a:xfrm>
          <a:prstGeom prst="rect">
            <a:avLst/>
          </a:prstGeom>
        </p:spPr>
        <p:txBody>
          <a:bodyPr/>
          <a:lstStyle>
            <a:lvl1pPr>
              <a:defRPr sz="2400">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Franklin Gothic Book" panose="020B0503020102020204" pitchFamily="34" charset="0"/>
              </a:defRPr>
            </a:lvl3pPr>
            <a:lvl4pPr>
              <a:defRPr>
                <a:latin typeface="Franklin Gothic Book" panose="020B0503020102020204" pitchFamily="34" charset="0"/>
              </a:defRPr>
            </a:lvl4pPr>
          </a:lstStyle>
          <a:p>
            <a:pPr lvl="0"/>
            <a:r>
              <a:rPr lang="en-US"/>
              <a:t>Edit bullet level one text.</a:t>
            </a:r>
          </a:p>
          <a:p>
            <a:pPr lvl="1"/>
            <a:r>
              <a:rPr lang="en-US"/>
              <a:t>Edit bullet level two text.</a:t>
            </a:r>
          </a:p>
        </p:txBody>
      </p:sp>
      <p:sp>
        <p:nvSpPr>
          <p:cNvPr id="10" name="Rectangle 9">
            <a:extLst>
              <a:ext uri="{FF2B5EF4-FFF2-40B4-BE49-F238E27FC236}">
                <a16:creationId xmlns:a16="http://schemas.microsoft.com/office/drawing/2014/main" id="{599027F3-96A1-F54F-89E8-F47E6B10DE1B}"/>
              </a:ext>
            </a:extLst>
          </p:cNvPr>
          <p:cNvSpPr/>
          <p:nvPr userDrawn="1"/>
        </p:nvSpPr>
        <p:spPr>
          <a:xfrm>
            <a:off x="0" y="5"/>
            <a:ext cx="12192000" cy="977549"/>
          </a:xfrm>
          <a:prstGeom prst="rect">
            <a:avLst/>
          </a:prstGeom>
          <a:solidFill>
            <a:srgbClr val="0559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97CFBF09-BBCF-454C-91A3-1D89A60FA302}"/>
              </a:ext>
            </a:extLst>
          </p:cNvPr>
          <p:cNvSpPr/>
          <p:nvPr userDrawn="1"/>
        </p:nvSpPr>
        <p:spPr>
          <a:xfrm>
            <a:off x="0" y="6510528"/>
            <a:ext cx="12192000" cy="347472"/>
          </a:xfrm>
          <a:prstGeom prst="rect">
            <a:avLst/>
          </a:prstGeom>
          <a:solidFill>
            <a:srgbClr val="032E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6" name="Title 1">
            <a:extLst>
              <a:ext uri="{FF2B5EF4-FFF2-40B4-BE49-F238E27FC236}">
                <a16:creationId xmlns:a16="http://schemas.microsoft.com/office/drawing/2014/main" id="{8F696F47-27EC-4DEC-B31C-E3E63F7FBE43}"/>
              </a:ext>
            </a:extLst>
          </p:cNvPr>
          <p:cNvSpPr>
            <a:spLocks noGrp="1"/>
          </p:cNvSpPr>
          <p:nvPr>
            <p:ph type="title" hasCustomPrompt="1"/>
          </p:nvPr>
        </p:nvSpPr>
        <p:spPr>
          <a:xfrm>
            <a:off x="592822" y="56524"/>
            <a:ext cx="10972800" cy="874654"/>
          </a:xfrm>
          <a:prstGeom prst="rect">
            <a:avLst/>
          </a:prstGeom>
        </p:spPr>
        <p:txBody>
          <a:bodyPr vert="horz" lIns="91440" tIns="45720" rIns="91440" bIns="45720" rtlCol="0" anchor="ctr">
            <a:normAutofit/>
          </a:bodyPr>
          <a:lstStyle>
            <a:lvl1pPr algn="l" defTabSz="914400" rtl="0" eaLnBrk="1" latinLnBrk="0" hangingPunct="1">
              <a:spcBef>
                <a:spcPct val="0"/>
              </a:spcBef>
              <a:buNone/>
              <a:defRPr sz="3600" b="1" kern="1200">
                <a:solidFill>
                  <a:schemeClr val="bg1"/>
                </a:solidFill>
                <a:latin typeface="Arial" panose="020B0604020202020204" pitchFamily="34" charset="0"/>
                <a:ea typeface="+mj-ea"/>
                <a:cs typeface="Arial" panose="020B0604020202020204" pitchFamily="34" charset="0"/>
              </a:defRPr>
            </a:lvl1pPr>
          </a:lstStyle>
          <a:p>
            <a:r>
              <a:rPr lang="en-US"/>
              <a:t>Click to Add Slide Title</a:t>
            </a:r>
          </a:p>
        </p:txBody>
      </p:sp>
      <p:sp>
        <p:nvSpPr>
          <p:cNvPr id="13" name="TextBox 12">
            <a:extLst>
              <a:ext uri="{FF2B5EF4-FFF2-40B4-BE49-F238E27FC236}">
                <a16:creationId xmlns:a16="http://schemas.microsoft.com/office/drawing/2014/main" id="{03F1034B-732A-43E2-993F-868DF0D2772D}"/>
              </a:ext>
            </a:extLst>
          </p:cNvPr>
          <p:cNvSpPr txBox="1"/>
          <p:nvPr userDrawn="1"/>
        </p:nvSpPr>
        <p:spPr>
          <a:xfrm>
            <a:off x="451263" y="6545764"/>
            <a:ext cx="5035137" cy="276999"/>
          </a:xfrm>
          <a:prstGeom prst="rect">
            <a:avLst/>
          </a:prstGeom>
          <a:noFill/>
        </p:spPr>
        <p:txBody>
          <a:bodyPr wrap="square" rtlCol="0">
            <a:spAutoFit/>
          </a:bodyPr>
          <a:lstStyle/>
          <a:p>
            <a:r>
              <a:rPr lang="en-US" sz="1200">
                <a:solidFill>
                  <a:schemeClr val="bg1"/>
                </a:solidFill>
                <a:latin typeface="Arial" panose="020B0604020202020204" pitchFamily="34" charset="0"/>
                <a:cs typeface="Arial" panose="020B0604020202020204" pitchFamily="34" charset="0"/>
              </a:rPr>
              <a:t>Massachusetts Department of Public Health | mass.gov/dph</a:t>
            </a:r>
          </a:p>
        </p:txBody>
      </p:sp>
      <p:sp>
        <p:nvSpPr>
          <p:cNvPr id="14" name="Slide Number Placeholder 5">
            <a:extLst>
              <a:ext uri="{FF2B5EF4-FFF2-40B4-BE49-F238E27FC236}">
                <a16:creationId xmlns:a16="http://schemas.microsoft.com/office/drawing/2014/main" id="{BE009795-B8D9-482E-96A1-D1025E613A3F}"/>
              </a:ext>
            </a:extLst>
          </p:cNvPr>
          <p:cNvSpPr>
            <a:spLocks noGrp="1"/>
          </p:cNvSpPr>
          <p:nvPr>
            <p:ph type="sldNum" sz="quarter" idx="10"/>
          </p:nvPr>
        </p:nvSpPr>
        <p:spPr>
          <a:xfrm>
            <a:off x="9034825" y="6492502"/>
            <a:ext cx="2736415" cy="365125"/>
          </a:xfrm>
          <a:prstGeom prst="rect">
            <a:avLst/>
          </a:prstGeom>
        </p:spPr>
        <p:txBody>
          <a:bodyPr vert="horz" lIns="91440" tIns="45720" rIns="91440" bIns="45720" rtlCol="0" anchor="ctr"/>
          <a:lstStyle>
            <a:lvl1pPr algn="r">
              <a:defRPr sz="1200">
                <a:solidFill>
                  <a:schemeClr val="bg1"/>
                </a:solidFill>
                <a:latin typeface="Arial" panose="020B0604020202020204" pitchFamily="34" charset="0"/>
                <a:cs typeface="Arial" panose="020B0604020202020204" pitchFamily="34" charset="0"/>
              </a:defRPr>
            </a:lvl1pPr>
          </a:lstStyle>
          <a:p>
            <a:fld id="{CA49D0EE-DE7F-324B-A84C-F36708423CDB}" type="slidenum">
              <a:rPr lang="en-US" smtClean="0"/>
              <a:pPr/>
              <a:t>‹#›</a:t>
            </a:fld>
            <a:endParaRPr lang="en-US"/>
          </a:p>
        </p:txBody>
      </p:sp>
    </p:spTree>
    <p:extLst>
      <p:ext uri="{BB962C8B-B14F-4D97-AF65-F5344CB8AC3E}">
        <p14:creationId xmlns:p14="http://schemas.microsoft.com/office/powerpoint/2010/main" val="16636588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nect with DPH">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01E840A-BCBE-4B40-B158-B16879D32C9F}"/>
              </a:ext>
            </a:extLst>
          </p:cNvPr>
          <p:cNvSpPr/>
          <p:nvPr userDrawn="1"/>
        </p:nvSpPr>
        <p:spPr>
          <a:xfrm>
            <a:off x="0" y="5"/>
            <a:ext cx="12192000" cy="977549"/>
          </a:xfrm>
          <a:prstGeom prst="rect">
            <a:avLst/>
          </a:prstGeom>
          <a:solidFill>
            <a:srgbClr val="0559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5BB607E6-0B1F-BB4A-9794-46A0CA431F4F}"/>
              </a:ext>
            </a:extLst>
          </p:cNvPr>
          <p:cNvSpPr/>
          <p:nvPr userDrawn="1"/>
        </p:nvSpPr>
        <p:spPr>
          <a:xfrm>
            <a:off x="0" y="6510528"/>
            <a:ext cx="12192000" cy="347472"/>
          </a:xfrm>
          <a:prstGeom prst="rect">
            <a:avLst/>
          </a:prstGeom>
          <a:solidFill>
            <a:srgbClr val="032E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3" name="Picture 2" descr="C:\Users\ABCohen\AppData\Local\Microsoft\Windows\Temporary Internet Files\Content.IE5\43RR80EE\Twitter_bird_logo_2012.svg[1].png">
            <a:extLst>
              <a:ext uri="{FF2B5EF4-FFF2-40B4-BE49-F238E27FC236}">
                <a16:creationId xmlns:a16="http://schemas.microsoft.com/office/drawing/2014/main" id="{4F6B478E-A7A8-1F4E-B422-5CB6507546E6}"/>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272285" y="2040338"/>
            <a:ext cx="843195" cy="685799"/>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3" descr="C:\Users\ABCohen\AppData\Local\Microsoft\Windows\Temporary Internet Files\Content.IE5\75V1FWE6\LinkedIn_logo_initials[1].png">
            <a:extLst>
              <a:ext uri="{FF2B5EF4-FFF2-40B4-BE49-F238E27FC236}">
                <a16:creationId xmlns:a16="http://schemas.microsoft.com/office/drawing/2014/main" id="{655629D2-47C3-9740-AF5E-F6DEC31BCCD7}"/>
              </a:ext>
            </a:extLst>
          </p:cNvPr>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1235410" y="3158760"/>
            <a:ext cx="838201" cy="838200"/>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14">
            <a:extLst>
              <a:ext uri="{FF2B5EF4-FFF2-40B4-BE49-F238E27FC236}">
                <a16:creationId xmlns:a16="http://schemas.microsoft.com/office/drawing/2014/main" id="{8F5FDECC-88AB-4247-9773-F39572AE3242}"/>
              </a:ext>
            </a:extLst>
          </p:cNvPr>
          <p:cNvSpPr/>
          <p:nvPr userDrawn="1"/>
        </p:nvSpPr>
        <p:spPr>
          <a:xfrm>
            <a:off x="2423333" y="2138083"/>
            <a:ext cx="9220201" cy="3016210"/>
          </a:xfrm>
          <a:prstGeom prst="rect">
            <a:avLst/>
          </a:prstGeom>
        </p:spPr>
        <p:txBody>
          <a:bodyPr wrap="square">
            <a:spAutoFit/>
          </a:bodyPr>
          <a:lstStyle/>
          <a:p>
            <a:pPr marL="0" marR="0" lvl="0" indent="0" algn="l" defTabSz="914400" rtl="0" eaLnBrk="1" fontAlgn="base" latinLnBrk="0" hangingPunct="1">
              <a:lnSpc>
                <a:spcPct val="100000"/>
              </a:lnSpc>
              <a:spcBef>
                <a:spcPts val="1800"/>
              </a:spcBef>
              <a:spcAft>
                <a:spcPts val="0"/>
              </a:spcAft>
              <a:buClrTx/>
              <a:buSzTx/>
              <a:buFontTx/>
              <a:buNone/>
              <a:tabLst/>
              <a:defRPr/>
            </a:pPr>
            <a:r>
              <a:rPr lang="en-US" sz="3200">
                <a:latin typeface="Arial" panose="020B0604020202020204" pitchFamily="34" charset="0"/>
                <a:cs typeface="Arial" panose="020B0604020202020204" pitchFamily="34" charset="0"/>
              </a:rPr>
              <a:t>@MassDPH</a:t>
            </a:r>
            <a:br>
              <a:rPr lang="en-US" sz="3200">
                <a:latin typeface="Arial" panose="020B0604020202020204" pitchFamily="34" charset="0"/>
                <a:cs typeface="Arial" panose="020B0604020202020204" pitchFamily="34" charset="0"/>
              </a:rPr>
            </a:br>
            <a:endParaRPr lang="en-US" sz="3200">
              <a:latin typeface="Arial" panose="020B0604020202020204" pitchFamily="34" charset="0"/>
              <a:cs typeface="Arial" panose="020B0604020202020204" pitchFamily="34" charset="0"/>
            </a:endParaRPr>
          </a:p>
          <a:p>
            <a:pPr fontAlgn="base">
              <a:lnSpc>
                <a:spcPct val="100000"/>
              </a:lnSpc>
              <a:spcBef>
                <a:spcPts val="1800"/>
              </a:spcBef>
            </a:pPr>
            <a:r>
              <a:rPr lang="en-US" sz="3200">
                <a:latin typeface="Arial" panose="020B0604020202020204" pitchFamily="34" charset="0"/>
                <a:cs typeface="Arial" panose="020B0604020202020204" pitchFamily="34" charset="0"/>
              </a:rPr>
              <a:t>Massachusetts Department of Public Health</a:t>
            </a:r>
            <a:br>
              <a:rPr lang="en-US" sz="3200">
                <a:latin typeface="Arial" panose="020B0604020202020204" pitchFamily="34" charset="0"/>
                <a:cs typeface="Arial" panose="020B0604020202020204" pitchFamily="34" charset="0"/>
              </a:rPr>
            </a:br>
            <a:endParaRPr lang="en-US" sz="3200">
              <a:latin typeface="Arial" panose="020B0604020202020204" pitchFamily="34" charset="0"/>
              <a:cs typeface="Arial" panose="020B0604020202020204" pitchFamily="34" charset="0"/>
            </a:endParaRPr>
          </a:p>
          <a:p>
            <a:pPr fontAlgn="base">
              <a:lnSpc>
                <a:spcPct val="100000"/>
              </a:lnSpc>
              <a:spcBef>
                <a:spcPts val="1800"/>
              </a:spcBef>
            </a:pPr>
            <a:r>
              <a:rPr lang="en-US" sz="3200">
                <a:latin typeface="Arial" panose="020B0604020202020204" pitchFamily="34" charset="0"/>
                <a:cs typeface="Arial" panose="020B0604020202020204" pitchFamily="34" charset="0"/>
              </a:rPr>
              <a:t>mass.gov/dph</a:t>
            </a:r>
          </a:p>
        </p:txBody>
      </p:sp>
      <p:pic>
        <p:nvPicPr>
          <p:cNvPr id="16" name="Picture 4">
            <a:extLst>
              <a:ext uri="{FF2B5EF4-FFF2-40B4-BE49-F238E27FC236}">
                <a16:creationId xmlns:a16="http://schemas.microsoft.com/office/drawing/2014/main" id="{375142A8-4983-3D49-94CC-CD7FE0DAAEF8}"/>
              </a:ext>
            </a:extLst>
          </p:cNvPr>
          <p:cNvPicPr>
            <a:picLocks noChangeAspect="1" noChangeArrowheads="1"/>
          </p:cNvPicPr>
          <p:nvPr userDrawn="1"/>
        </p:nvPicPr>
        <p:blipFill>
          <a:blip r:embed="rId4"/>
          <a:srcRect/>
          <a:stretch/>
        </p:blipFill>
        <p:spPr bwMode="auto">
          <a:xfrm>
            <a:off x="1093807" y="4248351"/>
            <a:ext cx="1200149" cy="1200149"/>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53D0130E-9D3A-4D88-A99C-681EBB4E32AF}"/>
              </a:ext>
            </a:extLst>
          </p:cNvPr>
          <p:cNvSpPr txBox="1"/>
          <p:nvPr userDrawn="1"/>
        </p:nvSpPr>
        <p:spPr>
          <a:xfrm>
            <a:off x="451263" y="6545764"/>
            <a:ext cx="5035137" cy="276999"/>
          </a:xfrm>
          <a:prstGeom prst="rect">
            <a:avLst/>
          </a:prstGeom>
          <a:noFill/>
        </p:spPr>
        <p:txBody>
          <a:bodyPr wrap="square" rtlCol="0">
            <a:spAutoFit/>
          </a:bodyPr>
          <a:lstStyle/>
          <a:p>
            <a:r>
              <a:rPr lang="en-US" sz="1200">
                <a:solidFill>
                  <a:schemeClr val="bg1"/>
                </a:solidFill>
                <a:latin typeface="Arial" panose="020B0604020202020204" pitchFamily="34" charset="0"/>
                <a:cs typeface="Arial" panose="020B0604020202020204" pitchFamily="34" charset="0"/>
              </a:rPr>
              <a:t>Massachusetts Department of Public Health | mass.gov/dph</a:t>
            </a:r>
          </a:p>
        </p:txBody>
      </p:sp>
      <p:sp>
        <p:nvSpPr>
          <p:cNvPr id="2" name="TextBox 1">
            <a:extLst>
              <a:ext uri="{FF2B5EF4-FFF2-40B4-BE49-F238E27FC236}">
                <a16:creationId xmlns:a16="http://schemas.microsoft.com/office/drawing/2014/main" id="{01573CFF-FEB4-457F-90DC-D389438D4775}"/>
              </a:ext>
            </a:extLst>
          </p:cNvPr>
          <p:cNvSpPr txBox="1"/>
          <p:nvPr userDrawn="1"/>
        </p:nvSpPr>
        <p:spPr>
          <a:xfrm>
            <a:off x="596900" y="140213"/>
            <a:ext cx="8864600" cy="646331"/>
          </a:xfrm>
          <a:prstGeom prst="rect">
            <a:avLst/>
          </a:prstGeom>
          <a:noFill/>
        </p:spPr>
        <p:txBody>
          <a:bodyPr wrap="square" rtlCol="0">
            <a:spAutoFit/>
          </a:bodyPr>
          <a:lstStyle/>
          <a:p>
            <a:r>
              <a:rPr lang="en-US" sz="3600" b="1">
                <a:solidFill>
                  <a:schemeClr val="bg1"/>
                </a:solidFill>
                <a:latin typeface="Arial" panose="020B0604020202020204" pitchFamily="34" charset="0"/>
                <a:cs typeface="Arial" panose="020B0604020202020204" pitchFamily="34" charset="0"/>
              </a:rPr>
              <a:t>Connect with DPH</a:t>
            </a:r>
          </a:p>
        </p:txBody>
      </p:sp>
      <p:sp>
        <p:nvSpPr>
          <p:cNvPr id="12" name="Slide Number Placeholder 5">
            <a:extLst>
              <a:ext uri="{FF2B5EF4-FFF2-40B4-BE49-F238E27FC236}">
                <a16:creationId xmlns:a16="http://schemas.microsoft.com/office/drawing/2014/main" id="{7C9B6E2D-48CD-4F33-96D0-5E3155FDD014}"/>
              </a:ext>
            </a:extLst>
          </p:cNvPr>
          <p:cNvSpPr>
            <a:spLocks noGrp="1"/>
          </p:cNvSpPr>
          <p:nvPr>
            <p:ph type="sldNum" sz="quarter" idx="4"/>
          </p:nvPr>
        </p:nvSpPr>
        <p:spPr>
          <a:xfrm>
            <a:off x="9034825" y="6492502"/>
            <a:ext cx="2736415" cy="365125"/>
          </a:xfrm>
          <a:prstGeom prst="rect">
            <a:avLst/>
          </a:prstGeom>
        </p:spPr>
        <p:txBody>
          <a:bodyPr vert="horz" lIns="91440" tIns="45720" rIns="91440" bIns="45720" rtlCol="0" anchor="ctr"/>
          <a:lstStyle>
            <a:lvl1pPr algn="r">
              <a:defRPr sz="1200">
                <a:solidFill>
                  <a:schemeClr val="bg1"/>
                </a:solidFill>
                <a:latin typeface="Arial" panose="020B0604020202020204" pitchFamily="34" charset="0"/>
                <a:cs typeface="Arial" panose="020B0604020202020204" pitchFamily="34" charset="0"/>
              </a:defRPr>
            </a:lvl1pPr>
          </a:lstStyle>
          <a:p>
            <a:fld id="{CA49D0EE-DE7F-324B-A84C-F36708423CDB}" type="slidenum">
              <a:rPr lang="en-US" smtClean="0"/>
              <a:pPr/>
              <a:t>‹#›</a:t>
            </a:fld>
            <a:endParaRPr lang="en-US"/>
          </a:p>
        </p:txBody>
      </p:sp>
    </p:spTree>
    <p:extLst>
      <p:ext uri="{BB962C8B-B14F-4D97-AF65-F5344CB8AC3E}">
        <p14:creationId xmlns:p14="http://schemas.microsoft.com/office/powerpoint/2010/main" val="13558037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Just Footer">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5BB607E6-0B1F-BB4A-9794-46A0CA431F4F}"/>
              </a:ext>
            </a:extLst>
          </p:cNvPr>
          <p:cNvSpPr/>
          <p:nvPr userDrawn="1"/>
        </p:nvSpPr>
        <p:spPr>
          <a:xfrm>
            <a:off x="0" y="6510528"/>
            <a:ext cx="12192000" cy="347472"/>
          </a:xfrm>
          <a:prstGeom prst="rect">
            <a:avLst/>
          </a:prstGeom>
          <a:solidFill>
            <a:srgbClr val="032E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1" name="TextBox 10">
            <a:extLst>
              <a:ext uri="{FF2B5EF4-FFF2-40B4-BE49-F238E27FC236}">
                <a16:creationId xmlns:a16="http://schemas.microsoft.com/office/drawing/2014/main" id="{53D0130E-9D3A-4D88-A99C-681EBB4E32AF}"/>
              </a:ext>
            </a:extLst>
          </p:cNvPr>
          <p:cNvSpPr txBox="1"/>
          <p:nvPr userDrawn="1"/>
        </p:nvSpPr>
        <p:spPr>
          <a:xfrm>
            <a:off x="451263" y="6545764"/>
            <a:ext cx="5035137" cy="276999"/>
          </a:xfrm>
          <a:prstGeom prst="rect">
            <a:avLst/>
          </a:prstGeom>
          <a:noFill/>
        </p:spPr>
        <p:txBody>
          <a:bodyPr wrap="square" rtlCol="0">
            <a:spAutoFit/>
          </a:bodyPr>
          <a:lstStyle/>
          <a:p>
            <a:r>
              <a:rPr lang="en-US" sz="1200">
                <a:solidFill>
                  <a:schemeClr val="bg1"/>
                </a:solidFill>
                <a:latin typeface="Arial" panose="020B0604020202020204" pitchFamily="34" charset="0"/>
                <a:cs typeface="Arial" panose="020B0604020202020204" pitchFamily="34" charset="0"/>
              </a:rPr>
              <a:t>Massachusetts Department of Public Health | mass.gov/dph</a:t>
            </a:r>
          </a:p>
        </p:txBody>
      </p:sp>
      <p:sp>
        <p:nvSpPr>
          <p:cNvPr id="5" name="Slide Number Placeholder 5">
            <a:extLst>
              <a:ext uri="{FF2B5EF4-FFF2-40B4-BE49-F238E27FC236}">
                <a16:creationId xmlns:a16="http://schemas.microsoft.com/office/drawing/2014/main" id="{2585A0BC-7D09-4814-A71B-C90669C60B81}"/>
              </a:ext>
            </a:extLst>
          </p:cNvPr>
          <p:cNvSpPr>
            <a:spLocks noGrp="1"/>
          </p:cNvSpPr>
          <p:nvPr>
            <p:ph type="sldNum" sz="quarter" idx="4"/>
          </p:nvPr>
        </p:nvSpPr>
        <p:spPr>
          <a:xfrm>
            <a:off x="9034825" y="6492502"/>
            <a:ext cx="2736415" cy="365125"/>
          </a:xfrm>
          <a:prstGeom prst="rect">
            <a:avLst/>
          </a:prstGeom>
        </p:spPr>
        <p:txBody>
          <a:bodyPr vert="horz" lIns="91440" tIns="45720" rIns="91440" bIns="45720" rtlCol="0" anchor="ctr"/>
          <a:lstStyle>
            <a:lvl1pPr algn="r">
              <a:defRPr sz="1200">
                <a:solidFill>
                  <a:schemeClr val="bg1"/>
                </a:solidFill>
                <a:latin typeface="Arial" panose="020B0604020202020204" pitchFamily="34" charset="0"/>
                <a:cs typeface="Arial" panose="020B0604020202020204" pitchFamily="34" charset="0"/>
              </a:defRPr>
            </a:lvl1pPr>
          </a:lstStyle>
          <a:p>
            <a:fld id="{CA49D0EE-DE7F-324B-A84C-F36708423CDB}" type="slidenum">
              <a:rPr lang="en-US" smtClean="0"/>
              <a:pPr/>
              <a:t>‹#›</a:t>
            </a:fld>
            <a:endParaRPr lang="en-US"/>
          </a:p>
        </p:txBody>
      </p:sp>
    </p:spTree>
    <p:extLst>
      <p:ext uri="{BB962C8B-B14F-4D97-AF65-F5344CB8AC3E}">
        <p14:creationId xmlns:p14="http://schemas.microsoft.com/office/powerpoint/2010/main" val="27800678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2968896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090931278"/>
      </p:ext>
    </p:extLst>
  </p:cSld>
  <p:clrMap bg1="lt1" tx1="dk1" bg2="lt2" tx2="dk2" accent1="accent1" accent2="accent2" accent3="accent3" accent4="accent4" accent5="accent5" accent6="accent6" hlink="hlink" folHlink="folHlink"/>
  <p:sldLayoutIdLst>
    <p:sldLayoutId id="2147483656" r:id="rId1"/>
    <p:sldLayoutId id="2147483658" r:id="rId2"/>
    <p:sldLayoutId id="2147483650" r:id="rId3"/>
    <p:sldLayoutId id="2147483653" r:id="rId4"/>
    <p:sldLayoutId id="2147483654" r:id="rId5"/>
    <p:sldLayoutId id="2147483659" r:id="rId6"/>
    <p:sldLayoutId id="2147483657" r:id="rId7"/>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206F706-22CC-F280-DAE6-87DD589D1C6A}"/>
              </a:ext>
            </a:extLst>
          </p:cNvPr>
          <p:cNvSpPr>
            <a:spLocks noGrp="1"/>
          </p:cNvSpPr>
          <p:nvPr>
            <p:ph type="body" sz="quarter" idx="10"/>
          </p:nvPr>
        </p:nvSpPr>
        <p:spPr/>
        <p:txBody>
          <a:bodyPr/>
          <a:lstStyle/>
          <a:p>
            <a:r>
              <a:rPr lang="en-US"/>
              <a:t>Ask Away</a:t>
            </a:r>
          </a:p>
        </p:txBody>
      </p:sp>
      <p:sp>
        <p:nvSpPr>
          <p:cNvPr id="3" name="Text Placeholder 2">
            <a:extLst>
              <a:ext uri="{FF2B5EF4-FFF2-40B4-BE49-F238E27FC236}">
                <a16:creationId xmlns:a16="http://schemas.microsoft.com/office/drawing/2014/main" id="{099112DC-8D01-BBF0-A7F0-7B8315DBFD3A}"/>
              </a:ext>
            </a:extLst>
          </p:cNvPr>
          <p:cNvSpPr>
            <a:spLocks noGrp="1"/>
          </p:cNvSpPr>
          <p:nvPr>
            <p:ph type="body" sz="quarter" idx="11"/>
          </p:nvPr>
        </p:nvSpPr>
        <p:spPr>
          <a:xfrm>
            <a:off x="3697287" y="4005119"/>
            <a:ext cx="4797425" cy="746846"/>
          </a:xfrm>
        </p:spPr>
        <p:txBody>
          <a:bodyPr/>
          <a:lstStyle/>
          <a:p>
            <a:r>
              <a:rPr lang="en-US"/>
              <a:t>March 20, 2025</a:t>
            </a:r>
          </a:p>
        </p:txBody>
      </p:sp>
      <p:sp>
        <p:nvSpPr>
          <p:cNvPr id="4" name="Text Placeholder 3">
            <a:extLst>
              <a:ext uri="{FF2B5EF4-FFF2-40B4-BE49-F238E27FC236}">
                <a16:creationId xmlns:a16="http://schemas.microsoft.com/office/drawing/2014/main" id="{3AF42235-EB91-F055-7709-8333E20D104E}"/>
              </a:ext>
            </a:extLst>
          </p:cNvPr>
          <p:cNvSpPr>
            <a:spLocks noGrp="1"/>
          </p:cNvSpPr>
          <p:nvPr>
            <p:ph type="body" sz="quarter" idx="12"/>
          </p:nvPr>
        </p:nvSpPr>
        <p:spPr/>
        <p:txBody>
          <a:bodyPr/>
          <a:lstStyle/>
          <a:p>
            <a:r>
              <a:rPr lang="en-US"/>
              <a:t>Deeptha Ramalingam, Scott Geer, Manuela Batista </a:t>
            </a:r>
          </a:p>
        </p:txBody>
      </p:sp>
    </p:spTree>
    <p:extLst>
      <p:ext uri="{BB962C8B-B14F-4D97-AF65-F5344CB8AC3E}">
        <p14:creationId xmlns:p14="http://schemas.microsoft.com/office/powerpoint/2010/main" val="38841086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77EFF5-57E9-3DF2-2FBB-432F02DEF42D}"/>
            </a:ext>
          </a:extLst>
        </p:cNvPr>
        <p:cNvGrpSpPr/>
        <p:nvPr/>
      </p:nvGrpSpPr>
      <p:grpSpPr>
        <a:xfrm>
          <a:off x="0" y="0"/>
          <a:ext cx="0" cy="0"/>
          <a:chOff x="0" y="0"/>
          <a:chExt cx="0" cy="0"/>
        </a:xfrm>
      </p:grpSpPr>
      <p:sp>
        <p:nvSpPr>
          <p:cNvPr id="4" name="Content Placeholder 3">
            <a:extLst>
              <a:ext uri="{FF2B5EF4-FFF2-40B4-BE49-F238E27FC236}">
                <a16:creationId xmlns:a16="http://schemas.microsoft.com/office/drawing/2014/main" id="{6A1704E0-7DC8-EB3C-41F9-20EA5E2C17A8}"/>
              </a:ext>
            </a:extLst>
          </p:cNvPr>
          <p:cNvSpPr>
            <a:spLocks noGrp="1"/>
          </p:cNvSpPr>
          <p:nvPr>
            <p:ph type="body" sz="quarter" idx="10"/>
          </p:nvPr>
        </p:nvSpPr>
        <p:spPr>
          <a:xfrm>
            <a:off x="597529" y="2726690"/>
            <a:ext cx="10603329" cy="1373701"/>
          </a:xfrm>
        </p:spPr>
        <p:txBody>
          <a:bodyPr lIns="91440" tIns="45720" rIns="91440" bIns="45720" anchor="t"/>
          <a:lstStyle/>
          <a:p>
            <a:r>
              <a:rPr lang="en-US" sz="4400" u="none" strike="noStrike">
                <a:effectLst/>
              </a:rPr>
              <a:t>Common Error Codes in EICS</a:t>
            </a:r>
          </a:p>
          <a:p>
            <a:r>
              <a:rPr lang="en-US" sz="4400" u="none" strike="noStrike">
                <a:effectLst/>
              </a:rPr>
              <a:t> (How to resolve them)  </a:t>
            </a:r>
            <a:endParaRPr lang="en-US"/>
          </a:p>
        </p:txBody>
      </p:sp>
      <p:sp>
        <p:nvSpPr>
          <p:cNvPr id="5" name="Text Placeholder 4">
            <a:extLst>
              <a:ext uri="{FF2B5EF4-FFF2-40B4-BE49-F238E27FC236}">
                <a16:creationId xmlns:a16="http://schemas.microsoft.com/office/drawing/2014/main" id="{E88BD44A-FF19-2454-7476-99365A91AD9D}"/>
              </a:ext>
            </a:extLst>
          </p:cNvPr>
          <p:cNvSpPr>
            <a:spLocks noGrp="1"/>
          </p:cNvSpPr>
          <p:nvPr>
            <p:ph type="body" sz="quarter" idx="11"/>
          </p:nvPr>
        </p:nvSpPr>
        <p:spPr>
          <a:xfrm>
            <a:off x="3697287" y="4279198"/>
            <a:ext cx="4797425" cy="757542"/>
          </a:xfrm>
        </p:spPr>
        <p:txBody>
          <a:bodyPr lIns="91440" tIns="45720" rIns="91440" bIns="45720" anchor="t"/>
          <a:lstStyle/>
          <a:p>
            <a:r>
              <a:rPr lang="en-US">
                <a:latin typeface="Arial"/>
                <a:cs typeface="Arial"/>
              </a:rPr>
              <a:t>March 20, 2025</a:t>
            </a:r>
            <a:endParaRPr lang="en-US"/>
          </a:p>
        </p:txBody>
      </p:sp>
      <p:sp>
        <p:nvSpPr>
          <p:cNvPr id="2" name="Slide Number Placeholder 1">
            <a:extLst>
              <a:ext uri="{FF2B5EF4-FFF2-40B4-BE49-F238E27FC236}">
                <a16:creationId xmlns:a16="http://schemas.microsoft.com/office/drawing/2014/main" id="{13FD5E6E-FF56-51D4-D5A3-019FB237C519}"/>
              </a:ext>
            </a:extLst>
          </p:cNvPr>
          <p:cNvSpPr>
            <a:spLocks noGrp="1"/>
          </p:cNvSpPr>
          <p:nvPr>
            <p:ph type="sldNum" sz="quarter" idx="4294967295"/>
          </p:nvPr>
        </p:nvSpPr>
        <p:spPr>
          <a:xfrm>
            <a:off x="9455150" y="6492875"/>
            <a:ext cx="2736850" cy="365125"/>
          </a:xfrm>
          <a:prstGeom prst="rect">
            <a:avLst/>
          </a:prstGeom>
        </p:spPr>
        <p:txBody>
          <a:bodyPr/>
          <a:lstStyle/>
          <a:p>
            <a:fld id="{CA49D0EE-DE7F-324B-A84C-F36708423CDB}" type="slidenum">
              <a:rPr lang="en-US" smtClean="0"/>
              <a:pPr/>
              <a:t>2</a:t>
            </a:fld>
            <a:endParaRPr lang="en-US"/>
          </a:p>
        </p:txBody>
      </p:sp>
    </p:spTree>
    <p:extLst>
      <p:ext uri="{BB962C8B-B14F-4D97-AF65-F5344CB8AC3E}">
        <p14:creationId xmlns:p14="http://schemas.microsoft.com/office/powerpoint/2010/main" val="8387066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73B1B06-9627-FAE6-C658-E5DF3E7122F3}"/>
              </a:ext>
            </a:extLst>
          </p:cNvPr>
          <p:cNvSpPr>
            <a:spLocks noGrp="1"/>
          </p:cNvSpPr>
          <p:nvPr>
            <p:ph type="sldNum" sz="quarter" idx="4"/>
          </p:nvPr>
        </p:nvSpPr>
        <p:spPr/>
        <p:txBody>
          <a:bodyPr/>
          <a:lstStyle/>
          <a:p>
            <a:fld id="{CA49D0EE-DE7F-324B-A84C-F36708423CDB}" type="slidenum">
              <a:rPr lang="en-US" smtClean="0"/>
              <a:pPr/>
              <a:t>3</a:t>
            </a:fld>
            <a:endParaRPr lang="en-US"/>
          </a:p>
        </p:txBody>
      </p:sp>
      <p:sp>
        <p:nvSpPr>
          <p:cNvPr id="3" name="Title 2">
            <a:extLst>
              <a:ext uri="{FF2B5EF4-FFF2-40B4-BE49-F238E27FC236}">
                <a16:creationId xmlns:a16="http://schemas.microsoft.com/office/drawing/2014/main" id="{5A029311-59AA-55AC-48C4-02E6C523764C}"/>
              </a:ext>
            </a:extLst>
          </p:cNvPr>
          <p:cNvSpPr>
            <a:spLocks noGrp="1"/>
          </p:cNvSpPr>
          <p:nvPr>
            <p:ph type="title"/>
          </p:nvPr>
        </p:nvSpPr>
        <p:spPr/>
        <p:txBody>
          <a:bodyPr/>
          <a:lstStyle/>
          <a:p>
            <a:r>
              <a:rPr kumimoji="0" lang="en-US" sz="3200" b="1" i="0" u="none" strike="noStrike" kern="1200" cap="none" spc="0" normalizeH="0" baseline="0" noProof="0">
                <a:ln>
                  <a:noFill/>
                </a:ln>
                <a:solidFill>
                  <a:prstClr val="white"/>
                </a:solidFill>
                <a:effectLst/>
                <a:uLnTx/>
                <a:uFillTx/>
                <a:latin typeface="Arial"/>
                <a:ea typeface="+mj-ea"/>
                <a:cs typeface="Arial"/>
              </a:rPr>
              <a:t>Early Intervention</a:t>
            </a:r>
            <a:endParaRPr lang="en-US"/>
          </a:p>
        </p:txBody>
      </p:sp>
      <p:sp>
        <p:nvSpPr>
          <p:cNvPr id="4" name="Content Placeholder 3">
            <a:extLst>
              <a:ext uri="{FF2B5EF4-FFF2-40B4-BE49-F238E27FC236}">
                <a16:creationId xmlns:a16="http://schemas.microsoft.com/office/drawing/2014/main" id="{BB4E49C2-F87B-EE97-1138-A2917967D2AD}"/>
              </a:ext>
            </a:extLst>
          </p:cNvPr>
          <p:cNvSpPr>
            <a:spLocks noGrp="1"/>
          </p:cNvSpPr>
          <p:nvPr>
            <p:ph idx="1"/>
          </p:nvPr>
        </p:nvSpPr>
        <p:spPr>
          <a:xfrm>
            <a:off x="609600" y="2430530"/>
            <a:ext cx="10972800" cy="1996941"/>
          </a:xfrm>
        </p:spPr>
        <p:txBody>
          <a:bodyPr/>
          <a:lstStyle/>
          <a:p>
            <a:r>
              <a:rPr lang="en-US"/>
              <a:t>Massachusetts Early Intervention (EI) is a program for infants and toddlers (birth to 3 years old) who have developmental delays or are at risk of a developmental delay</a:t>
            </a:r>
          </a:p>
          <a:p>
            <a:endParaRPr lang="en-US"/>
          </a:p>
        </p:txBody>
      </p:sp>
    </p:spTree>
    <p:extLst>
      <p:ext uri="{BB962C8B-B14F-4D97-AF65-F5344CB8AC3E}">
        <p14:creationId xmlns:p14="http://schemas.microsoft.com/office/powerpoint/2010/main" val="17193051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E81C8C4-3FB5-7E41-8D85-64237C34317C}"/>
              </a:ext>
            </a:extLst>
          </p:cNvPr>
          <p:cNvSpPr>
            <a:spLocks noGrp="1"/>
          </p:cNvSpPr>
          <p:nvPr>
            <p:ph type="sldNum" sz="quarter" idx="4"/>
          </p:nvPr>
        </p:nvSpPr>
        <p:spPr/>
        <p:txBody>
          <a:bodyPr/>
          <a:lstStyle/>
          <a:p>
            <a:fld id="{CA49D0EE-DE7F-324B-A84C-F36708423CDB}" type="slidenum">
              <a:rPr lang="en-US" smtClean="0"/>
              <a:pPr/>
              <a:t>4</a:t>
            </a:fld>
            <a:endParaRPr lang="en-US"/>
          </a:p>
        </p:txBody>
      </p:sp>
      <p:sp>
        <p:nvSpPr>
          <p:cNvPr id="3" name="Title 2">
            <a:extLst>
              <a:ext uri="{FF2B5EF4-FFF2-40B4-BE49-F238E27FC236}">
                <a16:creationId xmlns:a16="http://schemas.microsoft.com/office/drawing/2014/main" id="{5287A715-3E37-ACAC-B34E-F2C908308612}"/>
              </a:ext>
            </a:extLst>
          </p:cNvPr>
          <p:cNvSpPr>
            <a:spLocks noGrp="1"/>
          </p:cNvSpPr>
          <p:nvPr>
            <p:ph type="title"/>
          </p:nvPr>
        </p:nvSpPr>
        <p:spPr/>
        <p:txBody>
          <a:bodyPr>
            <a:normAutofit/>
          </a:bodyPr>
          <a:lstStyle/>
          <a:p>
            <a:r>
              <a:rPr lang="en-US" sz="3600" u="none" strike="noStrike">
                <a:effectLst/>
              </a:rPr>
              <a:t>Error Codes</a:t>
            </a:r>
            <a:endParaRPr lang="en-US"/>
          </a:p>
        </p:txBody>
      </p:sp>
      <p:sp>
        <p:nvSpPr>
          <p:cNvPr id="4" name="Content Placeholder 3">
            <a:extLst>
              <a:ext uri="{FF2B5EF4-FFF2-40B4-BE49-F238E27FC236}">
                <a16:creationId xmlns:a16="http://schemas.microsoft.com/office/drawing/2014/main" id="{C317434E-C479-435B-7BB7-2206D086BA1B}"/>
              </a:ext>
            </a:extLst>
          </p:cNvPr>
          <p:cNvSpPr>
            <a:spLocks noGrp="1"/>
          </p:cNvSpPr>
          <p:nvPr>
            <p:ph idx="1"/>
          </p:nvPr>
        </p:nvSpPr>
        <p:spPr/>
        <p:txBody>
          <a:bodyPr vert="horz" lIns="91440" tIns="45720" rIns="91440" bIns="45720" rtlCol="0" anchor="t">
            <a:normAutofit/>
          </a:bodyPr>
          <a:lstStyle/>
          <a:p>
            <a:pPr>
              <a:buFont typeface="Arial"/>
              <a:buChar char="•"/>
            </a:pPr>
            <a:r>
              <a:rPr lang="en-US" sz="1800" dirty="0">
                <a:latin typeface="Times New Roman"/>
                <a:cs typeface="Arial"/>
              </a:rPr>
              <a:t>Assigning Error Codes</a:t>
            </a:r>
          </a:p>
          <a:p>
            <a:pPr>
              <a:buFont typeface="Arial"/>
              <a:buChar char="•"/>
            </a:pPr>
            <a:endParaRPr lang="en-US" sz="1800" dirty="0">
              <a:latin typeface="Times New Roman"/>
              <a:cs typeface="Arial"/>
            </a:endParaRPr>
          </a:p>
          <a:p>
            <a:pPr>
              <a:buFont typeface="Arial"/>
              <a:buChar char="•"/>
            </a:pPr>
            <a:r>
              <a:rPr lang="en-US" sz="1800" dirty="0">
                <a:latin typeface="Times New Roman"/>
                <a:cs typeface="Arial"/>
              </a:rPr>
              <a:t>When service delivery data has been uploaded into the EI Client System via the Claim Submission Process, a series of validations and adjudications (business rules) occur in the System </a:t>
            </a:r>
          </a:p>
          <a:p>
            <a:endParaRPr lang="en-US" sz="1800" dirty="0">
              <a:latin typeface="Times New Roman"/>
              <a:cs typeface="Arial"/>
            </a:endParaRPr>
          </a:p>
          <a:p>
            <a:pPr>
              <a:buFont typeface="Arial"/>
              <a:buChar char="•"/>
            </a:pPr>
            <a:r>
              <a:rPr lang="en-US" sz="1800" dirty="0">
                <a:latin typeface="Times New Roman"/>
                <a:cs typeface="Arial"/>
              </a:rPr>
              <a:t>If the claim passes all validations and adjudications, there will be no errors in the Error Message entity associated to the claim</a:t>
            </a:r>
          </a:p>
          <a:p>
            <a:pPr>
              <a:buFont typeface="Arial"/>
              <a:buChar char="•"/>
            </a:pPr>
            <a:endParaRPr lang="en-US" sz="1800" dirty="0">
              <a:latin typeface="Times New Roman"/>
              <a:cs typeface="Arial"/>
            </a:endParaRPr>
          </a:p>
          <a:p>
            <a:pPr>
              <a:buFont typeface="Arial"/>
              <a:buChar char="•"/>
            </a:pPr>
            <a:r>
              <a:rPr lang="en-US" sz="1800" dirty="0">
                <a:latin typeface="Times New Roman"/>
                <a:cs typeface="Arial"/>
              </a:rPr>
              <a:t>If the claim does not pass a validation or adjudication, then an error code is assigned to the claim, as shown below</a:t>
            </a:r>
          </a:p>
          <a:p>
            <a:endParaRPr lang="en-US" dirty="0"/>
          </a:p>
        </p:txBody>
      </p:sp>
      <p:pic>
        <p:nvPicPr>
          <p:cNvPr id="6" name="Picture 5">
            <a:extLst>
              <a:ext uri="{FF2B5EF4-FFF2-40B4-BE49-F238E27FC236}">
                <a16:creationId xmlns:a16="http://schemas.microsoft.com/office/drawing/2014/main" id="{783B8DF3-0205-50D2-CF3F-61ED70C0C5F5}"/>
              </a:ext>
            </a:extLst>
          </p:cNvPr>
          <p:cNvPicPr>
            <a:picLocks noChangeAspect="1"/>
          </p:cNvPicPr>
          <p:nvPr/>
        </p:nvPicPr>
        <p:blipFill>
          <a:blip r:embed="rId3"/>
          <a:stretch>
            <a:fillRect/>
          </a:stretch>
        </p:blipFill>
        <p:spPr>
          <a:xfrm>
            <a:off x="2488297" y="4212832"/>
            <a:ext cx="7181850" cy="1800225"/>
          </a:xfrm>
          <a:prstGeom prst="rect">
            <a:avLst/>
          </a:prstGeom>
        </p:spPr>
      </p:pic>
    </p:spTree>
    <p:extLst>
      <p:ext uri="{BB962C8B-B14F-4D97-AF65-F5344CB8AC3E}">
        <p14:creationId xmlns:p14="http://schemas.microsoft.com/office/powerpoint/2010/main" val="36189478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22EC7A5-E2A8-1DF3-FC03-2793EA94A604}"/>
              </a:ext>
            </a:extLst>
          </p:cNvPr>
          <p:cNvSpPr>
            <a:spLocks noGrp="1"/>
          </p:cNvSpPr>
          <p:nvPr>
            <p:ph type="sldNum" sz="quarter" idx="4"/>
          </p:nvPr>
        </p:nvSpPr>
        <p:spPr/>
        <p:txBody>
          <a:bodyPr/>
          <a:lstStyle/>
          <a:p>
            <a:fld id="{CA49D0EE-DE7F-324B-A84C-F36708423CDB}" type="slidenum">
              <a:rPr lang="en-US" smtClean="0"/>
              <a:pPr/>
              <a:t>5</a:t>
            </a:fld>
            <a:endParaRPr lang="en-US"/>
          </a:p>
        </p:txBody>
      </p:sp>
      <p:sp>
        <p:nvSpPr>
          <p:cNvPr id="3" name="Title 2">
            <a:extLst>
              <a:ext uri="{FF2B5EF4-FFF2-40B4-BE49-F238E27FC236}">
                <a16:creationId xmlns:a16="http://schemas.microsoft.com/office/drawing/2014/main" id="{ED55253B-58AE-A176-1427-B9C8097F8284}"/>
              </a:ext>
            </a:extLst>
          </p:cNvPr>
          <p:cNvSpPr>
            <a:spLocks noGrp="1"/>
          </p:cNvSpPr>
          <p:nvPr>
            <p:ph type="title"/>
          </p:nvPr>
        </p:nvSpPr>
        <p:spPr/>
        <p:txBody>
          <a:bodyPr/>
          <a:lstStyle/>
          <a:p>
            <a:r>
              <a:rPr lang="en-US"/>
              <a:t>Claims Status</a:t>
            </a:r>
          </a:p>
        </p:txBody>
      </p:sp>
      <p:pic>
        <p:nvPicPr>
          <p:cNvPr id="6" name="Content Placeholder 5">
            <a:extLst>
              <a:ext uri="{FF2B5EF4-FFF2-40B4-BE49-F238E27FC236}">
                <a16:creationId xmlns:a16="http://schemas.microsoft.com/office/drawing/2014/main" id="{7074F522-4851-30DD-E7C4-5BCF1538A0DE}"/>
              </a:ext>
            </a:extLst>
          </p:cNvPr>
          <p:cNvPicPr>
            <a:picLocks noGrp="1" noChangeAspect="1"/>
          </p:cNvPicPr>
          <p:nvPr>
            <p:ph idx="1"/>
          </p:nvPr>
        </p:nvPicPr>
        <p:blipFill>
          <a:blip r:embed="rId3"/>
          <a:stretch>
            <a:fillRect/>
          </a:stretch>
        </p:blipFill>
        <p:spPr>
          <a:xfrm>
            <a:off x="3993247" y="1022801"/>
            <a:ext cx="7572375" cy="2314575"/>
          </a:xfrm>
        </p:spPr>
      </p:pic>
      <p:pic>
        <p:nvPicPr>
          <p:cNvPr id="8" name="Picture 7">
            <a:extLst>
              <a:ext uri="{FF2B5EF4-FFF2-40B4-BE49-F238E27FC236}">
                <a16:creationId xmlns:a16="http://schemas.microsoft.com/office/drawing/2014/main" id="{7680E6FD-24BD-99A0-8647-76AA161F2C41}"/>
              </a:ext>
            </a:extLst>
          </p:cNvPr>
          <p:cNvPicPr>
            <a:picLocks noChangeAspect="1"/>
          </p:cNvPicPr>
          <p:nvPr/>
        </p:nvPicPr>
        <p:blipFill>
          <a:blip r:embed="rId4"/>
          <a:stretch>
            <a:fillRect/>
          </a:stretch>
        </p:blipFill>
        <p:spPr>
          <a:xfrm>
            <a:off x="3993247" y="3337376"/>
            <a:ext cx="7572375" cy="2171700"/>
          </a:xfrm>
          <a:prstGeom prst="rect">
            <a:avLst/>
          </a:prstGeom>
        </p:spPr>
      </p:pic>
      <p:cxnSp>
        <p:nvCxnSpPr>
          <p:cNvPr id="11" name="Straight Arrow Connector 10">
            <a:extLst>
              <a:ext uri="{FF2B5EF4-FFF2-40B4-BE49-F238E27FC236}">
                <a16:creationId xmlns:a16="http://schemas.microsoft.com/office/drawing/2014/main" id="{53124211-E3CC-F2B9-2AE9-5C8D2E895B7F}"/>
              </a:ext>
            </a:extLst>
          </p:cNvPr>
          <p:cNvCxnSpPr>
            <a:cxnSpLocks/>
          </p:cNvCxnSpPr>
          <p:nvPr/>
        </p:nvCxnSpPr>
        <p:spPr>
          <a:xfrm>
            <a:off x="3195205" y="1729212"/>
            <a:ext cx="720753" cy="50792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826DCBAF-A480-CAC4-5232-5E7E1EA6476D}"/>
              </a:ext>
            </a:extLst>
          </p:cNvPr>
          <p:cNvSpPr txBox="1"/>
          <p:nvPr/>
        </p:nvSpPr>
        <p:spPr>
          <a:xfrm>
            <a:off x="334310" y="1566249"/>
            <a:ext cx="2860895" cy="2308324"/>
          </a:xfrm>
          <a:prstGeom prst="rect">
            <a:avLst/>
          </a:prstGeom>
          <a:noFill/>
        </p:spPr>
        <p:txBody>
          <a:bodyPr wrap="square" rtlCol="0">
            <a:spAutoFit/>
          </a:bodyPr>
          <a:lstStyle/>
          <a:p>
            <a:r>
              <a:rPr lang="en-US" dirty="0"/>
              <a:t>When you receive a rejected claim status, it means the claim contains an error. The rejection will include an error code that explains the issue. You must fix the error before the claim can be processed.</a:t>
            </a:r>
          </a:p>
        </p:txBody>
      </p:sp>
      <p:cxnSp>
        <p:nvCxnSpPr>
          <p:cNvPr id="19" name="Straight Connector 18">
            <a:extLst>
              <a:ext uri="{FF2B5EF4-FFF2-40B4-BE49-F238E27FC236}">
                <a16:creationId xmlns:a16="http://schemas.microsoft.com/office/drawing/2014/main" id="{48FDDA66-DD79-0D42-D05F-E9BFE93986E5}"/>
              </a:ext>
            </a:extLst>
          </p:cNvPr>
          <p:cNvCxnSpPr/>
          <p:nvPr/>
        </p:nvCxnSpPr>
        <p:spPr>
          <a:xfrm>
            <a:off x="3993247" y="5269117"/>
            <a:ext cx="1475046" cy="239959"/>
          </a:xfrm>
          <a:prstGeom prst="line">
            <a:avLst/>
          </a:prstGeom>
        </p:spPr>
        <p:style>
          <a:lnRef idx="1">
            <a:schemeClr val="accent2"/>
          </a:lnRef>
          <a:fillRef idx="0">
            <a:schemeClr val="accent2"/>
          </a:fillRef>
          <a:effectRef idx="0">
            <a:schemeClr val="accent2"/>
          </a:effectRef>
          <a:fontRef idx="minor">
            <a:schemeClr val="tx1"/>
          </a:fontRef>
        </p:style>
      </p:cxnSp>
      <p:cxnSp>
        <p:nvCxnSpPr>
          <p:cNvPr id="21" name="Straight Connector 20">
            <a:extLst>
              <a:ext uri="{FF2B5EF4-FFF2-40B4-BE49-F238E27FC236}">
                <a16:creationId xmlns:a16="http://schemas.microsoft.com/office/drawing/2014/main" id="{F45BA7C7-5C36-031B-DA80-2B809B58C668}"/>
              </a:ext>
            </a:extLst>
          </p:cNvPr>
          <p:cNvCxnSpPr/>
          <p:nvPr/>
        </p:nvCxnSpPr>
        <p:spPr>
          <a:xfrm>
            <a:off x="3993247" y="2862919"/>
            <a:ext cx="1348298" cy="474457"/>
          </a:xfrm>
          <a:prstGeom prst="line">
            <a:avLst/>
          </a:prstGeom>
        </p:spPr>
        <p:style>
          <a:lnRef idx="1">
            <a:schemeClr val="accent2"/>
          </a:lnRef>
          <a:fillRef idx="0">
            <a:schemeClr val="accent2"/>
          </a:fillRef>
          <a:effectRef idx="0">
            <a:schemeClr val="accent2"/>
          </a:effectRef>
          <a:fontRef idx="minor">
            <a:schemeClr val="tx1"/>
          </a:fontRef>
        </p:style>
      </p:cxnSp>
      <p:cxnSp>
        <p:nvCxnSpPr>
          <p:cNvPr id="23" name="Straight Connector 22">
            <a:extLst>
              <a:ext uri="{FF2B5EF4-FFF2-40B4-BE49-F238E27FC236}">
                <a16:creationId xmlns:a16="http://schemas.microsoft.com/office/drawing/2014/main" id="{049CEE4F-B696-672E-9ABC-CB1DD7970446}"/>
              </a:ext>
            </a:extLst>
          </p:cNvPr>
          <p:cNvCxnSpPr>
            <a:stCxn id="8" idx="1"/>
            <a:endCxn id="8" idx="1"/>
          </p:cNvCxnSpPr>
          <p:nvPr/>
        </p:nvCxnSpPr>
        <p:spPr>
          <a:xfrm>
            <a:off x="3993247" y="4423226"/>
            <a:ext cx="0" cy="0"/>
          </a:xfrm>
          <a:prstGeom prst="line">
            <a:avLst/>
          </a:prstGeom>
        </p:spPr>
        <p:style>
          <a:lnRef idx="1">
            <a:schemeClr val="accent2"/>
          </a:lnRef>
          <a:fillRef idx="0">
            <a:schemeClr val="accent2"/>
          </a:fillRef>
          <a:effectRef idx="0">
            <a:schemeClr val="accent2"/>
          </a:effectRef>
          <a:fontRef idx="minor">
            <a:schemeClr val="tx1"/>
          </a:fontRef>
        </p:style>
      </p:cxnSp>
      <p:cxnSp>
        <p:nvCxnSpPr>
          <p:cNvPr id="25" name="Straight Connector 24">
            <a:extLst>
              <a:ext uri="{FF2B5EF4-FFF2-40B4-BE49-F238E27FC236}">
                <a16:creationId xmlns:a16="http://schemas.microsoft.com/office/drawing/2014/main" id="{03E4AB9E-8A6F-3439-56F9-5FB8963797EB}"/>
              </a:ext>
            </a:extLst>
          </p:cNvPr>
          <p:cNvCxnSpPr>
            <a:cxnSpLocks/>
          </p:cNvCxnSpPr>
          <p:nvPr/>
        </p:nvCxnSpPr>
        <p:spPr>
          <a:xfrm>
            <a:off x="3993247" y="4285691"/>
            <a:ext cx="1348298" cy="458325"/>
          </a:xfrm>
          <a:prstGeom prst="line">
            <a:avLst/>
          </a:prstGeom>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41881810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7F7430C-9E99-B276-3124-060C7221610D}"/>
              </a:ext>
            </a:extLst>
          </p:cNvPr>
          <p:cNvSpPr>
            <a:spLocks noGrp="1"/>
          </p:cNvSpPr>
          <p:nvPr>
            <p:ph type="sldNum" sz="quarter" idx="4"/>
          </p:nvPr>
        </p:nvSpPr>
        <p:spPr/>
        <p:txBody>
          <a:bodyPr/>
          <a:lstStyle/>
          <a:p>
            <a:fld id="{CA49D0EE-DE7F-324B-A84C-F36708423CDB}" type="slidenum">
              <a:rPr lang="en-US" smtClean="0"/>
              <a:pPr/>
              <a:t>6</a:t>
            </a:fld>
            <a:endParaRPr lang="en-US"/>
          </a:p>
        </p:txBody>
      </p:sp>
      <p:sp>
        <p:nvSpPr>
          <p:cNvPr id="3" name="Title 2">
            <a:extLst>
              <a:ext uri="{FF2B5EF4-FFF2-40B4-BE49-F238E27FC236}">
                <a16:creationId xmlns:a16="http://schemas.microsoft.com/office/drawing/2014/main" id="{741062EE-EE49-D910-FC18-E5ACC96E23A0}"/>
              </a:ext>
            </a:extLst>
          </p:cNvPr>
          <p:cNvSpPr>
            <a:spLocks noGrp="1"/>
          </p:cNvSpPr>
          <p:nvPr>
            <p:ph type="title"/>
          </p:nvPr>
        </p:nvSpPr>
        <p:spPr/>
        <p:txBody>
          <a:bodyPr/>
          <a:lstStyle/>
          <a:p>
            <a:r>
              <a:rPr lang="en-US"/>
              <a:t>Common Errors</a:t>
            </a:r>
          </a:p>
        </p:txBody>
      </p:sp>
      <p:pic>
        <p:nvPicPr>
          <p:cNvPr id="10" name="Content Placeholder 9">
            <a:extLst>
              <a:ext uri="{FF2B5EF4-FFF2-40B4-BE49-F238E27FC236}">
                <a16:creationId xmlns:a16="http://schemas.microsoft.com/office/drawing/2014/main" id="{0E77DB42-F643-AB47-44AF-CF9E2BFD7DD4}"/>
              </a:ext>
            </a:extLst>
          </p:cNvPr>
          <p:cNvPicPr>
            <a:picLocks noGrp="1" noChangeAspect="1"/>
          </p:cNvPicPr>
          <p:nvPr>
            <p:ph idx="1"/>
          </p:nvPr>
        </p:nvPicPr>
        <p:blipFill>
          <a:blip r:embed="rId3"/>
          <a:stretch>
            <a:fillRect/>
          </a:stretch>
        </p:blipFill>
        <p:spPr>
          <a:xfrm>
            <a:off x="973388" y="1242143"/>
            <a:ext cx="9991726" cy="2133600"/>
          </a:xfrm>
        </p:spPr>
      </p:pic>
      <p:pic>
        <p:nvPicPr>
          <p:cNvPr id="12" name="Picture 11">
            <a:extLst>
              <a:ext uri="{FF2B5EF4-FFF2-40B4-BE49-F238E27FC236}">
                <a16:creationId xmlns:a16="http://schemas.microsoft.com/office/drawing/2014/main" id="{31F0E6E6-CF5B-FB12-C672-03F16E715312}"/>
              </a:ext>
            </a:extLst>
          </p:cNvPr>
          <p:cNvPicPr>
            <a:picLocks noChangeAspect="1"/>
          </p:cNvPicPr>
          <p:nvPr/>
        </p:nvPicPr>
        <p:blipFill>
          <a:blip r:embed="rId4"/>
          <a:stretch>
            <a:fillRect/>
          </a:stretch>
        </p:blipFill>
        <p:spPr>
          <a:xfrm>
            <a:off x="973388" y="3375743"/>
            <a:ext cx="10010775" cy="1647825"/>
          </a:xfrm>
          <a:prstGeom prst="rect">
            <a:avLst/>
          </a:prstGeom>
        </p:spPr>
      </p:pic>
      <p:pic>
        <p:nvPicPr>
          <p:cNvPr id="14" name="Picture 13">
            <a:extLst>
              <a:ext uri="{FF2B5EF4-FFF2-40B4-BE49-F238E27FC236}">
                <a16:creationId xmlns:a16="http://schemas.microsoft.com/office/drawing/2014/main" id="{CB30062D-62A7-0DC2-DE42-512E17489836}"/>
              </a:ext>
            </a:extLst>
          </p:cNvPr>
          <p:cNvPicPr>
            <a:picLocks noChangeAspect="1"/>
          </p:cNvPicPr>
          <p:nvPr/>
        </p:nvPicPr>
        <p:blipFill>
          <a:blip r:embed="rId5"/>
          <a:stretch>
            <a:fillRect/>
          </a:stretch>
        </p:blipFill>
        <p:spPr>
          <a:xfrm>
            <a:off x="992438" y="5023568"/>
            <a:ext cx="9991725" cy="447675"/>
          </a:xfrm>
          <a:prstGeom prst="rect">
            <a:avLst/>
          </a:prstGeom>
        </p:spPr>
      </p:pic>
    </p:spTree>
    <p:extLst>
      <p:ext uri="{BB962C8B-B14F-4D97-AF65-F5344CB8AC3E}">
        <p14:creationId xmlns:p14="http://schemas.microsoft.com/office/powerpoint/2010/main" val="28126589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C694036-C764-3540-2285-53AB365F3DAF}"/>
              </a:ext>
            </a:extLst>
          </p:cNvPr>
          <p:cNvSpPr>
            <a:spLocks noGrp="1"/>
          </p:cNvSpPr>
          <p:nvPr>
            <p:ph type="sldNum" sz="quarter" idx="4"/>
          </p:nvPr>
        </p:nvSpPr>
        <p:spPr/>
        <p:txBody>
          <a:bodyPr/>
          <a:lstStyle/>
          <a:p>
            <a:fld id="{CA49D0EE-DE7F-324B-A84C-F36708423CDB}" type="slidenum">
              <a:rPr lang="en-US" smtClean="0"/>
              <a:pPr/>
              <a:t>7</a:t>
            </a:fld>
            <a:endParaRPr lang="en-US"/>
          </a:p>
        </p:txBody>
      </p:sp>
      <p:sp>
        <p:nvSpPr>
          <p:cNvPr id="3" name="Title 2">
            <a:extLst>
              <a:ext uri="{FF2B5EF4-FFF2-40B4-BE49-F238E27FC236}">
                <a16:creationId xmlns:a16="http://schemas.microsoft.com/office/drawing/2014/main" id="{ABAE6569-8C2F-778E-33C1-2987DF329A2A}"/>
              </a:ext>
            </a:extLst>
          </p:cNvPr>
          <p:cNvSpPr>
            <a:spLocks noGrp="1"/>
          </p:cNvSpPr>
          <p:nvPr>
            <p:ph type="title"/>
          </p:nvPr>
        </p:nvSpPr>
        <p:spPr/>
        <p:txBody>
          <a:bodyPr/>
          <a:lstStyle/>
          <a:p>
            <a:r>
              <a:rPr lang="en-US"/>
              <a:t>Common Error reported to Help Desk</a:t>
            </a:r>
          </a:p>
        </p:txBody>
      </p:sp>
      <p:pic>
        <p:nvPicPr>
          <p:cNvPr id="5" name="Content Placeholder 4">
            <a:extLst>
              <a:ext uri="{FF2B5EF4-FFF2-40B4-BE49-F238E27FC236}">
                <a16:creationId xmlns:a16="http://schemas.microsoft.com/office/drawing/2014/main" id="{7DC6B143-16B8-F02C-C7C1-F2DD06D6C85F}"/>
              </a:ext>
            </a:extLst>
          </p:cNvPr>
          <p:cNvPicPr>
            <a:picLocks noGrp="1" noChangeAspect="1"/>
          </p:cNvPicPr>
          <p:nvPr>
            <p:ph idx="1"/>
          </p:nvPr>
        </p:nvPicPr>
        <p:blipFill>
          <a:blip r:embed="rId3"/>
          <a:stretch>
            <a:fillRect/>
          </a:stretch>
        </p:blipFill>
        <p:spPr>
          <a:xfrm>
            <a:off x="1181285" y="2338570"/>
            <a:ext cx="10010500" cy="1658256"/>
          </a:xfrm>
          <a:prstGeom prst="rect">
            <a:avLst/>
          </a:prstGeom>
        </p:spPr>
      </p:pic>
    </p:spTree>
    <p:extLst>
      <p:ext uri="{BB962C8B-B14F-4D97-AF65-F5344CB8AC3E}">
        <p14:creationId xmlns:p14="http://schemas.microsoft.com/office/powerpoint/2010/main" val="18682538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4B5AC7F-92A2-E4F2-AD46-6CAB592E1C09}"/>
              </a:ext>
            </a:extLst>
          </p:cNvPr>
          <p:cNvSpPr>
            <a:spLocks noGrp="1"/>
          </p:cNvSpPr>
          <p:nvPr>
            <p:ph type="sldNum" sz="quarter" idx="4"/>
          </p:nvPr>
        </p:nvSpPr>
        <p:spPr/>
        <p:txBody>
          <a:bodyPr/>
          <a:lstStyle/>
          <a:p>
            <a:fld id="{CA49D0EE-DE7F-324B-A84C-F36708423CDB}" type="slidenum">
              <a:rPr lang="en-US" smtClean="0"/>
              <a:pPr/>
              <a:t>8</a:t>
            </a:fld>
            <a:endParaRPr lang="en-US"/>
          </a:p>
        </p:txBody>
      </p:sp>
      <p:sp>
        <p:nvSpPr>
          <p:cNvPr id="3" name="Title 2">
            <a:extLst>
              <a:ext uri="{FF2B5EF4-FFF2-40B4-BE49-F238E27FC236}">
                <a16:creationId xmlns:a16="http://schemas.microsoft.com/office/drawing/2014/main" id="{74319F99-A1B1-C208-C632-886028DE0039}"/>
              </a:ext>
            </a:extLst>
          </p:cNvPr>
          <p:cNvSpPr>
            <a:spLocks noGrp="1"/>
          </p:cNvSpPr>
          <p:nvPr>
            <p:ph type="title"/>
          </p:nvPr>
        </p:nvSpPr>
        <p:spPr/>
        <p:txBody>
          <a:bodyPr/>
          <a:lstStyle/>
          <a:p>
            <a:r>
              <a:rPr lang="en-US">
                <a:latin typeface="Arial"/>
                <a:cs typeface="Arial"/>
              </a:rPr>
              <a:t>CONNECT WITH DPH </a:t>
            </a:r>
            <a:endParaRPr lang="en-US"/>
          </a:p>
        </p:txBody>
      </p:sp>
      <p:pic>
        <p:nvPicPr>
          <p:cNvPr id="5" name="Picture 4">
            <a:extLst>
              <a:ext uri="{FF2B5EF4-FFF2-40B4-BE49-F238E27FC236}">
                <a16:creationId xmlns:a16="http://schemas.microsoft.com/office/drawing/2014/main" id="{CDB3E702-16C0-9021-5F30-13B75933AE9A}"/>
              </a:ext>
            </a:extLst>
          </p:cNvPr>
          <p:cNvPicPr>
            <a:picLocks noChangeAspect="1"/>
          </p:cNvPicPr>
          <p:nvPr/>
        </p:nvPicPr>
        <p:blipFill>
          <a:blip r:embed="rId2"/>
          <a:stretch>
            <a:fillRect/>
          </a:stretch>
        </p:blipFill>
        <p:spPr>
          <a:xfrm>
            <a:off x="1223963" y="1538288"/>
            <a:ext cx="9744075" cy="3781425"/>
          </a:xfrm>
          <a:prstGeom prst="rect">
            <a:avLst/>
          </a:prstGeom>
        </p:spPr>
      </p:pic>
    </p:spTree>
    <p:extLst>
      <p:ext uri="{BB962C8B-B14F-4D97-AF65-F5344CB8AC3E}">
        <p14:creationId xmlns:p14="http://schemas.microsoft.com/office/powerpoint/2010/main" val="85722264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PH-PPT-Template.pptx" id="{96C2E639-D294-4220-9985-8E2F7284829E}" vid="{6F8A1C8D-C38C-43CD-AF9D-6986CE62D25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F6883D9E03D8447BF77B0CE7CCEBF50" ma:contentTypeVersion="6" ma:contentTypeDescription="Create a new document." ma:contentTypeScope="" ma:versionID="e9261d879be5eb3a3d3b1e8714955416">
  <xsd:schema xmlns:xsd="http://www.w3.org/2001/XMLSchema" xmlns:xs="http://www.w3.org/2001/XMLSchema" xmlns:p="http://schemas.microsoft.com/office/2006/metadata/properties" xmlns:ns2="b2794a14-d2f2-4a21-87a1-2bf307f5e2b1" xmlns:ns3="602e8ada-c94d-47de-92a8-eff9311cb231" targetNamespace="http://schemas.microsoft.com/office/2006/metadata/properties" ma:root="true" ma:fieldsID="447e552dd9d83ae86574431a7f4b4fb7" ns2:_="" ns3:_="">
    <xsd:import namespace="b2794a14-d2f2-4a21-87a1-2bf307f5e2b1"/>
    <xsd:import namespace="602e8ada-c94d-47de-92a8-eff9311cb231"/>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3:SharedWithUsers" minOccurs="0"/>
                <xsd:element ref="ns3:SharedWithDetail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2794a14-d2f2-4a21-87a1-2bf307f5e2b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SearchProperties" ma:index="13"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602e8ada-c94d-47de-92a8-eff9311cb231"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FDE49BC6-8039-4984-B00B-5AA70410891D}">
  <ds:schemaRefs>
    <ds:schemaRef ds:uri="602e8ada-c94d-47de-92a8-eff9311cb231"/>
    <ds:schemaRef ds:uri="b2794a14-d2f2-4a21-87a1-2bf307f5e2b1"/>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F24D9094-64B8-4632-A3B1-F24D23B1867F}">
  <ds:schemaRefs>
    <ds:schemaRef ds:uri="http://schemas.microsoft.com/sharepoint/v3/contenttype/forms"/>
  </ds:schemaRefs>
</ds:datastoreItem>
</file>

<file path=customXml/itemProps3.xml><?xml version="1.0" encoding="utf-8"?>
<ds:datastoreItem xmlns:ds="http://schemas.openxmlformats.org/officeDocument/2006/customXml" ds:itemID="{6E8AD35F-6594-4B15-9277-8BFC9EFD0490}">
  <ds:schemaRefs>
    <ds:schemaRef ds:uri="602e8ada-c94d-47de-92a8-eff9311cb231"/>
    <ds:schemaRef ds:uri="b2794a14-d2f2-4a21-87a1-2bf307f5e2b1"/>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Metadata/LabelInfo.xml><?xml version="1.0" encoding="utf-8"?>
<clbl:labelList xmlns:clbl="http://schemas.microsoft.com/office/2020/mipLabelMetadata">
  <clbl:label id="{3e861d16-48b7-4a0e-9806-8c04d81b7b2a}" enabled="0" method="" siteId="{3e861d16-48b7-4a0e-9806-8c04d81b7b2a}" removed="1"/>
</clbl:labelList>
</file>

<file path=docProps/app.xml><?xml version="1.0" encoding="utf-8"?>
<Properties xmlns="http://schemas.openxmlformats.org/officeDocument/2006/extended-properties" xmlns:vt="http://schemas.openxmlformats.org/officeDocument/2006/docPropsVTypes">
  <Template/>
  <TotalTime>0</TotalTime>
  <Words>376</Words>
  <Application>Microsoft Office PowerPoint</Application>
  <PresentationFormat>Widescreen</PresentationFormat>
  <Paragraphs>40</Paragraphs>
  <Slides>8</Slides>
  <Notes>5</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8</vt:i4>
      </vt:variant>
    </vt:vector>
  </HeadingPairs>
  <TitlesOfParts>
    <vt:vector size="13" baseType="lpstr">
      <vt:lpstr>Arial</vt:lpstr>
      <vt:lpstr>Calibri</vt:lpstr>
      <vt:lpstr>Franklin Gothic Book</vt:lpstr>
      <vt:lpstr>Times New Roman</vt:lpstr>
      <vt:lpstr>Office Theme</vt:lpstr>
      <vt:lpstr>PowerPoint Presentation</vt:lpstr>
      <vt:lpstr>PowerPoint Presentation</vt:lpstr>
      <vt:lpstr>Early Intervention</vt:lpstr>
      <vt:lpstr>Error Codes</vt:lpstr>
      <vt:lpstr>Claims Status</vt:lpstr>
      <vt:lpstr>Common Errors</vt:lpstr>
      <vt:lpstr>Common Error reported to Help Desk</vt:lpstr>
      <vt:lpstr>CONNECT WITH DPH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Atkinson, Jessica L (DPH)</dc:creator>
  <cp:lastModifiedBy>Geer, Scott W (DPH)</cp:lastModifiedBy>
  <cp:revision>2</cp:revision>
  <cp:lastPrinted>2021-01-21T15:13:04Z</cp:lastPrinted>
  <dcterms:created xsi:type="dcterms:W3CDTF">2022-07-05T15:37:33Z</dcterms:created>
  <dcterms:modified xsi:type="dcterms:W3CDTF">2025-04-14T14:46:08Z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0x0101005F6883D9E03D8447BF77B0CE7CCEBF50</vt:lpwstr>
  </property>
  <property fmtid="{D5CDD505-2E9C-101B-9397-08002B2CF9AE}" pid="3" name="MediaServiceImageTags">
    <vt:lpwstr/>
  </property>
</Properties>
</file>