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147470567" r:id="rId5"/>
    <p:sldId id="2147470568" r:id="rId6"/>
    <p:sldId id="2147470556" r:id="rId7"/>
    <p:sldId id="2147470574" r:id="rId8"/>
    <p:sldId id="2147470591" r:id="rId9"/>
    <p:sldId id="2147470592" r:id="rId10"/>
    <p:sldId id="2147470594" r:id="rId11"/>
    <p:sldId id="2147470042" r:id="rId12"/>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D3013C-1B73-CD0F-D354-6A41A46CEA88}" name="Geer, Scott W (DPH)" initials="G(" userId="S::scott.w.geer@mass.gov::9b959217-b051-4bd7-84b4-76ce9c9203a7" providerId="AD"/>
  <p188:author id="{5F0A9E60-FB8B-7D1E-5FEC-A2C6E8AAFE54}" name="White, Emily A (DPH)" initials="EW" userId="S::emily.a.white@mass.gov::0ac31090-e55a-4514-908a-5a1dcd9e2cab" providerId="AD"/>
  <p188:author id="{933C12F6-9E0B-AE18-3612-E8F0C04D2864}" name="Geer, Scott W (DPH)" initials="SG" userId="S::Scott.W.Geer@mass.gov::9b959217-b051-4bd7-84b4-76ce9c9203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55" autoAdjust="0"/>
  </p:normalViewPr>
  <p:slideViewPr>
    <p:cSldViewPr snapToGrid="0">
      <p:cViewPr varScale="1">
        <p:scale>
          <a:sx n="90" d="100"/>
          <a:sy n="90" d="100"/>
        </p:scale>
        <p:origin x="1356" y="66"/>
      </p:cViewPr>
      <p:guideLst>
        <p:guide orient="horz" pos="4104"/>
        <p:guide pos="7080"/>
      </p:guideLst>
    </p:cSldViewPr>
  </p:slideViewPr>
  <p:notesTextViewPr>
    <p:cViewPr>
      <p:scale>
        <a:sx n="1" d="1"/>
        <a:sy n="1" d="1"/>
      </p:scale>
      <p:origin x="0" y="0"/>
    </p:cViewPr>
  </p:notesTextViewPr>
  <p:notesViewPr>
    <p:cSldViewPr snapToGrid="0">
      <p:cViewPr>
        <p:scale>
          <a:sx n="1" d="2"/>
          <a:sy n="1" d="2"/>
        </p:scale>
        <p:origin x="0" y="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tista, Manuela C (DPH)" userId="S::manuela.c.batista@mass.gov::ef55f405-31ff-46e0-9071-eeba4d2ba03f" providerId="AD" clId="Web-{B69D5A02-CC8E-4DDE-8F4D-AD943592D168}"/>
    <pc:docChg chg="delSld modSld">
      <pc:chgData name="Batista, Manuela C (DPH)" userId="S::manuela.c.batista@mass.gov::ef55f405-31ff-46e0-9071-eeba4d2ba03f" providerId="AD" clId="Web-{B69D5A02-CC8E-4DDE-8F4D-AD943592D168}" dt="2025-03-20T13:18:04.786" v="3" actId="20577"/>
      <pc:docMkLst>
        <pc:docMk/>
      </pc:docMkLst>
      <pc:sldChg chg="del">
        <pc:chgData name="Batista, Manuela C (DPH)" userId="S::manuela.c.batista@mass.gov::ef55f405-31ff-46e0-9071-eeba4d2ba03f" providerId="AD" clId="Web-{B69D5A02-CC8E-4DDE-8F4D-AD943592D168}" dt="2025-03-20T13:17:54.207" v="0"/>
        <pc:sldMkLst>
          <pc:docMk/>
          <pc:sldMk cId="1361889378" sldId="2147470562"/>
        </pc:sldMkLst>
      </pc:sldChg>
      <pc:sldChg chg="modSp">
        <pc:chgData name="Batista, Manuela C (DPH)" userId="S::manuela.c.batista@mass.gov::ef55f405-31ff-46e0-9071-eeba4d2ba03f" providerId="AD" clId="Web-{B69D5A02-CC8E-4DDE-8F4D-AD943592D168}" dt="2025-03-20T13:18:04.786" v="3" actId="20577"/>
        <pc:sldMkLst>
          <pc:docMk/>
          <pc:sldMk cId="988912532" sldId="2147470565"/>
        </pc:sldMkLst>
      </pc:sldChg>
    </pc:docChg>
  </pc:docChgLst>
  <pc:docChgLst>
    <pc:chgData name="Batista, Manuela C (DPH)" userId="S::manuela.c.batista@mass.gov::ef55f405-31ff-46e0-9071-eeba4d2ba03f" providerId="AD" clId="Web-{75205A89-6B1B-4816-A0E2-C7EAAAB6B3E5}"/>
    <pc:docChg chg="modSld">
      <pc:chgData name="Batista, Manuela C (DPH)" userId="S::manuela.c.batista@mass.gov::ef55f405-31ff-46e0-9071-eeba4d2ba03f" providerId="AD" clId="Web-{75205A89-6B1B-4816-A0E2-C7EAAAB6B3E5}" dt="2025-02-20T11:58:54.778" v="64"/>
      <pc:docMkLst>
        <pc:docMk/>
      </pc:docMkLst>
      <pc:sldChg chg="addSp delSp modSp mod setBg setClrOvrMap">
        <pc:chgData name="Batista, Manuela C (DPH)" userId="S::manuela.c.batista@mass.gov::ef55f405-31ff-46e0-9071-eeba4d2ba03f" providerId="AD" clId="Web-{75205A89-6B1B-4816-A0E2-C7EAAAB6B3E5}" dt="2025-02-20T11:58:54.778" v="64"/>
        <pc:sldMkLst>
          <pc:docMk/>
          <pc:sldMk cId="164984568" sldId="2147470564"/>
        </pc:sldMkLst>
      </pc:sldChg>
    </pc:docChg>
  </pc:docChgLst>
  <pc:docChgLst>
    <pc:chgData name="Geer, Scott W (DPH)" userId="9b959217-b051-4bd7-84b4-76ce9c9203a7" providerId="ADAL" clId="{2F27DA94-F6E1-4103-B37A-CD6A790BF4B7}"/>
    <pc:docChg chg="custSel modSld">
      <pc:chgData name="Geer, Scott W (DPH)" userId="9b959217-b051-4bd7-84b4-76ce9c9203a7" providerId="ADAL" clId="{2F27DA94-F6E1-4103-B37A-CD6A790BF4B7}" dt="2025-03-20T13:00:06.369" v="47" actId="108"/>
      <pc:docMkLst>
        <pc:docMk/>
      </pc:docMkLst>
      <pc:sldChg chg="modSp mod">
        <pc:chgData name="Geer, Scott W (DPH)" userId="9b959217-b051-4bd7-84b4-76ce9c9203a7" providerId="ADAL" clId="{2F27DA94-F6E1-4103-B37A-CD6A790BF4B7}" dt="2025-03-20T13:00:06.369" v="47" actId="108"/>
        <pc:sldMkLst>
          <pc:docMk/>
          <pc:sldMk cId="988912532" sldId="2147470565"/>
        </pc:sldMkLst>
      </pc:sldChg>
    </pc:docChg>
  </pc:docChgLst>
  <pc:docChgLst>
    <pc:chgData name="Geer, Scott W (DPH)" userId="9b959217-b051-4bd7-84b4-76ce9c9203a7" providerId="ADAL" clId="{3ADE90E5-392C-4B07-99D7-CDBADEE3E782}"/>
    <pc:docChg chg="undo redo custSel addSld delSld modSld sldOrd">
      <pc:chgData name="Geer, Scott W (DPH)" userId="9b959217-b051-4bd7-84b4-76ce9c9203a7" providerId="ADAL" clId="{3ADE90E5-392C-4B07-99D7-CDBADEE3E782}" dt="2025-02-20T14:02:26.262" v="1619" actId="1076"/>
      <pc:docMkLst>
        <pc:docMk/>
      </pc:docMkLst>
      <pc:sldChg chg="modSp mod ord">
        <pc:chgData name="Geer, Scott W (DPH)" userId="9b959217-b051-4bd7-84b4-76ce9c9203a7" providerId="ADAL" clId="{3ADE90E5-392C-4B07-99D7-CDBADEE3E782}" dt="2025-02-19T18:12:24.022" v="105"/>
        <pc:sldMkLst>
          <pc:docMk/>
          <pc:sldMk cId="3876558343" sldId="2147470045"/>
        </pc:sldMkLst>
      </pc:sldChg>
      <pc:sldChg chg="modSp mod ord">
        <pc:chgData name="Geer, Scott W (DPH)" userId="9b959217-b051-4bd7-84b4-76ce9c9203a7" providerId="ADAL" clId="{3ADE90E5-392C-4B07-99D7-CDBADEE3E782}" dt="2025-02-19T19:51:07.212" v="1039" actId="27107"/>
        <pc:sldMkLst>
          <pc:docMk/>
          <pc:sldMk cId="1361889378" sldId="2147470562"/>
        </pc:sldMkLst>
      </pc:sldChg>
      <pc:sldChg chg="modSp mod">
        <pc:chgData name="Geer, Scott W (DPH)" userId="9b959217-b051-4bd7-84b4-76ce9c9203a7" providerId="ADAL" clId="{3ADE90E5-392C-4B07-99D7-CDBADEE3E782}" dt="2025-02-19T19:55:13.530" v="1043" actId="20577"/>
        <pc:sldMkLst>
          <pc:docMk/>
          <pc:sldMk cId="1263935276" sldId="2147470563"/>
        </pc:sldMkLst>
      </pc:sldChg>
      <pc:sldChg chg="modSp mod">
        <pc:chgData name="Geer, Scott W (DPH)" userId="9b959217-b051-4bd7-84b4-76ce9c9203a7" providerId="ADAL" clId="{3ADE90E5-392C-4B07-99D7-CDBADEE3E782}" dt="2025-02-19T20:05:42.866" v="1236" actId="2711"/>
        <pc:sldMkLst>
          <pc:docMk/>
          <pc:sldMk cId="988912532" sldId="2147470565"/>
        </pc:sldMkLst>
      </pc:sldChg>
      <pc:sldChg chg="add">
        <pc:chgData name="Geer, Scott W (DPH)" userId="9b959217-b051-4bd7-84b4-76ce9c9203a7" providerId="ADAL" clId="{3ADE90E5-392C-4B07-99D7-CDBADEE3E782}" dt="2025-02-19T13:50:46.784" v="0" actId="2890"/>
        <pc:sldMkLst>
          <pc:docMk/>
          <pc:sldMk cId="838706638" sldId="2147470568"/>
        </pc:sldMkLst>
      </pc:sldChg>
      <pc:sldChg chg="modSp del mod modNotesTx">
        <pc:chgData name="Geer, Scott W (DPH)" userId="9b959217-b051-4bd7-84b4-76ce9c9203a7" providerId="ADAL" clId="{3ADE90E5-392C-4B07-99D7-CDBADEE3E782}" dt="2025-02-20T14:00:54.458" v="1614" actId="47"/>
        <pc:sldMkLst>
          <pc:docMk/>
          <pc:sldMk cId="1256458798" sldId="2147470569"/>
        </pc:sldMkLst>
      </pc:sldChg>
      <pc:sldChg chg="delSp modSp add mod ord">
        <pc:chgData name="Geer, Scott W (DPH)" userId="9b959217-b051-4bd7-84b4-76ce9c9203a7" providerId="ADAL" clId="{3ADE90E5-392C-4B07-99D7-CDBADEE3E782}" dt="2025-02-19T13:58:09.484" v="37" actId="478"/>
        <pc:sldMkLst>
          <pc:docMk/>
          <pc:sldMk cId="3221151234" sldId="2147470570"/>
        </pc:sldMkLst>
        <pc:spChg chg="mod">
          <ac:chgData name="Geer, Scott W (DPH)" userId="9b959217-b051-4bd7-84b4-76ce9c9203a7" providerId="ADAL" clId="{3ADE90E5-392C-4B07-99D7-CDBADEE3E782}" dt="2025-02-19T13:58:03.299" v="35" actId="20577"/>
          <ac:spMkLst>
            <pc:docMk/>
            <pc:sldMk cId="3221151234" sldId="2147470570"/>
            <ac:spMk id="4" creationId="{74D539E6-23F1-C63F-5AA6-85EA6E8E9A05}"/>
          </ac:spMkLst>
        </pc:spChg>
      </pc:sldChg>
      <pc:sldChg chg="addSp delSp modSp new del mod">
        <pc:chgData name="Geer, Scott W (DPH)" userId="9b959217-b051-4bd7-84b4-76ce9c9203a7" providerId="ADAL" clId="{3ADE90E5-392C-4B07-99D7-CDBADEE3E782}" dt="2025-02-19T18:23:09.858" v="213" actId="47"/>
        <pc:sldMkLst>
          <pc:docMk/>
          <pc:sldMk cId="2431822769" sldId="2147470571"/>
        </pc:sldMkLst>
      </pc:sldChg>
      <pc:sldChg chg="addSp delSp modSp new del mod">
        <pc:chgData name="Geer, Scott W (DPH)" userId="9b959217-b051-4bd7-84b4-76ce9c9203a7" providerId="ADAL" clId="{3ADE90E5-392C-4B07-99D7-CDBADEE3E782}" dt="2025-02-20T14:00:54.458" v="1614" actId="47"/>
        <pc:sldMkLst>
          <pc:docMk/>
          <pc:sldMk cId="1446133278" sldId="2147470572"/>
        </pc:sldMkLst>
      </pc:sldChg>
      <pc:sldChg chg="modSp add del mod ord">
        <pc:chgData name="Geer, Scott W (DPH)" userId="9b959217-b051-4bd7-84b4-76ce9c9203a7" providerId="ADAL" clId="{3ADE90E5-392C-4B07-99D7-CDBADEE3E782}" dt="2025-02-20T14:00:54.458" v="1614" actId="47"/>
        <pc:sldMkLst>
          <pc:docMk/>
          <pc:sldMk cId="2260323462" sldId="2147470573"/>
        </pc:sldMkLst>
      </pc:sldChg>
      <pc:sldChg chg="addSp delSp modSp new del mod ord">
        <pc:chgData name="Geer, Scott W (DPH)" userId="9b959217-b051-4bd7-84b4-76ce9c9203a7" providerId="ADAL" clId="{3ADE90E5-392C-4B07-99D7-CDBADEE3E782}" dt="2025-02-20T14:00:54.458" v="1614" actId="47"/>
        <pc:sldMkLst>
          <pc:docMk/>
          <pc:sldMk cId="2247913956" sldId="2147470578"/>
        </pc:sldMkLst>
      </pc:sldChg>
      <pc:sldChg chg="addSp delSp modSp new del mod">
        <pc:chgData name="Geer, Scott W (DPH)" userId="9b959217-b051-4bd7-84b4-76ce9c9203a7" providerId="ADAL" clId="{3ADE90E5-392C-4B07-99D7-CDBADEE3E782}" dt="2025-02-20T14:00:54.458" v="1614" actId="47"/>
        <pc:sldMkLst>
          <pc:docMk/>
          <pc:sldMk cId="1993899919" sldId="2147470580"/>
        </pc:sldMkLst>
      </pc:sldChg>
      <pc:sldChg chg="addSp modSp mod">
        <pc:chgData name="Geer, Scott W (DPH)" userId="9b959217-b051-4bd7-84b4-76ce9c9203a7" providerId="ADAL" clId="{3ADE90E5-392C-4B07-99D7-CDBADEE3E782}" dt="2025-02-20T14:02:26.262" v="1619" actId="1076"/>
        <pc:sldMkLst>
          <pc:docMk/>
          <pc:sldMk cId="1824331880" sldId="2147470583"/>
        </pc:sldMkLst>
      </pc:sldChg>
    </pc:docChg>
  </pc:docChgLst>
  <pc:docChgLst>
    <pc:chgData name="Batista, Manuela C (DPH)" userId="S::manuela.c.batista@mass.gov::ef55f405-31ff-46e0-9071-eeba4d2ba03f" providerId="AD" clId="Web-{BCF88E31-D47F-44EB-B5A7-46D91B6D61A8}"/>
    <pc:docChg chg="addSld delSld modSld sldOrd">
      <pc:chgData name="Batista, Manuela C (DPH)" userId="S::manuela.c.batista@mass.gov::ef55f405-31ff-46e0-9071-eeba4d2ba03f" providerId="AD" clId="Web-{BCF88E31-D47F-44EB-B5A7-46D91B6D61A8}" dt="2025-02-19T20:10:46.344" v="673" actId="20577"/>
      <pc:docMkLst>
        <pc:docMk/>
      </pc:docMkLst>
      <pc:sldChg chg="ord">
        <pc:chgData name="Batista, Manuela C (DPH)" userId="S::manuela.c.batista@mass.gov::ef55f405-31ff-46e0-9071-eeba4d2ba03f" providerId="AD" clId="Web-{BCF88E31-D47F-44EB-B5A7-46D91B6D61A8}" dt="2025-02-19T19:43:59.981" v="0"/>
        <pc:sldMkLst>
          <pc:docMk/>
          <pc:sldMk cId="1719305198" sldId="2147470556"/>
        </pc:sldMkLst>
      </pc:sldChg>
      <pc:sldChg chg="modSp">
        <pc:chgData name="Batista, Manuela C (DPH)" userId="S::manuela.c.batista@mass.gov::ef55f405-31ff-46e0-9071-eeba4d2ba03f" providerId="AD" clId="Web-{BCF88E31-D47F-44EB-B5A7-46D91B6D61A8}" dt="2025-02-19T19:49:09.947" v="43" actId="20577"/>
        <pc:sldMkLst>
          <pc:docMk/>
          <pc:sldMk cId="3618947871" sldId="2147470574"/>
        </pc:sldMkLst>
        <pc:spChg chg="mod">
          <ac:chgData name="Batista, Manuela C (DPH)" userId="S::manuela.c.batista@mass.gov::ef55f405-31ff-46e0-9071-eeba4d2ba03f" providerId="AD" clId="Web-{BCF88E31-D47F-44EB-B5A7-46D91B6D61A8}" dt="2025-02-19T19:48:49.838" v="36" actId="20577"/>
          <ac:spMkLst>
            <pc:docMk/>
            <pc:sldMk cId="3618947871" sldId="2147470574"/>
            <ac:spMk id="3" creationId="{5287A715-3E37-ACAC-B34E-F2C908308612}"/>
          </ac:spMkLst>
        </pc:spChg>
        <pc:spChg chg="mod">
          <ac:chgData name="Batista, Manuela C (DPH)" userId="S::manuela.c.batista@mass.gov::ef55f405-31ff-46e0-9071-eeba4d2ba03f" providerId="AD" clId="Web-{BCF88E31-D47F-44EB-B5A7-46D91B6D61A8}" dt="2025-02-19T19:49:09.947" v="43" actId="20577"/>
          <ac:spMkLst>
            <pc:docMk/>
            <pc:sldMk cId="3618947871" sldId="2147470574"/>
            <ac:spMk id="4" creationId="{C317434E-C479-435B-7BB7-2206D086BA1B}"/>
          </ac:spMkLst>
        </pc:spChg>
      </pc:sldChg>
      <pc:sldChg chg="modSp">
        <pc:chgData name="Batista, Manuela C (DPH)" userId="S::manuela.c.batista@mass.gov::ef55f405-31ff-46e0-9071-eeba4d2ba03f" providerId="AD" clId="Web-{BCF88E31-D47F-44EB-B5A7-46D91B6D61A8}" dt="2025-02-19T20:07:06.830" v="646" actId="20577"/>
        <pc:sldMkLst>
          <pc:docMk/>
          <pc:sldMk cId="251746750" sldId="2147470575"/>
        </pc:sldMkLst>
      </pc:sldChg>
      <pc:sldChg chg="modSp new">
        <pc:chgData name="Batista, Manuela C (DPH)" userId="S::manuela.c.batista@mass.gov::ef55f405-31ff-46e0-9071-eeba4d2ba03f" providerId="AD" clId="Web-{BCF88E31-D47F-44EB-B5A7-46D91B6D61A8}" dt="2025-02-19T20:10:46.344" v="673" actId="20577"/>
        <pc:sldMkLst>
          <pc:docMk/>
          <pc:sldMk cId="2023787541" sldId="2147470576"/>
        </pc:sldMkLst>
      </pc:sldChg>
      <pc:sldChg chg="modSp new del">
        <pc:chgData name="Batista, Manuela C (DPH)" userId="S::manuela.c.batista@mass.gov::ef55f405-31ff-46e0-9071-eeba4d2ba03f" providerId="AD" clId="Web-{BCF88E31-D47F-44EB-B5A7-46D91B6D61A8}" dt="2025-02-19T20:10:38.531" v="670"/>
        <pc:sldMkLst>
          <pc:docMk/>
          <pc:sldMk cId="4148154195" sldId="2147470577"/>
        </pc:sldMkLst>
      </pc:sldChg>
      <pc:sldChg chg="new del">
        <pc:chgData name="Batista, Manuela C (DPH)" userId="S::manuela.c.batista@mass.gov::ef55f405-31ff-46e0-9071-eeba4d2ba03f" providerId="AD" clId="Web-{BCF88E31-D47F-44EB-B5A7-46D91B6D61A8}" dt="2025-02-19T20:10:42.187" v="671"/>
        <pc:sldMkLst>
          <pc:docMk/>
          <pc:sldMk cId="1746920195" sldId="2147470579"/>
        </pc:sldMkLst>
      </pc:sldChg>
    </pc:docChg>
  </pc:docChgLst>
  <pc:docChgLst>
    <pc:chgData name="Batista, Manuela C (DPH)" userId="S::manuela.c.batista@mass.gov::ef55f405-31ff-46e0-9071-eeba4d2ba03f" providerId="AD" clId="Web-{5FC865FF-30F5-4FF7-98C1-C7214A4588E7}"/>
    <pc:docChg chg="addSld">
      <pc:chgData name="Batista, Manuela C (DPH)" userId="S::manuela.c.batista@mass.gov::ef55f405-31ff-46e0-9071-eeba4d2ba03f" providerId="AD" clId="Web-{5FC865FF-30F5-4FF7-98C1-C7214A4588E7}" dt="2025-02-19T19:41:40.843" v="1"/>
      <pc:docMkLst>
        <pc:docMk/>
      </pc:docMkLst>
      <pc:sldChg chg="new">
        <pc:chgData name="Batista, Manuela C (DPH)" userId="S::manuela.c.batista@mass.gov::ef55f405-31ff-46e0-9071-eeba4d2ba03f" providerId="AD" clId="Web-{5FC865FF-30F5-4FF7-98C1-C7214A4588E7}" dt="2025-02-19T19:41:37.796" v="0"/>
        <pc:sldMkLst>
          <pc:docMk/>
          <pc:sldMk cId="3618947871" sldId="2147470574"/>
        </pc:sldMkLst>
      </pc:sldChg>
      <pc:sldChg chg="new">
        <pc:chgData name="Batista, Manuela C (DPH)" userId="S::manuela.c.batista@mass.gov::ef55f405-31ff-46e0-9071-eeba4d2ba03f" providerId="AD" clId="Web-{5FC865FF-30F5-4FF7-98C1-C7214A4588E7}" dt="2025-02-19T19:41:40.843" v="1"/>
        <pc:sldMkLst>
          <pc:docMk/>
          <pc:sldMk cId="251746750" sldId="2147470575"/>
        </pc:sldMkLst>
      </pc:sldChg>
    </pc:docChg>
  </pc:docChgLst>
  <pc:docChgLst>
    <pc:chgData name="Geer, Scott W (DPH)" userId="9b959217-b051-4bd7-84b4-76ce9c9203a7" providerId="ADAL" clId="{9650E028-DA3C-4444-94AC-9CA923C151C2}"/>
    <pc:docChg chg="delSld">
      <pc:chgData name="Geer, Scott W (DPH)" userId="9b959217-b051-4bd7-84b4-76ce9c9203a7" providerId="ADAL" clId="{9650E028-DA3C-4444-94AC-9CA923C151C2}" dt="2025-04-14T14:45:59.775" v="1" actId="47"/>
      <pc:docMkLst>
        <pc:docMk/>
      </pc:docMkLst>
      <pc:sldChg chg="del">
        <pc:chgData name="Geer, Scott W (DPH)" userId="9b959217-b051-4bd7-84b4-76ce9c9203a7" providerId="ADAL" clId="{9650E028-DA3C-4444-94AC-9CA923C151C2}" dt="2025-04-14T14:45:41.041" v="0" actId="47"/>
        <pc:sldMkLst>
          <pc:docMk/>
          <pc:sldMk cId="164984568" sldId="2147470564"/>
        </pc:sldMkLst>
      </pc:sldChg>
      <pc:sldChg chg="del">
        <pc:chgData name="Geer, Scott W (DPH)" userId="9b959217-b051-4bd7-84b4-76ce9c9203a7" providerId="ADAL" clId="{9650E028-DA3C-4444-94AC-9CA923C151C2}" dt="2025-04-14T14:45:41.041" v="0" actId="47"/>
        <pc:sldMkLst>
          <pc:docMk/>
          <pc:sldMk cId="988912532" sldId="2147470565"/>
        </pc:sldMkLst>
      </pc:sldChg>
      <pc:sldChg chg="del">
        <pc:chgData name="Geer, Scott W (DPH)" userId="9b959217-b051-4bd7-84b4-76ce9c9203a7" providerId="ADAL" clId="{9650E028-DA3C-4444-94AC-9CA923C151C2}" dt="2025-04-14T14:45:59.775" v="1" actId="47"/>
        <pc:sldMkLst>
          <pc:docMk/>
          <pc:sldMk cId="3221151234" sldId="2147470570"/>
        </pc:sldMkLst>
      </pc:sldChg>
      <pc:sldChg chg="del">
        <pc:chgData name="Geer, Scott W (DPH)" userId="9b959217-b051-4bd7-84b4-76ce9c9203a7" providerId="ADAL" clId="{9650E028-DA3C-4444-94AC-9CA923C151C2}" dt="2025-04-14T14:45:59.775" v="1" actId="47"/>
        <pc:sldMkLst>
          <pc:docMk/>
          <pc:sldMk cId="4172829218" sldId="2147470595"/>
        </pc:sldMkLst>
      </pc:sldChg>
      <pc:sldChg chg="del">
        <pc:chgData name="Geer, Scott W (DPH)" userId="9b959217-b051-4bd7-84b4-76ce9c9203a7" providerId="ADAL" clId="{9650E028-DA3C-4444-94AC-9CA923C151C2}" dt="2025-04-14T14:45:59.775" v="1" actId="47"/>
        <pc:sldMkLst>
          <pc:docMk/>
          <pc:sldMk cId="3974917428" sldId="2147470596"/>
        </pc:sldMkLst>
      </pc:sldChg>
    </pc:docChg>
  </pc:docChgLst>
  <pc:docChgLst>
    <pc:chgData name="Batista, Manuela C (DPH)" userId="S::manuela.c.batista@mass.gov::ef55f405-31ff-46e0-9071-eeba4d2ba03f" providerId="AD" clId="Web-{623242F4-5510-44C8-A33E-64CB9F937D53}"/>
    <pc:docChg chg="modSld">
      <pc:chgData name="Batista, Manuela C (DPH)" userId="S::manuela.c.batista@mass.gov::ef55f405-31ff-46e0-9071-eeba4d2ba03f" providerId="AD" clId="Web-{623242F4-5510-44C8-A33E-64CB9F937D53}" dt="2025-02-20T14:38:56.614" v="4" actId="20577"/>
      <pc:docMkLst>
        <pc:docMk/>
      </pc:docMkLst>
      <pc:sldChg chg="modSp">
        <pc:chgData name="Batista, Manuela C (DPH)" userId="S::manuela.c.batista@mass.gov::ef55f405-31ff-46e0-9071-eeba4d2ba03f" providerId="AD" clId="Web-{623242F4-5510-44C8-A33E-64CB9F937D53}" dt="2025-02-20T14:38:56.614" v="4" actId="20577"/>
        <pc:sldMkLst>
          <pc:docMk/>
          <pc:sldMk cId="1215694420" sldId="2147470044"/>
        </pc:sldMkLst>
      </pc:sldChg>
      <pc:sldChg chg="modSp">
        <pc:chgData name="Batista, Manuela C (DPH)" userId="S::manuela.c.batista@mass.gov::ef55f405-31ff-46e0-9071-eeba4d2ba03f" providerId="AD" clId="Web-{623242F4-5510-44C8-A33E-64CB9F937D53}" dt="2025-02-20T14:30:35.340" v="1" actId="20577"/>
        <pc:sldMkLst>
          <pc:docMk/>
          <pc:sldMk cId="251746750" sldId="2147470575"/>
        </pc:sldMkLst>
      </pc:sldChg>
    </pc:docChg>
  </pc:docChgLst>
  <pc:docChgLst>
    <pc:chgData name="Batista, Manuela C (DPH)" userId="ef55f405-31ff-46e0-9071-eeba4d2ba03f" providerId="ADAL" clId="{7DCFA207-EB28-4164-B4E4-7CFB4704EDAE}"/>
    <pc:docChg chg="modSld">
      <pc:chgData name="Batista, Manuela C (DPH)" userId="ef55f405-31ff-46e0-9071-eeba4d2ba03f" providerId="ADAL" clId="{7DCFA207-EB28-4164-B4E4-7CFB4704EDAE}" dt="2025-02-18T13:50:40.960" v="19"/>
      <pc:docMkLst>
        <pc:docMk/>
      </pc:docMkLst>
      <pc:sldChg chg="modSp mod">
        <pc:chgData name="Batista, Manuela C (DPH)" userId="ef55f405-31ff-46e0-9071-eeba4d2ba03f" providerId="ADAL" clId="{7DCFA207-EB28-4164-B4E4-7CFB4704EDAE}" dt="2025-02-18T13:50:27.135" v="18" actId="20577"/>
        <pc:sldMkLst>
          <pc:docMk/>
          <pc:sldMk cId="3876558343" sldId="2147470045"/>
        </pc:sldMkLst>
      </pc:sldChg>
      <pc:sldChg chg="modSp">
        <pc:chgData name="Batista, Manuela C (DPH)" userId="ef55f405-31ff-46e0-9071-eeba4d2ba03f" providerId="ADAL" clId="{7DCFA207-EB28-4164-B4E4-7CFB4704EDAE}" dt="2025-02-18T13:50:40.960" v="19"/>
        <pc:sldMkLst>
          <pc:docMk/>
          <pc:sldMk cId="164984568" sldId="21474705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4/14/2025</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4/14/2025</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the Massachusetts Early Intervention Massachusetts Early Intervention is a program for infants and toddlers (birth to 3 years old) who have developmental delays or are at risk of a developmental delay.</a:t>
            </a:r>
          </a:p>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8897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When service delivery data is uploaded into the EI Client System through the Claim Submission Process, a series of validations and adjudications take place.</a:t>
            </a:r>
          </a:p>
          <a:p>
            <a:pPr>
              <a:buFont typeface="Arial" panose="020B0604020202020204" pitchFamily="34" charset="0"/>
              <a:buChar char="•"/>
            </a:pPr>
            <a:r>
              <a:rPr lang="en-US" dirty="0"/>
              <a:t>If the claim passes all validations and adjudications, no errors will appear in the Error Message entity associated with the claim.</a:t>
            </a:r>
          </a:p>
          <a:p>
            <a:pPr>
              <a:buFont typeface="Arial" panose="020B0604020202020204" pitchFamily="34" charset="0"/>
              <a:buChar char="•"/>
            </a:pPr>
            <a:r>
              <a:rPr lang="en-US" dirty="0"/>
              <a:t>If the claim fails any validation or adjudication, an error code will be assigned to the claim.</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279107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receive a rejected claim status, it means the claim contains an error. The rejection will include an error code that explains the issue. You must fix the error before the claim can be processed.</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38659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 code/message</a:t>
            </a:r>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35176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exceed error code instructions on what to do next when an error occurs. </a:t>
            </a:r>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3256392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7" y="2347919"/>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410847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06F706-22CC-F280-DAE6-87DD589D1C6A}"/>
              </a:ext>
            </a:extLst>
          </p:cNvPr>
          <p:cNvSpPr>
            <a:spLocks noGrp="1"/>
          </p:cNvSpPr>
          <p:nvPr>
            <p:ph type="body" sz="quarter" idx="10"/>
          </p:nvPr>
        </p:nvSpPr>
        <p:spPr/>
        <p:txBody>
          <a:bodyPr/>
          <a:lstStyle/>
          <a:p>
            <a:r>
              <a:rPr lang="en-US"/>
              <a:t>Ask Away</a:t>
            </a:r>
          </a:p>
        </p:txBody>
      </p:sp>
      <p:sp>
        <p:nvSpPr>
          <p:cNvPr id="3" name="Text Placeholder 2">
            <a:extLst>
              <a:ext uri="{FF2B5EF4-FFF2-40B4-BE49-F238E27FC236}">
                <a16:creationId xmlns:a16="http://schemas.microsoft.com/office/drawing/2014/main" id="{099112DC-8D01-BBF0-A7F0-7B8315DBFD3A}"/>
              </a:ext>
            </a:extLst>
          </p:cNvPr>
          <p:cNvSpPr>
            <a:spLocks noGrp="1"/>
          </p:cNvSpPr>
          <p:nvPr>
            <p:ph type="body" sz="quarter" idx="11"/>
          </p:nvPr>
        </p:nvSpPr>
        <p:spPr>
          <a:xfrm>
            <a:off x="3697287" y="4005119"/>
            <a:ext cx="4797425" cy="746846"/>
          </a:xfrm>
        </p:spPr>
        <p:txBody>
          <a:bodyPr/>
          <a:lstStyle/>
          <a:p>
            <a:r>
              <a:rPr lang="en-US"/>
              <a:t>March 20, 2025</a:t>
            </a:r>
          </a:p>
        </p:txBody>
      </p:sp>
      <p:sp>
        <p:nvSpPr>
          <p:cNvPr id="4" name="Text Placeholder 3">
            <a:extLst>
              <a:ext uri="{FF2B5EF4-FFF2-40B4-BE49-F238E27FC236}">
                <a16:creationId xmlns:a16="http://schemas.microsoft.com/office/drawing/2014/main" id="{3AF42235-EB91-F055-7709-8333E20D104E}"/>
              </a:ext>
            </a:extLst>
          </p:cNvPr>
          <p:cNvSpPr>
            <a:spLocks noGrp="1"/>
          </p:cNvSpPr>
          <p:nvPr>
            <p:ph type="body" sz="quarter" idx="12"/>
          </p:nvPr>
        </p:nvSpPr>
        <p:spPr/>
        <p:txBody>
          <a:bodyPr/>
          <a:lstStyle/>
          <a:p>
            <a:r>
              <a:rPr lang="en-US"/>
              <a:t>Deeptha Ramalingam, Scott Geer, Manuela Batista </a:t>
            </a:r>
          </a:p>
        </p:txBody>
      </p:sp>
    </p:spTree>
    <p:extLst>
      <p:ext uri="{BB962C8B-B14F-4D97-AF65-F5344CB8AC3E}">
        <p14:creationId xmlns:p14="http://schemas.microsoft.com/office/powerpoint/2010/main" val="388410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7EFF5-57E9-3DF2-2FBB-432F02DEF42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A1704E0-7DC8-EB3C-41F9-20EA5E2C17A8}"/>
              </a:ext>
            </a:extLst>
          </p:cNvPr>
          <p:cNvSpPr>
            <a:spLocks noGrp="1"/>
          </p:cNvSpPr>
          <p:nvPr>
            <p:ph type="body" sz="quarter" idx="10"/>
          </p:nvPr>
        </p:nvSpPr>
        <p:spPr>
          <a:xfrm>
            <a:off x="597529" y="2726690"/>
            <a:ext cx="10603329" cy="1373701"/>
          </a:xfrm>
        </p:spPr>
        <p:txBody>
          <a:bodyPr lIns="91440" tIns="45720" rIns="91440" bIns="45720" anchor="t"/>
          <a:lstStyle/>
          <a:p>
            <a:r>
              <a:rPr lang="en-US" sz="4400" u="none" strike="noStrike">
                <a:effectLst/>
              </a:rPr>
              <a:t>Common Error Codes in EICS</a:t>
            </a:r>
          </a:p>
          <a:p>
            <a:r>
              <a:rPr lang="en-US" sz="4400" u="none" strike="noStrike">
                <a:effectLst/>
              </a:rPr>
              <a:t> (How to resolve them)  </a:t>
            </a:r>
            <a:endParaRPr lang="en-US"/>
          </a:p>
        </p:txBody>
      </p:sp>
      <p:sp>
        <p:nvSpPr>
          <p:cNvPr id="5" name="Text Placeholder 4">
            <a:extLst>
              <a:ext uri="{FF2B5EF4-FFF2-40B4-BE49-F238E27FC236}">
                <a16:creationId xmlns:a16="http://schemas.microsoft.com/office/drawing/2014/main" id="{E88BD44A-FF19-2454-7476-99365A91AD9D}"/>
              </a:ext>
            </a:extLst>
          </p:cNvPr>
          <p:cNvSpPr>
            <a:spLocks noGrp="1"/>
          </p:cNvSpPr>
          <p:nvPr>
            <p:ph type="body" sz="quarter" idx="11"/>
          </p:nvPr>
        </p:nvSpPr>
        <p:spPr>
          <a:xfrm>
            <a:off x="3697287" y="4279198"/>
            <a:ext cx="4797425" cy="757542"/>
          </a:xfrm>
        </p:spPr>
        <p:txBody>
          <a:bodyPr lIns="91440" tIns="45720" rIns="91440" bIns="45720" anchor="t"/>
          <a:lstStyle/>
          <a:p>
            <a:r>
              <a:rPr lang="en-US">
                <a:latin typeface="Arial"/>
                <a:cs typeface="Arial"/>
              </a:rPr>
              <a:t>March 20, 2025</a:t>
            </a:r>
            <a:endParaRPr lang="en-US"/>
          </a:p>
        </p:txBody>
      </p:sp>
      <p:sp>
        <p:nvSpPr>
          <p:cNvPr id="2" name="Slide Number Placeholder 1">
            <a:extLst>
              <a:ext uri="{FF2B5EF4-FFF2-40B4-BE49-F238E27FC236}">
                <a16:creationId xmlns:a16="http://schemas.microsoft.com/office/drawing/2014/main" id="{13FD5E6E-FF56-51D4-D5A3-019FB237C519}"/>
              </a:ext>
            </a:extLst>
          </p:cNvPr>
          <p:cNvSpPr>
            <a:spLocks noGrp="1"/>
          </p:cNvSpPr>
          <p:nvPr>
            <p:ph type="sldNum" sz="quarter" idx="4294967295"/>
          </p:nvPr>
        </p:nvSpPr>
        <p:spPr>
          <a:xfrm>
            <a:off x="9455150" y="6492875"/>
            <a:ext cx="2736850" cy="365125"/>
          </a:xfrm>
          <a:prstGeom prst="rect">
            <a:avLst/>
          </a:prstGeom>
        </p:spPr>
        <p:txBody>
          <a:bodyPr/>
          <a:lstStyle/>
          <a:p>
            <a:fld id="{CA49D0EE-DE7F-324B-A84C-F36708423CDB}" type="slidenum">
              <a:rPr lang="en-US" smtClean="0"/>
              <a:pPr/>
              <a:t>2</a:t>
            </a:fld>
            <a:endParaRPr lang="en-US"/>
          </a:p>
        </p:txBody>
      </p:sp>
    </p:spTree>
    <p:extLst>
      <p:ext uri="{BB962C8B-B14F-4D97-AF65-F5344CB8AC3E}">
        <p14:creationId xmlns:p14="http://schemas.microsoft.com/office/powerpoint/2010/main" val="83870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3B1B06-9627-FAE6-C658-E5DF3E7122F3}"/>
              </a:ext>
            </a:extLst>
          </p:cNvPr>
          <p:cNvSpPr>
            <a:spLocks noGrp="1"/>
          </p:cNvSpPr>
          <p:nvPr>
            <p:ph type="sldNum" sz="quarter" idx="4"/>
          </p:nvPr>
        </p:nvSpPr>
        <p:spPr/>
        <p:txBody>
          <a:bodyPr/>
          <a:lstStyle/>
          <a:p>
            <a:fld id="{CA49D0EE-DE7F-324B-A84C-F36708423CDB}" type="slidenum">
              <a:rPr lang="en-US" smtClean="0"/>
              <a:pPr/>
              <a:t>3</a:t>
            </a:fld>
            <a:endParaRPr lang="en-US"/>
          </a:p>
        </p:txBody>
      </p:sp>
      <p:sp>
        <p:nvSpPr>
          <p:cNvPr id="3" name="Title 2">
            <a:extLst>
              <a:ext uri="{FF2B5EF4-FFF2-40B4-BE49-F238E27FC236}">
                <a16:creationId xmlns:a16="http://schemas.microsoft.com/office/drawing/2014/main" id="{5A029311-59AA-55AC-48C4-02E6C523764C}"/>
              </a:ext>
            </a:extLst>
          </p:cNvPr>
          <p:cNvSpPr>
            <a:spLocks noGrp="1"/>
          </p:cNvSpPr>
          <p:nvPr>
            <p:ph type="title"/>
          </p:nvPr>
        </p:nvSpPr>
        <p:spPr/>
        <p:txBody>
          <a:bodyPr/>
          <a:lstStyle/>
          <a:p>
            <a:r>
              <a:rPr kumimoji="0" lang="en-US" sz="3200" b="1" i="0" u="none" strike="noStrike" kern="1200" cap="none" spc="0" normalizeH="0" baseline="0" noProof="0">
                <a:ln>
                  <a:noFill/>
                </a:ln>
                <a:solidFill>
                  <a:prstClr val="white"/>
                </a:solidFill>
                <a:effectLst/>
                <a:uLnTx/>
                <a:uFillTx/>
                <a:latin typeface="Arial"/>
                <a:ea typeface="+mj-ea"/>
                <a:cs typeface="Arial"/>
              </a:rPr>
              <a:t>Early Intervention</a:t>
            </a:r>
            <a:endParaRPr lang="en-US"/>
          </a:p>
        </p:txBody>
      </p:sp>
      <p:sp>
        <p:nvSpPr>
          <p:cNvPr id="4" name="Content Placeholder 3">
            <a:extLst>
              <a:ext uri="{FF2B5EF4-FFF2-40B4-BE49-F238E27FC236}">
                <a16:creationId xmlns:a16="http://schemas.microsoft.com/office/drawing/2014/main" id="{BB4E49C2-F87B-EE97-1138-A2917967D2AD}"/>
              </a:ext>
            </a:extLst>
          </p:cNvPr>
          <p:cNvSpPr>
            <a:spLocks noGrp="1"/>
          </p:cNvSpPr>
          <p:nvPr>
            <p:ph idx="1"/>
          </p:nvPr>
        </p:nvSpPr>
        <p:spPr>
          <a:xfrm>
            <a:off x="609600" y="2430530"/>
            <a:ext cx="10972800" cy="1996941"/>
          </a:xfrm>
        </p:spPr>
        <p:txBody>
          <a:bodyPr/>
          <a:lstStyle/>
          <a:p>
            <a:r>
              <a:rPr lang="en-US"/>
              <a:t>Massachusetts Early Intervention (EI) is a program for infants and toddlers (birth to 3 years old) who have developmental delays or are at risk of a developmental delay</a:t>
            </a:r>
          </a:p>
          <a:p>
            <a:endParaRPr lang="en-US"/>
          </a:p>
        </p:txBody>
      </p:sp>
    </p:spTree>
    <p:extLst>
      <p:ext uri="{BB962C8B-B14F-4D97-AF65-F5344CB8AC3E}">
        <p14:creationId xmlns:p14="http://schemas.microsoft.com/office/powerpoint/2010/main" val="171930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81C8C4-3FB5-7E41-8D85-64237C34317C}"/>
              </a:ext>
            </a:extLst>
          </p:cNvPr>
          <p:cNvSpPr>
            <a:spLocks noGrp="1"/>
          </p:cNvSpPr>
          <p:nvPr>
            <p:ph type="sldNum" sz="quarter" idx="4"/>
          </p:nvPr>
        </p:nvSpPr>
        <p:spPr/>
        <p:txBody>
          <a:bodyPr/>
          <a:lstStyle/>
          <a:p>
            <a:fld id="{CA49D0EE-DE7F-324B-A84C-F36708423CDB}" type="slidenum">
              <a:rPr lang="en-US" smtClean="0"/>
              <a:pPr/>
              <a:t>4</a:t>
            </a:fld>
            <a:endParaRPr lang="en-US"/>
          </a:p>
        </p:txBody>
      </p:sp>
      <p:sp>
        <p:nvSpPr>
          <p:cNvPr id="3" name="Title 2">
            <a:extLst>
              <a:ext uri="{FF2B5EF4-FFF2-40B4-BE49-F238E27FC236}">
                <a16:creationId xmlns:a16="http://schemas.microsoft.com/office/drawing/2014/main" id="{5287A715-3E37-ACAC-B34E-F2C908308612}"/>
              </a:ext>
            </a:extLst>
          </p:cNvPr>
          <p:cNvSpPr>
            <a:spLocks noGrp="1"/>
          </p:cNvSpPr>
          <p:nvPr>
            <p:ph type="title"/>
          </p:nvPr>
        </p:nvSpPr>
        <p:spPr/>
        <p:txBody>
          <a:bodyPr>
            <a:normAutofit/>
          </a:bodyPr>
          <a:lstStyle/>
          <a:p>
            <a:r>
              <a:rPr lang="en-US" sz="3600" u="none" strike="noStrike">
                <a:effectLst/>
              </a:rPr>
              <a:t>Error Codes</a:t>
            </a:r>
            <a:endParaRPr lang="en-US"/>
          </a:p>
        </p:txBody>
      </p:sp>
      <p:sp>
        <p:nvSpPr>
          <p:cNvPr id="4" name="Content Placeholder 3">
            <a:extLst>
              <a:ext uri="{FF2B5EF4-FFF2-40B4-BE49-F238E27FC236}">
                <a16:creationId xmlns:a16="http://schemas.microsoft.com/office/drawing/2014/main" id="{C317434E-C479-435B-7BB7-2206D086BA1B}"/>
              </a:ext>
            </a:extLst>
          </p:cNvPr>
          <p:cNvSpPr>
            <a:spLocks noGrp="1"/>
          </p:cNvSpPr>
          <p:nvPr>
            <p:ph idx="1"/>
          </p:nvPr>
        </p:nvSpPr>
        <p:spPr/>
        <p:txBody>
          <a:bodyPr vert="horz" lIns="91440" tIns="45720" rIns="91440" bIns="45720" rtlCol="0" anchor="t">
            <a:normAutofit/>
          </a:bodyPr>
          <a:lstStyle/>
          <a:p>
            <a:pPr>
              <a:buFont typeface="Arial"/>
              <a:buChar char="•"/>
            </a:pPr>
            <a:r>
              <a:rPr lang="en-US" sz="1800" dirty="0">
                <a:latin typeface="Times New Roman"/>
                <a:cs typeface="Arial"/>
              </a:rPr>
              <a:t>Assigning Error Codes</a:t>
            </a:r>
          </a:p>
          <a:p>
            <a:pPr>
              <a:buFont typeface="Arial"/>
              <a:buChar char="•"/>
            </a:pPr>
            <a:endParaRPr lang="en-US" sz="1800" dirty="0">
              <a:latin typeface="Times New Roman"/>
              <a:cs typeface="Arial"/>
            </a:endParaRPr>
          </a:p>
          <a:p>
            <a:pPr>
              <a:buFont typeface="Arial"/>
              <a:buChar char="•"/>
            </a:pPr>
            <a:r>
              <a:rPr lang="en-US" sz="1800" dirty="0">
                <a:latin typeface="Times New Roman"/>
                <a:cs typeface="Arial"/>
              </a:rPr>
              <a:t>When service delivery data has been uploaded into the EI Client System via the Claim Submission Process, a series of validations and adjudications (business rules) occur in the System </a:t>
            </a:r>
          </a:p>
          <a:p>
            <a:endParaRPr lang="en-US" sz="1800" dirty="0">
              <a:latin typeface="Times New Roman"/>
              <a:cs typeface="Arial"/>
            </a:endParaRPr>
          </a:p>
          <a:p>
            <a:pPr>
              <a:buFont typeface="Arial"/>
              <a:buChar char="•"/>
            </a:pPr>
            <a:r>
              <a:rPr lang="en-US" sz="1800" dirty="0">
                <a:latin typeface="Times New Roman"/>
                <a:cs typeface="Arial"/>
              </a:rPr>
              <a:t>If the claim passes all validations and adjudications, there will be no errors in the Error Message entity associated to the claim</a:t>
            </a:r>
          </a:p>
          <a:p>
            <a:pPr>
              <a:buFont typeface="Arial"/>
              <a:buChar char="•"/>
            </a:pPr>
            <a:endParaRPr lang="en-US" sz="1800" dirty="0">
              <a:latin typeface="Times New Roman"/>
              <a:cs typeface="Arial"/>
            </a:endParaRPr>
          </a:p>
          <a:p>
            <a:pPr>
              <a:buFont typeface="Arial"/>
              <a:buChar char="•"/>
            </a:pPr>
            <a:r>
              <a:rPr lang="en-US" sz="1800" dirty="0">
                <a:latin typeface="Times New Roman"/>
                <a:cs typeface="Arial"/>
              </a:rPr>
              <a:t>If the claim does not pass a validation or adjudication, then an error code is assigned to the claim, as shown below</a:t>
            </a:r>
          </a:p>
          <a:p>
            <a:endParaRPr lang="en-US" dirty="0"/>
          </a:p>
        </p:txBody>
      </p:sp>
      <p:pic>
        <p:nvPicPr>
          <p:cNvPr id="6" name="Picture 5">
            <a:extLst>
              <a:ext uri="{FF2B5EF4-FFF2-40B4-BE49-F238E27FC236}">
                <a16:creationId xmlns:a16="http://schemas.microsoft.com/office/drawing/2014/main" id="{783B8DF3-0205-50D2-CF3F-61ED70C0C5F5}"/>
              </a:ext>
            </a:extLst>
          </p:cNvPr>
          <p:cNvPicPr>
            <a:picLocks noChangeAspect="1"/>
          </p:cNvPicPr>
          <p:nvPr/>
        </p:nvPicPr>
        <p:blipFill>
          <a:blip r:embed="rId3"/>
          <a:stretch>
            <a:fillRect/>
          </a:stretch>
        </p:blipFill>
        <p:spPr>
          <a:xfrm>
            <a:off x="2488297" y="4212832"/>
            <a:ext cx="7181850" cy="1800225"/>
          </a:xfrm>
          <a:prstGeom prst="rect">
            <a:avLst/>
          </a:prstGeom>
        </p:spPr>
      </p:pic>
    </p:spTree>
    <p:extLst>
      <p:ext uri="{BB962C8B-B14F-4D97-AF65-F5344CB8AC3E}">
        <p14:creationId xmlns:p14="http://schemas.microsoft.com/office/powerpoint/2010/main" val="36189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2EC7A5-E2A8-1DF3-FC03-2793EA94A604}"/>
              </a:ext>
            </a:extLst>
          </p:cNvPr>
          <p:cNvSpPr>
            <a:spLocks noGrp="1"/>
          </p:cNvSpPr>
          <p:nvPr>
            <p:ph type="sldNum" sz="quarter" idx="4"/>
          </p:nvPr>
        </p:nvSpPr>
        <p:spPr/>
        <p:txBody>
          <a:bodyPr/>
          <a:lstStyle/>
          <a:p>
            <a:fld id="{CA49D0EE-DE7F-324B-A84C-F36708423CDB}" type="slidenum">
              <a:rPr lang="en-US" smtClean="0"/>
              <a:pPr/>
              <a:t>5</a:t>
            </a:fld>
            <a:endParaRPr lang="en-US"/>
          </a:p>
        </p:txBody>
      </p:sp>
      <p:sp>
        <p:nvSpPr>
          <p:cNvPr id="3" name="Title 2">
            <a:extLst>
              <a:ext uri="{FF2B5EF4-FFF2-40B4-BE49-F238E27FC236}">
                <a16:creationId xmlns:a16="http://schemas.microsoft.com/office/drawing/2014/main" id="{ED55253B-58AE-A176-1427-B9C8097F8284}"/>
              </a:ext>
            </a:extLst>
          </p:cNvPr>
          <p:cNvSpPr>
            <a:spLocks noGrp="1"/>
          </p:cNvSpPr>
          <p:nvPr>
            <p:ph type="title"/>
          </p:nvPr>
        </p:nvSpPr>
        <p:spPr/>
        <p:txBody>
          <a:bodyPr/>
          <a:lstStyle/>
          <a:p>
            <a:r>
              <a:rPr lang="en-US"/>
              <a:t>Claims Status</a:t>
            </a:r>
          </a:p>
        </p:txBody>
      </p:sp>
      <p:pic>
        <p:nvPicPr>
          <p:cNvPr id="6" name="Content Placeholder 5">
            <a:extLst>
              <a:ext uri="{FF2B5EF4-FFF2-40B4-BE49-F238E27FC236}">
                <a16:creationId xmlns:a16="http://schemas.microsoft.com/office/drawing/2014/main" id="{7074F522-4851-30DD-E7C4-5BCF1538A0DE}"/>
              </a:ext>
            </a:extLst>
          </p:cNvPr>
          <p:cNvPicPr>
            <a:picLocks noGrp="1" noChangeAspect="1"/>
          </p:cNvPicPr>
          <p:nvPr>
            <p:ph idx="1"/>
          </p:nvPr>
        </p:nvPicPr>
        <p:blipFill>
          <a:blip r:embed="rId3"/>
          <a:stretch>
            <a:fillRect/>
          </a:stretch>
        </p:blipFill>
        <p:spPr>
          <a:xfrm>
            <a:off x="3993247" y="1022801"/>
            <a:ext cx="7572375" cy="2314575"/>
          </a:xfrm>
        </p:spPr>
      </p:pic>
      <p:pic>
        <p:nvPicPr>
          <p:cNvPr id="8" name="Picture 7">
            <a:extLst>
              <a:ext uri="{FF2B5EF4-FFF2-40B4-BE49-F238E27FC236}">
                <a16:creationId xmlns:a16="http://schemas.microsoft.com/office/drawing/2014/main" id="{7680E6FD-24BD-99A0-8647-76AA161F2C41}"/>
              </a:ext>
            </a:extLst>
          </p:cNvPr>
          <p:cNvPicPr>
            <a:picLocks noChangeAspect="1"/>
          </p:cNvPicPr>
          <p:nvPr/>
        </p:nvPicPr>
        <p:blipFill>
          <a:blip r:embed="rId4"/>
          <a:stretch>
            <a:fillRect/>
          </a:stretch>
        </p:blipFill>
        <p:spPr>
          <a:xfrm>
            <a:off x="3993247" y="3337376"/>
            <a:ext cx="7572375" cy="2171700"/>
          </a:xfrm>
          <a:prstGeom prst="rect">
            <a:avLst/>
          </a:prstGeom>
        </p:spPr>
      </p:pic>
      <p:cxnSp>
        <p:nvCxnSpPr>
          <p:cNvPr id="11" name="Straight Arrow Connector 10">
            <a:extLst>
              <a:ext uri="{FF2B5EF4-FFF2-40B4-BE49-F238E27FC236}">
                <a16:creationId xmlns:a16="http://schemas.microsoft.com/office/drawing/2014/main" id="{53124211-E3CC-F2B9-2AE9-5C8D2E895B7F}"/>
              </a:ext>
            </a:extLst>
          </p:cNvPr>
          <p:cNvCxnSpPr>
            <a:cxnSpLocks/>
          </p:cNvCxnSpPr>
          <p:nvPr/>
        </p:nvCxnSpPr>
        <p:spPr>
          <a:xfrm>
            <a:off x="3195205" y="1729212"/>
            <a:ext cx="720753" cy="507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26DCBAF-A480-CAC4-5232-5E7E1EA6476D}"/>
              </a:ext>
            </a:extLst>
          </p:cNvPr>
          <p:cNvSpPr txBox="1"/>
          <p:nvPr/>
        </p:nvSpPr>
        <p:spPr>
          <a:xfrm>
            <a:off x="334310" y="1566249"/>
            <a:ext cx="2860895" cy="2308324"/>
          </a:xfrm>
          <a:prstGeom prst="rect">
            <a:avLst/>
          </a:prstGeom>
          <a:noFill/>
        </p:spPr>
        <p:txBody>
          <a:bodyPr wrap="square" rtlCol="0">
            <a:spAutoFit/>
          </a:bodyPr>
          <a:lstStyle/>
          <a:p>
            <a:r>
              <a:rPr lang="en-US" dirty="0"/>
              <a:t>When you receive a rejected claim status, it means the claim contains an error. The rejection will include an error code that explains the issue. You must fix the error before the claim can be processed.</a:t>
            </a:r>
          </a:p>
        </p:txBody>
      </p:sp>
      <p:cxnSp>
        <p:nvCxnSpPr>
          <p:cNvPr id="19" name="Straight Connector 18">
            <a:extLst>
              <a:ext uri="{FF2B5EF4-FFF2-40B4-BE49-F238E27FC236}">
                <a16:creationId xmlns:a16="http://schemas.microsoft.com/office/drawing/2014/main" id="{48FDDA66-DD79-0D42-D05F-E9BFE93986E5}"/>
              </a:ext>
            </a:extLst>
          </p:cNvPr>
          <p:cNvCxnSpPr/>
          <p:nvPr/>
        </p:nvCxnSpPr>
        <p:spPr>
          <a:xfrm>
            <a:off x="3993247" y="5269117"/>
            <a:ext cx="1475046" cy="239959"/>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F45BA7C7-5C36-031B-DA80-2B809B58C668}"/>
              </a:ext>
            </a:extLst>
          </p:cNvPr>
          <p:cNvCxnSpPr/>
          <p:nvPr/>
        </p:nvCxnSpPr>
        <p:spPr>
          <a:xfrm>
            <a:off x="3993247" y="2862919"/>
            <a:ext cx="1348298" cy="474457"/>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049CEE4F-B696-672E-9ABC-CB1DD7970446}"/>
              </a:ext>
            </a:extLst>
          </p:cNvPr>
          <p:cNvCxnSpPr>
            <a:stCxn id="8" idx="1"/>
            <a:endCxn id="8" idx="1"/>
          </p:cNvCxnSpPr>
          <p:nvPr/>
        </p:nvCxnSpPr>
        <p:spPr>
          <a:xfrm>
            <a:off x="3993247" y="4423226"/>
            <a:ext cx="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03E4AB9E-8A6F-3439-56F9-5FB8963797EB}"/>
              </a:ext>
            </a:extLst>
          </p:cNvPr>
          <p:cNvCxnSpPr>
            <a:cxnSpLocks/>
          </p:cNvCxnSpPr>
          <p:nvPr/>
        </p:nvCxnSpPr>
        <p:spPr>
          <a:xfrm>
            <a:off x="3993247" y="4285691"/>
            <a:ext cx="1348298" cy="45832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8818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F7430C-9E99-B276-3124-060C7221610D}"/>
              </a:ext>
            </a:extLst>
          </p:cNvPr>
          <p:cNvSpPr>
            <a:spLocks noGrp="1"/>
          </p:cNvSpPr>
          <p:nvPr>
            <p:ph type="sldNum" sz="quarter" idx="4"/>
          </p:nvPr>
        </p:nvSpPr>
        <p:spPr/>
        <p:txBody>
          <a:bodyPr/>
          <a:lstStyle/>
          <a:p>
            <a:fld id="{CA49D0EE-DE7F-324B-A84C-F36708423CDB}" type="slidenum">
              <a:rPr lang="en-US" smtClean="0"/>
              <a:pPr/>
              <a:t>6</a:t>
            </a:fld>
            <a:endParaRPr lang="en-US"/>
          </a:p>
        </p:txBody>
      </p:sp>
      <p:sp>
        <p:nvSpPr>
          <p:cNvPr id="3" name="Title 2">
            <a:extLst>
              <a:ext uri="{FF2B5EF4-FFF2-40B4-BE49-F238E27FC236}">
                <a16:creationId xmlns:a16="http://schemas.microsoft.com/office/drawing/2014/main" id="{741062EE-EE49-D910-FC18-E5ACC96E23A0}"/>
              </a:ext>
            </a:extLst>
          </p:cNvPr>
          <p:cNvSpPr>
            <a:spLocks noGrp="1"/>
          </p:cNvSpPr>
          <p:nvPr>
            <p:ph type="title"/>
          </p:nvPr>
        </p:nvSpPr>
        <p:spPr/>
        <p:txBody>
          <a:bodyPr/>
          <a:lstStyle/>
          <a:p>
            <a:r>
              <a:rPr lang="en-US"/>
              <a:t>Common Errors</a:t>
            </a:r>
          </a:p>
        </p:txBody>
      </p:sp>
      <p:pic>
        <p:nvPicPr>
          <p:cNvPr id="10" name="Content Placeholder 9">
            <a:extLst>
              <a:ext uri="{FF2B5EF4-FFF2-40B4-BE49-F238E27FC236}">
                <a16:creationId xmlns:a16="http://schemas.microsoft.com/office/drawing/2014/main" id="{0E77DB42-F643-AB47-44AF-CF9E2BFD7DD4}"/>
              </a:ext>
            </a:extLst>
          </p:cNvPr>
          <p:cNvPicPr>
            <a:picLocks noGrp="1" noChangeAspect="1"/>
          </p:cNvPicPr>
          <p:nvPr>
            <p:ph idx="1"/>
          </p:nvPr>
        </p:nvPicPr>
        <p:blipFill>
          <a:blip r:embed="rId3"/>
          <a:stretch>
            <a:fillRect/>
          </a:stretch>
        </p:blipFill>
        <p:spPr>
          <a:xfrm>
            <a:off x="973388" y="1242143"/>
            <a:ext cx="9991726" cy="2133600"/>
          </a:xfrm>
        </p:spPr>
      </p:pic>
      <p:pic>
        <p:nvPicPr>
          <p:cNvPr id="12" name="Picture 11">
            <a:extLst>
              <a:ext uri="{FF2B5EF4-FFF2-40B4-BE49-F238E27FC236}">
                <a16:creationId xmlns:a16="http://schemas.microsoft.com/office/drawing/2014/main" id="{31F0E6E6-CF5B-FB12-C672-03F16E715312}"/>
              </a:ext>
            </a:extLst>
          </p:cNvPr>
          <p:cNvPicPr>
            <a:picLocks noChangeAspect="1"/>
          </p:cNvPicPr>
          <p:nvPr/>
        </p:nvPicPr>
        <p:blipFill>
          <a:blip r:embed="rId4"/>
          <a:stretch>
            <a:fillRect/>
          </a:stretch>
        </p:blipFill>
        <p:spPr>
          <a:xfrm>
            <a:off x="973388" y="3375743"/>
            <a:ext cx="10010775" cy="1647825"/>
          </a:xfrm>
          <a:prstGeom prst="rect">
            <a:avLst/>
          </a:prstGeom>
        </p:spPr>
      </p:pic>
      <p:pic>
        <p:nvPicPr>
          <p:cNvPr id="14" name="Picture 13">
            <a:extLst>
              <a:ext uri="{FF2B5EF4-FFF2-40B4-BE49-F238E27FC236}">
                <a16:creationId xmlns:a16="http://schemas.microsoft.com/office/drawing/2014/main" id="{CB30062D-62A7-0DC2-DE42-512E17489836}"/>
              </a:ext>
            </a:extLst>
          </p:cNvPr>
          <p:cNvPicPr>
            <a:picLocks noChangeAspect="1"/>
          </p:cNvPicPr>
          <p:nvPr/>
        </p:nvPicPr>
        <p:blipFill>
          <a:blip r:embed="rId5"/>
          <a:stretch>
            <a:fillRect/>
          </a:stretch>
        </p:blipFill>
        <p:spPr>
          <a:xfrm>
            <a:off x="992438" y="5023568"/>
            <a:ext cx="9991725" cy="447675"/>
          </a:xfrm>
          <a:prstGeom prst="rect">
            <a:avLst/>
          </a:prstGeom>
        </p:spPr>
      </p:pic>
    </p:spTree>
    <p:extLst>
      <p:ext uri="{BB962C8B-B14F-4D97-AF65-F5344CB8AC3E}">
        <p14:creationId xmlns:p14="http://schemas.microsoft.com/office/powerpoint/2010/main" val="281265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694036-C764-3540-2285-53AB365F3DAF}"/>
              </a:ext>
            </a:extLst>
          </p:cNvPr>
          <p:cNvSpPr>
            <a:spLocks noGrp="1"/>
          </p:cNvSpPr>
          <p:nvPr>
            <p:ph type="sldNum" sz="quarter" idx="4"/>
          </p:nvPr>
        </p:nvSpPr>
        <p:spPr/>
        <p:txBody>
          <a:bodyPr/>
          <a:lstStyle/>
          <a:p>
            <a:fld id="{CA49D0EE-DE7F-324B-A84C-F36708423CDB}" type="slidenum">
              <a:rPr lang="en-US" smtClean="0"/>
              <a:pPr/>
              <a:t>7</a:t>
            </a:fld>
            <a:endParaRPr lang="en-US"/>
          </a:p>
        </p:txBody>
      </p:sp>
      <p:sp>
        <p:nvSpPr>
          <p:cNvPr id="3" name="Title 2">
            <a:extLst>
              <a:ext uri="{FF2B5EF4-FFF2-40B4-BE49-F238E27FC236}">
                <a16:creationId xmlns:a16="http://schemas.microsoft.com/office/drawing/2014/main" id="{ABAE6569-8C2F-778E-33C1-2987DF329A2A}"/>
              </a:ext>
            </a:extLst>
          </p:cNvPr>
          <p:cNvSpPr>
            <a:spLocks noGrp="1"/>
          </p:cNvSpPr>
          <p:nvPr>
            <p:ph type="title"/>
          </p:nvPr>
        </p:nvSpPr>
        <p:spPr/>
        <p:txBody>
          <a:bodyPr/>
          <a:lstStyle/>
          <a:p>
            <a:r>
              <a:rPr lang="en-US"/>
              <a:t>Common Error reported to Help Desk</a:t>
            </a:r>
          </a:p>
        </p:txBody>
      </p:sp>
      <p:pic>
        <p:nvPicPr>
          <p:cNvPr id="5" name="Content Placeholder 4">
            <a:extLst>
              <a:ext uri="{FF2B5EF4-FFF2-40B4-BE49-F238E27FC236}">
                <a16:creationId xmlns:a16="http://schemas.microsoft.com/office/drawing/2014/main" id="{7DC6B143-16B8-F02C-C7C1-F2DD06D6C85F}"/>
              </a:ext>
            </a:extLst>
          </p:cNvPr>
          <p:cNvPicPr>
            <a:picLocks noGrp="1" noChangeAspect="1"/>
          </p:cNvPicPr>
          <p:nvPr>
            <p:ph idx="1"/>
          </p:nvPr>
        </p:nvPicPr>
        <p:blipFill>
          <a:blip r:embed="rId3"/>
          <a:stretch>
            <a:fillRect/>
          </a:stretch>
        </p:blipFill>
        <p:spPr>
          <a:xfrm>
            <a:off x="1181285" y="2338570"/>
            <a:ext cx="10010500" cy="1658256"/>
          </a:xfrm>
          <a:prstGeom prst="rect">
            <a:avLst/>
          </a:prstGeom>
        </p:spPr>
      </p:pic>
    </p:spTree>
    <p:extLst>
      <p:ext uri="{BB962C8B-B14F-4D97-AF65-F5344CB8AC3E}">
        <p14:creationId xmlns:p14="http://schemas.microsoft.com/office/powerpoint/2010/main" val="186825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B5AC7F-92A2-E4F2-AD46-6CAB592E1C09}"/>
              </a:ext>
            </a:extLst>
          </p:cNvPr>
          <p:cNvSpPr>
            <a:spLocks noGrp="1"/>
          </p:cNvSpPr>
          <p:nvPr>
            <p:ph type="sldNum" sz="quarter" idx="4"/>
          </p:nvPr>
        </p:nvSpPr>
        <p:spPr/>
        <p:txBody>
          <a:bodyPr/>
          <a:lstStyle/>
          <a:p>
            <a:fld id="{CA49D0EE-DE7F-324B-A84C-F36708423CDB}" type="slidenum">
              <a:rPr lang="en-US" smtClean="0"/>
              <a:pPr/>
              <a:t>8</a:t>
            </a:fld>
            <a:endParaRPr lang="en-US"/>
          </a:p>
        </p:txBody>
      </p:sp>
      <p:sp>
        <p:nvSpPr>
          <p:cNvPr id="3" name="Title 2">
            <a:extLst>
              <a:ext uri="{FF2B5EF4-FFF2-40B4-BE49-F238E27FC236}">
                <a16:creationId xmlns:a16="http://schemas.microsoft.com/office/drawing/2014/main" id="{74319F99-A1B1-C208-C632-886028DE0039}"/>
              </a:ext>
            </a:extLst>
          </p:cNvPr>
          <p:cNvSpPr>
            <a:spLocks noGrp="1"/>
          </p:cNvSpPr>
          <p:nvPr>
            <p:ph type="title"/>
          </p:nvPr>
        </p:nvSpPr>
        <p:spPr/>
        <p:txBody>
          <a:bodyPr/>
          <a:lstStyle/>
          <a:p>
            <a:r>
              <a:rPr lang="en-US">
                <a:latin typeface="Arial"/>
                <a:cs typeface="Arial"/>
              </a:rPr>
              <a:t>CONNECT WITH DPH </a:t>
            </a:r>
            <a:endParaRPr lang="en-US"/>
          </a:p>
        </p:txBody>
      </p:sp>
      <p:pic>
        <p:nvPicPr>
          <p:cNvPr id="5" name="Picture 4">
            <a:extLst>
              <a:ext uri="{FF2B5EF4-FFF2-40B4-BE49-F238E27FC236}">
                <a16:creationId xmlns:a16="http://schemas.microsoft.com/office/drawing/2014/main" id="{CDB3E702-16C0-9021-5F30-13B75933AE9A}"/>
              </a:ext>
            </a:extLst>
          </p:cNvPr>
          <p:cNvPicPr>
            <a:picLocks noChangeAspect="1"/>
          </p:cNvPicPr>
          <p:nvPr/>
        </p:nvPicPr>
        <p:blipFill>
          <a:blip r:embed="rId2"/>
          <a:stretch>
            <a:fillRect/>
          </a:stretch>
        </p:blipFill>
        <p:spPr>
          <a:xfrm>
            <a:off x="1223963" y="1538288"/>
            <a:ext cx="9744075" cy="3781425"/>
          </a:xfrm>
          <a:prstGeom prst="rect">
            <a:avLst/>
          </a:prstGeom>
        </p:spPr>
      </p:pic>
    </p:spTree>
    <p:extLst>
      <p:ext uri="{BB962C8B-B14F-4D97-AF65-F5344CB8AC3E}">
        <p14:creationId xmlns:p14="http://schemas.microsoft.com/office/powerpoint/2010/main" val="857222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6883D9E03D8447BF77B0CE7CCEBF50" ma:contentTypeVersion="6" ma:contentTypeDescription="Create a new document." ma:contentTypeScope="" ma:versionID="e9261d879be5eb3a3d3b1e8714955416">
  <xsd:schema xmlns:xsd="http://www.w3.org/2001/XMLSchema" xmlns:xs="http://www.w3.org/2001/XMLSchema" xmlns:p="http://schemas.microsoft.com/office/2006/metadata/properties" xmlns:ns2="b2794a14-d2f2-4a21-87a1-2bf307f5e2b1" xmlns:ns3="602e8ada-c94d-47de-92a8-eff9311cb231" targetNamespace="http://schemas.microsoft.com/office/2006/metadata/properties" ma:root="true" ma:fieldsID="447e552dd9d83ae86574431a7f4b4fb7" ns2:_="" ns3:_="">
    <xsd:import namespace="b2794a14-d2f2-4a21-87a1-2bf307f5e2b1"/>
    <xsd:import namespace="602e8ada-c94d-47de-92a8-eff9311cb23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794a14-d2f2-4a21-87a1-2bf307f5e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2e8ada-c94d-47de-92a8-eff9311cb23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E49BC6-8039-4984-B00B-5AA70410891D}">
  <ds:schemaRefs>
    <ds:schemaRef ds:uri="602e8ada-c94d-47de-92a8-eff9311cb231"/>
    <ds:schemaRef ds:uri="b2794a14-d2f2-4a21-87a1-2bf307f5e2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3.xml><?xml version="1.0" encoding="utf-8"?>
<ds:datastoreItem xmlns:ds="http://schemas.openxmlformats.org/officeDocument/2006/customXml" ds:itemID="{6E8AD35F-6594-4B15-9277-8BFC9EFD0490}">
  <ds:schemaRefs>
    <ds:schemaRef ds:uri="602e8ada-c94d-47de-92a8-eff9311cb231"/>
    <ds:schemaRef ds:uri="b2794a14-d2f2-4a21-87a1-2bf307f5e2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0</TotalTime>
  <Words>376</Words>
  <Application>Microsoft Office PowerPoint</Application>
  <PresentationFormat>Widescreen</PresentationFormat>
  <Paragraphs>40</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Franklin Gothic Book</vt:lpstr>
      <vt:lpstr>Times New Roman</vt:lpstr>
      <vt:lpstr>Office Theme</vt:lpstr>
      <vt:lpstr>PowerPoint Presentation</vt:lpstr>
      <vt:lpstr>PowerPoint Presentation</vt:lpstr>
      <vt:lpstr>Early Intervention</vt:lpstr>
      <vt:lpstr>Error Codes</vt:lpstr>
      <vt:lpstr>Claims Status</vt:lpstr>
      <vt:lpstr>Common Errors</vt:lpstr>
      <vt:lpstr>Common Error reported to Help Desk</vt:lpstr>
      <vt:lpstr>CONNECT WITH DPH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Atkinson, Jessica L (DPH)</dc:creator>
  <cp:lastModifiedBy>Geer, Scott W (DPH)</cp:lastModifiedBy>
  <cp:revision>2</cp:revision>
  <cp:lastPrinted>2021-01-21T15:13:04Z</cp:lastPrinted>
  <dcterms:created xsi:type="dcterms:W3CDTF">2022-07-05T15:37:33Z</dcterms:created>
  <dcterms:modified xsi:type="dcterms:W3CDTF">2025-04-14T14:46:08Z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0x0101005F6883D9E03D8447BF77B0CE7CCEBF50</vt:lpwstr>
  </property>
  <property fmtid="{D5CDD505-2E9C-101B-9397-08002B2CF9AE}" pid="3" name="MediaServiceImageTags">
    <vt:lpwstr/>
  </property>
</Properties>
</file>