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147470567" r:id="rId5"/>
    <p:sldId id="2147470564" r:id="rId6"/>
    <p:sldId id="2147470565" r:id="rId7"/>
    <p:sldId id="2147470568" r:id="rId8"/>
    <p:sldId id="2147470556" r:id="rId9"/>
    <p:sldId id="2147470574" r:id="rId10"/>
    <p:sldId id="2147470591" r:id="rId11"/>
    <p:sldId id="2147470592" r:id="rId12"/>
    <p:sldId id="2147470594" r:id="rId13"/>
    <p:sldId id="2147470570" r:id="rId14"/>
    <p:sldId id="2147470595" r:id="rId15"/>
    <p:sldId id="2147470596" r:id="rId16"/>
  </p:sldIdLst>
  <p:sldSz cx="12192000" cy="6858000"/>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04" userDrawn="1">
          <p15:clr>
            <a:srgbClr val="A4A3A4"/>
          </p15:clr>
        </p15:guide>
        <p15:guide id="2" pos="7080" userDrawn="1">
          <p15:clr>
            <a:srgbClr val="A4A3A4"/>
          </p15:clr>
        </p15:guide>
      </p15:sldGuideLst>
    </p:ext>
    <p:ext uri="{2D200454-40CA-4A62-9FC3-DE9A4176ACB9}">
      <p15:notesGuideLst xmlns:p15="http://schemas.microsoft.com/office/powerpoint/2012/main">
        <p15:guide id="1" orient="horz" pos="2952" userDrawn="1">
          <p15:clr>
            <a:srgbClr val="A4A3A4"/>
          </p15:clr>
        </p15:guide>
        <p15:guide id="2" pos="2232"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D3013C-1B73-CD0F-D354-6A41A46CEA88}" name="Geer, Scott W (DPH)" initials="G(" userId="S::scott.w.geer@mass.gov::9b959217-b051-4bd7-84b4-76ce9c9203a7" providerId="AD"/>
  <p188:author id="{5F0A9E60-FB8B-7D1E-5FEC-A2C6E8AAFE54}" name="White, Emily A (DPH)" initials="EW" userId="S::emily.a.white@mass.gov::0ac31090-e55a-4514-908a-5a1dcd9e2cab" providerId="AD"/>
  <p188:author id="{933C12F6-9E0B-AE18-3612-E8F0C04D2864}" name="Geer, Scott W (DPH)" initials="SG" userId="S::Scott.W.Geer@mass.gov::9b959217-b051-4bd7-84b4-76ce9c9203a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4" clrIdx="0"/>
  <p:cmAuthor id="1" name="Karen" initials="K" lastIdx="2" clrIdx="1"/>
  <p:cmAuthor id="2" name="Bharel, Monica (DPH)" initials="BM(" lastIdx="3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994"/>
    <a:srgbClr val="4376BB"/>
    <a:srgbClr val="032E53"/>
    <a:srgbClr val="01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9D5A02-CC8E-4DDE-8F4D-AD943592D168}" v="4" dt="2025-03-20T13:18:04.7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04" autoAdjust="0"/>
  </p:normalViewPr>
  <p:slideViewPr>
    <p:cSldViewPr snapToGrid="0">
      <p:cViewPr varScale="1">
        <p:scale>
          <a:sx n="48" d="100"/>
          <a:sy n="48" d="100"/>
        </p:scale>
        <p:origin x="428" y="32"/>
      </p:cViewPr>
      <p:guideLst>
        <p:guide orient="horz" pos="4104"/>
        <p:guide pos="7080"/>
      </p:guideLst>
    </p:cSldViewPr>
  </p:slideViewPr>
  <p:notesTextViewPr>
    <p:cViewPr>
      <p:scale>
        <a:sx n="1" d="1"/>
        <a:sy n="1" d="1"/>
      </p:scale>
      <p:origin x="0" y="0"/>
    </p:cViewPr>
  </p:notesTextViewPr>
  <p:notesViewPr>
    <p:cSldViewPr snapToGrid="0">
      <p:cViewPr>
        <p:scale>
          <a:sx n="1" d="2"/>
          <a:sy n="1" d="2"/>
        </p:scale>
        <p:origin x="0" y="0"/>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tista, Manuela C (DPH)" userId="S::manuela.c.batista@mass.gov::ef55f405-31ff-46e0-9071-eeba4d2ba03f" providerId="AD" clId="Web-{623242F4-5510-44C8-A33E-64CB9F937D53}"/>
    <pc:docChg chg="modSld">
      <pc:chgData name="Batista, Manuela C (DPH)" userId="S::manuela.c.batista@mass.gov::ef55f405-31ff-46e0-9071-eeba4d2ba03f" providerId="AD" clId="Web-{623242F4-5510-44C8-A33E-64CB9F937D53}" dt="2025-02-20T14:38:56.614" v="4" actId="20577"/>
      <pc:docMkLst>
        <pc:docMk/>
      </pc:docMkLst>
      <pc:sldChg chg="modSp">
        <pc:chgData name="Batista, Manuela C (DPH)" userId="S::manuela.c.batista@mass.gov::ef55f405-31ff-46e0-9071-eeba4d2ba03f" providerId="AD" clId="Web-{623242F4-5510-44C8-A33E-64CB9F937D53}" dt="2025-02-20T14:38:56.614" v="4" actId="20577"/>
        <pc:sldMkLst>
          <pc:docMk/>
          <pc:sldMk cId="1215694420" sldId="2147470044"/>
        </pc:sldMkLst>
      </pc:sldChg>
      <pc:sldChg chg="modSp">
        <pc:chgData name="Batista, Manuela C (DPH)" userId="S::manuela.c.batista@mass.gov::ef55f405-31ff-46e0-9071-eeba4d2ba03f" providerId="AD" clId="Web-{623242F4-5510-44C8-A33E-64CB9F937D53}" dt="2025-02-20T14:30:35.340" v="1" actId="20577"/>
        <pc:sldMkLst>
          <pc:docMk/>
          <pc:sldMk cId="251746750" sldId="2147470575"/>
        </pc:sldMkLst>
      </pc:sldChg>
    </pc:docChg>
  </pc:docChgLst>
  <pc:docChgLst>
    <pc:chgData name="Batista, Manuela C (DPH)" userId="S::manuela.c.batista@mass.gov::ef55f405-31ff-46e0-9071-eeba4d2ba03f" providerId="AD" clId="Web-{B69D5A02-CC8E-4DDE-8F4D-AD943592D168}"/>
    <pc:docChg chg="delSld modSld">
      <pc:chgData name="Batista, Manuela C (DPH)" userId="S::manuela.c.batista@mass.gov::ef55f405-31ff-46e0-9071-eeba4d2ba03f" providerId="AD" clId="Web-{B69D5A02-CC8E-4DDE-8F4D-AD943592D168}" dt="2025-03-20T13:18:04.786" v="3" actId="20577"/>
      <pc:docMkLst>
        <pc:docMk/>
      </pc:docMkLst>
      <pc:sldChg chg="del">
        <pc:chgData name="Batista, Manuela C (DPH)" userId="S::manuela.c.batista@mass.gov::ef55f405-31ff-46e0-9071-eeba4d2ba03f" providerId="AD" clId="Web-{B69D5A02-CC8E-4DDE-8F4D-AD943592D168}" dt="2025-03-20T13:17:54.207" v="0"/>
        <pc:sldMkLst>
          <pc:docMk/>
          <pc:sldMk cId="1361889378" sldId="2147470562"/>
        </pc:sldMkLst>
      </pc:sldChg>
      <pc:sldChg chg="modSp">
        <pc:chgData name="Batista, Manuela C (DPH)" userId="S::manuela.c.batista@mass.gov::ef55f405-31ff-46e0-9071-eeba4d2ba03f" providerId="AD" clId="Web-{B69D5A02-CC8E-4DDE-8F4D-AD943592D168}" dt="2025-03-20T13:18:04.786" v="3" actId="20577"/>
        <pc:sldMkLst>
          <pc:docMk/>
          <pc:sldMk cId="988912532" sldId="2147470565"/>
        </pc:sldMkLst>
        <pc:spChg chg="mod">
          <ac:chgData name="Batista, Manuela C (DPH)" userId="S::manuela.c.batista@mass.gov::ef55f405-31ff-46e0-9071-eeba4d2ba03f" providerId="AD" clId="Web-{B69D5A02-CC8E-4DDE-8F4D-AD943592D168}" dt="2025-03-20T13:18:04.786" v="3" actId="20577"/>
          <ac:spMkLst>
            <pc:docMk/>
            <pc:sldMk cId="988912532" sldId="2147470565"/>
            <ac:spMk id="4" creationId="{D2C09F96-1681-7DD1-0357-36AE03DF91F2}"/>
          </ac:spMkLst>
        </pc:spChg>
      </pc:sldChg>
    </pc:docChg>
  </pc:docChgLst>
  <pc:docChgLst>
    <pc:chgData name="Batista, Manuela C (DPH)" userId="ef55f405-31ff-46e0-9071-eeba4d2ba03f" providerId="ADAL" clId="{7DCFA207-EB28-4164-B4E4-7CFB4704EDAE}"/>
    <pc:docChg chg="modSld">
      <pc:chgData name="Batista, Manuela C (DPH)" userId="ef55f405-31ff-46e0-9071-eeba4d2ba03f" providerId="ADAL" clId="{7DCFA207-EB28-4164-B4E4-7CFB4704EDAE}" dt="2025-02-18T13:50:40.960" v="19"/>
      <pc:docMkLst>
        <pc:docMk/>
      </pc:docMkLst>
      <pc:sldChg chg="modSp mod">
        <pc:chgData name="Batista, Manuela C (DPH)" userId="ef55f405-31ff-46e0-9071-eeba4d2ba03f" providerId="ADAL" clId="{7DCFA207-EB28-4164-B4E4-7CFB4704EDAE}" dt="2025-02-18T13:50:27.135" v="18" actId="20577"/>
        <pc:sldMkLst>
          <pc:docMk/>
          <pc:sldMk cId="3876558343" sldId="2147470045"/>
        </pc:sldMkLst>
      </pc:sldChg>
      <pc:sldChg chg="modSp">
        <pc:chgData name="Batista, Manuela C (DPH)" userId="ef55f405-31ff-46e0-9071-eeba4d2ba03f" providerId="ADAL" clId="{7DCFA207-EB28-4164-B4E4-7CFB4704EDAE}" dt="2025-02-18T13:50:40.960" v="19"/>
        <pc:sldMkLst>
          <pc:docMk/>
          <pc:sldMk cId="164984568" sldId="2147470564"/>
        </pc:sldMkLst>
        <pc:graphicFrameChg chg="mod">
          <ac:chgData name="Batista, Manuela C (DPH)" userId="ef55f405-31ff-46e0-9071-eeba4d2ba03f" providerId="ADAL" clId="{7DCFA207-EB28-4164-B4E4-7CFB4704EDAE}" dt="2025-02-18T13:50:40.960" v="19"/>
          <ac:graphicFrameMkLst>
            <pc:docMk/>
            <pc:sldMk cId="164984568" sldId="2147470564"/>
            <ac:graphicFrameMk id="8" creationId="{DBA62EA1-8B97-08A9-AC3D-A02879F5E13A}"/>
          </ac:graphicFrameMkLst>
        </pc:graphicFrameChg>
      </pc:sldChg>
    </pc:docChg>
  </pc:docChgLst>
  <pc:docChgLst>
    <pc:chgData name="Geer, Scott W (DPH)" userId="9b959217-b051-4bd7-84b4-76ce9c9203a7" providerId="ADAL" clId="{2F27DA94-F6E1-4103-B37A-CD6A790BF4B7}"/>
    <pc:docChg chg="custSel modSld">
      <pc:chgData name="Geer, Scott W (DPH)" userId="9b959217-b051-4bd7-84b4-76ce9c9203a7" providerId="ADAL" clId="{2F27DA94-F6E1-4103-B37A-CD6A790BF4B7}" dt="2025-03-20T13:00:06.369" v="47" actId="108"/>
      <pc:docMkLst>
        <pc:docMk/>
      </pc:docMkLst>
      <pc:sldChg chg="modSp mod">
        <pc:chgData name="Geer, Scott W (DPH)" userId="9b959217-b051-4bd7-84b4-76ce9c9203a7" providerId="ADAL" clId="{2F27DA94-F6E1-4103-B37A-CD6A790BF4B7}" dt="2025-03-20T13:00:06.369" v="47" actId="108"/>
        <pc:sldMkLst>
          <pc:docMk/>
          <pc:sldMk cId="988912532" sldId="2147470565"/>
        </pc:sldMkLst>
        <pc:spChg chg="mod">
          <ac:chgData name="Geer, Scott W (DPH)" userId="9b959217-b051-4bd7-84b4-76ce9c9203a7" providerId="ADAL" clId="{2F27DA94-F6E1-4103-B37A-CD6A790BF4B7}" dt="2025-03-20T13:00:06.369" v="47" actId="108"/>
          <ac:spMkLst>
            <pc:docMk/>
            <pc:sldMk cId="988912532" sldId="2147470565"/>
            <ac:spMk id="4" creationId="{D2C09F96-1681-7DD1-0357-36AE03DF91F2}"/>
          </ac:spMkLst>
        </pc:spChg>
      </pc:sldChg>
    </pc:docChg>
  </pc:docChgLst>
  <pc:docChgLst>
    <pc:chgData name="Batista, Manuela C (DPH)" userId="S::manuela.c.batista@mass.gov::ef55f405-31ff-46e0-9071-eeba4d2ba03f" providerId="AD" clId="Web-{5FC865FF-30F5-4FF7-98C1-C7214A4588E7}"/>
    <pc:docChg chg="addSld">
      <pc:chgData name="Batista, Manuela C (DPH)" userId="S::manuela.c.batista@mass.gov::ef55f405-31ff-46e0-9071-eeba4d2ba03f" providerId="AD" clId="Web-{5FC865FF-30F5-4FF7-98C1-C7214A4588E7}" dt="2025-02-19T19:41:40.843" v="1"/>
      <pc:docMkLst>
        <pc:docMk/>
      </pc:docMkLst>
      <pc:sldChg chg="new">
        <pc:chgData name="Batista, Manuela C (DPH)" userId="S::manuela.c.batista@mass.gov::ef55f405-31ff-46e0-9071-eeba4d2ba03f" providerId="AD" clId="Web-{5FC865FF-30F5-4FF7-98C1-C7214A4588E7}" dt="2025-02-19T19:41:37.796" v="0"/>
        <pc:sldMkLst>
          <pc:docMk/>
          <pc:sldMk cId="3618947871" sldId="2147470574"/>
        </pc:sldMkLst>
      </pc:sldChg>
      <pc:sldChg chg="new">
        <pc:chgData name="Batista, Manuela C (DPH)" userId="S::manuela.c.batista@mass.gov::ef55f405-31ff-46e0-9071-eeba4d2ba03f" providerId="AD" clId="Web-{5FC865FF-30F5-4FF7-98C1-C7214A4588E7}" dt="2025-02-19T19:41:40.843" v="1"/>
        <pc:sldMkLst>
          <pc:docMk/>
          <pc:sldMk cId="251746750" sldId="2147470575"/>
        </pc:sldMkLst>
      </pc:sldChg>
    </pc:docChg>
  </pc:docChgLst>
  <pc:docChgLst>
    <pc:chgData name="Batista, Manuela C (DPH)" userId="S::manuela.c.batista@mass.gov::ef55f405-31ff-46e0-9071-eeba4d2ba03f" providerId="AD" clId="Web-{75205A89-6B1B-4816-A0E2-C7EAAAB6B3E5}"/>
    <pc:docChg chg="modSld">
      <pc:chgData name="Batista, Manuela C (DPH)" userId="S::manuela.c.batista@mass.gov::ef55f405-31ff-46e0-9071-eeba4d2ba03f" providerId="AD" clId="Web-{75205A89-6B1B-4816-A0E2-C7EAAAB6B3E5}" dt="2025-02-20T11:58:54.778" v="64"/>
      <pc:docMkLst>
        <pc:docMk/>
      </pc:docMkLst>
      <pc:sldChg chg="addSp delSp modSp mod setBg setClrOvrMap">
        <pc:chgData name="Batista, Manuela C (DPH)" userId="S::manuela.c.batista@mass.gov::ef55f405-31ff-46e0-9071-eeba4d2ba03f" providerId="AD" clId="Web-{75205A89-6B1B-4816-A0E2-C7EAAAB6B3E5}" dt="2025-02-20T11:58:54.778" v="64"/>
        <pc:sldMkLst>
          <pc:docMk/>
          <pc:sldMk cId="164984568" sldId="2147470564"/>
        </pc:sldMkLst>
        <pc:spChg chg="mod">
          <ac:chgData name="Batista, Manuela C (DPH)" userId="S::manuela.c.batista@mass.gov::ef55f405-31ff-46e0-9071-eeba4d2ba03f" providerId="AD" clId="Web-{75205A89-6B1B-4816-A0E2-C7EAAAB6B3E5}" dt="2025-02-20T11:58:54.778" v="64"/>
          <ac:spMkLst>
            <pc:docMk/>
            <pc:sldMk cId="164984568" sldId="2147470564"/>
            <ac:spMk id="2" creationId="{0BD01881-52BD-A364-2F6A-3D1608DB932B}"/>
          </ac:spMkLst>
        </pc:spChg>
        <pc:spChg chg="mod ord">
          <ac:chgData name="Batista, Manuela C (DPH)" userId="S::manuela.c.batista@mass.gov::ef55f405-31ff-46e0-9071-eeba4d2ba03f" providerId="AD" clId="Web-{75205A89-6B1B-4816-A0E2-C7EAAAB6B3E5}" dt="2025-02-20T11:58:54.778" v="64"/>
          <ac:spMkLst>
            <pc:docMk/>
            <pc:sldMk cId="164984568" sldId="2147470564"/>
            <ac:spMk id="3" creationId="{36B5FE54-DD51-7A4D-585B-273BB6C306D3}"/>
          </ac:spMkLst>
        </pc:spChg>
        <pc:spChg chg="add">
          <ac:chgData name="Batista, Manuela C (DPH)" userId="S::manuela.c.batista@mass.gov::ef55f405-31ff-46e0-9071-eeba4d2ba03f" providerId="AD" clId="Web-{75205A89-6B1B-4816-A0E2-C7EAAAB6B3E5}" dt="2025-02-20T11:58:54.778" v="64"/>
          <ac:spMkLst>
            <pc:docMk/>
            <pc:sldMk cId="164984568" sldId="2147470564"/>
            <ac:spMk id="42" creationId="{BACC6370-2D7E-4714-9D71-7542949D7D5D}"/>
          </ac:spMkLst>
        </pc:spChg>
        <pc:spChg chg="add">
          <ac:chgData name="Batista, Manuela C (DPH)" userId="S::manuela.c.batista@mass.gov::ef55f405-31ff-46e0-9071-eeba4d2ba03f" providerId="AD" clId="Web-{75205A89-6B1B-4816-A0E2-C7EAAAB6B3E5}" dt="2025-02-20T11:58:54.778" v="64"/>
          <ac:spMkLst>
            <pc:docMk/>
            <pc:sldMk cId="164984568" sldId="2147470564"/>
            <ac:spMk id="43" creationId="{F68B3F68-107C-434F-AA38-110D5EA91B85}"/>
          </ac:spMkLst>
        </pc:spChg>
        <pc:spChg chg="add">
          <ac:chgData name="Batista, Manuela C (DPH)" userId="S::manuela.c.batista@mass.gov::ef55f405-31ff-46e0-9071-eeba4d2ba03f" providerId="AD" clId="Web-{75205A89-6B1B-4816-A0E2-C7EAAAB6B3E5}" dt="2025-02-20T11:58:54.778" v="64"/>
          <ac:spMkLst>
            <pc:docMk/>
            <pc:sldMk cId="164984568" sldId="2147470564"/>
            <ac:spMk id="44" creationId="{AAD0DBB9-1A4B-4391-81D4-CB19F9AB918A}"/>
          </ac:spMkLst>
        </pc:spChg>
        <pc:spChg chg="add">
          <ac:chgData name="Batista, Manuela C (DPH)" userId="S::manuela.c.batista@mass.gov::ef55f405-31ff-46e0-9071-eeba4d2ba03f" providerId="AD" clId="Web-{75205A89-6B1B-4816-A0E2-C7EAAAB6B3E5}" dt="2025-02-20T11:58:54.778" v="64"/>
          <ac:spMkLst>
            <pc:docMk/>
            <pc:sldMk cId="164984568" sldId="2147470564"/>
            <ac:spMk id="45" creationId="{063BBA22-50EA-4C4D-BE05-F1CE4E63AA56}"/>
          </ac:spMkLst>
        </pc:spChg>
        <pc:graphicFrameChg chg="mod modGraphic">
          <ac:chgData name="Batista, Manuela C (DPH)" userId="S::manuela.c.batista@mass.gov::ef55f405-31ff-46e0-9071-eeba4d2ba03f" providerId="AD" clId="Web-{75205A89-6B1B-4816-A0E2-C7EAAAB6B3E5}" dt="2025-02-20T11:58:54.778" v="64"/>
          <ac:graphicFrameMkLst>
            <pc:docMk/>
            <pc:sldMk cId="164984568" sldId="2147470564"/>
            <ac:graphicFrameMk id="8" creationId="{DBA62EA1-8B97-08A9-AC3D-A02879F5E13A}"/>
          </ac:graphicFrameMkLst>
        </pc:graphicFrameChg>
      </pc:sldChg>
    </pc:docChg>
  </pc:docChgLst>
  <pc:docChgLst>
    <pc:chgData name="Geer, Scott W (DPH)" userId="9b959217-b051-4bd7-84b4-76ce9c9203a7" providerId="ADAL" clId="{3ADE90E5-392C-4B07-99D7-CDBADEE3E782}"/>
    <pc:docChg chg="undo redo custSel addSld delSld modSld sldOrd">
      <pc:chgData name="Geer, Scott W (DPH)" userId="9b959217-b051-4bd7-84b4-76ce9c9203a7" providerId="ADAL" clId="{3ADE90E5-392C-4B07-99D7-CDBADEE3E782}" dt="2025-02-20T14:02:26.262" v="1619" actId="1076"/>
      <pc:docMkLst>
        <pc:docMk/>
      </pc:docMkLst>
      <pc:sldChg chg="modSp mod ord">
        <pc:chgData name="Geer, Scott W (DPH)" userId="9b959217-b051-4bd7-84b4-76ce9c9203a7" providerId="ADAL" clId="{3ADE90E5-392C-4B07-99D7-CDBADEE3E782}" dt="2025-02-19T18:12:24.022" v="105"/>
        <pc:sldMkLst>
          <pc:docMk/>
          <pc:sldMk cId="3876558343" sldId="2147470045"/>
        </pc:sldMkLst>
      </pc:sldChg>
      <pc:sldChg chg="modSp mod ord">
        <pc:chgData name="Geer, Scott W (DPH)" userId="9b959217-b051-4bd7-84b4-76ce9c9203a7" providerId="ADAL" clId="{3ADE90E5-392C-4B07-99D7-CDBADEE3E782}" dt="2025-02-19T19:51:07.212" v="1039" actId="27107"/>
        <pc:sldMkLst>
          <pc:docMk/>
          <pc:sldMk cId="1361889378" sldId="2147470562"/>
        </pc:sldMkLst>
        <pc:spChg chg="mod">
          <ac:chgData name="Geer, Scott W (DPH)" userId="9b959217-b051-4bd7-84b4-76ce9c9203a7" providerId="ADAL" clId="{3ADE90E5-392C-4B07-99D7-CDBADEE3E782}" dt="2025-02-19T19:51:07.212" v="1039" actId="27107"/>
          <ac:spMkLst>
            <pc:docMk/>
            <pc:sldMk cId="1361889378" sldId="2147470562"/>
            <ac:spMk id="4" creationId="{350D745D-21D7-DDDC-F81C-1A2711290F1B}"/>
          </ac:spMkLst>
        </pc:spChg>
      </pc:sldChg>
      <pc:sldChg chg="modSp mod">
        <pc:chgData name="Geer, Scott W (DPH)" userId="9b959217-b051-4bd7-84b4-76ce9c9203a7" providerId="ADAL" clId="{3ADE90E5-392C-4B07-99D7-CDBADEE3E782}" dt="2025-02-19T19:55:13.530" v="1043" actId="20577"/>
        <pc:sldMkLst>
          <pc:docMk/>
          <pc:sldMk cId="1263935276" sldId="2147470563"/>
        </pc:sldMkLst>
      </pc:sldChg>
      <pc:sldChg chg="modSp mod">
        <pc:chgData name="Geer, Scott W (DPH)" userId="9b959217-b051-4bd7-84b4-76ce9c9203a7" providerId="ADAL" clId="{3ADE90E5-392C-4B07-99D7-CDBADEE3E782}" dt="2025-02-19T20:05:42.866" v="1236" actId="2711"/>
        <pc:sldMkLst>
          <pc:docMk/>
          <pc:sldMk cId="988912532" sldId="2147470565"/>
        </pc:sldMkLst>
        <pc:spChg chg="mod">
          <ac:chgData name="Geer, Scott W (DPH)" userId="9b959217-b051-4bd7-84b4-76ce9c9203a7" providerId="ADAL" clId="{3ADE90E5-392C-4B07-99D7-CDBADEE3E782}" dt="2025-02-19T20:05:42.866" v="1236" actId="2711"/>
          <ac:spMkLst>
            <pc:docMk/>
            <pc:sldMk cId="988912532" sldId="2147470565"/>
            <ac:spMk id="4" creationId="{D2C09F96-1681-7DD1-0357-36AE03DF91F2}"/>
          </ac:spMkLst>
        </pc:spChg>
      </pc:sldChg>
      <pc:sldChg chg="add">
        <pc:chgData name="Geer, Scott W (DPH)" userId="9b959217-b051-4bd7-84b4-76ce9c9203a7" providerId="ADAL" clId="{3ADE90E5-392C-4B07-99D7-CDBADEE3E782}" dt="2025-02-19T13:50:46.784" v="0" actId="2890"/>
        <pc:sldMkLst>
          <pc:docMk/>
          <pc:sldMk cId="838706638" sldId="2147470568"/>
        </pc:sldMkLst>
      </pc:sldChg>
      <pc:sldChg chg="modSp del mod modNotesTx">
        <pc:chgData name="Geer, Scott W (DPH)" userId="9b959217-b051-4bd7-84b4-76ce9c9203a7" providerId="ADAL" clId="{3ADE90E5-392C-4B07-99D7-CDBADEE3E782}" dt="2025-02-20T14:00:54.458" v="1614" actId="47"/>
        <pc:sldMkLst>
          <pc:docMk/>
          <pc:sldMk cId="1256458798" sldId="2147470569"/>
        </pc:sldMkLst>
      </pc:sldChg>
      <pc:sldChg chg="delSp modSp add mod ord">
        <pc:chgData name="Geer, Scott W (DPH)" userId="9b959217-b051-4bd7-84b4-76ce9c9203a7" providerId="ADAL" clId="{3ADE90E5-392C-4B07-99D7-CDBADEE3E782}" dt="2025-02-19T13:58:09.484" v="37" actId="478"/>
        <pc:sldMkLst>
          <pc:docMk/>
          <pc:sldMk cId="3221151234" sldId="2147470570"/>
        </pc:sldMkLst>
        <pc:spChg chg="mod">
          <ac:chgData name="Geer, Scott W (DPH)" userId="9b959217-b051-4bd7-84b4-76ce9c9203a7" providerId="ADAL" clId="{3ADE90E5-392C-4B07-99D7-CDBADEE3E782}" dt="2025-02-19T13:58:03.299" v="35" actId="20577"/>
          <ac:spMkLst>
            <pc:docMk/>
            <pc:sldMk cId="3221151234" sldId="2147470570"/>
            <ac:spMk id="4" creationId="{74D539E6-23F1-C63F-5AA6-85EA6E8E9A05}"/>
          </ac:spMkLst>
        </pc:spChg>
      </pc:sldChg>
      <pc:sldChg chg="addSp delSp modSp new del mod">
        <pc:chgData name="Geer, Scott W (DPH)" userId="9b959217-b051-4bd7-84b4-76ce9c9203a7" providerId="ADAL" clId="{3ADE90E5-392C-4B07-99D7-CDBADEE3E782}" dt="2025-02-19T18:23:09.858" v="213" actId="47"/>
        <pc:sldMkLst>
          <pc:docMk/>
          <pc:sldMk cId="2431822769" sldId="2147470571"/>
        </pc:sldMkLst>
      </pc:sldChg>
      <pc:sldChg chg="addSp delSp modSp new del mod">
        <pc:chgData name="Geer, Scott W (DPH)" userId="9b959217-b051-4bd7-84b4-76ce9c9203a7" providerId="ADAL" clId="{3ADE90E5-392C-4B07-99D7-CDBADEE3E782}" dt="2025-02-20T14:00:54.458" v="1614" actId="47"/>
        <pc:sldMkLst>
          <pc:docMk/>
          <pc:sldMk cId="1446133278" sldId="2147470572"/>
        </pc:sldMkLst>
      </pc:sldChg>
      <pc:sldChg chg="modSp add del mod ord">
        <pc:chgData name="Geer, Scott W (DPH)" userId="9b959217-b051-4bd7-84b4-76ce9c9203a7" providerId="ADAL" clId="{3ADE90E5-392C-4B07-99D7-CDBADEE3E782}" dt="2025-02-20T14:00:54.458" v="1614" actId="47"/>
        <pc:sldMkLst>
          <pc:docMk/>
          <pc:sldMk cId="2260323462" sldId="2147470573"/>
        </pc:sldMkLst>
      </pc:sldChg>
      <pc:sldChg chg="addSp delSp modSp new del mod ord">
        <pc:chgData name="Geer, Scott W (DPH)" userId="9b959217-b051-4bd7-84b4-76ce9c9203a7" providerId="ADAL" clId="{3ADE90E5-392C-4B07-99D7-CDBADEE3E782}" dt="2025-02-20T14:00:54.458" v="1614" actId="47"/>
        <pc:sldMkLst>
          <pc:docMk/>
          <pc:sldMk cId="2247913956" sldId="2147470578"/>
        </pc:sldMkLst>
      </pc:sldChg>
      <pc:sldChg chg="addSp delSp modSp new del mod">
        <pc:chgData name="Geer, Scott W (DPH)" userId="9b959217-b051-4bd7-84b4-76ce9c9203a7" providerId="ADAL" clId="{3ADE90E5-392C-4B07-99D7-CDBADEE3E782}" dt="2025-02-20T14:00:54.458" v="1614" actId="47"/>
        <pc:sldMkLst>
          <pc:docMk/>
          <pc:sldMk cId="1993899919" sldId="2147470580"/>
        </pc:sldMkLst>
      </pc:sldChg>
      <pc:sldChg chg="addSp modSp mod">
        <pc:chgData name="Geer, Scott W (DPH)" userId="9b959217-b051-4bd7-84b4-76ce9c9203a7" providerId="ADAL" clId="{3ADE90E5-392C-4B07-99D7-CDBADEE3E782}" dt="2025-02-20T14:02:26.262" v="1619" actId="1076"/>
        <pc:sldMkLst>
          <pc:docMk/>
          <pc:sldMk cId="1824331880" sldId="2147470583"/>
        </pc:sldMkLst>
      </pc:sldChg>
    </pc:docChg>
  </pc:docChgLst>
  <pc:docChgLst>
    <pc:chgData name="Batista, Manuela C (DPH)" userId="S::manuela.c.batista@mass.gov::ef55f405-31ff-46e0-9071-eeba4d2ba03f" providerId="AD" clId="Web-{BCF88E31-D47F-44EB-B5A7-46D91B6D61A8}"/>
    <pc:docChg chg="addSld delSld modSld sldOrd">
      <pc:chgData name="Batista, Manuela C (DPH)" userId="S::manuela.c.batista@mass.gov::ef55f405-31ff-46e0-9071-eeba4d2ba03f" providerId="AD" clId="Web-{BCF88E31-D47F-44EB-B5A7-46D91B6D61A8}" dt="2025-02-19T20:10:46.344" v="673" actId="20577"/>
      <pc:docMkLst>
        <pc:docMk/>
      </pc:docMkLst>
      <pc:sldChg chg="ord">
        <pc:chgData name="Batista, Manuela C (DPH)" userId="S::manuela.c.batista@mass.gov::ef55f405-31ff-46e0-9071-eeba4d2ba03f" providerId="AD" clId="Web-{BCF88E31-D47F-44EB-B5A7-46D91B6D61A8}" dt="2025-02-19T19:43:59.981" v="0"/>
        <pc:sldMkLst>
          <pc:docMk/>
          <pc:sldMk cId="1719305198" sldId="2147470556"/>
        </pc:sldMkLst>
      </pc:sldChg>
      <pc:sldChg chg="modSp">
        <pc:chgData name="Batista, Manuela C (DPH)" userId="S::manuela.c.batista@mass.gov::ef55f405-31ff-46e0-9071-eeba4d2ba03f" providerId="AD" clId="Web-{BCF88E31-D47F-44EB-B5A7-46D91B6D61A8}" dt="2025-02-19T19:49:09.947" v="43" actId="20577"/>
        <pc:sldMkLst>
          <pc:docMk/>
          <pc:sldMk cId="3618947871" sldId="2147470574"/>
        </pc:sldMkLst>
        <pc:spChg chg="mod">
          <ac:chgData name="Batista, Manuela C (DPH)" userId="S::manuela.c.batista@mass.gov::ef55f405-31ff-46e0-9071-eeba4d2ba03f" providerId="AD" clId="Web-{BCF88E31-D47F-44EB-B5A7-46D91B6D61A8}" dt="2025-02-19T19:48:49.838" v="36" actId="20577"/>
          <ac:spMkLst>
            <pc:docMk/>
            <pc:sldMk cId="3618947871" sldId="2147470574"/>
            <ac:spMk id="3" creationId="{5287A715-3E37-ACAC-B34E-F2C908308612}"/>
          </ac:spMkLst>
        </pc:spChg>
        <pc:spChg chg="mod">
          <ac:chgData name="Batista, Manuela C (DPH)" userId="S::manuela.c.batista@mass.gov::ef55f405-31ff-46e0-9071-eeba4d2ba03f" providerId="AD" clId="Web-{BCF88E31-D47F-44EB-B5A7-46D91B6D61A8}" dt="2025-02-19T19:49:09.947" v="43" actId="20577"/>
          <ac:spMkLst>
            <pc:docMk/>
            <pc:sldMk cId="3618947871" sldId="2147470574"/>
            <ac:spMk id="4" creationId="{C317434E-C479-435B-7BB7-2206D086BA1B}"/>
          </ac:spMkLst>
        </pc:spChg>
      </pc:sldChg>
      <pc:sldChg chg="modSp">
        <pc:chgData name="Batista, Manuela C (DPH)" userId="S::manuela.c.batista@mass.gov::ef55f405-31ff-46e0-9071-eeba4d2ba03f" providerId="AD" clId="Web-{BCF88E31-D47F-44EB-B5A7-46D91B6D61A8}" dt="2025-02-19T20:07:06.830" v="646" actId="20577"/>
        <pc:sldMkLst>
          <pc:docMk/>
          <pc:sldMk cId="251746750" sldId="2147470575"/>
        </pc:sldMkLst>
      </pc:sldChg>
      <pc:sldChg chg="modSp new">
        <pc:chgData name="Batista, Manuela C (DPH)" userId="S::manuela.c.batista@mass.gov::ef55f405-31ff-46e0-9071-eeba4d2ba03f" providerId="AD" clId="Web-{BCF88E31-D47F-44EB-B5A7-46D91B6D61A8}" dt="2025-02-19T20:10:46.344" v="673" actId="20577"/>
        <pc:sldMkLst>
          <pc:docMk/>
          <pc:sldMk cId="2023787541" sldId="2147470576"/>
        </pc:sldMkLst>
      </pc:sldChg>
      <pc:sldChg chg="modSp new del">
        <pc:chgData name="Batista, Manuela C (DPH)" userId="S::manuela.c.batista@mass.gov::ef55f405-31ff-46e0-9071-eeba4d2ba03f" providerId="AD" clId="Web-{BCF88E31-D47F-44EB-B5A7-46D91B6D61A8}" dt="2025-02-19T20:10:38.531" v="670"/>
        <pc:sldMkLst>
          <pc:docMk/>
          <pc:sldMk cId="4148154195" sldId="2147470577"/>
        </pc:sldMkLst>
      </pc:sldChg>
      <pc:sldChg chg="new del">
        <pc:chgData name="Batista, Manuela C (DPH)" userId="S::manuela.c.batista@mass.gov::ef55f405-31ff-46e0-9071-eeba4d2ba03f" providerId="AD" clId="Web-{BCF88E31-D47F-44EB-B5A7-46D91B6D61A8}" dt="2025-02-19T20:10:42.187" v="671"/>
        <pc:sldMkLst>
          <pc:docMk/>
          <pc:sldMk cId="1746920195" sldId="214747057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0BB86E-F48C-42C6-A0F7-D9F1456960C2}"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3DE56EC2-25F2-45F4-A7B0-A79D8E70555E}">
      <dgm:prSet/>
      <dgm:spPr/>
      <dgm:t>
        <a:bodyPr/>
        <a:lstStyle/>
        <a:p>
          <a:r>
            <a:rPr lang="en-US"/>
            <a:t>Early Intervention Updates</a:t>
          </a:r>
        </a:p>
      </dgm:t>
    </dgm:pt>
    <dgm:pt modelId="{1BD34F3F-4E71-4B97-91F8-D5D5588DB235}" type="parTrans" cxnId="{795C6804-1D22-4743-A3F2-39F345903BDF}">
      <dgm:prSet/>
      <dgm:spPr/>
      <dgm:t>
        <a:bodyPr/>
        <a:lstStyle/>
        <a:p>
          <a:endParaRPr lang="en-US"/>
        </a:p>
      </dgm:t>
    </dgm:pt>
    <dgm:pt modelId="{E606DCAC-7CF9-4957-9C0B-F3B3C6EEFBE7}" type="sibTrans" cxnId="{795C6804-1D22-4743-A3F2-39F345903BDF}">
      <dgm:prSet/>
      <dgm:spPr/>
      <dgm:t>
        <a:bodyPr/>
        <a:lstStyle/>
        <a:p>
          <a:endParaRPr lang="en-US"/>
        </a:p>
      </dgm:t>
    </dgm:pt>
    <dgm:pt modelId="{BEE2B17E-D6D7-4722-B8B3-79564B17518B}">
      <dgm:prSet/>
      <dgm:spPr/>
      <dgm:t>
        <a:bodyPr/>
        <a:lstStyle/>
        <a:p>
          <a:r>
            <a:rPr lang="en-US"/>
            <a:t>Common Error Codes in EICS (How to resolve them)  </a:t>
          </a:r>
        </a:p>
      </dgm:t>
    </dgm:pt>
    <dgm:pt modelId="{AD21A2CB-473A-4DE5-BFF4-1E3F659E506C}" type="parTrans" cxnId="{DB878A19-C214-4572-AAA3-655639D803BA}">
      <dgm:prSet/>
      <dgm:spPr/>
      <dgm:t>
        <a:bodyPr/>
        <a:lstStyle/>
        <a:p>
          <a:endParaRPr lang="en-US"/>
        </a:p>
      </dgm:t>
    </dgm:pt>
    <dgm:pt modelId="{D8622875-4128-495C-8309-6F2D1E5D04E8}" type="sibTrans" cxnId="{DB878A19-C214-4572-AAA3-655639D803BA}">
      <dgm:prSet/>
      <dgm:spPr/>
      <dgm:t>
        <a:bodyPr/>
        <a:lstStyle/>
        <a:p>
          <a:endParaRPr lang="en-US"/>
        </a:p>
      </dgm:t>
    </dgm:pt>
    <dgm:pt modelId="{41484D54-EBDE-4A9A-B349-C35E726D7154}">
      <dgm:prSet phldr="0"/>
      <dgm:spPr/>
      <dgm:t>
        <a:bodyPr/>
        <a:lstStyle/>
        <a:p>
          <a:r>
            <a:rPr lang="en-US"/>
            <a:t>Ongoing Business</a:t>
          </a:r>
        </a:p>
      </dgm:t>
    </dgm:pt>
    <dgm:pt modelId="{D298FF82-0973-4AFD-84C1-A0BBC1145EE6}" type="parTrans" cxnId="{1BF2F16D-D98E-4931-AD74-F6E29F631146}">
      <dgm:prSet/>
      <dgm:spPr/>
      <dgm:t>
        <a:bodyPr/>
        <a:lstStyle/>
        <a:p>
          <a:endParaRPr lang="en-US"/>
        </a:p>
      </dgm:t>
    </dgm:pt>
    <dgm:pt modelId="{523E5909-B0A1-44A6-869E-EE5149701F55}" type="sibTrans" cxnId="{1BF2F16D-D98E-4931-AD74-F6E29F631146}">
      <dgm:prSet/>
      <dgm:spPr/>
      <dgm:t>
        <a:bodyPr/>
        <a:lstStyle/>
        <a:p>
          <a:endParaRPr lang="en-US"/>
        </a:p>
      </dgm:t>
    </dgm:pt>
    <dgm:pt modelId="{96984948-BC54-442B-9BBE-F300494E9806}" type="pres">
      <dgm:prSet presAssocID="{D20BB86E-F48C-42C6-A0F7-D9F1456960C2}" presName="Name0" presStyleCnt="0">
        <dgm:presLayoutVars>
          <dgm:dir/>
          <dgm:resizeHandles val="exact"/>
        </dgm:presLayoutVars>
      </dgm:prSet>
      <dgm:spPr/>
    </dgm:pt>
    <dgm:pt modelId="{E06B3A2A-0639-4F86-BE2F-FDC9D77F7645}" type="pres">
      <dgm:prSet presAssocID="{3DE56EC2-25F2-45F4-A7B0-A79D8E70555E}" presName="node" presStyleLbl="node1" presStyleIdx="0" presStyleCnt="3">
        <dgm:presLayoutVars>
          <dgm:bulletEnabled val="1"/>
        </dgm:presLayoutVars>
      </dgm:prSet>
      <dgm:spPr/>
    </dgm:pt>
    <dgm:pt modelId="{B8282DE4-0AC4-446D-A0E2-F43F1518A432}" type="pres">
      <dgm:prSet presAssocID="{E606DCAC-7CF9-4957-9C0B-F3B3C6EEFBE7}" presName="sibTrans" presStyleLbl="sibTrans1D1" presStyleIdx="0" presStyleCnt="2"/>
      <dgm:spPr/>
    </dgm:pt>
    <dgm:pt modelId="{B8BB6EE4-C015-42B7-AC2F-149D7751A27D}" type="pres">
      <dgm:prSet presAssocID="{E606DCAC-7CF9-4957-9C0B-F3B3C6EEFBE7}" presName="connectorText" presStyleLbl="sibTrans1D1" presStyleIdx="0" presStyleCnt="2"/>
      <dgm:spPr/>
    </dgm:pt>
    <dgm:pt modelId="{CA4414F8-B3F4-4F9C-9E45-8C12E5A84ED4}" type="pres">
      <dgm:prSet presAssocID="{BEE2B17E-D6D7-4722-B8B3-79564B17518B}" presName="node" presStyleLbl="node1" presStyleIdx="1" presStyleCnt="3">
        <dgm:presLayoutVars>
          <dgm:bulletEnabled val="1"/>
        </dgm:presLayoutVars>
      </dgm:prSet>
      <dgm:spPr/>
    </dgm:pt>
    <dgm:pt modelId="{B3BF1D20-08F6-4D99-B036-72A99EDE4F49}" type="pres">
      <dgm:prSet presAssocID="{D8622875-4128-495C-8309-6F2D1E5D04E8}" presName="sibTrans" presStyleLbl="sibTrans1D1" presStyleIdx="1" presStyleCnt="2"/>
      <dgm:spPr/>
    </dgm:pt>
    <dgm:pt modelId="{623526EF-8869-402C-92EF-4AE36713F61E}" type="pres">
      <dgm:prSet presAssocID="{D8622875-4128-495C-8309-6F2D1E5D04E8}" presName="connectorText" presStyleLbl="sibTrans1D1" presStyleIdx="1" presStyleCnt="2"/>
      <dgm:spPr/>
    </dgm:pt>
    <dgm:pt modelId="{9DB2591F-E9F9-4FDD-93C9-BD32B52EBF23}" type="pres">
      <dgm:prSet presAssocID="{41484D54-EBDE-4A9A-B349-C35E726D7154}" presName="node" presStyleLbl="node1" presStyleIdx="2" presStyleCnt="3">
        <dgm:presLayoutVars>
          <dgm:bulletEnabled val="1"/>
        </dgm:presLayoutVars>
      </dgm:prSet>
      <dgm:spPr/>
    </dgm:pt>
  </dgm:ptLst>
  <dgm:cxnLst>
    <dgm:cxn modelId="{795C6804-1D22-4743-A3F2-39F345903BDF}" srcId="{D20BB86E-F48C-42C6-A0F7-D9F1456960C2}" destId="{3DE56EC2-25F2-45F4-A7B0-A79D8E70555E}" srcOrd="0" destOrd="0" parTransId="{1BD34F3F-4E71-4B97-91F8-D5D5588DB235}" sibTransId="{E606DCAC-7CF9-4957-9C0B-F3B3C6EEFBE7}"/>
    <dgm:cxn modelId="{AC48DA07-8BEC-4E23-9539-D0BAD8C54B44}" type="presOf" srcId="{E606DCAC-7CF9-4957-9C0B-F3B3C6EEFBE7}" destId="{B8BB6EE4-C015-42B7-AC2F-149D7751A27D}" srcOrd="1" destOrd="0" presId="urn:microsoft.com/office/officeart/2016/7/layout/RepeatingBendingProcessNew"/>
    <dgm:cxn modelId="{DB878A19-C214-4572-AAA3-655639D803BA}" srcId="{D20BB86E-F48C-42C6-A0F7-D9F1456960C2}" destId="{BEE2B17E-D6D7-4722-B8B3-79564B17518B}" srcOrd="1" destOrd="0" parTransId="{AD21A2CB-473A-4DE5-BFF4-1E3F659E506C}" sibTransId="{D8622875-4128-495C-8309-6F2D1E5D04E8}"/>
    <dgm:cxn modelId="{00437729-8D2F-4508-9500-303405433BCA}" type="presOf" srcId="{E606DCAC-7CF9-4957-9C0B-F3B3C6EEFBE7}" destId="{B8282DE4-0AC4-446D-A0E2-F43F1518A432}" srcOrd="0" destOrd="0" presId="urn:microsoft.com/office/officeart/2016/7/layout/RepeatingBendingProcessNew"/>
    <dgm:cxn modelId="{60229D61-DA82-4BCE-A6EC-67389483DBBF}" type="presOf" srcId="{3DE56EC2-25F2-45F4-A7B0-A79D8E70555E}" destId="{E06B3A2A-0639-4F86-BE2F-FDC9D77F7645}" srcOrd="0" destOrd="0" presId="urn:microsoft.com/office/officeart/2016/7/layout/RepeatingBendingProcessNew"/>
    <dgm:cxn modelId="{77BF834B-1EFB-4424-BDCB-8627500ED64C}" type="presOf" srcId="{D20BB86E-F48C-42C6-A0F7-D9F1456960C2}" destId="{96984948-BC54-442B-9BBE-F300494E9806}" srcOrd="0" destOrd="0" presId="urn:microsoft.com/office/officeart/2016/7/layout/RepeatingBendingProcessNew"/>
    <dgm:cxn modelId="{1BF2F16D-D98E-4931-AD74-F6E29F631146}" srcId="{D20BB86E-F48C-42C6-A0F7-D9F1456960C2}" destId="{41484D54-EBDE-4A9A-B349-C35E726D7154}" srcOrd="2" destOrd="0" parTransId="{D298FF82-0973-4AFD-84C1-A0BBC1145EE6}" sibTransId="{523E5909-B0A1-44A6-869E-EE5149701F55}"/>
    <dgm:cxn modelId="{1B112389-FF62-4DBD-B0F8-6F309C0F7665}" type="presOf" srcId="{D8622875-4128-495C-8309-6F2D1E5D04E8}" destId="{623526EF-8869-402C-92EF-4AE36713F61E}" srcOrd="1" destOrd="0" presId="urn:microsoft.com/office/officeart/2016/7/layout/RepeatingBendingProcessNew"/>
    <dgm:cxn modelId="{430AB4A2-A149-41F8-A1B6-2F6378B8E3A6}" type="presOf" srcId="{D8622875-4128-495C-8309-6F2D1E5D04E8}" destId="{B3BF1D20-08F6-4D99-B036-72A99EDE4F49}" srcOrd="0" destOrd="0" presId="urn:microsoft.com/office/officeart/2016/7/layout/RepeatingBendingProcessNew"/>
    <dgm:cxn modelId="{EF6F2AA6-3B07-4254-9C3C-EAF207085815}" type="presOf" srcId="{BEE2B17E-D6D7-4722-B8B3-79564B17518B}" destId="{CA4414F8-B3F4-4F9C-9E45-8C12E5A84ED4}" srcOrd="0" destOrd="0" presId="urn:microsoft.com/office/officeart/2016/7/layout/RepeatingBendingProcessNew"/>
    <dgm:cxn modelId="{B0ED78B9-30C2-4C3A-9B5E-B9F213734DC2}" type="presOf" srcId="{41484D54-EBDE-4A9A-B349-C35E726D7154}" destId="{9DB2591F-E9F9-4FDD-93C9-BD32B52EBF23}" srcOrd="0" destOrd="0" presId="urn:microsoft.com/office/officeart/2016/7/layout/RepeatingBendingProcessNew"/>
    <dgm:cxn modelId="{BDB6C3B5-FBA3-4E5A-A86C-8511AB014618}" type="presParOf" srcId="{96984948-BC54-442B-9BBE-F300494E9806}" destId="{E06B3A2A-0639-4F86-BE2F-FDC9D77F7645}" srcOrd="0" destOrd="0" presId="urn:microsoft.com/office/officeart/2016/7/layout/RepeatingBendingProcessNew"/>
    <dgm:cxn modelId="{03404FC5-BE98-4447-B75B-41289228144E}" type="presParOf" srcId="{96984948-BC54-442B-9BBE-F300494E9806}" destId="{B8282DE4-0AC4-446D-A0E2-F43F1518A432}" srcOrd="1" destOrd="0" presId="urn:microsoft.com/office/officeart/2016/7/layout/RepeatingBendingProcessNew"/>
    <dgm:cxn modelId="{9EF593D9-7A87-4B59-A677-359E3C17C262}" type="presParOf" srcId="{B8282DE4-0AC4-446D-A0E2-F43F1518A432}" destId="{B8BB6EE4-C015-42B7-AC2F-149D7751A27D}" srcOrd="0" destOrd="0" presId="urn:microsoft.com/office/officeart/2016/7/layout/RepeatingBendingProcessNew"/>
    <dgm:cxn modelId="{1B7E8C52-63BD-4AC6-A68E-2EF074B6AB78}" type="presParOf" srcId="{96984948-BC54-442B-9BBE-F300494E9806}" destId="{CA4414F8-B3F4-4F9C-9E45-8C12E5A84ED4}" srcOrd="2" destOrd="0" presId="urn:microsoft.com/office/officeart/2016/7/layout/RepeatingBendingProcessNew"/>
    <dgm:cxn modelId="{5B09E585-E175-4EB6-BF04-B3C522F761CA}" type="presParOf" srcId="{96984948-BC54-442B-9BBE-F300494E9806}" destId="{B3BF1D20-08F6-4D99-B036-72A99EDE4F49}" srcOrd="3" destOrd="0" presId="urn:microsoft.com/office/officeart/2016/7/layout/RepeatingBendingProcessNew"/>
    <dgm:cxn modelId="{AA21438E-893C-4D85-9162-4A50883EA355}" type="presParOf" srcId="{B3BF1D20-08F6-4D99-B036-72A99EDE4F49}" destId="{623526EF-8869-402C-92EF-4AE36713F61E}" srcOrd="0" destOrd="0" presId="urn:microsoft.com/office/officeart/2016/7/layout/RepeatingBendingProcessNew"/>
    <dgm:cxn modelId="{13999245-CB5D-44E0-B4EC-3CE511C00CC0}" type="presParOf" srcId="{96984948-BC54-442B-9BBE-F300494E9806}" destId="{9DB2591F-E9F9-4FDD-93C9-BD32B52EBF23}" srcOrd="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282DE4-0AC4-446D-A0E2-F43F1518A432}">
      <dsp:nvSpPr>
        <dsp:cNvPr id="0" name=""/>
        <dsp:cNvSpPr/>
      </dsp:nvSpPr>
      <dsp:spPr>
        <a:xfrm>
          <a:off x="3160067" y="2050682"/>
          <a:ext cx="694702" cy="91440"/>
        </a:xfrm>
        <a:custGeom>
          <a:avLst/>
          <a:gdLst/>
          <a:ahLst/>
          <a:cxnLst/>
          <a:rect l="0" t="0" r="0" b="0"/>
          <a:pathLst>
            <a:path>
              <a:moveTo>
                <a:pt x="0" y="45720"/>
              </a:moveTo>
              <a:lnTo>
                <a:pt x="69470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89285" y="2092775"/>
        <a:ext cx="36265" cy="7253"/>
      </dsp:txXfrm>
    </dsp:sp>
    <dsp:sp modelId="{E06B3A2A-0639-4F86-BE2F-FDC9D77F7645}">
      <dsp:nvSpPr>
        <dsp:cNvPr id="0" name=""/>
        <dsp:cNvSpPr/>
      </dsp:nvSpPr>
      <dsp:spPr>
        <a:xfrm>
          <a:off x="8377" y="1150355"/>
          <a:ext cx="3153489" cy="1892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524" tIns="162200" rIns="154524" bIns="162200" numCol="1" spcCol="1270" anchor="ctr" anchorCtr="0">
          <a:noAutofit/>
        </a:bodyPr>
        <a:lstStyle/>
        <a:p>
          <a:pPr marL="0" lvl="0" indent="0" algn="ctr" defTabSz="1244600">
            <a:lnSpc>
              <a:spcPct val="90000"/>
            </a:lnSpc>
            <a:spcBef>
              <a:spcPct val="0"/>
            </a:spcBef>
            <a:spcAft>
              <a:spcPct val="35000"/>
            </a:spcAft>
            <a:buNone/>
          </a:pPr>
          <a:r>
            <a:rPr lang="en-US" sz="2800" kern="1200"/>
            <a:t>Early Intervention Updates</a:t>
          </a:r>
        </a:p>
      </dsp:txBody>
      <dsp:txXfrm>
        <a:off x="8377" y="1150355"/>
        <a:ext cx="3153489" cy="1892093"/>
      </dsp:txXfrm>
    </dsp:sp>
    <dsp:sp modelId="{B3BF1D20-08F6-4D99-B036-72A99EDE4F49}">
      <dsp:nvSpPr>
        <dsp:cNvPr id="0" name=""/>
        <dsp:cNvSpPr/>
      </dsp:nvSpPr>
      <dsp:spPr>
        <a:xfrm>
          <a:off x="7038859" y="2050682"/>
          <a:ext cx="694702" cy="91440"/>
        </a:xfrm>
        <a:custGeom>
          <a:avLst/>
          <a:gdLst/>
          <a:ahLst/>
          <a:cxnLst/>
          <a:rect l="0" t="0" r="0" b="0"/>
          <a:pathLst>
            <a:path>
              <a:moveTo>
                <a:pt x="0" y="45720"/>
              </a:moveTo>
              <a:lnTo>
                <a:pt x="694702"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368078" y="2092775"/>
        <a:ext cx="36265" cy="7253"/>
      </dsp:txXfrm>
    </dsp:sp>
    <dsp:sp modelId="{CA4414F8-B3F4-4F9C-9E45-8C12E5A84ED4}">
      <dsp:nvSpPr>
        <dsp:cNvPr id="0" name=""/>
        <dsp:cNvSpPr/>
      </dsp:nvSpPr>
      <dsp:spPr>
        <a:xfrm>
          <a:off x="3887169" y="1150355"/>
          <a:ext cx="3153489" cy="1892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524" tIns="162200" rIns="154524" bIns="162200" numCol="1" spcCol="1270" anchor="ctr" anchorCtr="0">
          <a:noAutofit/>
        </a:bodyPr>
        <a:lstStyle/>
        <a:p>
          <a:pPr marL="0" lvl="0" indent="0" algn="ctr" defTabSz="1244600">
            <a:lnSpc>
              <a:spcPct val="90000"/>
            </a:lnSpc>
            <a:spcBef>
              <a:spcPct val="0"/>
            </a:spcBef>
            <a:spcAft>
              <a:spcPct val="35000"/>
            </a:spcAft>
            <a:buNone/>
          </a:pPr>
          <a:r>
            <a:rPr lang="en-US" sz="2800" kern="1200"/>
            <a:t>Common Error Codes in EICS (How to resolve them)  </a:t>
          </a:r>
        </a:p>
      </dsp:txBody>
      <dsp:txXfrm>
        <a:off x="3887169" y="1150355"/>
        <a:ext cx="3153489" cy="1892093"/>
      </dsp:txXfrm>
    </dsp:sp>
    <dsp:sp modelId="{9DB2591F-E9F9-4FDD-93C9-BD32B52EBF23}">
      <dsp:nvSpPr>
        <dsp:cNvPr id="0" name=""/>
        <dsp:cNvSpPr/>
      </dsp:nvSpPr>
      <dsp:spPr>
        <a:xfrm>
          <a:off x="7765961" y="1150355"/>
          <a:ext cx="3153489" cy="18920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4524" tIns="162200" rIns="154524" bIns="162200" numCol="1" spcCol="1270" anchor="ctr" anchorCtr="0">
          <a:noAutofit/>
        </a:bodyPr>
        <a:lstStyle/>
        <a:p>
          <a:pPr marL="0" lvl="0" indent="0" algn="ctr" defTabSz="1244600">
            <a:lnSpc>
              <a:spcPct val="90000"/>
            </a:lnSpc>
            <a:spcBef>
              <a:spcPct val="0"/>
            </a:spcBef>
            <a:spcAft>
              <a:spcPct val="35000"/>
            </a:spcAft>
            <a:buNone/>
          </a:pPr>
          <a:r>
            <a:rPr lang="en-US" sz="2800" kern="1200"/>
            <a:t>Ongoing Business</a:t>
          </a:r>
        </a:p>
      </dsp:txBody>
      <dsp:txXfrm>
        <a:off x="7765961" y="1150355"/>
        <a:ext cx="3153489" cy="1892093"/>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1502" cy="468951"/>
          </a:xfrm>
          <a:prstGeom prst="rect">
            <a:avLst/>
          </a:prstGeom>
        </p:spPr>
        <p:txBody>
          <a:bodyPr vert="horz" lIns="92290" tIns="46145" rIns="92290" bIns="46145" rtlCol="0"/>
          <a:lstStyle>
            <a:lvl1pPr algn="l">
              <a:defRPr sz="1200"/>
            </a:lvl1pPr>
          </a:lstStyle>
          <a:p>
            <a:endParaRPr lang="en-US"/>
          </a:p>
        </p:txBody>
      </p:sp>
      <p:sp>
        <p:nvSpPr>
          <p:cNvPr id="3" name="Date Placeholder 2"/>
          <p:cNvSpPr>
            <a:spLocks noGrp="1"/>
          </p:cNvSpPr>
          <p:nvPr>
            <p:ph type="dt" sz="quarter" idx="1"/>
          </p:nvPr>
        </p:nvSpPr>
        <p:spPr>
          <a:xfrm>
            <a:off x="4013494" y="0"/>
            <a:ext cx="3071502" cy="468951"/>
          </a:xfrm>
          <a:prstGeom prst="rect">
            <a:avLst/>
          </a:prstGeom>
        </p:spPr>
        <p:txBody>
          <a:bodyPr vert="horz" lIns="92290" tIns="46145" rIns="92290" bIns="46145" rtlCol="0"/>
          <a:lstStyle>
            <a:lvl1pPr algn="r">
              <a:defRPr sz="1200"/>
            </a:lvl1pPr>
          </a:lstStyle>
          <a:p>
            <a:fld id="{F33EE6C5-4F47-4445-8BCE-B8BE9FB65DED}" type="datetimeFigureOut">
              <a:rPr lang="en-US" smtClean="0"/>
              <a:t>10/14/2025</a:t>
            </a:fld>
            <a:endParaRPr lang="en-US"/>
          </a:p>
        </p:txBody>
      </p:sp>
      <p:sp>
        <p:nvSpPr>
          <p:cNvPr id="4" name="Footer Placeholder 3"/>
          <p:cNvSpPr>
            <a:spLocks noGrp="1"/>
          </p:cNvSpPr>
          <p:nvPr>
            <p:ph type="ftr" sz="quarter" idx="2"/>
          </p:nvPr>
        </p:nvSpPr>
        <p:spPr>
          <a:xfrm>
            <a:off x="0" y="8902049"/>
            <a:ext cx="3071502" cy="468951"/>
          </a:xfrm>
          <a:prstGeom prst="rect">
            <a:avLst/>
          </a:prstGeom>
        </p:spPr>
        <p:txBody>
          <a:bodyPr vert="horz" lIns="92290" tIns="46145" rIns="92290" bIns="46145" rtlCol="0" anchor="b"/>
          <a:lstStyle>
            <a:lvl1pPr algn="l">
              <a:defRPr sz="1200"/>
            </a:lvl1pPr>
          </a:lstStyle>
          <a:p>
            <a:endParaRPr lang="en-US"/>
          </a:p>
        </p:txBody>
      </p:sp>
      <p:sp>
        <p:nvSpPr>
          <p:cNvPr id="5" name="Slide Number Placeholder 4"/>
          <p:cNvSpPr>
            <a:spLocks noGrp="1"/>
          </p:cNvSpPr>
          <p:nvPr>
            <p:ph type="sldNum" sz="quarter" idx="3"/>
          </p:nvPr>
        </p:nvSpPr>
        <p:spPr>
          <a:xfrm>
            <a:off x="4013494" y="8902049"/>
            <a:ext cx="3071502" cy="468951"/>
          </a:xfrm>
          <a:prstGeom prst="rect">
            <a:avLst/>
          </a:prstGeom>
        </p:spPr>
        <p:txBody>
          <a:bodyPr vert="horz" lIns="92290" tIns="46145" rIns="92290" bIns="46145" rtlCol="0" anchor="b"/>
          <a:lstStyle>
            <a:lvl1pPr algn="r">
              <a:defRPr sz="1200"/>
            </a:lvl1pPr>
          </a:lstStyle>
          <a:p>
            <a:fld id="{B8A8D0D6-5496-4D9E-81CA-3E43FBC8EAE3}" type="slidenum">
              <a:rPr lang="en-US" smtClean="0"/>
              <a:t>‹#›</a:t>
            </a:fld>
            <a:endParaRPr lang="en-US"/>
          </a:p>
        </p:txBody>
      </p:sp>
    </p:spTree>
    <p:extLst>
      <p:ext uri="{BB962C8B-B14F-4D97-AF65-F5344CB8AC3E}">
        <p14:creationId xmlns:p14="http://schemas.microsoft.com/office/powerpoint/2010/main" val="18856302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0257"/>
          </a:xfrm>
          <a:prstGeom prst="rect">
            <a:avLst/>
          </a:prstGeom>
        </p:spPr>
        <p:txBody>
          <a:bodyPr vert="horz" lIns="94044" tIns="47022" rIns="94044" bIns="47022" rtlCol="0"/>
          <a:lstStyle>
            <a:lvl1pPr algn="l">
              <a:defRPr sz="1200"/>
            </a:lvl1pPr>
          </a:lstStyle>
          <a:p>
            <a:endParaRPr lang="en-US"/>
          </a:p>
        </p:txBody>
      </p:sp>
      <p:sp>
        <p:nvSpPr>
          <p:cNvPr id="3" name="Date Placeholder 2"/>
          <p:cNvSpPr>
            <a:spLocks noGrp="1"/>
          </p:cNvSpPr>
          <p:nvPr>
            <p:ph type="dt" idx="1"/>
          </p:nvPr>
        </p:nvSpPr>
        <p:spPr>
          <a:xfrm>
            <a:off x="4014100" y="0"/>
            <a:ext cx="3070860" cy="470257"/>
          </a:xfrm>
          <a:prstGeom prst="rect">
            <a:avLst/>
          </a:prstGeom>
        </p:spPr>
        <p:txBody>
          <a:bodyPr vert="horz" lIns="94044" tIns="47022" rIns="94044" bIns="47022" rtlCol="0"/>
          <a:lstStyle>
            <a:lvl1pPr algn="r">
              <a:defRPr sz="1200"/>
            </a:lvl1pPr>
          </a:lstStyle>
          <a:p>
            <a:fld id="{5A6C4BF5-E566-BD4E-BF84-8EF979555B2D}" type="datetimeFigureOut">
              <a:rPr lang="en-US" smtClean="0"/>
              <a:t>10/14/2025</a:t>
            </a:fld>
            <a:endParaRPr lang="en-US"/>
          </a:p>
        </p:txBody>
      </p:sp>
      <p:sp>
        <p:nvSpPr>
          <p:cNvPr id="5" name="Notes Placeholder 4"/>
          <p:cNvSpPr>
            <a:spLocks noGrp="1"/>
          </p:cNvSpPr>
          <p:nvPr>
            <p:ph type="body" sz="quarter" idx="3"/>
          </p:nvPr>
        </p:nvSpPr>
        <p:spPr>
          <a:xfrm>
            <a:off x="708660" y="4510563"/>
            <a:ext cx="5669280" cy="3690462"/>
          </a:xfrm>
          <a:prstGeom prst="rect">
            <a:avLst/>
          </a:prstGeom>
        </p:spPr>
        <p:txBody>
          <a:bodyPr vert="horz" lIns="94044" tIns="47022" rIns="94044" bIns="4702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4"/>
            <a:ext cx="3070860" cy="470256"/>
          </a:xfrm>
          <a:prstGeom prst="rect">
            <a:avLst/>
          </a:prstGeom>
        </p:spPr>
        <p:txBody>
          <a:bodyPr vert="horz" lIns="94044" tIns="47022" rIns="94044" bIns="47022"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70256"/>
          </a:xfrm>
          <a:prstGeom prst="rect">
            <a:avLst/>
          </a:prstGeom>
        </p:spPr>
        <p:txBody>
          <a:bodyPr vert="horz" lIns="94044" tIns="47022" rIns="94044" bIns="47022" rtlCol="0" anchor="b"/>
          <a:lstStyle>
            <a:lvl1pPr algn="r">
              <a:defRPr sz="1200"/>
            </a:lvl1pPr>
          </a:lstStyle>
          <a:p>
            <a:fld id="{D34CBBDB-52D0-FE4C-8729-D7393D454E10}" type="slidenum">
              <a:rPr lang="en-US" smtClean="0"/>
              <a:t>‹#›</a:t>
            </a:fld>
            <a:endParaRPr lang="en-US"/>
          </a:p>
        </p:txBody>
      </p:sp>
      <p:sp>
        <p:nvSpPr>
          <p:cNvPr id="8" name="Slide Image Placeholder 7"/>
          <p:cNvSpPr>
            <a:spLocks noGrp="1" noRot="1" noChangeAspect="1"/>
          </p:cNvSpPr>
          <p:nvPr>
            <p:ph type="sldImg" idx="2"/>
          </p:nvPr>
        </p:nvSpPr>
        <p:spPr>
          <a:xfrm>
            <a:off x="419100" y="703263"/>
            <a:ext cx="6248400" cy="3514725"/>
          </a:xfrm>
          <a:prstGeom prst="rect">
            <a:avLst/>
          </a:prstGeom>
          <a:noFill/>
          <a:ln w="12700">
            <a:solidFill>
              <a:prstClr val="black"/>
            </a:solidFill>
          </a:ln>
        </p:spPr>
        <p:txBody>
          <a:bodyPr vert="horz" lIns="92290" tIns="46145" rIns="92290" bIns="46145" rtlCol="0" anchor="ctr"/>
          <a:lstStyle/>
          <a:p>
            <a:endParaRPr lang="en-US"/>
          </a:p>
        </p:txBody>
      </p:sp>
    </p:spTree>
    <p:extLst>
      <p:ext uri="{BB962C8B-B14F-4D97-AF65-F5344CB8AC3E}">
        <p14:creationId xmlns:p14="http://schemas.microsoft.com/office/powerpoint/2010/main" val="161336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are the Massachusetts Early Intervention Massachusetts Early Intervention is a program for infants and toddlers (birth to 3 years old) who have developmental delays or are at risk of a developmental delay.</a:t>
            </a:r>
          </a:p>
          <a:p>
            <a:endParaRPr lang="en-US"/>
          </a:p>
        </p:txBody>
      </p:sp>
      <p:sp>
        <p:nvSpPr>
          <p:cNvPr id="4" name="Slide Number Placeholder 3"/>
          <p:cNvSpPr>
            <a:spLocks noGrp="1"/>
          </p:cNvSpPr>
          <p:nvPr>
            <p:ph type="sldNum" sz="quarter" idx="5"/>
          </p:nvPr>
        </p:nvSpPr>
        <p:spPr/>
        <p:txBody>
          <a:bodyPr/>
          <a:lstStyle/>
          <a:p>
            <a:fld id="{D34CBBDB-52D0-FE4C-8729-D7393D454E10}" type="slidenum">
              <a:rPr lang="en-US" smtClean="0"/>
              <a:t>5</a:t>
            </a:fld>
            <a:endParaRPr lang="en-US"/>
          </a:p>
        </p:txBody>
      </p:sp>
    </p:spTree>
    <p:extLst>
      <p:ext uri="{BB962C8B-B14F-4D97-AF65-F5344CB8AC3E}">
        <p14:creationId xmlns:p14="http://schemas.microsoft.com/office/powerpoint/2010/main" val="88973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a:buChar char="•"/>
            </a:pPr>
            <a:r>
              <a:rPr lang="en-US" sz="1200" dirty="0">
                <a:latin typeface="Times New Roman"/>
                <a:cs typeface="Arial"/>
              </a:rPr>
              <a:t>Assigning Error Codes</a:t>
            </a:r>
          </a:p>
          <a:p>
            <a:pPr>
              <a:buFont typeface="Arial"/>
              <a:buChar char="•"/>
            </a:pPr>
            <a:endParaRPr lang="en-US" sz="1200" dirty="0">
              <a:latin typeface="Times New Roman"/>
              <a:cs typeface="Arial"/>
            </a:endParaRPr>
          </a:p>
          <a:p>
            <a:pPr>
              <a:buFont typeface="Arial"/>
              <a:buChar char="•"/>
            </a:pPr>
            <a:r>
              <a:rPr lang="en-US" sz="1200" dirty="0">
                <a:latin typeface="Times New Roman"/>
                <a:cs typeface="Arial"/>
              </a:rPr>
              <a:t>When service delivery data has been uploaded into the EI Client System via the Claim Submission Process, a series of validations and adjudications (business rules) occur in the System </a:t>
            </a:r>
          </a:p>
          <a:p>
            <a:endParaRPr lang="en-US" sz="1200" dirty="0">
              <a:latin typeface="Times New Roman"/>
              <a:cs typeface="Arial"/>
            </a:endParaRPr>
          </a:p>
          <a:p>
            <a:pPr>
              <a:buFont typeface="Arial"/>
              <a:buChar char="•"/>
            </a:pPr>
            <a:r>
              <a:rPr lang="en-US" sz="1200" dirty="0">
                <a:latin typeface="Times New Roman"/>
                <a:cs typeface="Arial"/>
              </a:rPr>
              <a:t>If the claim passes all validations and adjudications, there will be no errors in the Error Message entity associated to the claim</a:t>
            </a:r>
          </a:p>
          <a:p>
            <a:pPr>
              <a:buFont typeface="Arial"/>
              <a:buChar char="•"/>
            </a:pPr>
            <a:endParaRPr lang="en-US" sz="1200" dirty="0">
              <a:latin typeface="Times New Roman"/>
              <a:cs typeface="Arial"/>
            </a:endParaRPr>
          </a:p>
          <a:p>
            <a:pPr>
              <a:buFont typeface="Arial"/>
              <a:buChar char="•"/>
            </a:pPr>
            <a:r>
              <a:rPr lang="en-US" sz="1200" dirty="0">
                <a:latin typeface="Times New Roman"/>
                <a:cs typeface="Arial"/>
              </a:rPr>
              <a:t>If the claim does not pass a validation or adjudication, then an error code is assigned to the claim, as shown below</a:t>
            </a:r>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6</a:t>
            </a:fld>
            <a:endParaRPr lang="en-US"/>
          </a:p>
        </p:txBody>
      </p:sp>
    </p:spTree>
    <p:extLst>
      <p:ext uri="{BB962C8B-B14F-4D97-AF65-F5344CB8AC3E}">
        <p14:creationId xmlns:p14="http://schemas.microsoft.com/office/powerpoint/2010/main" val="1073113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 receive a rejected claim status, it means the claim contains an error. The rejection will include an error code that explains the issue. You must fix the error before the claim can be processed.</a:t>
            </a:r>
          </a:p>
          <a:p>
            <a:r>
              <a:rPr lang="en-US" dirty="0"/>
              <a:t>Claim status, 1. Processed, 2. Rejected, 3. Approved. </a:t>
            </a:r>
          </a:p>
        </p:txBody>
      </p:sp>
      <p:sp>
        <p:nvSpPr>
          <p:cNvPr id="4" name="Slide Number Placeholder 3"/>
          <p:cNvSpPr>
            <a:spLocks noGrp="1"/>
          </p:cNvSpPr>
          <p:nvPr>
            <p:ph type="sldNum" sz="quarter" idx="5"/>
          </p:nvPr>
        </p:nvSpPr>
        <p:spPr/>
        <p:txBody>
          <a:bodyPr/>
          <a:lstStyle/>
          <a:p>
            <a:fld id="{D34CBBDB-52D0-FE4C-8729-D7393D454E10}" type="slidenum">
              <a:rPr lang="en-US" smtClean="0"/>
              <a:t>7</a:t>
            </a:fld>
            <a:endParaRPr lang="en-US"/>
          </a:p>
        </p:txBody>
      </p:sp>
    </p:spTree>
    <p:extLst>
      <p:ext uri="{BB962C8B-B14F-4D97-AF65-F5344CB8AC3E}">
        <p14:creationId xmlns:p14="http://schemas.microsoft.com/office/powerpoint/2010/main" val="1823888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Errors </a:t>
            </a:r>
            <a:r>
              <a:rPr lang="en-US" dirty="0" err="1"/>
              <a:t>GroupExceed</a:t>
            </a:r>
            <a:r>
              <a:rPr lang="en-US" dirty="0"/>
              <a:t> and </a:t>
            </a:r>
            <a:r>
              <a:rPr lang="en-US" dirty="0" err="1"/>
              <a:t>InsurerMappingInvalid</a:t>
            </a:r>
            <a:endParaRPr lang="en-US" dirty="0"/>
          </a:p>
          <a:p>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8</a:t>
            </a:fld>
            <a:endParaRPr lang="en-US"/>
          </a:p>
        </p:txBody>
      </p:sp>
    </p:spTree>
    <p:extLst>
      <p:ext uri="{BB962C8B-B14F-4D97-AF65-F5344CB8AC3E}">
        <p14:creationId xmlns:p14="http://schemas.microsoft.com/office/powerpoint/2010/main" val="2182349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Errors </a:t>
            </a:r>
            <a:r>
              <a:rPr lang="en-US" dirty="0" err="1"/>
              <a:t>AssessmentExceed</a:t>
            </a:r>
            <a:endParaRPr lang="en-US" dirty="0"/>
          </a:p>
        </p:txBody>
      </p:sp>
      <p:sp>
        <p:nvSpPr>
          <p:cNvPr id="4" name="Slide Number Placeholder 3"/>
          <p:cNvSpPr>
            <a:spLocks noGrp="1"/>
          </p:cNvSpPr>
          <p:nvPr>
            <p:ph type="sldNum" sz="quarter" idx="5"/>
          </p:nvPr>
        </p:nvSpPr>
        <p:spPr/>
        <p:txBody>
          <a:bodyPr/>
          <a:lstStyle/>
          <a:p>
            <a:fld id="{D34CBBDB-52D0-FE4C-8729-D7393D454E10}" type="slidenum">
              <a:rPr lang="en-US" smtClean="0"/>
              <a:t>9</a:t>
            </a:fld>
            <a:endParaRPr lang="en-US"/>
          </a:p>
        </p:txBody>
      </p:sp>
    </p:spTree>
    <p:extLst>
      <p:ext uri="{BB962C8B-B14F-4D97-AF65-F5344CB8AC3E}">
        <p14:creationId xmlns:p14="http://schemas.microsoft.com/office/powerpoint/2010/main" val="511007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85708" y="196391"/>
            <a:ext cx="10423375"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p:txBody>
      </p:sp>
      <p:sp>
        <p:nvSpPr>
          <p:cNvPr id="5" name="Oval 4">
            <a:extLst>
              <a:ext uri="{FF2B5EF4-FFF2-40B4-BE49-F238E27FC236}">
                <a16:creationId xmlns:a16="http://schemas.microsoft.com/office/drawing/2014/main" id="{F1BF8888-4050-4221-AD57-59EFEBA7E08D}"/>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7" y="2347919"/>
            <a:ext cx="10440537" cy="1373701"/>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a:t>Click to Add Presentation Title</a:t>
            </a:r>
          </a:p>
          <a:p>
            <a:pPr lvl="0"/>
            <a:r>
              <a:rPr lang="en-US"/>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rial" panose="020B0604020202020204" pitchFamily="34" charset="0"/>
                <a:cs typeface="Arial" panose="020B0604020202020204" pitchFamily="34" charset="0"/>
              </a:defRPr>
            </a:lvl1pPr>
          </a:lstStyle>
          <a:p>
            <a:pPr lvl="0"/>
            <a:r>
              <a:rPr lang="en-US"/>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stStyle>
          <a:p>
            <a:pPr lvl="0"/>
            <a:r>
              <a:rPr lang="en-US"/>
              <a:t>Click to Add Presenter</a:t>
            </a:r>
            <a:br>
              <a:rPr lang="en-US"/>
            </a:br>
            <a:r>
              <a:rPr lang="en-US"/>
              <a:t>Title</a:t>
            </a:r>
          </a:p>
        </p:txBody>
      </p:sp>
    </p:spTree>
    <p:extLst>
      <p:ext uri="{BB962C8B-B14F-4D97-AF65-F5344CB8AC3E}">
        <p14:creationId xmlns:p14="http://schemas.microsoft.com/office/powerpoint/2010/main" val="4108470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3673210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edit level one bullet text. </a:t>
            </a:r>
          </a:p>
          <a:p>
            <a:pPr lvl="1"/>
            <a:r>
              <a:rPr lang="en-US"/>
              <a:t>Second level bullet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1" name="Slide Number Placeholder 5">
            <a:extLst>
              <a:ext uri="{FF2B5EF4-FFF2-40B4-BE49-F238E27FC236}">
                <a16:creationId xmlns:a16="http://schemas.microsoft.com/office/drawing/2014/main" id="{663A3D56-7B2F-49EE-B824-21DADD1106DB}"/>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251777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tyle C: Columns with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hasCustomPrompt="1"/>
          </p:nvPr>
        </p:nvSpPr>
        <p:spPr>
          <a:xfrm>
            <a:off x="839789" y="1097280"/>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Header Text </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marL="1828800" indent="0">
              <a:buNone/>
              <a:defRPr/>
            </a:lvl5pPr>
          </a:lstStyle>
          <a:p>
            <a:pPr lvl="0"/>
            <a:r>
              <a:rPr lang="en-US"/>
              <a:t>Edit bullet level one text.</a:t>
            </a:r>
          </a:p>
          <a:p>
            <a:pPr lvl="1"/>
            <a:r>
              <a:rPr lang="en-US"/>
              <a:t>Edit bullet level two text.</a:t>
            </a:r>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hasCustomPrompt="1"/>
          </p:nvPr>
        </p:nvSpPr>
        <p:spPr>
          <a:xfrm>
            <a:off x="6172203" y="1097280"/>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Header Text</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stStyle>
          <a:p>
            <a:pPr lvl="0"/>
            <a:r>
              <a:rPr lang="en-US"/>
              <a:t>Edit bullet level one text.</a:t>
            </a:r>
          </a:p>
          <a:p>
            <a:pPr lvl="1"/>
            <a:r>
              <a:rPr lang="en-US"/>
              <a:t>Edit bullet level two text.</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a:extLst>
              <a:ext uri="{FF2B5EF4-FFF2-40B4-BE49-F238E27FC236}">
                <a16:creationId xmlns:a16="http://schemas.microsoft.com/office/drawing/2014/main" id="{8F696F47-27EC-4DEC-B31C-E3E63F7FBE4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13" name="TextBox 12">
            <a:extLst>
              <a:ext uri="{FF2B5EF4-FFF2-40B4-BE49-F238E27FC236}">
                <a16:creationId xmlns:a16="http://schemas.microsoft.com/office/drawing/2014/main" id="{03F1034B-732A-43E2-993F-868DF0D2772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4" name="Slide Number Placeholder 5">
            <a:extLst>
              <a:ext uri="{FF2B5EF4-FFF2-40B4-BE49-F238E27FC236}">
                <a16:creationId xmlns:a16="http://schemas.microsoft.com/office/drawing/2014/main" id="{BE009795-B8D9-482E-96A1-D1025E613A3F}"/>
              </a:ext>
            </a:extLst>
          </p:cNvPr>
          <p:cNvSpPr>
            <a:spLocks noGrp="1"/>
          </p:cNvSpPr>
          <p:nvPr>
            <p:ph type="sldNum" sz="quarter" idx="10"/>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166365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204033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3158760"/>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2138083"/>
            <a:ext cx="9220201" cy="3016210"/>
          </a:xfrm>
          <a:prstGeom prst="rect">
            <a:avLst/>
          </a:prstGeom>
        </p:spPr>
        <p:txBody>
          <a:bodyPr wrap="square">
            <a:spAutoFit/>
          </a:bodyPr>
          <a:lstStyle/>
          <a:p>
            <a:pPr marL="0" marR="0" lvl="0" indent="0" algn="l" defTabSz="914400" rtl="0" eaLnBrk="1" fontAlgn="base" latinLnBrk="0" hangingPunct="1">
              <a:lnSpc>
                <a:spcPct val="100000"/>
              </a:lnSpc>
              <a:spcBef>
                <a:spcPts val="1800"/>
              </a:spcBef>
              <a:spcAft>
                <a:spcPts val="0"/>
              </a:spcAft>
              <a:buClrTx/>
              <a:buSzTx/>
              <a:buFontTx/>
              <a:buNone/>
              <a:tabLst/>
              <a:defRPr/>
            </a:pPr>
            <a:r>
              <a:rPr lang="en-US" sz="3200">
                <a:latin typeface="Arial" panose="020B0604020202020204" pitchFamily="34" charset="0"/>
                <a:cs typeface="Arial" panose="020B0604020202020204" pitchFamily="34" charset="0"/>
              </a:rPr>
              <a:t>@MassDPH</a:t>
            </a:r>
            <a:br>
              <a:rPr lang="en-US" sz="3200">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a:p>
            <a:pPr fontAlgn="base">
              <a:lnSpc>
                <a:spcPct val="100000"/>
              </a:lnSpc>
              <a:spcBef>
                <a:spcPts val="1800"/>
              </a:spcBef>
            </a:pPr>
            <a:r>
              <a:rPr lang="en-US" sz="3200">
                <a:latin typeface="Arial" panose="020B0604020202020204" pitchFamily="34" charset="0"/>
                <a:cs typeface="Arial" panose="020B0604020202020204" pitchFamily="34" charset="0"/>
              </a:rPr>
              <a:t>Massachusetts Department of Public Health</a:t>
            </a:r>
            <a:br>
              <a:rPr lang="en-US" sz="3200">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a:p>
            <a:pPr fontAlgn="base">
              <a:lnSpc>
                <a:spcPct val="100000"/>
              </a:lnSpc>
              <a:spcBef>
                <a:spcPts val="1800"/>
              </a:spcBef>
            </a:pPr>
            <a:r>
              <a:rPr lang="en-US" sz="3200">
                <a:latin typeface="Arial" panose="020B0604020202020204" pitchFamily="34" charset="0"/>
                <a:cs typeface="Arial" panose="020B0604020202020204" pitchFamily="34" charset="0"/>
              </a:rPr>
              <a:t>mass.gov/dph</a:t>
            </a:r>
          </a:p>
        </p:txBody>
      </p:sp>
      <p:pic>
        <p:nvPicPr>
          <p:cNvPr id="16" name="Picture 4">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a:srcRect/>
          <a:stretch/>
        </p:blipFill>
        <p:spPr bwMode="auto">
          <a:xfrm>
            <a:off x="1093807" y="4248351"/>
            <a:ext cx="1200149" cy="12001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2" name="TextBox 1">
            <a:extLst>
              <a:ext uri="{FF2B5EF4-FFF2-40B4-BE49-F238E27FC236}">
                <a16:creationId xmlns:a16="http://schemas.microsoft.com/office/drawing/2014/main" id="{01573CFF-FEB4-457F-90DC-D389438D4775}"/>
              </a:ext>
            </a:extLst>
          </p:cNvPr>
          <p:cNvSpPr txBox="1"/>
          <p:nvPr userDrawn="1"/>
        </p:nvSpPr>
        <p:spPr>
          <a:xfrm>
            <a:off x="596900" y="140213"/>
            <a:ext cx="8864600" cy="646331"/>
          </a:xfrm>
          <a:prstGeom prst="rect">
            <a:avLst/>
          </a:prstGeom>
          <a:noFill/>
        </p:spPr>
        <p:txBody>
          <a:bodyPr wrap="square" rtlCol="0">
            <a:spAutoFit/>
          </a:bodyPr>
          <a:lstStyle/>
          <a:p>
            <a:r>
              <a:rPr lang="en-US" sz="3600" b="1">
                <a:solidFill>
                  <a:schemeClr val="bg1"/>
                </a:solidFill>
                <a:latin typeface="Arial" panose="020B0604020202020204" pitchFamily="34" charset="0"/>
                <a:cs typeface="Arial" panose="020B0604020202020204" pitchFamily="34" charset="0"/>
              </a:rPr>
              <a:t>Connect with DPH</a:t>
            </a:r>
          </a:p>
        </p:txBody>
      </p:sp>
      <p:sp>
        <p:nvSpPr>
          <p:cNvPr id="12" name="Slide Number Placeholder 5">
            <a:extLst>
              <a:ext uri="{FF2B5EF4-FFF2-40B4-BE49-F238E27FC236}">
                <a16:creationId xmlns:a16="http://schemas.microsoft.com/office/drawing/2014/main" id="{7C9B6E2D-48CD-4F33-96D0-5E3155FDD014}"/>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1355803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278006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6889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0931278"/>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0" r:id="rId3"/>
    <p:sldLayoutId id="2147483653" r:id="rId4"/>
    <p:sldLayoutId id="2147483654" r:id="rId5"/>
    <p:sldLayoutId id="2147483659" r:id="rId6"/>
    <p:sldLayoutId id="214748365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www.mass.gov/interagency-coordinating-council-icc" TargetMode="External"/><Relationship Id="rId2" Type="http://schemas.openxmlformats.org/officeDocument/2006/relationships/hyperlink" Target="https://www.mass.gov/info-details/early-intervention-billing-reimbursement" TargetMode="External"/><Relationship Id="rId1" Type="http://schemas.openxmlformats.org/officeDocument/2006/relationships/slideLayout" Target="../slideLayouts/slideLayout2.xml"/><Relationship Id="rId4" Type="http://schemas.openxmlformats.org/officeDocument/2006/relationships/hyperlink" Target="https://www.mass.gov/info-details/ffy25-part-c-grant-application-draf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06F706-22CC-F280-DAE6-87DD589D1C6A}"/>
              </a:ext>
            </a:extLst>
          </p:cNvPr>
          <p:cNvSpPr>
            <a:spLocks noGrp="1"/>
          </p:cNvSpPr>
          <p:nvPr>
            <p:ph type="title" idx="4294967295"/>
          </p:nvPr>
        </p:nvSpPr>
        <p:spPr>
          <a:xfrm>
            <a:off x="875727" y="2347919"/>
            <a:ext cx="10440537" cy="1373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Ask Away</a:t>
            </a:r>
          </a:p>
        </p:txBody>
      </p:sp>
      <p:sp>
        <p:nvSpPr>
          <p:cNvPr id="3" name="Text Placeholder 2">
            <a:extLst>
              <a:ext uri="{FF2B5EF4-FFF2-40B4-BE49-F238E27FC236}">
                <a16:creationId xmlns:a16="http://schemas.microsoft.com/office/drawing/2014/main" id="{099112DC-8D01-BBF0-A7F0-7B8315DBFD3A}"/>
              </a:ext>
            </a:extLst>
          </p:cNvPr>
          <p:cNvSpPr>
            <a:spLocks noGrp="1"/>
          </p:cNvSpPr>
          <p:nvPr>
            <p:ph type="body" sz="quarter" idx="11"/>
          </p:nvPr>
        </p:nvSpPr>
        <p:spPr>
          <a:xfrm>
            <a:off x="3697287" y="4005119"/>
            <a:ext cx="4797425" cy="746846"/>
          </a:xfrm>
        </p:spPr>
        <p:txBody>
          <a:bodyPr/>
          <a:lstStyle/>
          <a:p>
            <a:r>
              <a:rPr lang="en-US"/>
              <a:t>March 20, 2025</a:t>
            </a:r>
          </a:p>
        </p:txBody>
      </p:sp>
      <p:sp>
        <p:nvSpPr>
          <p:cNvPr id="4" name="Text Placeholder 3">
            <a:extLst>
              <a:ext uri="{FF2B5EF4-FFF2-40B4-BE49-F238E27FC236}">
                <a16:creationId xmlns:a16="http://schemas.microsoft.com/office/drawing/2014/main" id="{3AF42235-EB91-F055-7709-8333E20D104E}"/>
              </a:ext>
            </a:extLst>
          </p:cNvPr>
          <p:cNvSpPr>
            <a:spLocks noGrp="1"/>
          </p:cNvSpPr>
          <p:nvPr>
            <p:ph type="body" sz="quarter" idx="12"/>
          </p:nvPr>
        </p:nvSpPr>
        <p:spPr/>
        <p:txBody>
          <a:bodyPr/>
          <a:lstStyle/>
          <a:p>
            <a:r>
              <a:rPr lang="en-US"/>
              <a:t>Deeptha Ramalingam, Scott Geer, Manuela Batista </a:t>
            </a:r>
          </a:p>
        </p:txBody>
      </p:sp>
    </p:spTree>
    <p:extLst>
      <p:ext uri="{BB962C8B-B14F-4D97-AF65-F5344CB8AC3E}">
        <p14:creationId xmlns:p14="http://schemas.microsoft.com/office/powerpoint/2010/main" val="3884108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D1194-848E-BBDC-632D-77AE03A98CC0}"/>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4D539E6-23F1-C63F-5AA6-85EA6E8E9A05}"/>
              </a:ext>
            </a:extLst>
          </p:cNvPr>
          <p:cNvSpPr>
            <a:spLocks noGrp="1"/>
          </p:cNvSpPr>
          <p:nvPr>
            <p:ph type="title" idx="4294967295"/>
          </p:nvPr>
        </p:nvSpPr>
        <p:spPr>
          <a:xfrm>
            <a:off x="597529" y="2726690"/>
            <a:ext cx="10603329" cy="1373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Ongoing Business</a:t>
            </a:r>
          </a:p>
        </p:txBody>
      </p:sp>
      <p:sp>
        <p:nvSpPr>
          <p:cNvPr id="2" name="Slide Number Placeholder 1">
            <a:extLst>
              <a:ext uri="{FF2B5EF4-FFF2-40B4-BE49-F238E27FC236}">
                <a16:creationId xmlns:a16="http://schemas.microsoft.com/office/drawing/2014/main" id="{E42858E9-72FA-3E4F-8392-2A63DCA1C941}"/>
              </a:ext>
            </a:extLst>
          </p:cNvPr>
          <p:cNvSpPr>
            <a:spLocks noGrp="1"/>
          </p:cNvSpPr>
          <p:nvPr>
            <p:ph type="sldNum" sz="quarter" idx="4294967295"/>
          </p:nvPr>
        </p:nvSpPr>
        <p:spPr>
          <a:xfrm>
            <a:off x="9455150" y="6492875"/>
            <a:ext cx="2736850" cy="365125"/>
          </a:xfrm>
          <a:prstGeom prst="rect">
            <a:avLst/>
          </a:prstGeom>
        </p:spPr>
        <p:txBody>
          <a:bodyPr/>
          <a:lstStyle/>
          <a:p>
            <a:fld id="{CA49D0EE-DE7F-324B-A84C-F36708423CDB}" type="slidenum">
              <a:rPr lang="en-US" smtClean="0"/>
              <a:pPr/>
              <a:t>10</a:t>
            </a:fld>
            <a:endParaRPr lang="en-US"/>
          </a:p>
        </p:txBody>
      </p:sp>
    </p:spTree>
    <p:extLst>
      <p:ext uri="{BB962C8B-B14F-4D97-AF65-F5344CB8AC3E}">
        <p14:creationId xmlns:p14="http://schemas.microsoft.com/office/powerpoint/2010/main" val="3221151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E3BB01-B5E4-14F1-DAF8-8CE807C6B7FC}"/>
              </a:ext>
            </a:extLst>
          </p:cNvPr>
          <p:cNvSpPr>
            <a:spLocks noGrp="1"/>
          </p:cNvSpPr>
          <p:nvPr>
            <p:ph type="title"/>
          </p:nvPr>
        </p:nvSpPr>
        <p:spPr/>
        <p:txBody>
          <a:bodyPr/>
          <a:lstStyle/>
          <a:p>
            <a:r>
              <a:rPr lang="en-US"/>
              <a:t>Negative Payment Voucher</a:t>
            </a:r>
          </a:p>
        </p:txBody>
      </p:sp>
      <p:sp>
        <p:nvSpPr>
          <p:cNvPr id="2" name="Slide Number Placeholder 1">
            <a:extLst>
              <a:ext uri="{FF2B5EF4-FFF2-40B4-BE49-F238E27FC236}">
                <a16:creationId xmlns:a16="http://schemas.microsoft.com/office/drawing/2014/main" id="{B6966A5B-B957-E5B4-86E8-902B70426035}"/>
              </a:ext>
            </a:extLst>
          </p:cNvPr>
          <p:cNvSpPr>
            <a:spLocks noGrp="1"/>
          </p:cNvSpPr>
          <p:nvPr>
            <p:ph type="sldNum" sz="quarter" idx="4"/>
          </p:nvPr>
        </p:nvSpPr>
        <p:spPr/>
        <p:txBody>
          <a:bodyPr/>
          <a:lstStyle/>
          <a:p>
            <a:fld id="{CA49D0EE-DE7F-324B-A84C-F36708423CDB}" type="slidenum">
              <a:rPr lang="en-US" smtClean="0"/>
              <a:pPr/>
              <a:t>11</a:t>
            </a:fld>
            <a:endParaRPr lang="en-US"/>
          </a:p>
        </p:txBody>
      </p:sp>
      <p:sp>
        <p:nvSpPr>
          <p:cNvPr id="4" name="Content Placeholder 3">
            <a:extLst>
              <a:ext uri="{FF2B5EF4-FFF2-40B4-BE49-F238E27FC236}">
                <a16:creationId xmlns:a16="http://schemas.microsoft.com/office/drawing/2014/main" id="{C2A40E50-5E99-042F-2EFE-B73021F0E654}"/>
              </a:ext>
            </a:extLst>
          </p:cNvPr>
          <p:cNvSpPr>
            <a:spLocks noGrp="1"/>
          </p:cNvSpPr>
          <p:nvPr>
            <p:ph idx="1"/>
          </p:nvPr>
        </p:nvSpPr>
        <p:spPr/>
        <p:txBody>
          <a:bodyPr/>
          <a:lstStyle/>
          <a:p>
            <a:pPr algn="ctr"/>
            <a:r>
              <a:rPr lang="en-US"/>
              <a:t>Mail Check: MA Department of Public Health (DPH) </a:t>
            </a:r>
          </a:p>
          <a:p>
            <a:pPr algn="ctr"/>
            <a:r>
              <a:rPr lang="en-US"/>
              <a:t>  Attention BFHN Early Intervention Finance Manager</a:t>
            </a:r>
          </a:p>
          <a:p>
            <a:pPr algn="ctr"/>
            <a:r>
              <a:rPr lang="en-US"/>
              <a:t>250 Washington St, (5th floor) </a:t>
            </a:r>
          </a:p>
          <a:p>
            <a:pPr algn="ctr"/>
            <a:r>
              <a:rPr lang="en-US"/>
              <a:t>Boston, Massachusetts 02108</a:t>
            </a:r>
          </a:p>
          <a:p>
            <a:endParaRPr lang="en-US"/>
          </a:p>
        </p:txBody>
      </p:sp>
      <p:pic>
        <p:nvPicPr>
          <p:cNvPr id="6" name="Picture 5" descr="Table for Negative Payment Voucher">
            <a:extLst>
              <a:ext uri="{FF2B5EF4-FFF2-40B4-BE49-F238E27FC236}">
                <a16:creationId xmlns:a16="http://schemas.microsoft.com/office/drawing/2014/main" id="{072D7851-D63E-0252-DAAA-63167E47293C}"/>
              </a:ext>
            </a:extLst>
          </p:cNvPr>
          <p:cNvPicPr>
            <a:picLocks noChangeAspect="1"/>
          </p:cNvPicPr>
          <p:nvPr/>
        </p:nvPicPr>
        <p:blipFill>
          <a:blip r:embed="rId2"/>
          <a:stretch>
            <a:fillRect/>
          </a:stretch>
        </p:blipFill>
        <p:spPr>
          <a:xfrm>
            <a:off x="0" y="3987131"/>
            <a:ext cx="12192000" cy="1074675"/>
          </a:xfrm>
          <a:prstGeom prst="rect">
            <a:avLst/>
          </a:prstGeom>
        </p:spPr>
      </p:pic>
    </p:spTree>
    <p:extLst>
      <p:ext uri="{BB962C8B-B14F-4D97-AF65-F5344CB8AC3E}">
        <p14:creationId xmlns:p14="http://schemas.microsoft.com/office/powerpoint/2010/main" val="4172829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9692AB-FA30-6033-3524-438E949E001B}"/>
              </a:ext>
            </a:extLst>
          </p:cNvPr>
          <p:cNvSpPr>
            <a:spLocks noGrp="1"/>
          </p:cNvSpPr>
          <p:nvPr>
            <p:ph type="title"/>
          </p:nvPr>
        </p:nvSpPr>
        <p:spPr/>
        <p:txBody>
          <a:bodyPr/>
          <a:lstStyle/>
          <a:p>
            <a:r>
              <a:rPr lang="en-US" dirty="0"/>
              <a:t>Ask Away – Next meeting</a:t>
            </a:r>
          </a:p>
        </p:txBody>
      </p:sp>
      <p:sp>
        <p:nvSpPr>
          <p:cNvPr id="10" name="TextBox 9">
            <a:extLst>
              <a:ext uri="{FF2B5EF4-FFF2-40B4-BE49-F238E27FC236}">
                <a16:creationId xmlns:a16="http://schemas.microsoft.com/office/drawing/2014/main" id="{77B64B67-DE83-79A9-B115-2D0EC74FC34D}"/>
              </a:ext>
            </a:extLst>
          </p:cNvPr>
          <p:cNvSpPr txBox="1"/>
          <p:nvPr/>
        </p:nvSpPr>
        <p:spPr>
          <a:xfrm>
            <a:off x="2868328" y="1559293"/>
            <a:ext cx="5848973" cy="646331"/>
          </a:xfrm>
          <a:prstGeom prst="rect">
            <a:avLst/>
          </a:prstGeom>
          <a:noFill/>
        </p:spPr>
        <p:txBody>
          <a:bodyPr wrap="none" rtlCol="0">
            <a:spAutoFit/>
          </a:bodyPr>
          <a:lstStyle/>
          <a:p>
            <a:r>
              <a:rPr lang="en-US"/>
              <a:t>Next meeting April 17</a:t>
            </a:r>
            <a:r>
              <a:rPr lang="en-US" baseline="30000"/>
              <a:t>th</a:t>
            </a:r>
            <a:r>
              <a:rPr lang="en-US"/>
              <a:t> 2025 at 10am-10:45am</a:t>
            </a:r>
          </a:p>
          <a:p>
            <a:r>
              <a:rPr lang="en-US"/>
              <a:t>Authorized Service Types/Procedure Codes (Do’s and Don’ts </a:t>
            </a:r>
          </a:p>
        </p:txBody>
      </p:sp>
      <p:pic>
        <p:nvPicPr>
          <p:cNvPr id="9" name="Picture 8" descr="Calndar for upcoming Ask Away trainings">
            <a:extLst>
              <a:ext uri="{FF2B5EF4-FFF2-40B4-BE49-F238E27FC236}">
                <a16:creationId xmlns:a16="http://schemas.microsoft.com/office/drawing/2014/main" id="{52AD8B98-0239-CBA8-D585-2A6E5821698D}"/>
              </a:ext>
            </a:extLst>
          </p:cNvPr>
          <p:cNvPicPr>
            <a:picLocks noChangeAspect="1"/>
          </p:cNvPicPr>
          <p:nvPr/>
        </p:nvPicPr>
        <p:blipFill>
          <a:blip r:embed="rId2"/>
          <a:stretch>
            <a:fillRect/>
          </a:stretch>
        </p:blipFill>
        <p:spPr>
          <a:xfrm>
            <a:off x="2991921" y="2526671"/>
            <a:ext cx="5803895" cy="3535986"/>
          </a:xfrm>
          <a:prstGeom prst="rect">
            <a:avLst/>
          </a:prstGeom>
        </p:spPr>
      </p:pic>
      <p:sp>
        <p:nvSpPr>
          <p:cNvPr id="2" name="Slide Number Placeholder 1">
            <a:extLst>
              <a:ext uri="{FF2B5EF4-FFF2-40B4-BE49-F238E27FC236}">
                <a16:creationId xmlns:a16="http://schemas.microsoft.com/office/drawing/2014/main" id="{9364F067-E017-A829-0E51-649563221B27}"/>
              </a:ext>
            </a:extLst>
          </p:cNvPr>
          <p:cNvSpPr>
            <a:spLocks noGrp="1"/>
          </p:cNvSpPr>
          <p:nvPr>
            <p:ph type="sldNum" sz="quarter" idx="4"/>
          </p:nvPr>
        </p:nvSpPr>
        <p:spPr/>
        <p:txBody>
          <a:bodyPr/>
          <a:lstStyle/>
          <a:p>
            <a:fld id="{CA49D0EE-DE7F-324B-A84C-F36708423CDB}" type="slidenum">
              <a:rPr lang="en-US" smtClean="0"/>
              <a:pPr/>
              <a:t>12</a:t>
            </a:fld>
            <a:endParaRPr lang="en-US"/>
          </a:p>
        </p:txBody>
      </p:sp>
    </p:spTree>
    <p:extLst>
      <p:ext uri="{BB962C8B-B14F-4D97-AF65-F5344CB8AC3E}">
        <p14:creationId xmlns:p14="http://schemas.microsoft.com/office/powerpoint/2010/main" val="3974917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6B5FE54-DD51-7A4D-585B-273BB6C306D3}"/>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US" sz="4000" kern="1200">
                <a:solidFill>
                  <a:srgbClr val="FFFFFF"/>
                </a:solidFill>
                <a:latin typeface="+mj-lt"/>
                <a:ea typeface="+mj-ea"/>
                <a:cs typeface="+mj-cs"/>
              </a:rPr>
              <a:t>AGENDA</a:t>
            </a:r>
          </a:p>
        </p:txBody>
      </p:sp>
      <p:graphicFrame>
        <p:nvGraphicFramePr>
          <p:cNvPr id="8" name="Content Placeholder 3" descr="Agenda for Ask Away meeting">
            <a:extLst>
              <a:ext uri="{FF2B5EF4-FFF2-40B4-BE49-F238E27FC236}">
                <a16:creationId xmlns:a16="http://schemas.microsoft.com/office/drawing/2014/main" id="{DBA62EA1-8B97-08A9-AC3D-A02879F5E13A}"/>
              </a:ext>
            </a:extLst>
          </p:cNvPr>
          <p:cNvGraphicFramePr>
            <a:graphicFrameLocks noGrp="1"/>
          </p:cNvGraphicFramePr>
          <p:nvPr>
            <p:ph idx="1"/>
            <p:extLst>
              <p:ext uri="{D42A27DB-BD31-4B8C-83A1-F6EECF244321}">
                <p14:modId xmlns:p14="http://schemas.microsoft.com/office/powerpoint/2010/main" val="322273719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a:extLst>
              <a:ext uri="{FF2B5EF4-FFF2-40B4-BE49-F238E27FC236}">
                <a16:creationId xmlns:a16="http://schemas.microsoft.com/office/drawing/2014/main" id="{0BD01881-52BD-A364-2F6A-3D1608DB932B}"/>
              </a:ext>
            </a:extLst>
          </p:cNvPr>
          <p:cNvSpPr>
            <a:spLocks noGrp="1"/>
          </p:cNvSpPr>
          <p:nvPr>
            <p:ph type="sldNum" sz="quarter" idx="4"/>
          </p:nvPr>
        </p:nvSpPr>
        <p:spPr>
          <a:xfrm>
            <a:off x="11704320" y="6455664"/>
            <a:ext cx="448056" cy="365125"/>
          </a:xfrm>
        </p:spPr>
        <p:txBody>
          <a:bodyPr vert="horz" lIns="91440" tIns="45720" rIns="91440" bIns="45720" rtlCol="0" anchor="ctr">
            <a:normAutofit/>
          </a:bodyPr>
          <a:lstStyle/>
          <a:p>
            <a:pPr>
              <a:spcAft>
                <a:spcPts val="600"/>
              </a:spcAft>
              <a:defRPr/>
            </a:pPr>
            <a:fld id="{CA49D0EE-DE7F-324B-A84C-F36708423CDB}" type="slidenum">
              <a:rPr lang="en-US" sz="1100">
                <a:solidFill>
                  <a:schemeClr val="tx1">
                    <a:lumMod val="50000"/>
                    <a:lumOff val="50000"/>
                  </a:schemeClr>
                </a:solidFill>
                <a:latin typeface="+mn-lt"/>
                <a:cs typeface="+mn-cs"/>
              </a:rPr>
              <a:pPr>
                <a:spcAft>
                  <a:spcPts val="600"/>
                </a:spcAft>
                <a:defRPr/>
              </a:pPr>
              <a:t>2</a:t>
            </a:fld>
            <a:endParaRPr lang="en-US" sz="1100">
              <a:solidFill>
                <a:schemeClr val="tx1">
                  <a:lumMod val="50000"/>
                  <a:lumOff val="50000"/>
                </a:schemeClr>
              </a:solidFill>
              <a:latin typeface="+mn-lt"/>
              <a:cs typeface="+mn-cs"/>
            </a:endParaRPr>
          </a:p>
        </p:txBody>
      </p:sp>
    </p:spTree>
    <p:extLst>
      <p:ext uri="{BB962C8B-B14F-4D97-AF65-F5344CB8AC3E}">
        <p14:creationId xmlns:p14="http://schemas.microsoft.com/office/powerpoint/2010/main" val="164984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707A13-D21B-7BFE-D2F1-7AFAFFA5FBED}"/>
              </a:ext>
            </a:extLst>
          </p:cNvPr>
          <p:cNvSpPr>
            <a:spLocks noGrp="1"/>
          </p:cNvSpPr>
          <p:nvPr>
            <p:ph type="title"/>
          </p:nvPr>
        </p:nvSpPr>
        <p:spPr/>
        <p:txBody>
          <a:bodyPr/>
          <a:lstStyle/>
          <a:p>
            <a:r>
              <a:rPr lang="en-US"/>
              <a:t>Early Intervention Updates</a:t>
            </a:r>
          </a:p>
        </p:txBody>
      </p:sp>
      <p:sp>
        <p:nvSpPr>
          <p:cNvPr id="2" name="Slide Number Placeholder 1">
            <a:extLst>
              <a:ext uri="{FF2B5EF4-FFF2-40B4-BE49-F238E27FC236}">
                <a16:creationId xmlns:a16="http://schemas.microsoft.com/office/drawing/2014/main" id="{372870CE-2598-B8C5-6107-6AEB90DA5290}"/>
              </a:ext>
            </a:extLst>
          </p:cNvPr>
          <p:cNvSpPr>
            <a:spLocks noGrp="1"/>
          </p:cNvSpPr>
          <p:nvPr>
            <p:ph type="sldNum" sz="quarter" idx="4"/>
          </p:nvPr>
        </p:nvSpPr>
        <p:spPr/>
        <p:txBody>
          <a:bodyPr/>
          <a:lstStyle/>
          <a:p>
            <a:fld id="{CA49D0EE-DE7F-324B-A84C-F36708423CDB}" type="slidenum">
              <a:rPr lang="en-US" smtClean="0"/>
              <a:pPr/>
              <a:t>3</a:t>
            </a:fld>
            <a:endParaRPr lang="en-US"/>
          </a:p>
        </p:txBody>
      </p:sp>
      <p:sp>
        <p:nvSpPr>
          <p:cNvPr id="4" name="Content Placeholder 3">
            <a:extLst>
              <a:ext uri="{FF2B5EF4-FFF2-40B4-BE49-F238E27FC236}">
                <a16:creationId xmlns:a16="http://schemas.microsoft.com/office/drawing/2014/main" id="{D2C09F96-1681-7DD1-0357-36AE03DF91F2}"/>
              </a:ext>
            </a:extLst>
          </p:cNvPr>
          <p:cNvSpPr>
            <a:spLocks noGrp="1"/>
          </p:cNvSpPr>
          <p:nvPr>
            <p:ph idx="1"/>
          </p:nvPr>
        </p:nvSpPr>
        <p:spPr>
          <a:xfrm>
            <a:off x="150471" y="1134320"/>
            <a:ext cx="11875625" cy="5358182"/>
          </a:xfrm>
        </p:spPr>
        <p:txBody>
          <a:bodyPr vert="horz" lIns="91440" tIns="45720" rIns="91440" bIns="45720" rtlCol="0" anchor="t">
            <a:normAutofit fontScale="92500" lnSpcReduction="20000"/>
          </a:bodyPr>
          <a:lstStyle/>
          <a:p>
            <a:pPr marL="800100" indent="-4572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Ask Away trainings are available online in the Early Intervention website under the billing and reimbursement tab.</a:t>
            </a:r>
          </a:p>
          <a:p>
            <a:pPr marL="1543050" lvl="1" indent="-457200"/>
            <a:r>
              <a:rPr lang="en-US" sz="2400">
                <a:latin typeface="Times New Roman" panose="02020603050405020304" pitchFamily="18" charset="0"/>
                <a:cs typeface="Times New Roman" panose="02020603050405020304" pitchFamily="18" charset="0"/>
              </a:rPr>
              <a:t>Link: </a:t>
            </a:r>
            <a:r>
              <a:rPr lang="en-US" sz="2400">
                <a:latin typeface="Times New Roman" panose="02020603050405020304" pitchFamily="18" charset="0"/>
                <a:cs typeface="Times New Roman" panose="02020603050405020304" pitchFamily="18" charset="0"/>
                <a:hlinkClick r:id="rId2"/>
              </a:rPr>
              <a:t>https://www.mass.gov/info-details/early-intervention-billing-reimbursement</a:t>
            </a:r>
            <a:endParaRPr lang="en-US" sz="2400">
              <a:latin typeface="Times New Roman" panose="02020603050405020304" pitchFamily="18" charset="0"/>
              <a:cs typeface="Times New Roman" panose="02020603050405020304" pitchFamily="18" charset="0"/>
            </a:endParaRPr>
          </a:p>
          <a:p>
            <a:pPr marL="800100" indent="-457200">
              <a:buFont typeface="Arial" panose="020B0604020202020204" pitchFamily="34" charset="0"/>
              <a:buChar char="•"/>
            </a:pPr>
            <a:endParaRPr lang="en-US" sz="2400">
              <a:latin typeface="Times New Roman" panose="02020603050405020304" pitchFamily="18" charset="0"/>
              <a:cs typeface="Times New Roman" panose="02020603050405020304" pitchFamily="18" charset="0"/>
            </a:endParaRPr>
          </a:p>
          <a:p>
            <a:pPr marL="800100" indent="-4572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ICC Fiscal Subcommittee’s next meeting is Thursday, April 10, 2025, 2:00pm – 4:00pm</a:t>
            </a:r>
          </a:p>
          <a:p>
            <a:pPr marL="1543050" lvl="1" indent="-457200"/>
            <a:r>
              <a:rPr lang="en-US" sz="2400">
                <a:latin typeface="Times New Roman" panose="02020603050405020304" pitchFamily="18" charset="0"/>
                <a:cs typeface="Times New Roman" panose="02020603050405020304" pitchFamily="18" charset="0"/>
              </a:rPr>
              <a:t>Topic: Part C application review</a:t>
            </a:r>
          </a:p>
          <a:p>
            <a:pPr marL="1543050" lvl="1" indent="-457200"/>
            <a:r>
              <a:rPr lang="en-US" sz="2400">
                <a:latin typeface="Times New Roman" panose="02020603050405020304" pitchFamily="18" charset="0"/>
                <a:cs typeface="Times New Roman" panose="02020603050405020304" pitchFamily="18" charset="0"/>
              </a:rPr>
              <a:t>Link:   </a:t>
            </a:r>
            <a:r>
              <a:rPr lang="en-US" sz="240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Interagency Coordinating Council (ICC) | Mass.gov</a:t>
            </a:r>
            <a:endParaRPr lang="en-US" sz="2400">
              <a:latin typeface="Times New Roman" panose="02020603050405020304" pitchFamily="18" charset="0"/>
              <a:cs typeface="Times New Roman" panose="02020603050405020304" pitchFamily="18" charset="0"/>
            </a:endParaRPr>
          </a:p>
          <a:p>
            <a:pPr marL="800100" indent="-457200">
              <a:buFont typeface="Arial" panose="020B0604020202020204" pitchFamily="34" charset="0"/>
              <a:buChar char="•"/>
            </a:pPr>
            <a:endParaRPr lang="en-US" sz="2400">
              <a:latin typeface="Times New Roman" panose="02020603050405020304" pitchFamily="18" charset="0"/>
              <a:cs typeface="Times New Roman" panose="02020603050405020304" pitchFamily="18" charset="0"/>
            </a:endParaRPr>
          </a:p>
          <a:p>
            <a:pPr marL="800100" indent="-4572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The FY26 Governor’s budget was submitted and pending Joint Ways and Means Budget </a:t>
            </a:r>
          </a:p>
          <a:p>
            <a:pPr marL="1543050" lvl="1" indent="-457200"/>
            <a:r>
              <a:rPr lang="en-US" sz="2400">
                <a:latin typeface="Times New Roman" panose="02020603050405020304" pitchFamily="18" charset="0"/>
                <a:cs typeface="Times New Roman" panose="02020603050405020304" pitchFamily="18" charset="0"/>
              </a:rPr>
              <a:t>Early Intervention funding was in line with expectations </a:t>
            </a:r>
          </a:p>
          <a:p>
            <a:pPr marL="800100" indent="-457200">
              <a:buFont typeface="Arial" panose="020B0604020202020204" pitchFamily="34" charset="0"/>
              <a:buChar char="•"/>
            </a:pPr>
            <a:endParaRPr lang="en-US" sz="2800">
              <a:latin typeface="Times New Roman" panose="02020603050405020304" pitchFamily="18" charset="0"/>
              <a:cs typeface="Times New Roman" panose="02020603050405020304" pitchFamily="18" charset="0"/>
            </a:endParaRPr>
          </a:p>
          <a:p>
            <a:pPr marL="800100" indent="-457200">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Find information on the Early Intervention Division’s Part C draft grant application and budget for federal fiscal year 2025</a:t>
            </a:r>
          </a:p>
          <a:p>
            <a:pPr marL="1543050" lvl="1" indent="-457200"/>
            <a:r>
              <a:rPr lang="en-US" sz="2400">
                <a:latin typeface="Times New Roman"/>
                <a:cs typeface="Times New Roman"/>
                <a:hlinkClick r:id="rId4"/>
              </a:rPr>
              <a:t>https://www.mass.gov/info-details/ffy25-part-c-grant-application-draft</a:t>
            </a:r>
            <a:endParaRPr lang="en-US" sz="2400">
              <a:latin typeface="Times New Roman" panose="02020603050405020304" pitchFamily="18" charset="0"/>
              <a:cs typeface="Times New Roman" panose="02020603050405020304" pitchFamily="18" charset="0"/>
              <a:hlinkClick r:id="rId4"/>
            </a:endParaRPr>
          </a:p>
          <a:p>
            <a:pPr marL="1085850" lvl="1" indent="0">
              <a:buNone/>
            </a:pPr>
            <a:endParaRPr lang="en-US" sz="2400">
              <a:latin typeface="Times New Roman" panose="02020603050405020304" pitchFamily="18" charset="0"/>
              <a:cs typeface="Times New Roman" panose="02020603050405020304" pitchFamily="18" charset="0"/>
            </a:endParaRPr>
          </a:p>
          <a:p>
            <a:pPr marL="1543050" lvl="1" indent="-457200"/>
            <a:endParaRPr lang="en-US" sz="2400">
              <a:latin typeface="Times New Roman" panose="02020603050405020304" pitchFamily="18" charset="0"/>
              <a:cs typeface="Times New Roman" panose="02020603050405020304" pitchFamily="18" charset="0"/>
            </a:endParaRPr>
          </a:p>
          <a:p>
            <a:pPr marL="800100" indent="-457200"/>
            <a:r>
              <a:rPr lang="en-US" sz="28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88912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7EFF5-57E9-3DF2-2FBB-432F02DEF42D}"/>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A1704E0-7DC8-EB3C-41F9-20EA5E2C17A8}"/>
              </a:ext>
            </a:extLst>
          </p:cNvPr>
          <p:cNvSpPr>
            <a:spLocks noGrp="1"/>
          </p:cNvSpPr>
          <p:nvPr>
            <p:ph type="title" idx="4294967295"/>
          </p:nvPr>
        </p:nvSpPr>
        <p:spPr>
          <a:xfrm>
            <a:off x="597529" y="2726690"/>
            <a:ext cx="10603329" cy="1373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Common Error Codes in EICS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(How to resolve them)  </a:t>
            </a:r>
          </a:p>
        </p:txBody>
      </p:sp>
      <p:sp>
        <p:nvSpPr>
          <p:cNvPr id="5" name="Text Placeholder 4">
            <a:extLst>
              <a:ext uri="{FF2B5EF4-FFF2-40B4-BE49-F238E27FC236}">
                <a16:creationId xmlns:a16="http://schemas.microsoft.com/office/drawing/2014/main" id="{E88BD44A-FF19-2454-7476-99365A91AD9D}"/>
              </a:ext>
            </a:extLst>
          </p:cNvPr>
          <p:cNvSpPr>
            <a:spLocks noGrp="1"/>
          </p:cNvSpPr>
          <p:nvPr>
            <p:ph type="body" sz="quarter" idx="11"/>
          </p:nvPr>
        </p:nvSpPr>
        <p:spPr>
          <a:xfrm>
            <a:off x="3697287" y="4279198"/>
            <a:ext cx="4797425" cy="757542"/>
          </a:xfrm>
        </p:spPr>
        <p:txBody>
          <a:bodyPr lIns="91440" tIns="45720" rIns="91440" bIns="45720" anchor="t"/>
          <a:lstStyle/>
          <a:p>
            <a:r>
              <a:rPr lang="en-US">
                <a:latin typeface="Arial"/>
                <a:cs typeface="Arial"/>
              </a:rPr>
              <a:t>March 20, 2025</a:t>
            </a:r>
            <a:endParaRPr lang="en-US"/>
          </a:p>
        </p:txBody>
      </p:sp>
      <p:sp>
        <p:nvSpPr>
          <p:cNvPr id="2" name="Slide Number Placeholder 1">
            <a:extLst>
              <a:ext uri="{FF2B5EF4-FFF2-40B4-BE49-F238E27FC236}">
                <a16:creationId xmlns:a16="http://schemas.microsoft.com/office/drawing/2014/main" id="{13FD5E6E-FF56-51D4-D5A3-019FB237C519}"/>
              </a:ext>
            </a:extLst>
          </p:cNvPr>
          <p:cNvSpPr>
            <a:spLocks noGrp="1"/>
          </p:cNvSpPr>
          <p:nvPr>
            <p:ph type="sldNum" sz="quarter" idx="4294967295"/>
          </p:nvPr>
        </p:nvSpPr>
        <p:spPr>
          <a:xfrm>
            <a:off x="9455150" y="6492875"/>
            <a:ext cx="2736850" cy="365125"/>
          </a:xfrm>
          <a:prstGeom prst="rect">
            <a:avLst/>
          </a:prstGeom>
        </p:spPr>
        <p:txBody>
          <a:bodyPr/>
          <a:lstStyle/>
          <a:p>
            <a:fld id="{CA49D0EE-DE7F-324B-A84C-F36708423CDB}" type="slidenum">
              <a:rPr lang="en-US" smtClean="0"/>
              <a:pPr/>
              <a:t>4</a:t>
            </a:fld>
            <a:endParaRPr lang="en-US"/>
          </a:p>
        </p:txBody>
      </p:sp>
    </p:spTree>
    <p:extLst>
      <p:ext uri="{BB962C8B-B14F-4D97-AF65-F5344CB8AC3E}">
        <p14:creationId xmlns:p14="http://schemas.microsoft.com/office/powerpoint/2010/main" val="838706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029311-59AA-55AC-48C4-02E6C523764C}"/>
              </a:ext>
            </a:extLst>
          </p:cNvPr>
          <p:cNvSpPr>
            <a:spLocks noGrp="1"/>
          </p:cNvSpPr>
          <p:nvPr>
            <p:ph type="title"/>
          </p:nvPr>
        </p:nvSpPr>
        <p:spPr/>
        <p:txBody>
          <a:bodyPr/>
          <a:lstStyle/>
          <a:p>
            <a:r>
              <a:rPr kumimoji="0" lang="en-US" sz="3200" b="1" i="0" u="none" strike="noStrike" kern="1200" cap="none" spc="0" normalizeH="0" baseline="0" noProof="0">
                <a:ln>
                  <a:noFill/>
                </a:ln>
                <a:solidFill>
                  <a:prstClr val="white"/>
                </a:solidFill>
                <a:effectLst/>
                <a:uLnTx/>
                <a:uFillTx/>
                <a:latin typeface="Arial"/>
                <a:ea typeface="+mj-ea"/>
                <a:cs typeface="Arial"/>
              </a:rPr>
              <a:t>Early Intervention</a:t>
            </a:r>
            <a:endParaRPr lang="en-US"/>
          </a:p>
        </p:txBody>
      </p:sp>
      <p:sp>
        <p:nvSpPr>
          <p:cNvPr id="2" name="Slide Number Placeholder 1">
            <a:extLst>
              <a:ext uri="{FF2B5EF4-FFF2-40B4-BE49-F238E27FC236}">
                <a16:creationId xmlns:a16="http://schemas.microsoft.com/office/drawing/2014/main" id="{B73B1B06-9627-FAE6-C658-E5DF3E7122F3}"/>
              </a:ext>
            </a:extLst>
          </p:cNvPr>
          <p:cNvSpPr>
            <a:spLocks noGrp="1"/>
          </p:cNvSpPr>
          <p:nvPr>
            <p:ph type="sldNum" sz="quarter" idx="4"/>
          </p:nvPr>
        </p:nvSpPr>
        <p:spPr/>
        <p:txBody>
          <a:bodyPr/>
          <a:lstStyle/>
          <a:p>
            <a:fld id="{CA49D0EE-DE7F-324B-A84C-F36708423CDB}" type="slidenum">
              <a:rPr lang="en-US" smtClean="0"/>
              <a:pPr/>
              <a:t>5</a:t>
            </a:fld>
            <a:endParaRPr lang="en-US"/>
          </a:p>
        </p:txBody>
      </p:sp>
      <p:sp>
        <p:nvSpPr>
          <p:cNvPr id="4" name="Content Placeholder 3">
            <a:extLst>
              <a:ext uri="{FF2B5EF4-FFF2-40B4-BE49-F238E27FC236}">
                <a16:creationId xmlns:a16="http://schemas.microsoft.com/office/drawing/2014/main" id="{BB4E49C2-F87B-EE97-1138-A2917967D2AD}"/>
              </a:ext>
            </a:extLst>
          </p:cNvPr>
          <p:cNvSpPr>
            <a:spLocks noGrp="1"/>
          </p:cNvSpPr>
          <p:nvPr>
            <p:ph idx="1"/>
          </p:nvPr>
        </p:nvSpPr>
        <p:spPr>
          <a:xfrm>
            <a:off x="609600" y="2430530"/>
            <a:ext cx="10972800" cy="1996941"/>
          </a:xfrm>
        </p:spPr>
        <p:txBody>
          <a:bodyPr/>
          <a:lstStyle/>
          <a:p>
            <a:r>
              <a:rPr lang="en-US"/>
              <a:t>Massachusetts Early Intervention (EI) is a program for infants and toddlers (birth to 3 years old) who have developmental delays or are at risk of a developmental delay</a:t>
            </a:r>
          </a:p>
          <a:p>
            <a:endParaRPr lang="en-US"/>
          </a:p>
        </p:txBody>
      </p:sp>
    </p:spTree>
    <p:extLst>
      <p:ext uri="{BB962C8B-B14F-4D97-AF65-F5344CB8AC3E}">
        <p14:creationId xmlns:p14="http://schemas.microsoft.com/office/powerpoint/2010/main" val="1719305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7A715-3E37-ACAC-B34E-F2C908308612}"/>
              </a:ext>
            </a:extLst>
          </p:cNvPr>
          <p:cNvSpPr>
            <a:spLocks noGrp="1"/>
          </p:cNvSpPr>
          <p:nvPr>
            <p:ph type="title"/>
          </p:nvPr>
        </p:nvSpPr>
        <p:spPr/>
        <p:txBody>
          <a:bodyPr>
            <a:normAutofit/>
          </a:bodyPr>
          <a:lstStyle/>
          <a:p>
            <a:r>
              <a:rPr lang="en-US" sz="3600" u="none" strike="noStrike">
                <a:effectLst/>
              </a:rPr>
              <a:t>Error Codes</a:t>
            </a:r>
            <a:endParaRPr lang="en-US"/>
          </a:p>
        </p:txBody>
      </p:sp>
      <p:sp>
        <p:nvSpPr>
          <p:cNvPr id="2" name="Slide Number Placeholder 1">
            <a:extLst>
              <a:ext uri="{FF2B5EF4-FFF2-40B4-BE49-F238E27FC236}">
                <a16:creationId xmlns:a16="http://schemas.microsoft.com/office/drawing/2014/main" id="{5E81C8C4-3FB5-7E41-8D85-64237C34317C}"/>
              </a:ext>
            </a:extLst>
          </p:cNvPr>
          <p:cNvSpPr>
            <a:spLocks noGrp="1"/>
          </p:cNvSpPr>
          <p:nvPr>
            <p:ph type="sldNum" sz="quarter" idx="4"/>
          </p:nvPr>
        </p:nvSpPr>
        <p:spPr/>
        <p:txBody>
          <a:bodyPr/>
          <a:lstStyle/>
          <a:p>
            <a:fld id="{CA49D0EE-DE7F-324B-A84C-F36708423CDB}" type="slidenum">
              <a:rPr lang="en-US" smtClean="0"/>
              <a:pPr/>
              <a:t>6</a:t>
            </a:fld>
            <a:endParaRPr lang="en-US"/>
          </a:p>
        </p:txBody>
      </p:sp>
      <p:sp>
        <p:nvSpPr>
          <p:cNvPr id="4" name="Content Placeholder 3">
            <a:extLst>
              <a:ext uri="{FF2B5EF4-FFF2-40B4-BE49-F238E27FC236}">
                <a16:creationId xmlns:a16="http://schemas.microsoft.com/office/drawing/2014/main" id="{C317434E-C479-435B-7BB7-2206D086BA1B}"/>
              </a:ext>
            </a:extLst>
          </p:cNvPr>
          <p:cNvSpPr>
            <a:spLocks noGrp="1"/>
          </p:cNvSpPr>
          <p:nvPr>
            <p:ph idx="1"/>
          </p:nvPr>
        </p:nvSpPr>
        <p:spPr/>
        <p:txBody>
          <a:bodyPr vert="horz" lIns="91440" tIns="45720" rIns="91440" bIns="45720" rtlCol="0" anchor="t">
            <a:normAutofit/>
          </a:bodyPr>
          <a:lstStyle/>
          <a:p>
            <a:pPr>
              <a:buFont typeface="Arial"/>
              <a:buChar char="•"/>
            </a:pPr>
            <a:r>
              <a:rPr lang="en-US" sz="1800" dirty="0">
                <a:latin typeface="Times New Roman"/>
                <a:cs typeface="Arial"/>
              </a:rPr>
              <a:t>Assigning Error Codes</a:t>
            </a:r>
          </a:p>
          <a:p>
            <a:pPr>
              <a:buFont typeface="Arial"/>
              <a:buChar char="•"/>
            </a:pPr>
            <a:endParaRPr lang="en-US" sz="1800" dirty="0">
              <a:latin typeface="Times New Roman"/>
              <a:cs typeface="Arial"/>
            </a:endParaRPr>
          </a:p>
          <a:p>
            <a:pPr>
              <a:buFont typeface="Arial"/>
              <a:buChar char="•"/>
            </a:pPr>
            <a:r>
              <a:rPr lang="en-US" sz="1800" dirty="0">
                <a:latin typeface="Times New Roman"/>
                <a:cs typeface="Arial"/>
              </a:rPr>
              <a:t>When service delivery data has been uploaded into the EI Client System via the Claim Submission Process, a series of validations and adjudications (business rules) occur in the System </a:t>
            </a:r>
          </a:p>
          <a:p>
            <a:endParaRPr lang="en-US" sz="1800" dirty="0">
              <a:latin typeface="Times New Roman"/>
              <a:cs typeface="Arial"/>
            </a:endParaRPr>
          </a:p>
          <a:p>
            <a:pPr>
              <a:buFont typeface="Arial"/>
              <a:buChar char="•"/>
            </a:pPr>
            <a:r>
              <a:rPr lang="en-US" sz="1800" dirty="0">
                <a:latin typeface="Times New Roman"/>
                <a:cs typeface="Arial"/>
              </a:rPr>
              <a:t>If the claim passes all validations and adjudications, there will be no errors in the Error Message entity associated to the claim</a:t>
            </a:r>
          </a:p>
          <a:p>
            <a:pPr>
              <a:buFont typeface="Arial"/>
              <a:buChar char="•"/>
            </a:pPr>
            <a:endParaRPr lang="en-US" sz="1800" dirty="0">
              <a:latin typeface="Times New Roman"/>
              <a:cs typeface="Arial"/>
            </a:endParaRPr>
          </a:p>
          <a:p>
            <a:pPr>
              <a:buFont typeface="Arial"/>
              <a:buChar char="•"/>
            </a:pPr>
            <a:r>
              <a:rPr lang="en-US" sz="1800" dirty="0">
                <a:latin typeface="Times New Roman"/>
                <a:cs typeface="Arial"/>
              </a:rPr>
              <a:t>If the claim does not pass a validation or adjudication, then an error code is assigned to the claim, as shown below</a:t>
            </a:r>
          </a:p>
          <a:p>
            <a:endParaRPr lang="en-US" dirty="0"/>
          </a:p>
        </p:txBody>
      </p:sp>
      <p:pic>
        <p:nvPicPr>
          <p:cNvPr id="6" name="Picture 5" descr="Example of error code for a claim">
            <a:extLst>
              <a:ext uri="{FF2B5EF4-FFF2-40B4-BE49-F238E27FC236}">
                <a16:creationId xmlns:a16="http://schemas.microsoft.com/office/drawing/2014/main" id="{783B8DF3-0205-50D2-CF3F-61ED70C0C5F5}"/>
              </a:ext>
            </a:extLst>
          </p:cNvPr>
          <p:cNvPicPr>
            <a:picLocks noChangeAspect="1"/>
          </p:cNvPicPr>
          <p:nvPr/>
        </p:nvPicPr>
        <p:blipFill>
          <a:blip r:embed="rId3"/>
          <a:stretch>
            <a:fillRect/>
          </a:stretch>
        </p:blipFill>
        <p:spPr>
          <a:xfrm>
            <a:off x="2488297" y="4212832"/>
            <a:ext cx="7181850" cy="1800225"/>
          </a:xfrm>
          <a:prstGeom prst="rect">
            <a:avLst/>
          </a:prstGeom>
        </p:spPr>
      </p:pic>
    </p:spTree>
    <p:extLst>
      <p:ext uri="{BB962C8B-B14F-4D97-AF65-F5344CB8AC3E}">
        <p14:creationId xmlns:p14="http://schemas.microsoft.com/office/powerpoint/2010/main" val="3618947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55253B-58AE-A176-1427-B9C8097F8284}"/>
              </a:ext>
            </a:extLst>
          </p:cNvPr>
          <p:cNvSpPr>
            <a:spLocks noGrp="1"/>
          </p:cNvSpPr>
          <p:nvPr>
            <p:ph type="title"/>
          </p:nvPr>
        </p:nvSpPr>
        <p:spPr/>
        <p:txBody>
          <a:bodyPr/>
          <a:lstStyle/>
          <a:p>
            <a:r>
              <a:rPr lang="en-US"/>
              <a:t>Claims Status</a:t>
            </a:r>
          </a:p>
        </p:txBody>
      </p:sp>
      <p:sp>
        <p:nvSpPr>
          <p:cNvPr id="15" name="TextBox 14">
            <a:extLst>
              <a:ext uri="{FF2B5EF4-FFF2-40B4-BE49-F238E27FC236}">
                <a16:creationId xmlns:a16="http://schemas.microsoft.com/office/drawing/2014/main" id="{826DCBAF-A480-CAC4-5232-5E7E1EA6476D}"/>
              </a:ext>
            </a:extLst>
          </p:cNvPr>
          <p:cNvSpPr txBox="1"/>
          <p:nvPr/>
        </p:nvSpPr>
        <p:spPr>
          <a:xfrm>
            <a:off x="334310" y="1566249"/>
            <a:ext cx="2860895" cy="2308324"/>
          </a:xfrm>
          <a:prstGeom prst="rect">
            <a:avLst/>
          </a:prstGeom>
          <a:noFill/>
        </p:spPr>
        <p:txBody>
          <a:bodyPr wrap="square" rtlCol="0">
            <a:spAutoFit/>
          </a:bodyPr>
          <a:lstStyle/>
          <a:p>
            <a:r>
              <a:rPr lang="en-US" dirty="0"/>
              <a:t>When you receive a rejected claim status, it means the claim contains an error. The rejection will include an error code that explains the issue. You must fix the error before the claim can be processed.</a:t>
            </a:r>
          </a:p>
        </p:txBody>
      </p:sp>
      <p:cxnSp>
        <p:nvCxnSpPr>
          <p:cNvPr id="11" name="Straight Arrow Connector 10">
            <a:extLst>
              <a:ext uri="{FF2B5EF4-FFF2-40B4-BE49-F238E27FC236}">
                <a16:creationId xmlns:a16="http://schemas.microsoft.com/office/drawing/2014/main" id="{53124211-E3CC-F2B9-2AE9-5C8D2E895B7F}"/>
              </a:ext>
              <a:ext uri="{C183D7F6-B498-43B3-948B-1728B52AA6E4}">
                <adec:decorative xmlns:adec="http://schemas.microsoft.com/office/drawing/2017/decorative" val="1"/>
              </a:ext>
            </a:extLst>
          </p:cNvPr>
          <p:cNvCxnSpPr>
            <a:cxnSpLocks/>
          </p:cNvCxnSpPr>
          <p:nvPr/>
        </p:nvCxnSpPr>
        <p:spPr>
          <a:xfrm>
            <a:off x="3195205" y="1729212"/>
            <a:ext cx="720753" cy="507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Content Placeholder 5" descr="Claim status with descriptions for 277 claim status category codes">
            <a:extLst>
              <a:ext uri="{FF2B5EF4-FFF2-40B4-BE49-F238E27FC236}">
                <a16:creationId xmlns:a16="http://schemas.microsoft.com/office/drawing/2014/main" id="{7074F522-4851-30DD-E7C4-5BCF1538A0DE}"/>
              </a:ext>
            </a:extLst>
          </p:cNvPr>
          <p:cNvPicPr>
            <a:picLocks noGrp="1" noChangeAspect="1"/>
          </p:cNvPicPr>
          <p:nvPr>
            <p:ph idx="1"/>
          </p:nvPr>
        </p:nvPicPr>
        <p:blipFill>
          <a:blip r:embed="rId3"/>
          <a:stretch>
            <a:fillRect/>
          </a:stretch>
        </p:blipFill>
        <p:spPr>
          <a:xfrm>
            <a:off x="3993247" y="1022801"/>
            <a:ext cx="7572375" cy="2314575"/>
          </a:xfrm>
        </p:spPr>
      </p:pic>
      <p:pic>
        <p:nvPicPr>
          <p:cNvPr id="8" name="Picture 7" descr="Claim status with descriptions for 277 claim status category codes">
            <a:extLst>
              <a:ext uri="{FF2B5EF4-FFF2-40B4-BE49-F238E27FC236}">
                <a16:creationId xmlns:a16="http://schemas.microsoft.com/office/drawing/2014/main" id="{7680E6FD-24BD-99A0-8647-76AA161F2C41}"/>
              </a:ext>
            </a:extLst>
          </p:cNvPr>
          <p:cNvPicPr>
            <a:picLocks noChangeAspect="1"/>
          </p:cNvPicPr>
          <p:nvPr/>
        </p:nvPicPr>
        <p:blipFill>
          <a:blip r:embed="rId4"/>
          <a:stretch>
            <a:fillRect/>
          </a:stretch>
        </p:blipFill>
        <p:spPr>
          <a:xfrm>
            <a:off x="3993247" y="3337376"/>
            <a:ext cx="7572375" cy="2171700"/>
          </a:xfrm>
          <a:prstGeom prst="rect">
            <a:avLst/>
          </a:prstGeom>
        </p:spPr>
      </p:pic>
      <p:cxnSp>
        <p:nvCxnSpPr>
          <p:cNvPr id="19" name="Straight Connector 18">
            <a:extLst>
              <a:ext uri="{FF2B5EF4-FFF2-40B4-BE49-F238E27FC236}">
                <a16:creationId xmlns:a16="http://schemas.microsoft.com/office/drawing/2014/main" id="{48FDDA66-DD79-0D42-D05F-E9BFE93986E5}"/>
              </a:ext>
              <a:ext uri="{C183D7F6-B498-43B3-948B-1728B52AA6E4}">
                <adec:decorative xmlns:adec="http://schemas.microsoft.com/office/drawing/2017/decorative" val="1"/>
              </a:ext>
            </a:extLst>
          </p:cNvPr>
          <p:cNvCxnSpPr/>
          <p:nvPr/>
        </p:nvCxnSpPr>
        <p:spPr>
          <a:xfrm>
            <a:off x="3993247" y="5269117"/>
            <a:ext cx="1475046" cy="239959"/>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F45BA7C7-5C36-031B-DA80-2B809B58C668}"/>
              </a:ext>
              <a:ext uri="{C183D7F6-B498-43B3-948B-1728B52AA6E4}">
                <adec:decorative xmlns:adec="http://schemas.microsoft.com/office/drawing/2017/decorative" val="1"/>
              </a:ext>
            </a:extLst>
          </p:cNvPr>
          <p:cNvCxnSpPr/>
          <p:nvPr/>
        </p:nvCxnSpPr>
        <p:spPr>
          <a:xfrm>
            <a:off x="3993247" y="2862919"/>
            <a:ext cx="1348298" cy="474457"/>
          </a:xfrm>
          <a:prstGeom prst="line">
            <a:avLst/>
          </a:prstGeom>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049CEE4F-B696-672E-9ABC-CB1DD7970446}"/>
              </a:ext>
              <a:ext uri="{C183D7F6-B498-43B3-948B-1728B52AA6E4}">
                <adec:decorative xmlns:adec="http://schemas.microsoft.com/office/drawing/2017/decorative" val="1"/>
              </a:ext>
            </a:extLst>
          </p:cNvPr>
          <p:cNvCxnSpPr>
            <a:stCxn id="8" idx="1"/>
            <a:endCxn id="8" idx="1"/>
          </p:cNvCxnSpPr>
          <p:nvPr/>
        </p:nvCxnSpPr>
        <p:spPr>
          <a:xfrm>
            <a:off x="3993247" y="4423226"/>
            <a:ext cx="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03E4AB9E-8A6F-3439-56F9-5FB8963797EB}"/>
              </a:ext>
              <a:ext uri="{C183D7F6-B498-43B3-948B-1728B52AA6E4}">
                <adec:decorative xmlns:adec="http://schemas.microsoft.com/office/drawing/2017/decorative" val="1"/>
              </a:ext>
            </a:extLst>
          </p:cNvPr>
          <p:cNvCxnSpPr>
            <a:cxnSpLocks/>
          </p:cNvCxnSpPr>
          <p:nvPr/>
        </p:nvCxnSpPr>
        <p:spPr>
          <a:xfrm>
            <a:off x="3993247" y="4285691"/>
            <a:ext cx="1348298" cy="458325"/>
          </a:xfrm>
          <a:prstGeom prst="line">
            <a:avLst/>
          </a:prstGeom>
        </p:spPr>
        <p:style>
          <a:lnRef idx="1">
            <a:schemeClr val="accent2"/>
          </a:lnRef>
          <a:fillRef idx="0">
            <a:schemeClr val="accent2"/>
          </a:fillRef>
          <a:effectRef idx="0">
            <a:schemeClr val="accent2"/>
          </a:effectRef>
          <a:fontRef idx="minor">
            <a:schemeClr val="tx1"/>
          </a:fontRef>
        </p:style>
      </p:cxnSp>
      <p:sp>
        <p:nvSpPr>
          <p:cNvPr id="2" name="Slide Number Placeholder 1">
            <a:extLst>
              <a:ext uri="{FF2B5EF4-FFF2-40B4-BE49-F238E27FC236}">
                <a16:creationId xmlns:a16="http://schemas.microsoft.com/office/drawing/2014/main" id="{C22EC7A5-E2A8-1DF3-FC03-2793EA94A604}"/>
              </a:ext>
            </a:extLst>
          </p:cNvPr>
          <p:cNvSpPr>
            <a:spLocks noGrp="1"/>
          </p:cNvSpPr>
          <p:nvPr>
            <p:ph type="sldNum" sz="quarter" idx="4"/>
          </p:nvPr>
        </p:nvSpPr>
        <p:spPr/>
        <p:txBody>
          <a:bodyPr/>
          <a:lstStyle/>
          <a:p>
            <a:fld id="{CA49D0EE-DE7F-324B-A84C-F36708423CDB}" type="slidenum">
              <a:rPr lang="en-US" smtClean="0"/>
              <a:pPr/>
              <a:t>7</a:t>
            </a:fld>
            <a:endParaRPr lang="en-US"/>
          </a:p>
        </p:txBody>
      </p:sp>
    </p:spTree>
    <p:extLst>
      <p:ext uri="{BB962C8B-B14F-4D97-AF65-F5344CB8AC3E}">
        <p14:creationId xmlns:p14="http://schemas.microsoft.com/office/powerpoint/2010/main" val="4188181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41062EE-EE49-D910-FC18-E5ACC96E23A0}"/>
              </a:ext>
            </a:extLst>
          </p:cNvPr>
          <p:cNvSpPr>
            <a:spLocks noGrp="1"/>
          </p:cNvSpPr>
          <p:nvPr>
            <p:ph type="title"/>
          </p:nvPr>
        </p:nvSpPr>
        <p:spPr/>
        <p:txBody>
          <a:bodyPr/>
          <a:lstStyle/>
          <a:p>
            <a:r>
              <a:rPr lang="en-US"/>
              <a:t>Common Errors</a:t>
            </a:r>
          </a:p>
        </p:txBody>
      </p:sp>
      <p:pic>
        <p:nvPicPr>
          <p:cNvPr id="10" name="Content Placeholder 9" descr="Common errors for GroupExceeded">
            <a:extLst>
              <a:ext uri="{FF2B5EF4-FFF2-40B4-BE49-F238E27FC236}">
                <a16:creationId xmlns:a16="http://schemas.microsoft.com/office/drawing/2014/main" id="{0E77DB42-F643-AB47-44AF-CF9E2BFD7DD4}"/>
              </a:ext>
            </a:extLst>
          </p:cNvPr>
          <p:cNvPicPr>
            <a:picLocks noGrp="1" noChangeAspect="1"/>
          </p:cNvPicPr>
          <p:nvPr>
            <p:ph idx="1"/>
          </p:nvPr>
        </p:nvPicPr>
        <p:blipFill>
          <a:blip r:embed="rId3"/>
          <a:stretch>
            <a:fillRect/>
          </a:stretch>
        </p:blipFill>
        <p:spPr>
          <a:xfrm>
            <a:off x="973388" y="1242143"/>
            <a:ext cx="9991726" cy="2133600"/>
          </a:xfrm>
        </p:spPr>
      </p:pic>
      <p:pic>
        <p:nvPicPr>
          <p:cNvPr id="12" name="Picture 11" descr="Common errors for InsurerMappingInvalid">
            <a:extLst>
              <a:ext uri="{FF2B5EF4-FFF2-40B4-BE49-F238E27FC236}">
                <a16:creationId xmlns:a16="http://schemas.microsoft.com/office/drawing/2014/main" id="{31F0E6E6-CF5B-FB12-C672-03F16E715312}"/>
              </a:ext>
            </a:extLst>
          </p:cNvPr>
          <p:cNvPicPr>
            <a:picLocks noChangeAspect="1"/>
          </p:cNvPicPr>
          <p:nvPr/>
        </p:nvPicPr>
        <p:blipFill>
          <a:blip r:embed="rId4"/>
          <a:stretch>
            <a:fillRect/>
          </a:stretch>
        </p:blipFill>
        <p:spPr>
          <a:xfrm>
            <a:off x="973388" y="3375743"/>
            <a:ext cx="10010775" cy="1647825"/>
          </a:xfrm>
          <a:prstGeom prst="rect">
            <a:avLst/>
          </a:prstGeom>
        </p:spPr>
      </p:pic>
      <p:pic>
        <p:nvPicPr>
          <p:cNvPr id="14" name="Picture 13" descr="Common Error for &quot;Reissue the claim with the matching information&quot;">
            <a:extLst>
              <a:ext uri="{FF2B5EF4-FFF2-40B4-BE49-F238E27FC236}">
                <a16:creationId xmlns:a16="http://schemas.microsoft.com/office/drawing/2014/main" id="{CB30062D-62A7-0DC2-DE42-512E17489836}"/>
              </a:ext>
            </a:extLst>
          </p:cNvPr>
          <p:cNvPicPr>
            <a:picLocks noChangeAspect="1"/>
          </p:cNvPicPr>
          <p:nvPr/>
        </p:nvPicPr>
        <p:blipFill>
          <a:blip r:embed="rId5"/>
          <a:stretch>
            <a:fillRect/>
          </a:stretch>
        </p:blipFill>
        <p:spPr>
          <a:xfrm>
            <a:off x="992438" y="5023568"/>
            <a:ext cx="9991725" cy="447675"/>
          </a:xfrm>
          <a:prstGeom prst="rect">
            <a:avLst/>
          </a:prstGeom>
        </p:spPr>
      </p:pic>
      <p:sp>
        <p:nvSpPr>
          <p:cNvPr id="2" name="Slide Number Placeholder 1">
            <a:extLst>
              <a:ext uri="{FF2B5EF4-FFF2-40B4-BE49-F238E27FC236}">
                <a16:creationId xmlns:a16="http://schemas.microsoft.com/office/drawing/2014/main" id="{07F7430C-9E99-B276-3124-060C7221610D}"/>
              </a:ext>
            </a:extLst>
          </p:cNvPr>
          <p:cNvSpPr>
            <a:spLocks noGrp="1"/>
          </p:cNvSpPr>
          <p:nvPr>
            <p:ph type="sldNum" sz="quarter" idx="4"/>
          </p:nvPr>
        </p:nvSpPr>
        <p:spPr/>
        <p:txBody>
          <a:bodyPr/>
          <a:lstStyle/>
          <a:p>
            <a:fld id="{CA49D0EE-DE7F-324B-A84C-F36708423CDB}" type="slidenum">
              <a:rPr lang="en-US" smtClean="0"/>
              <a:pPr/>
              <a:t>8</a:t>
            </a:fld>
            <a:endParaRPr lang="en-US"/>
          </a:p>
        </p:txBody>
      </p:sp>
    </p:spTree>
    <p:extLst>
      <p:ext uri="{BB962C8B-B14F-4D97-AF65-F5344CB8AC3E}">
        <p14:creationId xmlns:p14="http://schemas.microsoft.com/office/powerpoint/2010/main" val="2812658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AE6569-8C2F-778E-33C1-2987DF329A2A}"/>
              </a:ext>
            </a:extLst>
          </p:cNvPr>
          <p:cNvSpPr>
            <a:spLocks noGrp="1"/>
          </p:cNvSpPr>
          <p:nvPr>
            <p:ph type="title"/>
          </p:nvPr>
        </p:nvSpPr>
        <p:spPr/>
        <p:txBody>
          <a:bodyPr/>
          <a:lstStyle/>
          <a:p>
            <a:r>
              <a:rPr lang="en-US"/>
              <a:t>Common Error reported to Help Desk</a:t>
            </a:r>
          </a:p>
        </p:txBody>
      </p:sp>
      <p:sp>
        <p:nvSpPr>
          <p:cNvPr id="2" name="Slide Number Placeholder 1">
            <a:extLst>
              <a:ext uri="{FF2B5EF4-FFF2-40B4-BE49-F238E27FC236}">
                <a16:creationId xmlns:a16="http://schemas.microsoft.com/office/drawing/2014/main" id="{EC694036-C764-3540-2285-53AB365F3DAF}"/>
              </a:ext>
            </a:extLst>
          </p:cNvPr>
          <p:cNvSpPr>
            <a:spLocks noGrp="1"/>
          </p:cNvSpPr>
          <p:nvPr>
            <p:ph type="sldNum" sz="quarter" idx="4"/>
          </p:nvPr>
        </p:nvSpPr>
        <p:spPr/>
        <p:txBody>
          <a:bodyPr/>
          <a:lstStyle/>
          <a:p>
            <a:fld id="{CA49D0EE-DE7F-324B-A84C-F36708423CDB}" type="slidenum">
              <a:rPr lang="en-US" smtClean="0"/>
              <a:pPr/>
              <a:t>9</a:t>
            </a:fld>
            <a:endParaRPr lang="en-US"/>
          </a:p>
        </p:txBody>
      </p:sp>
      <p:pic>
        <p:nvPicPr>
          <p:cNvPr id="5" name="Content Placeholder 4" descr="Common Error report to Help Desk for AssessmentExceed">
            <a:extLst>
              <a:ext uri="{FF2B5EF4-FFF2-40B4-BE49-F238E27FC236}">
                <a16:creationId xmlns:a16="http://schemas.microsoft.com/office/drawing/2014/main" id="{7DC6B143-16B8-F02C-C7C1-F2DD06D6C85F}"/>
              </a:ext>
            </a:extLst>
          </p:cNvPr>
          <p:cNvPicPr>
            <a:picLocks noGrp="1" noChangeAspect="1"/>
          </p:cNvPicPr>
          <p:nvPr>
            <p:ph idx="1"/>
          </p:nvPr>
        </p:nvPicPr>
        <p:blipFill>
          <a:blip r:embed="rId3"/>
          <a:stretch>
            <a:fillRect/>
          </a:stretch>
        </p:blipFill>
        <p:spPr>
          <a:xfrm>
            <a:off x="1181285" y="2338570"/>
            <a:ext cx="10010500" cy="1658256"/>
          </a:xfrm>
          <a:prstGeom prst="rect">
            <a:avLst/>
          </a:prstGeom>
        </p:spPr>
      </p:pic>
    </p:spTree>
    <p:extLst>
      <p:ext uri="{BB962C8B-B14F-4D97-AF65-F5344CB8AC3E}">
        <p14:creationId xmlns:p14="http://schemas.microsoft.com/office/powerpoint/2010/main" val="18682538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PPT-Template.pptx" id="{96C2E639-D294-4220-9985-8E2F7284829E}" vid="{6F8A1C8D-C38C-43CD-AF9D-6986CE62D2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6883D9E03D8447BF77B0CE7CCEBF50" ma:contentTypeVersion="6" ma:contentTypeDescription="Create a new document." ma:contentTypeScope="" ma:versionID="e9261d879be5eb3a3d3b1e8714955416">
  <xsd:schema xmlns:xsd="http://www.w3.org/2001/XMLSchema" xmlns:xs="http://www.w3.org/2001/XMLSchema" xmlns:p="http://schemas.microsoft.com/office/2006/metadata/properties" xmlns:ns2="b2794a14-d2f2-4a21-87a1-2bf307f5e2b1" xmlns:ns3="602e8ada-c94d-47de-92a8-eff9311cb231" targetNamespace="http://schemas.microsoft.com/office/2006/metadata/properties" ma:root="true" ma:fieldsID="447e552dd9d83ae86574431a7f4b4fb7" ns2:_="" ns3:_="">
    <xsd:import namespace="b2794a14-d2f2-4a21-87a1-2bf307f5e2b1"/>
    <xsd:import namespace="602e8ada-c94d-47de-92a8-eff9311cb23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2794a14-d2f2-4a21-87a1-2bf307f5e2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2e8ada-c94d-47de-92a8-eff9311cb23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E49BC6-8039-4984-B00B-5AA70410891D}">
  <ds:schemaRefs>
    <ds:schemaRef ds:uri="602e8ada-c94d-47de-92a8-eff9311cb231"/>
    <ds:schemaRef ds:uri="b2794a14-d2f2-4a21-87a1-2bf307f5e2b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24D9094-64B8-4632-A3B1-F24D23B1867F}">
  <ds:schemaRefs>
    <ds:schemaRef ds:uri="http://schemas.microsoft.com/sharepoint/v3/contenttype/forms"/>
  </ds:schemaRefs>
</ds:datastoreItem>
</file>

<file path=customXml/itemProps3.xml><?xml version="1.0" encoding="utf-8"?>
<ds:datastoreItem xmlns:ds="http://schemas.openxmlformats.org/officeDocument/2006/customXml" ds:itemID="{6E8AD35F-6594-4B15-9277-8BFC9EFD0490}">
  <ds:schemaRefs>
    <ds:schemaRef ds:uri="602e8ada-c94d-47de-92a8-eff9311cb231"/>
    <ds:schemaRef ds:uri="b2794a14-d2f2-4a21-87a1-2bf307f5e2b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7</TotalTime>
  <Words>589</Words>
  <Application>Microsoft Office PowerPoint</Application>
  <PresentationFormat>Widescreen</PresentationFormat>
  <Paragraphs>77</Paragraphs>
  <Slides>12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Franklin Gothic Book</vt:lpstr>
      <vt:lpstr>Times New Roman</vt:lpstr>
      <vt:lpstr>Office Theme</vt:lpstr>
      <vt:lpstr>Ask Away</vt:lpstr>
      <vt:lpstr>AGENDA</vt:lpstr>
      <vt:lpstr>Early Intervention Updates</vt:lpstr>
      <vt:lpstr>Common Error Codes in EICS  (How to resolve them)  </vt:lpstr>
      <vt:lpstr>Early Intervention</vt:lpstr>
      <vt:lpstr>Error Codes</vt:lpstr>
      <vt:lpstr>Claims Status</vt:lpstr>
      <vt:lpstr>Common Errors</vt:lpstr>
      <vt:lpstr>Common Error reported to Help Desk</vt:lpstr>
      <vt:lpstr>Ongoing Business</vt:lpstr>
      <vt:lpstr>Negative Payment Voucher</vt:lpstr>
      <vt:lpstr>Ask Away – Next meeting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Atkinson, Jessica L (DPH)</dc:creator>
  <cp:lastModifiedBy>Chaneco, Aynsley</cp:lastModifiedBy>
  <cp:revision>3</cp:revision>
  <cp:lastPrinted>2021-01-21T15:13:04Z</cp:lastPrinted>
  <dcterms:created xsi:type="dcterms:W3CDTF">2022-07-05T15:37:33Z</dcterms:created>
  <dcterms:modified xsi:type="dcterms:W3CDTF">2025-10-14T16:39:23Z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0x0101005F6883D9E03D8447BF77B0CE7CCEBF50</vt:lpwstr>
  </property>
  <property fmtid="{D5CDD505-2E9C-101B-9397-08002B2CF9AE}" pid="3" name="MediaServiceImageTags">
    <vt:lpwstr/>
  </property>
</Properties>
</file>