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microsoft.com/office/2020/02/relationships/classificationlabels" Target="docMetadata/LabelInfo.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notesMasterIdLst>
    <p:notesMasterId r:id="rId17"/>
  </p:notesMasterIdLst>
  <p:handoutMasterIdLst>
    <p:handoutMasterId r:id="rId18"/>
  </p:handoutMasterIdLst>
  <p:sldIdLst>
    <p:sldId id="2147470567" r:id="rId5"/>
    <p:sldId id="2147470564" r:id="rId6"/>
    <p:sldId id="2147470565" r:id="rId7"/>
    <p:sldId id="2147470568" r:id="rId8"/>
    <p:sldId id="2147470556" r:id="rId9"/>
    <p:sldId id="2147470574" r:id="rId10"/>
    <p:sldId id="2147470591" r:id="rId11"/>
    <p:sldId id="2147470592" r:id="rId12"/>
    <p:sldId id="2147470594" r:id="rId13"/>
    <p:sldId id="2147470570" r:id="rId14"/>
    <p:sldId id="2147470595" r:id="rId15"/>
    <p:sldId id="2147470596" r:id="rId16"/>
  </p:sldIdLst>
  <p:sldSz cx="12192000" cy="6858000"/>
  <p:notesSz cx="7086600" cy="93726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4104" userDrawn="1">
          <p15:clr>
            <a:srgbClr val="A4A3A4"/>
          </p15:clr>
        </p15:guide>
        <p15:guide id="2" pos="7080" userDrawn="1">
          <p15:clr>
            <a:srgbClr val="A4A3A4"/>
          </p15:clr>
        </p15:guide>
      </p15:sldGuideLst>
    </p:ext>
    <p:ext uri="{2D200454-40CA-4A62-9FC3-DE9A4176ACB9}">
      <p15:notesGuideLst xmlns:p15="http://schemas.microsoft.com/office/powerpoint/2012/main">
        <p15:guide id="1" orient="horz" pos="2952" userDrawn="1">
          <p15:clr>
            <a:srgbClr val="A4A3A4"/>
          </p15:clr>
        </p15:guide>
        <p15:guide id="2" pos="2232" userDrawn="1">
          <p15:clr>
            <a:srgbClr val="A4A3A4"/>
          </p15:clr>
        </p15:guide>
      </p15:notes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D0D3013C-1B73-CD0F-D354-6A41A46CEA88}" name="Geer, Scott W (DPH)" initials="G(" userId="S::scott.w.geer@mass.gov::9b959217-b051-4bd7-84b4-76ce9c9203a7" providerId="AD"/>
  <p188:author id="{5F0A9E60-FB8B-7D1E-5FEC-A2C6E8AAFE54}" name="White, Emily A (DPH)" initials="EW" userId="S::emily.a.white@mass.gov::0ac31090-e55a-4514-908a-5a1dcd9e2cab" providerId="AD"/>
  <p188:author id="{933C12F6-9E0B-AE18-3612-E8F0C04D2864}" name="Geer, Scott W (DPH)" initials="SG" userId="S::Scott.W.Geer@mass.gov::9b959217-b051-4bd7-84b4-76ce9c9203a7" providerId="AD"/>
</p188:authorLst>
</file>

<file path=ppt/commentAuthors.xml><?xml version="1.0" encoding="utf-8"?>
<p:cmAuthorLst xmlns:a="http://schemas.openxmlformats.org/drawingml/2006/main" xmlns:r="http://schemas.openxmlformats.org/officeDocument/2006/relationships" xmlns:p="http://schemas.openxmlformats.org/presentationml/2006/main">
  <p:cmAuthor id="0" name=" " initials=" " lastIdx="4" clrIdx="0"/>
  <p:cmAuthor id="1" name="Karen" initials="K" lastIdx="2" clrIdx="1"/>
  <p:cmAuthor id="2" name="Bharel, Monica (DPH)" initials="BM(" lastIdx="31" clrIdx="2"/>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55994"/>
    <a:srgbClr val="4376BB"/>
    <a:srgbClr val="032E53"/>
    <a:srgbClr val="013366"/>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B69D5A02-CC8E-4DDE-8F4D-AD943592D168}" v="4" dt="2025-03-20T13:18:04.786"/>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76004" autoAdjust="0"/>
  </p:normalViewPr>
  <p:slideViewPr>
    <p:cSldViewPr snapToGrid="0">
      <p:cViewPr varScale="1">
        <p:scale>
          <a:sx n="48" d="100"/>
          <a:sy n="48" d="100"/>
        </p:scale>
        <p:origin x="428" y="32"/>
      </p:cViewPr>
      <p:guideLst>
        <p:guide orient="horz" pos="4104"/>
        <p:guide pos="7080"/>
      </p:guideLst>
    </p:cSldViewPr>
  </p:slideViewPr>
  <p:notesTextViewPr>
    <p:cViewPr>
      <p:scale>
        <a:sx n="1" d="1"/>
        <a:sy n="1" d="1"/>
      </p:scale>
      <p:origin x="0" y="0"/>
    </p:cViewPr>
  </p:notesTextViewPr>
  <p:notesViewPr>
    <p:cSldViewPr snapToGrid="0">
      <p:cViewPr>
        <p:scale>
          <a:sx n="1" d="2"/>
          <a:sy n="1" d="2"/>
        </p:scale>
        <p:origin x="0" y="0"/>
      </p:cViewPr>
      <p:guideLst>
        <p:guide orient="horz" pos="2952"/>
        <p:guide pos="2232"/>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handoutMaster" Target="handoutMasters/handoutMaster1.xml"/><Relationship Id="rId26" Type="http://schemas.microsoft.com/office/2018/10/relationships/authors" Target="authors.xml"/><Relationship Id="rId3" Type="http://schemas.openxmlformats.org/officeDocument/2006/relationships/customXml" Target="../customXml/item3.xml"/><Relationship Id="rId21" Type="http://schemas.openxmlformats.org/officeDocument/2006/relationships/viewProps" Target="viewProp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notesMaster" Target="notesMasters/notesMaster1.xml"/><Relationship Id="rId25" Type="http://schemas.microsoft.com/office/2015/10/relationships/revisionInfo" Target="revisionInfo.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microsoft.com/office/2016/11/relationships/changesInfo" Target="changesInfos/changesInfo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tableStyles" Target="tableStyles.xml"/><Relationship Id="rId10" Type="http://schemas.openxmlformats.org/officeDocument/2006/relationships/slide" Target="slides/slide6.xml"/><Relationship Id="rId19" Type="http://schemas.openxmlformats.org/officeDocument/2006/relationships/commentAuthors" Target="commentAuthor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theme" Target="theme/theme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Batista, Manuela C (DPH)" userId="S::manuela.c.batista@mass.gov::ef55f405-31ff-46e0-9071-eeba4d2ba03f" providerId="AD" clId="Web-{623242F4-5510-44C8-A33E-64CB9F937D53}"/>
    <pc:docChg chg="modSld">
      <pc:chgData name="Batista, Manuela C (DPH)" userId="S::manuela.c.batista@mass.gov::ef55f405-31ff-46e0-9071-eeba4d2ba03f" providerId="AD" clId="Web-{623242F4-5510-44C8-A33E-64CB9F937D53}" dt="2025-02-20T14:38:56.614" v="4" actId="20577"/>
      <pc:docMkLst>
        <pc:docMk/>
      </pc:docMkLst>
      <pc:sldChg chg="modSp">
        <pc:chgData name="Batista, Manuela C (DPH)" userId="S::manuela.c.batista@mass.gov::ef55f405-31ff-46e0-9071-eeba4d2ba03f" providerId="AD" clId="Web-{623242F4-5510-44C8-A33E-64CB9F937D53}" dt="2025-02-20T14:38:56.614" v="4" actId="20577"/>
        <pc:sldMkLst>
          <pc:docMk/>
          <pc:sldMk cId="1215694420" sldId="2147470044"/>
        </pc:sldMkLst>
      </pc:sldChg>
      <pc:sldChg chg="modSp">
        <pc:chgData name="Batista, Manuela C (DPH)" userId="S::manuela.c.batista@mass.gov::ef55f405-31ff-46e0-9071-eeba4d2ba03f" providerId="AD" clId="Web-{623242F4-5510-44C8-A33E-64CB9F937D53}" dt="2025-02-20T14:30:35.340" v="1" actId="20577"/>
        <pc:sldMkLst>
          <pc:docMk/>
          <pc:sldMk cId="251746750" sldId="2147470575"/>
        </pc:sldMkLst>
      </pc:sldChg>
    </pc:docChg>
  </pc:docChgLst>
  <pc:docChgLst>
    <pc:chgData name="Batista, Manuela C (DPH)" userId="S::manuela.c.batista@mass.gov::ef55f405-31ff-46e0-9071-eeba4d2ba03f" providerId="AD" clId="Web-{B69D5A02-CC8E-4DDE-8F4D-AD943592D168}"/>
    <pc:docChg chg="delSld modSld">
      <pc:chgData name="Batista, Manuela C (DPH)" userId="S::manuela.c.batista@mass.gov::ef55f405-31ff-46e0-9071-eeba4d2ba03f" providerId="AD" clId="Web-{B69D5A02-CC8E-4DDE-8F4D-AD943592D168}" dt="2025-03-20T13:18:04.786" v="3" actId="20577"/>
      <pc:docMkLst>
        <pc:docMk/>
      </pc:docMkLst>
      <pc:sldChg chg="del">
        <pc:chgData name="Batista, Manuela C (DPH)" userId="S::manuela.c.batista@mass.gov::ef55f405-31ff-46e0-9071-eeba4d2ba03f" providerId="AD" clId="Web-{B69D5A02-CC8E-4DDE-8F4D-AD943592D168}" dt="2025-03-20T13:17:54.207" v="0"/>
        <pc:sldMkLst>
          <pc:docMk/>
          <pc:sldMk cId="1361889378" sldId="2147470562"/>
        </pc:sldMkLst>
      </pc:sldChg>
      <pc:sldChg chg="modSp">
        <pc:chgData name="Batista, Manuela C (DPH)" userId="S::manuela.c.batista@mass.gov::ef55f405-31ff-46e0-9071-eeba4d2ba03f" providerId="AD" clId="Web-{B69D5A02-CC8E-4DDE-8F4D-AD943592D168}" dt="2025-03-20T13:18:04.786" v="3" actId="20577"/>
        <pc:sldMkLst>
          <pc:docMk/>
          <pc:sldMk cId="988912532" sldId="2147470565"/>
        </pc:sldMkLst>
        <pc:spChg chg="mod">
          <ac:chgData name="Batista, Manuela C (DPH)" userId="S::manuela.c.batista@mass.gov::ef55f405-31ff-46e0-9071-eeba4d2ba03f" providerId="AD" clId="Web-{B69D5A02-CC8E-4DDE-8F4D-AD943592D168}" dt="2025-03-20T13:18:04.786" v="3" actId="20577"/>
          <ac:spMkLst>
            <pc:docMk/>
            <pc:sldMk cId="988912532" sldId="2147470565"/>
            <ac:spMk id="4" creationId="{D2C09F96-1681-7DD1-0357-36AE03DF91F2}"/>
          </ac:spMkLst>
        </pc:spChg>
      </pc:sldChg>
    </pc:docChg>
  </pc:docChgLst>
  <pc:docChgLst>
    <pc:chgData name="Batista, Manuela C (DPH)" userId="ef55f405-31ff-46e0-9071-eeba4d2ba03f" providerId="ADAL" clId="{7DCFA207-EB28-4164-B4E4-7CFB4704EDAE}"/>
    <pc:docChg chg="modSld">
      <pc:chgData name="Batista, Manuela C (DPH)" userId="ef55f405-31ff-46e0-9071-eeba4d2ba03f" providerId="ADAL" clId="{7DCFA207-EB28-4164-B4E4-7CFB4704EDAE}" dt="2025-02-18T13:50:40.960" v="19"/>
      <pc:docMkLst>
        <pc:docMk/>
      </pc:docMkLst>
      <pc:sldChg chg="modSp mod">
        <pc:chgData name="Batista, Manuela C (DPH)" userId="ef55f405-31ff-46e0-9071-eeba4d2ba03f" providerId="ADAL" clId="{7DCFA207-EB28-4164-B4E4-7CFB4704EDAE}" dt="2025-02-18T13:50:27.135" v="18" actId="20577"/>
        <pc:sldMkLst>
          <pc:docMk/>
          <pc:sldMk cId="3876558343" sldId="2147470045"/>
        </pc:sldMkLst>
      </pc:sldChg>
      <pc:sldChg chg="modSp">
        <pc:chgData name="Batista, Manuela C (DPH)" userId="ef55f405-31ff-46e0-9071-eeba4d2ba03f" providerId="ADAL" clId="{7DCFA207-EB28-4164-B4E4-7CFB4704EDAE}" dt="2025-02-18T13:50:40.960" v="19"/>
        <pc:sldMkLst>
          <pc:docMk/>
          <pc:sldMk cId="164984568" sldId="2147470564"/>
        </pc:sldMkLst>
        <pc:graphicFrameChg chg="mod">
          <ac:chgData name="Batista, Manuela C (DPH)" userId="ef55f405-31ff-46e0-9071-eeba4d2ba03f" providerId="ADAL" clId="{7DCFA207-EB28-4164-B4E4-7CFB4704EDAE}" dt="2025-02-18T13:50:40.960" v="19"/>
          <ac:graphicFrameMkLst>
            <pc:docMk/>
            <pc:sldMk cId="164984568" sldId="2147470564"/>
            <ac:graphicFrameMk id="8" creationId="{DBA62EA1-8B97-08A9-AC3D-A02879F5E13A}"/>
          </ac:graphicFrameMkLst>
        </pc:graphicFrameChg>
      </pc:sldChg>
    </pc:docChg>
  </pc:docChgLst>
  <pc:docChgLst>
    <pc:chgData name="Geer, Scott W (DPH)" userId="9b959217-b051-4bd7-84b4-76ce9c9203a7" providerId="ADAL" clId="{2F27DA94-F6E1-4103-B37A-CD6A790BF4B7}"/>
    <pc:docChg chg="custSel modSld">
      <pc:chgData name="Geer, Scott W (DPH)" userId="9b959217-b051-4bd7-84b4-76ce9c9203a7" providerId="ADAL" clId="{2F27DA94-F6E1-4103-B37A-CD6A790BF4B7}" dt="2025-03-20T13:00:06.369" v="47" actId="108"/>
      <pc:docMkLst>
        <pc:docMk/>
      </pc:docMkLst>
      <pc:sldChg chg="modSp mod">
        <pc:chgData name="Geer, Scott W (DPH)" userId="9b959217-b051-4bd7-84b4-76ce9c9203a7" providerId="ADAL" clId="{2F27DA94-F6E1-4103-B37A-CD6A790BF4B7}" dt="2025-03-20T13:00:06.369" v="47" actId="108"/>
        <pc:sldMkLst>
          <pc:docMk/>
          <pc:sldMk cId="988912532" sldId="2147470565"/>
        </pc:sldMkLst>
        <pc:spChg chg="mod">
          <ac:chgData name="Geer, Scott W (DPH)" userId="9b959217-b051-4bd7-84b4-76ce9c9203a7" providerId="ADAL" clId="{2F27DA94-F6E1-4103-B37A-CD6A790BF4B7}" dt="2025-03-20T13:00:06.369" v="47" actId="108"/>
          <ac:spMkLst>
            <pc:docMk/>
            <pc:sldMk cId="988912532" sldId="2147470565"/>
            <ac:spMk id="4" creationId="{D2C09F96-1681-7DD1-0357-36AE03DF91F2}"/>
          </ac:spMkLst>
        </pc:spChg>
      </pc:sldChg>
    </pc:docChg>
  </pc:docChgLst>
  <pc:docChgLst>
    <pc:chgData name="Batista, Manuela C (DPH)" userId="S::manuela.c.batista@mass.gov::ef55f405-31ff-46e0-9071-eeba4d2ba03f" providerId="AD" clId="Web-{5FC865FF-30F5-4FF7-98C1-C7214A4588E7}"/>
    <pc:docChg chg="addSld">
      <pc:chgData name="Batista, Manuela C (DPH)" userId="S::manuela.c.batista@mass.gov::ef55f405-31ff-46e0-9071-eeba4d2ba03f" providerId="AD" clId="Web-{5FC865FF-30F5-4FF7-98C1-C7214A4588E7}" dt="2025-02-19T19:41:40.843" v="1"/>
      <pc:docMkLst>
        <pc:docMk/>
      </pc:docMkLst>
      <pc:sldChg chg="new">
        <pc:chgData name="Batista, Manuela C (DPH)" userId="S::manuela.c.batista@mass.gov::ef55f405-31ff-46e0-9071-eeba4d2ba03f" providerId="AD" clId="Web-{5FC865FF-30F5-4FF7-98C1-C7214A4588E7}" dt="2025-02-19T19:41:37.796" v="0"/>
        <pc:sldMkLst>
          <pc:docMk/>
          <pc:sldMk cId="3618947871" sldId="2147470574"/>
        </pc:sldMkLst>
      </pc:sldChg>
      <pc:sldChg chg="new">
        <pc:chgData name="Batista, Manuela C (DPH)" userId="S::manuela.c.batista@mass.gov::ef55f405-31ff-46e0-9071-eeba4d2ba03f" providerId="AD" clId="Web-{5FC865FF-30F5-4FF7-98C1-C7214A4588E7}" dt="2025-02-19T19:41:40.843" v="1"/>
        <pc:sldMkLst>
          <pc:docMk/>
          <pc:sldMk cId="251746750" sldId="2147470575"/>
        </pc:sldMkLst>
      </pc:sldChg>
    </pc:docChg>
  </pc:docChgLst>
  <pc:docChgLst>
    <pc:chgData name="Batista, Manuela C (DPH)" userId="S::manuela.c.batista@mass.gov::ef55f405-31ff-46e0-9071-eeba4d2ba03f" providerId="AD" clId="Web-{75205A89-6B1B-4816-A0E2-C7EAAAB6B3E5}"/>
    <pc:docChg chg="modSld">
      <pc:chgData name="Batista, Manuela C (DPH)" userId="S::manuela.c.batista@mass.gov::ef55f405-31ff-46e0-9071-eeba4d2ba03f" providerId="AD" clId="Web-{75205A89-6B1B-4816-A0E2-C7EAAAB6B3E5}" dt="2025-02-20T11:58:54.778" v="64"/>
      <pc:docMkLst>
        <pc:docMk/>
      </pc:docMkLst>
      <pc:sldChg chg="addSp delSp modSp mod setBg setClrOvrMap">
        <pc:chgData name="Batista, Manuela C (DPH)" userId="S::manuela.c.batista@mass.gov::ef55f405-31ff-46e0-9071-eeba4d2ba03f" providerId="AD" clId="Web-{75205A89-6B1B-4816-A0E2-C7EAAAB6B3E5}" dt="2025-02-20T11:58:54.778" v="64"/>
        <pc:sldMkLst>
          <pc:docMk/>
          <pc:sldMk cId="164984568" sldId="2147470564"/>
        </pc:sldMkLst>
        <pc:spChg chg="mod">
          <ac:chgData name="Batista, Manuela C (DPH)" userId="S::manuela.c.batista@mass.gov::ef55f405-31ff-46e0-9071-eeba4d2ba03f" providerId="AD" clId="Web-{75205A89-6B1B-4816-A0E2-C7EAAAB6B3E5}" dt="2025-02-20T11:58:54.778" v="64"/>
          <ac:spMkLst>
            <pc:docMk/>
            <pc:sldMk cId="164984568" sldId="2147470564"/>
            <ac:spMk id="2" creationId="{0BD01881-52BD-A364-2F6A-3D1608DB932B}"/>
          </ac:spMkLst>
        </pc:spChg>
        <pc:spChg chg="mod ord">
          <ac:chgData name="Batista, Manuela C (DPH)" userId="S::manuela.c.batista@mass.gov::ef55f405-31ff-46e0-9071-eeba4d2ba03f" providerId="AD" clId="Web-{75205A89-6B1B-4816-A0E2-C7EAAAB6B3E5}" dt="2025-02-20T11:58:54.778" v="64"/>
          <ac:spMkLst>
            <pc:docMk/>
            <pc:sldMk cId="164984568" sldId="2147470564"/>
            <ac:spMk id="3" creationId="{36B5FE54-DD51-7A4D-585B-273BB6C306D3}"/>
          </ac:spMkLst>
        </pc:spChg>
        <pc:spChg chg="add">
          <ac:chgData name="Batista, Manuela C (DPH)" userId="S::manuela.c.batista@mass.gov::ef55f405-31ff-46e0-9071-eeba4d2ba03f" providerId="AD" clId="Web-{75205A89-6B1B-4816-A0E2-C7EAAAB6B3E5}" dt="2025-02-20T11:58:54.778" v="64"/>
          <ac:spMkLst>
            <pc:docMk/>
            <pc:sldMk cId="164984568" sldId="2147470564"/>
            <ac:spMk id="42" creationId="{BACC6370-2D7E-4714-9D71-7542949D7D5D}"/>
          </ac:spMkLst>
        </pc:spChg>
        <pc:spChg chg="add">
          <ac:chgData name="Batista, Manuela C (DPH)" userId="S::manuela.c.batista@mass.gov::ef55f405-31ff-46e0-9071-eeba4d2ba03f" providerId="AD" clId="Web-{75205A89-6B1B-4816-A0E2-C7EAAAB6B3E5}" dt="2025-02-20T11:58:54.778" v="64"/>
          <ac:spMkLst>
            <pc:docMk/>
            <pc:sldMk cId="164984568" sldId="2147470564"/>
            <ac:spMk id="43" creationId="{F68B3F68-107C-434F-AA38-110D5EA91B85}"/>
          </ac:spMkLst>
        </pc:spChg>
        <pc:spChg chg="add">
          <ac:chgData name="Batista, Manuela C (DPH)" userId="S::manuela.c.batista@mass.gov::ef55f405-31ff-46e0-9071-eeba4d2ba03f" providerId="AD" clId="Web-{75205A89-6B1B-4816-A0E2-C7EAAAB6B3E5}" dt="2025-02-20T11:58:54.778" v="64"/>
          <ac:spMkLst>
            <pc:docMk/>
            <pc:sldMk cId="164984568" sldId="2147470564"/>
            <ac:spMk id="44" creationId="{AAD0DBB9-1A4B-4391-81D4-CB19F9AB918A}"/>
          </ac:spMkLst>
        </pc:spChg>
        <pc:spChg chg="add">
          <ac:chgData name="Batista, Manuela C (DPH)" userId="S::manuela.c.batista@mass.gov::ef55f405-31ff-46e0-9071-eeba4d2ba03f" providerId="AD" clId="Web-{75205A89-6B1B-4816-A0E2-C7EAAAB6B3E5}" dt="2025-02-20T11:58:54.778" v="64"/>
          <ac:spMkLst>
            <pc:docMk/>
            <pc:sldMk cId="164984568" sldId="2147470564"/>
            <ac:spMk id="45" creationId="{063BBA22-50EA-4C4D-BE05-F1CE4E63AA56}"/>
          </ac:spMkLst>
        </pc:spChg>
        <pc:graphicFrameChg chg="mod modGraphic">
          <ac:chgData name="Batista, Manuela C (DPH)" userId="S::manuela.c.batista@mass.gov::ef55f405-31ff-46e0-9071-eeba4d2ba03f" providerId="AD" clId="Web-{75205A89-6B1B-4816-A0E2-C7EAAAB6B3E5}" dt="2025-02-20T11:58:54.778" v="64"/>
          <ac:graphicFrameMkLst>
            <pc:docMk/>
            <pc:sldMk cId="164984568" sldId="2147470564"/>
            <ac:graphicFrameMk id="8" creationId="{DBA62EA1-8B97-08A9-AC3D-A02879F5E13A}"/>
          </ac:graphicFrameMkLst>
        </pc:graphicFrameChg>
      </pc:sldChg>
    </pc:docChg>
  </pc:docChgLst>
  <pc:docChgLst>
    <pc:chgData name="Geer, Scott W (DPH)" userId="9b959217-b051-4bd7-84b4-76ce9c9203a7" providerId="ADAL" clId="{3ADE90E5-392C-4B07-99D7-CDBADEE3E782}"/>
    <pc:docChg chg="undo redo custSel addSld delSld modSld sldOrd">
      <pc:chgData name="Geer, Scott W (DPH)" userId="9b959217-b051-4bd7-84b4-76ce9c9203a7" providerId="ADAL" clId="{3ADE90E5-392C-4B07-99D7-CDBADEE3E782}" dt="2025-02-20T14:02:26.262" v="1619" actId="1076"/>
      <pc:docMkLst>
        <pc:docMk/>
      </pc:docMkLst>
      <pc:sldChg chg="modSp mod ord">
        <pc:chgData name="Geer, Scott W (DPH)" userId="9b959217-b051-4bd7-84b4-76ce9c9203a7" providerId="ADAL" clId="{3ADE90E5-392C-4B07-99D7-CDBADEE3E782}" dt="2025-02-19T18:12:24.022" v="105"/>
        <pc:sldMkLst>
          <pc:docMk/>
          <pc:sldMk cId="3876558343" sldId="2147470045"/>
        </pc:sldMkLst>
      </pc:sldChg>
      <pc:sldChg chg="modSp mod ord">
        <pc:chgData name="Geer, Scott W (DPH)" userId="9b959217-b051-4bd7-84b4-76ce9c9203a7" providerId="ADAL" clId="{3ADE90E5-392C-4B07-99D7-CDBADEE3E782}" dt="2025-02-19T19:51:07.212" v="1039" actId="27107"/>
        <pc:sldMkLst>
          <pc:docMk/>
          <pc:sldMk cId="1361889378" sldId="2147470562"/>
        </pc:sldMkLst>
        <pc:spChg chg="mod">
          <ac:chgData name="Geer, Scott W (DPH)" userId="9b959217-b051-4bd7-84b4-76ce9c9203a7" providerId="ADAL" clId="{3ADE90E5-392C-4B07-99D7-CDBADEE3E782}" dt="2025-02-19T19:51:07.212" v="1039" actId="27107"/>
          <ac:spMkLst>
            <pc:docMk/>
            <pc:sldMk cId="1361889378" sldId="2147470562"/>
            <ac:spMk id="4" creationId="{350D745D-21D7-DDDC-F81C-1A2711290F1B}"/>
          </ac:spMkLst>
        </pc:spChg>
      </pc:sldChg>
      <pc:sldChg chg="modSp mod">
        <pc:chgData name="Geer, Scott W (DPH)" userId="9b959217-b051-4bd7-84b4-76ce9c9203a7" providerId="ADAL" clId="{3ADE90E5-392C-4B07-99D7-CDBADEE3E782}" dt="2025-02-19T19:55:13.530" v="1043" actId="20577"/>
        <pc:sldMkLst>
          <pc:docMk/>
          <pc:sldMk cId="1263935276" sldId="2147470563"/>
        </pc:sldMkLst>
      </pc:sldChg>
      <pc:sldChg chg="modSp mod">
        <pc:chgData name="Geer, Scott W (DPH)" userId="9b959217-b051-4bd7-84b4-76ce9c9203a7" providerId="ADAL" clId="{3ADE90E5-392C-4B07-99D7-CDBADEE3E782}" dt="2025-02-19T20:05:42.866" v="1236" actId="2711"/>
        <pc:sldMkLst>
          <pc:docMk/>
          <pc:sldMk cId="988912532" sldId="2147470565"/>
        </pc:sldMkLst>
        <pc:spChg chg="mod">
          <ac:chgData name="Geer, Scott W (DPH)" userId="9b959217-b051-4bd7-84b4-76ce9c9203a7" providerId="ADAL" clId="{3ADE90E5-392C-4B07-99D7-CDBADEE3E782}" dt="2025-02-19T20:05:42.866" v="1236" actId="2711"/>
          <ac:spMkLst>
            <pc:docMk/>
            <pc:sldMk cId="988912532" sldId="2147470565"/>
            <ac:spMk id="4" creationId="{D2C09F96-1681-7DD1-0357-36AE03DF91F2}"/>
          </ac:spMkLst>
        </pc:spChg>
      </pc:sldChg>
      <pc:sldChg chg="add">
        <pc:chgData name="Geer, Scott W (DPH)" userId="9b959217-b051-4bd7-84b4-76ce9c9203a7" providerId="ADAL" clId="{3ADE90E5-392C-4B07-99D7-CDBADEE3E782}" dt="2025-02-19T13:50:46.784" v="0" actId="2890"/>
        <pc:sldMkLst>
          <pc:docMk/>
          <pc:sldMk cId="838706638" sldId="2147470568"/>
        </pc:sldMkLst>
      </pc:sldChg>
      <pc:sldChg chg="modSp del mod modNotesTx">
        <pc:chgData name="Geer, Scott W (DPH)" userId="9b959217-b051-4bd7-84b4-76ce9c9203a7" providerId="ADAL" clId="{3ADE90E5-392C-4B07-99D7-CDBADEE3E782}" dt="2025-02-20T14:00:54.458" v="1614" actId="47"/>
        <pc:sldMkLst>
          <pc:docMk/>
          <pc:sldMk cId="1256458798" sldId="2147470569"/>
        </pc:sldMkLst>
      </pc:sldChg>
      <pc:sldChg chg="delSp modSp add mod ord">
        <pc:chgData name="Geer, Scott W (DPH)" userId="9b959217-b051-4bd7-84b4-76ce9c9203a7" providerId="ADAL" clId="{3ADE90E5-392C-4B07-99D7-CDBADEE3E782}" dt="2025-02-19T13:58:09.484" v="37" actId="478"/>
        <pc:sldMkLst>
          <pc:docMk/>
          <pc:sldMk cId="3221151234" sldId="2147470570"/>
        </pc:sldMkLst>
        <pc:spChg chg="mod">
          <ac:chgData name="Geer, Scott W (DPH)" userId="9b959217-b051-4bd7-84b4-76ce9c9203a7" providerId="ADAL" clId="{3ADE90E5-392C-4B07-99D7-CDBADEE3E782}" dt="2025-02-19T13:58:03.299" v="35" actId="20577"/>
          <ac:spMkLst>
            <pc:docMk/>
            <pc:sldMk cId="3221151234" sldId="2147470570"/>
            <ac:spMk id="4" creationId="{74D539E6-23F1-C63F-5AA6-85EA6E8E9A05}"/>
          </ac:spMkLst>
        </pc:spChg>
      </pc:sldChg>
      <pc:sldChg chg="addSp delSp modSp new del mod">
        <pc:chgData name="Geer, Scott W (DPH)" userId="9b959217-b051-4bd7-84b4-76ce9c9203a7" providerId="ADAL" clId="{3ADE90E5-392C-4B07-99D7-CDBADEE3E782}" dt="2025-02-19T18:23:09.858" v="213" actId="47"/>
        <pc:sldMkLst>
          <pc:docMk/>
          <pc:sldMk cId="2431822769" sldId="2147470571"/>
        </pc:sldMkLst>
      </pc:sldChg>
      <pc:sldChg chg="addSp delSp modSp new del mod">
        <pc:chgData name="Geer, Scott W (DPH)" userId="9b959217-b051-4bd7-84b4-76ce9c9203a7" providerId="ADAL" clId="{3ADE90E5-392C-4B07-99D7-CDBADEE3E782}" dt="2025-02-20T14:00:54.458" v="1614" actId="47"/>
        <pc:sldMkLst>
          <pc:docMk/>
          <pc:sldMk cId="1446133278" sldId="2147470572"/>
        </pc:sldMkLst>
      </pc:sldChg>
      <pc:sldChg chg="modSp add del mod ord">
        <pc:chgData name="Geer, Scott W (DPH)" userId="9b959217-b051-4bd7-84b4-76ce9c9203a7" providerId="ADAL" clId="{3ADE90E5-392C-4B07-99D7-CDBADEE3E782}" dt="2025-02-20T14:00:54.458" v="1614" actId="47"/>
        <pc:sldMkLst>
          <pc:docMk/>
          <pc:sldMk cId="2260323462" sldId="2147470573"/>
        </pc:sldMkLst>
      </pc:sldChg>
      <pc:sldChg chg="addSp delSp modSp new del mod ord">
        <pc:chgData name="Geer, Scott W (DPH)" userId="9b959217-b051-4bd7-84b4-76ce9c9203a7" providerId="ADAL" clId="{3ADE90E5-392C-4B07-99D7-CDBADEE3E782}" dt="2025-02-20T14:00:54.458" v="1614" actId="47"/>
        <pc:sldMkLst>
          <pc:docMk/>
          <pc:sldMk cId="2247913956" sldId="2147470578"/>
        </pc:sldMkLst>
      </pc:sldChg>
      <pc:sldChg chg="addSp delSp modSp new del mod">
        <pc:chgData name="Geer, Scott W (DPH)" userId="9b959217-b051-4bd7-84b4-76ce9c9203a7" providerId="ADAL" clId="{3ADE90E5-392C-4B07-99D7-CDBADEE3E782}" dt="2025-02-20T14:00:54.458" v="1614" actId="47"/>
        <pc:sldMkLst>
          <pc:docMk/>
          <pc:sldMk cId="1993899919" sldId="2147470580"/>
        </pc:sldMkLst>
      </pc:sldChg>
      <pc:sldChg chg="addSp modSp mod">
        <pc:chgData name="Geer, Scott W (DPH)" userId="9b959217-b051-4bd7-84b4-76ce9c9203a7" providerId="ADAL" clId="{3ADE90E5-392C-4B07-99D7-CDBADEE3E782}" dt="2025-02-20T14:02:26.262" v="1619" actId="1076"/>
        <pc:sldMkLst>
          <pc:docMk/>
          <pc:sldMk cId="1824331880" sldId="2147470583"/>
        </pc:sldMkLst>
      </pc:sldChg>
    </pc:docChg>
  </pc:docChgLst>
  <pc:docChgLst>
    <pc:chgData name="Batista, Manuela C (DPH)" userId="S::manuela.c.batista@mass.gov::ef55f405-31ff-46e0-9071-eeba4d2ba03f" providerId="AD" clId="Web-{BCF88E31-D47F-44EB-B5A7-46D91B6D61A8}"/>
    <pc:docChg chg="addSld delSld modSld sldOrd">
      <pc:chgData name="Batista, Manuela C (DPH)" userId="S::manuela.c.batista@mass.gov::ef55f405-31ff-46e0-9071-eeba4d2ba03f" providerId="AD" clId="Web-{BCF88E31-D47F-44EB-B5A7-46D91B6D61A8}" dt="2025-02-19T20:10:46.344" v="673" actId="20577"/>
      <pc:docMkLst>
        <pc:docMk/>
      </pc:docMkLst>
      <pc:sldChg chg="ord">
        <pc:chgData name="Batista, Manuela C (DPH)" userId="S::manuela.c.batista@mass.gov::ef55f405-31ff-46e0-9071-eeba4d2ba03f" providerId="AD" clId="Web-{BCF88E31-D47F-44EB-B5A7-46D91B6D61A8}" dt="2025-02-19T19:43:59.981" v="0"/>
        <pc:sldMkLst>
          <pc:docMk/>
          <pc:sldMk cId="1719305198" sldId="2147470556"/>
        </pc:sldMkLst>
      </pc:sldChg>
      <pc:sldChg chg="modSp">
        <pc:chgData name="Batista, Manuela C (DPH)" userId="S::manuela.c.batista@mass.gov::ef55f405-31ff-46e0-9071-eeba4d2ba03f" providerId="AD" clId="Web-{BCF88E31-D47F-44EB-B5A7-46D91B6D61A8}" dt="2025-02-19T19:49:09.947" v="43" actId="20577"/>
        <pc:sldMkLst>
          <pc:docMk/>
          <pc:sldMk cId="3618947871" sldId="2147470574"/>
        </pc:sldMkLst>
        <pc:spChg chg="mod">
          <ac:chgData name="Batista, Manuela C (DPH)" userId="S::manuela.c.batista@mass.gov::ef55f405-31ff-46e0-9071-eeba4d2ba03f" providerId="AD" clId="Web-{BCF88E31-D47F-44EB-B5A7-46D91B6D61A8}" dt="2025-02-19T19:48:49.838" v="36" actId="20577"/>
          <ac:spMkLst>
            <pc:docMk/>
            <pc:sldMk cId="3618947871" sldId="2147470574"/>
            <ac:spMk id="3" creationId="{5287A715-3E37-ACAC-B34E-F2C908308612}"/>
          </ac:spMkLst>
        </pc:spChg>
        <pc:spChg chg="mod">
          <ac:chgData name="Batista, Manuela C (DPH)" userId="S::manuela.c.batista@mass.gov::ef55f405-31ff-46e0-9071-eeba4d2ba03f" providerId="AD" clId="Web-{BCF88E31-D47F-44EB-B5A7-46D91B6D61A8}" dt="2025-02-19T19:49:09.947" v="43" actId="20577"/>
          <ac:spMkLst>
            <pc:docMk/>
            <pc:sldMk cId="3618947871" sldId="2147470574"/>
            <ac:spMk id="4" creationId="{C317434E-C479-435B-7BB7-2206D086BA1B}"/>
          </ac:spMkLst>
        </pc:spChg>
      </pc:sldChg>
      <pc:sldChg chg="modSp">
        <pc:chgData name="Batista, Manuela C (DPH)" userId="S::manuela.c.batista@mass.gov::ef55f405-31ff-46e0-9071-eeba4d2ba03f" providerId="AD" clId="Web-{BCF88E31-D47F-44EB-B5A7-46D91B6D61A8}" dt="2025-02-19T20:07:06.830" v="646" actId="20577"/>
        <pc:sldMkLst>
          <pc:docMk/>
          <pc:sldMk cId="251746750" sldId="2147470575"/>
        </pc:sldMkLst>
      </pc:sldChg>
      <pc:sldChg chg="modSp new">
        <pc:chgData name="Batista, Manuela C (DPH)" userId="S::manuela.c.batista@mass.gov::ef55f405-31ff-46e0-9071-eeba4d2ba03f" providerId="AD" clId="Web-{BCF88E31-D47F-44EB-B5A7-46D91B6D61A8}" dt="2025-02-19T20:10:46.344" v="673" actId="20577"/>
        <pc:sldMkLst>
          <pc:docMk/>
          <pc:sldMk cId="2023787541" sldId="2147470576"/>
        </pc:sldMkLst>
      </pc:sldChg>
      <pc:sldChg chg="modSp new del">
        <pc:chgData name="Batista, Manuela C (DPH)" userId="S::manuela.c.batista@mass.gov::ef55f405-31ff-46e0-9071-eeba4d2ba03f" providerId="AD" clId="Web-{BCF88E31-D47F-44EB-B5A7-46D91B6D61A8}" dt="2025-02-19T20:10:38.531" v="670"/>
        <pc:sldMkLst>
          <pc:docMk/>
          <pc:sldMk cId="4148154195" sldId="2147470577"/>
        </pc:sldMkLst>
      </pc:sldChg>
      <pc:sldChg chg="new del">
        <pc:chgData name="Batista, Manuela C (DPH)" userId="S::manuela.c.batista@mass.gov::ef55f405-31ff-46e0-9071-eeba4d2ba03f" providerId="AD" clId="Web-{BCF88E31-D47F-44EB-B5A7-46D91B6D61A8}" dt="2025-02-19T20:10:42.187" v="671"/>
        <pc:sldMkLst>
          <pc:docMk/>
          <pc:sldMk cId="1746920195" sldId="2147470579"/>
        </pc:sldMkLst>
      </pc:sldChg>
    </pc:docChg>
  </pc:docChgLst>
</pc:chgInfo>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D20BB86E-F48C-42C6-A0F7-D9F1456960C2}" type="doc">
      <dgm:prSet loTypeId="urn:microsoft.com/office/officeart/2016/7/layout/RepeatingBendingProcessNew" loCatId="process" qsTypeId="urn:microsoft.com/office/officeart/2005/8/quickstyle/simple1" qsCatId="simple" csTypeId="urn:microsoft.com/office/officeart/2005/8/colors/accent1_2" csCatId="accent1" phldr="1"/>
      <dgm:spPr/>
      <dgm:t>
        <a:bodyPr/>
        <a:lstStyle/>
        <a:p>
          <a:endParaRPr lang="en-US"/>
        </a:p>
      </dgm:t>
    </dgm:pt>
    <dgm:pt modelId="{3DE56EC2-25F2-45F4-A7B0-A79D8E70555E}">
      <dgm:prSet/>
      <dgm:spPr/>
      <dgm:t>
        <a:bodyPr/>
        <a:lstStyle/>
        <a:p>
          <a:r>
            <a:rPr lang="en-US"/>
            <a:t>Early Intervention Updates</a:t>
          </a:r>
        </a:p>
      </dgm:t>
    </dgm:pt>
    <dgm:pt modelId="{1BD34F3F-4E71-4B97-91F8-D5D5588DB235}" type="parTrans" cxnId="{795C6804-1D22-4743-A3F2-39F345903BDF}">
      <dgm:prSet/>
      <dgm:spPr/>
      <dgm:t>
        <a:bodyPr/>
        <a:lstStyle/>
        <a:p>
          <a:endParaRPr lang="en-US"/>
        </a:p>
      </dgm:t>
    </dgm:pt>
    <dgm:pt modelId="{E606DCAC-7CF9-4957-9C0B-F3B3C6EEFBE7}" type="sibTrans" cxnId="{795C6804-1D22-4743-A3F2-39F345903BDF}">
      <dgm:prSet/>
      <dgm:spPr/>
      <dgm:t>
        <a:bodyPr/>
        <a:lstStyle/>
        <a:p>
          <a:endParaRPr lang="en-US"/>
        </a:p>
      </dgm:t>
    </dgm:pt>
    <dgm:pt modelId="{BEE2B17E-D6D7-4722-B8B3-79564B17518B}">
      <dgm:prSet/>
      <dgm:spPr/>
      <dgm:t>
        <a:bodyPr/>
        <a:lstStyle/>
        <a:p>
          <a:r>
            <a:rPr lang="en-US"/>
            <a:t>Common Error Codes in EICS (How to resolve them)  </a:t>
          </a:r>
        </a:p>
      </dgm:t>
    </dgm:pt>
    <dgm:pt modelId="{AD21A2CB-473A-4DE5-BFF4-1E3F659E506C}" type="parTrans" cxnId="{DB878A19-C214-4572-AAA3-655639D803BA}">
      <dgm:prSet/>
      <dgm:spPr/>
      <dgm:t>
        <a:bodyPr/>
        <a:lstStyle/>
        <a:p>
          <a:endParaRPr lang="en-US"/>
        </a:p>
      </dgm:t>
    </dgm:pt>
    <dgm:pt modelId="{D8622875-4128-495C-8309-6F2D1E5D04E8}" type="sibTrans" cxnId="{DB878A19-C214-4572-AAA3-655639D803BA}">
      <dgm:prSet/>
      <dgm:spPr/>
      <dgm:t>
        <a:bodyPr/>
        <a:lstStyle/>
        <a:p>
          <a:endParaRPr lang="en-US"/>
        </a:p>
      </dgm:t>
    </dgm:pt>
    <dgm:pt modelId="{41484D54-EBDE-4A9A-B349-C35E726D7154}">
      <dgm:prSet phldr="0"/>
      <dgm:spPr/>
      <dgm:t>
        <a:bodyPr/>
        <a:lstStyle/>
        <a:p>
          <a:r>
            <a:rPr lang="en-US"/>
            <a:t>Ongoing Business</a:t>
          </a:r>
        </a:p>
      </dgm:t>
    </dgm:pt>
    <dgm:pt modelId="{D298FF82-0973-4AFD-84C1-A0BBC1145EE6}" type="parTrans" cxnId="{1BF2F16D-D98E-4931-AD74-F6E29F631146}">
      <dgm:prSet/>
      <dgm:spPr/>
      <dgm:t>
        <a:bodyPr/>
        <a:lstStyle/>
        <a:p>
          <a:endParaRPr lang="en-US"/>
        </a:p>
      </dgm:t>
    </dgm:pt>
    <dgm:pt modelId="{523E5909-B0A1-44A6-869E-EE5149701F55}" type="sibTrans" cxnId="{1BF2F16D-D98E-4931-AD74-F6E29F631146}">
      <dgm:prSet/>
      <dgm:spPr/>
      <dgm:t>
        <a:bodyPr/>
        <a:lstStyle/>
        <a:p>
          <a:endParaRPr lang="en-US"/>
        </a:p>
      </dgm:t>
    </dgm:pt>
    <dgm:pt modelId="{96984948-BC54-442B-9BBE-F300494E9806}" type="pres">
      <dgm:prSet presAssocID="{D20BB86E-F48C-42C6-A0F7-D9F1456960C2}" presName="Name0" presStyleCnt="0">
        <dgm:presLayoutVars>
          <dgm:dir/>
          <dgm:resizeHandles val="exact"/>
        </dgm:presLayoutVars>
      </dgm:prSet>
      <dgm:spPr/>
    </dgm:pt>
    <dgm:pt modelId="{E06B3A2A-0639-4F86-BE2F-FDC9D77F7645}" type="pres">
      <dgm:prSet presAssocID="{3DE56EC2-25F2-45F4-A7B0-A79D8E70555E}" presName="node" presStyleLbl="node1" presStyleIdx="0" presStyleCnt="3">
        <dgm:presLayoutVars>
          <dgm:bulletEnabled val="1"/>
        </dgm:presLayoutVars>
      </dgm:prSet>
      <dgm:spPr/>
    </dgm:pt>
    <dgm:pt modelId="{B8282DE4-0AC4-446D-A0E2-F43F1518A432}" type="pres">
      <dgm:prSet presAssocID="{E606DCAC-7CF9-4957-9C0B-F3B3C6EEFBE7}" presName="sibTrans" presStyleLbl="sibTrans1D1" presStyleIdx="0" presStyleCnt="2"/>
      <dgm:spPr/>
    </dgm:pt>
    <dgm:pt modelId="{B8BB6EE4-C015-42B7-AC2F-149D7751A27D}" type="pres">
      <dgm:prSet presAssocID="{E606DCAC-7CF9-4957-9C0B-F3B3C6EEFBE7}" presName="connectorText" presStyleLbl="sibTrans1D1" presStyleIdx="0" presStyleCnt="2"/>
      <dgm:spPr/>
    </dgm:pt>
    <dgm:pt modelId="{CA4414F8-B3F4-4F9C-9E45-8C12E5A84ED4}" type="pres">
      <dgm:prSet presAssocID="{BEE2B17E-D6D7-4722-B8B3-79564B17518B}" presName="node" presStyleLbl="node1" presStyleIdx="1" presStyleCnt="3">
        <dgm:presLayoutVars>
          <dgm:bulletEnabled val="1"/>
        </dgm:presLayoutVars>
      </dgm:prSet>
      <dgm:spPr/>
    </dgm:pt>
    <dgm:pt modelId="{B3BF1D20-08F6-4D99-B036-72A99EDE4F49}" type="pres">
      <dgm:prSet presAssocID="{D8622875-4128-495C-8309-6F2D1E5D04E8}" presName="sibTrans" presStyleLbl="sibTrans1D1" presStyleIdx="1" presStyleCnt="2"/>
      <dgm:spPr/>
    </dgm:pt>
    <dgm:pt modelId="{623526EF-8869-402C-92EF-4AE36713F61E}" type="pres">
      <dgm:prSet presAssocID="{D8622875-4128-495C-8309-6F2D1E5D04E8}" presName="connectorText" presStyleLbl="sibTrans1D1" presStyleIdx="1" presStyleCnt="2"/>
      <dgm:spPr/>
    </dgm:pt>
    <dgm:pt modelId="{9DB2591F-E9F9-4FDD-93C9-BD32B52EBF23}" type="pres">
      <dgm:prSet presAssocID="{41484D54-EBDE-4A9A-B349-C35E726D7154}" presName="node" presStyleLbl="node1" presStyleIdx="2" presStyleCnt="3">
        <dgm:presLayoutVars>
          <dgm:bulletEnabled val="1"/>
        </dgm:presLayoutVars>
      </dgm:prSet>
      <dgm:spPr/>
    </dgm:pt>
  </dgm:ptLst>
  <dgm:cxnLst>
    <dgm:cxn modelId="{795C6804-1D22-4743-A3F2-39F345903BDF}" srcId="{D20BB86E-F48C-42C6-A0F7-D9F1456960C2}" destId="{3DE56EC2-25F2-45F4-A7B0-A79D8E70555E}" srcOrd="0" destOrd="0" parTransId="{1BD34F3F-4E71-4B97-91F8-D5D5588DB235}" sibTransId="{E606DCAC-7CF9-4957-9C0B-F3B3C6EEFBE7}"/>
    <dgm:cxn modelId="{AC48DA07-8BEC-4E23-9539-D0BAD8C54B44}" type="presOf" srcId="{E606DCAC-7CF9-4957-9C0B-F3B3C6EEFBE7}" destId="{B8BB6EE4-C015-42B7-AC2F-149D7751A27D}" srcOrd="1" destOrd="0" presId="urn:microsoft.com/office/officeart/2016/7/layout/RepeatingBendingProcessNew"/>
    <dgm:cxn modelId="{DB878A19-C214-4572-AAA3-655639D803BA}" srcId="{D20BB86E-F48C-42C6-A0F7-D9F1456960C2}" destId="{BEE2B17E-D6D7-4722-B8B3-79564B17518B}" srcOrd="1" destOrd="0" parTransId="{AD21A2CB-473A-4DE5-BFF4-1E3F659E506C}" sibTransId="{D8622875-4128-495C-8309-6F2D1E5D04E8}"/>
    <dgm:cxn modelId="{00437729-8D2F-4508-9500-303405433BCA}" type="presOf" srcId="{E606DCAC-7CF9-4957-9C0B-F3B3C6EEFBE7}" destId="{B8282DE4-0AC4-446D-A0E2-F43F1518A432}" srcOrd="0" destOrd="0" presId="urn:microsoft.com/office/officeart/2016/7/layout/RepeatingBendingProcessNew"/>
    <dgm:cxn modelId="{60229D61-DA82-4BCE-A6EC-67389483DBBF}" type="presOf" srcId="{3DE56EC2-25F2-45F4-A7B0-A79D8E70555E}" destId="{E06B3A2A-0639-4F86-BE2F-FDC9D77F7645}" srcOrd="0" destOrd="0" presId="urn:microsoft.com/office/officeart/2016/7/layout/RepeatingBendingProcessNew"/>
    <dgm:cxn modelId="{77BF834B-1EFB-4424-BDCB-8627500ED64C}" type="presOf" srcId="{D20BB86E-F48C-42C6-A0F7-D9F1456960C2}" destId="{96984948-BC54-442B-9BBE-F300494E9806}" srcOrd="0" destOrd="0" presId="urn:microsoft.com/office/officeart/2016/7/layout/RepeatingBendingProcessNew"/>
    <dgm:cxn modelId="{1BF2F16D-D98E-4931-AD74-F6E29F631146}" srcId="{D20BB86E-F48C-42C6-A0F7-D9F1456960C2}" destId="{41484D54-EBDE-4A9A-B349-C35E726D7154}" srcOrd="2" destOrd="0" parTransId="{D298FF82-0973-4AFD-84C1-A0BBC1145EE6}" sibTransId="{523E5909-B0A1-44A6-869E-EE5149701F55}"/>
    <dgm:cxn modelId="{1B112389-FF62-4DBD-B0F8-6F309C0F7665}" type="presOf" srcId="{D8622875-4128-495C-8309-6F2D1E5D04E8}" destId="{623526EF-8869-402C-92EF-4AE36713F61E}" srcOrd="1" destOrd="0" presId="urn:microsoft.com/office/officeart/2016/7/layout/RepeatingBendingProcessNew"/>
    <dgm:cxn modelId="{430AB4A2-A149-41F8-A1B6-2F6378B8E3A6}" type="presOf" srcId="{D8622875-4128-495C-8309-6F2D1E5D04E8}" destId="{B3BF1D20-08F6-4D99-B036-72A99EDE4F49}" srcOrd="0" destOrd="0" presId="urn:microsoft.com/office/officeart/2016/7/layout/RepeatingBendingProcessNew"/>
    <dgm:cxn modelId="{EF6F2AA6-3B07-4254-9C3C-EAF207085815}" type="presOf" srcId="{BEE2B17E-D6D7-4722-B8B3-79564B17518B}" destId="{CA4414F8-B3F4-4F9C-9E45-8C12E5A84ED4}" srcOrd="0" destOrd="0" presId="urn:microsoft.com/office/officeart/2016/7/layout/RepeatingBendingProcessNew"/>
    <dgm:cxn modelId="{B0ED78B9-30C2-4C3A-9B5E-B9F213734DC2}" type="presOf" srcId="{41484D54-EBDE-4A9A-B349-C35E726D7154}" destId="{9DB2591F-E9F9-4FDD-93C9-BD32B52EBF23}" srcOrd="0" destOrd="0" presId="urn:microsoft.com/office/officeart/2016/7/layout/RepeatingBendingProcessNew"/>
    <dgm:cxn modelId="{BDB6C3B5-FBA3-4E5A-A86C-8511AB014618}" type="presParOf" srcId="{96984948-BC54-442B-9BBE-F300494E9806}" destId="{E06B3A2A-0639-4F86-BE2F-FDC9D77F7645}" srcOrd="0" destOrd="0" presId="urn:microsoft.com/office/officeart/2016/7/layout/RepeatingBendingProcessNew"/>
    <dgm:cxn modelId="{03404FC5-BE98-4447-B75B-41289228144E}" type="presParOf" srcId="{96984948-BC54-442B-9BBE-F300494E9806}" destId="{B8282DE4-0AC4-446D-A0E2-F43F1518A432}" srcOrd="1" destOrd="0" presId="urn:microsoft.com/office/officeart/2016/7/layout/RepeatingBendingProcessNew"/>
    <dgm:cxn modelId="{9EF593D9-7A87-4B59-A677-359E3C17C262}" type="presParOf" srcId="{B8282DE4-0AC4-446D-A0E2-F43F1518A432}" destId="{B8BB6EE4-C015-42B7-AC2F-149D7751A27D}" srcOrd="0" destOrd="0" presId="urn:microsoft.com/office/officeart/2016/7/layout/RepeatingBendingProcessNew"/>
    <dgm:cxn modelId="{1B7E8C52-63BD-4AC6-A68E-2EF074B6AB78}" type="presParOf" srcId="{96984948-BC54-442B-9BBE-F300494E9806}" destId="{CA4414F8-B3F4-4F9C-9E45-8C12E5A84ED4}" srcOrd="2" destOrd="0" presId="urn:microsoft.com/office/officeart/2016/7/layout/RepeatingBendingProcessNew"/>
    <dgm:cxn modelId="{5B09E585-E175-4EB6-BF04-B3C522F761CA}" type="presParOf" srcId="{96984948-BC54-442B-9BBE-F300494E9806}" destId="{B3BF1D20-08F6-4D99-B036-72A99EDE4F49}" srcOrd="3" destOrd="0" presId="urn:microsoft.com/office/officeart/2016/7/layout/RepeatingBendingProcessNew"/>
    <dgm:cxn modelId="{AA21438E-893C-4D85-9162-4A50883EA355}" type="presParOf" srcId="{B3BF1D20-08F6-4D99-B036-72A99EDE4F49}" destId="{623526EF-8869-402C-92EF-4AE36713F61E}" srcOrd="0" destOrd="0" presId="urn:microsoft.com/office/officeart/2016/7/layout/RepeatingBendingProcessNew"/>
    <dgm:cxn modelId="{13999245-CB5D-44E0-B4EC-3CE511C00CC0}" type="presParOf" srcId="{96984948-BC54-442B-9BBE-F300494E9806}" destId="{9DB2591F-E9F9-4FDD-93C9-BD32B52EBF23}" srcOrd="4" destOrd="0" presId="urn:microsoft.com/office/officeart/2016/7/layout/RepeatingBendingProcessNew"/>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8282DE4-0AC4-446D-A0E2-F43F1518A432}">
      <dsp:nvSpPr>
        <dsp:cNvPr id="0" name=""/>
        <dsp:cNvSpPr/>
      </dsp:nvSpPr>
      <dsp:spPr>
        <a:xfrm>
          <a:off x="3160067" y="2050682"/>
          <a:ext cx="694702" cy="91440"/>
        </a:xfrm>
        <a:custGeom>
          <a:avLst/>
          <a:gdLst/>
          <a:ahLst/>
          <a:cxnLst/>
          <a:rect l="0" t="0" r="0" b="0"/>
          <a:pathLst>
            <a:path>
              <a:moveTo>
                <a:pt x="0" y="45720"/>
              </a:moveTo>
              <a:lnTo>
                <a:pt x="694702" y="45720"/>
              </a:lnTo>
            </a:path>
          </a:pathLst>
        </a:custGeom>
        <a:noFill/>
        <a:ln w="6350" cap="flat" cmpd="sng" algn="ctr">
          <a:solidFill>
            <a:schemeClr val="accent1">
              <a:hueOff val="0"/>
              <a:satOff val="0"/>
              <a:lumOff val="0"/>
              <a:alphaOff val="0"/>
            </a:schemeClr>
          </a:solidFill>
          <a:prstDash val="solid"/>
          <a:miter lim="800000"/>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3489285" y="2092775"/>
        <a:ext cx="36265" cy="7253"/>
      </dsp:txXfrm>
    </dsp:sp>
    <dsp:sp modelId="{E06B3A2A-0639-4F86-BE2F-FDC9D77F7645}">
      <dsp:nvSpPr>
        <dsp:cNvPr id="0" name=""/>
        <dsp:cNvSpPr/>
      </dsp:nvSpPr>
      <dsp:spPr>
        <a:xfrm>
          <a:off x="8377" y="1150355"/>
          <a:ext cx="3153489" cy="1892093"/>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54524" tIns="162200" rIns="154524" bIns="162200" numCol="1" spcCol="1270" anchor="ctr" anchorCtr="0">
          <a:noAutofit/>
        </a:bodyPr>
        <a:lstStyle/>
        <a:p>
          <a:pPr marL="0" lvl="0" indent="0" algn="ctr" defTabSz="1244600">
            <a:lnSpc>
              <a:spcPct val="90000"/>
            </a:lnSpc>
            <a:spcBef>
              <a:spcPct val="0"/>
            </a:spcBef>
            <a:spcAft>
              <a:spcPct val="35000"/>
            </a:spcAft>
            <a:buNone/>
          </a:pPr>
          <a:r>
            <a:rPr lang="en-US" sz="2800" kern="1200"/>
            <a:t>Early Intervention Updates</a:t>
          </a:r>
        </a:p>
      </dsp:txBody>
      <dsp:txXfrm>
        <a:off x="8377" y="1150355"/>
        <a:ext cx="3153489" cy="1892093"/>
      </dsp:txXfrm>
    </dsp:sp>
    <dsp:sp modelId="{B3BF1D20-08F6-4D99-B036-72A99EDE4F49}">
      <dsp:nvSpPr>
        <dsp:cNvPr id="0" name=""/>
        <dsp:cNvSpPr/>
      </dsp:nvSpPr>
      <dsp:spPr>
        <a:xfrm>
          <a:off x="7038859" y="2050682"/>
          <a:ext cx="694702" cy="91440"/>
        </a:xfrm>
        <a:custGeom>
          <a:avLst/>
          <a:gdLst/>
          <a:ahLst/>
          <a:cxnLst/>
          <a:rect l="0" t="0" r="0" b="0"/>
          <a:pathLst>
            <a:path>
              <a:moveTo>
                <a:pt x="0" y="45720"/>
              </a:moveTo>
              <a:lnTo>
                <a:pt x="694702" y="45720"/>
              </a:lnTo>
            </a:path>
          </a:pathLst>
        </a:custGeom>
        <a:noFill/>
        <a:ln w="6350" cap="flat" cmpd="sng" algn="ctr">
          <a:solidFill>
            <a:schemeClr val="accent1">
              <a:hueOff val="0"/>
              <a:satOff val="0"/>
              <a:lumOff val="0"/>
              <a:alphaOff val="0"/>
            </a:schemeClr>
          </a:solidFill>
          <a:prstDash val="solid"/>
          <a:miter lim="800000"/>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7368078" y="2092775"/>
        <a:ext cx="36265" cy="7253"/>
      </dsp:txXfrm>
    </dsp:sp>
    <dsp:sp modelId="{CA4414F8-B3F4-4F9C-9E45-8C12E5A84ED4}">
      <dsp:nvSpPr>
        <dsp:cNvPr id="0" name=""/>
        <dsp:cNvSpPr/>
      </dsp:nvSpPr>
      <dsp:spPr>
        <a:xfrm>
          <a:off x="3887169" y="1150355"/>
          <a:ext cx="3153489" cy="1892093"/>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54524" tIns="162200" rIns="154524" bIns="162200" numCol="1" spcCol="1270" anchor="ctr" anchorCtr="0">
          <a:noAutofit/>
        </a:bodyPr>
        <a:lstStyle/>
        <a:p>
          <a:pPr marL="0" lvl="0" indent="0" algn="ctr" defTabSz="1244600">
            <a:lnSpc>
              <a:spcPct val="90000"/>
            </a:lnSpc>
            <a:spcBef>
              <a:spcPct val="0"/>
            </a:spcBef>
            <a:spcAft>
              <a:spcPct val="35000"/>
            </a:spcAft>
            <a:buNone/>
          </a:pPr>
          <a:r>
            <a:rPr lang="en-US" sz="2800" kern="1200"/>
            <a:t>Common Error Codes in EICS (How to resolve them)  </a:t>
          </a:r>
        </a:p>
      </dsp:txBody>
      <dsp:txXfrm>
        <a:off x="3887169" y="1150355"/>
        <a:ext cx="3153489" cy="1892093"/>
      </dsp:txXfrm>
    </dsp:sp>
    <dsp:sp modelId="{9DB2591F-E9F9-4FDD-93C9-BD32B52EBF23}">
      <dsp:nvSpPr>
        <dsp:cNvPr id="0" name=""/>
        <dsp:cNvSpPr/>
      </dsp:nvSpPr>
      <dsp:spPr>
        <a:xfrm>
          <a:off x="7765961" y="1150355"/>
          <a:ext cx="3153489" cy="1892093"/>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54524" tIns="162200" rIns="154524" bIns="162200" numCol="1" spcCol="1270" anchor="ctr" anchorCtr="0">
          <a:noAutofit/>
        </a:bodyPr>
        <a:lstStyle/>
        <a:p>
          <a:pPr marL="0" lvl="0" indent="0" algn="ctr" defTabSz="1244600">
            <a:lnSpc>
              <a:spcPct val="90000"/>
            </a:lnSpc>
            <a:spcBef>
              <a:spcPct val="0"/>
            </a:spcBef>
            <a:spcAft>
              <a:spcPct val="35000"/>
            </a:spcAft>
            <a:buNone/>
          </a:pPr>
          <a:r>
            <a:rPr lang="en-US" sz="2800" kern="1200"/>
            <a:t>Ongoing Business</a:t>
          </a:r>
        </a:p>
      </dsp:txBody>
      <dsp:txXfrm>
        <a:off x="7765961" y="1150355"/>
        <a:ext cx="3153489" cy="1892093"/>
      </dsp:txXfrm>
    </dsp:sp>
  </dsp:spTree>
</dsp:drawing>
</file>

<file path=ppt/diagrams/layout1.xml><?xml version="1.0" encoding="utf-8"?>
<dgm:layoutDef xmlns:dgm="http://schemas.openxmlformats.org/drawingml/2006/diagram" xmlns:a="http://schemas.openxmlformats.org/drawingml/2006/main" uniqueId="urn:microsoft.com/office/officeart/2016/7/layout/RepeatingBendingProcessNew">
  <dgm:title val="Repeating Bending Process New"/>
  <dgm:desc val=""/>
  <dgm:catLst>
    <dgm:cat type="process" pri="5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7" srcId="0" destId="1" srcOrd="0" destOrd="0"/>
        <dgm:cxn modelId="8" srcId="0" destId="2" srcOrd="1" destOrd="0"/>
        <dgm:cxn modelId="9" srcId="0" destId="3" srcOrd="2" destOrd="0"/>
        <dgm:cxn modelId="10" srcId="0" destId="4" srcOrd="3" destOrd="0"/>
        <dgm:cxn modelId="11"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axis="self" func="var" arg="dir" op="equ" val="norm">
        <dgm:alg type="snake">
          <dgm:param type="grDir" val="tL"/>
          <dgm:param type="flowDir" val="row"/>
          <dgm:param type="contDir" val="sameDir"/>
          <dgm:param type="bkpt" val="endCnv"/>
        </dgm:alg>
      </dgm:if>
      <dgm:else name="Name3">
        <dgm:alg type="snake">
          <dgm:param type="grDir" val="tR"/>
          <dgm:param type="flowDir" val="row"/>
          <dgm:param type="contDir" val="sameDir"/>
          <dgm:param type="bkpt" val="endCnv"/>
        </dgm:alg>
      </dgm:else>
    </dgm:choose>
    <dgm:shape xmlns:r="http://schemas.openxmlformats.org/officeDocument/2006/relationships" r:blip="">
      <dgm:adjLst/>
    </dgm:shape>
    <dgm:presOf/>
    <dgm:constrLst>
      <dgm:constr type="w" for="ch" ptType="node" refType="w"/>
      <dgm:constr type="w" for="ch" forName="sibTrans" refType="w" refFor="ch" refPtType="node" op="equ" fact="0.23"/>
      <dgm:constr type="sp" refType="w" refFor="ch" refForName="sibTrans" op="equ"/>
      <dgm:constr type="userB" for="des" forName="connectorText" refType="sp"/>
      <dgm:constr type="primFontSz" for="ch" ptType="node" op="equ" val="65"/>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ect" r:blip="">
          <dgm:adjLst/>
        </dgm:shape>
        <dgm:presOf axis="desOrSelf" ptType="node"/>
        <dgm:constrLst>
          <dgm:constr type="h" refType="w" fact="0.6"/>
          <dgm:constr type="tMarg" refType="h" fact="0.243"/>
          <dgm:constr type="bMarg" refType="h" fact="0.243"/>
          <dgm:constr type="lMarg" refType="w" fact="0.1389"/>
          <dgm:constr type="rMarg" refType="w" fact="0.1389"/>
        </dgm:constrLst>
        <dgm:ruleLst>
          <dgm:rule type="primFontSz" val="12" fact="NaN" max="NaN"/>
        </dgm:ruleLst>
      </dgm:layoutNode>
      <dgm:forEach name="sibTransForEach" axis="followSib" ptType="sibTrans" cnt="1">
        <dgm:layoutNode name="sibTrans">
          <dgm:choose name="Name4">
            <dgm:if name="Name5" axis="self" func="var" arg="dir" op="equ" val="norm">
              <dgm:alg type="conn">
                <dgm:param type="connRout" val="bend"/>
                <dgm:param type="dim" val="1D"/>
                <dgm:param type="begPts" val="midR bCtr"/>
                <dgm:param type="endPts" val="midL tCtr"/>
              </dgm:alg>
            </dgm:if>
            <dgm:else name="Name6">
              <dgm:alg type="conn">
                <dgm:param type="connRout" val="bend"/>
                <dgm:param type="dim" val="1D"/>
                <dgm:param type="begPts" val="midL bCtr"/>
                <dgm:param type="endPts" val="midR tCtr"/>
              </dgm:alg>
            </dgm:else>
          </dgm:choose>
          <dgm:shape xmlns:r="http://schemas.openxmlformats.org/officeDocument/2006/relationships" type="conn" r:blip="" zOrderOff="-2">
            <dgm:adjLst/>
          </dgm:shape>
          <dgm:presOf axis="self"/>
          <dgm:constrLst>
            <dgm:constr type="begPad" val="-0.05"/>
            <dgm:constr type="endPad" val="0.9"/>
            <dgm:constr type="userA" for="ch" refType="connDist"/>
          </dgm:constrLst>
          <dgm:ruleLst/>
          <dgm:layoutNode name="connectorText">
            <dgm:alg type="tx">
              <dgm:param type="autoTxRot" val="upr"/>
            </dgm:alg>
            <dgm:shape xmlns:r="http://schemas.openxmlformats.org/officeDocument/2006/relationships" type="rect" r:blip="" hideGeom="1">
              <dgm:adjLst/>
            </dgm:shape>
            <dgm:presOf axis="self"/>
            <dgm:constrLst>
              <dgm:constr type="userA"/>
              <dgm:constr type="userB"/>
              <dgm:constr type="w" refType="userA" fact="0.05"/>
              <dgm:constr type="h" refType="userB" fact="0.01"/>
              <dgm:constr type="lMarg" val="1"/>
              <dgm:constr type="rMarg" val="1"/>
              <dgm:constr type="tMarg"/>
              <dgm:constr type="bMarg"/>
            </dgm:constrLst>
            <dgm:ruleLst>
              <dgm:rule type="w" val="NaN" fact="0.6" max="NaN"/>
              <dgm:rule type="h" val="NaN" fact="0.6" max="NaN"/>
              <dgm:rule type="primFontSz" val="5" fact="NaN" max="NaN"/>
            </dgm:ruleLst>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71502" cy="468951"/>
          </a:xfrm>
          <a:prstGeom prst="rect">
            <a:avLst/>
          </a:prstGeom>
        </p:spPr>
        <p:txBody>
          <a:bodyPr vert="horz" lIns="92290" tIns="46145" rIns="92290" bIns="46145" rtlCol="0"/>
          <a:lstStyle>
            <a:lvl1pPr algn="l">
              <a:defRPr sz="1200"/>
            </a:lvl1pPr>
          </a:lstStyle>
          <a:p>
            <a:endParaRPr lang="en-US"/>
          </a:p>
        </p:txBody>
      </p:sp>
      <p:sp>
        <p:nvSpPr>
          <p:cNvPr id="3" name="Date Placeholder 2"/>
          <p:cNvSpPr>
            <a:spLocks noGrp="1"/>
          </p:cNvSpPr>
          <p:nvPr>
            <p:ph type="dt" sz="quarter" idx="1"/>
          </p:nvPr>
        </p:nvSpPr>
        <p:spPr>
          <a:xfrm>
            <a:off x="4013494" y="0"/>
            <a:ext cx="3071502" cy="468951"/>
          </a:xfrm>
          <a:prstGeom prst="rect">
            <a:avLst/>
          </a:prstGeom>
        </p:spPr>
        <p:txBody>
          <a:bodyPr vert="horz" lIns="92290" tIns="46145" rIns="92290" bIns="46145" rtlCol="0"/>
          <a:lstStyle>
            <a:lvl1pPr algn="r">
              <a:defRPr sz="1200"/>
            </a:lvl1pPr>
          </a:lstStyle>
          <a:p>
            <a:fld id="{F33EE6C5-4F47-4445-8BCE-B8BE9FB65DED}" type="datetimeFigureOut">
              <a:rPr lang="en-US" smtClean="0"/>
              <a:t>10/14/2025</a:t>
            </a:fld>
            <a:endParaRPr lang="en-US"/>
          </a:p>
        </p:txBody>
      </p:sp>
      <p:sp>
        <p:nvSpPr>
          <p:cNvPr id="4" name="Footer Placeholder 3"/>
          <p:cNvSpPr>
            <a:spLocks noGrp="1"/>
          </p:cNvSpPr>
          <p:nvPr>
            <p:ph type="ftr" sz="quarter" idx="2"/>
          </p:nvPr>
        </p:nvSpPr>
        <p:spPr>
          <a:xfrm>
            <a:off x="0" y="8902049"/>
            <a:ext cx="3071502" cy="468951"/>
          </a:xfrm>
          <a:prstGeom prst="rect">
            <a:avLst/>
          </a:prstGeom>
        </p:spPr>
        <p:txBody>
          <a:bodyPr vert="horz" lIns="92290" tIns="46145" rIns="92290" bIns="46145" rtlCol="0" anchor="b"/>
          <a:lstStyle>
            <a:lvl1pPr algn="l">
              <a:defRPr sz="1200"/>
            </a:lvl1pPr>
          </a:lstStyle>
          <a:p>
            <a:endParaRPr lang="en-US"/>
          </a:p>
        </p:txBody>
      </p:sp>
      <p:sp>
        <p:nvSpPr>
          <p:cNvPr id="5" name="Slide Number Placeholder 4"/>
          <p:cNvSpPr>
            <a:spLocks noGrp="1"/>
          </p:cNvSpPr>
          <p:nvPr>
            <p:ph type="sldNum" sz="quarter" idx="3"/>
          </p:nvPr>
        </p:nvSpPr>
        <p:spPr>
          <a:xfrm>
            <a:off x="4013494" y="8902049"/>
            <a:ext cx="3071502" cy="468951"/>
          </a:xfrm>
          <a:prstGeom prst="rect">
            <a:avLst/>
          </a:prstGeom>
        </p:spPr>
        <p:txBody>
          <a:bodyPr vert="horz" lIns="92290" tIns="46145" rIns="92290" bIns="46145" rtlCol="0" anchor="b"/>
          <a:lstStyle>
            <a:lvl1pPr algn="r">
              <a:defRPr sz="1200"/>
            </a:lvl1pPr>
          </a:lstStyle>
          <a:p>
            <a:fld id="{B8A8D0D6-5496-4D9E-81CA-3E43FBC8EAE3}" type="slidenum">
              <a:rPr lang="en-US" smtClean="0"/>
              <a:t>‹#›</a:t>
            </a:fld>
            <a:endParaRPr lang="en-US"/>
          </a:p>
        </p:txBody>
      </p:sp>
    </p:spTree>
    <p:extLst>
      <p:ext uri="{BB962C8B-B14F-4D97-AF65-F5344CB8AC3E}">
        <p14:creationId xmlns:p14="http://schemas.microsoft.com/office/powerpoint/2010/main" val="1885630233"/>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70860" cy="470257"/>
          </a:xfrm>
          <a:prstGeom prst="rect">
            <a:avLst/>
          </a:prstGeom>
        </p:spPr>
        <p:txBody>
          <a:bodyPr vert="horz" lIns="94044" tIns="47022" rIns="94044" bIns="47022" rtlCol="0"/>
          <a:lstStyle>
            <a:lvl1pPr algn="l">
              <a:defRPr sz="1200"/>
            </a:lvl1pPr>
          </a:lstStyle>
          <a:p>
            <a:endParaRPr lang="en-US"/>
          </a:p>
        </p:txBody>
      </p:sp>
      <p:sp>
        <p:nvSpPr>
          <p:cNvPr id="3" name="Date Placeholder 2"/>
          <p:cNvSpPr>
            <a:spLocks noGrp="1"/>
          </p:cNvSpPr>
          <p:nvPr>
            <p:ph type="dt" idx="1"/>
          </p:nvPr>
        </p:nvSpPr>
        <p:spPr>
          <a:xfrm>
            <a:off x="4014100" y="0"/>
            <a:ext cx="3070860" cy="470257"/>
          </a:xfrm>
          <a:prstGeom prst="rect">
            <a:avLst/>
          </a:prstGeom>
        </p:spPr>
        <p:txBody>
          <a:bodyPr vert="horz" lIns="94044" tIns="47022" rIns="94044" bIns="47022" rtlCol="0"/>
          <a:lstStyle>
            <a:lvl1pPr algn="r">
              <a:defRPr sz="1200"/>
            </a:lvl1pPr>
          </a:lstStyle>
          <a:p>
            <a:fld id="{5A6C4BF5-E566-BD4E-BF84-8EF979555B2D}" type="datetimeFigureOut">
              <a:rPr lang="en-US" smtClean="0"/>
              <a:t>10/14/2025</a:t>
            </a:fld>
            <a:endParaRPr lang="en-US"/>
          </a:p>
        </p:txBody>
      </p:sp>
      <p:sp>
        <p:nvSpPr>
          <p:cNvPr id="5" name="Notes Placeholder 4"/>
          <p:cNvSpPr>
            <a:spLocks noGrp="1"/>
          </p:cNvSpPr>
          <p:nvPr>
            <p:ph type="body" sz="quarter" idx="3"/>
          </p:nvPr>
        </p:nvSpPr>
        <p:spPr>
          <a:xfrm>
            <a:off x="708660" y="4510563"/>
            <a:ext cx="5669280" cy="3690462"/>
          </a:xfrm>
          <a:prstGeom prst="rect">
            <a:avLst/>
          </a:prstGeom>
        </p:spPr>
        <p:txBody>
          <a:bodyPr vert="horz" lIns="94044" tIns="47022" rIns="94044" bIns="47022"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902344"/>
            <a:ext cx="3070860" cy="470256"/>
          </a:xfrm>
          <a:prstGeom prst="rect">
            <a:avLst/>
          </a:prstGeom>
        </p:spPr>
        <p:txBody>
          <a:bodyPr vert="horz" lIns="94044" tIns="47022" rIns="94044" bIns="47022" rtlCol="0" anchor="b"/>
          <a:lstStyle>
            <a:lvl1pPr algn="l">
              <a:defRPr sz="1200"/>
            </a:lvl1pPr>
          </a:lstStyle>
          <a:p>
            <a:endParaRPr lang="en-US"/>
          </a:p>
        </p:txBody>
      </p:sp>
      <p:sp>
        <p:nvSpPr>
          <p:cNvPr id="7" name="Slide Number Placeholder 6"/>
          <p:cNvSpPr>
            <a:spLocks noGrp="1"/>
          </p:cNvSpPr>
          <p:nvPr>
            <p:ph type="sldNum" sz="quarter" idx="5"/>
          </p:nvPr>
        </p:nvSpPr>
        <p:spPr>
          <a:xfrm>
            <a:off x="4014100" y="8902344"/>
            <a:ext cx="3070860" cy="470256"/>
          </a:xfrm>
          <a:prstGeom prst="rect">
            <a:avLst/>
          </a:prstGeom>
        </p:spPr>
        <p:txBody>
          <a:bodyPr vert="horz" lIns="94044" tIns="47022" rIns="94044" bIns="47022" rtlCol="0" anchor="b"/>
          <a:lstStyle>
            <a:lvl1pPr algn="r">
              <a:defRPr sz="1200"/>
            </a:lvl1pPr>
          </a:lstStyle>
          <a:p>
            <a:fld id="{D34CBBDB-52D0-FE4C-8729-D7393D454E10}" type="slidenum">
              <a:rPr lang="en-US" smtClean="0"/>
              <a:t>‹#›</a:t>
            </a:fld>
            <a:endParaRPr lang="en-US"/>
          </a:p>
        </p:txBody>
      </p:sp>
      <p:sp>
        <p:nvSpPr>
          <p:cNvPr id="8" name="Slide Image Placeholder 7"/>
          <p:cNvSpPr>
            <a:spLocks noGrp="1" noRot="1" noChangeAspect="1"/>
          </p:cNvSpPr>
          <p:nvPr>
            <p:ph type="sldImg" idx="2"/>
          </p:nvPr>
        </p:nvSpPr>
        <p:spPr>
          <a:xfrm>
            <a:off x="419100" y="703263"/>
            <a:ext cx="6248400" cy="3514725"/>
          </a:xfrm>
          <a:prstGeom prst="rect">
            <a:avLst/>
          </a:prstGeom>
          <a:noFill/>
          <a:ln w="12700">
            <a:solidFill>
              <a:prstClr val="black"/>
            </a:solidFill>
          </a:ln>
        </p:spPr>
        <p:txBody>
          <a:bodyPr vert="horz" lIns="92290" tIns="46145" rIns="92290" bIns="46145" rtlCol="0" anchor="ctr"/>
          <a:lstStyle/>
          <a:p>
            <a:endParaRPr lang="en-US"/>
          </a:p>
        </p:txBody>
      </p:sp>
    </p:spTree>
    <p:extLst>
      <p:ext uri="{BB962C8B-B14F-4D97-AF65-F5344CB8AC3E}">
        <p14:creationId xmlns:p14="http://schemas.microsoft.com/office/powerpoint/2010/main" val="16133698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t>We are the Massachusetts Early Intervention Massachusetts Early Intervention is a program for infants and toddlers (birth to 3 years old) who have developmental delays or are at risk of a developmental delay.</a:t>
            </a:r>
          </a:p>
          <a:p>
            <a:endParaRPr lang="en-US"/>
          </a:p>
        </p:txBody>
      </p:sp>
      <p:sp>
        <p:nvSpPr>
          <p:cNvPr id="4" name="Slide Number Placeholder 3"/>
          <p:cNvSpPr>
            <a:spLocks noGrp="1"/>
          </p:cNvSpPr>
          <p:nvPr>
            <p:ph type="sldNum" sz="quarter" idx="5"/>
          </p:nvPr>
        </p:nvSpPr>
        <p:spPr/>
        <p:txBody>
          <a:bodyPr/>
          <a:lstStyle/>
          <a:p>
            <a:fld id="{D34CBBDB-52D0-FE4C-8729-D7393D454E10}" type="slidenum">
              <a:rPr lang="en-US" smtClean="0"/>
              <a:t>5</a:t>
            </a:fld>
            <a:endParaRPr lang="en-US"/>
          </a:p>
        </p:txBody>
      </p:sp>
    </p:spTree>
    <p:extLst>
      <p:ext uri="{BB962C8B-B14F-4D97-AF65-F5344CB8AC3E}">
        <p14:creationId xmlns:p14="http://schemas.microsoft.com/office/powerpoint/2010/main" val="8897329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buFont typeface="Arial"/>
              <a:buChar char="•"/>
            </a:pPr>
            <a:r>
              <a:rPr lang="en-US" sz="1200" dirty="0">
                <a:latin typeface="Times New Roman"/>
                <a:cs typeface="Arial"/>
              </a:rPr>
              <a:t>Assigning Error Codes</a:t>
            </a:r>
          </a:p>
          <a:p>
            <a:pPr>
              <a:buFont typeface="Arial"/>
              <a:buChar char="•"/>
            </a:pPr>
            <a:endParaRPr lang="en-US" sz="1200" dirty="0">
              <a:latin typeface="Times New Roman"/>
              <a:cs typeface="Arial"/>
            </a:endParaRPr>
          </a:p>
          <a:p>
            <a:pPr>
              <a:buFont typeface="Arial"/>
              <a:buChar char="•"/>
            </a:pPr>
            <a:r>
              <a:rPr lang="en-US" sz="1200" dirty="0">
                <a:latin typeface="Times New Roman"/>
                <a:cs typeface="Arial"/>
              </a:rPr>
              <a:t>When service delivery data has been uploaded into the EI Client System via the Claim Submission Process, a series of validations and adjudications (business rules) occur in the System </a:t>
            </a:r>
          </a:p>
          <a:p>
            <a:endParaRPr lang="en-US" sz="1200" dirty="0">
              <a:latin typeface="Times New Roman"/>
              <a:cs typeface="Arial"/>
            </a:endParaRPr>
          </a:p>
          <a:p>
            <a:pPr>
              <a:buFont typeface="Arial"/>
              <a:buChar char="•"/>
            </a:pPr>
            <a:r>
              <a:rPr lang="en-US" sz="1200" dirty="0">
                <a:latin typeface="Times New Roman"/>
                <a:cs typeface="Arial"/>
              </a:rPr>
              <a:t>If the claim passes all validations and adjudications, there will be no errors in the Error Message entity associated to the claim</a:t>
            </a:r>
          </a:p>
          <a:p>
            <a:pPr>
              <a:buFont typeface="Arial"/>
              <a:buChar char="•"/>
            </a:pPr>
            <a:endParaRPr lang="en-US" sz="1200" dirty="0">
              <a:latin typeface="Times New Roman"/>
              <a:cs typeface="Arial"/>
            </a:endParaRPr>
          </a:p>
          <a:p>
            <a:pPr>
              <a:buFont typeface="Arial"/>
              <a:buChar char="•"/>
            </a:pPr>
            <a:r>
              <a:rPr lang="en-US" sz="1200" dirty="0">
                <a:latin typeface="Times New Roman"/>
                <a:cs typeface="Arial"/>
              </a:rPr>
              <a:t>If the claim does not pass a validation or adjudication, then an error code is assigned to the claim, as shown below</a:t>
            </a:r>
          </a:p>
          <a:p>
            <a:endParaRPr lang="en-US" dirty="0"/>
          </a:p>
        </p:txBody>
      </p:sp>
      <p:sp>
        <p:nvSpPr>
          <p:cNvPr id="4" name="Slide Number Placeholder 3"/>
          <p:cNvSpPr>
            <a:spLocks noGrp="1"/>
          </p:cNvSpPr>
          <p:nvPr>
            <p:ph type="sldNum" sz="quarter" idx="5"/>
          </p:nvPr>
        </p:nvSpPr>
        <p:spPr/>
        <p:txBody>
          <a:bodyPr/>
          <a:lstStyle/>
          <a:p>
            <a:fld id="{D34CBBDB-52D0-FE4C-8729-D7393D454E10}" type="slidenum">
              <a:rPr lang="en-US" smtClean="0"/>
              <a:t>6</a:t>
            </a:fld>
            <a:endParaRPr lang="en-US"/>
          </a:p>
        </p:txBody>
      </p:sp>
    </p:spTree>
    <p:extLst>
      <p:ext uri="{BB962C8B-B14F-4D97-AF65-F5344CB8AC3E}">
        <p14:creationId xmlns:p14="http://schemas.microsoft.com/office/powerpoint/2010/main" val="107311366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When you receive a rejected claim status, it means the claim contains an error. The rejection will include an error code that explains the issue. You must fix the error before the claim can be processed.</a:t>
            </a:r>
          </a:p>
          <a:p>
            <a:r>
              <a:rPr lang="en-US" dirty="0"/>
              <a:t>Claim status, 1. Processed, 2. Rejected, 3. Approved. </a:t>
            </a:r>
          </a:p>
        </p:txBody>
      </p:sp>
      <p:sp>
        <p:nvSpPr>
          <p:cNvPr id="4" name="Slide Number Placeholder 3"/>
          <p:cNvSpPr>
            <a:spLocks noGrp="1"/>
          </p:cNvSpPr>
          <p:nvPr>
            <p:ph type="sldNum" sz="quarter" idx="5"/>
          </p:nvPr>
        </p:nvSpPr>
        <p:spPr/>
        <p:txBody>
          <a:bodyPr/>
          <a:lstStyle/>
          <a:p>
            <a:fld id="{D34CBBDB-52D0-FE4C-8729-D7393D454E10}" type="slidenum">
              <a:rPr lang="en-US" smtClean="0"/>
              <a:t>7</a:t>
            </a:fld>
            <a:endParaRPr lang="en-US"/>
          </a:p>
        </p:txBody>
      </p:sp>
    </p:spTree>
    <p:extLst>
      <p:ext uri="{BB962C8B-B14F-4D97-AF65-F5344CB8AC3E}">
        <p14:creationId xmlns:p14="http://schemas.microsoft.com/office/powerpoint/2010/main" val="182388892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Common Errors </a:t>
            </a:r>
            <a:r>
              <a:rPr lang="en-US" dirty="0" err="1"/>
              <a:t>GroupExceed</a:t>
            </a:r>
            <a:r>
              <a:rPr lang="en-US" dirty="0"/>
              <a:t> and </a:t>
            </a:r>
            <a:r>
              <a:rPr lang="en-US" dirty="0" err="1"/>
              <a:t>InsurerMappingInvalid</a:t>
            </a:r>
            <a:endParaRPr lang="en-US" dirty="0"/>
          </a:p>
          <a:p>
            <a:endParaRPr lang="en-US" dirty="0"/>
          </a:p>
        </p:txBody>
      </p:sp>
      <p:sp>
        <p:nvSpPr>
          <p:cNvPr id="4" name="Slide Number Placeholder 3"/>
          <p:cNvSpPr>
            <a:spLocks noGrp="1"/>
          </p:cNvSpPr>
          <p:nvPr>
            <p:ph type="sldNum" sz="quarter" idx="5"/>
          </p:nvPr>
        </p:nvSpPr>
        <p:spPr/>
        <p:txBody>
          <a:bodyPr/>
          <a:lstStyle/>
          <a:p>
            <a:fld id="{D34CBBDB-52D0-FE4C-8729-D7393D454E10}" type="slidenum">
              <a:rPr lang="en-US" smtClean="0"/>
              <a:t>8</a:t>
            </a:fld>
            <a:endParaRPr lang="en-US"/>
          </a:p>
        </p:txBody>
      </p:sp>
    </p:spTree>
    <p:extLst>
      <p:ext uri="{BB962C8B-B14F-4D97-AF65-F5344CB8AC3E}">
        <p14:creationId xmlns:p14="http://schemas.microsoft.com/office/powerpoint/2010/main" val="218234907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Common Errors </a:t>
            </a:r>
            <a:r>
              <a:rPr lang="en-US" dirty="0" err="1"/>
              <a:t>AssessmentExceed</a:t>
            </a:r>
            <a:endParaRPr lang="en-US" dirty="0"/>
          </a:p>
        </p:txBody>
      </p:sp>
      <p:sp>
        <p:nvSpPr>
          <p:cNvPr id="4" name="Slide Number Placeholder 3"/>
          <p:cNvSpPr>
            <a:spLocks noGrp="1"/>
          </p:cNvSpPr>
          <p:nvPr>
            <p:ph type="sldNum" sz="quarter" idx="5"/>
          </p:nvPr>
        </p:nvSpPr>
        <p:spPr/>
        <p:txBody>
          <a:bodyPr/>
          <a:lstStyle/>
          <a:p>
            <a:fld id="{D34CBBDB-52D0-FE4C-8729-D7393D454E10}" type="slidenum">
              <a:rPr lang="en-US" smtClean="0"/>
              <a:t>9</a:t>
            </a:fld>
            <a:endParaRPr lang="en-US"/>
          </a:p>
        </p:txBody>
      </p:sp>
    </p:spTree>
    <p:extLst>
      <p:ext uri="{BB962C8B-B14F-4D97-AF65-F5344CB8AC3E}">
        <p14:creationId xmlns:p14="http://schemas.microsoft.com/office/powerpoint/2010/main" val="511007353"/>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 Id="rId4" Type="http://schemas.openxmlformats.org/officeDocument/2006/relationships/image" Target="../media/image1.png"/></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or Thank You Slide : Traditional Logo">
    <p:bg>
      <p:bgPr>
        <a:solidFill>
          <a:srgbClr val="055994"/>
        </a:solidFill>
        <a:effectLst/>
      </p:bgPr>
    </p:bg>
    <p:spTree>
      <p:nvGrpSpPr>
        <p:cNvPr id="1" name=""/>
        <p:cNvGrpSpPr/>
        <p:nvPr/>
      </p:nvGrpSpPr>
      <p:grpSpPr>
        <a:xfrm>
          <a:off x="0" y="0"/>
          <a:ext cx="0" cy="0"/>
          <a:chOff x="0" y="0"/>
          <a:chExt cx="0" cy="0"/>
        </a:xfrm>
      </p:grpSpPr>
      <p:sp>
        <p:nvSpPr>
          <p:cNvPr id="24" name="Rectangle 23">
            <a:extLst>
              <a:ext uri="{FF2B5EF4-FFF2-40B4-BE49-F238E27FC236}">
                <a16:creationId xmlns:a16="http://schemas.microsoft.com/office/drawing/2014/main" id="{4CC38585-9175-5F41-B983-E626A8B41D81}"/>
              </a:ext>
            </a:extLst>
          </p:cNvPr>
          <p:cNvSpPr/>
          <p:nvPr userDrawn="1"/>
        </p:nvSpPr>
        <p:spPr>
          <a:xfrm>
            <a:off x="0" y="5"/>
            <a:ext cx="12192000" cy="977549"/>
          </a:xfrm>
          <a:prstGeom prst="rect">
            <a:avLst/>
          </a:prstGeom>
          <a:solidFill>
            <a:srgbClr val="032E5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TextBox 19">
            <a:extLst>
              <a:ext uri="{FF2B5EF4-FFF2-40B4-BE49-F238E27FC236}">
                <a16:creationId xmlns:a16="http://schemas.microsoft.com/office/drawing/2014/main" id="{A57BF16A-46A2-2C4D-B679-429BA6325698}"/>
              </a:ext>
            </a:extLst>
          </p:cNvPr>
          <p:cNvSpPr txBox="1"/>
          <p:nvPr userDrawn="1"/>
        </p:nvSpPr>
        <p:spPr>
          <a:xfrm>
            <a:off x="1785708" y="196391"/>
            <a:ext cx="10423375" cy="584775"/>
          </a:xfrm>
          <a:prstGeom prst="rect">
            <a:avLst/>
          </a:prstGeom>
          <a:noFill/>
          <a:ln>
            <a:noFill/>
          </a:ln>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3200" b="1" i="0" u="none" strike="noStrike" kern="0" cap="none" spc="0" normalizeH="0" baseline="0" noProof="0">
                <a:ln w="12700">
                  <a:solidFill>
                    <a:schemeClr val="tx1"/>
                  </a:solidFill>
                  <a:prstDash val="solid"/>
                </a:ln>
                <a:solidFill>
                  <a:srgbClr val="FFFFFF"/>
                </a:solidFill>
                <a:effectLst/>
                <a:uLnTx/>
                <a:uFillTx/>
                <a:latin typeface="Arial" panose="020B0604020202020204" pitchFamily="34" charset="0"/>
                <a:cs typeface="Arial" panose="020B0604020202020204" pitchFamily="34" charset="0"/>
              </a:rPr>
              <a:t>  </a:t>
            </a:r>
            <a:r>
              <a:rPr kumimoji="0" lang="en-US" sz="3200" b="1" i="0" u="none" strike="noStrike" kern="0" cap="none" spc="0" normalizeH="0" baseline="0" noProof="0">
                <a:ln w="12700">
                  <a:noFill/>
                  <a:prstDash val="solid"/>
                </a:ln>
                <a:solidFill>
                  <a:srgbClr val="FFFFFF"/>
                </a:solidFill>
                <a:effectLst/>
                <a:uLnTx/>
                <a:uFillTx/>
                <a:latin typeface="Arial" panose="020B0604020202020204" pitchFamily="34" charset="0"/>
                <a:cs typeface="Arial" panose="020B0604020202020204" pitchFamily="34" charset="0"/>
              </a:rPr>
              <a:t>Massachusetts Department of Public Health</a:t>
            </a:r>
          </a:p>
        </p:txBody>
      </p:sp>
      <p:sp>
        <p:nvSpPr>
          <p:cNvPr id="5" name="Oval 4">
            <a:extLst>
              <a:ext uri="{FF2B5EF4-FFF2-40B4-BE49-F238E27FC236}">
                <a16:creationId xmlns:a16="http://schemas.microsoft.com/office/drawing/2014/main" id="{F1BF8888-4050-4221-AD57-59EFEBA7E08D}"/>
              </a:ext>
            </a:extLst>
          </p:cNvPr>
          <p:cNvSpPr/>
          <p:nvPr userDrawn="1"/>
        </p:nvSpPr>
        <p:spPr>
          <a:xfrm>
            <a:off x="271206" y="120304"/>
            <a:ext cx="1697871" cy="1714500"/>
          </a:xfrm>
          <a:prstGeom prst="ellips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26" name="Picture 2">
            <a:extLst>
              <a:ext uri="{FF2B5EF4-FFF2-40B4-BE49-F238E27FC236}">
                <a16:creationId xmlns:a16="http://schemas.microsoft.com/office/drawing/2014/main" id="{397F3066-0720-4C67-9304-D6F544BFF96F}"/>
              </a:ext>
            </a:extLst>
          </p:cNvPr>
          <p:cNvPicPr>
            <a:picLocks noChangeAspect="1" noChangeArrowheads="1"/>
          </p:cNvPicPr>
          <p:nvPr userDrawn="1"/>
        </p:nvPicPr>
        <p:blipFill>
          <a:blip r:embed="rId2"/>
          <a:srcRect/>
          <a:stretch/>
        </p:blipFill>
        <p:spPr bwMode="auto">
          <a:xfrm>
            <a:off x="361896" y="208410"/>
            <a:ext cx="1538288" cy="1538288"/>
          </a:xfrm>
          <a:prstGeom prst="rect">
            <a:avLst/>
          </a:prstGeom>
          <a:noFill/>
          <a:extLst>
            <a:ext uri="{909E8E84-426E-40DD-AFC4-6F175D3DCCD1}">
              <a14:hiddenFill xmlns:a14="http://schemas.microsoft.com/office/drawing/2010/main">
                <a:solidFill>
                  <a:srgbClr val="FFFFFF"/>
                </a:solidFill>
              </a14:hiddenFill>
            </a:ext>
          </a:extLst>
        </p:spPr>
      </p:pic>
      <p:sp>
        <p:nvSpPr>
          <p:cNvPr id="9" name="Text Placeholder 8">
            <a:extLst>
              <a:ext uri="{FF2B5EF4-FFF2-40B4-BE49-F238E27FC236}">
                <a16:creationId xmlns:a16="http://schemas.microsoft.com/office/drawing/2014/main" id="{21722467-00D5-48C4-A0E3-DBA0E54CD48E}"/>
              </a:ext>
            </a:extLst>
          </p:cNvPr>
          <p:cNvSpPr>
            <a:spLocks noGrp="1"/>
          </p:cNvSpPr>
          <p:nvPr>
            <p:ph type="body" sz="quarter" idx="10" hasCustomPrompt="1"/>
          </p:nvPr>
        </p:nvSpPr>
        <p:spPr>
          <a:xfrm>
            <a:off x="875727" y="2347919"/>
            <a:ext cx="10440537" cy="1373701"/>
          </a:xfrm>
          <a:prstGeom prst="rect">
            <a:avLst/>
          </a:prstGeom>
        </p:spPr>
        <p:txBody>
          <a:bodyPr/>
          <a:lstStyle>
            <a:lvl1pPr marL="0" indent="0" algn="ctr">
              <a:buNone/>
              <a:defRPr sz="4400" b="1">
                <a:solidFill>
                  <a:schemeClr val="bg1"/>
                </a:solidFill>
                <a:latin typeface="Arial" panose="020B0604020202020204" pitchFamily="34" charset="0"/>
                <a:cs typeface="Arial" panose="020B0604020202020204" pitchFamily="34" charset="0"/>
              </a:defRPr>
            </a:lvl1pPr>
          </a:lstStyle>
          <a:p>
            <a:pPr lvl="0"/>
            <a:r>
              <a:rPr lang="en-US"/>
              <a:t>Click to Add Presentation Title</a:t>
            </a:r>
          </a:p>
          <a:p>
            <a:pPr lvl="0"/>
            <a:r>
              <a:rPr lang="en-US"/>
              <a:t>or Closing Contact</a:t>
            </a:r>
          </a:p>
        </p:txBody>
      </p:sp>
      <p:sp>
        <p:nvSpPr>
          <p:cNvPr id="10" name="Text Placeholder 10">
            <a:extLst>
              <a:ext uri="{FF2B5EF4-FFF2-40B4-BE49-F238E27FC236}">
                <a16:creationId xmlns:a16="http://schemas.microsoft.com/office/drawing/2014/main" id="{5F0FA26E-40B5-44FF-A084-1554D187A6EE}"/>
              </a:ext>
            </a:extLst>
          </p:cNvPr>
          <p:cNvSpPr>
            <a:spLocks noGrp="1"/>
          </p:cNvSpPr>
          <p:nvPr>
            <p:ph type="body" sz="quarter" idx="11" hasCustomPrompt="1"/>
          </p:nvPr>
        </p:nvSpPr>
        <p:spPr>
          <a:xfrm>
            <a:off x="3697287" y="4032280"/>
            <a:ext cx="4797425" cy="746846"/>
          </a:xfrm>
          <a:prstGeom prst="rect">
            <a:avLst/>
          </a:prstGeom>
        </p:spPr>
        <p:txBody>
          <a:bodyPr/>
          <a:lstStyle>
            <a:lvl1pPr marL="0" indent="0" algn="ctr">
              <a:buNone/>
              <a:defRPr sz="3000" b="0">
                <a:solidFill>
                  <a:schemeClr val="bg1"/>
                </a:solidFill>
                <a:latin typeface="Arial" panose="020B0604020202020204" pitchFamily="34" charset="0"/>
                <a:cs typeface="Arial" panose="020B0604020202020204" pitchFamily="34" charset="0"/>
              </a:defRPr>
            </a:lvl1pPr>
          </a:lstStyle>
          <a:p>
            <a:pPr lvl="0"/>
            <a:r>
              <a:rPr lang="en-US"/>
              <a:t>Click to add Date, Year</a:t>
            </a:r>
          </a:p>
        </p:txBody>
      </p:sp>
      <p:sp>
        <p:nvSpPr>
          <p:cNvPr id="11" name="Text Placeholder 12">
            <a:extLst>
              <a:ext uri="{FF2B5EF4-FFF2-40B4-BE49-F238E27FC236}">
                <a16:creationId xmlns:a16="http://schemas.microsoft.com/office/drawing/2014/main" id="{ADDB5EC3-5D37-4757-9A9B-5A9AF30AC57E}"/>
              </a:ext>
            </a:extLst>
          </p:cNvPr>
          <p:cNvSpPr>
            <a:spLocks noGrp="1"/>
          </p:cNvSpPr>
          <p:nvPr>
            <p:ph type="body" sz="quarter" idx="12" hasCustomPrompt="1"/>
          </p:nvPr>
        </p:nvSpPr>
        <p:spPr>
          <a:xfrm>
            <a:off x="3174203" y="5400446"/>
            <a:ext cx="5843587" cy="850228"/>
          </a:xfrm>
          <a:prstGeom prst="rect">
            <a:avLst/>
          </a:prstGeom>
        </p:spPr>
        <p:txBody>
          <a:bodyPr/>
          <a:lstStyle>
            <a:lvl1pPr marL="0" indent="0" algn="ctr">
              <a:buNone/>
              <a:defRPr sz="2400" b="1" i="0">
                <a:solidFill>
                  <a:schemeClr val="bg1"/>
                </a:solidFill>
                <a:latin typeface="Arial" panose="020B0604020202020204" pitchFamily="34" charset="0"/>
                <a:cs typeface="Arial" panose="020B0604020202020204" pitchFamily="34" charset="0"/>
              </a:defRPr>
            </a:lvl1pPr>
          </a:lstStyle>
          <a:p>
            <a:pPr lvl="0"/>
            <a:r>
              <a:rPr lang="en-US"/>
              <a:t>Click to Add Presenter</a:t>
            </a:r>
            <a:br>
              <a:rPr lang="en-US"/>
            </a:br>
            <a:r>
              <a:rPr lang="en-US"/>
              <a:t>Title</a:t>
            </a:r>
          </a:p>
        </p:txBody>
      </p:sp>
    </p:spTree>
    <p:extLst>
      <p:ext uri="{BB962C8B-B14F-4D97-AF65-F5344CB8AC3E}">
        <p14:creationId xmlns:p14="http://schemas.microsoft.com/office/powerpoint/2010/main" val="410847032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Content Style A: Regular Text">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101E840A-BCBE-4B40-B158-B16879D32C9F}"/>
              </a:ext>
            </a:extLst>
          </p:cNvPr>
          <p:cNvSpPr/>
          <p:nvPr userDrawn="1"/>
        </p:nvSpPr>
        <p:spPr>
          <a:xfrm>
            <a:off x="0" y="5"/>
            <a:ext cx="12192000" cy="977549"/>
          </a:xfrm>
          <a:prstGeom prst="rect">
            <a:avLst/>
          </a:prstGeom>
          <a:solidFill>
            <a:srgbClr val="05599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a:extLst>
              <a:ext uri="{FF2B5EF4-FFF2-40B4-BE49-F238E27FC236}">
                <a16:creationId xmlns:a16="http://schemas.microsoft.com/office/drawing/2014/main" id="{5BB607E6-0B1F-BB4A-9794-46A0CA431F4F}"/>
              </a:ext>
            </a:extLst>
          </p:cNvPr>
          <p:cNvSpPr/>
          <p:nvPr userDrawn="1"/>
        </p:nvSpPr>
        <p:spPr>
          <a:xfrm>
            <a:off x="0" y="6510528"/>
            <a:ext cx="12192000" cy="347472"/>
          </a:xfrm>
          <a:prstGeom prst="rect">
            <a:avLst/>
          </a:prstGeom>
          <a:solidFill>
            <a:srgbClr val="032E5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10" name="Slide Number Placeholder 5">
            <a:extLst>
              <a:ext uri="{FF2B5EF4-FFF2-40B4-BE49-F238E27FC236}">
                <a16:creationId xmlns:a16="http://schemas.microsoft.com/office/drawing/2014/main" id="{5AFA3409-650A-E04D-9C6C-C839AFCA4D9A}"/>
              </a:ext>
            </a:extLst>
          </p:cNvPr>
          <p:cNvSpPr>
            <a:spLocks noGrp="1"/>
          </p:cNvSpPr>
          <p:nvPr>
            <p:ph type="sldNum" sz="quarter" idx="4"/>
          </p:nvPr>
        </p:nvSpPr>
        <p:spPr>
          <a:xfrm>
            <a:off x="9034825" y="6492502"/>
            <a:ext cx="2736415" cy="365125"/>
          </a:xfrm>
          <a:prstGeom prst="rect">
            <a:avLst/>
          </a:prstGeom>
        </p:spPr>
        <p:txBody>
          <a:bodyPr vert="horz" lIns="91440" tIns="45720" rIns="91440" bIns="45720" rtlCol="0" anchor="ctr"/>
          <a:lstStyle>
            <a:lvl1pPr algn="r">
              <a:defRPr sz="1200">
                <a:solidFill>
                  <a:schemeClr val="bg1"/>
                </a:solidFill>
                <a:latin typeface="Arial" panose="020B0604020202020204" pitchFamily="34" charset="0"/>
                <a:cs typeface="Arial" panose="020B0604020202020204" pitchFamily="34" charset="0"/>
              </a:defRPr>
            </a:lvl1pPr>
          </a:lstStyle>
          <a:p>
            <a:fld id="{CA49D0EE-DE7F-324B-A84C-F36708423CDB}" type="slidenum">
              <a:rPr lang="en-US" smtClean="0"/>
              <a:pPr/>
              <a:t>‹#›</a:t>
            </a:fld>
            <a:endParaRPr lang="en-US"/>
          </a:p>
        </p:txBody>
      </p:sp>
      <p:sp>
        <p:nvSpPr>
          <p:cNvPr id="6" name="Title 1">
            <a:extLst>
              <a:ext uri="{FF2B5EF4-FFF2-40B4-BE49-F238E27FC236}">
                <a16:creationId xmlns:a16="http://schemas.microsoft.com/office/drawing/2014/main" id="{A5F94BD1-E74E-4058-8122-844053A505F5}"/>
              </a:ext>
            </a:extLst>
          </p:cNvPr>
          <p:cNvSpPr>
            <a:spLocks noGrp="1"/>
          </p:cNvSpPr>
          <p:nvPr>
            <p:ph type="title" hasCustomPrompt="1"/>
          </p:nvPr>
        </p:nvSpPr>
        <p:spPr>
          <a:xfrm>
            <a:off x="592822" y="56524"/>
            <a:ext cx="10972800" cy="874654"/>
          </a:xfrm>
          <a:prstGeom prst="rect">
            <a:avLst/>
          </a:prstGeom>
        </p:spPr>
        <p:txBody>
          <a:bodyPr vert="horz" lIns="91440" tIns="45720" rIns="91440" bIns="45720" rtlCol="0" anchor="ctr">
            <a:normAutofit/>
          </a:bodyPr>
          <a:lstStyle>
            <a:lvl1pPr algn="l" defTabSz="914400" rtl="0" eaLnBrk="1" latinLnBrk="0" hangingPunct="1">
              <a:spcBef>
                <a:spcPct val="0"/>
              </a:spcBef>
              <a:buNone/>
              <a:defRPr sz="3600" b="1" kern="1200">
                <a:solidFill>
                  <a:schemeClr val="bg1"/>
                </a:solidFill>
                <a:latin typeface="Arial" panose="020B0604020202020204" pitchFamily="34" charset="0"/>
                <a:ea typeface="+mj-ea"/>
                <a:cs typeface="Arial" panose="020B0604020202020204" pitchFamily="34" charset="0"/>
              </a:defRPr>
            </a:lvl1pPr>
          </a:lstStyle>
          <a:p>
            <a:r>
              <a:rPr lang="en-US"/>
              <a:t>Click to Add Slide Title</a:t>
            </a:r>
          </a:p>
        </p:txBody>
      </p:sp>
      <p:sp>
        <p:nvSpPr>
          <p:cNvPr id="8" name="Content Placeholder 2">
            <a:extLst>
              <a:ext uri="{FF2B5EF4-FFF2-40B4-BE49-F238E27FC236}">
                <a16:creationId xmlns:a16="http://schemas.microsoft.com/office/drawing/2014/main" id="{FABA3EC1-E8C0-4AA8-BEE7-D199FD603044}"/>
              </a:ext>
            </a:extLst>
          </p:cNvPr>
          <p:cNvSpPr>
            <a:spLocks noGrp="1"/>
          </p:cNvSpPr>
          <p:nvPr>
            <p:ph idx="1" hasCustomPrompt="1"/>
          </p:nvPr>
        </p:nvSpPr>
        <p:spPr>
          <a:xfrm>
            <a:off x="609600" y="1434514"/>
            <a:ext cx="10972800" cy="4679683"/>
          </a:xfrm>
          <a:prstGeom prst="rect">
            <a:avLst/>
          </a:prstGeom>
        </p:spPr>
        <p:txBody>
          <a:bodyPr vert="horz" lIns="91440" tIns="45720" rIns="91440" bIns="45720" rtlCol="0">
            <a:normAutofit/>
          </a:bodyPr>
          <a:lstStyle>
            <a:lvl1pPr marL="0" indent="0" algn="l" defTabSz="914400" rtl="0" eaLnBrk="1" latinLnBrk="0" hangingPunct="1">
              <a:spcBef>
                <a:spcPct val="20000"/>
              </a:spcBef>
              <a:buFont typeface="Arial" panose="020B0604020202020204" pitchFamily="34" charset="0"/>
              <a:buNone/>
              <a:defRPr sz="3200" kern="1200">
                <a:solidFill>
                  <a:schemeClr val="tx1"/>
                </a:solidFill>
                <a:latin typeface="Arial" panose="020B0604020202020204" pitchFamily="34" charset="0"/>
                <a:ea typeface="+mn-ea"/>
                <a:cs typeface="Arial" panose="020B0604020202020204" pitchFamily="34" charset="0"/>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Franklin Gothic Book" panose="020B0503020102020204" pitchFamily="34" charset="0"/>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Franklin Gothic Book" panose="020B0503020102020204" pitchFamily="34" charset="0"/>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Franklin Gothic Book" panose="020B0503020102020204" pitchFamily="34" charset="0"/>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Franklin Gothic Book" panose="020B0503020102020204" pitchFamily="34" charset="0"/>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en-US"/>
              <a:t>Click to add regular text.</a:t>
            </a:r>
          </a:p>
        </p:txBody>
      </p:sp>
      <p:sp>
        <p:nvSpPr>
          <p:cNvPr id="2" name="TextBox 1">
            <a:extLst>
              <a:ext uri="{FF2B5EF4-FFF2-40B4-BE49-F238E27FC236}">
                <a16:creationId xmlns:a16="http://schemas.microsoft.com/office/drawing/2014/main" id="{02685929-CD5C-4159-9F1A-33CD10D7166D}"/>
              </a:ext>
            </a:extLst>
          </p:cNvPr>
          <p:cNvSpPr txBox="1"/>
          <p:nvPr userDrawn="1"/>
        </p:nvSpPr>
        <p:spPr>
          <a:xfrm>
            <a:off x="451263" y="6545764"/>
            <a:ext cx="5035137" cy="276999"/>
          </a:xfrm>
          <a:prstGeom prst="rect">
            <a:avLst/>
          </a:prstGeom>
          <a:noFill/>
        </p:spPr>
        <p:txBody>
          <a:bodyPr wrap="square" rtlCol="0">
            <a:spAutoFit/>
          </a:bodyPr>
          <a:lstStyle/>
          <a:p>
            <a:r>
              <a:rPr lang="en-US" sz="1200">
                <a:solidFill>
                  <a:schemeClr val="bg1"/>
                </a:solidFill>
                <a:latin typeface="Arial" panose="020B0604020202020204" pitchFamily="34" charset="0"/>
                <a:cs typeface="Arial" panose="020B0604020202020204" pitchFamily="34" charset="0"/>
              </a:rPr>
              <a:t>Massachusetts Department of Public Health | mass.gov/dph</a:t>
            </a:r>
          </a:p>
        </p:txBody>
      </p:sp>
    </p:spTree>
    <p:extLst>
      <p:ext uri="{BB962C8B-B14F-4D97-AF65-F5344CB8AC3E}">
        <p14:creationId xmlns:p14="http://schemas.microsoft.com/office/powerpoint/2010/main" val="367321010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Content Style B: Bullets">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101E840A-BCBE-4B40-B158-B16879D32C9F}"/>
              </a:ext>
            </a:extLst>
          </p:cNvPr>
          <p:cNvSpPr/>
          <p:nvPr userDrawn="1"/>
        </p:nvSpPr>
        <p:spPr>
          <a:xfrm>
            <a:off x="0" y="5"/>
            <a:ext cx="12192000" cy="977549"/>
          </a:xfrm>
          <a:prstGeom prst="rect">
            <a:avLst/>
          </a:prstGeom>
          <a:solidFill>
            <a:srgbClr val="05599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a:extLst>
              <a:ext uri="{FF2B5EF4-FFF2-40B4-BE49-F238E27FC236}">
                <a16:creationId xmlns:a16="http://schemas.microsoft.com/office/drawing/2014/main" id="{5BB607E6-0B1F-BB4A-9794-46A0CA431F4F}"/>
              </a:ext>
            </a:extLst>
          </p:cNvPr>
          <p:cNvSpPr/>
          <p:nvPr userDrawn="1"/>
        </p:nvSpPr>
        <p:spPr>
          <a:xfrm>
            <a:off x="0" y="6510528"/>
            <a:ext cx="12192000" cy="347472"/>
          </a:xfrm>
          <a:prstGeom prst="rect">
            <a:avLst/>
          </a:prstGeom>
          <a:solidFill>
            <a:srgbClr val="032E5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6" name="Title 1">
            <a:extLst>
              <a:ext uri="{FF2B5EF4-FFF2-40B4-BE49-F238E27FC236}">
                <a16:creationId xmlns:a16="http://schemas.microsoft.com/office/drawing/2014/main" id="{A5F94BD1-E74E-4058-8122-844053A505F5}"/>
              </a:ext>
            </a:extLst>
          </p:cNvPr>
          <p:cNvSpPr>
            <a:spLocks noGrp="1"/>
          </p:cNvSpPr>
          <p:nvPr>
            <p:ph type="title" hasCustomPrompt="1"/>
          </p:nvPr>
        </p:nvSpPr>
        <p:spPr>
          <a:xfrm>
            <a:off x="592822" y="56524"/>
            <a:ext cx="10972800" cy="874654"/>
          </a:xfrm>
          <a:prstGeom prst="rect">
            <a:avLst/>
          </a:prstGeom>
        </p:spPr>
        <p:txBody>
          <a:bodyPr vert="horz" lIns="91440" tIns="45720" rIns="91440" bIns="45720" rtlCol="0" anchor="ctr">
            <a:normAutofit/>
          </a:bodyPr>
          <a:lstStyle>
            <a:lvl1pPr algn="l" defTabSz="914400" rtl="0" eaLnBrk="1" latinLnBrk="0" hangingPunct="1">
              <a:spcBef>
                <a:spcPct val="0"/>
              </a:spcBef>
              <a:buNone/>
              <a:defRPr sz="3600" b="1" kern="1200">
                <a:solidFill>
                  <a:schemeClr val="bg1"/>
                </a:solidFill>
                <a:latin typeface="Arial" panose="020B0604020202020204" pitchFamily="34" charset="0"/>
                <a:ea typeface="+mj-ea"/>
                <a:cs typeface="Arial" panose="020B0604020202020204" pitchFamily="34" charset="0"/>
              </a:defRPr>
            </a:lvl1pPr>
          </a:lstStyle>
          <a:p>
            <a:r>
              <a:rPr lang="en-US"/>
              <a:t>Click to Add Slide Title</a:t>
            </a:r>
          </a:p>
        </p:txBody>
      </p:sp>
      <p:sp>
        <p:nvSpPr>
          <p:cNvPr id="8" name="Content Placeholder 2">
            <a:extLst>
              <a:ext uri="{FF2B5EF4-FFF2-40B4-BE49-F238E27FC236}">
                <a16:creationId xmlns:a16="http://schemas.microsoft.com/office/drawing/2014/main" id="{FABA3EC1-E8C0-4AA8-BEE7-D199FD603044}"/>
              </a:ext>
            </a:extLst>
          </p:cNvPr>
          <p:cNvSpPr>
            <a:spLocks noGrp="1"/>
          </p:cNvSpPr>
          <p:nvPr>
            <p:ph idx="1" hasCustomPrompt="1"/>
          </p:nvPr>
        </p:nvSpPr>
        <p:spPr>
          <a:xfrm>
            <a:off x="609600" y="1438462"/>
            <a:ext cx="10972800" cy="4703031"/>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Arial" panose="020B0604020202020204" pitchFamily="34" charset="0"/>
                <a:ea typeface="+mn-ea"/>
                <a:cs typeface="Arial" panose="020B0604020202020204" pitchFamily="34" charset="0"/>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Franklin Gothic Book" panose="020B0503020102020204" pitchFamily="34" charset="0"/>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Franklin Gothic Book" panose="020B0503020102020204" pitchFamily="34" charset="0"/>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Franklin Gothic Book" panose="020B0503020102020204" pitchFamily="34" charset="0"/>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en-US"/>
              <a:t>Click to edit level one bullet text. </a:t>
            </a:r>
          </a:p>
          <a:p>
            <a:pPr lvl="1"/>
            <a:r>
              <a:rPr lang="en-US"/>
              <a:t>Second level bullet text.</a:t>
            </a:r>
          </a:p>
        </p:txBody>
      </p:sp>
      <p:sp>
        <p:nvSpPr>
          <p:cNvPr id="2" name="TextBox 1">
            <a:extLst>
              <a:ext uri="{FF2B5EF4-FFF2-40B4-BE49-F238E27FC236}">
                <a16:creationId xmlns:a16="http://schemas.microsoft.com/office/drawing/2014/main" id="{02685929-CD5C-4159-9F1A-33CD10D7166D}"/>
              </a:ext>
            </a:extLst>
          </p:cNvPr>
          <p:cNvSpPr txBox="1"/>
          <p:nvPr userDrawn="1"/>
        </p:nvSpPr>
        <p:spPr>
          <a:xfrm>
            <a:off x="451263" y="6545764"/>
            <a:ext cx="5035137" cy="276999"/>
          </a:xfrm>
          <a:prstGeom prst="rect">
            <a:avLst/>
          </a:prstGeom>
          <a:noFill/>
        </p:spPr>
        <p:txBody>
          <a:bodyPr wrap="square" rtlCol="0">
            <a:spAutoFit/>
          </a:bodyPr>
          <a:lstStyle/>
          <a:p>
            <a:r>
              <a:rPr lang="en-US" sz="1200">
                <a:solidFill>
                  <a:schemeClr val="bg1"/>
                </a:solidFill>
                <a:latin typeface="Arial" panose="020B0604020202020204" pitchFamily="34" charset="0"/>
                <a:cs typeface="Arial" panose="020B0604020202020204" pitchFamily="34" charset="0"/>
              </a:rPr>
              <a:t>Massachusetts Department of Public Health | mass.gov/dph</a:t>
            </a:r>
          </a:p>
        </p:txBody>
      </p:sp>
      <p:sp>
        <p:nvSpPr>
          <p:cNvPr id="11" name="Slide Number Placeholder 5">
            <a:extLst>
              <a:ext uri="{FF2B5EF4-FFF2-40B4-BE49-F238E27FC236}">
                <a16:creationId xmlns:a16="http://schemas.microsoft.com/office/drawing/2014/main" id="{663A3D56-7B2F-49EE-B824-21DADD1106DB}"/>
              </a:ext>
            </a:extLst>
          </p:cNvPr>
          <p:cNvSpPr>
            <a:spLocks noGrp="1"/>
          </p:cNvSpPr>
          <p:nvPr>
            <p:ph type="sldNum" sz="quarter" idx="4"/>
          </p:nvPr>
        </p:nvSpPr>
        <p:spPr>
          <a:xfrm>
            <a:off x="9034825" y="6492502"/>
            <a:ext cx="2736415" cy="365125"/>
          </a:xfrm>
          <a:prstGeom prst="rect">
            <a:avLst/>
          </a:prstGeom>
        </p:spPr>
        <p:txBody>
          <a:bodyPr vert="horz" lIns="91440" tIns="45720" rIns="91440" bIns="45720" rtlCol="0" anchor="ctr"/>
          <a:lstStyle>
            <a:lvl1pPr algn="r">
              <a:defRPr sz="1200">
                <a:solidFill>
                  <a:schemeClr val="bg1"/>
                </a:solidFill>
                <a:latin typeface="Arial" panose="020B0604020202020204" pitchFamily="34" charset="0"/>
                <a:cs typeface="Arial" panose="020B0604020202020204" pitchFamily="34" charset="0"/>
              </a:defRPr>
            </a:lvl1pPr>
          </a:lstStyle>
          <a:p>
            <a:fld id="{CA49D0EE-DE7F-324B-A84C-F36708423CDB}" type="slidenum">
              <a:rPr lang="en-US" smtClean="0"/>
              <a:pPr/>
              <a:t>‹#›</a:t>
            </a:fld>
            <a:endParaRPr lang="en-US"/>
          </a:p>
        </p:txBody>
      </p:sp>
    </p:spTree>
    <p:extLst>
      <p:ext uri="{BB962C8B-B14F-4D97-AF65-F5344CB8AC3E}">
        <p14:creationId xmlns:p14="http://schemas.microsoft.com/office/powerpoint/2010/main" val="251777163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Content Style C: Columns with Bullets">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E61A8284-67CC-404B-90F5-554DCBF9132D}"/>
              </a:ext>
            </a:extLst>
          </p:cNvPr>
          <p:cNvSpPr>
            <a:spLocks noGrp="1"/>
          </p:cNvSpPr>
          <p:nvPr>
            <p:ph type="body" idx="1" hasCustomPrompt="1"/>
          </p:nvPr>
        </p:nvSpPr>
        <p:spPr>
          <a:xfrm>
            <a:off x="839789" y="1097280"/>
            <a:ext cx="5157787" cy="823912"/>
          </a:xfrm>
          <a:prstGeom prst="rect">
            <a:avLst/>
          </a:prstGeom>
        </p:spPr>
        <p:txBody>
          <a:bodyPr anchor="b"/>
          <a:lstStyle>
            <a:lvl1pPr marL="0" indent="0">
              <a:buNone/>
              <a:defRPr sz="2800" b="1">
                <a:latin typeface="Arial" panose="020B0604020202020204" pitchFamily="34" charset="0"/>
                <a:cs typeface="Arial" panose="020B060402020202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Header Text </a:t>
            </a:r>
          </a:p>
        </p:txBody>
      </p:sp>
      <p:sp>
        <p:nvSpPr>
          <p:cNvPr id="4" name="Content Placeholder 3">
            <a:extLst>
              <a:ext uri="{FF2B5EF4-FFF2-40B4-BE49-F238E27FC236}">
                <a16:creationId xmlns:a16="http://schemas.microsoft.com/office/drawing/2014/main" id="{5A90A712-FBB8-5B49-9A19-7524CF76EC3A}"/>
              </a:ext>
            </a:extLst>
          </p:cNvPr>
          <p:cNvSpPr>
            <a:spLocks noGrp="1"/>
          </p:cNvSpPr>
          <p:nvPr>
            <p:ph sz="half" idx="2" hasCustomPrompt="1"/>
          </p:nvPr>
        </p:nvSpPr>
        <p:spPr>
          <a:xfrm>
            <a:off x="839789" y="1920238"/>
            <a:ext cx="5157787" cy="4297680"/>
          </a:xfrm>
          <a:prstGeom prst="rect">
            <a:avLst/>
          </a:prstGeom>
        </p:spPr>
        <p:txBody>
          <a:bodyPr/>
          <a:lstStyle>
            <a:lvl1pPr>
              <a:defRPr sz="2400">
                <a:latin typeface="Arial" panose="020B0604020202020204" pitchFamily="34" charset="0"/>
                <a:cs typeface="Arial" panose="020B0604020202020204" pitchFamily="34" charset="0"/>
              </a:defRPr>
            </a:lvl1pPr>
            <a:lvl2pPr>
              <a:defRPr sz="2200">
                <a:latin typeface="Arial" panose="020B0604020202020204" pitchFamily="34" charset="0"/>
                <a:cs typeface="Arial" panose="020B0604020202020204" pitchFamily="34" charset="0"/>
              </a:defRPr>
            </a:lvl2pPr>
            <a:lvl3pPr>
              <a:defRPr>
                <a:latin typeface="Franklin Gothic Book" panose="020B0503020102020204" pitchFamily="34" charset="0"/>
              </a:defRPr>
            </a:lvl3pPr>
            <a:lvl4pPr>
              <a:defRPr>
                <a:latin typeface="Franklin Gothic Book" panose="020B0503020102020204" pitchFamily="34" charset="0"/>
              </a:defRPr>
            </a:lvl4pPr>
            <a:lvl5pPr marL="1828800" indent="0">
              <a:buNone/>
              <a:defRPr/>
            </a:lvl5pPr>
          </a:lstStyle>
          <a:p>
            <a:pPr lvl="0"/>
            <a:r>
              <a:rPr lang="en-US"/>
              <a:t>Edit bullet level one text.</a:t>
            </a:r>
          </a:p>
          <a:p>
            <a:pPr lvl="1"/>
            <a:r>
              <a:rPr lang="en-US"/>
              <a:t>Edit bullet level two text.</a:t>
            </a:r>
          </a:p>
        </p:txBody>
      </p:sp>
      <p:sp>
        <p:nvSpPr>
          <p:cNvPr id="5" name="Text Placeholder 4">
            <a:extLst>
              <a:ext uri="{FF2B5EF4-FFF2-40B4-BE49-F238E27FC236}">
                <a16:creationId xmlns:a16="http://schemas.microsoft.com/office/drawing/2014/main" id="{55855752-6A74-934C-B334-F2DD6B79DA48}"/>
              </a:ext>
            </a:extLst>
          </p:cNvPr>
          <p:cNvSpPr>
            <a:spLocks noGrp="1"/>
          </p:cNvSpPr>
          <p:nvPr>
            <p:ph type="body" sz="quarter" idx="3" hasCustomPrompt="1"/>
          </p:nvPr>
        </p:nvSpPr>
        <p:spPr>
          <a:xfrm>
            <a:off x="6172203" y="1097280"/>
            <a:ext cx="5183188" cy="823912"/>
          </a:xfrm>
          <a:prstGeom prst="rect">
            <a:avLst/>
          </a:prstGeom>
        </p:spPr>
        <p:txBody>
          <a:bodyPr anchor="b"/>
          <a:lstStyle>
            <a:lvl1pPr marL="0" indent="0">
              <a:buNone/>
              <a:defRPr sz="2800" b="1">
                <a:latin typeface="Arial" panose="020B0604020202020204" pitchFamily="34" charset="0"/>
                <a:cs typeface="Arial" panose="020B060402020202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Header Text</a:t>
            </a:r>
          </a:p>
        </p:txBody>
      </p:sp>
      <p:sp>
        <p:nvSpPr>
          <p:cNvPr id="6" name="Content Placeholder 5">
            <a:extLst>
              <a:ext uri="{FF2B5EF4-FFF2-40B4-BE49-F238E27FC236}">
                <a16:creationId xmlns:a16="http://schemas.microsoft.com/office/drawing/2014/main" id="{E51ED7E2-1F15-7C46-9001-20B2F8A00C5A}"/>
              </a:ext>
            </a:extLst>
          </p:cNvPr>
          <p:cNvSpPr>
            <a:spLocks noGrp="1"/>
          </p:cNvSpPr>
          <p:nvPr>
            <p:ph sz="quarter" idx="4" hasCustomPrompt="1"/>
          </p:nvPr>
        </p:nvSpPr>
        <p:spPr>
          <a:xfrm>
            <a:off x="6172203" y="1920238"/>
            <a:ext cx="5183188" cy="4297680"/>
          </a:xfrm>
          <a:prstGeom prst="rect">
            <a:avLst/>
          </a:prstGeom>
        </p:spPr>
        <p:txBody>
          <a:bodyPr/>
          <a:lstStyle>
            <a:lvl1pPr>
              <a:defRPr sz="2400">
                <a:latin typeface="Arial" panose="020B0604020202020204" pitchFamily="34" charset="0"/>
                <a:cs typeface="Arial" panose="020B0604020202020204" pitchFamily="34" charset="0"/>
              </a:defRPr>
            </a:lvl1pPr>
            <a:lvl2pPr>
              <a:defRPr>
                <a:latin typeface="Arial" panose="020B0604020202020204" pitchFamily="34" charset="0"/>
                <a:cs typeface="Arial" panose="020B0604020202020204" pitchFamily="34" charset="0"/>
              </a:defRPr>
            </a:lvl2pPr>
            <a:lvl3pPr>
              <a:defRPr>
                <a:latin typeface="Franklin Gothic Book" panose="020B0503020102020204" pitchFamily="34" charset="0"/>
              </a:defRPr>
            </a:lvl3pPr>
            <a:lvl4pPr>
              <a:defRPr>
                <a:latin typeface="Franklin Gothic Book" panose="020B0503020102020204" pitchFamily="34" charset="0"/>
              </a:defRPr>
            </a:lvl4pPr>
          </a:lstStyle>
          <a:p>
            <a:pPr lvl="0"/>
            <a:r>
              <a:rPr lang="en-US"/>
              <a:t>Edit bullet level one text.</a:t>
            </a:r>
          </a:p>
          <a:p>
            <a:pPr lvl="1"/>
            <a:r>
              <a:rPr lang="en-US"/>
              <a:t>Edit bullet level two text.</a:t>
            </a:r>
          </a:p>
        </p:txBody>
      </p:sp>
      <p:sp>
        <p:nvSpPr>
          <p:cNvPr id="10" name="Rectangle 9">
            <a:extLst>
              <a:ext uri="{FF2B5EF4-FFF2-40B4-BE49-F238E27FC236}">
                <a16:creationId xmlns:a16="http://schemas.microsoft.com/office/drawing/2014/main" id="{599027F3-96A1-F54F-89E8-F47E6B10DE1B}"/>
              </a:ext>
            </a:extLst>
          </p:cNvPr>
          <p:cNvSpPr/>
          <p:nvPr userDrawn="1"/>
        </p:nvSpPr>
        <p:spPr>
          <a:xfrm>
            <a:off x="0" y="5"/>
            <a:ext cx="12192000" cy="977549"/>
          </a:xfrm>
          <a:prstGeom prst="rect">
            <a:avLst/>
          </a:prstGeom>
          <a:solidFill>
            <a:srgbClr val="05599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97CFBF09-BBCF-454C-91A3-1D89A60FA302}"/>
              </a:ext>
            </a:extLst>
          </p:cNvPr>
          <p:cNvSpPr/>
          <p:nvPr userDrawn="1"/>
        </p:nvSpPr>
        <p:spPr>
          <a:xfrm>
            <a:off x="0" y="6510528"/>
            <a:ext cx="12192000" cy="347472"/>
          </a:xfrm>
          <a:prstGeom prst="rect">
            <a:avLst/>
          </a:prstGeom>
          <a:solidFill>
            <a:srgbClr val="032E5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16" name="Title 1">
            <a:extLst>
              <a:ext uri="{FF2B5EF4-FFF2-40B4-BE49-F238E27FC236}">
                <a16:creationId xmlns:a16="http://schemas.microsoft.com/office/drawing/2014/main" id="{8F696F47-27EC-4DEC-B31C-E3E63F7FBE43}"/>
              </a:ext>
            </a:extLst>
          </p:cNvPr>
          <p:cNvSpPr>
            <a:spLocks noGrp="1"/>
          </p:cNvSpPr>
          <p:nvPr>
            <p:ph type="title" hasCustomPrompt="1"/>
          </p:nvPr>
        </p:nvSpPr>
        <p:spPr>
          <a:xfrm>
            <a:off x="592822" y="56524"/>
            <a:ext cx="10972800" cy="874654"/>
          </a:xfrm>
          <a:prstGeom prst="rect">
            <a:avLst/>
          </a:prstGeom>
        </p:spPr>
        <p:txBody>
          <a:bodyPr vert="horz" lIns="91440" tIns="45720" rIns="91440" bIns="45720" rtlCol="0" anchor="ctr">
            <a:normAutofit/>
          </a:bodyPr>
          <a:lstStyle>
            <a:lvl1pPr algn="l" defTabSz="914400" rtl="0" eaLnBrk="1" latinLnBrk="0" hangingPunct="1">
              <a:spcBef>
                <a:spcPct val="0"/>
              </a:spcBef>
              <a:buNone/>
              <a:defRPr sz="3600" b="1" kern="1200">
                <a:solidFill>
                  <a:schemeClr val="bg1"/>
                </a:solidFill>
                <a:latin typeface="Arial" panose="020B0604020202020204" pitchFamily="34" charset="0"/>
                <a:ea typeface="+mj-ea"/>
                <a:cs typeface="Arial" panose="020B0604020202020204" pitchFamily="34" charset="0"/>
              </a:defRPr>
            </a:lvl1pPr>
          </a:lstStyle>
          <a:p>
            <a:r>
              <a:rPr lang="en-US"/>
              <a:t>Click to Add Slide Title</a:t>
            </a:r>
          </a:p>
        </p:txBody>
      </p:sp>
      <p:sp>
        <p:nvSpPr>
          <p:cNvPr id="13" name="TextBox 12">
            <a:extLst>
              <a:ext uri="{FF2B5EF4-FFF2-40B4-BE49-F238E27FC236}">
                <a16:creationId xmlns:a16="http://schemas.microsoft.com/office/drawing/2014/main" id="{03F1034B-732A-43E2-993F-868DF0D2772D}"/>
              </a:ext>
            </a:extLst>
          </p:cNvPr>
          <p:cNvSpPr txBox="1"/>
          <p:nvPr userDrawn="1"/>
        </p:nvSpPr>
        <p:spPr>
          <a:xfrm>
            <a:off x="451263" y="6545764"/>
            <a:ext cx="5035137" cy="276999"/>
          </a:xfrm>
          <a:prstGeom prst="rect">
            <a:avLst/>
          </a:prstGeom>
          <a:noFill/>
        </p:spPr>
        <p:txBody>
          <a:bodyPr wrap="square" rtlCol="0">
            <a:spAutoFit/>
          </a:bodyPr>
          <a:lstStyle/>
          <a:p>
            <a:r>
              <a:rPr lang="en-US" sz="1200">
                <a:solidFill>
                  <a:schemeClr val="bg1"/>
                </a:solidFill>
                <a:latin typeface="Arial" panose="020B0604020202020204" pitchFamily="34" charset="0"/>
                <a:cs typeface="Arial" panose="020B0604020202020204" pitchFamily="34" charset="0"/>
              </a:rPr>
              <a:t>Massachusetts Department of Public Health | mass.gov/dph</a:t>
            </a:r>
          </a:p>
        </p:txBody>
      </p:sp>
      <p:sp>
        <p:nvSpPr>
          <p:cNvPr id="14" name="Slide Number Placeholder 5">
            <a:extLst>
              <a:ext uri="{FF2B5EF4-FFF2-40B4-BE49-F238E27FC236}">
                <a16:creationId xmlns:a16="http://schemas.microsoft.com/office/drawing/2014/main" id="{BE009795-B8D9-482E-96A1-D1025E613A3F}"/>
              </a:ext>
            </a:extLst>
          </p:cNvPr>
          <p:cNvSpPr>
            <a:spLocks noGrp="1"/>
          </p:cNvSpPr>
          <p:nvPr>
            <p:ph type="sldNum" sz="quarter" idx="10"/>
          </p:nvPr>
        </p:nvSpPr>
        <p:spPr>
          <a:xfrm>
            <a:off x="9034825" y="6492502"/>
            <a:ext cx="2736415" cy="365125"/>
          </a:xfrm>
          <a:prstGeom prst="rect">
            <a:avLst/>
          </a:prstGeom>
        </p:spPr>
        <p:txBody>
          <a:bodyPr vert="horz" lIns="91440" tIns="45720" rIns="91440" bIns="45720" rtlCol="0" anchor="ctr"/>
          <a:lstStyle>
            <a:lvl1pPr algn="r">
              <a:defRPr sz="1200">
                <a:solidFill>
                  <a:schemeClr val="bg1"/>
                </a:solidFill>
                <a:latin typeface="Arial" panose="020B0604020202020204" pitchFamily="34" charset="0"/>
                <a:cs typeface="Arial" panose="020B0604020202020204" pitchFamily="34" charset="0"/>
              </a:defRPr>
            </a:lvl1pPr>
          </a:lstStyle>
          <a:p>
            <a:fld id="{CA49D0EE-DE7F-324B-A84C-F36708423CDB}" type="slidenum">
              <a:rPr lang="en-US" smtClean="0"/>
              <a:pPr/>
              <a:t>‹#›</a:t>
            </a:fld>
            <a:endParaRPr lang="en-US"/>
          </a:p>
        </p:txBody>
      </p:sp>
    </p:spTree>
    <p:extLst>
      <p:ext uri="{BB962C8B-B14F-4D97-AF65-F5344CB8AC3E}">
        <p14:creationId xmlns:p14="http://schemas.microsoft.com/office/powerpoint/2010/main" val="166365886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onnect with DPH">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101E840A-BCBE-4B40-B158-B16879D32C9F}"/>
              </a:ext>
            </a:extLst>
          </p:cNvPr>
          <p:cNvSpPr/>
          <p:nvPr userDrawn="1"/>
        </p:nvSpPr>
        <p:spPr>
          <a:xfrm>
            <a:off x="0" y="5"/>
            <a:ext cx="12192000" cy="977549"/>
          </a:xfrm>
          <a:prstGeom prst="rect">
            <a:avLst/>
          </a:prstGeom>
          <a:solidFill>
            <a:srgbClr val="05599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a:extLst>
              <a:ext uri="{FF2B5EF4-FFF2-40B4-BE49-F238E27FC236}">
                <a16:creationId xmlns:a16="http://schemas.microsoft.com/office/drawing/2014/main" id="{5BB607E6-0B1F-BB4A-9794-46A0CA431F4F}"/>
              </a:ext>
            </a:extLst>
          </p:cNvPr>
          <p:cNvSpPr/>
          <p:nvPr userDrawn="1"/>
        </p:nvSpPr>
        <p:spPr>
          <a:xfrm>
            <a:off x="0" y="6510528"/>
            <a:ext cx="12192000" cy="347472"/>
          </a:xfrm>
          <a:prstGeom prst="rect">
            <a:avLst/>
          </a:prstGeom>
          <a:solidFill>
            <a:srgbClr val="032E5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pic>
        <p:nvPicPr>
          <p:cNvPr id="13" name="Picture 2" descr="C:\Users\ABCohen\AppData\Local\Microsoft\Windows\Temporary Internet Files\Content.IE5\43RR80EE\Twitter_bird_logo_2012.svg[1].png">
            <a:extLst>
              <a:ext uri="{FF2B5EF4-FFF2-40B4-BE49-F238E27FC236}">
                <a16:creationId xmlns:a16="http://schemas.microsoft.com/office/drawing/2014/main" id="{4F6B478E-A7A8-1F4E-B422-5CB6507546E6}"/>
              </a:ext>
            </a:extLst>
          </p:cNvPr>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1272285" y="2040338"/>
            <a:ext cx="843195" cy="685799"/>
          </a:xfrm>
          <a:prstGeom prst="rect">
            <a:avLst/>
          </a:prstGeom>
          <a:noFill/>
          <a:extLst>
            <a:ext uri="{909E8E84-426E-40DD-AFC4-6F175D3DCCD1}">
              <a14:hiddenFill xmlns:a14="http://schemas.microsoft.com/office/drawing/2010/main">
                <a:solidFill>
                  <a:srgbClr val="FFFFFF"/>
                </a:solidFill>
              </a14:hiddenFill>
            </a:ext>
          </a:extLst>
        </p:spPr>
      </p:pic>
      <p:pic>
        <p:nvPicPr>
          <p:cNvPr id="14" name="Picture 3" descr="C:\Users\ABCohen\AppData\Local\Microsoft\Windows\Temporary Internet Files\Content.IE5\75V1FWE6\LinkedIn_logo_initials[1].png">
            <a:extLst>
              <a:ext uri="{FF2B5EF4-FFF2-40B4-BE49-F238E27FC236}">
                <a16:creationId xmlns:a16="http://schemas.microsoft.com/office/drawing/2014/main" id="{655629D2-47C3-9740-AF5E-F6DEC31BCCD7}"/>
              </a:ext>
            </a:extLst>
          </p:cNvPr>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1235410" y="3158760"/>
            <a:ext cx="838201" cy="838200"/>
          </a:xfrm>
          <a:prstGeom prst="rect">
            <a:avLst/>
          </a:prstGeom>
          <a:noFill/>
          <a:extLst>
            <a:ext uri="{909E8E84-426E-40DD-AFC4-6F175D3DCCD1}">
              <a14:hiddenFill xmlns:a14="http://schemas.microsoft.com/office/drawing/2010/main">
                <a:solidFill>
                  <a:srgbClr val="FFFFFF"/>
                </a:solidFill>
              </a14:hiddenFill>
            </a:ext>
          </a:extLst>
        </p:spPr>
      </p:pic>
      <p:sp>
        <p:nvSpPr>
          <p:cNvPr id="15" name="Rectangle 14">
            <a:extLst>
              <a:ext uri="{FF2B5EF4-FFF2-40B4-BE49-F238E27FC236}">
                <a16:creationId xmlns:a16="http://schemas.microsoft.com/office/drawing/2014/main" id="{8F5FDECC-88AB-4247-9773-F39572AE3242}"/>
              </a:ext>
            </a:extLst>
          </p:cNvPr>
          <p:cNvSpPr/>
          <p:nvPr userDrawn="1"/>
        </p:nvSpPr>
        <p:spPr>
          <a:xfrm>
            <a:off x="2423333" y="2138083"/>
            <a:ext cx="9220201" cy="3016210"/>
          </a:xfrm>
          <a:prstGeom prst="rect">
            <a:avLst/>
          </a:prstGeom>
        </p:spPr>
        <p:txBody>
          <a:bodyPr wrap="square">
            <a:spAutoFit/>
          </a:bodyPr>
          <a:lstStyle/>
          <a:p>
            <a:pPr marL="0" marR="0" lvl="0" indent="0" algn="l" defTabSz="914400" rtl="0" eaLnBrk="1" fontAlgn="base" latinLnBrk="0" hangingPunct="1">
              <a:lnSpc>
                <a:spcPct val="100000"/>
              </a:lnSpc>
              <a:spcBef>
                <a:spcPts val="1800"/>
              </a:spcBef>
              <a:spcAft>
                <a:spcPts val="0"/>
              </a:spcAft>
              <a:buClrTx/>
              <a:buSzTx/>
              <a:buFontTx/>
              <a:buNone/>
              <a:tabLst/>
              <a:defRPr/>
            </a:pPr>
            <a:r>
              <a:rPr lang="en-US" sz="3200">
                <a:latin typeface="Arial" panose="020B0604020202020204" pitchFamily="34" charset="0"/>
                <a:cs typeface="Arial" panose="020B0604020202020204" pitchFamily="34" charset="0"/>
              </a:rPr>
              <a:t>@MassDPH</a:t>
            </a:r>
            <a:br>
              <a:rPr lang="en-US" sz="3200">
                <a:latin typeface="Arial" panose="020B0604020202020204" pitchFamily="34" charset="0"/>
                <a:cs typeface="Arial" panose="020B0604020202020204" pitchFamily="34" charset="0"/>
              </a:rPr>
            </a:br>
            <a:endParaRPr lang="en-US" sz="3200">
              <a:latin typeface="Arial" panose="020B0604020202020204" pitchFamily="34" charset="0"/>
              <a:cs typeface="Arial" panose="020B0604020202020204" pitchFamily="34" charset="0"/>
            </a:endParaRPr>
          </a:p>
          <a:p>
            <a:pPr fontAlgn="base">
              <a:lnSpc>
                <a:spcPct val="100000"/>
              </a:lnSpc>
              <a:spcBef>
                <a:spcPts val="1800"/>
              </a:spcBef>
            </a:pPr>
            <a:r>
              <a:rPr lang="en-US" sz="3200">
                <a:latin typeface="Arial" panose="020B0604020202020204" pitchFamily="34" charset="0"/>
                <a:cs typeface="Arial" panose="020B0604020202020204" pitchFamily="34" charset="0"/>
              </a:rPr>
              <a:t>Massachusetts Department of Public Health</a:t>
            </a:r>
            <a:br>
              <a:rPr lang="en-US" sz="3200">
                <a:latin typeface="Arial" panose="020B0604020202020204" pitchFamily="34" charset="0"/>
                <a:cs typeface="Arial" panose="020B0604020202020204" pitchFamily="34" charset="0"/>
              </a:rPr>
            </a:br>
            <a:endParaRPr lang="en-US" sz="3200">
              <a:latin typeface="Arial" panose="020B0604020202020204" pitchFamily="34" charset="0"/>
              <a:cs typeface="Arial" panose="020B0604020202020204" pitchFamily="34" charset="0"/>
            </a:endParaRPr>
          </a:p>
          <a:p>
            <a:pPr fontAlgn="base">
              <a:lnSpc>
                <a:spcPct val="100000"/>
              </a:lnSpc>
              <a:spcBef>
                <a:spcPts val="1800"/>
              </a:spcBef>
            </a:pPr>
            <a:r>
              <a:rPr lang="en-US" sz="3200">
                <a:latin typeface="Arial" panose="020B0604020202020204" pitchFamily="34" charset="0"/>
                <a:cs typeface="Arial" panose="020B0604020202020204" pitchFamily="34" charset="0"/>
              </a:rPr>
              <a:t>mass.gov/dph</a:t>
            </a:r>
          </a:p>
        </p:txBody>
      </p:sp>
      <p:pic>
        <p:nvPicPr>
          <p:cNvPr id="16" name="Picture 4">
            <a:extLst>
              <a:ext uri="{FF2B5EF4-FFF2-40B4-BE49-F238E27FC236}">
                <a16:creationId xmlns:a16="http://schemas.microsoft.com/office/drawing/2014/main" id="{375142A8-4983-3D49-94CC-CD7FE0DAAEF8}"/>
              </a:ext>
            </a:extLst>
          </p:cNvPr>
          <p:cNvPicPr>
            <a:picLocks noChangeAspect="1" noChangeArrowheads="1"/>
          </p:cNvPicPr>
          <p:nvPr userDrawn="1"/>
        </p:nvPicPr>
        <p:blipFill>
          <a:blip r:embed="rId4"/>
          <a:srcRect/>
          <a:stretch/>
        </p:blipFill>
        <p:spPr bwMode="auto">
          <a:xfrm>
            <a:off x="1093807" y="4248351"/>
            <a:ext cx="1200149" cy="1200149"/>
          </a:xfrm>
          <a:prstGeom prst="rect">
            <a:avLst/>
          </a:prstGeom>
          <a:noFill/>
          <a:extLst>
            <a:ext uri="{909E8E84-426E-40DD-AFC4-6F175D3DCCD1}">
              <a14:hiddenFill xmlns:a14="http://schemas.microsoft.com/office/drawing/2010/main">
                <a:solidFill>
                  <a:srgbClr val="FFFFFF"/>
                </a:solidFill>
              </a14:hiddenFill>
            </a:ext>
          </a:extLst>
        </p:spPr>
      </p:pic>
      <p:sp>
        <p:nvSpPr>
          <p:cNvPr id="11" name="TextBox 10">
            <a:extLst>
              <a:ext uri="{FF2B5EF4-FFF2-40B4-BE49-F238E27FC236}">
                <a16:creationId xmlns:a16="http://schemas.microsoft.com/office/drawing/2014/main" id="{53D0130E-9D3A-4D88-A99C-681EBB4E32AF}"/>
              </a:ext>
            </a:extLst>
          </p:cNvPr>
          <p:cNvSpPr txBox="1"/>
          <p:nvPr userDrawn="1"/>
        </p:nvSpPr>
        <p:spPr>
          <a:xfrm>
            <a:off x="451263" y="6545764"/>
            <a:ext cx="5035137" cy="276999"/>
          </a:xfrm>
          <a:prstGeom prst="rect">
            <a:avLst/>
          </a:prstGeom>
          <a:noFill/>
        </p:spPr>
        <p:txBody>
          <a:bodyPr wrap="square" rtlCol="0">
            <a:spAutoFit/>
          </a:bodyPr>
          <a:lstStyle/>
          <a:p>
            <a:r>
              <a:rPr lang="en-US" sz="1200">
                <a:solidFill>
                  <a:schemeClr val="bg1"/>
                </a:solidFill>
                <a:latin typeface="Arial" panose="020B0604020202020204" pitchFamily="34" charset="0"/>
                <a:cs typeface="Arial" panose="020B0604020202020204" pitchFamily="34" charset="0"/>
              </a:rPr>
              <a:t>Massachusetts Department of Public Health | mass.gov/dph</a:t>
            </a:r>
          </a:p>
        </p:txBody>
      </p:sp>
      <p:sp>
        <p:nvSpPr>
          <p:cNvPr id="2" name="TextBox 1">
            <a:extLst>
              <a:ext uri="{FF2B5EF4-FFF2-40B4-BE49-F238E27FC236}">
                <a16:creationId xmlns:a16="http://schemas.microsoft.com/office/drawing/2014/main" id="{01573CFF-FEB4-457F-90DC-D389438D4775}"/>
              </a:ext>
            </a:extLst>
          </p:cNvPr>
          <p:cNvSpPr txBox="1"/>
          <p:nvPr userDrawn="1"/>
        </p:nvSpPr>
        <p:spPr>
          <a:xfrm>
            <a:off x="596900" y="140213"/>
            <a:ext cx="8864600" cy="646331"/>
          </a:xfrm>
          <a:prstGeom prst="rect">
            <a:avLst/>
          </a:prstGeom>
          <a:noFill/>
        </p:spPr>
        <p:txBody>
          <a:bodyPr wrap="square" rtlCol="0">
            <a:spAutoFit/>
          </a:bodyPr>
          <a:lstStyle/>
          <a:p>
            <a:r>
              <a:rPr lang="en-US" sz="3600" b="1">
                <a:solidFill>
                  <a:schemeClr val="bg1"/>
                </a:solidFill>
                <a:latin typeface="Arial" panose="020B0604020202020204" pitchFamily="34" charset="0"/>
                <a:cs typeface="Arial" panose="020B0604020202020204" pitchFamily="34" charset="0"/>
              </a:rPr>
              <a:t>Connect with DPH</a:t>
            </a:r>
          </a:p>
        </p:txBody>
      </p:sp>
      <p:sp>
        <p:nvSpPr>
          <p:cNvPr id="12" name="Slide Number Placeholder 5">
            <a:extLst>
              <a:ext uri="{FF2B5EF4-FFF2-40B4-BE49-F238E27FC236}">
                <a16:creationId xmlns:a16="http://schemas.microsoft.com/office/drawing/2014/main" id="{7C9B6E2D-48CD-4F33-96D0-5E3155FDD014}"/>
              </a:ext>
            </a:extLst>
          </p:cNvPr>
          <p:cNvSpPr>
            <a:spLocks noGrp="1"/>
          </p:cNvSpPr>
          <p:nvPr>
            <p:ph type="sldNum" sz="quarter" idx="4"/>
          </p:nvPr>
        </p:nvSpPr>
        <p:spPr>
          <a:xfrm>
            <a:off x="9034825" y="6492502"/>
            <a:ext cx="2736415" cy="365125"/>
          </a:xfrm>
          <a:prstGeom prst="rect">
            <a:avLst/>
          </a:prstGeom>
        </p:spPr>
        <p:txBody>
          <a:bodyPr vert="horz" lIns="91440" tIns="45720" rIns="91440" bIns="45720" rtlCol="0" anchor="ctr"/>
          <a:lstStyle>
            <a:lvl1pPr algn="r">
              <a:defRPr sz="1200">
                <a:solidFill>
                  <a:schemeClr val="bg1"/>
                </a:solidFill>
                <a:latin typeface="Arial" panose="020B0604020202020204" pitchFamily="34" charset="0"/>
                <a:cs typeface="Arial" panose="020B0604020202020204" pitchFamily="34" charset="0"/>
              </a:defRPr>
            </a:lvl1pPr>
          </a:lstStyle>
          <a:p>
            <a:fld id="{CA49D0EE-DE7F-324B-A84C-F36708423CDB}" type="slidenum">
              <a:rPr lang="en-US" smtClean="0"/>
              <a:pPr/>
              <a:t>‹#›</a:t>
            </a:fld>
            <a:endParaRPr lang="en-US"/>
          </a:p>
        </p:txBody>
      </p:sp>
    </p:spTree>
    <p:extLst>
      <p:ext uri="{BB962C8B-B14F-4D97-AF65-F5344CB8AC3E}">
        <p14:creationId xmlns:p14="http://schemas.microsoft.com/office/powerpoint/2010/main" val="135580372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Just Footer">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5BB607E6-0B1F-BB4A-9794-46A0CA431F4F}"/>
              </a:ext>
            </a:extLst>
          </p:cNvPr>
          <p:cNvSpPr/>
          <p:nvPr userDrawn="1"/>
        </p:nvSpPr>
        <p:spPr>
          <a:xfrm>
            <a:off x="0" y="6510528"/>
            <a:ext cx="12192000" cy="347472"/>
          </a:xfrm>
          <a:prstGeom prst="rect">
            <a:avLst/>
          </a:prstGeom>
          <a:solidFill>
            <a:srgbClr val="032E5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11" name="TextBox 10">
            <a:extLst>
              <a:ext uri="{FF2B5EF4-FFF2-40B4-BE49-F238E27FC236}">
                <a16:creationId xmlns:a16="http://schemas.microsoft.com/office/drawing/2014/main" id="{53D0130E-9D3A-4D88-A99C-681EBB4E32AF}"/>
              </a:ext>
            </a:extLst>
          </p:cNvPr>
          <p:cNvSpPr txBox="1"/>
          <p:nvPr userDrawn="1"/>
        </p:nvSpPr>
        <p:spPr>
          <a:xfrm>
            <a:off x="451263" y="6545764"/>
            <a:ext cx="5035137" cy="276999"/>
          </a:xfrm>
          <a:prstGeom prst="rect">
            <a:avLst/>
          </a:prstGeom>
          <a:noFill/>
        </p:spPr>
        <p:txBody>
          <a:bodyPr wrap="square" rtlCol="0">
            <a:spAutoFit/>
          </a:bodyPr>
          <a:lstStyle/>
          <a:p>
            <a:r>
              <a:rPr lang="en-US" sz="1200">
                <a:solidFill>
                  <a:schemeClr val="bg1"/>
                </a:solidFill>
                <a:latin typeface="Arial" panose="020B0604020202020204" pitchFamily="34" charset="0"/>
                <a:cs typeface="Arial" panose="020B0604020202020204" pitchFamily="34" charset="0"/>
              </a:rPr>
              <a:t>Massachusetts Department of Public Health | mass.gov/dph</a:t>
            </a:r>
          </a:p>
        </p:txBody>
      </p:sp>
      <p:sp>
        <p:nvSpPr>
          <p:cNvPr id="5" name="Slide Number Placeholder 5">
            <a:extLst>
              <a:ext uri="{FF2B5EF4-FFF2-40B4-BE49-F238E27FC236}">
                <a16:creationId xmlns:a16="http://schemas.microsoft.com/office/drawing/2014/main" id="{2585A0BC-7D09-4814-A71B-C90669C60B81}"/>
              </a:ext>
            </a:extLst>
          </p:cNvPr>
          <p:cNvSpPr>
            <a:spLocks noGrp="1"/>
          </p:cNvSpPr>
          <p:nvPr>
            <p:ph type="sldNum" sz="quarter" idx="4"/>
          </p:nvPr>
        </p:nvSpPr>
        <p:spPr>
          <a:xfrm>
            <a:off x="9034825" y="6492502"/>
            <a:ext cx="2736415" cy="365125"/>
          </a:xfrm>
          <a:prstGeom prst="rect">
            <a:avLst/>
          </a:prstGeom>
        </p:spPr>
        <p:txBody>
          <a:bodyPr vert="horz" lIns="91440" tIns="45720" rIns="91440" bIns="45720" rtlCol="0" anchor="ctr"/>
          <a:lstStyle>
            <a:lvl1pPr algn="r">
              <a:defRPr sz="1200">
                <a:solidFill>
                  <a:schemeClr val="bg1"/>
                </a:solidFill>
                <a:latin typeface="Arial" panose="020B0604020202020204" pitchFamily="34" charset="0"/>
                <a:cs typeface="Arial" panose="020B0604020202020204" pitchFamily="34" charset="0"/>
              </a:defRPr>
            </a:lvl1pPr>
          </a:lstStyle>
          <a:p>
            <a:fld id="{CA49D0EE-DE7F-324B-A84C-F36708423CDB}" type="slidenum">
              <a:rPr lang="en-US" smtClean="0"/>
              <a:pPr/>
              <a:t>‹#›</a:t>
            </a:fld>
            <a:endParaRPr lang="en-US"/>
          </a:p>
        </p:txBody>
      </p:sp>
    </p:spTree>
    <p:extLst>
      <p:ext uri="{BB962C8B-B14F-4D97-AF65-F5344CB8AC3E}">
        <p14:creationId xmlns:p14="http://schemas.microsoft.com/office/powerpoint/2010/main" val="278006784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Tree>
    <p:extLst>
      <p:ext uri="{BB962C8B-B14F-4D97-AF65-F5344CB8AC3E}">
        <p14:creationId xmlns:p14="http://schemas.microsoft.com/office/powerpoint/2010/main" val="329688967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090931278"/>
      </p:ext>
    </p:extLst>
  </p:cSld>
  <p:clrMap bg1="lt1" tx1="dk1" bg2="lt2" tx2="dk2" accent1="accent1" accent2="accent2" accent3="accent3" accent4="accent4" accent5="accent5" accent6="accent6" hlink="hlink" folHlink="folHlink"/>
  <p:sldLayoutIdLst>
    <p:sldLayoutId id="2147483656" r:id="rId1"/>
    <p:sldLayoutId id="2147483658" r:id="rId2"/>
    <p:sldLayoutId id="2147483650" r:id="rId3"/>
    <p:sldLayoutId id="2147483653" r:id="rId4"/>
    <p:sldLayoutId id="2147483654" r:id="rId5"/>
    <p:sldLayoutId id="2147483659" r:id="rId6"/>
    <p:sldLayoutId id="2147483657" r:id="rId7"/>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3.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3.xml.rels><?xml version="1.0" encoding="UTF-8" standalone="yes"?>
<Relationships xmlns="http://schemas.openxmlformats.org/package/2006/relationships"><Relationship Id="rId3" Type="http://schemas.openxmlformats.org/officeDocument/2006/relationships/hyperlink" Target="https://www.mass.gov/interagency-coordinating-council-icc" TargetMode="External"/><Relationship Id="rId2" Type="http://schemas.openxmlformats.org/officeDocument/2006/relationships/hyperlink" Target="https://www.mass.gov/info-details/early-intervention-billing-reimbursement" TargetMode="External"/><Relationship Id="rId1" Type="http://schemas.openxmlformats.org/officeDocument/2006/relationships/slideLayout" Target="../slideLayouts/slideLayout2.xml"/><Relationship Id="rId4" Type="http://schemas.openxmlformats.org/officeDocument/2006/relationships/hyperlink" Target="https://www.mass.gov/info-details/ffy25-part-c-grant-application-draft" TargetMode="Externa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4.xml"/><Relationship Id="rId1" Type="http://schemas.openxmlformats.org/officeDocument/2006/relationships/slideLayout" Target="../slideLayouts/slideLayout2.xml"/><Relationship Id="rId5" Type="http://schemas.openxmlformats.org/officeDocument/2006/relationships/image" Target="../media/image9.png"/><Relationship Id="rId4" Type="http://schemas.openxmlformats.org/officeDocument/2006/relationships/image" Target="../media/image8.png"/></Relationships>
</file>

<file path=ppt/slides/_rels/slide9.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5206F706-22CC-F280-DAE6-87DD589D1C6A}"/>
              </a:ext>
            </a:extLst>
          </p:cNvPr>
          <p:cNvSpPr>
            <a:spLocks noGrp="1"/>
          </p:cNvSpPr>
          <p:nvPr>
            <p:ph type="title" idx="4294967295"/>
          </p:nvPr>
        </p:nvSpPr>
        <p:spPr>
          <a:xfrm>
            <a:off x="875727" y="2347919"/>
            <a:ext cx="10440537" cy="1373701"/>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4400" b="1" i="0" u="none" strike="noStrike" kern="1200" cap="none" spc="0" normalizeH="0" baseline="0" noProof="0" dirty="0">
                <a:ln>
                  <a:noFill/>
                </a:ln>
                <a:solidFill>
                  <a:schemeClr val="bg1"/>
                </a:solidFill>
                <a:effectLst/>
                <a:uLnTx/>
                <a:uFillTx/>
                <a:latin typeface="Arial" panose="020B0604020202020204" pitchFamily="34" charset="0"/>
                <a:ea typeface="+mn-ea"/>
                <a:cs typeface="Arial" panose="020B0604020202020204" pitchFamily="34" charset="0"/>
              </a:rPr>
              <a:t>Ask Away</a:t>
            </a:r>
          </a:p>
        </p:txBody>
      </p:sp>
      <p:sp>
        <p:nvSpPr>
          <p:cNvPr id="3" name="Text Placeholder 2">
            <a:extLst>
              <a:ext uri="{FF2B5EF4-FFF2-40B4-BE49-F238E27FC236}">
                <a16:creationId xmlns:a16="http://schemas.microsoft.com/office/drawing/2014/main" id="{099112DC-8D01-BBF0-A7F0-7B8315DBFD3A}"/>
              </a:ext>
            </a:extLst>
          </p:cNvPr>
          <p:cNvSpPr>
            <a:spLocks noGrp="1"/>
          </p:cNvSpPr>
          <p:nvPr>
            <p:ph type="body" sz="quarter" idx="11"/>
          </p:nvPr>
        </p:nvSpPr>
        <p:spPr>
          <a:xfrm>
            <a:off x="3697287" y="4005119"/>
            <a:ext cx="4797425" cy="746846"/>
          </a:xfrm>
        </p:spPr>
        <p:txBody>
          <a:bodyPr/>
          <a:lstStyle/>
          <a:p>
            <a:r>
              <a:rPr lang="en-US"/>
              <a:t>March 20, 2025</a:t>
            </a:r>
          </a:p>
        </p:txBody>
      </p:sp>
      <p:sp>
        <p:nvSpPr>
          <p:cNvPr id="4" name="Text Placeholder 3">
            <a:extLst>
              <a:ext uri="{FF2B5EF4-FFF2-40B4-BE49-F238E27FC236}">
                <a16:creationId xmlns:a16="http://schemas.microsoft.com/office/drawing/2014/main" id="{3AF42235-EB91-F055-7709-8333E20D104E}"/>
              </a:ext>
            </a:extLst>
          </p:cNvPr>
          <p:cNvSpPr>
            <a:spLocks noGrp="1"/>
          </p:cNvSpPr>
          <p:nvPr>
            <p:ph type="body" sz="quarter" idx="12"/>
          </p:nvPr>
        </p:nvSpPr>
        <p:spPr/>
        <p:txBody>
          <a:bodyPr/>
          <a:lstStyle/>
          <a:p>
            <a:r>
              <a:rPr lang="en-US"/>
              <a:t>Deeptha Ramalingam, Scott Geer, Manuela Batista </a:t>
            </a:r>
          </a:p>
        </p:txBody>
      </p:sp>
    </p:spTree>
    <p:extLst>
      <p:ext uri="{BB962C8B-B14F-4D97-AF65-F5344CB8AC3E}">
        <p14:creationId xmlns:p14="http://schemas.microsoft.com/office/powerpoint/2010/main" val="388410869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42" name="Rectangle 41">
            <a:extLst>
              <a:ext uri="{FF2B5EF4-FFF2-40B4-BE49-F238E27FC236}">
                <a16:creationId xmlns:a16="http://schemas.microsoft.com/office/drawing/2014/main" id="{BACC6370-2D7E-4714-9D71-7542949D7D5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3" name="Rectangle 42">
            <a:extLst>
              <a:ext uri="{FF2B5EF4-FFF2-40B4-BE49-F238E27FC236}">
                <a16:creationId xmlns:a16="http://schemas.microsoft.com/office/drawing/2014/main" id="{F68B3F68-107C-434F-AA38-110D5EA91B8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2" y="0"/>
            <a:ext cx="12191998" cy="1575955"/>
          </a:xfrm>
          <a:prstGeom prst="rect">
            <a:avLst/>
          </a:prstGeom>
          <a:gradFill>
            <a:gsLst>
              <a:gs pos="0">
                <a:srgbClr val="000000">
                  <a:alpha val="96000"/>
                </a:srgbClr>
              </a:gs>
              <a:gs pos="100000">
                <a:schemeClr val="accent1">
                  <a:lumMod val="7500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4" name="Rectangle 43">
            <a:extLst>
              <a:ext uri="{FF2B5EF4-FFF2-40B4-BE49-F238E27FC236}">
                <a16:creationId xmlns:a16="http://schemas.microsoft.com/office/drawing/2014/main" id="{AAD0DBB9-1A4B-4391-81D4-CB19F9AB918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8128857" y="0"/>
            <a:ext cx="4063143" cy="1576412"/>
          </a:xfrm>
          <a:prstGeom prst="rect">
            <a:avLst/>
          </a:prstGeom>
          <a:gradFill>
            <a:gsLst>
              <a:gs pos="19000">
                <a:schemeClr val="accent1">
                  <a:lumMod val="50000"/>
                  <a:alpha val="68000"/>
                </a:schemeClr>
              </a:gs>
              <a:gs pos="100000">
                <a:schemeClr val="accent1">
                  <a:alpha val="79000"/>
                </a:schemeClr>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5" name="Rectangle 44">
            <a:extLst>
              <a:ext uri="{FF2B5EF4-FFF2-40B4-BE49-F238E27FC236}">
                <a16:creationId xmlns:a16="http://schemas.microsoft.com/office/drawing/2014/main" id="{063BBA22-50EA-4C4D-BE05-F1CE4E63AA5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5307777" y="-5307778"/>
            <a:ext cx="1576446" cy="12192002"/>
          </a:xfrm>
          <a:prstGeom prst="rect">
            <a:avLst/>
          </a:prstGeom>
          <a:gradFill>
            <a:gsLst>
              <a:gs pos="23000">
                <a:schemeClr val="accent1">
                  <a:alpha val="0"/>
                </a:schemeClr>
              </a:gs>
              <a:gs pos="99000">
                <a:srgbClr val="000000">
                  <a:alpha val="74000"/>
                </a:srgbClr>
              </a:gs>
            </a:gsLst>
            <a:lin ang="20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itle 2">
            <a:extLst>
              <a:ext uri="{FF2B5EF4-FFF2-40B4-BE49-F238E27FC236}">
                <a16:creationId xmlns:a16="http://schemas.microsoft.com/office/drawing/2014/main" id="{36B5FE54-DD51-7A4D-585B-273BB6C306D3}"/>
              </a:ext>
            </a:extLst>
          </p:cNvPr>
          <p:cNvSpPr>
            <a:spLocks noGrp="1"/>
          </p:cNvSpPr>
          <p:nvPr>
            <p:ph type="title"/>
          </p:nvPr>
        </p:nvSpPr>
        <p:spPr>
          <a:xfrm>
            <a:off x="1371597" y="348865"/>
            <a:ext cx="10044023" cy="877729"/>
          </a:xfrm>
        </p:spPr>
        <p:txBody>
          <a:bodyPr vert="horz" lIns="91440" tIns="45720" rIns="91440" bIns="45720" rtlCol="0" anchor="ctr">
            <a:normAutofit/>
          </a:bodyPr>
          <a:lstStyle/>
          <a:p>
            <a:r>
              <a:rPr lang="en-US" sz="4000" kern="1200">
                <a:solidFill>
                  <a:srgbClr val="FFFFFF"/>
                </a:solidFill>
                <a:latin typeface="+mj-lt"/>
                <a:ea typeface="+mj-ea"/>
                <a:cs typeface="+mj-cs"/>
              </a:rPr>
              <a:t>AGENDA</a:t>
            </a:r>
          </a:p>
        </p:txBody>
      </p:sp>
      <p:graphicFrame>
        <p:nvGraphicFramePr>
          <p:cNvPr id="8" name="Content Placeholder 3" descr="Agenda for Ask Away meeting">
            <a:extLst>
              <a:ext uri="{FF2B5EF4-FFF2-40B4-BE49-F238E27FC236}">
                <a16:creationId xmlns:a16="http://schemas.microsoft.com/office/drawing/2014/main" id="{DBA62EA1-8B97-08A9-AC3D-A02879F5E13A}"/>
              </a:ext>
            </a:extLst>
          </p:cNvPr>
          <p:cNvGraphicFramePr>
            <a:graphicFrameLocks noGrp="1"/>
          </p:cNvGraphicFramePr>
          <p:nvPr>
            <p:ph idx="1"/>
            <p:extLst>
              <p:ext uri="{D42A27DB-BD31-4B8C-83A1-F6EECF244321}">
                <p14:modId xmlns:p14="http://schemas.microsoft.com/office/powerpoint/2010/main" val="3222737197"/>
              </p:ext>
            </p:extLst>
          </p:nvPr>
        </p:nvGraphicFramePr>
        <p:xfrm>
          <a:off x="644056" y="2112579"/>
          <a:ext cx="10927829" cy="419280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2" name="Slide Number Placeholder 1">
            <a:extLst>
              <a:ext uri="{FF2B5EF4-FFF2-40B4-BE49-F238E27FC236}">
                <a16:creationId xmlns:a16="http://schemas.microsoft.com/office/drawing/2014/main" id="{0BD01881-52BD-A364-2F6A-3D1608DB932B}"/>
              </a:ext>
            </a:extLst>
          </p:cNvPr>
          <p:cNvSpPr>
            <a:spLocks noGrp="1"/>
          </p:cNvSpPr>
          <p:nvPr>
            <p:ph type="sldNum" sz="quarter" idx="4"/>
          </p:nvPr>
        </p:nvSpPr>
        <p:spPr>
          <a:xfrm>
            <a:off x="11704320" y="6455664"/>
            <a:ext cx="448056" cy="365125"/>
          </a:xfrm>
        </p:spPr>
        <p:txBody>
          <a:bodyPr vert="horz" lIns="91440" tIns="45720" rIns="91440" bIns="45720" rtlCol="0" anchor="ctr">
            <a:normAutofit/>
          </a:bodyPr>
          <a:lstStyle/>
          <a:p>
            <a:pPr>
              <a:spcAft>
                <a:spcPts val="600"/>
              </a:spcAft>
              <a:defRPr/>
            </a:pPr>
            <a:fld id="{CA49D0EE-DE7F-324B-A84C-F36708423CDB}" type="slidenum">
              <a:rPr lang="en-US" sz="1100">
                <a:solidFill>
                  <a:schemeClr val="tx1">
                    <a:lumMod val="50000"/>
                    <a:lumOff val="50000"/>
                  </a:schemeClr>
                </a:solidFill>
                <a:latin typeface="+mn-lt"/>
                <a:cs typeface="+mn-cs"/>
              </a:rPr>
              <a:pPr>
                <a:spcAft>
                  <a:spcPts val="600"/>
                </a:spcAft>
                <a:defRPr/>
              </a:pPr>
              <a:t>2</a:t>
            </a:fld>
            <a:endParaRPr lang="en-US" sz="1100">
              <a:solidFill>
                <a:schemeClr val="tx1">
                  <a:lumMod val="50000"/>
                  <a:lumOff val="50000"/>
                </a:schemeClr>
              </a:solidFill>
              <a:latin typeface="+mn-lt"/>
              <a:cs typeface="+mn-cs"/>
            </a:endParaRPr>
          </a:p>
        </p:txBody>
      </p:sp>
    </p:spTree>
    <p:extLst>
      <p:ext uri="{BB962C8B-B14F-4D97-AF65-F5344CB8AC3E}">
        <p14:creationId xmlns:p14="http://schemas.microsoft.com/office/powerpoint/2010/main" val="16498456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E7707A13-D21B-7BFE-D2F1-7AFAFFA5FBED}"/>
              </a:ext>
            </a:extLst>
          </p:cNvPr>
          <p:cNvSpPr>
            <a:spLocks noGrp="1"/>
          </p:cNvSpPr>
          <p:nvPr>
            <p:ph type="title"/>
          </p:nvPr>
        </p:nvSpPr>
        <p:spPr/>
        <p:txBody>
          <a:bodyPr/>
          <a:lstStyle/>
          <a:p>
            <a:r>
              <a:rPr lang="en-US"/>
              <a:t>Early Intervention Updates</a:t>
            </a:r>
          </a:p>
        </p:txBody>
      </p:sp>
      <p:sp>
        <p:nvSpPr>
          <p:cNvPr id="2" name="Slide Number Placeholder 1">
            <a:extLst>
              <a:ext uri="{FF2B5EF4-FFF2-40B4-BE49-F238E27FC236}">
                <a16:creationId xmlns:a16="http://schemas.microsoft.com/office/drawing/2014/main" id="{372870CE-2598-B8C5-6107-6AEB90DA5290}"/>
              </a:ext>
            </a:extLst>
          </p:cNvPr>
          <p:cNvSpPr>
            <a:spLocks noGrp="1"/>
          </p:cNvSpPr>
          <p:nvPr>
            <p:ph type="sldNum" sz="quarter" idx="4"/>
          </p:nvPr>
        </p:nvSpPr>
        <p:spPr/>
        <p:txBody>
          <a:bodyPr/>
          <a:lstStyle/>
          <a:p>
            <a:fld id="{CA49D0EE-DE7F-324B-A84C-F36708423CDB}" type="slidenum">
              <a:rPr lang="en-US" smtClean="0"/>
              <a:pPr/>
              <a:t>3</a:t>
            </a:fld>
            <a:endParaRPr lang="en-US"/>
          </a:p>
        </p:txBody>
      </p:sp>
      <p:sp>
        <p:nvSpPr>
          <p:cNvPr id="4" name="Content Placeholder 3">
            <a:extLst>
              <a:ext uri="{FF2B5EF4-FFF2-40B4-BE49-F238E27FC236}">
                <a16:creationId xmlns:a16="http://schemas.microsoft.com/office/drawing/2014/main" id="{D2C09F96-1681-7DD1-0357-36AE03DF91F2}"/>
              </a:ext>
            </a:extLst>
          </p:cNvPr>
          <p:cNvSpPr>
            <a:spLocks noGrp="1"/>
          </p:cNvSpPr>
          <p:nvPr>
            <p:ph idx="1"/>
          </p:nvPr>
        </p:nvSpPr>
        <p:spPr>
          <a:xfrm>
            <a:off x="150471" y="1134320"/>
            <a:ext cx="11875625" cy="5358182"/>
          </a:xfrm>
        </p:spPr>
        <p:txBody>
          <a:bodyPr vert="horz" lIns="91440" tIns="45720" rIns="91440" bIns="45720" rtlCol="0" anchor="t">
            <a:normAutofit fontScale="92500" lnSpcReduction="20000"/>
          </a:bodyPr>
          <a:lstStyle/>
          <a:p>
            <a:pPr marL="800100" indent="-457200">
              <a:buFont typeface="Arial" panose="020B0604020202020204" pitchFamily="34" charset="0"/>
              <a:buChar char="•"/>
            </a:pPr>
            <a:r>
              <a:rPr lang="en-US" sz="2400">
                <a:latin typeface="Times New Roman" panose="02020603050405020304" pitchFamily="18" charset="0"/>
                <a:cs typeface="Times New Roman" panose="02020603050405020304" pitchFamily="18" charset="0"/>
              </a:rPr>
              <a:t>Ask Away trainings are available online in the Early Intervention website under the billing and reimbursement tab.</a:t>
            </a:r>
          </a:p>
          <a:p>
            <a:pPr marL="1543050" lvl="1" indent="-457200"/>
            <a:r>
              <a:rPr lang="en-US" sz="2400">
                <a:latin typeface="Times New Roman" panose="02020603050405020304" pitchFamily="18" charset="0"/>
                <a:cs typeface="Times New Roman" panose="02020603050405020304" pitchFamily="18" charset="0"/>
              </a:rPr>
              <a:t>Link: </a:t>
            </a:r>
            <a:r>
              <a:rPr lang="en-US" sz="2400">
                <a:latin typeface="Times New Roman" panose="02020603050405020304" pitchFamily="18" charset="0"/>
                <a:cs typeface="Times New Roman" panose="02020603050405020304" pitchFamily="18" charset="0"/>
                <a:hlinkClick r:id="rId2"/>
              </a:rPr>
              <a:t>https://www.mass.gov/info-details/early-intervention-billing-reimbursement</a:t>
            </a:r>
            <a:endParaRPr lang="en-US" sz="2400">
              <a:latin typeface="Times New Roman" panose="02020603050405020304" pitchFamily="18" charset="0"/>
              <a:cs typeface="Times New Roman" panose="02020603050405020304" pitchFamily="18" charset="0"/>
            </a:endParaRPr>
          </a:p>
          <a:p>
            <a:pPr marL="800100" indent="-457200">
              <a:buFont typeface="Arial" panose="020B0604020202020204" pitchFamily="34" charset="0"/>
              <a:buChar char="•"/>
            </a:pPr>
            <a:endParaRPr lang="en-US" sz="2400">
              <a:latin typeface="Times New Roman" panose="02020603050405020304" pitchFamily="18" charset="0"/>
              <a:cs typeface="Times New Roman" panose="02020603050405020304" pitchFamily="18" charset="0"/>
            </a:endParaRPr>
          </a:p>
          <a:p>
            <a:pPr marL="800100" indent="-457200">
              <a:buFont typeface="Arial" panose="020B0604020202020204" pitchFamily="34" charset="0"/>
              <a:buChar char="•"/>
            </a:pPr>
            <a:r>
              <a:rPr lang="en-US" sz="2400">
                <a:latin typeface="Times New Roman" panose="02020603050405020304" pitchFamily="18" charset="0"/>
                <a:cs typeface="Times New Roman" panose="02020603050405020304" pitchFamily="18" charset="0"/>
              </a:rPr>
              <a:t>ICC Fiscal Subcommittee’s next meeting is Thursday, April 10, 2025, 2:00pm – 4:00pm</a:t>
            </a:r>
          </a:p>
          <a:p>
            <a:pPr marL="1543050" lvl="1" indent="-457200"/>
            <a:r>
              <a:rPr lang="en-US" sz="2400">
                <a:latin typeface="Times New Roman" panose="02020603050405020304" pitchFamily="18" charset="0"/>
                <a:cs typeface="Times New Roman" panose="02020603050405020304" pitchFamily="18" charset="0"/>
              </a:rPr>
              <a:t>Topic: Part C application review</a:t>
            </a:r>
          </a:p>
          <a:p>
            <a:pPr marL="1543050" lvl="1" indent="-457200"/>
            <a:r>
              <a:rPr lang="en-US" sz="2400">
                <a:latin typeface="Times New Roman" panose="02020603050405020304" pitchFamily="18" charset="0"/>
                <a:cs typeface="Times New Roman" panose="02020603050405020304" pitchFamily="18" charset="0"/>
              </a:rPr>
              <a:t>Link:   </a:t>
            </a:r>
            <a:r>
              <a:rPr lang="en-US" sz="2400">
                <a:latin typeface="Times New Roman" panose="02020603050405020304" pitchFamily="18" charset="0"/>
                <a:cs typeface="Times New Roman" panose="02020603050405020304" pitchFamily="18" charset="0"/>
                <a:hlinkClick r:id="rId3">
                  <a:extLst>
                    <a:ext uri="{A12FA001-AC4F-418D-AE19-62706E023703}">
                      <ahyp:hlinkClr xmlns:ahyp="http://schemas.microsoft.com/office/drawing/2018/hyperlinkcolor" val="tx"/>
                    </a:ext>
                  </a:extLst>
                </a:hlinkClick>
              </a:rPr>
              <a:t>Interagency Coordinating Council (ICC) | Mass.gov</a:t>
            </a:r>
            <a:endParaRPr lang="en-US" sz="2400">
              <a:latin typeface="Times New Roman" panose="02020603050405020304" pitchFamily="18" charset="0"/>
              <a:cs typeface="Times New Roman" panose="02020603050405020304" pitchFamily="18" charset="0"/>
            </a:endParaRPr>
          </a:p>
          <a:p>
            <a:pPr marL="800100" indent="-457200">
              <a:buFont typeface="Arial" panose="020B0604020202020204" pitchFamily="34" charset="0"/>
              <a:buChar char="•"/>
            </a:pPr>
            <a:endParaRPr lang="en-US" sz="2400">
              <a:latin typeface="Times New Roman" panose="02020603050405020304" pitchFamily="18" charset="0"/>
              <a:cs typeface="Times New Roman" panose="02020603050405020304" pitchFamily="18" charset="0"/>
            </a:endParaRPr>
          </a:p>
          <a:p>
            <a:pPr marL="800100" indent="-457200">
              <a:buFont typeface="Arial" panose="020B0604020202020204" pitchFamily="34" charset="0"/>
              <a:buChar char="•"/>
            </a:pPr>
            <a:r>
              <a:rPr lang="en-US" sz="2400">
                <a:latin typeface="Times New Roman" panose="02020603050405020304" pitchFamily="18" charset="0"/>
                <a:cs typeface="Times New Roman" panose="02020603050405020304" pitchFamily="18" charset="0"/>
              </a:rPr>
              <a:t>The FY26 Governor’s budget was submitted and pending Joint Ways and Means Budget </a:t>
            </a:r>
          </a:p>
          <a:p>
            <a:pPr marL="1543050" lvl="1" indent="-457200"/>
            <a:r>
              <a:rPr lang="en-US" sz="2400">
                <a:latin typeface="Times New Roman" panose="02020603050405020304" pitchFamily="18" charset="0"/>
                <a:cs typeface="Times New Roman" panose="02020603050405020304" pitchFamily="18" charset="0"/>
              </a:rPr>
              <a:t>Early Intervention funding was in line with expectations </a:t>
            </a:r>
          </a:p>
          <a:p>
            <a:pPr marL="800100" indent="-457200">
              <a:buFont typeface="Arial" panose="020B0604020202020204" pitchFamily="34" charset="0"/>
              <a:buChar char="•"/>
            </a:pPr>
            <a:endParaRPr lang="en-US" sz="2800">
              <a:latin typeface="Times New Roman" panose="02020603050405020304" pitchFamily="18" charset="0"/>
              <a:cs typeface="Times New Roman" panose="02020603050405020304" pitchFamily="18" charset="0"/>
            </a:endParaRPr>
          </a:p>
          <a:p>
            <a:pPr marL="800100" indent="-457200">
              <a:buFont typeface="Arial" panose="020B0604020202020204" pitchFamily="34" charset="0"/>
              <a:buChar char="•"/>
            </a:pPr>
            <a:r>
              <a:rPr lang="en-US" sz="2400">
                <a:latin typeface="Times New Roman" panose="02020603050405020304" pitchFamily="18" charset="0"/>
                <a:cs typeface="Times New Roman" panose="02020603050405020304" pitchFamily="18" charset="0"/>
              </a:rPr>
              <a:t>Find information on the Early Intervention Division’s Part C draft grant application and budget for federal fiscal year 2025</a:t>
            </a:r>
          </a:p>
          <a:p>
            <a:pPr marL="1543050" lvl="1" indent="-457200"/>
            <a:r>
              <a:rPr lang="en-US" sz="2400">
                <a:latin typeface="Times New Roman"/>
                <a:cs typeface="Times New Roman"/>
                <a:hlinkClick r:id="rId4"/>
              </a:rPr>
              <a:t>https://www.mass.gov/info-details/ffy25-part-c-grant-application-draft</a:t>
            </a:r>
            <a:endParaRPr lang="en-US" sz="2400">
              <a:latin typeface="Times New Roman" panose="02020603050405020304" pitchFamily="18" charset="0"/>
              <a:cs typeface="Times New Roman" panose="02020603050405020304" pitchFamily="18" charset="0"/>
              <a:hlinkClick r:id="rId4"/>
            </a:endParaRPr>
          </a:p>
          <a:p>
            <a:pPr marL="1085850" lvl="1" indent="0">
              <a:buNone/>
            </a:pPr>
            <a:endParaRPr lang="en-US" sz="2400">
              <a:latin typeface="Times New Roman" panose="02020603050405020304" pitchFamily="18" charset="0"/>
              <a:cs typeface="Times New Roman" panose="02020603050405020304" pitchFamily="18" charset="0"/>
            </a:endParaRPr>
          </a:p>
          <a:p>
            <a:pPr marL="1543050" lvl="1" indent="-457200"/>
            <a:endParaRPr lang="en-US" sz="2400">
              <a:latin typeface="Times New Roman" panose="02020603050405020304" pitchFamily="18" charset="0"/>
              <a:cs typeface="Times New Roman" panose="02020603050405020304" pitchFamily="18" charset="0"/>
            </a:endParaRPr>
          </a:p>
          <a:p>
            <a:pPr marL="800100" indent="-457200"/>
            <a:r>
              <a:rPr lang="en-US" sz="2800">
                <a:latin typeface="Times New Roman" panose="02020603050405020304" pitchFamily="18" charset="0"/>
                <a:cs typeface="Times New Roman" panose="02020603050405020304" pitchFamily="18" charset="0"/>
              </a:rPr>
              <a:t> </a:t>
            </a:r>
          </a:p>
        </p:txBody>
      </p:sp>
    </p:spTree>
    <p:extLst>
      <p:ext uri="{BB962C8B-B14F-4D97-AF65-F5344CB8AC3E}">
        <p14:creationId xmlns:p14="http://schemas.microsoft.com/office/powerpoint/2010/main" val="98891253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177EFF5-57E9-3DF2-2FBB-432F02DEF42D}"/>
            </a:ext>
          </a:extLst>
        </p:cNvPr>
        <p:cNvGrpSpPr/>
        <p:nvPr/>
      </p:nvGrpSpPr>
      <p:grpSpPr>
        <a:xfrm>
          <a:off x="0" y="0"/>
          <a:ext cx="0" cy="0"/>
          <a:chOff x="0" y="0"/>
          <a:chExt cx="0" cy="0"/>
        </a:xfrm>
      </p:grpSpPr>
      <p:sp>
        <p:nvSpPr>
          <p:cNvPr id="4" name="Content Placeholder 3">
            <a:extLst>
              <a:ext uri="{FF2B5EF4-FFF2-40B4-BE49-F238E27FC236}">
                <a16:creationId xmlns:a16="http://schemas.microsoft.com/office/drawing/2014/main" id="{6A1704E0-7DC8-EB3C-41F9-20EA5E2C17A8}"/>
              </a:ext>
            </a:extLst>
          </p:cNvPr>
          <p:cNvSpPr>
            <a:spLocks noGrp="1"/>
          </p:cNvSpPr>
          <p:nvPr>
            <p:ph type="title" idx="4294967295"/>
          </p:nvPr>
        </p:nvSpPr>
        <p:spPr>
          <a:xfrm>
            <a:off x="597529" y="2726690"/>
            <a:ext cx="10603329" cy="1373701"/>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4400" b="1" i="0" u="none" strike="noStrike" kern="1200" cap="none" spc="0" normalizeH="0" baseline="0" noProof="0" dirty="0">
                <a:ln>
                  <a:noFill/>
                </a:ln>
                <a:solidFill>
                  <a:schemeClr val="bg1"/>
                </a:solidFill>
                <a:effectLst/>
                <a:uLnTx/>
                <a:uFillTx/>
                <a:latin typeface="Arial" panose="020B0604020202020204" pitchFamily="34" charset="0"/>
                <a:ea typeface="+mn-ea"/>
                <a:cs typeface="Arial" panose="020B0604020202020204" pitchFamily="34" charset="0"/>
              </a:rPr>
              <a:t>Common Error Codes in EICS</a:t>
            </a:r>
          </a:p>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4400" b="1" i="0" u="none" strike="noStrike" kern="1200" cap="none" spc="0" normalizeH="0" baseline="0" noProof="0" dirty="0">
                <a:ln>
                  <a:noFill/>
                </a:ln>
                <a:solidFill>
                  <a:schemeClr val="bg1"/>
                </a:solidFill>
                <a:effectLst/>
                <a:uLnTx/>
                <a:uFillTx/>
                <a:latin typeface="Arial" panose="020B0604020202020204" pitchFamily="34" charset="0"/>
                <a:ea typeface="+mn-ea"/>
                <a:cs typeface="Arial" panose="020B0604020202020204" pitchFamily="34" charset="0"/>
              </a:rPr>
              <a:t> (How to resolve them)  </a:t>
            </a:r>
          </a:p>
        </p:txBody>
      </p:sp>
      <p:sp>
        <p:nvSpPr>
          <p:cNvPr id="5" name="Text Placeholder 4">
            <a:extLst>
              <a:ext uri="{FF2B5EF4-FFF2-40B4-BE49-F238E27FC236}">
                <a16:creationId xmlns:a16="http://schemas.microsoft.com/office/drawing/2014/main" id="{E88BD44A-FF19-2454-7476-99365A91AD9D}"/>
              </a:ext>
            </a:extLst>
          </p:cNvPr>
          <p:cNvSpPr>
            <a:spLocks noGrp="1"/>
          </p:cNvSpPr>
          <p:nvPr>
            <p:ph type="body" sz="quarter" idx="11"/>
          </p:nvPr>
        </p:nvSpPr>
        <p:spPr>
          <a:xfrm>
            <a:off x="3697287" y="4279198"/>
            <a:ext cx="4797425" cy="757542"/>
          </a:xfrm>
        </p:spPr>
        <p:txBody>
          <a:bodyPr lIns="91440" tIns="45720" rIns="91440" bIns="45720" anchor="t"/>
          <a:lstStyle/>
          <a:p>
            <a:r>
              <a:rPr lang="en-US">
                <a:latin typeface="Arial"/>
                <a:cs typeface="Arial"/>
              </a:rPr>
              <a:t>March 20, 2025</a:t>
            </a:r>
            <a:endParaRPr lang="en-US"/>
          </a:p>
        </p:txBody>
      </p:sp>
      <p:sp>
        <p:nvSpPr>
          <p:cNvPr id="2" name="Slide Number Placeholder 1">
            <a:extLst>
              <a:ext uri="{FF2B5EF4-FFF2-40B4-BE49-F238E27FC236}">
                <a16:creationId xmlns:a16="http://schemas.microsoft.com/office/drawing/2014/main" id="{13FD5E6E-FF56-51D4-D5A3-019FB237C519}"/>
              </a:ext>
            </a:extLst>
          </p:cNvPr>
          <p:cNvSpPr>
            <a:spLocks noGrp="1"/>
          </p:cNvSpPr>
          <p:nvPr>
            <p:ph type="sldNum" sz="quarter" idx="4294967295"/>
          </p:nvPr>
        </p:nvSpPr>
        <p:spPr>
          <a:xfrm>
            <a:off x="9455150" y="6492875"/>
            <a:ext cx="2736850" cy="365125"/>
          </a:xfrm>
          <a:prstGeom prst="rect">
            <a:avLst/>
          </a:prstGeom>
        </p:spPr>
        <p:txBody>
          <a:bodyPr/>
          <a:lstStyle/>
          <a:p>
            <a:fld id="{CA49D0EE-DE7F-324B-A84C-F36708423CDB}" type="slidenum">
              <a:rPr lang="en-US" smtClean="0"/>
              <a:pPr/>
              <a:t>4</a:t>
            </a:fld>
            <a:endParaRPr lang="en-US"/>
          </a:p>
        </p:txBody>
      </p:sp>
    </p:spTree>
    <p:extLst>
      <p:ext uri="{BB962C8B-B14F-4D97-AF65-F5344CB8AC3E}">
        <p14:creationId xmlns:p14="http://schemas.microsoft.com/office/powerpoint/2010/main" val="83870663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5A029311-59AA-55AC-48C4-02E6C523764C}"/>
              </a:ext>
            </a:extLst>
          </p:cNvPr>
          <p:cNvSpPr>
            <a:spLocks noGrp="1"/>
          </p:cNvSpPr>
          <p:nvPr>
            <p:ph type="title"/>
          </p:nvPr>
        </p:nvSpPr>
        <p:spPr/>
        <p:txBody>
          <a:bodyPr/>
          <a:lstStyle/>
          <a:p>
            <a:r>
              <a:rPr kumimoji="0" lang="en-US" sz="3200" b="1" i="0" u="none" strike="noStrike" kern="1200" cap="none" spc="0" normalizeH="0" baseline="0" noProof="0">
                <a:ln>
                  <a:noFill/>
                </a:ln>
                <a:solidFill>
                  <a:prstClr val="white"/>
                </a:solidFill>
                <a:effectLst/>
                <a:uLnTx/>
                <a:uFillTx/>
                <a:latin typeface="Arial"/>
                <a:ea typeface="+mj-ea"/>
                <a:cs typeface="Arial"/>
              </a:rPr>
              <a:t>Early Intervention</a:t>
            </a:r>
            <a:endParaRPr lang="en-US"/>
          </a:p>
        </p:txBody>
      </p:sp>
      <p:sp>
        <p:nvSpPr>
          <p:cNvPr id="2" name="Slide Number Placeholder 1">
            <a:extLst>
              <a:ext uri="{FF2B5EF4-FFF2-40B4-BE49-F238E27FC236}">
                <a16:creationId xmlns:a16="http://schemas.microsoft.com/office/drawing/2014/main" id="{B73B1B06-9627-FAE6-C658-E5DF3E7122F3}"/>
              </a:ext>
            </a:extLst>
          </p:cNvPr>
          <p:cNvSpPr>
            <a:spLocks noGrp="1"/>
          </p:cNvSpPr>
          <p:nvPr>
            <p:ph type="sldNum" sz="quarter" idx="4"/>
          </p:nvPr>
        </p:nvSpPr>
        <p:spPr/>
        <p:txBody>
          <a:bodyPr/>
          <a:lstStyle/>
          <a:p>
            <a:fld id="{CA49D0EE-DE7F-324B-A84C-F36708423CDB}" type="slidenum">
              <a:rPr lang="en-US" smtClean="0"/>
              <a:pPr/>
              <a:t>5</a:t>
            </a:fld>
            <a:endParaRPr lang="en-US"/>
          </a:p>
        </p:txBody>
      </p:sp>
      <p:sp>
        <p:nvSpPr>
          <p:cNvPr id="4" name="Content Placeholder 3">
            <a:extLst>
              <a:ext uri="{FF2B5EF4-FFF2-40B4-BE49-F238E27FC236}">
                <a16:creationId xmlns:a16="http://schemas.microsoft.com/office/drawing/2014/main" id="{BB4E49C2-F87B-EE97-1138-A2917967D2AD}"/>
              </a:ext>
            </a:extLst>
          </p:cNvPr>
          <p:cNvSpPr>
            <a:spLocks noGrp="1"/>
          </p:cNvSpPr>
          <p:nvPr>
            <p:ph idx="1"/>
          </p:nvPr>
        </p:nvSpPr>
        <p:spPr>
          <a:xfrm>
            <a:off x="609600" y="2430530"/>
            <a:ext cx="10972800" cy="1996941"/>
          </a:xfrm>
        </p:spPr>
        <p:txBody>
          <a:bodyPr/>
          <a:lstStyle/>
          <a:p>
            <a:r>
              <a:rPr lang="en-US"/>
              <a:t>Massachusetts Early Intervention (EI) is a program for infants and toddlers (birth to 3 years old) who have developmental delays or are at risk of a developmental delay</a:t>
            </a:r>
          </a:p>
          <a:p>
            <a:endParaRPr lang="en-US"/>
          </a:p>
        </p:txBody>
      </p:sp>
    </p:spTree>
    <p:extLst>
      <p:ext uri="{BB962C8B-B14F-4D97-AF65-F5344CB8AC3E}">
        <p14:creationId xmlns:p14="http://schemas.microsoft.com/office/powerpoint/2010/main" val="171930519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5287A715-3E37-ACAC-B34E-F2C908308612}"/>
              </a:ext>
            </a:extLst>
          </p:cNvPr>
          <p:cNvSpPr>
            <a:spLocks noGrp="1"/>
          </p:cNvSpPr>
          <p:nvPr>
            <p:ph type="title"/>
          </p:nvPr>
        </p:nvSpPr>
        <p:spPr/>
        <p:txBody>
          <a:bodyPr>
            <a:normAutofit/>
          </a:bodyPr>
          <a:lstStyle/>
          <a:p>
            <a:r>
              <a:rPr lang="en-US" sz="3600" u="none" strike="noStrike">
                <a:effectLst/>
              </a:rPr>
              <a:t>Error Codes</a:t>
            </a:r>
            <a:endParaRPr lang="en-US"/>
          </a:p>
        </p:txBody>
      </p:sp>
      <p:sp>
        <p:nvSpPr>
          <p:cNvPr id="2" name="Slide Number Placeholder 1">
            <a:extLst>
              <a:ext uri="{FF2B5EF4-FFF2-40B4-BE49-F238E27FC236}">
                <a16:creationId xmlns:a16="http://schemas.microsoft.com/office/drawing/2014/main" id="{5E81C8C4-3FB5-7E41-8D85-64237C34317C}"/>
              </a:ext>
            </a:extLst>
          </p:cNvPr>
          <p:cNvSpPr>
            <a:spLocks noGrp="1"/>
          </p:cNvSpPr>
          <p:nvPr>
            <p:ph type="sldNum" sz="quarter" idx="4"/>
          </p:nvPr>
        </p:nvSpPr>
        <p:spPr/>
        <p:txBody>
          <a:bodyPr/>
          <a:lstStyle/>
          <a:p>
            <a:fld id="{CA49D0EE-DE7F-324B-A84C-F36708423CDB}" type="slidenum">
              <a:rPr lang="en-US" smtClean="0"/>
              <a:pPr/>
              <a:t>6</a:t>
            </a:fld>
            <a:endParaRPr lang="en-US"/>
          </a:p>
        </p:txBody>
      </p:sp>
      <p:sp>
        <p:nvSpPr>
          <p:cNvPr id="4" name="Content Placeholder 3">
            <a:extLst>
              <a:ext uri="{FF2B5EF4-FFF2-40B4-BE49-F238E27FC236}">
                <a16:creationId xmlns:a16="http://schemas.microsoft.com/office/drawing/2014/main" id="{C317434E-C479-435B-7BB7-2206D086BA1B}"/>
              </a:ext>
            </a:extLst>
          </p:cNvPr>
          <p:cNvSpPr>
            <a:spLocks noGrp="1"/>
          </p:cNvSpPr>
          <p:nvPr>
            <p:ph idx="1"/>
          </p:nvPr>
        </p:nvSpPr>
        <p:spPr/>
        <p:txBody>
          <a:bodyPr vert="horz" lIns="91440" tIns="45720" rIns="91440" bIns="45720" rtlCol="0" anchor="t">
            <a:normAutofit/>
          </a:bodyPr>
          <a:lstStyle/>
          <a:p>
            <a:pPr>
              <a:buFont typeface="Arial"/>
              <a:buChar char="•"/>
            </a:pPr>
            <a:r>
              <a:rPr lang="en-US" sz="1800" dirty="0">
                <a:latin typeface="Times New Roman"/>
                <a:cs typeface="Arial"/>
              </a:rPr>
              <a:t>Assigning Error Codes</a:t>
            </a:r>
          </a:p>
          <a:p>
            <a:pPr>
              <a:buFont typeface="Arial"/>
              <a:buChar char="•"/>
            </a:pPr>
            <a:endParaRPr lang="en-US" sz="1800" dirty="0">
              <a:latin typeface="Times New Roman"/>
              <a:cs typeface="Arial"/>
            </a:endParaRPr>
          </a:p>
          <a:p>
            <a:pPr>
              <a:buFont typeface="Arial"/>
              <a:buChar char="•"/>
            </a:pPr>
            <a:r>
              <a:rPr lang="en-US" sz="1800" dirty="0">
                <a:latin typeface="Times New Roman"/>
                <a:cs typeface="Arial"/>
              </a:rPr>
              <a:t>When service delivery data has been uploaded into the EI Client System via the Claim Submission Process, a series of validations and adjudications (business rules) occur in the System </a:t>
            </a:r>
          </a:p>
          <a:p>
            <a:endParaRPr lang="en-US" sz="1800" dirty="0">
              <a:latin typeface="Times New Roman"/>
              <a:cs typeface="Arial"/>
            </a:endParaRPr>
          </a:p>
          <a:p>
            <a:pPr>
              <a:buFont typeface="Arial"/>
              <a:buChar char="•"/>
            </a:pPr>
            <a:r>
              <a:rPr lang="en-US" sz="1800" dirty="0">
                <a:latin typeface="Times New Roman"/>
                <a:cs typeface="Arial"/>
              </a:rPr>
              <a:t>If the claim passes all validations and adjudications, there will be no errors in the Error Message entity associated to the claim</a:t>
            </a:r>
          </a:p>
          <a:p>
            <a:pPr>
              <a:buFont typeface="Arial"/>
              <a:buChar char="•"/>
            </a:pPr>
            <a:endParaRPr lang="en-US" sz="1800" dirty="0">
              <a:latin typeface="Times New Roman"/>
              <a:cs typeface="Arial"/>
            </a:endParaRPr>
          </a:p>
          <a:p>
            <a:pPr>
              <a:buFont typeface="Arial"/>
              <a:buChar char="•"/>
            </a:pPr>
            <a:r>
              <a:rPr lang="en-US" sz="1800" dirty="0">
                <a:latin typeface="Times New Roman"/>
                <a:cs typeface="Arial"/>
              </a:rPr>
              <a:t>If the claim does not pass a validation or adjudication, then an error code is assigned to the claim, as shown below</a:t>
            </a:r>
          </a:p>
          <a:p>
            <a:endParaRPr lang="en-US" dirty="0"/>
          </a:p>
        </p:txBody>
      </p:sp>
      <p:pic>
        <p:nvPicPr>
          <p:cNvPr id="6" name="Picture 5" descr="Example of error code for a claim">
            <a:extLst>
              <a:ext uri="{FF2B5EF4-FFF2-40B4-BE49-F238E27FC236}">
                <a16:creationId xmlns:a16="http://schemas.microsoft.com/office/drawing/2014/main" id="{783B8DF3-0205-50D2-CF3F-61ED70C0C5F5}"/>
              </a:ext>
            </a:extLst>
          </p:cNvPr>
          <p:cNvPicPr>
            <a:picLocks noChangeAspect="1"/>
          </p:cNvPicPr>
          <p:nvPr/>
        </p:nvPicPr>
        <p:blipFill>
          <a:blip r:embed="rId3"/>
          <a:stretch>
            <a:fillRect/>
          </a:stretch>
        </p:blipFill>
        <p:spPr>
          <a:xfrm>
            <a:off x="2488297" y="4212832"/>
            <a:ext cx="7181850" cy="1800225"/>
          </a:xfrm>
          <a:prstGeom prst="rect">
            <a:avLst/>
          </a:prstGeom>
        </p:spPr>
      </p:pic>
    </p:spTree>
    <p:extLst>
      <p:ext uri="{BB962C8B-B14F-4D97-AF65-F5344CB8AC3E}">
        <p14:creationId xmlns:p14="http://schemas.microsoft.com/office/powerpoint/2010/main" val="361894787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ED55253B-58AE-A176-1427-B9C8097F8284}"/>
              </a:ext>
            </a:extLst>
          </p:cNvPr>
          <p:cNvSpPr>
            <a:spLocks noGrp="1"/>
          </p:cNvSpPr>
          <p:nvPr>
            <p:ph type="title"/>
          </p:nvPr>
        </p:nvSpPr>
        <p:spPr/>
        <p:txBody>
          <a:bodyPr/>
          <a:lstStyle/>
          <a:p>
            <a:r>
              <a:rPr lang="en-US"/>
              <a:t>Claims Status</a:t>
            </a:r>
          </a:p>
        </p:txBody>
      </p:sp>
      <p:sp>
        <p:nvSpPr>
          <p:cNvPr id="15" name="TextBox 14">
            <a:extLst>
              <a:ext uri="{FF2B5EF4-FFF2-40B4-BE49-F238E27FC236}">
                <a16:creationId xmlns:a16="http://schemas.microsoft.com/office/drawing/2014/main" id="{826DCBAF-A480-CAC4-5232-5E7E1EA6476D}"/>
              </a:ext>
            </a:extLst>
          </p:cNvPr>
          <p:cNvSpPr txBox="1"/>
          <p:nvPr/>
        </p:nvSpPr>
        <p:spPr>
          <a:xfrm>
            <a:off x="334310" y="1566249"/>
            <a:ext cx="2860895" cy="2308324"/>
          </a:xfrm>
          <a:prstGeom prst="rect">
            <a:avLst/>
          </a:prstGeom>
          <a:noFill/>
        </p:spPr>
        <p:txBody>
          <a:bodyPr wrap="square" rtlCol="0">
            <a:spAutoFit/>
          </a:bodyPr>
          <a:lstStyle/>
          <a:p>
            <a:r>
              <a:rPr lang="en-US" dirty="0"/>
              <a:t>When you receive a rejected claim status, it means the claim contains an error. The rejection will include an error code that explains the issue. You must fix the error before the claim can be processed.</a:t>
            </a:r>
          </a:p>
        </p:txBody>
      </p:sp>
      <p:cxnSp>
        <p:nvCxnSpPr>
          <p:cNvPr id="11" name="Straight Arrow Connector 10">
            <a:extLst>
              <a:ext uri="{FF2B5EF4-FFF2-40B4-BE49-F238E27FC236}">
                <a16:creationId xmlns:a16="http://schemas.microsoft.com/office/drawing/2014/main" id="{53124211-E3CC-F2B9-2AE9-5C8D2E895B7F}"/>
              </a:ext>
              <a:ext uri="{C183D7F6-B498-43B3-948B-1728B52AA6E4}">
                <adec:decorative xmlns:adec="http://schemas.microsoft.com/office/drawing/2017/decorative" val="1"/>
              </a:ext>
            </a:extLst>
          </p:cNvPr>
          <p:cNvCxnSpPr>
            <a:cxnSpLocks/>
          </p:cNvCxnSpPr>
          <p:nvPr/>
        </p:nvCxnSpPr>
        <p:spPr>
          <a:xfrm>
            <a:off x="3195205" y="1729212"/>
            <a:ext cx="720753" cy="507926"/>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pic>
        <p:nvPicPr>
          <p:cNvPr id="6" name="Content Placeholder 5" descr="Claim status with descriptions for 277 claim status category codes">
            <a:extLst>
              <a:ext uri="{FF2B5EF4-FFF2-40B4-BE49-F238E27FC236}">
                <a16:creationId xmlns:a16="http://schemas.microsoft.com/office/drawing/2014/main" id="{7074F522-4851-30DD-E7C4-5BCF1538A0DE}"/>
              </a:ext>
            </a:extLst>
          </p:cNvPr>
          <p:cNvPicPr>
            <a:picLocks noGrp="1" noChangeAspect="1"/>
          </p:cNvPicPr>
          <p:nvPr>
            <p:ph idx="1"/>
          </p:nvPr>
        </p:nvPicPr>
        <p:blipFill>
          <a:blip r:embed="rId3"/>
          <a:stretch>
            <a:fillRect/>
          </a:stretch>
        </p:blipFill>
        <p:spPr>
          <a:xfrm>
            <a:off x="3993247" y="1022801"/>
            <a:ext cx="7572375" cy="2314575"/>
          </a:xfrm>
        </p:spPr>
      </p:pic>
      <p:pic>
        <p:nvPicPr>
          <p:cNvPr id="8" name="Picture 7" descr="Claim status with descriptions for 277 claim status category codes">
            <a:extLst>
              <a:ext uri="{FF2B5EF4-FFF2-40B4-BE49-F238E27FC236}">
                <a16:creationId xmlns:a16="http://schemas.microsoft.com/office/drawing/2014/main" id="{7680E6FD-24BD-99A0-8647-76AA161F2C41}"/>
              </a:ext>
            </a:extLst>
          </p:cNvPr>
          <p:cNvPicPr>
            <a:picLocks noChangeAspect="1"/>
          </p:cNvPicPr>
          <p:nvPr/>
        </p:nvPicPr>
        <p:blipFill>
          <a:blip r:embed="rId4"/>
          <a:stretch>
            <a:fillRect/>
          </a:stretch>
        </p:blipFill>
        <p:spPr>
          <a:xfrm>
            <a:off x="3993247" y="3337376"/>
            <a:ext cx="7572375" cy="2171700"/>
          </a:xfrm>
          <a:prstGeom prst="rect">
            <a:avLst/>
          </a:prstGeom>
        </p:spPr>
      </p:pic>
      <p:cxnSp>
        <p:nvCxnSpPr>
          <p:cNvPr id="19" name="Straight Connector 18">
            <a:extLst>
              <a:ext uri="{FF2B5EF4-FFF2-40B4-BE49-F238E27FC236}">
                <a16:creationId xmlns:a16="http://schemas.microsoft.com/office/drawing/2014/main" id="{48FDDA66-DD79-0D42-D05F-E9BFE93986E5}"/>
              </a:ext>
              <a:ext uri="{C183D7F6-B498-43B3-948B-1728B52AA6E4}">
                <adec:decorative xmlns:adec="http://schemas.microsoft.com/office/drawing/2017/decorative" val="1"/>
              </a:ext>
            </a:extLst>
          </p:cNvPr>
          <p:cNvCxnSpPr/>
          <p:nvPr/>
        </p:nvCxnSpPr>
        <p:spPr>
          <a:xfrm>
            <a:off x="3993247" y="5269117"/>
            <a:ext cx="1475046" cy="239959"/>
          </a:xfrm>
          <a:prstGeom prst="line">
            <a:avLst/>
          </a:prstGeom>
        </p:spPr>
        <p:style>
          <a:lnRef idx="1">
            <a:schemeClr val="accent2"/>
          </a:lnRef>
          <a:fillRef idx="0">
            <a:schemeClr val="accent2"/>
          </a:fillRef>
          <a:effectRef idx="0">
            <a:schemeClr val="accent2"/>
          </a:effectRef>
          <a:fontRef idx="minor">
            <a:schemeClr val="tx1"/>
          </a:fontRef>
        </p:style>
      </p:cxnSp>
      <p:cxnSp>
        <p:nvCxnSpPr>
          <p:cNvPr id="21" name="Straight Connector 20">
            <a:extLst>
              <a:ext uri="{FF2B5EF4-FFF2-40B4-BE49-F238E27FC236}">
                <a16:creationId xmlns:a16="http://schemas.microsoft.com/office/drawing/2014/main" id="{F45BA7C7-5C36-031B-DA80-2B809B58C668}"/>
              </a:ext>
              <a:ext uri="{C183D7F6-B498-43B3-948B-1728B52AA6E4}">
                <adec:decorative xmlns:adec="http://schemas.microsoft.com/office/drawing/2017/decorative" val="1"/>
              </a:ext>
            </a:extLst>
          </p:cNvPr>
          <p:cNvCxnSpPr/>
          <p:nvPr/>
        </p:nvCxnSpPr>
        <p:spPr>
          <a:xfrm>
            <a:off x="3993247" y="2862919"/>
            <a:ext cx="1348298" cy="474457"/>
          </a:xfrm>
          <a:prstGeom prst="line">
            <a:avLst/>
          </a:prstGeom>
        </p:spPr>
        <p:style>
          <a:lnRef idx="1">
            <a:schemeClr val="accent2"/>
          </a:lnRef>
          <a:fillRef idx="0">
            <a:schemeClr val="accent2"/>
          </a:fillRef>
          <a:effectRef idx="0">
            <a:schemeClr val="accent2"/>
          </a:effectRef>
          <a:fontRef idx="minor">
            <a:schemeClr val="tx1"/>
          </a:fontRef>
        </p:style>
      </p:cxnSp>
      <p:cxnSp>
        <p:nvCxnSpPr>
          <p:cNvPr id="23" name="Straight Connector 22">
            <a:extLst>
              <a:ext uri="{FF2B5EF4-FFF2-40B4-BE49-F238E27FC236}">
                <a16:creationId xmlns:a16="http://schemas.microsoft.com/office/drawing/2014/main" id="{049CEE4F-B696-672E-9ABC-CB1DD7970446}"/>
              </a:ext>
              <a:ext uri="{C183D7F6-B498-43B3-948B-1728B52AA6E4}">
                <adec:decorative xmlns:adec="http://schemas.microsoft.com/office/drawing/2017/decorative" val="1"/>
              </a:ext>
            </a:extLst>
          </p:cNvPr>
          <p:cNvCxnSpPr>
            <a:stCxn id="8" idx="1"/>
            <a:endCxn id="8" idx="1"/>
          </p:cNvCxnSpPr>
          <p:nvPr/>
        </p:nvCxnSpPr>
        <p:spPr>
          <a:xfrm>
            <a:off x="3993247" y="4423226"/>
            <a:ext cx="0" cy="0"/>
          </a:xfrm>
          <a:prstGeom prst="line">
            <a:avLst/>
          </a:prstGeom>
        </p:spPr>
        <p:style>
          <a:lnRef idx="1">
            <a:schemeClr val="accent2"/>
          </a:lnRef>
          <a:fillRef idx="0">
            <a:schemeClr val="accent2"/>
          </a:fillRef>
          <a:effectRef idx="0">
            <a:schemeClr val="accent2"/>
          </a:effectRef>
          <a:fontRef idx="minor">
            <a:schemeClr val="tx1"/>
          </a:fontRef>
        </p:style>
      </p:cxnSp>
      <p:cxnSp>
        <p:nvCxnSpPr>
          <p:cNvPr id="25" name="Straight Connector 24">
            <a:extLst>
              <a:ext uri="{FF2B5EF4-FFF2-40B4-BE49-F238E27FC236}">
                <a16:creationId xmlns:a16="http://schemas.microsoft.com/office/drawing/2014/main" id="{03E4AB9E-8A6F-3439-56F9-5FB8963797EB}"/>
              </a:ext>
              <a:ext uri="{C183D7F6-B498-43B3-948B-1728B52AA6E4}">
                <adec:decorative xmlns:adec="http://schemas.microsoft.com/office/drawing/2017/decorative" val="1"/>
              </a:ext>
            </a:extLst>
          </p:cNvPr>
          <p:cNvCxnSpPr>
            <a:cxnSpLocks/>
          </p:cNvCxnSpPr>
          <p:nvPr/>
        </p:nvCxnSpPr>
        <p:spPr>
          <a:xfrm>
            <a:off x="3993247" y="4285691"/>
            <a:ext cx="1348298" cy="458325"/>
          </a:xfrm>
          <a:prstGeom prst="line">
            <a:avLst/>
          </a:prstGeom>
        </p:spPr>
        <p:style>
          <a:lnRef idx="1">
            <a:schemeClr val="accent2"/>
          </a:lnRef>
          <a:fillRef idx="0">
            <a:schemeClr val="accent2"/>
          </a:fillRef>
          <a:effectRef idx="0">
            <a:schemeClr val="accent2"/>
          </a:effectRef>
          <a:fontRef idx="minor">
            <a:schemeClr val="tx1"/>
          </a:fontRef>
        </p:style>
      </p:cxnSp>
      <p:sp>
        <p:nvSpPr>
          <p:cNvPr id="2" name="Slide Number Placeholder 1">
            <a:extLst>
              <a:ext uri="{FF2B5EF4-FFF2-40B4-BE49-F238E27FC236}">
                <a16:creationId xmlns:a16="http://schemas.microsoft.com/office/drawing/2014/main" id="{C22EC7A5-E2A8-1DF3-FC03-2793EA94A604}"/>
              </a:ext>
            </a:extLst>
          </p:cNvPr>
          <p:cNvSpPr>
            <a:spLocks noGrp="1"/>
          </p:cNvSpPr>
          <p:nvPr>
            <p:ph type="sldNum" sz="quarter" idx="4"/>
          </p:nvPr>
        </p:nvSpPr>
        <p:spPr/>
        <p:txBody>
          <a:bodyPr/>
          <a:lstStyle/>
          <a:p>
            <a:fld id="{CA49D0EE-DE7F-324B-A84C-F36708423CDB}" type="slidenum">
              <a:rPr lang="en-US" smtClean="0"/>
              <a:pPr/>
              <a:t>7</a:t>
            </a:fld>
            <a:endParaRPr lang="en-US"/>
          </a:p>
        </p:txBody>
      </p:sp>
    </p:spTree>
    <p:extLst>
      <p:ext uri="{BB962C8B-B14F-4D97-AF65-F5344CB8AC3E}">
        <p14:creationId xmlns:p14="http://schemas.microsoft.com/office/powerpoint/2010/main" val="418818107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741062EE-EE49-D910-FC18-E5ACC96E23A0}"/>
              </a:ext>
            </a:extLst>
          </p:cNvPr>
          <p:cNvSpPr>
            <a:spLocks noGrp="1"/>
          </p:cNvSpPr>
          <p:nvPr>
            <p:ph type="title"/>
          </p:nvPr>
        </p:nvSpPr>
        <p:spPr/>
        <p:txBody>
          <a:bodyPr/>
          <a:lstStyle/>
          <a:p>
            <a:r>
              <a:rPr lang="en-US"/>
              <a:t>Common Errors</a:t>
            </a:r>
          </a:p>
        </p:txBody>
      </p:sp>
      <p:pic>
        <p:nvPicPr>
          <p:cNvPr id="10" name="Content Placeholder 9" descr="Common errors for GroupExceeded">
            <a:extLst>
              <a:ext uri="{FF2B5EF4-FFF2-40B4-BE49-F238E27FC236}">
                <a16:creationId xmlns:a16="http://schemas.microsoft.com/office/drawing/2014/main" id="{0E77DB42-F643-AB47-44AF-CF9E2BFD7DD4}"/>
              </a:ext>
            </a:extLst>
          </p:cNvPr>
          <p:cNvPicPr>
            <a:picLocks noGrp="1" noChangeAspect="1"/>
          </p:cNvPicPr>
          <p:nvPr>
            <p:ph idx="1"/>
          </p:nvPr>
        </p:nvPicPr>
        <p:blipFill>
          <a:blip r:embed="rId3"/>
          <a:stretch>
            <a:fillRect/>
          </a:stretch>
        </p:blipFill>
        <p:spPr>
          <a:xfrm>
            <a:off x="973388" y="1242143"/>
            <a:ext cx="9991726" cy="2133600"/>
          </a:xfrm>
        </p:spPr>
      </p:pic>
      <p:pic>
        <p:nvPicPr>
          <p:cNvPr id="12" name="Picture 11" descr="Common errors for InsurerMappingInvalid">
            <a:extLst>
              <a:ext uri="{FF2B5EF4-FFF2-40B4-BE49-F238E27FC236}">
                <a16:creationId xmlns:a16="http://schemas.microsoft.com/office/drawing/2014/main" id="{31F0E6E6-CF5B-FB12-C672-03F16E715312}"/>
              </a:ext>
            </a:extLst>
          </p:cNvPr>
          <p:cNvPicPr>
            <a:picLocks noChangeAspect="1"/>
          </p:cNvPicPr>
          <p:nvPr/>
        </p:nvPicPr>
        <p:blipFill>
          <a:blip r:embed="rId4"/>
          <a:stretch>
            <a:fillRect/>
          </a:stretch>
        </p:blipFill>
        <p:spPr>
          <a:xfrm>
            <a:off x="973388" y="3375743"/>
            <a:ext cx="10010775" cy="1647825"/>
          </a:xfrm>
          <a:prstGeom prst="rect">
            <a:avLst/>
          </a:prstGeom>
        </p:spPr>
      </p:pic>
      <p:pic>
        <p:nvPicPr>
          <p:cNvPr id="14" name="Picture 13" descr="Common Error for &quot;Reissue the claim with the matching information&quot;">
            <a:extLst>
              <a:ext uri="{FF2B5EF4-FFF2-40B4-BE49-F238E27FC236}">
                <a16:creationId xmlns:a16="http://schemas.microsoft.com/office/drawing/2014/main" id="{CB30062D-62A7-0DC2-DE42-512E17489836}"/>
              </a:ext>
            </a:extLst>
          </p:cNvPr>
          <p:cNvPicPr>
            <a:picLocks noChangeAspect="1"/>
          </p:cNvPicPr>
          <p:nvPr/>
        </p:nvPicPr>
        <p:blipFill>
          <a:blip r:embed="rId5"/>
          <a:stretch>
            <a:fillRect/>
          </a:stretch>
        </p:blipFill>
        <p:spPr>
          <a:xfrm>
            <a:off x="992438" y="5023568"/>
            <a:ext cx="9991725" cy="447675"/>
          </a:xfrm>
          <a:prstGeom prst="rect">
            <a:avLst/>
          </a:prstGeom>
        </p:spPr>
      </p:pic>
      <p:sp>
        <p:nvSpPr>
          <p:cNvPr id="2" name="Slide Number Placeholder 1">
            <a:extLst>
              <a:ext uri="{FF2B5EF4-FFF2-40B4-BE49-F238E27FC236}">
                <a16:creationId xmlns:a16="http://schemas.microsoft.com/office/drawing/2014/main" id="{07F7430C-9E99-B276-3124-060C7221610D}"/>
              </a:ext>
            </a:extLst>
          </p:cNvPr>
          <p:cNvSpPr>
            <a:spLocks noGrp="1"/>
          </p:cNvSpPr>
          <p:nvPr>
            <p:ph type="sldNum" sz="quarter" idx="4"/>
          </p:nvPr>
        </p:nvSpPr>
        <p:spPr/>
        <p:txBody>
          <a:bodyPr/>
          <a:lstStyle/>
          <a:p>
            <a:fld id="{CA49D0EE-DE7F-324B-A84C-F36708423CDB}" type="slidenum">
              <a:rPr lang="en-US" smtClean="0"/>
              <a:pPr/>
              <a:t>8</a:t>
            </a:fld>
            <a:endParaRPr lang="en-US"/>
          </a:p>
        </p:txBody>
      </p:sp>
    </p:spTree>
    <p:extLst>
      <p:ext uri="{BB962C8B-B14F-4D97-AF65-F5344CB8AC3E}">
        <p14:creationId xmlns:p14="http://schemas.microsoft.com/office/powerpoint/2010/main" val="281265897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ABAE6569-8C2F-778E-33C1-2987DF329A2A}"/>
              </a:ext>
            </a:extLst>
          </p:cNvPr>
          <p:cNvSpPr>
            <a:spLocks noGrp="1"/>
          </p:cNvSpPr>
          <p:nvPr>
            <p:ph type="title"/>
          </p:nvPr>
        </p:nvSpPr>
        <p:spPr/>
        <p:txBody>
          <a:bodyPr/>
          <a:lstStyle/>
          <a:p>
            <a:r>
              <a:rPr lang="en-US"/>
              <a:t>Common Error reported to Help Desk</a:t>
            </a:r>
          </a:p>
        </p:txBody>
      </p:sp>
      <p:sp>
        <p:nvSpPr>
          <p:cNvPr id="2" name="Slide Number Placeholder 1">
            <a:extLst>
              <a:ext uri="{FF2B5EF4-FFF2-40B4-BE49-F238E27FC236}">
                <a16:creationId xmlns:a16="http://schemas.microsoft.com/office/drawing/2014/main" id="{EC694036-C764-3540-2285-53AB365F3DAF}"/>
              </a:ext>
            </a:extLst>
          </p:cNvPr>
          <p:cNvSpPr>
            <a:spLocks noGrp="1"/>
          </p:cNvSpPr>
          <p:nvPr>
            <p:ph type="sldNum" sz="quarter" idx="4"/>
          </p:nvPr>
        </p:nvSpPr>
        <p:spPr/>
        <p:txBody>
          <a:bodyPr/>
          <a:lstStyle/>
          <a:p>
            <a:fld id="{CA49D0EE-DE7F-324B-A84C-F36708423CDB}" type="slidenum">
              <a:rPr lang="en-US" smtClean="0"/>
              <a:pPr/>
              <a:t>9</a:t>
            </a:fld>
            <a:endParaRPr lang="en-US"/>
          </a:p>
        </p:txBody>
      </p:sp>
      <p:pic>
        <p:nvPicPr>
          <p:cNvPr id="5" name="Content Placeholder 4" descr="Common Error report to Help Desk for AssessmentExceed">
            <a:extLst>
              <a:ext uri="{FF2B5EF4-FFF2-40B4-BE49-F238E27FC236}">
                <a16:creationId xmlns:a16="http://schemas.microsoft.com/office/drawing/2014/main" id="{7DC6B143-16B8-F02C-C7C1-F2DD06D6C85F}"/>
              </a:ext>
            </a:extLst>
          </p:cNvPr>
          <p:cNvPicPr>
            <a:picLocks noGrp="1" noChangeAspect="1"/>
          </p:cNvPicPr>
          <p:nvPr>
            <p:ph idx="1"/>
          </p:nvPr>
        </p:nvPicPr>
        <p:blipFill>
          <a:blip r:embed="rId3"/>
          <a:stretch>
            <a:fillRect/>
          </a:stretch>
        </p:blipFill>
        <p:spPr>
          <a:xfrm>
            <a:off x="1181285" y="2338570"/>
            <a:ext cx="10010500" cy="1658256"/>
          </a:xfrm>
          <a:prstGeom prst="rect">
            <a:avLst/>
          </a:prstGeom>
        </p:spPr>
      </p:pic>
    </p:spTree>
    <p:extLst>
      <p:ext uri="{BB962C8B-B14F-4D97-AF65-F5344CB8AC3E}">
        <p14:creationId xmlns:p14="http://schemas.microsoft.com/office/powerpoint/2010/main" val="186825386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3FD1194-848E-BBDC-632D-77AE03A98CC0}"/>
            </a:ext>
          </a:extLst>
        </p:cNvPr>
        <p:cNvGrpSpPr/>
        <p:nvPr/>
      </p:nvGrpSpPr>
      <p:grpSpPr>
        <a:xfrm>
          <a:off x="0" y="0"/>
          <a:ext cx="0" cy="0"/>
          <a:chOff x="0" y="0"/>
          <a:chExt cx="0" cy="0"/>
        </a:xfrm>
      </p:grpSpPr>
      <p:sp>
        <p:nvSpPr>
          <p:cNvPr id="4" name="Content Placeholder 3">
            <a:extLst>
              <a:ext uri="{FF2B5EF4-FFF2-40B4-BE49-F238E27FC236}">
                <a16:creationId xmlns:a16="http://schemas.microsoft.com/office/drawing/2014/main" id="{74D539E6-23F1-C63F-5AA6-85EA6E8E9A05}"/>
              </a:ext>
            </a:extLst>
          </p:cNvPr>
          <p:cNvSpPr>
            <a:spLocks noGrp="1"/>
          </p:cNvSpPr>
          <p:nvPr>
            <p:ph type="title" idx="4294967295"/>
          </p:nvPr>
        </p:nvSpPr>
        <p:spPr>
          <a:xfrm>
            <a:off x="597529" y="2726690"/>
            <a:ext cx="10603329" cy="1373701"/>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4400" b="1" i="0" u="none" strike="noStrike" kern="1200" cap="none" spc="0" normalizeH="0" baseline="0" noProof="0" dirty="0">
                <a:ln>
                  <a:noFill/>
                </a:ln>
                <a:solidFill>
                  <a:schemeClr val="bg1"/>
                </a:solidFill>
                <a:effectLst/>
                <a:uLnTx/>
                <a:uFillTx/>
                <a:latin typeface="Arial" panose="020B0604020202020204" pitchFamily="34" charset="0"/>
                <a:ea typeface="+mn-ea"/>
                <a:cs typeface="Arial" panose="020B0604020202020204" pitchFamily="34" charset="0"/>
              </a:rPr>
              <a:t>Ongoing Business</a:t>
            </a:r>
          </a:p>
        </p:txBody>
      </p:sp>
      <p:sp>
        <p:nvSpPr>
          <p:cNvPr id="2" name="Slide Number Placeholder 1">
            <a:extLst>
              <a:ext uri="{FF2B5EF4-FFF2-40B4-BE49-F238E27FC236}">
                <a16:creationId xmlns:a16="http://schemas.microsoft.com/office/drawing/2014/main" id="{E42858E9-72FA-3E4F-8392-2A63DCA1C941}"/>
              </a:ext>
            </a:extLst>
          </p:cNvPr>
          <p:cNvSpPr>
            <a:spLocks noGrp="1"/>
          </p:cNvSpPr>
          <p:nvPr>
            <p:ph type="sldNum" sz="quarter" idx="4294967295"/>
          </p:nvPr>
        </p:nvSpPr>
        <p:spPr>
          <a:xfrm>
            <a:off x="9455150" y="6492875"/>
            <a:ext cx="2736850" cy="365125"/>
          </a:xfrm>
          <a:prstGeom prst="rect">
            <a:avLst/>
          </a:prstGeom>
        </p:spPr>
        <p:txBody>
          <a:bodyPr/>
          <a:lstStyle/>
          <a:p>
            <a:fld id="{CA49D0EE-DE7F-324B-A84C-F36708423CDB}" type="slidenum">
              <a:rPr lang="en-US" smtClean="0"/>
              <a:pPr/>
              <a:t>10</a:t>
            </a:fld>
            <a:endParaRPr lang="en-US"/>
          </a:p>
        </p:txBody>
      </p:sp>
    </p:spTree>
    <p:extLst>
      <p:ext uri="{BB962C8B-B14F-4D97-AF65-F5344CB8AC3E}">
        <p14:creationId xmlns:p14="http://schemas.microsoft.com/office/powerpoint/2010/main" val="322115123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27E3BB01-B5E4-14F1-DAF8-8CE807C6B7FC}"/>
              </a:ext>
            </a:extLst>
          </p:cNvPr>
          <p:cNvSpPr>
            <a:spLocks noGrp="1"/>
          </p:cNvSpPr>
          <p:nvPr>
            <p:ph type="title"/>
          </p:nvPr>
        </p:nvSpPr>
        <p:spPr/>
        <p:txBody>
          <a:bodyPr/>
          <a:lstStyle/>
          <a:p>
            <a:r>
              <a:rPr lang="en-US"/>
              <a:t>Negative Payment Voucher</a:t>
            </a:r>
          </a:p>
        </p:txBody>
      </p:sp>
      <p:sp>
        <p:nvSpPr>
          <p:cNvPr id="2" name="Slide Number Placeholder 1">
            <a:extLst>
              <a:ext uri="{FF2B5EF4-FFF2-40B4-BE49-F238E27FC236}">
                <a16:creationId xmlns:a16="http://schemas.microsoft.com/office/drawing/2014/main" id="{B6966A5B-B957-E5B4-86E8-902B70426035}"/>
              </a:ext>
            </a:extLst>
          </p:cNvPr>
          <p:cNvSpPr>
            <a:spLocks noGrp="1"/>
          </p:cNvSpPr>
          <p:nvPr>
            <p:ph type="sldNum" sz="quarter" idx="4"/>
          </p:nvPr>
        </p:nvSpPr>
        <p:spPr/>
        <p:txBody>
          <a:bodyPr/>
          <a:lstStyle/>
          <a:p>
            <a:fld id="{CA49D0EE-DE7F-324B-A84C-F36708423CDB}" type="slidenum">
              <a:rPr lang="en-US" smtClean="0"/>
              <a:pPr/>
              <a:t>11</a:t>
            </a:fld>
            <a:endParaRPr lang="en-US"/>
          </a:p>
        </p:txBody>
      </p:sp>
      <p:sp>
        <p:nvSpPr>
          <p:cNvPr id="4" name="Content Placeholder 3">
            <a:extLst>
              <a:ext uri="{FF2B5EF4-FFF2-40B4-BE49-F238E27FC236}">
                <a16:creationId xmlns:a16="http://schemas.microsoft.com/office/drawing/2014/main" id="{C2A40E50-5E99-042F-2EFE-B73021F0E654}"/>
              </a:ext>
            </a:extLst>
          </p:cNvPr>
          <p:cNvSpPr>
            <a:spLocks noGrp="1"/>
          </p:cNvSpPr>
          <p:nvPr>
            <p:ph idx="1"/>
          </p:nvPr>
        </p:nvSpPr>
        <p:spPr/>
        <p:txBody>
          <a:bodyPr/>
          <a:lstStyle/>
          <a:p>
            <a:pPr algn="ctr"/>
            <a:r>
              <a:rPr lang="en-US"/>
              <a:t>Mail Check: MA Department of Public Health (DPH) </a:t>
            </a:r>
          </a:p>
          <a:p>
            <a:pPr algn="ctr"/>
            <a:r>
              <a:rPr lang="en-US"/>
              <a:t>  Attention BFHN Early Intervention Finance Manager</a:t>
            </a:r>
          </a:p>
          <a:p>
            <a:pPr algn="ctr"/>
            <a:r>
              <a:rPr lang="en-US"/>
              <a:t>250 Washington St, (5th floor) </a:t>
            </a:r>
          </a:p>
          <a:p>
            <a:pPr algn="ctr"/>
            <a:r>
              <a:rPr lang="en-US"/>
              <a:t>Boston, Massachusetts 02108</a:t>
            </a:r>
          </a:p>
          <a:p>
            <a:endParaRPr lang="en-US"/>
          </a:p>
        </p:txBody>
      </p:sp>
      <p:pic>
        <p:nvPicPr>
          <p:cNvPr id="6" name="Picture 5" descr="Table for Negative Payment Voucher">
            <a:extLst>
              <a:ext uri="{FF2B5EF4-FFF2-40B4-BE49-F238E27FC236}">
                <a16:creationId xmlns:a16="http://schemas.microsoft.com/office/drawing/2014/main" id="{072D7851-D63E-0252-DAAA-63167E47293C}"/>
              </a:ext>
            </a:extLst>
          </p:cNvPr>
          <p:cNvPicPr>
            <a:picLocks noChangeAspect="1"/>
          </p:cNvPicPr>
          <p:nvPr/>
        </p:nvPicPr>
        <p:blipFill>
          <a:blip r:embed="rId2"/>
          <a:stretch>
            <a:fillRect/>
          </a:stretch>
        </p:blipFill>
        <p:spPr>
          <a:xfrm>
            <a:off x="0" y="3987131"/>
            <a:ext cx="12192000" cy="1074675"/>
          </a:xfrm>
          <a:prstGeom prst="rect">
            <a:avLst/>
          </a:prstGeom>
        </p:spPr>
      </p:pic>
    </p:spTree>
    <p:extLst>
      <p:ext uri="{BB962C8B-B14F-4D97-AF65-F5344CB8AC3E}">
        <p14:creationId xmlns:p14="http://schemas.microsoft.com/office/powerpoint/2010/main" val="417282921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619692AB-FA30-6033-3524-438E949E001B}"/>
              </a:ext>
            </a:extLst>
          </p:cNvPr>
          <p:cNvSpPr>
            <a:spLocks noGrp="1"/>
          </p:cNvSpPr>
          <p:nvPr>
            <p:ph type="title"/>
          </p:nvPr>
        </p:nvSpPr>
        <p:spPr/>
        <p:txBody>
          <a:bodyPr/>
          <a:lstStyle/>
          <a:p>
            <a:r>
              <a:rPr lang="en-US" dirty="0"/>
              <a:t>Ask Away – Next meeting</a:t>
            </a:r>
          </a:p>
        </p:txBody>
      </p:sp>
      <p:sp>
        <p:nvSpPr>
          <p:cNvPr id="10" name="TextBox 9">
            <a:extLst>
              <a:ext uri="{FF2B5EF4-FFF2-40B4-BE49-F238E27FC236}">
                <a16:creationId xmlns:a16="http://schemas.microsoft.com/office/drawing/2014/main" id="{77B64B67-DE83-79A9-B115-2D0EC74FC34D}"/>
              </a:ext>
            </a:extLst>
          </p:cNvPr>
          <p:cNvSpPr txBox="1"/>
          <p:nvPr/>
        </p:nvSpPr>
        <p:spPr>
          <a:xfrm>
            <a:off x="2868328" y="1559293"/>
            <a:ext cx="5848973" cy="646331"/>
          </a:xfrm>
          <a:prstGeom prst="rect">
            <a:avLst/>
          </a:prstGeom>
          <a:noFill/>
        </p:spPr>
        <p:txBody>
          <a:bodyPr wrap="none" rtlCol="0">
            <a:spAutoFit/>
          </a:bodyPr>
          <a:lstStyle/>
          <a:p>
            <a:r>
              <a:rPr lang="en-US"/>
              <a:t>Next meeting April 17</a:t>
            </a:r>
            <a:r>
              <a:rPr lang="en-US" baseline="30000"/>
              <a:t>th</a:t>
            </a:r>
            <a:r>
              <a:rPr lang="en-US"/>
              <a:t> 2025 at 10am-10:45am</a:t>
            </a:r>
          </a:p>
          <a:p>
            <a:r>
              <a:rPr lang="en-US"/>
              <a:t>Authorized Service Types/Procedure Codes (Do’s and Don’ts </a:t>
            </a:r>
          </a:p>
        </p:txBody>
      </p:sp>
      <p:pic>
        <p:nvPicPr>
          <p:cNvPr id="9" name="Picture 8" descr="Calndar for upcoming Ask Away trainings">
            <a:extLst>
              <a:ext uri="{FF2B5EF4-FFF2-40B4-BE49-F238E27FC236}">
                <a16:creationId xmlns:a16="http://schemas.microsoft.com/office/drawing/2014/main" id="{52AD8B98-0239-CBA8-D585-2A6E5821698D}"/>
              </a:ext>
            </a:extLst>
          </p:cNvPr>
          <p:cNvPicPr>
            <a:picLocks noChangeAspect="1"/>
          </p:cNvPicPr>
          <p:nvPr/>
        </p:nvPicPr>
        <p:blipFill>
          <a:blip r:embed="rId2"/>
          <a:stretch>
            <a:fillRect/>
          </a:stretch>
        </p:blipFill>
        <p:spPr>
          <a:xfrm>
            <a:off x="2991921" y="2526671"/>
            <a:ext cx="5803895" cy="3535986"/>
          </a:xfrm>
          <a:prstGeom prst="rect">
            <a:avLst/>
          </a:prstGeom>
        </p:spPr>
      </p:pic>
      <p:sp>
        <p:nvSpPr>
          <p:cNvPr id="2" name="Slide Number Placeholder 1">
            <a:extLst>
              <a:ext uri="{FF2B5EF4-FFF2-40B4-BE49-F238E27FC236}">
                <a16:creationId xmlns:a16="http://schemas.microsoft.com/office/drawing/2014/main" id="{9364F067-E017-A829-0E51-649563221B27}"/>
              </a:ext>
            </a:extLst>
          </p:cNvPr>
          <p:cNvSpPr>
            <a:spLocks noGrp="1"/>
          </p:cNvSpPr>
          <p:nvPr>
            <p:ph type="sldNum" sz="quarter" idx="4"/>
          </p:nvPr>
        </p:nvSpPr>
        <p:spPr/>
        <p:txBody>
          <a:bodyPr/>
          <a:lstStyle/>
          <a:p>
            <a:fld id="{CA49D0EE-DE7F-324B-A84C-F36708423CDB}" type="slidenum">
              <a:rPr lang="en-US" smtClean="0"/>
              <a:pPr/>
              <a:t>12</a:t>
            </a:fld>
            <a:endParaRPr lang="en-US"/>
          </a:p>
        </p:txBody>
      </p:sp>
    </p:spTree>
    <p:extLst>
      <p:ext uri="{BB962C8B-B14F-4D97-AF65-F5344CB8AC3E}">
        <p14:creationId xmlns:p14="http://schemas.microsoft.com/office/powerpoint/2010/main" val="3974917428"/>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DPH-PPT-Template.pptx" id="{96C2E639-D294-4220-9985-8E2F7284829E}" vid="{6F8A1C8D-C38C-43CD-AF9D-6986CE62D258}"/>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5F6883D9E03D8447BF77B0CE7CCEBF50" ma:contentTypeVersion="6" ma:contentTypeDescription="Create a new document." ma:contentTypeScope="" ma:versionID="e9261d879be5eb3a3d3b1e8714955416">
  <xsd:schema xmlns:xsd="http://www.w3.org/2001/XMLSchema" xmlns:xs="http://www.w3.org/2001/XMLSchema" xmlns:p="http://schemas.microsoft.com/office/2006/metadata/properties" xmlns:ns2="b2794a14-d2f2-4a21-87a1-2bf307f5e2b1" xmlns:ns3="602e8ada-c94d-47de-92a8-eff9311cb231" targetNamespace="http://schemas.microsoft.com/office/2006/metadata/properties" ma:root="true" ma:fieldsID="447e552dd9d83ae86574431a7f4b4fb7" ns2:_="" ns3:_="">
    <xsd:import namespace="b2794a14-d2f2-4a21-87a1-2bf307f5e2b1"/>
    <xsd:import namespace="602e8ada-c94d-47de-92a8-eff9311cb231"/>
    <xsd:element name="properties">
      <xsd:complexType>
        <xsd:sequence>
          <xsd:element name="documentManagement">
            <xsd:complexType>
              <xsd:all>
                <xsd:element ref="ns2:MediaServiceMetadata" minOccurs="0"/>
                <xsd:element ref="ns2:MediaServiceFastMetadata" minOccurs="0"/>
                <xsd:element ref="ns2:MediaServiceObjectDetectorVersions" minOccurs="0"/>
                <xsd:element ref="ns3:SharedWithUsers" minOccurs="0"/>
                <xsd:element ref="ns3:SharedWithDetail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b2794a14-d2f2-4a21-87a1-2bf307f5e2b1"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bjectDetectorVersions" ma:index="10" nillable="true" ma:displayName="MediaServiceObjectDetectorVersions" ma:hidden="true" ma:indexed="true" ma:internalName="MediaServiceObjectDetectorVersions" ma:readOnly="true">
      <xsd:simpleType>
        <xsd:restriction base="dms:Text"/>
      </xsd:simpleType>
    </xsd:element>
    <xsd:element name="MediaServiceSearchProperties" ma:index="13"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602e8ada-c94d-47de-92a8-eff9311cb231" elementFormDefault="qualified">
    <xsd:import namespace="http://schemas.microsoft.com/office/2006/documentManagement/types"/>
    <xsd:import namespace="http://schemas.microsoft.com/office/infopath/2007/PartnerControls"/>
    <xsd:element name="SharedWithUsers" ma:index="11"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2"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FDE49BC6-8039-4984-B00B-5AA70410891D}">
  <ds:schemaRefs>
    <ds:schemaRef ds:uri="602e8ada-c94d-47de-92a8-eff9311cb231"/>
    <ds:schemaRef ds:uri="b2794a14-d2f2-4a21-87a1-2bf307f5e2b1"/>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2.xml><?xml version="1.0" encoding="utf-8"?>
<ds:datastoreItem xmlns:ds="http://schemas.openxmlformats.org/officeDocument/2006/customXml" ds:itemID="{F24D9094-64B8-4632-A3B1-F24D23B1867F}">
  <ds:schemaRefs>
    <ds:schemaRef ds:uri="http://schemas.microsoft.com/sharepoint/v3/contenttype/forms"/>
  </ds:schemaRefs>
</ds:datastoreItem>
</file>

<file path=customXml/itemProps3.xml><?xml version="1.0" encoding="utf-8"?>
<ds:datastoreItem xmlns:ds="http://schemas.openxmlformats.org/officeDocument/2006/customXml" ds:itemID="{6E8AD35F-6594-4B15-9277-8BFC9EFD0490}">
  <ds:schemaRefs>
    <ds:schemaRef ds:uri="602e8ada-c94d-47de-92a8-eff9311cb231"/>
    <ds:schemaRef ds:uri="b2794a14-d2f2-4a21-87a1-2bf307f5e2b1"/>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docMetadata/LabelInfo.xml><?xml version="1.0" encoding="utf-8"?>
<clbl:labelList xmlns:clbl="http://schemas.microsoft.com/office/2020/mipLabelMetadata">
  <clbl:label id="{3e861d16-48b7-4a0e-9806-8c04d81b7b2a}" enabled="0" method="" siteId="{3e861d16-48b7-4a0e-9806-8c04d81b7b2a}" removed="1"/>
</clbl:labelList>
</file>

<file path=docProps/app.xml><?xml version="1.0" encoding="utf-8"?>
<Properties xmlns="http://schemas.openxmlformats.org/officeDocument/2006/extended-properties" xmlns:vt="http://schemas.openxmlformats.org/officeDocument/2006/docPropsVTypes">
  <Template/>
  <TotalTime>7</TotalTime>
  <Words>589</Words>
  <Application>Microsoft Office PowerPoint</Application>
  <PresentationFormat>Widescreen</PresentationFormat>
  <Paragraphs>77</Paragraphs>
  <Slides>12</Slides>
  <Notes>5</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12</vt:i4>
      </vt:variant>
    </vt:vector>
  </HeadingPairs>
  <TitlesOfParts>
    <vt:vector size="17" baseType="lpstr">
      <vt:lpstr>Arial</vt:lpstr>
      <vt:lpstr>Calibri</vt:lpstr>
      <vt:lpstr>Franklin Gothic Book</vt:lpstr>
      <vt:lpstr>Times New Roman</vt:lpstr>
      <vt:lpstr>Office Theme</vt:lpstr>
      <vt:lpstr>Ask Away</vt:lpstr>
      <vt:lpstr>AGENDA</vt:lpstr>
      <vt:lpstr>Early Intervention Updates</vt:lpstr>
      <vt:lpstr>Common Error Codes in EICS  (How to resolve them)  </vt:lpstr>
      <vt:lpstr>Early Intervention</vt:lpstr>
      <vt:lpstr>Error Codes</vt:lpstr>
      <vt:lpstr>Claims Status</vt:lpstr>
      <vt:lpstr>Common Errors</vt:lpstr>
      <vt:lpstr>Common Error reported to Help Desk</vt:lpstr>
      <vt:lpstr>Ongoing Business</vt:lpstr>
      <vt:lpstr>Negative Payment Voucher</vt:lpstr>
      <vt:lpstr>Ask Away – Next meeting</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Atkinson, Jessica L (DPH)</dc:creator>
  <cp:lastModifiedBy>Chaneco, Aynsley</cp:lastModifiedBy>
  <cp:revision>3</cp:revision>
  <cp:lastPrinted>2021-01-21T15:13:04Z</cp:lastPrinted>
  <dcterms:created xsi:type="dcterms:W3CDTF">2022-07-05T15:37:33Z</dcterms:created>
  <dcterms:modified xsi:type="dcterms:W3CDTF">2025-10-14T16:39:23Z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0x0101005F6883D9E03D8447BF77B0CE7CCEBF50</vt:lpwstr>
  </property>
  <property fmtid="{D5CDD505-2E9C-101B-9397-08002B2CF9AE}" pid="3" name="MediaServiceImageTags">
    <vt:lpwstr/>
  </property>
</Properties>
</file>