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147470567" r:id="rId5"/>
    <p:sldId id="2147470045" r:id="rId6"/>
    <p:sldId id="2147470556" r:id="rId7"/>
    <p:sldId id="2147470557" r:id="rId8"/>
    <p:sldId id="2147470558" r:id="rId9"/>
    <p:sldId id="2147470560" r:id="rId10"/>
    <p:sldId id="2147470561" r:id="rId11"/>
    <p:sldId id="2147470042" r:id="rId12"/>
  </p:sldIdLst>
  <p:sldSz cx="12192000" cy="6858000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04" userDrawn="1">
          <p15:clr>
            <a:srgbClr val="A4A3A4"/>
          </p15:clr>
        </p15:guide>
        <p15:guide id="2" pos="70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2" userDrawn="1">
          <p15:clr>
            <a:srgbClr val="A4A3A4"/>
          </p15:clr>
        </p15:guide>
        <p15:guide id="2" pos="223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 " lastIdx="4" clrIdx="0"/>
  <p:cmAuthor id="1" name="Karen" initials="K" lastIdx="2" clrIdx="1"/>
  <p:cmAuthor id="2" name="Bharel, Monica (DPH)" initials="BM(" lastIdx="3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76BB"/>
    <a:srgbClr val="032E53"/>
    <a:srgbClr val="055994"/>
    <a:srgbClr val="01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>
        <p:guide orient="horz" pos="4104"/>
        <p:guide pos="70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52"/>
        <p:guide pos="22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er, Scott W (DPH)" userId="9b959217-b051-4bd7-84b4-76ce9c9203a7" providerId="ADAL" clId="{943F11D6-09B9-4F34-845A-9988C19A80F1}"/>
    <pc:docChg chg="delSld">
      <pc:chgData name="Geer, Scott W (DPH)" userId="9b959217-b051-4bd7-84b4-76ce9c9203a7" providerId="ADAL" clId="{943F11D6-09B9-4F34-845A-9988C19A80F1}" dt="2025-04-14T14:41:54.361" v="2" actId="47"/>
      <pc:docMkLst>
        <pc:docMk/>
      </pc:docMkLst>
      <pc:sldChg chg="del">
        <pc:chgData name="Geer, Scott W (DPH)" userId="9b959217-b051-4bd7-84b4-76ce9c9203a7" providerId="ADAL" clId="{943F11D6-09B9-4F34-845A-9988C19A80F1}" dt="2025-04-14T14:41:51.757" v="1" actId="47"/>
        <pc:sldMkLst>
          <pc:docMk/>
          <pc:sldMk cId="1215694420" sldId="2147470044"/>
        </pc:sldMkLst>
      </pc:sldChg>
      <pc:sldChg chg="del">
        <pc:chgData name="Geer, Scott W (DPH)" userId="9b959217-b051-4bd7-84b4-76ce9c9203a7" providerId="ADAL" clId="{943F11D6-09B9-4F34-845A-9988C19A80F1}" dt="2025-04-14T14:41:54.361" v="2" actId="47"/>
        <pc:sldMkLst>
          <pc:docMk/>
          <pc:sldMk cId="1899610565" sldId="2147470559"/>
        </pc:sldMkLst>
      </pc:sldChg>
      <pc:sldChg chg="del">
        <pc:chgData name="Geer, Scott W (DPH)" userId="9b959217-b051-4bd7-84b4-76ce9c9203a7" providerId="ADAL" clId="{943F11D6-09B9-4F34-845A-9988C19A80F1}" dt="2025-04-14T14:41:42.865" v="0" actId="47"/>
        <pc:sldMkLst>
          <pc:docMk/>
          <pc:sldMk cId="164984568" sldId="2147470564"/>
        </pc:sldMkLst>
      </pc:sldChg>
      <pc:sldChg chg="del">
        <pc:chgData name="Geer, Scott W (DPH)" userId="9b959217-b051-4bd7-84b4-76ce9c9203a7" providerId="ADAL" clId="{943F11D6-09B9-4F34-845A-9988C19A80F1}" dt="2025-04-14T14:41:42.865" v="0" actId="47"/>
        <pc:sldMkLst>
          <pc:docMk/>
          <pc:sldMk cId="988912532" sldId="2147470565"/>
        </pc:sldMkLst>
      </pc:sldChg>
    </pc:docChg>
  </pc:docChgLst>
  <pc:docChgLst>
    <pc:chgData name="Geer, Scott W (DPH)" userId="9b959217-b051-4bd7-84b4-76ce9c9203a7" providerId="ADAL" clId="{5BD8DCBF-CD2D-4DFD-8C6C-2F5F4E462B06}"/>
    <pc:docChg chg="undo custSel modSld">
      <pc:chgData name="Geer, Scott W (DPH)" userId="9b959217-b051-4bd7-84b4-76ce9c9203a7" providerId="ADAL" clId="{5BD8DCBF-CD2D-4DFD-8C6C-2F5F4E462B06}" dt="2025-01-15T22:44:18.010" v="591" actId="20577"/>
      <pc:docMkLst>
        <pc:docMk/>
      </pc:docMkLst>
      <pc:sldChg chg="modSp mod">
        <pc:chgData name="Geer, Scott W (DPH)" userId="9b959217-b051-4bd7-84b4-76ce9c9203a7" providerId="ADAL" clId="{5BD8DCBF-CD2D-4DFD-8C6C-2F5F4E462B06}" dt="2025-01-15T22:28:56.125" v="71"/>
        <pc:sldMkLst>
          <pc:docMk/>
          <pc:sldMk cId="1361889378" sldId="2147470562"/>
        </pc:sldMkLst>
      </pc:sldChg>
      <pc:sldChg chg="modSp mod">
        <pc:chgData name="Geer, Scott W (DPH)" userId="9b959217-b051-4bd7-84b4-76ce9c9203a7" providerId="ADAL" clId="{5BD8DCBF-CD2D-4DFD-8C6C-2F5F4E462B06}" dt="2025-01-15T22:30:05.842" v="72"/>
        <pc:sldMkLst>
          <pc:docMk/>
          <pc:sldMk cId="1263935276" sldId="2147470563"/>
        </pc:sldMkLst>
      </pc:sldChg>
      <pc:sldChg chg="modSp mod">
        <pc:chgData name="Geer, Scott W (DPH)" userId="9b959217-b051-4bd7-84b4-76ce9c9203a7" providerId="ADAL" clId="{5BD8DCBF-CD2D-4DFD-8C6C-2F5F4E462B06}" dt="2025-01-15T22:44:18.010" v="591" actId="20577"/>
        <pc:sldMkLst>
          <pc:docMk/>
          <pc:sldMk cId="988912532" sldId="2147470565"/>
        </pc:sldMkLst>
      </pc:sldChg>
    </pc:docChg>
  </pc:docChgLst>
  <pc:docChgLst>
    <pc:chgData name="Batista, Manuela C (DPH)" userId="S::manuela.c.batista@mass.gov::ef55f405-31ff-46e0-9071-eeba4d2ba03f" providerId="AD" clId="Web-{7F2A7A62-2C2A-497F-A013-C85B1660F875}"/>
    <pc:docChg chg="modSld">
      <pc:chgData name="Batista, Manuela C (DPH)" userId="S::manuela.c.batista@mass.gov::ef55f405-31ff-46e0-9071-eeba4d2ba03f" providerId="AD" clId="Web-{7F2A7A62-2C2A-497F-A013-C85B1660F875}" dt="2025-01-16T14:27:26.033" v="5" actId="20577"/>
      <pc:docMkLst>
        <pc:docMk/>
      </pc:docMkLst>
      <pc:sldChg chg="modSp">
        <pc:chgData name="Batista, Manuela C (DPH)" userId="S::manuela.c.batista@mass.gov::ef55f405-31ff-46e0-9071-eeba4d2ba03f" providerId="AD" clId="Web-{7F2A7A62-2C2A-497F-A013-C85B1660F875}" dt="2025-01-16T14:27:26.033" v="5" actId="20577"/>
        <pc:sldMkLst>
          <pc:docMk/>
          <pc:sldMk cId="988912532" sldId="2147470565"/>
        </pc:sldMkLst>
      </pc:sldChg>
    </pc:docChg>
  </pc:docChgLst>
  <pc:docChgLst>
    <pc:chgData name="Batista, Manuela C (DPH)" userId="S::manuela.c.batista@mass.gov::ef55f405-31ff-46e0-9071-eeba4d2ba03f" providerId="AD" clId="Web-{38255E1D-1648-4490-9323-9FC1C61353B2}"/>
    <pc:docChg chg="modSld">
      <pc:chgData name="Batista, Manuela C (DPH)" userId="S::manuela.c.batista@mass.gov::ef55f405-31ff-46e0-9071-eeba4d2ba03f" providerId="AD" clId="Web-{38255E1D-1648-4490-9323-9FC1C61353B2}" dt="2025-01-16T13:44:57.180" v="101" actId="14100"/>
      <pc:docMkLst>
        <pc:docMk/>
      </pc:docMkLst>
      <pc:sldChg chg="addSp delSp modSp">
        <pc:chgData name="Batista, Manuela C (DPH)" userId="S::manuela.c.batista@mass.gov::ef55f405-31ff-46e0-9071-eeba4d2ba03f" providerId="AD" clId="Web-{38255E1D-1648-4490-9323-9FC1C61353B2}" dt="2025-01-16T13:18:54.038" v="36" actId="1076"/>
        <pc:sldMkLst>
          <pc:docMk/>
          <pc:sldMk cId="2548131090" sldId="2147470557"/>
        </pc:sldMkLst>
        <pc:spChg chg="add mod">
          <ac:chgData name="Batista, Manuela C (DPH)" userId="S::manuela.c.batista@mass.gov::ef55f405-31ff-46e0-9071-eeba4d2ba03f" providerId="AD" clId="Web-{38255E1D-1648-4490-9323-9FC1C61353B2}" dt="2025-01-16T13:18:54.038" v="36" actId="1076"/>
          <ac:spMkLst>
            <pc:docMk/>
            <pc:sldMk cId="2548131090" sldId="2147470557"/>
            <ac:spMk id="5" creationId="{67052033-FD20-8EE1-21FD-33DB7DCAE96F}"/>
          </ac:spMkLst>
        </pc:spChg>
        <pc:picChg chg="mod">
          <ac:chgData name="Batista, Manuela C (DPH)" userId="S::manuela.c.batista@mass.gov::ef55f405-31ff-46e0-9071-eeba4d2ba03f" providerId="AD" clId="Web-{38255E1D-1648-4490-9323-9FC1C61353B2}" dt="2025-01-16T13:18:26.319" v="33" actId="1076"/>
          <ac:picMkLst>
            <pc:docMk/>
            <pc:sldMk cId="2548131090" sldId="2147470557"/>
            <ac:picMk id="9" creationId="{9D7BD2FE-7EB3-FCB5-C79F-4409E20404BF}"/>
          </ac:picMkLst>
        </pc:picChg>
      </pc:sldChg>
      <pc:sldChg chg="addSp modSp">
        <pc:chgData name="Batista, Manuela C (DPH)" userId="S::manuela.c.batista@mass.gov::ef55f405-31ff-46e0-9071-eeba4d2ba03f" providerId="AD" clId="Web-{38255E1D-1648-4490-9323-9FC1C61353B2}" dt="2025-01-16T13:29:15.413" v="73" actId="1076"/>
        <pc:sldMkLst>
          <pc:docMk/>
          <pc:sldMk cId="1316421927" sldId="2147470558"/>
        </pc:sldMkLst>
        <pc:spChg chg="add mod">
          <ac:chgData name="Batista, Manuela C (DPH)" userId="S::manuela.c.batista@mass.gov::ef55f405-31ff-46e0-9071-eeba4d2ba03f" providerId="AD" clId="Web-{38255E1D-1648-4490-9323-9FC1C61353B2}" dt="2025-01-16T13:29:15.413" v="73" actId="1076"/>
          <ac:spMkLst>
            <pc:docMk/>
            <pc:sldMk cId="1316421927" sldId="2147470558"/>
            <ac:spMk id="4" creationId="{C2F2193C-720C-76E1-37E4-EC9518575ADC}"/>
          </ac:spMkLst>
        </pc:spChg>
        <pc:picChg chg="mod">
          <ac:chgData name="Batista, Manuela C (DPH)" userId="S::manuela.c.batista@mass.gov::ef55f405-31ff-46e0-9071-eeba4d2ba03f" providerId="AD" clId="Web-{38255E1D-1648-4490-9323-9FC1C61353B2}" dt="2025-01-16T13:19:11.476" v="37" actId="1076"/>
          <ac:picMkLst>
            <pc:docMk/>
            <pc:sldMk cId="1316421927" sldId="2147470558"/>
            <ac:picMk id="6" creationId="{EF8969A3-8897-8D9F-2357-25D613DBC971}"/>
          </ac:picMkLst>
        </pc:picChg>
      </pc:sldChg>
      <pc:sldChg chg="modSp">
        <pc:chgData name="Batista, Manuela C (DPH)" userId="S::manuela.c.batista@mass.gov::ef55f405-31ff-46e0-9071-eeba4d2ba03f" providerId="AD" clId="Web-{38255E1D-1648-4490-9323-9FC1C61353B2}" dt="2025-01-16T13:44:57.180" v="101" actId="14100"/>
        <pc:sldMkLst>
          <pc:docMk/>
          <pc:sldMk cId="2809391050" sldId="2147470561"/>
        </pc:sldMkLst>
        <pc:spChg chg="mod">
          <ac:chgData name="Batista, Manuela C (DPH)" userId="S::manuela.c.batista@mass.gov::ef55f405-31ff-46e0-9071-eeba4d2ba03f" providerId="AD" clId="Web-{38255E1D-1648-4490-9323-9FC1C61353B2}" dt="2025-01-16T13:44:57.180" v="101" actId="14100"/>
          <ac:spMkLst>
            <pc:docMk/>
            <pc:sldMk cId="2809391050" sldId="2147470561"/>
            <ac:spMk id="4" creationId="{D9277B66-6F66-3E22-2511-D55CBDDD7AA1}"/>
          </ac:spMkLst>
        </pc:spChg>
      </pc:sldChg>
    </pc:docChg>
  </pc:docChgLst>
  <pc:docChgLst>
    <pc:chgData name="Batista, Manuela C (DPH)" userId="ef55f405-31ff-46e0-9071-eeba4d2ba03f" providerId="ADAL" clId="{CA686A59-9BF6-4F12-9932-259FAF75D295}"/>
    <pc:docChg chg="undo redo custSel addSld delSld modSld sldOrd">
      <pc:chgData name="Batista, Manuela C (DPH)" userId="ef55f405-31ff-46e0-9071-eeba4d2ba03f" providerId="ADAL" clId="{CA686A59-9BF6-4F12-9932-259FAF75D295}" dt="2025-01-15T20:05:22.783" v="1882" actId="27636"/>
      <pc:docMkLst>
        <pc:docMk/>
      </pc:docMkLst>
      <pc:sldChg chg="addSp delSp modSp mod">
        <pc:chgData name="Batista, Manuela C (DPH)" userId="ef55f405-31ff-46e0-9071-eeba4d2ba03f" providerId="ADAL" clId="{CA686A59-9BF6-4F12-9932-259FAF75D295}" dt="2025-01-14T15:37:40.544" v="911" actId="1076"/>
        <pc:sldMkLst>
          <pc:docMk/>
          <pc:sldMk cId="1215694420" sldId="2147470044"/>
        </pc:sldMkLst>
        <pc:spChg chg="mod">
          <ac:chgData name="Batista, Manuela C (DPH)" userId="ef55f405-31ff-46e0-9071-eeba4d2ba03f" providerId="ADAL" clId="{CA686A59-9BF6-4F12-9932-259FAF75D295}" dt="2025-01-14T15:36:54.188" v="907" actId="20577"/>
          <ac:spMkLst>
            <pc:docMk/>
            <pc:sldMk cId="1215694420" sldId="2147470044"/>
            <ac:spMk id="8" creationId="{7FAA21C6-5E27-9909-6327-381E620E46B0}"/>
          </ac:spMkLst>
        </pc:spChg>
        <pc:graphicFrameChg chg="add mod modGraphic">
          <ac:chgData name="Batista, Manuela C (DPH)" userId="ef55f405-31ff-46e0-9071-eeba4d2ba03f" providerId="ADAL" clId="{CA686A59-9BF6-4F12-9932-259FAF75D295}" dt="2025-01-14T15:37:40.544" v="911" actId="1076"/>
          <ac:graphicFrameMkLst>
            <pc:docMk/>
            <pc:sldMk cId="1215694420" sldId="2147470044"/>
            <ac:graphicFrameMk id="4" creationId="{55971072-77C4-EA45-4189-49718802C6D4}"/>
          </ac:graphicFrameMkLst>
        </pc:graphicFrameChg>
      </pc:sldChg>
      <pc:sldChg chg="modSp mod ord">
        <pc:chgData name="Batista, Manuela C (DPH)" userId="ef55f405-31ff-46e0-9071-eeba4d2ba03f" providerId="ADAL" clId="{CA686A59-9BF6-4F12-9932-259FAF75D295}" dt="2025-01-14T15:19:01.932" v="636"/>
        <pc:sldMkLst>
          <pc:docMk/>
          <pc:sldMk cId="3876558343" sldId="2147470045"/>
        </pc:sldMkLst>
        <pc:spChg chg="mod">
          <ac:chgData name="Batista, Manuela C (DPH)" userId="ef55f405-31ff-46e0-9071-eeba4d2ba03f" providerId="ADAL" clId="{CA686A59-9BF6-4F12-9932-259FAF75D295}" dt="2025-01-14T15:17:08.202" v="569" actId="20577"/>
          <ac:spMkLst>
            <pc:docMk/>
            <pc:sldMk cId="3876558343" sldId="2147470045"/>
            <ac:spMk id="4" creationId="{54E3ED58-8636-79EA-2CAB-0EE48C0B241D}"/>
          </ac:spMkLst>
        </pc:spChg>
      </pc:sldChg>
      <pc:sldChg chg="addSp delSp modSp mod">
        <pc:chgData name="Batista, Manuela C (DPH)" userId="ef55f405-31ff-46e0-9071-eeba4d2ba03f" providerId="ADAL" clId="{CA686A59-9BF6-4F12-9932-259FAF75D295}" dt="2025-01-10T14:46:25.332" v="140" actId="1076"/>
        <pc:sldMkLst>
          <pc:docMk/>
          <pc:sldMk cId="2548131090" sldId="2147470557"/>
        </pc:sldMkLst>
      </pc:sldChg>
      <pc:sldChg chg="addSp delSp modSp mod">
        <pc:chgData name="Batista, Manuela C (DPH)" userId="ef55f405-31ff-46e0-9071-eeba4d2ba03f" providerId="ADAL" clId="{CA686A59-9BF6-4F12-9932-259FAF75D295}" dt="2025-01-10T14:51:35.254" v="163" actId="1076"/>
        <pc:sldMkLst>
          <pc:docMk/>
          <pc:sldMk cId="1316421927" sldId="2147470558"/>
        </pc:sldMkLst>
      </pc:sldChg>
      <pc:sldChg chg="modSp mod">
        <pc:chgData name="Batista, Manuela C (DPH)" userId="ef55f405-31ff-46e0-9071-eeba4d2ba03f" providerId="ADAL" clId="{CA686A59-9BF6-4F12-9932-259FAF75D295}" dt="2025-01-14T16:45:15.412" v="920" actId="20577"/>
        <pc:sldMkLst>
          <pc:docMk/>
          <pc:sldMk cId="1899610565" sldId="2147470559"/>
        </pc:sldMkLst>
        <pc:spChg chg="mod">
          <ac:chgData name="Batista, Manuela C (DPH)" userId="ef55f405-31ff-46e0-9071-eeba4d2ba03f" providerId="ADAL" clId="{CA686A59-9BF6-4F12-9932-259FAF75D295}" dt="2025-01-14T16:45:15.412" v="920" actId="20577"/>
          <ac:spMkLst>
            <pc:docMk/>
            <pc:sldMk cId="1899610565" sldId="2147470559"/>
            <ac:spMk id="4" creationId="{F91F0490-2E4F-1E39-7DDF-78AED9448D02}"/>
          </ac:spMkLst>
        </pc:spChg>
      </pc:sldChg>
      <pc:sldChg chg="addSp delSp modSp new mod ord">
        <pc:chgData name="Batista, Manuela C (DPH)" userId="ef55f405-31ff-46e0-9071-eeba4d2ba03f" providerId="ADAL" clId="{CA686A59-9BF6-4F12-9932-259FAF75D295}" dt="2025-01-14T16:36:09.343" v="919" actId="1076"/>
        <pc:sldMkLst>
          <pc:docMk/>
          <pc:sldMk cId="3178330923" sldId="2147470560"/>
        </pc:sldMkLst>
        <pc:picChg chg="add mod ord">
          <ac:chgData name="Batista, Manuela C (DPH)" userId="ef55f405-31ff-46e0-9071-eeba4d2ba03f" providerId="ADAL" clId="{CA686A59-9BF6-4F12-9932-259FAF75D295}" dt="2025-01-14T16:36:09.343" v="919" actId="1076"/>
          <ac:picMkLst>
            <pc:docMk/>
            <pc:sldMk cId="3178330923" sldId="2147470560"/>
            <ac:picMk id="6" creationId="{26D1EEF1-E425-D68A-0205-700F0CA19B9F}"/>
          </ac:picMkLst>
        </pc:picChg>
      </pc:sldChg>
      <pc:sldChg chg="addSp delSp modSp new mod modClrScheme chgLayout modNotesTx">
        <pc:chgData name="Batista, Manuela C (DPH)" userId="ef55f405-31ff-46e0-9071-eeba4d2ba03f" providerId="ADAL" clId="{CA686A59-9BF6-4F12-9932-259FAF75D295}" dt="2025-01-15T19:47:41.496" v="995" actId="20577"/>
        <pc:sldMkLst>
          <pc:docMk/>
          <pc:sldMk cId="2809391050" sldId="2147470561"/>
        </pc:sldMkLst>
        <pc:spChg chg="mod ord">
          <ac:chgData name="Batista, Manuela C (DPH)" userId="ef55f405-31ff-46e0-9071-eeba4d2ba03f" providerId="ADAL" clId="{CA686A59-9BF6-4F12-9932-259FAF75D295}" dt="2025-01-15T19:47:21.833" v="980" actId="26606"/>
          <ac:spMkLst>
            <pc:docMk/>
            <pc:sldMk cId="2809391050" sldId="2147470561"/>
            <ac:spMk id="2" creationId="{214CB88C-C487-C4F0-2A61-69BD14378B8B}"/>
          </ac:spMkLst>
        </pc:spChg>
        <pc:spChg chg="mod">
          <ac:chgData name="Batista, Manuela C (DPH)" userId="ef55f405-31ff-46e0-9071-eeba4d2ba03f" providerId="ADAL" clId="{CA686A59-9BF6-4F12-9932-259FAF75D295}" dt="2025-01-15T19:47:21.833" v="980" actId="26606"/>
          <ac:spMkLst>
            <pc:docMk/>
            <pc:sldMk cId="2809391050" sldId="2147470561"/>
            <ac:spMk id="3" creationId="{B2A28F3A-A6FE-D196-7CA0-DEC54CE88EF5}"/>
          </ac:spMkLst>
        </pc:spChg>
        <pc:spChg chg="add del mod">
          <ac:chgData name="Batista, Manuela C (DPH)" userId="ef55f405-31ff-46e0-9071-eeba4d2ba03f" providerId="ADAL" clId="{CA686A59-9BF6-4F12-9932-259FAF75D295}" dt="2025-01-15T19:47:41.496" v="995" actId="20577"/>
          <ac:spMkLst>
            <pc:docMk/>
            <pc:sldMk cId="2809391050" sldId="2147470561"/>
            <ac:spMk id="4" creationId="{D9277B66-6F66-3E22-2511-D55CBDDD7AA1}"/>
          </ac:spMkLst>
        </pc:spChg>
      </pc:sldChg>
      <pc:sldChg chg="modSp new mod ord modShow">
        <pc:chgData name="Batista, Manuela C (DPH)" userId="ef55f405-31ff-46e0-9071-eeba4d2ba03f" providerId="ADAL" clId="{CA686A59-9BF6-4F12-9932-259FAF75D295}" dt="2025-01-15T20:04:22.854" v="1880" actId="20577"/>
        <pc:sldMkLst>
          <pc:docMk/>
          <pc:sldMk cId="1361889378" sldId="2147470562"/>
        </pc:sldMkLst>
      </pc:sldChg>
      <pc:sldChg chg="modSp new mod modShow">
        <pc:chgData name="Batista, Manuela C (DPH)" userId="ef55f405-31ff-46e0-9071-eeba4d2ba03f" providerId="ADAL" clId="{CA686A59-9BF6-4F12-9932-259FAF75D295}" dt="2025-01-15T20:05:22.783" v="1882" actId="27636"/>
        <pc:sldMkLst>
          <pc:docMk/>
          <pc:sldMk cId="1263935276" sldId="2147470563"/>
        </pc:sldMkLst>
      </pc:sldChg>
      <pc:sldChg chg="addSp delSp modSp new mod modClrScheme chgLayout">
        <pc:chgData name="Batista, Manuela C (DPH)" userId="ef55f405-31ff-46e0-9071-eeba4d2ba03f" providerId="ADAL" clId="{CA686A59-9BF6-4F12-9932-259FAF75D295}" dt="2025-01-14T15:18:43.338" v="634" actId="20577"/>
        <pc:sldMkLst>
          <pc:docMk/>
          <pc:sldMk cId="164984568" sldId="2147470564"/>
        </pc:sldMkLst>
      </pc:sldChg>
      <pc:sldChg chg="modSp new mod">
        <pc:chgData name="Batista, Manuela C (DPH)" userId="ef55f405-31ff-46e0-9071-eeba4d2ba03f" providerId="ADAL" clId="{CA686A59-9BF6-4F12-9932-259FAF75D295}" dt="2025-01-10T15:49:04.895" v="519" actId="20577"/>
        <pc:sldMkLst>
          <pc:docMk/>
          <pc:sldMk cId="988912532" sldId="2147470565"/>
        </pc:sldMkLst>
      </pc:sldChg>
      <pc:sldChg chg="new del">
        <pc:chgData name="Batista, Manuela C (DPH)" userId="ef55f405-31ff-46e0-9071-eeba4d2ba03f" providerId="ADAL" clId="{CA686A59-9BF6-4F12-9932-259FAF75D295}" dt="2025-01-10T15:49:17.148" v="522" actId="47"/>
        <pc:sldMkLst>
          <pc:docMk/>
          <pc:sldMk cId="4160843712" sldId="2147470566"/>
        </pc:sldMkLst>
      </pc:sldChg>
      <pc:sldChg chg="modSp new mod ord">
        <pc:chgData name="Batista, Manuela C (DPH)" userId="ef55f405-31ff-46e0-9071-eeba4d2ba03f" providerId="ADAL" clId="{CA686A59-9BF6-4F12-9932-259FAF75D295}" dt="2025-01-14T15:20:03.190" v="754" actId="20577"/>
        <pc:sldMkLst>
          <pc:docMk/>
          <pc:sldMk cId="3884108693" sldId="2147470567"/>
        </pc:sldMkLst>
        <pc:spChg chg="mod">
          <ac:chgData name="Batista, Manuela C (DPH)" userId="ef55f405-31ff-46e0-9071-eeba4d2ba03f" providerId="ADAL" clId="{CA686A59-9BF6-4F12-9932-259FAF75D295}" dt="2025-01-14T15:20:03.190" v="754" actId="20577"/>
          <ac:spMkLst>
            <pc:docMk/>
            <pc:sldMk cId="3884108693" sldId="2147470567"/>
            <ac:spMk id="2" creationId="{5206F706-22CC-F280-DAE6-87DD589D1C6A}"/>
          </ac:spMkLst>
        </pc:spChg>
        <pc:spChg chg="mod">
          <ac:chgData name="Batista, Manuela C (DPH)" userId="ef55f405-31ff-46e0-9071-eeba4d2ba03f" providerId="ADAL" clId="{CA686A59-9BF6-4F12-9932-259FAF75D295}" dt="2025-01-14T15:19:55.401" v="748" actId="20577"/>
          <ac:spMkLst>
            <pc:docMk/>
            <pc:sldMk cId="3884108693" sldId="2147470567"/>
            <ac:spMk id="3" creationId="{099112DC-8D01-BBF0-A7F0-7B8315DBFD3A}"/>
          </ac:spMkLst>
        </pc:spChg>
        <pc:spChg chg="mod">
          <ac:chgData name="Batista, Manuela C (DPH)" userId="ef55f405-31ff-46e0-9071-eeba4d2ba03f" providerId="ADAL" clId="{CA686A59-9BF6-4F12-9932-259FAF75D295}" dt="2025-01-14T15:19:50.064" v="742" actId="20577"/>
          <ac:spMkLst>
            <pc:docMk/>
            <pc:sldMk cId="3884108693" sldId="2147470567"/>
            <ac:spMk id="4" creationId="{3AF42235-EB91-F055-7709-8333E20D104E}"/>
          </ac:spMkLst>
        </pc:spChg>
      </pc:sldChg>
      <pc:sldChg chg="modSp new del mod ord modShow">
        <pc:chgData name="Batista, Manuela C (DPH)" userId="ef55f405-31ff-46e0-9071-eeba4d2ba03f" providerId="ADAL" clId="{CA686A59-9BF6-4F12-9932-259FAF75D295}" dt="2025-01-14T15:21:09.760" v="771" actId="2696"/>
        <pc:sldMkLst>
          <pc:docMk/>
          <pc:sldMk cId="2556164323" sldId="214747056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1502" cy="468951"/>
          </a:xfrm>
          <a:prstGeom prst="rect">
            <a:avLst/>
          </a:prstGeom>
        </p:spPr>
        <p:txBody>
          <a:bodyPr vert="horz" lIns="92290" tIns="46145" rIns="92290" bIns="4614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13494" y="0"/>
            <a:ext cx="3071502" cy="468951"/>
          </a:xfrm>
          <a:prstGeom prst="rect">
            <a:avLst/>
          </a:prstGeom>
        </p:spPr>
        <p:txBody>
          <a:bodyPr vert="horz" lIns="92290" tIns="46145" rIns="92290" bIns="46145" rtlCol="0"/>
          <a:lstStyle>
            <a:lvl1pPr algn="r">
              <a:defRPr sz="1200"/>
            </a:lvl1pPr>
          </a:lstStyle>
          <a:p>
            <a:fld id="{F33EE6C5-4F47-4445-8BCE-B8BE9FB65DED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049"/>
            <a:ext cx="3071502" cy="468951"/>
          </a:xfrm>
          <a:prstGeom prst="rect">
            <a:avLst/>
          </a:prstGeom>
        </p:spPr>
        <p:txBody>
          <a:bodyPr vert="horz" lIns="92290" tIns="46145" rIns="92290" bIns="4614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13494" y="8902049"/>
            <a:ext cx="3071502" cy="468951"/>
          </a:xfrm>
          <a:prstGeom prst="rect">
            <a:avLst/>
          </a:prstGeom>
        </p:spPr>
        <p:txBody>
          <a:bodyPr vert="horz" lIns="92290" tIns="46145" rIns="92290" bIns="46145" rtlCol="0" anchor="b"/>
          <a:lstStyle>
            <a:lvl1pPr algn="r">
              <a:defRPr sz="1200"/>
            </a:lvl1pPr>
          </a:lstStyle>
          <a:p>
            <a:fld id="{B8A8D0D6-5496-4D9E-81CA-3E43FBC8E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630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70257"/>
          </a:xfrm>
          <a:prstGeom prst="rect">
            <a:avLst/>
          </a:prstGeom>
        </p:spPr>
        <p:txBody>
          <a:bodyPr vert="horz" lIns="94044" tIns="47022" rIns="94044" bIns="470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100" y="0"/>
            <a:ext cx="3070860" cy="470257"/>
          </a:xfrm>
          <a:prstGeom prst="rect">
            <a:avLst/>
          </a:prstGeom>
        </p:spPr>
        <p:txBody>
          <a:bodyPr vert="horz" lIns="94044" tIns="47022" rIns="94044" bIns="47022" rtlCol="0"/>
          <a:lstStyle>
            <a:lvl1pPr algn="r">
              <a:defRPr sz="1200"/>
            </a:lvl1pPr>
          </a:lstStyle>
          <a:p>
            <a:fld id="{5A6C4BF5-E566-BD4E-BF84-8EF979555B2D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660" y="4510563"/>
            <a:ext cx="5669280" cy="3690462"/>
          </a:xfrm>
          <a:prstGeom prst="rect">
            <a:avLst/>
          </a:prstGeom>
        </p:spPr>
        <p:txBody>
          <a:bodyPr vert="horz" lIns="94044" tIns="47022" rIns="94044" bIns="4702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4"/>
            <a:ext cx="3070860" cy="470256"/>
          </a:xfrm>
          <a:prstGeom prst="rect">
            <a:avLst/>
          </a:prstGeom>
        </p:spPr>
        <p:txBody>
          <a:bodyPr vert="horz" lIns="94044" tIns="47022" rIns="94044" bIns="4702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100" y="8902344"/>
            <a:ext cx="3070860" cy="470256"/>
          </a:xfrm>
          <a:prstGeom prst="rect">
            <a:avLst/>
          </a:prstGeom>
        </p:spPr>
        <p:txBody>
          <a:bodyPr vert="horz" lIns="94044" tIns="47022" rIns="94044" bIns="47022" rtlCol="0" anchor="b"/>
          <a:lstStyle>
            <a:lvl1pPr algn="r">
              <a:defRPr sz="1200"/>
            </a:lvl1pPr>
          </a:lstStyle>
          <a:p>
            <a:fld id="{D34CBBDB-52D0-FE4C-8729-D7393D454E1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703263"/>
            <a:ext cx="62484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0" tIns="46145" rIns="92290" bIns="46145"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36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We are the Massachusetts Early Intervention Massachusetts Early Intervention is a program for infants and toddlers (birth to 3 years old) who have developmental delays or are at risk of a developmental delay.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Today’s training will be focused on the assessment hours.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73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Reimbursement Policy Updates outlining the changes made in Version 9 on November 15, 2024.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66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6936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876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Attention </a:t>
            </a:r>
            <a:r>
              <a:rPr lang="en-US" b="1" dirty="0"/>
              <a:t>Early Intervention Finance Manager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338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r Thank You Slide : Traditional Logo">
    <p:bg>
      <p:bgPr>
        <a:solidFill>
          <a:srgbClr val="0559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4CC38585-9175-5F41-B983-E626A8B41D81}"/>
              </a:ext>
            </a:extLst>
          </p:cNvPr>
          <p:cNvSpPr/>
          <p:nvPr userDrawn="1"/>
        </p:nvSpPr>
        <p:spPr>
          <a:xfrm>
            <a:off x="0" y="5"/>
            <a:ext cx="12192000" cy="977549"/>
          </a:xfrm>
          <a:prstGeom prst="rect">
            <a:avLst/>
          </a:prstGeom>
          <a:solidFill>
            <a:srgbClr val="03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7BF16A-46A2-2C4D-B679-429BA6325698}"/>
              </a:ext>
            </a:extLst>
          </p:cNvPr>
          <p:cNvSpPr txBox="1"/>
          <p:nvPr userDrawn="1"/>
        </p:nvSpPr>
        <p:spPr>
          <a:xfrm>
            <a:off x="1785708" y="196391"/>
            <a:ext cx="10423375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US" sz="3200" b="1" i="0" u="none" strike="noStrike" kern="0" cap="none" spc="0" normalizeH="0" baseline="0" noProof="0">
                <a:ln w="12700">
                  <a:noFill/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Massachusetts Department of Public Health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1BF8888-4050-4221-AD57-59EFEBA7E08D}"/>
              </a:ext>
            </a:extLst>
          </p:cNvPr>
          <p:cNvSpPr/>
          <p:nvPr userDrawn="1"/>
        </p:nvSpPr>
        <p:spPr>
          <a:xfrm>
            <a:off x="271206" y="120304"/>
            <a:ext cx="1697871" cy="17145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97F3066-0720-4C67-9304-D6F544BFF96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361896" y="208410"/>
            <a:ext cx="1538288" cy="153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1722467-00D5-48C4-A0E3-DBA0E54CD4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75727" y="2347919"/>
            <a:ext cx="10440537" cy="137370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Presentation Title</a:t>
            </a:r>
          </a:p>
          <a:p>
            <a:pPr lvl="0"/>
            <a:r>
              <a:rPr lang="en-US"/>
              <a:t>or Closing Contact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5F0FA26E-40B5-44FF-A084-1554D187A6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97287" y="4032280"/>
            <a:ext cx="4797425" cy="74684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Date, Year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ADDB5EC3-5D37-4757-9A9B-5A9AF30AC57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174203" y="5400446"/>
            <a:ext cx="5843587" cy="8502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Presenter</a:t>
            </a:r>
            <a:br>
              <a:rPr lang="en-US"/>
            </a:br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108470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tyle A: Regul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5"/>
            <a:ext cx="12192000" cy="977549"/>
          </a:xfrm>
          <a:prstGeom prst="rect">
            <a:avLst/>
          </a:prstGeom>
          <a:solidFill>
            <a:srgbClr val="0559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03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34825" y="6492502"/>
            <a:ext cx="27364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49D0EE-DE7F-324B-A84C-F36708423C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5F94BD1-E74E-4058-8122-844053A505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2822" y="56524"/>
            <a:ext cx="10972800" cy="87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Add Slide Title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ABA3EC1-E8C0-4AA8-BEE7-D199FD60304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" y="1434514"/>
            <a:ext cx="10972800" cy="4679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Click to add regular text.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685929-CD5C-4159-9F1A-33CD10D7166D}"/>
              </a:ext>
            </a:extLst>
          </p:cNvPr>
          <p:cNvSpPr txBox="1"/>
          <p:nvPr userDrawn="1"/>
        </p:nvSpPr>
        <p:spPr>
          <a:xfrm>
            <a:off x="451263" y="6545764"/>
            <a:ext cx="5035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Massachusetts Department of Public Health | mass.gov/dph</a:t>
            </a:r>
          </a:p>
        </p:txBody>
      </p:sp>
    </p:spTree>
    <p:extLst>
      <p:ext uri="{BB962C8B-B14F-4D97-AF65-F5344CB8AC3E}">
        <p14:creationId xmlns:p14="http://schemas.microsoft.com/office/powerpoint/2010/main" val="3673210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tyle B: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5"/>
            <a:ext cx="12192000" cy="977549"/>
          </a:xfrm>
          <a:prstGeom prst="rect">
            <a:avLst/>
          </a:prstGeom>
          <a:solidFill>
            <a:srgbClr val="0559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03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5F94BD1-E74E-4058-8122-844053A505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2822" y="56524"/>
            <a:ext cx="10972800" cy="87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Add Slide Title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ABA3EC1-E8C0-4AA8-BEE7-D199FD60304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" y="1438462"/>
            <a:ext cx="10972800" cy="4703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Click to edit level one bullet text. </a:t>
            </a:r>
          </a:p>
          <a:p>
            <a:pPr lvl="1"/>
            <a:r>
              <a:rPr lang="en-US"/>
              <a:t>Second level bullet text.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685929-CD5C-4159-9F1A-33CD10D7166D}"/>
              </a:ext>
            </a:extLst>
          </p:cNvPr>
          <p:cNvSpPr txBox="1"/>
          <p:nvPr userDrawn="1"/>
        </p:nvSpPr>
        <p:spPr>
          <a:xfrm>
            <a:off x="451263" y="6545764"/>
            <a:ext cx="5035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Massachusetts Department of Public Health | mass.gov/dph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663A3D56-7B2F-49EE-B824-21DADD1106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34825" y="6492502"/>
            <a:ext cx="27364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49D0EE-DE7F-324B-A84C-F36708423C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771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tyle C: Columns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1A8284-67CC-404B-90F5-554DCBF9132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9" y="109728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Header Text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90A712-FBB8-5B49-9A19-7524CF76EC3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9" y="1920238"/>
            <a:ext cx="5157787" cy="4297680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bullet level one text.</a:t>
            </a:r>
          </a:p>
          <a:p>
            <a:pPr lvl="1"/>
            <a:r>
              <a:rPr lang="en-US"/>
              <a:t>Edit bullet level two text.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55752-6A74-934C-B334-F2DD6B79DA4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3" y="109728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Header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1ED7E2-1F15-7C46-9001-20B2F8A00C5A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3" y="1920238"/>
            <a:ext cx="5183188" cy="4297680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</a:lstStyle>
          <a:p>
            <a:pPr lvl="0"/>
            <a:r>
              <a:rPr lang="en-US"/>
              <a:t>Edit bullet level one text.</a:t>
            </a:r>
          </a:p>
          <a:p>
            <a:pPr lvl="1"/>
            <a:r>
              <a:rPr lang="en-US"/>
              <a:t>Edit bullet level two text.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9027F3-96A1-F54F-89E8-F47E6B10DE1B}"/>
              </a:ext>
            </a:extLst>
          </p:cNvPr>
          <p:cNvSpPr/>
          <p:nvPr userDrawn="1"/>
        </p:nvSpPr>
        <p:spPr>
          <a:xfrm>
            <a:off x="0" y="5"/>
            <a:ext cx="12192000" cy="977549"/>
          </a:xfrm>
          <a:prstGeom prst="rect">
            <a:avLst/>
          </a:prstGeom>
          <a:solidFill>
            <a:srgbClr val="0559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CFBF09-BBCF-454C-91A3-1D89A60FA302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03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F696F47-27EC-4DEC-B31C-E3E63F7FB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2822" y="56524"/>
            <a:ext cx="10972800" cy="87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Add Slide Title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F1034B-732A-43E2-993F-868DF0D2772D}"/>
              </a:ext>
            </a:extLst>
          </p:cNvPr>
          <p:cNvSpPr txBox="1"/>
          <p:nvPr userDrawn="1"/>
        </p:nvSpPr>
        <p:spPr>
          <a:xfrm>
            <a:off x="451263" y="6545764"/>
            <a:ext cx="5035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Massachusetts Department of Public Health | mass.gov/dph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E009795-B8D9-482E-96A1-D1025E613A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34825" y="6492502"/>
            <a:ext cx="27364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49D0EE-DE7F-324B-A84C-F36708423C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58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nect with D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5"/>
            <a:ext cx="12192000" cy="977549"/>
          </a:xfrm>
          <a:prstGeom prst="rect">
            <a:avLst/>
          </a:prstGeom>
          <a:solidFill>
            <a:srgbClr val="0559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03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3" name="Picture 2" descr="C:\Users\ABCohen\AppData\Local\Microsoft\Windows\Temporary Internet Files\Content.IE5\43RR80EE\Twitter_bird_logo_2012.svg[1].png">
            <a:extLst>
              <a:ext uri="{FF2B5EF4-FFF2-40B4-BE49-F238E27FC236}">
                <a16:creationId xmlns:a16="http://schemas.microsoft.com/office/drawing/2014/main" id="{4F6B478E-A7A8-1F4E-B422-5CB6507546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285" y="2040338"/>
            <a:ext cx="843195" cy="685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ABCohen\AppData\Local\Microsoft\Windows\Temporary Internet Files\Content.IE5\75V1FWE6\LinkedIn_logo_initials[1].png">
            <a:extLst>
              <a:ext uri="{FF2B5EF4-FFF2-40B4-BE49-F238E27FC236}">
                <a16:creationId xmlns:a16="http://schemas.microsoft.com/office/drawing/2014/main" id="{655629D2-47C3-9740-AF5E-F6DEC31BCC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410" y="3158760"/>
            <a:ext cx="838201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8F5FDECC-88AB-4247-9773-F39572AE3242}"/>
              </a:ext>
            </a:extLst>
          </p:cNvPr>
          <p:cNvSpPr/>
          <p:nvPr userDrawn="1"/>
        </p:nvSpPr>
        <p:spPr>
          <a:xfrm>
            <a:off x="2423333" y="2138083"/>
            <a:ext cx="9220201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@MassDPH</a:t>
            </a:r>
            <a:b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00000"/>
              </a:lnSpc>
              <a:spcBef>
                <a:spcPts val="1800"/>
              </a:spcBef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Massachusetts Department of Public Health</a:t>
            </a:r>
            <a:b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00000"/>
              </a:lnSpc>
              <a:spcBef>
                <a:spcPts val="1800"/>
              </a:spcBef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mass.gov/dph</a:t>
            </a:r>
          </a:p>
        </p:txBody>
      </p:sp>
      <p:pic>
        <p:nvPicPr>
          <p:cNvPr id="16" name="Picture 4">
            <a:extLst>
              <a:ext uri="{FF2B5EF4-FFF2-40B4-BE49-F238E27FC236}">
                <a16:creationId xmlns:a16="http://schemas.microsoft.com/office/drawing/2014/main" id="{375142A8-4983-3D49-94CC-CD7FE0DAAEF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/>
          <a:srcRect/>
          <a:stretch/>
        </p:blipFill>
        <p:spPr bwMode="auto">
          <a:xfrm>
            <a:off x="1093807" y="4248351"/>
            <a:ext cx="1200149" cy="1200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3D0130E-9D3A-4D88-A99C-681EBB4E32AF}"/>
              </a:ext>
            </a:extLst>
          </p:cNvPr>
          <p:cNvSpPr txBox="1"/>
          <p:nvPr userDrawn="1"/>
        </p:nvSpPr>
        <p:spPr>
          <a:xfrm>
            <a:off x="451263" y="6545764"/>
            <a:ext cx="5035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Massachusetts Department of Public Health | mass.gov/dph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573CFF-FEB4-457F-90DC-D389438D4775}"/>
              </a:ext>
            </a:extLst>
          </p:cNvPr>
          <p:cNvSpPr txBox="1"/>
          <p:nvPr userDrawn="1"/>
        </p:nvSpPr>
        <p:spPr>
          <a:xfrm>
            <a:off x="596900" y="140213"/>
            <a:ext cx="886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 with DPH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C9B6E2D-48CD-4F33-96D0-5E3155FDD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34825" y="6492502"/>
            <a:ext cx="27364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49D0EE-DE7F-324B-A84C-F36708423C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803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ust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03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D0130E-9D3A-4D88-A99C-681EBB4E32AF}"/>
              </a:ext>
            </a:extLst>
          </p:cNvPr>
          <p:cNvSpPr txBox="1"/>
          <p:nvPr userDrawn="1"/>
        </p:nvSpPr>
        <p:spPr>
          <a:xfrm>
            <a:off x="451263" y="6545764"/>
            <a:ext cx="5035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Massachusetts Department of Public Health | mass.gov/dph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585A0BC-7D09-4814-A71B-C90669C60B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34825" y="6492502"/>
            <a:ext cx="27364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49D0EE-DE7F-324B-A84C-F36708423C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067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6889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931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8" r:id="rId2"/>
    <p:sldLayoutId id="2147483650" r:id="rId3"/>
    <p:sldLayoutId id="2147483653" r:id="rId4"/>
    <p:sldLayoutId id="2147483654" r:id="rId5"/>
    <p:sldLayoutId id="2147483659" r:id="rId6"/>
    <p:sldLayoutId id="2147483657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psecuremail.state.ma.us/securereader/init.jsf?brand=cd301c5c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06F706-22CC-F280-DAE6-87DD589D1C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Ask Away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112DC-8D01-BBF0-A7F0-7B8315DBFD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January 16, 2024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F42235-EB91-F055-7709-8333E20D10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/>
              <a:t>Deeptha Ramalingam, Scott Geer, Manuela Batista </a:t>
            </a:r>
          </a:p>
        </p:txBody>
      </p:sp>
    </p:spTree>
    <p:extLst>
      <p:ext uri="{BB962C8B-B14F-4D97-AF65-F5344CB8AC3E}">
        <p14:creationId xmlns:p14="http://schemas.microsoft.com/office/powerpoint/2010/main" val="3884108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E3ED58-8636-79EA-2CAB-0EE48C0B24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97529" y="2726690"/>
            <a:ext cx="10603329" cy="1373701"/>
          </a:xfrm>
        </p:spPr>
        <p:txBody>
          <a:bodyPr lIns="91440" tIns="45720" rIns="91440" bIns="45720" anchor="t"/>
          <a:lstStyle/>
          <a:p>
            <a:r>
              <a:rPr lang="en-US"/>
              <a:t>Early Intervention </a:t>
            </a:r>
          </a:p>
          <a:p>
            <a:r>
              <a:rPr lang="en-US"/>
              <a:t>General Policy Overview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00BC6B-6DD3-4E8E-87B9-E2B52E5677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97287" y="4279198"/>
            <a:ext cx="4797425" cy="757542"/>
          </a:xfrm>
        </p:spPr>
        <p:txBody>
          <a:bodyPr lIns="91440" tIns="45720" rIns="91440" bIns="45720" anchor="t"/>
          <a:lstStyle/>
          <a:p>
            <a:r>
              <a:rPr lang="en-US">
                <a:latin typeface="Arial"/>
                <a:cs typeface="Arial"/>
              </a:rPr>
              <a:t>January 16, 2024</a:t>
            </a:r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8ADEC86-AF9C-8AE9-5471-2CBE10667FA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55150" y="6492875"/>
            <a:ext cx="2736850" cy="365125"/>
          </a:xfrm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5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73B1B06-9627-FAE6-C658-E5DF3E7122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A029311-59AA-55AC-48C4-02E6C5237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Early Intervention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4E49C2-F87B-EE97-1138-A2917967D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30530"/>
            <a:ext cx="10972800" cy="1996941"/>
          </a:xfrm>
        </p:spPr>
        <p:txBody>
          <a:bodyPr/>
          <a:lstStyle/>
          <a:p>
            <a:r>
              <a:rPr lang="en-US"/>
              <a:t>Massachusetts Early Intervention (EI) is a program for infants and toddlers (birth to 3 years old) who have developmental delays or are at risk of a developmental delay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305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EBFCD3D-D3D3-881A-B035-6712B772A5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BA372E8-80F8-F82A-430F-D5B073F7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Reimbursement Policy Updates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9D7BD2FE-7EB3-FCB5-C79F-4409E20404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304298" y="1486727"/>
            <a:ext cx="7288258" cy="4672037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7052033-FD20-8EE1-21FD-33DB7DCAE96F}"/>
              </a:ext>
            </a:extLst>
          </p:cNvPr>
          <p:cNvSpPr txBox="1"/>
          <p:nvPr/>
        </p:nvSpPr>
        <p:spPr>
          <a:xfrm>
            <a:off x="2886075" y="1228724"/>
            <a:ext cx="5286375" cy="2616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>
                <a:latin typeface="Aptos"/>
              </a:rPr>
              <a:t>Reimbursement Policy Manual for Early Intervention and Autism Services </a:t>
            </a:r>
            <a:r>
              <a:rPr lang="en-US" sz="1100" b="1">
                <a:latin typeface="Aptos"/>
              </a:rPr>
              <a:t>page 2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548131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4A3DFB9-5E41-FC34-C1C8-3C6D09C30C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BAE1B71-A73B-47A7-9E37-90926BD35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Fiscal Year Deadline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F8969A3-8897-8D9F-2357-25D613DBC9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15966" y="1339842"/>
            <a:ext cx="8772763" cy="3379445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2F2193C-720C-76E1-37E4-EC9518575ADC}"/>
              </a:ext>
            </a:extLst>
          </p:cNvPr>
          <p:cNvSpPr txBox="1"/>
          <p:nvPr/>
        </p:nvSpPr>
        <p:spPr>
          <a:xfrm>
            <a:off x="3448050" y="5124450"/>
            <a:ext cx="551497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ea typeface="Calibri"/>
                <a:cs typeface="Calibri"/>
              </a:rPr>
              <a:t>Fiscal Year 2024: July 1, 2023 - June 30, 2024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316421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44E74BF-15C5-7AB4-A8F6-BCABFB5830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96B324-4B34-9495-B3E3-62FAC7B8B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Fiscal Year Extension Form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6D1EEF1-E425-D68A-0205-700F0CA19B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823365" y="1027257"/>
            <a:ext cx="6545269" cy="5369166"/>
          </a:xfrm>
        </p:spPr>
      </p:pic>
    </p:spTree>
    <p:extLst>
      <p:ext uri="{BB962C8B-B14F-4D97-AF65-F5344CB8AC3E}">
        <p14:creationId xmlns:p14="http://schemas.microsoft.com/office/powerpoint/2010/main" val="3178330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14CB88C-C487-C4F0-2A61-69BD14378B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2A28F3A-A6FE-D196-7CA0-DEC54CE88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Negative PV Voucher Requirements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277B66-6F66-3E22-2511-D55CBDDD7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822" y="1171964"/>
            <a:ext cx="10972800" cy="5117833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>
                <a:latin typeface="Arial"/>
                <a:cs typeface="Arial"/>
              </a:rPr>
              <a:t>Negative Vouchers happen when claim adjustments exceed payments resulting in a deficit for any reporting month</a:t>
            </a:r>
          </a:p>
          <a:p>
            <a:endParaRPr lang="en-US" sz="1800" b="1">
              <a:latin typeface="Arial"/>
              <a:cs typeface="Arial"/>
            </a:endParaRPr>
          </a:p>
          <a:p>
            <a:r>
              <a:rPr lang="en-US" sz="1800">
                <a:latin typeface="Arial"/>
                <a:cs typeface="Arial"/>
              </a:rPr>
              <a:t>It will be necessary to issue and mail out payment to DPH with supporting documentation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buSzPts val="1000"/>
              <a:tabLst>
                <a:tab pos="457200" algn="l"/>
              </a:tabLst>
            </a:pP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buSzPts val="1000"/>
              <a:tabLst>
                <a:tab pos="457200" algn="l"/>
              </a:tabLst>
            </a:pPr>
            <a:r>
              <a:rPr lang="en-US" sz="1800" b="1">
                <a:latin typeface="Times New Roman" panose="02020603050405020304" pitchFamily="18" charset="0"/>
                <a:ea typeface="Times New Roman" panose="02020603050405020304" pitchFamily="18" charset="0"/>
              </a:rPr>
              <a:t>Requirements</a:t>
            </a:r>
          </a:p>
          <a:p>
            <a:pPr marR="0" lvl="0">
              <a:buSzPts val="1000"/>
              <a:tabLst>
                <a:tab pos="457200" algn="l"/>
              </a:tabLst>
            </a:pPr>
            <a:endParaRPr lang="en-US" sz="1800">
              <a:latin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>
                <a:latin typeface="Arial"/>
                <a:cs typeface="Arial"/>
              </a:rPr>
              <a:t>Download Remittance file when a negative voucher results for all negative claim adjustments</a:t>
            </a:r>
          </a:p>
          <a:p>
            <a:r>
              <a:rPr lang="en-US" sz="1800">
                <a:latin typeface="Arial"/>
                <a:cs typeface="Arial"/>
              </a:rPr>
              <a:t>2. For each negative adjustment you will need to provide: </a:t>
            </a:r>
          </a:p>
          <a:p>
            <a:pPr marL="285750" lvl="1"/>
            <a:r>
              <a:rPr lang="en-US" sz="1800">
                <a:latin typeface="Arial"/>
                <a:cs typeface="Arial"/>
              </a:rPr>
              <a:t>Claim ID</a:t>
            </a:r>
          </a:p>
          <a:p>
            <a:pPr marL="285750" lvl="1"/>
            <a:r>
              <a:rPr lang="en-US" sz="1800">
                <a:latin typeface="Arial"/>
                <a:cs typeface="Arial"/>
              </a:rPr>
              <a:t>Original PV # claim was originally paid on</a:t>
            </a:r>
          </a:p>
          <a:p>
            <a:pPr marL="285750" lvl="1"/>
            <a:r>
              <a:rPr lang="en-US" sz="1800">
                <a:latin typeface="Arial"/>
                <a:cs typeface="Arial"/>
              </a:rPr>
              <a:t>Amount originally paid</a:t>
            </a:r>
          </a:p>
          <a:p>
            <a:pPr marL="285750" lvl="1"/>
            <a:r>
              <a:rPr lang="en-US" sz="1800">
                <a:latin typeface="Arial"/>
                <a:cs typeface="Arial"/>
              </a:rPr>
              <a:t>Reason for adjustment</a:t>
            </a:r>
          </a:p>
          <a:p>
            <a:r>
              <a:rPr lang="en-US" sz="1800">
                <a:latin typeface="Arial"/>
                <a:cs typeface="Arial"/>
              </a:rPr>
              <a:t>3. Return this file via the DPH authorize secure portal  </a:t>
            </a:r>
            <a:r>
              <a:rPr lang="en-US" sz="1800">
                <a:latin typeface="Arial"/>
                <a:cs typeface="Arial"/>
                <a:hlinkClick r:id="rId3"/>
              </a:rPr>
              <a:t>Encrypted Email Login</a:t>
            </a:r>
          </a:p>
          <a:p>
            <a:endParaRPr lang="en-US" sz="1800">
              <a:latin typeface="Arial"/>
              <a:cs typeface="Arial"/>
            </a:endParaRPr>
          </a:p>
          <a:p>
            <a:pPr algn="ctr"/>
            <a:r>
              <a:rPr lang="en-US" sz="1800" b="1">
                <a:latin typeface="Arial"/>
                <a:cs typeface="Arial"/>
              </a:rPr>
              <a:t>Mail Check:</a:t>
            </a:r>
            <a:r>
              <a:rPr lang="en-US" sz="1800">
                <a:latin typeface="Arial"/>
                <a:cs typeface="Arial"/>
              </a:rPr>
              <a:t> MA Department of Public Health (DPH) </a:t>
            </a:r>
          </a:p>
          <a:p>
            <a:pPr algn="ctr"/>
            <a:r>
              <a:rPr lang="en-US" sz="1800">
                <a:latin typeface="Arial"/>
                <a:cs typeface="Arial"/>
              </a:rPr>
              <a:t>  Attention BFHN Early Intervention Finance Manager</a:t>
            </a:r>
            <a:endParaRPr lang="en-US"/>
          </a:p>
          <a:p>
            <a:pPr algn="ctr">
              <a:tabLst>
                <a:tab pos="457200" algn="l"/>
              </a:tabLst>
            </a:pPr>
            <a:r>
              <a:rPr lang="en-US" sz="1800">
                <a:latin typeface="Arial"/>
                <a:cs typeface="Arial"/>
              </a:rPr>
              <a:t>250 Washington St, (5th floor), Boston, Massachusetts 02108</a:t>
            </a:r>
          </a:p>
          <a:p>
            <a:pPr marL="34290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391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4B5AC7F-92A2-E4F2-AD46-6CAB592E1C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4319F99-A1B1-C208-C632-886028DE0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CONNECT WITH DPH </a:t>
            </a:r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B3E702-16C0-9021-5F30-13B75933AE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963" y="1538288"/>
            <a:ext cx="9744075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222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PH-PPT-Template.pptx" id="{96C2E639-D294-4220-9985-8E2F7284829E}" vid="{6F8A1C8D-C38C-43CD-AF9D-6986CE62D25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6883D9E03D8447BF77B0CE7CCEBF50" ma:contentTypeVersion="6" ma:contentTypeDescription="Create a new document." ma:contentTypeScope="" ma:versionID="e9261d879be5eb3a3d3b1e8714955416">
  <xsd:schema xmlns:xsd="http://www.w3.org/2001/XMLSchema" xmlns:xs="http://www.w3.org/2001/XMLSchema" xmlns:p="http://schemas.microsoft.com/office/2006/metadata/properties" xmlns:ns2="b2794a14-d2f2-4a21-87a1-2bf307f5e2b1" xmlns:ns3="602e8ada-c94d-47de-92a8-eff9311cb231" targetNamespace="http://schemas.microsoft.com/office/2006/metadata/properties" ma:root="true" ma:fieldsID="447e552dd9d83ae86574431a7f4b4fb7" ns2:_="" ns3:_="">
    <xsd:import namespace="b2794a14-d2f2-4a21-87a1-2bf307f5e2b1"/>
    <xsd:import namespace="602e8ada-c94d-47de-92a8-eff9311cb2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794a14-d2f2-4a21-87a1-2bf307f5e2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2e8ada-c94d-47de-92a8-eff9311cb23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E8AD35F-6594-4B15-9277-8BFC9EFD0490}">
  <ds:schemaRefs>
    <ds:schemaRef ds:uri="602e8ada-c94d-47de-92a8-eff9311cb231"/>
    <ds:schemaRef ds:uri="b2794a14-d2f2-4a21-87a1-2bf307f5e2b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DE49BC6-8039-4984-B00B-5AA70410891D}">
  <ds:schemaRefs>
    <ds:schemaRef ds:uri="602e8ada-c94d-47de-92a8-eff9311cb231"/>
    <ds:schemaRef ds:uri="b2794a14-d2f2-4a21-87a1-2bf307f5e2b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24D9094-64B8-4632-A3B1-F24D23B1867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294</Words>
  <Application>Microsoft Office PowerPoint</Application>
  <PresentationFormat>Widescreen</PresentationFormat>
  <Paragraphs>50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Arial</vt:lpstr>
      <vt:lpstr>Calibri</vt:lpstr>
      <vt:lpstr>Franklin Gothic Book</vt:lpstr>
      <vt:lpstr>Symbol</vt:lpstr>
      <vt:lpstr>Times New Roman</vt:lpstr>
      <vt:lpstr>Office Theme</vt:lpstr>
      <vt:lpstr>PowerPoint Presentation</vt:lpstr>
      <vt:lpstr>PowerPoint Presentation</vt:lpstr>
      <vt:lpstr>Early Intervention</vt:lpstr>
      <vt:lpstr>Reimbursement Policy Updates</vt:lpstr>
      <vt:lpstr>Fiscal Year Deadline</vt:lpstr>
      <vt:lpstr>Fiscal Year Extension Form</vt:lpstr>
      <vt:lpstr>Negative PV Voucher Requirements</vt:lpstr>
      <vt:lpstr>CONNECT WITH DPH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Atkinson, Jessica L (DPH)</dc:creator>
  <cp:lastModifiedBy>Geer, Scott W (DPH)</cp:lastModifiedBy>
  <cp:revision>2</cp:revision>
  <cp:lastPrinted>2021-01-21T15:13:04Z</cp:lastPrinted>
  <dcterms:created xsi:type="dcterms:W3CDTF">2022-07-05T15:37:33Z</dcterms:created>
  <dcterms:modified xsi:type="dcterms:W3CDTF">2025-04-14T14:42:01Z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0x0101005F6883D9E03D8447BF77B0CE7CCEBF50</vt:lpwstr>
  </property>
  <property fmtid="{D5CDD505-2E9C-101B-9397-08002B2CF9AE}" pid="3" name="MediaServiceImageTags">
    <vt:lpwstr/>
  </property>
</Properties>
</file>