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147470045" r:id="rId5"/>
    <p:sldId id="2147470034" r:id="rId6"/>
    <p:sldId id="2147470035" r:id="rId7"/>
    <p:sldId id="2147470036" r:id="rId8"/>
    <p:sldId id="2147470037" r:id="rId9"/>
    <p:sldId id="2147470046" r:id="rId10"/>
    <p:sldId id="2147470039" r:id="rId11"/>
    <p:sldId id="2147470040" r:id="rId12"/>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32E53"/>
    <a:srgbClr val="055994"/>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EB632-7AA3-4466-A633-DF81C0C36185}" v="6" dt="2024-11-20T21:41:55.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3422"/>
    <p:restoredTop sz="86401" autoAdjust="0"/>
  </p:normalViewPr>
  <p:slideViewPr>
    <p:cSldViewPr snapToGrid="0">
      <p:cViewPr>
        <p:scale>
          <a:sx n="80" d="100"/>
          <a:sy n="80" d="100"/>
        </p:scale>
        <p:origin x="144" y="800"/>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ista, Manuela C (DPH)" userId="S::manuela.c.batista@mass.gov::ef55f405-31ff-46e0-9071-eeba4d2ba03f" providerId="AD" clId="Web-{FCB0A635-D59E-43B2-BAE5-3E08B437E439}"/>
    <pc:docChg chg="addSld modSld sldOrd">
      <pc:chgData name="Batista, Manuela C (DPH)" userId="S::manuela.c.batista@mass.gov::ef55f405-31ff-46e0-9071-eeba4d2ba03f" providerId="AD" clId="Web-{FCB0A635-D59E-43B2-BAE5-3E08B437E439}" dt="2024-07-16T18:24:12.751" v="43" actId="20577"/>
      <pc:docMkLst>
        <pc:docMk/>
      </pc:docMkLst>
      <pc:sldChg chg="delSp modSp">
        <pc:chgData name="Batista, Manuela C (DPH)" userId="S::manuela.c.batista@mass.gov::ef55f405-31ff-46e0-9071-eeba4d2ba03f" providerId="AD" clId="Web-{FCB0A635-D59E-43B2-BAE5-3E08B437E439}" dt="2024-07-16T18:18:17.393" v="39" actId="1076"/>
        <pc:sldMkLst>
          <pc:docMk/>
          <pc:sldMk cId="1145287278" sldId="2147470003"/>
        </pc:sldMkLst>
        <pc:spChg chg="mod">
          <ac:chgData name="Batista, Manuela C (DPH)" userId="S::manuela.c.batista@mass.gov::ef55f405-31ff-46e0-9071-eeba4d2ba03f" providerId="AD" clId="Web-{FCB0A635-D59E-43B2-BAE5-3E08B437E439}" dt="2024-07-16T18:18:17.393" v="39" actId="1076"/>
          <ac:spMkLst>
            <pc:docMk/>
            <pc:sldMk cId="1145287278" sldId="2147470003"/>
            <ac:spMk id="3" creationId="{CD5482B7-38F0-4285-A028-461B8B9E3463}"/>
          </ac:spMkLst>
        </pc:spChg>
        <pc:spChg chg="mod">
          <ac:chgData name="Batista, Manuela C (DPH)" userId="S::manuela.c.batista@mass.gov::ef55f405-31ff-46e0-9071-eeba4d2ba03f" providerId="AD" clId="Web-{FCB0A635-D59E-43B2-BAE5-3E08B437E439}" dt="2024-07-16T18:18:13.752" v="38" actId="1076"/>
          <ac:spMkLst>
            <pc:docMk/>
            <pc:sldMk cId="1145287278" sldId="2147470003"/>
            <ac:spMk id="4" creationId="{5F3D6EC8-B6C5-4622-932A-4778744E57DA}"/>
          </ac:spMkLst>
        </pc:spChg>
        <pc:spChg chg="del">
          <ac:chgData name="Batista, Manuela C (DPH)" userId="S::manuela.c.batista@mass.gov::ef55f405-31ff-46e0-9071-eeba4d2ba03f" providerId="AD" clId="Web-{FCB0A635-D59E-43B2-BAE5-3E08B437E439}" dt="2024-07-16T18:18:01.502" v="36"/>
          <ac:spMkLst>
            <pc:docMk/>
            <pc:sldMk cId="1145287278" sldId="2147470003"/>
            <ac:spMk id="6" creationId="{857097B4-DBCF-2FAB-973B-2BAD953447B3}"/>
          </ac:spMkLst>
        </pc:spChg>
      </pc:sldChg>
      <pc:sldChg chg="modSp">
        <pc:chgData name="Batista, Manuela C (DPH)" userId="S::manuela.c.batista@mass.gov::ef55f405-31ff-46e0-9071-eeba4d2ba03f" providerId="AD" clId="Web-{FCB0A635-D59E-43B2-BAE5-3E08B437E439}" dt="2024-07-16T18:17:20.047" v="35" actId="20577"/>
        <pc:sldMkLst>
          <pc:docMk/>
          <pc:sldMk cId="3616725949" sldId="2147470009"/>
        </pc:sldMkLst>
        <pc:spChg chg="mod">
          <ac:chgData name="Batista, Manuela C (DPH)" userId="S::manuela.c.batista@mass.gov::ef55f405-31ff-46e0-9071-eeba4d2ba03f" providerId="AD" clId="Web-{FCB0A635-D59E-43B2-BAE5-3E08B437E439}" dt="2024-07-16T18:17:20.047" v="35" actId="20577"/>
          <ac:spMkLst>
            <pc:docMk/>
            <pc:sldMk cId="3616725949" sldId="2147470009"/>
            <ac:spMk id="3" creationId="{15887876-48A4-5648-AAA4-2CEFADEB6221}"/>
          </ac:spMkLst>
        </pc:spChg>
      </pc:sldChg>
      <pc:sldChg chg="ord">
        <pc:chgData name="Batista, Manuela C (DPH)" userId="S::manuela.c.batista@mass.gov::ef55f405-31ff-46e0-9071-eeba4d2ba03f" providerId="AD" clId="Web-{FCB0A635-D59E-43B2-BAE5-3E08B437E439}" dt="2024-07-16T18:18:57.410" v="40"/>
        <pc:sldMkLst>
          <pc:docMk/>
          <pc:sldMk cId="479788566" sldId="2147470027"/>
        </pc:sldMkLst>
      </pc:sldChg>
      <pc:sldChg chg="modSp new">
        <pc:chgData name="Batista, Manuela C (DPH)" userId="S::manuela.c.batista@mass.gov::ef55f405-31ff-46e0-9071-eeba4d2ba03f" providerId="AD" clId="Web-{FCB0A635-D59E-43B2-BAE5-3E08B437E439}" dt="2024-07-16T18:24:12.751" v="43" actId="20577"/>
        <pc:sldMkLst>
          <pc:docMk/>
          <pc:sldMk cId="577580956" sldId="2147470034"/>
        </pc:sldMkLst>
        <pc:spChg chg="mod">
          <ac:chgData name="Batista, Manuela C (DPH)" userId="S::manuela.c.batista@mass.gov::ef55f405-31ff-46e0-9071-eeba4d2ba03f" providerId="AD" clId="Web-{FCB0A635-D59E-43B2-BAE5-3E08B437E439}" dt="2024-07-16T18:24:12.751" v="43" actId="20577"/>
          <ac:spMkLst>
            <pc:docMk/>
            <pc:sldMk cId="577580956" sldId="2147470034"/>
            <ac:spMk id="4" creationId="{DA6C0E77-0DC4-382E-A6E7-7F4709E04A06}"/>
          </ac:spMkLst>
        </pc:spChg>
      </pc:sldChg>
    </pc:docChg>
  </pc:docChgLst>
  <pc:docChgLst>
    <pc:chgData name="Geer, Scott W (DPH)" userId="S::scott.w.geer@mass.gov::9b959217-b051-4bd7-84b4-76ce9c9203a7" providerId="AD" clId="Web-{C46287A7-773A-4E50-A4D6-CDCFB1B4B852}"/>
    <pc:docChg chg="modSld sldOrd">
      <pc:chgData name="Geer, Scott W (DPH)" userId="S::scott.w.geer@mass.gov::9b959217-b051-4bd7-84b4-76ce9c9203a7" providerId="AD" clId="Web-{C46287A7-773A-4E50-A4D6-CDCFB1B4B852}" dt="2024-07-23T19:07:05.726" v="186" actId="20577"/>
      <pc:docMkLst>
        <pc:docMk/>
      </pc:docMkLst>
      <pc:sldChg chg="modSp">
        <pc:chgData name="Geer, Scott W (DPH)" userId="S::scott.w.geer@mass.gov::9b959217-b051-4bd7-84b4-76ce9c9203a7" providerId="AD" clId="Web-{C46287A7-773A-4E50-A4D6-CDCFB1B4B852}" dt="2024-07-23T19:07:05.726" v="186" actId="20577"/>
        <pc:sldMkLst>
          <pc:docMk/>
          <pc:sldMk cId="3616725949" sldId="2147470009"/>
        </pc:sldMkLst>
        <pc:spChg chg="mod">
          <ac:chgData name="Geer, Scott W (DPH)" userId="S::scott.w.geer@mass.gov::9b959217-b051-4bd7-84b4-76ce9c9203a7" providerId="AD" clId="Web-{C46287A7-773A-4E50-A4D6-CDCFB1B4B852}" dt="2024-07-23T19:05:15.117" v="172" actId="20577"/>
          <ac:spMkLst>
            <pc:docMk/>
            <pc:sldMk cId="3616725949" sldId="2147470009"/>
            <ac:spMk id="3" creationId="{15887876-48A4-5648-AAA4-2CEFADEB6221}"/>
          </ac:spMkLst>
        </pc:spChg>
        <pc:graphicFrameChg chg="mod modGraphic">
          <ac:chgData name="Geer, Scott W (DPH)" userId="S::scott.w.geer@mass.gov::9b959217-b051-4bd7-84b4-76ce9c9203a7" providerId="AD" clId="Web-{C46287A7-773A-4E50-A4D6-CDCFB1B4B852}" dt="2024-07-23T19:07:05.726" v="186" actId="20577"/>
          <ac:graphicFrameMkLst>
            <pc:docMk/>
            <pc:sldMk cId="3616725949" sldId="2147470009"/>
            <ac:graphicFrameMk id="367" creationId="{3E6E812F-8705-D52A-AF5B-F12016D7C167}"/>
          </ac:graphicFrameMkLst>
        </pc:graphicFrameChg>
      </pc:sldChg>
      <pc:sldChg chg="modSp">
        <pc:chgData name="Geer, Scott W (DPH)" userId="S::scott.w.geer@mass.gov::9b959217-b051-4bd7-84b4-76ce9c9203a7" providerId="AD" clId="Web-{C46287A7-773A-4E50-A4D6-CDCFB1B4B852}" dt="2024-07-23T18:57:37.902" v="5" actId="14100"/>
        <pc:sldMkLst>
          <pc:docMk/>
          <pc:sldMk cId="1234575313" sldId="2147470035"/>
        </pc:sldMkLst>
        <pc:spChg chg="mod">
          <ac:chgData name="Geer, Scott W (DPH)" userId="S::scott.w.geer@mass.gov::9b959217-b051-4bd7-84b4-76ce9c9203a7" providerId="AD" clId="Web-{C46287A7-773A-4E50-A4D6-CDCFB1B4B852}" dt="2024-07-23T18:57:37.902" v="5" actId="14100"/>
          <ac:spMkLst>
            <pc:docMk/>
            <pc:sldMk cId="1234575313" sldId="2147470035"/>
            <ac:spMk id="8" creationId="{D218A32F-4596-231A-BBE5-0FE48839A94E}"/>
          </ac:spMkLst>
        </pc:spChg>
      </pc:sldChg>
      <pc:sldChg chg="modSp">
        <pc:chgData name="Geer, Scott W (DPH)" userId="S::scott.w.geer@mass.gov::9b959217-b051-4bd7-84b4-76ce9c9203a7" providerId="AD" clId="Web-{C46287A7-773A-4E50-A4D6-CDCFB1B4B852}" dt="2024-07-23T18:57:45.152" v="7" actId="14100"/>
        <pc:sldMkLst>
          <pc:docMk/>
          <pc:sldMk cId="2152783574" sldId="2147470036"/>
        </pc:sldMkLst>
        <pc:picChg chg="mod">
          <ac:chgData name="Geer, Scott W (DPH)" userId="S::scott.w.geer@mass.gov::9b959217-b051-4bd7-84b4-76ce9c9203a7" providerId="AD" clId="Web-{C46287A7-773A-4E50-A4D6-CDCFB1B4B852}" dt="2024-07-23T18:57:45.152" v="7" actId="14100"/>
          <ac:picMkLst>
            <pc:docMk/>
            <pc:sldMk cId="2152783574" sldId="2147470036"/>
            <ac:picMk id="5" creationId="{1F2EA128-55D8-B1D6-D7C2-DE49E19727E8}"/>
          </ac:picMkLst>
        </pc:picChg>
      </pc:sldChg>
      <pc:sldChg chg="modSp">
        <pc:chgData name="Geer, Scott W (DPH)" userId="S::scott.w.geer@mass.gov::9b959217-b051-4bd7-84b4-76ce9c9203a7" providerId="AD" clId="Web-{C46287A7-773A-4E50-A4D6-CDCFB1B4B852}" dt="2024-07-23T19:03:34.056" v="171" actId="20577"/>
        <pc:sldMkLst>
          <pc:docMk/>
          <pc:sldMk cId="818137889" sldId="2147470039"/>
        </pc:sldMkLst>
        <pc:spChg chg="mod">
          <ac:chgData name="Geer, Scott W (DPH)" userId="S::scott.w.geer@mass.gov::9b959217-b051-4bd7-84b4-76ce9c9203a7" providerId="AD" clId="Web-{C46287A7-773A-4E50-A4D6-CDCFB1B4B852}" dt="2024-07-23T19:03:34.056" v="171" actId="20577"/>
          <ac:spMkLst>
            <pc:docMk/>
            <pc:sldMk cId="818137889" sldId="2147470039"/>
            <ac:spMk id="20" creationId="{F04F5D97-B7EA-498F-F46C-5C2579D64C0C}"/>
          </ac:spMkLst>
        </pc:spChg>
      </pc:sldChg>
      <pc:sldChg chg="ord">
        <pc:chgData name="Geer, Scott W (DPH)" userId="S::scott.w.geer@mass.gov::9b959217-b051-4bd7-84b4-76ce9c9203a7" providerId="AD" clId="Web-{C46287A7-773A-4E50-A4D6-CDCFB1B4B852}" dt="2024-07-23T18:48:04.486" v="0"/>
        <pc:sldMkLst>
          <pc:docMk/>
          <pc:sldMk cId="3876558343" sldId="2147470045"/>
        </pc:sldMkLst>
      </pc:sldChg>
    </pc:docChg>
  </pc:docChgLst>
  <pc:docChgLst>
    <pc:chgData name="Ramalingam, Deeptha (DPH)" userId="S::deeptha.ramalingam@mass.gov::104fb83f-a7e3-4d6c-b28f-5e1a730bca5f" providerId="AD" clId="Web-{F1EAA5DC-10E2-484F-A06F-56F3BE98B87E}"/>
    <pc:docChg chg="modSld">
      <pc:chgData name="Ramalingam, Deeptha (DPH)" userId="S::deeptha.ramalingam@mass.gov::104fb83f-a7e3-4d6c-b28f-5e1a730bca5f" providerId="AD" clId="Web-{F1EAA5DC-10E2-484F-A06F-56F3BE98B87E}" dt="2024-06-13T13:23:00.111" v="60" actId="20577"/>
      <pc:docMkLst>
        <pc:docMk/>
      </pc:docMkLst>
      <pc:sldChg chg="modSp">
        <pc:chgData name="Ramalingam, Deeptha (DPH)" userId="S::deeptha.ramalingam@mass.gov::104fb83f-a7e3-4d6c-b28f-5e1a730bca5f" providerId="AD" clId="Web-{F1EAA5DC-10E2-484F-A06F-56F3BE98B87E}" dt="2024-06-13T13:23:00.111" v="60" actId="20577"/>
        <pc:sldMkLst>
          <pc:docMk/>
          <pc:sldMk cId="1469656329" sldId="2147470004"/>
        </pc:sldMkLst>
        <pc:spChg chg="mod">
          <ac:chgData name="Ramalingam, Deeptha (DPH)" userId="S::deeptha.ramalingam@mass.gov::104fb83f-a7e3-4d6c-b28f-5e1a730bca5f" providerId="AD" clId="Web-{F1EAA5DC-10E2-484F-A06F-56F3BE98B87E}" dt="2024-06-13T13:23:00.111" v="60" actId="20577"/>
          <ac:spMkLst>
            <pc:docMk/>
            <pc:sldMk cId="1469656329" sldId="2147470004"/>
            <ac:spMk id="4" creationId="{AFF1D1AA-EF99-4B14-9872-B1576197616A}"/>
          </ac:spMkLst>
        </pc:spChg>
      </pc:sldChg>
      <pc:sldChg chg="modSp">
        <pc:chgData name="Ramalingam, Deeptha (DPH)" userId="S::deeptha.ramalingam@mass.gov::104fb83f-a7e3-4d6c-b28f-5e1a730bca5f" providerId="AD" clId="Web-{F1EAA5DC-10E2-484F-A06F-56F3BE98B87E}" dt="2024-06-13T13:19:02.925" v="3" actId="20577"/>
        <pc:sldMkLst>
          <pc:docMk/>
          <pc:sldMk cId="2386849814" sldId="2147470032"/>
        </pc:sldMkLst>
        <pc:spChg chg="mod">
          <ac:chgData name="Ramalingam, Deeptha (DPH)" userId="S::deeptha.ramalingam@mass.gov::104fb83f-a7e3-4d6c-b28f-5e1a730bca5f" providerId="AD" clId="Web-{F1EAA5DC-10E2-484F-A06F-56F3BE98B87E}" dt="2024-06-13T13:19:02.925" v="3" actId="20577"/>
          <ac:spMkLst>
            <pc:docMk/>
            <pc:sldMk cId="2386849814" sldId="2147470032"/>
            <ac:spMk id="4" creationId="{B3B6A20B-CB25-DE6F-97FA-D833B26F6B79}"/>
          </ac:spMkLst>
        </pc:spChg>
      </pc:sldChg>
    </pc:docChg>
  </pc:docChgLst>
  <pc:docChgLst>
    <pc:chgData name="Geer, Scott W (DPH)" userId="S::scott.w.geer@mass.gov::9b959217-b051-4bd7-84b4-76ce9c9203a7" providerId="AD" clId="Web-{49B9E397-06E3-4621-8C56-F1A701002645}"/>
    <pc:docChg chg="addSld modSld sldOrd">
      <pc:chgData name="Geer, Scott W (DPH)" userId="S::scott.w.geer@mass.gov::9b959217-b051-4bd7-84b4-76ce9c9203a7" providerId="AD" clId="Web-{49B9E397-06E3-4621-8C56-F1A701002645}" dt="2024-06-13T12:40:08.439" v="67" actId="20577"/>
      <pc:docMkLst>
        <pc:docMk/>
      </pc:docMkLst>
      <pc:sldChg chg="modSp">
        <pc:chgData name="Geer, Scott W (DPH)" userId="S::scott.w.geer@mass.gov::9b959217-b051-4bd7-84b4-76ce9c9203a7" providerId="AD" clId="Web-{49B9E397-06E3-4621-8C56-F1A701002645}" dt="2024-06-13T12:40:08.439" v="67" actId="20577"/>
        <pc:sldMkLst>
          <pc:docMk/>
          <pc:sldMk cId="1408045754" sldId="2147470010"/>
        </pc:sldMkLst>
        <pc:spChg chg="mod">
          <ac:chgData name="Geer, Scott W (DPH)" userId="S::scott.w.geer@mass.gov::9b959217-b051-4bd7-84b4-76ce9c9203a7" providerId="AD" clId="Web-{49B9E397-06E3-4621-8C56-F1A701002645}" dt="2024-06-13T12:40:08.439" v="67" actId="20577"/>
          <ac:spMkLst>
            <pc:docMk/>
            <pc:sldMk cId="1408045754" sldId="2147470010"/>
            <ac:spMk id="4" creationId="{CB1EEDE3-6100-46F1-6097-6ABA91AA6F48}"/>
          </ac:spMkLst>
        </pc:spChg>
      </pc:sldChg>
      <pc:sldChg chg="addSp delSp modSp ord">
        <pc:chgData name="Geer, Scott W (DPH)" userId="S::scott.w.geer@mass.gov::9b959217-b051-4bd7-84b4-76ce9c9203a7" providerId="AD" clId="Web-{49B9E397-06E3-4621-8C56-F1A701002645}" dt="2024-06-13T12:39:13.470" v="47" actId="1076"/>
        <pc:sldMkLst>
          <pc:docMk/>
          <pc:sldMk cId="1106265802" sldId="2147470023"/>
        </pc:sldMkLst>
        <pc:spChg chg="mod">
          <ac:chgData name="Geer, Scott W (DPH)" userId="S::scott.w.geer@mass.gov::9b959217-b051-4bd7-84b4-76ce9c9203a7" providerId="AD" clId="Web-{49B9E397-06E3-4621-8C56-F1A701002645}" dt="2024-06-13T12:37:39.438" v="27" actId="20577"/>
          <ac:spMkLst>
            <pc:docMk/>
            <pc:sldMk cId="1106265802" sldId="2147470023"/>
            <ac:spMk id="3" creationId="{896B8707-34FE-DD3A-AD46-BD915DDEE573}"/>
          </ac:spMkLst>
        </pc:spChg>
        <pc:spChg chg="add del mod">
          <ac:chgData name="Geer, Scott W (DPH)" userId="S::scott.w.geer@mass.gov::9b959217-b051-4bd7-84b4-76ce9c9203a7" providerId="AD" clId="Web-{49B9E397-06E3-4621-8C56-F1A701002645}" dt="2024-06-13T12:36:27.251" v="2"/>
          <ac:spMkLst>
            <pc:docMk/>
            <pc:sldMk cId="1106265802" sldId="2147470023"/>
            <ac:spMk id="5" creationId="{B5F71C9A-0B24-85F9-2E11-4CA2AFA65C0F}"/>
          </ac:spMkLst>
        </pc:spChg>
        <pc:spChg chg="del">
          <ac:chgData name="Geer, Scott W (DPH)" userId="S::scott.w.geer@mass.gov::9b959217-b051-4bd7-84b4-76ce9c9203a7" providerId="AD" clId="Web-{49B9E397-06E3-4621-8C56-F1A701002645}" dt="2024-06-13T12:36:37.938" v="3"/>
          <ac:spMkLst>
            <pc:docMk/>
            <pc:sldMk cId="1106265802" sldId="2147470023"/>
            <ac:spMk id="7" creationId="{0D2A7075-0F4F-FEA8-D4D5-F5D7C1544717}"/>
          </ac:spMkLst>
        </pc:spChg>
        <pc:picChg chg="del">
          <ac:chgData name="Geer, Scott W (DPH)" userId="S::scott.w.geer@mass.gov::9b959217-b051-4bd7-84b4-76ce9c9203a7" providerId="AD" clId="Web-{49B9E397-06E3-4621-8C56-F1A701002645}" dt="2024-06-13T12:36:24.766" v="1"/>
          <ac:picMkLst>
            <pc:docMk/>
            <pc:sldMk cId="1106265802" sldId="2147470023"/>
            <ac:picMk id="6" creationId="{E9BE8517-73BC-3DA6-5A70-68FABE0B57F1}"/>
          </ac:picMkLst>
        </pc:picChg>
        <pc:picChg chg="add mod">
          <ac:chgData name="Geer, Scott W (DPH)" userId="S::scott.w.geer@mass.gov::9b959217-b051-4bd7-84b4-76ce9c9203a7" providerId="AD" clId="Web-{49B9E397-06E3-4621-8C56-F1A701002645}" dt="2024-06-13T12:39:13.470" v="47" actId="1076"/>
          <ac:picMkLst>
            <pc:docMk/>
            <pc:sldMk cId="1106265802" sldId="2147470023"/>
            <ac:picMk id="8" creationId="{EDFC647F-22DA-DA96-548E-7AC3EE5DA7C2}"/>
          </ac:picMkLst>
        </pc:picChg>
      </pc:sldChg>
      <pc:sldChg chg="add replId">
        <pc:chgData name="Geer, Scott W (DPH)" userId="S::scott.w.geer@mass.gov::9b959217-b051-4bd7-84b4-76ce9c9203a7" providerId="AD" clId="Web-{49B9E397-06E3-4621-8C56-F1A701002645}" dt="2024-06-13T12:36:19.251" v="0"/>
        <pc:sldMkLst>
          <pc:docMk/>
          <pc:sldMk cId="1322947962" sldId="2147470026"/>
        </pc:sldMkLst>
      </pc:sldChg>
      <pc:sldChg chg="addSp delSp modSp add replId">
        <pc:chgData name="Geer, Scott W (DPH)" userId="S::scott.w.geer@mass.gov::9b959217-b051-4bd7-84b4-76ce9c9203a7" providerId="AD" clId="Web-{49B9E397-06E3-4621-8C56-F1A701002645}" dt="2024-06-13T12:37:51.532" v="29" actId="20577"/>
        <pc:sldMkLst>
          <pc:docMk/>
          <pc:sldMk cId="479788566" sldId="2147470027"/>
        </pc:sldMkLst>
        <pc:spChg chg="mod">
          <ac:chgData name="Geer, Scott W (DPH)" userId="S::scott.w.geer@mass.gov::9b959217-b051-4bd7-84b4-76ce9c9203a7" providerId="AD" clId="Web-{49B9E397-06E3-4621-8C56-F1A701002645}" dt="2024-06-13T12:37:51.532" v="29" actId="20577"/>
          <ac:spMkLst>
            <pc:docMk/>
            <pc:sldMk cId="479788566" sldId="2147470027"/>
            <ac:spMk id="3" creationId="{896B8707-34FE-DD3A-AD46-BD915DDEE573}"/>
          </ac:spMkLst>
        </pc:spChg>
        <pc:picChg chg="add mod">
          <ac:chgData name="Geer, Scott W (DPH)" userId="S::scott.w.geer@mass.gov::9b959217-b051-4bd7-84b4-76ce9c9203a7" providerId="AD" clId="Web-{49B9E397-06E3-4621-8C56-F1A701002645}" dt="2024-06-13T12:37:23.985" v="18" actId="1076"/>
          <ac:picMkLst>
            <pc:docMk/>
            <pc:sldMk cId="479788566" sldId="2147470027"/>
            <ac:picMk id="4" creationId="{5D2841CB-99BE-970B-7EF0-A6AB7A3E386B}"/>
          </ac:picMkLst>
        </pc:picChg>
        <pc:picChg chg="del">
          <ac:chgData name="Geer, Scott W (DPH)" userId="S::scott.w.geer@mass.gov::9b959217-b051-4bd7-84b4-76ce9c9203a7" providerId="AD" clId="Web-{49B9E397-06E3-4621-8C56-F1A701002645}" dt="2024-06-13T12:37:04.313" v="15"/>
          <ac:picMkLst>
            <pc:docMk/>
            <pc:sldMk cId="479788566" sldId="2147470027"/>
            <ac:picMk id="8" creationId="{EDFC647F-22DA-DA96-548E-7AC3EE5DA7C2}"/>
          </ac:picMkLst>
        </pc:picChg>
      </pc:sldChg>
      <pc:sldChg chg="addSp delSp modSp add replId">
        <pc:chgData name="Geer, Scott W (DPH)" userId="S::scott.w.geer@mass.gov::9b959217-b051-4bd7-84b4-76ce9c9203a7" providerId="AD" clId="Web-{49B9E397-06E3-4621-8C56-F1A701002645}" dt="2024-06-13T12:38:15.485" v="34" actId="1076"/>
        <pc:sldMkLst>
          <pc:docMk/>
          <pc:sldMk cId="3054446813" sldId="2147470028"/>
        </pc:sldMkLst>
        <pc:picChg chg="del">
          <ac:chgData name="Geer, Scott W (DPH)" userId="S::scott.w.geer@mass.gov::9b959217-b051-4bd7-84b4-76ce9c9203a7" providerId="AD" clId="Web-{49B9E397-06E3-4621-8C56-F1A701002645}" dt="2024-06-13T12:38:08.063" v="31"/>
          <ac:picMkLst>
            <pc:docMk/>
            <pc:sldMk cId="3054446813" sldId="2147470028"/>
            <ac:picMk id="4" creationId="{5D2841CB-99BE-970B-7EF0-A6AB7A3E386B}"/>
          </ac:picMkLst>
        </pc:picChg>
        <pc:picChg chg="add mod">
          <ac:chgData name="Geer, Scott W (DPH)" userId="S::scott.w.geer@mass.gov::9b959217-b051-4bd7-84b4-76ce9c9203a7" providerId="AD" clId="Web-{49B9E397-06E3-4621-8C56-F1A701002645}" dt="2024-06-13T12:38:15.485" v="34" actId="1076"/>
          <ac:picMkLst>
            <pc:docMk/>
            <pc:sldMk cId="3054446813" sldId="2147470028"/>
            <ac:picMk id="5" creationId="{1F98A30F-6F03-3A34-0274-04047A57C678}"/>
          </ac:picMkLst>
        </pc:picChg>
      </pc:sldChg>
      <pc:sldChg chg="addSp delSp modSp add replId">
        <pc:chgData name="Geer, Scott W (DPH)" userId="S::scott.w.geer@mass.gov::9b959217-b051-4bd7-84b4-76ce9c9203a7" providerId="AD" clId="Web-{49B9E397-06E3-4621-8C56-F1A701002645}" dt="2024-06-13T12:38:34.548" v="39" actId="1076"/>
        <pc:sldMkLst>
          <pc:docMk/>
          <pc:sldMk cId="1232101854" sldId="2147470029"/>
        </pc:sldMkLst>
        <pc:picChg chg="add mod">
          <ac:chgData name="Geer, Scott W (DPH)" userId="S::scott.w.geer@mass.gov::9b959217-b051-4bd7-84b4-76ce9c9203a7" providerId="AD" clId="Web-{49B9E397-06E3-4621-8C56-F1A701002645}" dt="2024-06-13T12:38:34.548" v="39" actId="1076"/>
          <ac:picMkLst>
            <pc:docMk/>
            <pc:sldMk cId="1232101854" sldId="2147470029"/>
            <ac:picMk id="4" creationId="{A77E30DB-3092-E2B7-4FBC-B64F01DB585D}"/>
          </ac:picMkLst>
        </pc:picChg>
        <pc:picChg chg="del">
          <ac:chgData name="Geer, Scott W (DPH)" userId="S::scott.w.geer@mass.gov::9b959217-b051-4bd7-84b4-76ce9c9203a7" providerId="AD" clId="Web-{49B9E397-06E3-4621-8C56-F1A701002645}" dt="2024-06-13T12:38:20.985" v="36"/>
          <ac:picMkLst>
            <pc:docMk/>
            <pc:sldMk cId="1232101854" sldId="2147470029"/>
            <ac:picMk id="5" creationId="{1F98A30F-6F03-3A34-0274-04047A57C678}"/>
          </ac:picMkLst>
        </pc:picChg>
      </pc:sldChg>
      <pc:sldChg chg="addSp delSp modSp add replId">
        <pc:chgData name="Geer, Scott W (DPH)" userId="S::scott.w.geer@mass.gov::9b959217-b051-4bd7-84b4-76ce9c9203a7" providerId="AD" clId="Web-{49B9E397-06E3-4621-8C56-F1A701002645}" dt="2024-06-13T12:38:53.454" v="44" actId="1076"/>
        <pc:sldMkLst>
          <pc:docMk/>
          <pc:sldMk cId="319975446" sldId="2147470030"/>
        </pc:sldMkLst>
        <pc:picChg chg="del">
          <ac:chgData name="Geer, Scott W (DPH)" userId="S::scott.w.geer@mass.gov::9b959217-b051-4bd7-84b4-76ce9c9203a7" providerId="AD" clId="Web-{49B9E397-06E3-4621-8C56-F1A701002645}" dt="2024-06-13T12:38:45.876" v="41"/>
          <ac:picMkLst>
            <pc:docMk/>
            <pc:sldMk cId="319975446" sldId="2147470030"/>
            <ac:picMk id="4" creationId="{A77E30DB-3092-E2B7-4FBC-B64F01DB585D}"/>
          </ac:picMkLst>
        </pc:picChg>
        <pc:picChg chg="add mod">
          <ac:chgData name="Geer, Scott W (DPH)" userId="S::scott.w.geer@mass.gov::9b959217-b051-4bd7-84b4-76ce9c9203a7" providerId="AD" clId="Web-{49B9E397-06E3-4621-8C56-F1A701002645}" dt="2024-06-13T12:38:53.454" v="44" actId="1076"/>
          <ac:picMkLst>
            <pc:docMk/>
            <pc:sldMk cId="319975446" sldId="2147470030"/>
            <ac:picMk id="5" creationId="{E29EE9F6-ECE7-D365-2CF2-3E2E462DC12F}"/>
          </ac:picMkLst>
        </pc:picChg>
      </pc:sldChg>
    </pc:docChg>
  </pc:docChgLst>
  <pc:docChgLst>
    <pc:chgData name="Geer, Scott W (DPH)" userId="S::scott.w.geer@mass.gov::9b959217-b051-4bd7-84b4-76ce9c9203a7" providerId="AD" clId="Web-{7B137139-4870-443B-BE34-316CADA7B7FD}"/>
    <pc:docChg chg="modSld">
      <pc:chgData name="Geer, Scott W (DPH)" userId="S::scott.w.geer@mass.gov::9b959217-b051-4bd7-84b4-76ce9c9203a7" providerId="AD" clId="Web-{7B137139-4870-443B-BE34-316CADA7B7FD}" dt="2024-07-16T18:15:42.157" v="0" actId="14100"/>
      <pc:docMkLst>
        <pc:docMk/>
      </pc:docMkLst>
      <pc:sldChg chg="modSp">
        <pc:chgData name="Geer, Scott W (DPH)" userId="S::scott.w.geer@mass.gov::9b959217-b051-4bd7-84b4-76ce9c9203a7" providerId="AD" clId="Web-{7B137139-4870-443B-BE34-316CADA7B7FD}" dt="2024-07-16T18:15:42.157" v="0" actId="14100"/>
        <pc:sldMkLst>
          <pc:docMk/>
          <pc:sldMk cId="1145287278" sldId="2147470003"/>
        </pc:sldMkLst>
        <pc:spChg chg="mod">
          <ac:chgData name="Geer, Scott W (DPH)" userId="S::scott.w.geer@mass.gov::9b959217-b051-4bd7-84b4-76ce9c9203a7" providerId="AD" clId="Web-{7B137139-4870-443B-BE34-316CADA7B7FD}" dt="2024-07-16T18:15:42.157" v="0" actId="14100"/>
          <ac:spMkLst>
            <pc:docMk/>
            <pc:sldMk cId="1145287278" sldId="2147470003"/>
            <ac:spMk id="4" creationId="{5F3D6EC8-B6C5-4622-932A-4778744E57DA}"/>
          </ac:spMkLst>
        </pc:spChg>
      </pc:sldChg>
    </pc:docChg>
  </pc:docChgLst>
  <pc:docChgLst>
    <pc:chgData name="Geer, Scott W (DPH)" userId="S::scott.w.geer@mass.gov::9b959217-b051-4bd7-84b4-76ce9c9203a7" providerId="AD" clId="Web-{359D2A12-83C8-42B6-8C49-51B94DC1962D}"/>
    <pc:docChg chg="modSld">
      <pc:chgData name="Geer, Scott W (DPH)" userId="S::scott.w.geer@mass.gov::9b959217-b051-4bd7-84b4-76ce9c9203a7" providerId="AD" clId="Web-{359D2A12-83C8-42B6-8C49-51B94DC1962D}" dt="2024-07-22T16:47:18.797" v="335" actId="20577"/>
      <pc:docMkLst>
        <pc:docMk/>
      </pc:docMkLst>
      <pc:sldChg chg="modSp">
        <pc:chgData name="Geer, Scott W (DPH)" userId="S::scott.w.geer@mass.gov::9b959217-b051-4bd7-84b4-76ce9c9203a7" providerId="AD" clId="Web-{359D2A12-83C8-42B6-8C49-51B94DC1962D}" dt="2024-07-22T16:47:18.797" v="335" actId="20577"/>
        <pc:sldMkLst>
          <pc:docMk/>
          <pc:sldMk cId="1469656329" sldId="2147470004"/>
        </pc:sldMkLst>
        <pc:spChg chg="mod">
          <ac:chgData name="Geer, Scott W (DPH)" userId="S::scott.w.geer@mass.gov::9b959217-b051-4bd7-84b4-76ce9c9203a7" providerId="AD" clId="Web-{359D2A12-83C8-42B6-8C49-51B94DC1962D}" dt="2024-07-22T16:47:18.797" v="335" actId="20577"/>
          <ac:spMkLst>
            <pc:docMk/>
            <pc:sldMk cId="1469656329" sldId="2147470004"/>
            <ac:spMk id="4" creationId="{AFF1D1AA-EF99-4B14-9872-B1576197616A}"/>
          </ac:spMkLst>
        </pc:spChg>
      </pc:sldChg>
      <pc:sldChg chg="modSp">
        <pc:chgData name="Geer, Scott W (DPH)" userId="S::scott.w.geer@mass.gov::9b959217-b051-4bd7-84b4-76ce9c9203a7" providerId="AD" clId="Web-{359D2A12-83C8-42B6-8C49-51B94DC1962D}" dt="2024-07-22T16:40:53.378" v="316" actId="20577"/>
        <pc:sldMkLst>
          <pc:docMk/>
          <pc:sldMk cId="1408045754" sldId="2147470010"/>
        </pc:sldMkLst>
        <pc:spChg chg="mod">
          <ac:chgData name="Geer, Scott W (DPH)" userId="S::scott.w.geer@mass.gov::9b959217-b051-4bd7-84b4-76ce9c9203a7" providerId="AD" clId="Web-{359D2A12-83C8-42B6-8C49-51B94DC1962D}" dt="2024-07-22T16:40:53.378" v="316" actId="20577"/>
          <ac:spMkLst>
            <pc:docMk/>
            <pc:sldMk cId="1408045754" sldId="2147470010"/>
            <ac:spMk id="4" creationId="{CB1EEDE3-6100-46F1-6097-6ABA91AA6F48}"/>
          </ac:spMkLst>
        </pc:spChg>
      </pc:sldChg>
      <pc:sldChg chg="modSp">
        <pc:chgData name="Geer, Scott W (DPH)" userId="S::scott.w.geer@mass.gov::9b959217-b051-4bd7-84b4-76ce9c9203a7" providerId="AD" clId="Web-{359D2A12-83C8-42B6-8C49-51B94DC1962D}" dt="2024-07-22T16:45:00.251" v="327" actId="20577"/>
        <pc:sldMkLst>
          <pc:docMk/>
          <pc:sldMk cId="2214122313" sldId="2147470033"/>
        </pc:sldMkLst>
        <pc:spChg chg="mod">
          <ac:chgData name="Geer, Scott W (DPH)" userId="S::scott.w.geer@mass.gov::9b959217-b051-4bd7-84b4-76ce9c9203a7" providerId="AD" clId="Web-{359D2A12-83C8-42B6-8C49-51B94DC1962D}" dt="2024-07-22T16:45:00.251" v="327" actId="20577"/>
          <ac:spMkLst>
            <pc:docMk/>
            <pc:sldMk cId="2214122313" sldId="2147470033"/>
            <ac:spMk id="3" creationId="{970EA506-965E-4268-7E3C-807B06AD770F}"/>
          </ac:spMkLst>
        </pc:spChg>
      </pc:sldChg>
      <pc:sldChg chg="modSp">
        <pc:chgData name="Geer, Scott W (DPH)" userId="S::scott.w.geer@mass.gov::9b959217-b051-4bd7-84b4-76ce9c9203a7" providerId="AD" clId="Web-{359D2A12-83C8-42B6-8C49-51B94DC1962D}" dt="2024-07-22T16:46:12.844" v="333" actId="20577"/>
        <pc:sldMkLst>
          <pc:docMk/>
          <pc:sldMk cId="577580956" sldId="2147470034"/>
        </pc:sldMkLst>
        <pc:spChg chg="mod">
          <ac:chgData name="Geer, Scott W (DPH)" userId="S::scott.w.geer@mass.gov::9b959217-b051-4bd7-84b4-76ce9c9203a7" providerId="AD" clId="Web-{359D2A12-83C8-42B6-8C49-51B94DC1962D}" dt="2024-07-22T16:46:12.844" v="333" actId="20577"/>
          <ac:spMkLst>
            <pc:docMk/>
            <pc:sldMk cId="577580956" sldId="2147470034"/>
            <ac:spMk id="3" creationId="{026C966A-2DB5-AC75-4F79-44EB99B25B38}"/>
          </ac:spMkLst>
        </pc:spChg>
      </pc:sldChg>
      <pc:sldChg chg="modSp">
        <pc:chgData name="Geer, Scott W (DPH)" userId="S::scott.w.geer@mass.gov::9b959217-b051-4bd7-84b4-76ce9c9203a7" providerId="AD" clId="Web-{359D2A12-83C8-42B6-8C49-51B94DC1962D}" dt="2024-07-22T16:45:38.891" v="332" actId="20577"/>
        <pc:sldMkLst>
          <pc:docMk/>
          <pc:sldMk cId="2001314720" sldId="2147470041"/>
        </pc:sldMkLst>
        <pc:spChg chg="mod">
          <ac:chgData name="Geer, Scott W (DPH)" userId="S::scott.w.geer@mass.gov::9b959217-b051-4bd7-84b4-76ce9c9203a7" providerId="AD" clId="Web-{359D2A12-83C8-42B6-8C49-51B94DC1962D}" dt="2024-07-22T16:24:07.590" v="0" actId="20577"/>
          <ac:spMkLst>
            <pc:docMk/>
            <pc:sldMk cId="2001314720" sldId="2147470041"/>
            <ac:spMk id="3" creationId="{1EDEE34C-8F1E-8723-E56A-DF0E79D881B9}"/>
          </ac:spMkLst>
        </pc:spChg>
        <pc:spChg chg="mod">
          <ac:chgData name="Geer, Scott W (DPH)" userId="S::scott.w.geer@mass.gov::9b959217-b051-4bd7-84b4-76ce9c9203a7" providerId="AD" clId="Web-{359D2A12-83C8-42B6-8C49-51B94DC1962D}" dt="2024-07-22T16:45:38.891" v="332" actId="20577"/>
          <ac:spMkLst>
            <pc:docMk/>
            <pc:sldMk cId="2001314720" sldId="2147470041"/>
            <ac:spMk id="4" creationId="{E81218AF-219D-FCF6-F1CE-10D0F98FE011}"/>
          </ac:spMkLst>
        </pc:spChg>
      </pc:sldChg>
    </pc:docChg>
  </pc:docChgLst>
  <pc:docChgLst>
    <pc:chgData name="Wong, George (DPH)" userId="S::george.wong@mass.gov::b7420a6b-524a-451b-80f2-87370852ab9e" providerId="AD" clId="Web-{59248D2E-B639-04ED-3939-80EBF28FD015}"/>
    <pc:docChg chg="addSld delSld modSld">
      <pc:chgData name="Wong, George (DPH)" userId="S::george.wong@mass.gov::b7420a6b-524a-451b-80f2-87370852ab9e" providerId="AD" clId="Web-{59248D2E-B639-04ED-3939-80EBF28FD015}" dt="2024-07-22T17:46:15.111" v="53" actId="20577"/>
      <pc:docMkLst>
        <pc:docMk/>
      </pc:docMkLst>
      <pc:sldChg chg="del">
        <pc:chgData name="Wong, George (DPH)" userId="S::george.wong@mass.gov::b7420a6b-524a-451b-80f2-87370852ab9e" providerId="AD" clId="Web-{59248D2E-B639-04ED-3939-80EBF28FD015}" dt="2024-07-22T17:42:18.999" v="38"/>
        <pc:sldMkLst>
          <pc:docMk/>
          <pc:sldMk cId="3909428522" sldId="2147470008"/>
        </pc:sldMkLst>
      </pc:sldChg>
      <pc:sldChg chg="del">
        <pc:chgData name="Wong, George (DPH)" userId="S::george.wong@mass.gov::b7420a6b-524a-451b-80f2-87370852ab9e" providerId="AD" clId="Web-{59248D2E-B639-04ED-3939-80EBF28FD015}" dt="2024-07-22T17:40:09.514" v="32"/>
        <pc:sldMkLst>
          <pc:docMk/>
          <pc:sldMk cId="1275795959" sldId="2147470021"/>
        </pc:sldMkLst>
      </pc:sldChg>
      <pc:sldChg chg="modSp">
        <pc:chgData name="Wong, George (DPH)" userId="S::george.wong@mass.gov::b7420a6b-524a-451b-80f2-87370852ab9e" providerId="AD" clId="Web-{59248D2E-B639-04ED-3939-80EBF28FD015}" dt="2024-07-22T17:29:23.664" v="3" actId="20577"/>
        <pc:sldMkLst>
          <pc:docMk/>
          <pc:sldMk cId="577580956" sldId="2147470034"/>
        </pc:sldMkLst>
        <pc:spChg chg="mod">
          <ac:chgData name="Wong, George (DPH)" userId="S::george.wong@mass.gov::b7420a6b-524a-451b-80f2-87370852ab9e" providerId="AD" clId="Web-{59248D2E-B639-04ED-3939-80EBF28FD015}" dt="2024-07-22T17:29:23.664" v="3" actId="20577"/>
          <ac:spMkLst>
            <pc:docMk/>
            <pc:sldMk cId="577580956" sldId="2147470034"/>
            <ac:spMk id="3" creationId="{026C966A-2DB5-AC75-4F79-44EB99B25B38}"/>
          </ac:spMkLst>
        </pc:spChg>
      </pc:sldChg>
      <pc:sldChg chg="modSp">
        <pc:chgData name="Wong, George (DPH)" userId="S::george.wong@mass.gov::b7420a6b-524a-451b-80f2-87370852ab9e" providerId="AD" clId="Web-{59248D2E-B639-04ED-3939-80EBF28FD015}" dt="2024-07-22T17:30:01.618" v="5" actId="20577"/>
        <pc:sldMkLst>
          <pc:docMk/>
          <pc:sldMk cId="1234575313" sldId="2147470035"/>
        </pc:sldMkLst>
        <pc:spChg chg="mod">
          <ac:chgData name="Wong, George (DPH)" userId="S::george.wong@mass.gov::b7420a6b-524a-451b-80f2-87370852ab9e" providerId="AD" clId="Web-{59248D2E-B639-04ED-3939-80EBF28FD015}" dt="2024-07-22T17:29:29.336" v="4" actId="20577"/>
          <ac:spMkLst>
            <pc:docMk/>
            <pc:sldMk cId="1234575313" sldId="2147470035"/>
            <ac:spMk id="3" creationId="{1A7C552E-C7BF-14C1-0D9C-BBA4BF06E988}"/>
          </ac:spMkLst>
        </pc:spChg>
        <pc:spChg chg="mod">
          <ac:chgData name="Wong, George (DPH)" userId="S::george.wong@mass.gov::b7420a6b-524a-451b-80f2-87370852ab9e" providerId="AD" clId="Web-{59248D2E-B639-04ED-3939-80EBF28FD015}" dt="2024-07-22T17:30:01.618" v="5" actId="20577"/>
          <ac:spMkLst>
            <pc:docMk/>
            <pc:sldMk cId="1234575313" sldId="2147470035"/>
            <ac:spMk id="8" creationId="{D218A32F-4596-231A-BBE5-0FE48839A94E}"/>
          </ac:spMkLst>
        </pc:spChg>
      </pc:sldChg>
      <pc:sldChg chg="modSp">
        <pc:chgData name="Wong, George (DPH)" userId="S::george.wong@mass.gov::b7420a6b-524a-451b-80f2-87370852ab9e" providerId="AD" clId="Web-{59248D2E-B639-04ED-3939-80EBF28FD015}" dt="2024-07-22T17:31:10.540" v="12" actId="1076"/>
        <pc:sldMkLst>
          <pc:docMk/>
          <pc:sldMk cId="2383406556" sldId="2147470037"/>
        </pc:sldMkLst>
        <pc:picChg chg="mod">
          <ac:chgData name="Wong, George (DPH)" userId="S::george.wong@mass.gov::b7420a6b-524a-451b-80f2-87370852ab9e" providerId="AD" clId="Web-{59248D2E-B639-04ED-3939-80EBF28FD015}" dt="2024-07-22T17:31:10.540" v="12" actId="1076"/>
          <ac:picMkLst>
            <pc:docMk/>
            <pc:sldMk cId="2383406556" sldId="2147470037"/>
            <ac:picMk id="5" creationId="{22DBEAAC-9799-9088-D95F-E115879FEEF7}"/>
          </ac:picMkLst>
        </pc:picChg>
        <pc:picChg chg="mod">
          <ac:chgData name="Wong, George (DPH)" userId="S::george.wong@mass.gov::b7420a6b-524a-451b-80f2-87370852ab9e" providerId="AD" clId="Web-{59248D2E-B639-04ED-3939-80EBF28FD015}" dt="2024-07-22T17:31:04.415" v="11" actId="1076"/>
          <ac:picMkLst>
            <pc:docMk/>
            <pc:sldMk cId="2383406556" sldId="2147470037"/>
            <ac:picMk id="6" creationId="{EEB03A85-9C43-3774-051A-C8F58E9DEE51}"/>
          </ac:picMkLst>
        </pc:picChg>
        <pc:picChg chg="mod">
          <ac:chgData name="Wong, George (DPH)" userId="S::george.wong@mass.gov::b7420a6b-524a-451b-80f2-87370852ab9e" providerId="AD" clId="Web-{59248D2E-B639-04ED-3939-80EBF28FD015}" dt="2024-07-22T17:30:55.228" v="9" actId="1076"/>
          <ac:picMkLst>
            <pc:docMk/>
            <pc:sldMk cId="2383406556" sldId="2147470037"/>
            <ac:picMk id="7" creationId="{5D0188D1-949C-441B-711C-5EC5C5FE5A44}"/>
          </ac:picMkLst>
        </pc:picChg>
      </pc:sldChg>
      <pc:sldChg chg="modSp">
        <pc:chgData name="Wong, George (DPH)" userId="S::george.wong@mass.gov::b7420a6b-524a-451b-80f2-87370852ab9e" providerId="AD" clId="Web-{59248D2E-B639-04ED-3939-80EBF28FD015}" dt="2024-07-22T17:30:38.727" v="6" actId="1076"/>
        <pc:sldMkLst>
          <pc:docMk/>
          <pc:sldMk cId="4157831710" sldId="2147470038"/>
        </pc:sldMkLst>
        <pc:picChg chg="mod">
          <ac:chgData name="Wong, George (DPH)" userId="S::george.wong@mass.gov::b7420a6b-524a-451b-80f2-87370852ab9e" providerId="AD" clId="Web-{59248D2E-B639-04ED-3939-80EBF28FD015}" dt="2024-07-22T17:30:38.727" v="6" actId="1076"/>
          <ac:picMkLst>
            <pc:docMk/>
            <pc:sldMk cId="4157831710" sldId="2147470038"/>
            <ac:picMk id="6" creationId="{9970C26B-68BD-E1BF-0931-450810816F63}"/>
          </ac:picMkLst>
        </pc:picChg>
      </pc:sldChg>
      <pc:sldChg chg="addSp delSp modSp add replId">
        <pc:chgData name="Wong, George (DPH)" userId="S::george.wong@mass.gov::b7420a6b-524a-451b-80f2-87370852ab9e" providerId="AD" clId="Web-{59248D2E-B639-04ED-3939-80EBF28FD015}" dt="2024-07-22T17:38:41.794" v="31"/>
        <pc:sldMkLst>
          <pc:docMk/>
          <pc:sldMk cId="857222643" sldId="2147470042"/>
        </pc:sldMkLst>
        <pc:spChg chg="mod">
          <ac:chgData name="Wong, George (DPH)" userId="S::george.wong@mass.gov::b7420a6b-524a-451b-80f2-87370852ab9e" providerId="AD" clId="Web-{59248D2E-B639-04ED-3939-80EBF28FD015}" dt="2024-07-22T17:36:31.527" v="26" actId="20577"/>
          <ac:spMkLst>
            <pc:docMk/>
            <pc:sldMk cId="857222643" sldId="2147470042"/>
            <ac:spMk id="3" creationId="{74319F99-A1B1-C208-C632-886028DE0039}"/>
          </ac:spMkLst>
        </pc:spChg>
        <pc:spChg chg="del mod">
          <ac:chgData name="Wong, George (DPH)" userId="S::george.wong@mass.gov::b7420a6b-524a-451b-80f2-87370852ab9e" providerId="AD" clId="Web-{59248D2E-B639-04ED-3939-80EBF28FD015}" dt="2024-07-22T17:38:13.513" v="30"/>
          <ac:spMkLst>
            <pc:docMk/>
            <pc:sldMk cId="857222643" sldId="2147470042"/>
            <ac:spMk id="4" creationId="{77E36DDD-7C62-2A0A-E928-91AD8D821F04}"/>
          </ac:spMkLst>
        </pc:spChg>
        <pc:spChg chg="add del mod">
          <ac:chgData name="Wong, George (DPH)" userId="S::george.wong@mass.gov::b7420a6b-524a-451b-80f2-87370852ab9e" providerId="AD" clId="Web-{59248D2E-B639-04ED-3939-80EBF28FD015}" dt="2024-07-22T17:38:41.794" v="31"/>
          <ac:spMkLst>
            <pc:docMk/>
            <pc:sldMk cId="857222643" sldId="2147470042"/>
            <ac:spMk id="8" creationId="{62CAEDAC-D31A-6A02-81F6-C53513C2091C}"/>
          </ac:spMkLst>
        </pc:spChg>
        <pc:picChg chg="add mod">
          <ac:chgData name="Wong, George (DPH)" userId="S::george.wong@mass.gov::b7420a6b-524a-451b-80f2-87370852ab9e" providerId="AD" clId="Web-{59248D2E-B639-04ED-3939-80EBF28FD015}" dt="2024-07-22T17:38:05.809" v="28"/>
          <ac:picMkLst>
            <pc:docMk/>
            <pc:sldMk cId="857222643" sldId="2147470042"/>
            <ac:picMk id="5" creationId="{CDB3E702-16C0-9021-5F30-13B75933AE9A}"/>
          </ac:picMkLst>
        </pc:picChg>
        <pc:picChg chg="del">
          <ac:chgData name="Wong, George (DPH)" userId="S::george.wong@mass.gov::b7420a6b-524a-451b-80f2-87370852ab9e" providerId="AD" clId="Web-{59248D2E-B639-04ED-3939-80EBF28FD015}" dt="2024-07-22T17:38:03.559" v="27"/>
          <ac:picMkLst>
            <pc:docMk/>
            <pc:sldMk cId="857222643" sldId="2147470042"/>
            <ac:picMk id="7" creationId="{7F8D37E4-F144-5034-04E4-772DBD3A5286}"/>
          </ac:picMkLst>
        </pc:picChg>
      </pc:sldChg>
      <pc:sldChg chg="addSp delSp modSp add replId">
        <pc:chgData name="Wong, George (DPH)" userId="S::george.wong@mass.gov::b7420a6b-524a-451b-80f2-87370852ab9e" providerId="AD" clId="Web-{59248D2E-B639-04ED-3939-80EBF28FD015}" dt="2024-07-22T17:43:05.687" v="41" actId="20577"/>
        <pc:sldMkLst>
          <pc:docMk/>
          <pc:sldMk cId="2183466458" sldId="2147470043"/>
        </pc:sldMkLst>
        <pc:spChg chg="mod">
          <ac:chgData name="Wong, George (DPH)" userId="S::george.wong@mass.gov::b7420a6b-524a-451b-80f2-87370852ab9e" providerId="AD" clId="Web-{59248D2E-B639-04ED-3939-80EBF28FD015}" dt="2024-07-22T17:43:05.687" v="41" actId="20577"/>
          <ac:spMkLst>
            <pc:docMk/>
            <pc:sldMk cId="2183466458" sldId="2147470043"/>
            <ac:spMk id="3" creationId="{74319F99-A1B1-C208-C632-886028DE0039}"/>
          </ac:spMkLst>
        </pc:spChg>
        <pc:graphicFrameChg chg="add mod">
          <ac:chgData name="Wong, George (DPH)" userId="S::george.wong@mass.gov::b7420a6b-524a-451b-80f2-87370852ab9e" providerId="AD" clId="Web-{59248D2E-B639-04ED-3939-80EBF28FD015}" dt="2024-07-22T17:41:02.764" v="37"/>
          <ac:graphicFrameMkLst>
            <pc:docMk/>
            <pc:sldMk cId="2183466458" sldId="2147470043"/>
            <ac:graphicFrameMk id="6" creationId="{23E185DB-0CD6-3E51-5D6D-5DBA51D081A3}"/>
          </ac:graphicFrameMkLst>
        </pc:graphicFrameChg>
        <pc:picChg chg="del">
          <ac:chgData name="Wong, George (DPH)" userId="S::george.wong@mass.gov::b7420a6b-524a-451b-80f2-87370852ab9e" providerId="AD" clId="Web-{59248D2E-B639-04ED-3939-80EBF28FD015}" dt="2024-07-22T17:40:59.530" v="36"/>
          <ac:picMkLst>
            <pc:docMk/>
            <pc:sldMk cId="2183466458" sldId="2147470043"/>
            <ac:picMk id="5" creationId="{CDB3E702-16C0-9021-5F30-13B75933AE9A}"/>
          </ac:picMkLst>
        </pc:picChg>
      </pc:sldChg>
      <pc:sldChg chg="addSp delSp modSp add replId">
        <pc:chgData name="Wong, George (DPH)" userId="S::george.wong@mass.gov::b7420a6b-524a-451b-80f2-87370852ab9e" providerId="AD" clId="Web-{59248D2E-B639-04ED-3939-80EBF28FD015}" dt="2024-07-22T17:46:15.111" v="53" actId="20577"/>
        <pc:sldMkLst>
          <pc:docMk/>
          <pc:sldMk cId="1215694420" sldId="2147470044"/>
        </pc:sldMkLst>
        <pc:spChg chg="mod">
          <ac:chgData name="Wong, George (DPH)" userId="S::george.wong@mass.gov::b7420a6b-524a-451b-80f2-87370852ab9e" providerId="AD" clId="Web-{59248D2E-B639-04ED-3939-80EBF28FD015}" dt="2024-07-22T17:45:22.860" v="46" actId="20577"/>
          <ac:spMkLst>
            <pc:docMk/>
            <pc:sldMk cId="1215694420" sldId="2147470044"/>
            <ac:spMk id="3" creationId="{1D78F812-F195-65D5-B9A4-C163F46FA768}"/>
          </ac:spMkLst>
        </pc:spChg>
        <pc:spChg chg="add del mod">
          <ac:chgData name="Wong, George (DPH)" userId="S::george.wong@mass.gov::b7420a6b-524a-451b-80f2-87370852ab9e" providerId="AD" clId="Web-{59248D2E-B639-04ED-3939-80EBF28FD015}" dt="2024-07-22T17:45:38.954" v="48"/>
          <ac:spMkLst>
            <pc:docMk/>
            <pc:sldMk cId="1215694420" sldId="2147470044"/>
            <ac:spMk id="6" creationId="{2F6A96B1-1EB2-26FA-1909-DA52F8912034}"/>
          </ac:spMkLst>
        </pc:spChg>
        <pc:spChg chg="add mod">
          <ac:chgData name="Wong, George (DPH)" userId="S::george.wong@mass.gov::b7420a6b-524a-451b-80f2-87370852ab9e" providerId="AD" clId="Web-{59248D2E-B639-04ED-3939-80EBF28FD015}" dt="2024-07-22T17:46:15.111" v="53" actId="20577"/>
          <ac:spMkLst>
            <pc:docMk/>
            <pc:sldMk cId="1215694420" sldId="2147470044"/>
            <ac:spMk id="8" creationId="{7FAA21C6-5E27-9909-6327-381E620E46B0}"/>
          </ac:spMkLst>
        </pc:spChg>
        <pc:picChg chg="del">
          <ac:chgData name="Wong, George (DPH)" userId="S::george.wong@mass.gov::b7420a6b-524a-451b-80f2-87370852ab9e" providerId="AD" clId="Web-{59248D2E-B639-04ED-3939-80EBF28FD015}" dt="2024-07-22T17:45:35.079" v="47"/>
          <ac:picMkLst>
            <pc:docMk/>
            <pc:sldMk cId="1215694420" sldId="2147470044"/>
            <ac:picMk id="5" creationId="{95D80A4C-9E7C-F87B-D861-1954A4FA3201}"/>
          </ac:picMkLst>
        </pc:picChg>
      </pc:sldChg>
    </pc:docChg>
  </pc:docChgLst>
  <pc:docChgLst>
    <pc:chgData name="Geer, Scott W (DPH)" userId="S::scott.w.geer@mass.gov::9b959217-b051-4bd7-84b4-76ce9c9203a7" providerId="AD" clId="Web-{7786D228-1DCF-43D6-AE2F-B1713625ED4E}"/>
    <pc:docChg chg="modSld sldOrd">
      <pc:chgData name="Geer, Scott W (DPH)" userId="S::scott.w.geer@mass.gov::9b959217-b051-4bd7-84b4-76ce9c9203a7" providerId="AD" clId="Web-{7786D228-1DCF-43D6-AE2F-B1713625ED4E}" dt="2024-07-23T16:22:50.943" v="127" actId="20577"/>
      <pc:docMkLst>
        <pc:docMk/>
      </pc:docMkLst>
      <pc:sldChg chg="ord">
        <pc:chgData name="Geer, Scott W (DPH)" userId="S::scott.w.geer@mass.gov::9b959217-b051-4bd7-84b4-76ce9c9203a7" providerId="AD" clId="Web-{7786D228-1DCF-43D6-AE2F-B1713625ED4E}" dt="2024-07-23T16:10:31.398" v="0"/>
        <pc:sldMkLst>
          <pc:docMk/>
          <pc:sldMk cId="2214122313" sldId="2147470033"/>
        </pc:sldMkLst>
      </pc:sldChg>
      <pc:sldChg chg="modSp">
        <pc:chgData name="Geer, Scott W (DPH)" userId="S::scott.w.geer@mass.gov::9b959217-b051-4bd7-84b4-76ce9c9203a7" providerId="AD" clId="Web-{7786D228-1DCF-43D6-AE2F-B1713625ED4E}" dt="2024-07-23T16:22:50.943" v="127" actId="20577"/>
        <pc:sldMkLst>
          <pc:docMk/>
          <pc:sldMk cId="2001314720" sldId="2147470041"/>
        </pc:sldMkLst>
        <pc:spChg chg="mod">
          <ac:chgData name="Geer, Scott W (DPH)" userId="S::scott.w.geer@mass.gov::9b959217-b051-4bd7-84b4-76ce9c9203a7" providerId="AD" clId="Web-{7786D228-1DCF-43D6-AE2F-B1713625ED4E}" dt="2024-07-23T16:22:50.943" v="127" actId="20577"/>
          <ac:spMkLst>
            <pc:docMk/>
            <pc:sldMk cId="2001314720" sldId="2147470041"/>
            <ac:spMk id="4" creationId="{E81218AF-219D-FCF6-F1CE-10D0F98FE011}"/>
          </ac:spMkLst>
        </pc:spChg>
      </pc:sldChg>
      <pc:sldChg chg="modSp">
        <pc:chgData name="Geer, Scott W (DPH)" userId="S::scott.w.geer@mass.gov::9b959217-b051-4bd7-84b4-76ce9c9203a7" providerId="AD" clId="Web-{7786D228-1DCF-43D6-AE2F-B1713625ED4E}" dt="2024-07-23T16:13:59.038" v="8" actId="20577"/>
        <pc:sldMkLst>
          <pc:docMk/>
          <pc:sldMk cId="3876558343" sldId="2147470045"/>
        </pc:sldMkLst>
        <pc:spChg chg="mod">
          <ac:chgData name="Geer, Scott W (DPH)" userId="S::scott.w.geer@mass.gov::9b959217-b051-4bd7-84b4-76ce9c9203a7" providerId="AD" clId="Web-{7786D228-1DCF-43D6-AE2F-B1713625ED4E}" dt="2024-07-23T16:13:59.038" v="8" actId="20577"/>
          <ac:spMkLst>
            <pc:docMk/>
            <pc:sldMk cId="3876558343" sldId="2147470045"/>
            <ac:spMk id="4" creationId="{54E3ED58-8636-79EA-2CAB-0EE48C0B241D}"/>
          </ac:spMkLst>
        </pc:spChg>
      </pc:sldChg>
    </pc:docChg>
  </pc:docChgLst>
  <pc:docChgLst>
    <pc:chgData name="Wong, George (DPH)" userId="S::george.wong@mass.gov::b7420a6b-524a-451b-80f2-87370852ab9e" providerId="AD" clId="Web-{863E05D6-98F1-EC2A-B374-9A9FD0CB6712}"/>
    <pc:docChg chg="modSld">
      <pc:chgData name="Wong, George (DPH)" userId="S::george.wong@mass.gov::b7420a6b-524a-451b-80f2-87370852ab9e" providerId="AD" clId="Web-{863E05D6-98F1-EC2A-B374-9A9FD0CB6712}" dt="2024-07-23T18:31:01.329" v="15" actId="20577"/>
      <pc:docMkLst>
        <pc:docMk/>
      </pc:docMkLst>
      <pc:sldChg chg="modSp">
        <pc:chgData name="Wong, George (DPH)" userId="S::george.wong@mass.gov::b7420a6b-524a-451b-80f2-87370852ab9e" providerId="AD" clId="Web-{863E05D6-98F1-EC2A-B374-9A9FD0CB6712}" dt="2024-07-23T18:31:01.329" v="15" actId="20577"/>
        <pc:sldMkLst>
          <pc:docMk/>
          <pc:sldMk cId="1234575313" sldId="2147470035"/>
        </pc:sldMkLst>
        <pc:spChg chg="mod">
          <ac:chgData name="Wong, George (DPH)" userId="S::george.wong@mass.gov::b7420a6b-524a-451b-80f2-87370852ab9e" providerId="AD" clId="Web-{863E05D6-98F1-EC2A-B374-9A9FD0CB6712}" dt="2024-07-23T18:31:01.329" v="15" actId="20577"/>
          <ac:spMkLst>
            <pc:docMk/>
            <pc:sldMk cId="1234575313" sldId="2147470035"/>
            <ac:spMk id="3" creationId="{1A7C552E-C7BF-14C1-0D9C-BBA4BF06E988}"/>
          </ac:spMkLst>
        </pc:spChg>
      </pc:sldChg>
    </pc:docChg>
  </pc:docChgLst>
  <pc:docChgLst>
    <pc:chgData name="Batista, Manuela C (DPH)" userId="S::manuela.c.batista@mass.gov::ef55f405-31ff-46e0-9071-eeba4d2ba03f" providerId="AD" clId="Web-{424FAD5D-FF7A-9154-AEFA-66BA0AE1C061}"/>
    <pc:docChg chg="addSld delSld modSld">
      <pc:chgData name="Batista, Manuela C (DPH)" userId="S::manuela.c.batista@mass.gov::ef55f405-31ff-46e0-9071-eeba4d2ba03f" providerId="AD" clId="Web-{424FAD5D-FF7A-9154-AEFA-66BA0AE1C061}" dt="2024-07-17T19:12:20.770" v="148" actId="20577"/>
      <pc:docMkLst>
        <pc:docMk/>
      </pc:docMkLst>
      <pc:sldChg chg="del">
        <pc:chgData name="Batista, Manuela C (DPH)" userId="S::manuela.c.batista@mass.gov::ef55f405-31ff-46e0-9071-eeba4d2ba03f" providerId="AD" clId="Web-{424FAD5D-FF7A-9154-AEFA-66BA0AE1C061}" dt="2024-07-17T18:58:19.132" v="57"/>
        <pc:sldMkLst>
          <pc:docMk/>
          <pc:sldMk cId="1106265802" sldId="2147470023"/>
        </pc:sldMkLst>
      </pc:sldChg>
      <pc:sldChg chg="del">
        <pc:chgData name="Batista, Manuela C (DPH)" userId="S::manuela.c.batista@mass.gov::ef55f405-31ff-46e0-9071-eeba4d2ba03f" providerId="AD" clId="Web-{424FAD5D-FF7A-9154-AEFA-66BA0AE1C061}" dt="2024-07-17T18:58:33.773" v="59"/>
        <pc:sldMkLst>
          <pc:docMk/>
          <pc:sldMk cId="3365417423" sldId="2147470025"/>
        </pc:sldMkLst>
      </pc:sldChg>
      <pc:sldChg chg="del">
        <pc:chgData name="Batista, Manuela C (DPH)" userId="S::manuela.c.batista@mass.gov::ef55f405-31ff-46e0-9071-eeba4d2ba03f" providerId="AD" clId="Web-{424FAD5D-FF7A-9154-AEFA-66BA0AE1C061}" dt="2024-07-17T18:58:23.085" v="58"/>
        <pc:sldMkLst>
          <pc:docMk/>
          <pc:sldMk cId="1322947962" sldId="2147470026"/>
        </pc:sldMkLst>
      </pc:sldChg>
      <pc:sldChg chg="del">
        <pc:chgData name="Batista, Manuela C (DPH)" userId="S::manuela.c.batista@mass.gov::ef55f405-31ff-46e0-9071-eeba4d2ba03f" providerId="AD" clId="Web-{424FAD5D-FF7A-9154-AEFA-66BA0AE1C061}" dt="2024-07-17T18:56:59.007" v="40"/>
        <pc:sldMkLst>
          <pc:docMk/>
          <pc:sldMk cId="479788566" sldId="2147470027"/>
        </pc:sldMkLst>
      </pc:sldChg>
      <pc:sldChg chg="del">
        <pc:chgData name="Batista, Manuela C (DPH)" userId="S::manuela.c.batista@mass.gov::ef55f405-31ff-46e0-9071-eeba4d2ba03f" providerId="AD" clId="Web-{424FAD5D-FF7A-9154-AEFA-66BA0AE1C061}" dt="2024-07-17T18:38:22.558" v="0"/>
        <pc:sldMkLst>
          <pc:docMk/>
          <pc:sldMk cId="3054446813" sldId="2147470028"/>
        </pc:sldMkLst>
      </pc:sldChg>
      <pc:sldChg chg="del">
        <pc:chgData name="Batista, Manuela C (DPH)" userId="S::manuela.c.batista@mass.gov::ef55f405-31ff-46e0-9071-eeba4d2ba03f" providerId="AD" clId="Web-{424FAD5D-FF7A-9154-AEFA-66BA0AE1C061}" dt="2024-07-17T18:58:12.429" v="55"/>
        <pc:sldMkLst>
          <pc:docMk/>
          <pc:sldMk cId="1232101854" sldId="2147470029"/>
        </pc:sldMkLst>
      </pc:sldChg>
      <pc:sldChg chg="del">
        <pc:chgData name="Batista, Manuela C (DPH)" userId="S::manuela.c.batista@mass.gov::ef55f405-31ff-46e0-9071-eeba4d2ba03f" providerId="AD" clId="Web-{424FAD5D-FF7A-9154-AEFA-66BA0AE1C061}" dt="2024-07-17T18:58:16.085" v="56"/>
        <pc:sldMkLst>
          <pc:docMk/>
          <pc:sldMk cId="319975446" sldId="2147470030"/>
        </pc:sldMkLst>
      </pc:sldChg>
      <pc:sldChg chg="del">
        <pc:chgData name="Batista, Manuela C (DPH)" userId="S::manuela.c.batista@mass.gov::ef55f405-31ff-46e0-9071-eeba4d2ba03f" providerId="AD" clId="Web-{424FAD5D-FF7A-9154-AEFA-66BA0AE1C061}" dt="2024-07-17T19:02:29.834" v="61"/>
        <pc:sldMkLst>
          <pc:docMk/>
          <pc:sldMk cId="1543493011" sldId="2147470031"/>
        </pc:sldMkLst>
      </pc:sldChg>
      <pc:sldChg chg="del">
        <pc:chgData name="Batista, Manuela C (DPH)" userId="S::manuela.c.batista@mass.gov::ef55f405-31ff-46e0-9071-eeba4d2ba03f" providerId="AD" clId="Web-{424FAD5D-FF7A-9154-AEFA-66BA0AE1C061}" dt="2024-07-17T18:58:39.507" v="60"/>
        <pc:sldMkLst>
          <pc:docMk/>
          <pc:sldMk cId="2386849814" sldId="2147470032"/>
        </pc:sldMkLst>
      </pc:sldChg>
      <pc:sldChg chg="addSp delSp modSp">
        <pc:chgData name="Batista, Manuela C (DPH)" userId="S::manuela.c.batista@mass.gov::ef55f405-31ff-46e0-9071-eeba4d2ba03f" providerId="AD" clId="Web-{424FAD5D-FF7A-9154-AEFA-66BA0AE1C061}" dt="2024-07-17T18:56:50.336" v="39" actId="1076"/>
        <pc:sldMkLst>
          <pc:docMk/>
          <pc:sldMk cId="818137889" sldId="2147470039"/>
        </pc:sldMkLst>
        <pc:spChg chg="mod">
          <ac:chgData name="Batista, Manuela C (DPH)" userId="S::manuela.c.batista@mass.gov::ef55f405-31ff-46e0-9071-eeba4d2ba03f" providerId="AD" clId="Web-{424FAD5D-FF7A-9154-AEFA-66BA0AE1C061}" dt="2024-07-17T18:39:04.715" v="11" actId="20577"/>
          <ac:spMkLst>
            <pc:docMk/>
            <pc:sldMk cId="818137889" sldId="2147470039"/>
            <ac:spMk id="3" creationId="{74319F99-A1B1-C208-C632-886028DE0039}"/>
          </ac:spMkLst>
        </pc:spChg>
        <pc:spChg chg="mod">
          <ac:chgData name="Batista, Manuela C (DPH)" userId="S::manuela.c.batista@mass.gov::ef55f405-31ff-46e0-9071-eeba4d2ba03f" providerId="AD" clId="Web-{424FAD5D-FF7A-9154-AEFA-66BA0AE1C061}" dt="2024-07-17T18:56:37.367" v="36" actId="20577"/>
          <ac:spMkLst>
            <pc:docMk/>
            <pc:sldMk cId="818137889" sldId="2147470039"/>
            <ac:spMk id="4" creationId="{77E36DDD-7C62-2A0A-E928-91AD8D821F04}"/>
          </ac:spMkLst>
        </pc:spChg>
        <pc:picChg chg="add del mod">
          <ac:chgData name="Batista, Manuela C (DPH)" userId="S::manuela.c.batista@mass.gov::ef55f405-31ff-46e0-9071-eeba4d2ba03f" providerId="AD" clId="Web-{424FAD5D-FF7A-9154-AEFA-66BA0AE1C061}" dt="2024-07-17T18:43:42.260" v="21"/>
          <ac:picMkLst>
            <pc:docMk/>
            <pc:sldMk cId="818137889" sldId="2147470039"/>
            <ac:picMk id="5" creationId="{5CE92A77-912E-0EDD-70C0-B9359F5A8BF0}"/>
          </ac:picMkLst>
        </pc:picChg>
        <pc:picChg chg="add del mod">
          <ac:chgData name="Batista, Manuela C (DPH)" userId="S::manuela.c.batista@mass.gov::ef55f405-31ff-46e0-9071-eeba4d2ba03f" providerId="AD" clId="Web-{424FAD5D-FF7A-9154-AEFA-66BA0AE1C061}" dt="2024-07-17T18:48:46.837" v="25"/>
          <ac:picMkLst>
            <pc:docMk/>
            <pc:sldMk cId="818137889" sldId="2147470039"/>
            <ac:picMk id="6" creationId="{3AADDA4C-70ED-6636-C78E-399FA7A93934}"/>
          </ac:picMkLst>
        </pc:picChg>
        <pc:picChg chg="add mod">
          <ac:chgData name="Batista, Manuela C (DPH)" userId="S::manuela.c.batista@mass.gov::ef55f405-31ff-46e0-9071-eeba4d2ba03f" providerId="AD" clId="Web-{424FAD5D-FF7A-9154-AEFA-66BA0AE1C061}" dt="2024-07-17T18:56:50.336" v="39" actId="1076"/>
          <ac:picMkLst>
            <pc:docMk/>
            <pc:sldMk cId="818137889" sldId="2147470039"/>
            <ac:picMk id="7" creationId="{7F8D37E4-F144-5034-04E4-772DBD3A5286}"/>
          </ac:picMkLst>
        </pc:picChg>
      </pc:sldChg>
      <pc:sldChg chg="addSp delSp modSp new">
        <pc:chgData name="Batista, Manuela C (DPH)" userId="S::manuela.c.batista@mass.gov::ef55f405-31ff-46e0-9071-eeba4d2ba03f" providerId="AD" clId="Web-{424FAD5D-FF7A-9154-AEFA-66BA0AE1C061}" dt="2024-07-17T18:57:44.835" v="54" actId="1076"/>
        <pc:sldMkLst>
          <pc:docMk/>
          <pc:sldMk cId="3981209821" sldId="2147470040"/>
        </pc:sldMkLst>
        <pc:spChg chg="mod">
          <ac:chgData name="Batista, Manuela C (DPH)" userId="S::manuela.c.batista@mass.gov::ef55f405-31ff-46e0-9071-eeba4d2ba03f" providerId="AD" clId="Web-{424FAD5D-FF7A-9154-AEFA-66BA0AE1C061}" dt="2024-07-17T18:57:42.242" v="53" actId="20577"/>
          <ac:spMkLst>
            <pc:docMk/>
            <pc:sldMk cId="3981209821" sldId="2147470040"/>
            <ac:spMk id="3" creationId="{1D78F812-F195-65D5-B9A4-C163F46FA768}"/>
          </ac:spMkLst>
        </pc:spChg>
        <pc:spChg chg="del">
          <ac:chgData name="Batista, Manuela C (DPH)" userId="S::manuela.c.batista@mass.gov::ef55f405-31ff-46e0-9071-eeba4d2ba03f" providerId="AD" clId="Web-{424FAD5D-FF7A-9154-AEFA-66BA0AE1C061}" dt="2024-07-17T18:41:22.402" v="17"/>
          <ac:spMkLst>
            <pc:docMk/>
            <pc:sldMk cId="3981209821" sldId="2147470040"/>
            <ac:spMk id="4" creationId="{2D6C9A06-CE65-7583-BBE2-FC8115B9421C}"/>
          </ac:spMkLst>
        </pc:spChg>
        <pc:picChg chg="add mod ord">
          <ac:chgData name="Batista, Manuela C (DPH)" userId="S::manuela.c.batista@mass.gov::ef55f405-31ff-46e0-9071-eeba4d2ba03f" providerId="AD" clId="Web-{424FAD5D-FF7A-9154-AEFA-66BA0AE1C061}" dt="2024-07-17T18:57:44.835" v="54" actId="1076"/>
          <ac:picMkLst>
            <pc:docMk/>
            <pc:sldMk cId="3981209821" sldId="2147470040"/>
            <ac:picMk id="5" creationId="{95D80A4C-9E7C-F87B-D861-1954A4FA3201}"/>
          </ac:picMkLst>
        </pc:picChg>
      </pc:sldChg>
      <pc:sldChg chg="modSp new">
        <pc:chgData name="Batista, Manuela C (DPH)" userId="S::manuela.c.batista@mass.gov::ef55f405-31ff-46e0-9071-eeba4d2ba03f" providerId="AD" clId="Web-{424FAD5D-FF7A-9154-AEFA-66BA0AE1C061}" dt="2024-07-17T19:12:20.770" v="148" actId="20577"/>
        <pc:sldMkLst>
          <pc:docMk/>
          <pc:sldMk cId="2001314720" sldId="2147470041"/>
        </pc:sldMkLst>
        <pc:spChg chg="mod">
          <ac:chgData name="Batista, Manuela C (DPH)" userId="S::manuela.c.batista@mass.gov::ef55f405-31ff-46e0-9071-eeba4d2ba03f" providerId="AD" clId="Web-{424FAD5D-FF7A-9154-AEFA-66BA0AE1C061}" dt="2024-07-17T19:05:48.615" v="64" actId="20577"/>
          <ac:spMkLst>
            <pc:docMk/>
            <pc:sldMk cId="2001314720" sldId="2147470041"/>
            <ac:spMk id="3" creationId="{1EDEE34C-8F1E-8723-E56A-DF0E79D881B9}"/>
          </ac:spMkLst>
        </pc:spChg>
        <pc:spChg chg="mod">
          <ac:chgData name="Batista, Manuela C (DPH)" userId="S::manuela.c.batista@mass.gov::ef55f405-31ff-46e0-9071-eeba4d2ba03f" providerId="AD" clId="Web-{424FAD5D-FF7A-9154-AEFA-66BA0AE1C061}" dt="2024-07-17T19:12:20.770" v="148" actId="20577"/>
          <ac:spMkLst>
            <pc:docMk/>
            <pc:sldMk cId="2001314720" sldId="2147470041"/>
            <ac:spMk id="4" creationId="{E81218AF-219D-FCF6-F1CE-10D0F98FE011}"/>
          </ac:spMkLst>
        </pc:spChg>
      </pc:sldChg>
    </pc:docChg>
  </pc:docChgLst>
  <pc:docChgLst>
    <pc:chgData name="Geer, Scott W (DPH)" userId="S::scott.w.geer@mass.gov::9b959217-b051-4bd7-84b4-76ce9c9203a7" providerId="AD" clId="Web-{3E9AA545-2FCA-41EF-840C-8919FF7E12B4}"/>
    <pc:docChg chg="modSld">
      <pc:chgData name="Geer, Scott W (DPH)" userId="S::scott.w.geer@mass.gov::9b959217-b051-4bd7-84b4-76ce9c9203a7" providerId="AD" clId="Web-{3E9AA545-2FCA-41EF-840C-8919FF7E12B4}" dt="2024-07-23T16:06:37.425" v="12"/>
      <pc:docMkLst>
        <pc:docMk/>
      </pc:docMkLst>
      <pc:sldChg chg="addSp modSp">
        <pc:chgData name="Geer, Scott W (DPH)" userId="S::scott.w.geer@mass.gov::9b959217-b051-4bd7-84b4-76ce9c9203a7" providerId="AD" clId="Web-{3E9AA545-2FCA-41EF-840C-8919FF7E12B4}" dt="2024-07-23T16:06:37.425" v="12"/>
        <pc:sldMkLst>
          <pc:docMk/>
          <pc:sldMk cId="1215694420" sldId="2147470044"/>
        </pc:sldMkLst>
        <pc:graphicFrameChg chg="add mod modGraphic">
          <ac:chgData name="Geer, Scott W (DPH)" userId="S::scott.w.geer@mass.gov::9b959217-b051-4bd7-84b4-76ce9c9203a7" providerId="AD" clId="Web-{3E9AA545-2FCA-41EF-840C-8919FF7E12B4}" dt="2024-07-23T16:06:37.425" v="12"/>
          <ac:graphicFrameMkLst>
            <pc:docMk/>
            <pc:sldMk cId="1215694420" sldId="2147470044"/>
            <ac:graphicFrameMk id="5" creationId="{2C5DD2BD-BDD5-C10D-4DA3-9BF44C7C8983}"/>
          </ac:graphicFrameMkLst>
        </pc:graphicFrameChg>
      </pc:sldChg>
    </pc:docChg>
  </pc:docChgLst>
  <pc:docChgLst>
    <pc:chgData name="Batista, Manuela C (DPH)" userId="S::manuela.c.batista@mass.gov::ef55f405-31ff-46e0-9071-eeba4d2ba03f" providerId="AD" clId="Web-{245353EC-6B98-4ADA-B0F6-CBF0090B00C7}"/>
    <pc:docChg chg="addSld modSld">
      <pc:chgData name="Batista, Manuela C (DPH)" userId="S::manuela.c.batista@mass.gov::ef55f405-31ff-46e0-9071-eeba4d2ba03f" providerId="AD" clId="Web-{245353EC-6B98-4ADA-B0F6-CBF0090B00C7}" dt="2024-07-17T18:34:11.945" v="241" actId="20577"/>
      <pc:docMkLst>
        <pc:docMk/>
      </pc:docMkLst>
      <pc:sldChg chg="addSp modSp">
        <pc:chgData name="Batista, Manuela C (DPH)" userId="S::manuela.c.batista@mass.gov::ef55f405-31ff-46e0-9071-eeba4d2ba03f" providerId="AD" clId="Web-{245353EC-6B98-4ADA-B0F6-CBF0090B00C7}" dt="2024-07-17T18:12:03.159" v="119" actId="20577"/>
        <pc:sldMkLst>
          <pc:docMk/>
          <pc:sldMk cId="577580956" sldId="2147470034"/>
        </pc:sldMkLst>
        <pc:spChg chg="mod">
          <ac:chgData name="Batista, Manuela C (DPH)" userId="S::manuela.c.batista@mass.gov::ef55f405-31ff-46e0-9071-eeba4d2ba03f" providerId="AD" clId="Web-{245353EC-6B98-4ADA-B0F6-CBF0090B00C7}" dt="2024-07-17T18:04:24.475" v="8" actId="20577"/>
          <ac:spMkLst>
            <pc:docMk/>
            <pc:sldMk cId="577580956" sldId="2147470034"/>
            <ac:spMk id="3" creationId="{026C966A-2DB5-AC75-4F79-44EB99B25B38}"/>
          </ac:spMkLst>
        </pc:spChg>
        <pc:spChg chg="mod">
          <ac:chgData name="Batista, Manuela C (DPH)" userId="S::manuela.c.batista@mass.gov::ef55f405-31ff-46e0-9071-eeba4d2ba03f" providerId="AD" clId="Web-{245353EC-6B98-4ADA-B0F6-CBF0090B00C7}" dt="2024-07-17T18:12:03.159" v="119" actId="20577"/>
          <ac:spMkLst>
            <pc:docMk/>
            <pc:sldMk cId="577580956" sldId="2147470034"/>
            <ac:spMk id="4" creationId="{DA6C0E77-0DC4-382E-A6E7-7F4709E04A06}"/>
          </ac:spMkLst>
        </pc:spChg>
        <pc:picChg chg="add mod">
          <ac:chgData name="Batista, Manuela C (DPH)" userId="S::manuela.c.batista@mass.gov::ef55f405-31ff-46e0-9071-eeba4d2ba03f" providerId="AD" clId="Web-{245353EC-6B98-4ADA-B0F6-CBF0090B00C7}" dt="2024-07-17T18:06:44.974" v="35" actId="1076"/>
          <ac:picMkLst>
            <pc:docMk/>
            <pc:sldMk cId="577580956" sldId="2147470034"/>
            <ac:picMk id="5" creationId="{86729087-C473-DD0C-E6F0-266AF395BEC0}"/>
          </ac:picMkLst>
        </pc:picChg>
      </pc:sldChg>
      <pc:sldChg chg="addSp delSp modSp new">
        <pc:chgData name="Batista, Manuela C (DPH)" userId="S::manuela.c.batista@mass.gov::ef55f405-31ff-46e0-9071-eeba4d2ba03f" providerId="AD" clId="Web-{245353EC-6B98-4ADA-B0F6-CBF0090B00C7}" dt="2024-07-17T18:18:47.327" v="186" actId="20577"/>
        <pc:sldMkLst>
          <pc:docMk/>
          <pc:sldMk cId="1234575313" sldId="2147470035"/>
        </pc:sldMkLst>
        <pc:spChg chg="mod">
          <ac:chgData name="Batista, Manuela C (DPH)" userId="S::manuela.c.batista@mass.gov::ef55f405-31ff-46e0-9071-eeba4d2ba03f" providerId="AD" clId="Web-{245353EC-6B98-4ADA-B0F6-CBF0090B00C7}" dt="2024-07-17T18:12:17.955" v="130" actId="20577"/>
          <ac:spMkLst>
            <pc:docMk/>
            <pc:sldMk cId="1234575313" sldId="2147470035"/>
            <ac:spMk id="3" creationId="{1A7C552E-C7BF-14C1-0D9C-BBA4BF06E988}"/>
          </ac:spMkLst>
        </pc:spChg>
        <pc:spChg chg="del">
          <ac:chgData name="Batista, Manuela C (DPH)" userId="S::manuela.c.batista@mass.gov::ef55f405-31ff-46e0-9071-eeba4d2ba03f" providerId="AD" clId="Web-{245353EC-6B98-4ADA-B0F6-CBF0090B00C7}" dt="2024-07-17T18:05:20.271" v="30"/>
          <ac:spMkLst>
            <pc:docMk/>
            <pc:sldMk cId="1234575313" sldId="2147470035"/>
            <ac:spMk id="4" creationId="{818D3D07-AE84-318B-6D5C-2087082358AA}"/>
          </ac:spMkLst>
        </pc:spChg>
        <pc:spChg chg="add del">
          <ac:chgData name="Batista, Manuela C (DPH)" userId="S::manuela.c.batista@mass.gov::ef55f405-31ff-46e0-9071-eeba4d2ba03f" providerId="AD" clId="Web-{245353EC-6B98-4ADA-B0F6-CBF0090B00C7}" dt="2024-07-17T18:12:28.971" v="132"/>
          <ac:spMkLst>
            <pc:docMk/>
            <pc:sldMk cId="1234575313" sldId="2147470035"/>
            <ac:spMk id="6" creationId="{26C2ADB6-AF86-7E44-11D1-444D0DE63FC9}"/>
          </ac:spMkLst>
        </pc:spChg>
        <pc:spChg chg="add del">
          <ac:chgData name="Batista, Manuela C (DPH)" userId="S::manuela.c.batista@mass.gov::ef55f405-31ff-46e0-9071-eeba4d2ba03f" providerId="AD" clId="Web-{245353EC-6B98-4ADA-B0F6-CBF0090B00C7}" dt="2024-07-17T18:17:03.656" v="134"/>
          <ac:spMkLst>
            <pc:docMk/>
            <pc:sldMk cId="1234575313" sldId="2147470035"/>
            <ac:spMk id="7" creationId="{06882ED4-E4EB-74A0-6B03-2ADFED6D2C42}"/>
          </ac:spMkLst>
        </pc:spChg>
        <pc:spChg chg="add mod">
          <ac:chgData name="Batista, Manuela C (DPH)" userId="S::manuela.c.batista@mass.gov::ef55f405-31ff-46e0-9071-eeba4d2ba03f" providerId="AD" clId="Web-{245353EC-6B98-4ADA-B0F6-CBF0090B00C7}" dt="2024-07-17T18:18:47.327" v="186" actId="20577"/>
          <ac:spMkLst>
            <pc:docMk/>
            <pc:sldMk cId="1234575313" sldId="2147470035"/>
            <ac:spMk id="8" creationId="{D218A32F-4596-231A-BBE5-0FE48839A94E}"/>
          </ac:spMkLst>
        </pc:spChg>
        <pc:picChg chg="add mod ord">
          <ac:chgData name="Batista, Manuela C (DPH)" userId="S::manuela.c.batista@mass.gov::ef55f405-31ff-46e0-9071-eeba4d2ba03f" providerId="AD" clId="Web-{245353EC-6B98-4ADA-B0F6-CBF0090B00C7}" dt="2024-07-17T18:12:09.362" v="120" actId="1076"/>
          <ac:picMkLst>
            <pc:docMk/>
            <pc:sldMk cId="1234575313" sldId="2147470035"/>
            <ac:picMk id="5" creationId="{9E9E82F3-94A6-2D02-9CC3-D0A19EE69D7B}"/>
          </ac:picMkLst>
        </pc:picChg>
      </pc:sldChg>
      <pc:sldChg chg="addSp delSp modSp new">
        <pc:chgData name="Batista, Manuela C (DPH)" userId="S::manuela.c.batista@mass.gov::ef55f405-31ff-46e0-9071-eeba4d2ba03f" providerId="AD" clId="Web-{245353EC-6B98-4ADA-B0F6-CBF0090B00C7}" dt="2024-07-17T18:26:49.855" v="202" actId="14100"/>
        <pc:sldMkLst>
          <pc:docMk/>
          <pc:sldMk cId="2152783574" sldId="2147470036"/>
        </pc:sldMkLst>
        <pc:spChg chg="mod">
          <ac:chgData name="Batista, Manuela C (DPH)" userId="S::manuela.c.batista@mass.gov::ef55f405-31ff-46e0-9071-eeba4d2ba03f" providerId="AD" clId="Web-{245353EC-6B98-4ADA-B0F6-CBF0090B00C7}" dt="2024-07-17T18:23:42.184" v="191" actId="20577"/>
          <ac:spMkLst>
            <pc:docMk/>
            <pc:sldMk cId="2152783574" sldId="2147470036"/>
            <ac:spMk id="3" creationId="{9372D112-6777-89EB-B118-391000448630}"/>
          </ac:spMkLst>
        </pc:spChg>
        <pc:spChg chg="del">
          <ac:chgData name="Batista, Manuela C (DPH)" userId="S::manuela.c.batista@mass.gov::ef55f405-31ff-46e0-9071-eeba4d2ba03f" providerId="AD" clId="Web-{245353EC-6B98-4ADA-B0F6-CBF0090B00C7}" dt="2024-07-17T18:23:34.966" v="188"/>
          <ac:spMkLst>
            <pc:docMk/>
            <pc:sldMk cId="2152783574" sldId="2147470036"/>
            <ac:spMk id="4" creationId="{E720AF77-BBC5-E2F5-A913-7B0AED50CEE3}"/>
          </ac:spMkLst>
        </pc:spChg>
        <pc:picChg chg="add mod ord">
          <ac:chgData name="Batista, Manuela C (DPH)" userId="S::manuela.c.batista@mass.gov::ef55f405-31ff-46e0-9071-eeba4d2ba03f" providerId="AD" clId="Web-{245353EC-6B98-4ADA-B0F6-CBF0090B00C7}" dt="2024-07-17T18:26:49.855" v="202" actId="14100"/>
          <ac:picMkLst>
            <pc:docMk/>
            <pc:sldMk cId="2152783574" sldId="2147470036"/>
            <ac:picMk id="5" creationId="{1F2EA128-55D8-B1D6-D7C2-DE49E19727E8}"/>
          </ac:picMkLst>
        </pc:picChg>
        <pc:picChg chg="add mod">
          <ac:chgData name="Batista, Manuela C (DPH)" userId="S::manuela.c.batista@mass.gov::ef55f405-31ff-46e0-9071-eeba4d2ba03f" providerId="AD" clId="Web-{245353EC-6B98-4ADA-B0F6-CBF0090B00C7}" dt="2024-07-17T18:26:39.542" v="200" actId="1076"/>
          <ac:picMkLst>
            <pc:docMk/>
            <pc:sldMk cId="2152783574" sldId="2147470036"/>
            <ac:picMk id="6" creationId="{D266D968-473C-AFEA-80FD-BAB2F46999CA}"/>
          </ac:picMkLst>
        </pc:picChg>
      </pc:sldChg>
      <pc:sldChg chg="addSp delSp modSp new">
        <pc:chgData name="Batista, Manuela C (DPH)" userId="S::manuela.c.batista@mass.gov::ef55f405-31ff-46e0-9071-eeba4d2ba03f" providerId="AD" clId="Web-{245353EC-6B98-4ADA-B0F6-CBF0090B00C7}" dt="2024-07-17T18:29:59.885" v="212" actId="1076"/>
        <pc:sldMkLst>
          <pc:docMk/>
          <pc:sldMk cId="2383406556" sldId="2147470037"/>
        </pc:sldMkLst>
        <pc:spChg chg="mod">
          <ac:chgData name="Batista, Manuela C (DPH)" userId="S::manuela.c.batista@mass.gov::ef55f405-31ff-46e0-9071-eeba4d2ba03f" providerId="AD" clId="Web-{245353EC-6B98-4ADA-B0F6-CBF0090B00C7}" dt="2024-07-17T18:28:39.323" v="204" actId="20577"/>
          <ac:spMkLst>
            <pc:docMk/>
            <pc:sldMk cId="2383406556" sldId="2147470037"/>
            <ac:spMk id="3" creationId="{55DED4D7-BA9A-6473-1E50-BD38684F4F12}"/>
          </ac:spMkLst>
        </pc:spChg>
        <pc:spChg chg="del">
          <ac:chgData name="Batista, Manuela C (DPH)" userId="S::manuela.c.batista@mass.gov::ef55f405-31ff-46e0-9071-eeba4d2ba03f" providerId="AD" clId="Web-{245353EC-6B98-4ADA-B0F6-CBF0090B00C7}" dt="2024-07-17T18:28:42.229" v="205"/>
          <ac:spMkLst>
            <pc:docMk/>
            <pc:sldMk cId="2383406556" sldId="2147470037"/>
            <ac:spMk id="4" creationId="{D41E8E8D-EE4F-82A6-CA99-799E06E80FFE}"/>
          </ac:spMkLst>
        </pc:spChg>
        <pc:picChg chg="add mod ord">
          <ac:chgData name="Batista, Manuela C (DPH)" userId="S::manuela.c.batista@mass.gov::ef55f405-31ff-46e0-9071-eeba4d2ba03f" providerId="AD" clId="Web-{245353EC-6B98-4ADA-B0F6-CBF0090B00C7}" dt="2024-07-17T18:28:47.823" v="207" actId="1076"/>
          <ac:picMkLst>
            <pc:docMk/>
            <pc:sldMk cId="2383406556" sldId="2147470037"/>
            <ac:picMk id="5" creationId="{22DBEAAC-9799-9088-D95F-E115879FEEF7}"/>
          </ac:picMkLst>
        </pc:picChg>
        <pc:picChg chg="add mod">
          <ac:chgData name="Batista, Manuela C (DPH)" userId="S::manuela.c.batista@mass.gov::ef55f405-31ff-46e0-9071-eeba4d2ba03f" providerId="AD" clId="Web-{245353EC-6B98-4ADA-B0F6-CBF0090B00C7}" dt="2024-07-17T18:29:21.682" v="210" actId="14100"/>
          <ac:picMkLst>
            <pc:docMk/>
            <pc:sldMk cId="2383406556" sldId="2147470037"/>
            <ac:picMk id="6" creationId="{EEB03A85-9C43-3774-051A-C8F58E9DEE51}"/>
          </ac:picMkLst>
        </pc:picChg>
        <pc:picChg chg="add mod">
          <ac:chgData name="Batista, Manuela C (DPH)" userId="S::manuela.c.batista@mass.gov::ef55f405-31ff-46e0-9071-eeba4d2ba03f" providerId="AD" clId="Web-{245353EC-6B98-4ADA-B0F6-CBF0090B00C7}" dt="2024-07-17T18:29:59.885" v="212" actId="1076"/>
          <ac:picMkLst>
            <pc:docMk/>
            <pc:sldMk cId="2383406556" sldId="2147470037"/>
            <ac:picMk id="7" creationId="{5D0188D1-949C-441B-711C-5EC5C5FE5A44}"/>
          </ac:picMkLst>
        </pc:picChg>
      </pc:sldChg>
      <pc:sldChg chg="addSp delSp modSp new">
        <pc:chgData name="Batista, Manuela C (DPH)" userId="S::manuela.c.batista@mass.gov::ef55f405-31ff-46e0-9071-eeba4d2ba03f" providerId="AD" clId="Web-{245353EC-6B98-4ADA-B0F6-CBF0090B00C7}" dt="2024-07-17T18:31:51.165" v="225" actId="1076"/>
        <pc:sldMkLst>
          <pc:docMk/>
          <pc:sldMk cId="4157831710" sldId="2147470038"/>
        </pc:sldMkLst>
        <pc:spChg chg="mod">
          <ac:chgData name="Batista, Manuela C (DPH)" userId="S::manuela.c.batista@mass.gov::ef55f405-31ff-46e0-9071-eeba4d2ba03f" providerId="AD" clId="Web-{245353EC-6B98-4ADA-B0F6-CBF0090B00C7}" dt="2024-07-17T18:30:56.806" v="217" actId="20577"/>
          <ac:spMkLst>
            <pc:docMk/>
            <pc:sldMk cId="4157831710" sldId="2147470038"/>
            <ac:spMk id="3" creationId="{F61D5654-9547-AA2C-C930-B9B17230D8CC}"/>
          </ac:spMkLst>
        </pc:spChg>
        <pc:spChg chg="del">
          <ac:chgData name="Batista, Manuela C (DPH)" userId="S::manuela.c.batista@mass.gov::ef55f405-31ff-46e0-9071-eeba4d2ba03f" providerId="AD" clId="Web-{245353EC-6B98-4ADA-B0F6-CBF0090B00C7}" dt="2024-07-17T18:30:58.619" v="218"/>
          <ac:spMkLst>
            <pc:docMk/>
            <pc:sldMk cId="4157831710" sldId="2147470038"/>
            <ac:spMk id="4" creationId="{82F0D25F-0A16-D060-B639-E61264E61DCE}"/>
          </ac:spMkLst>
        </pc:spChg>
        <pc:picChg chg="add mod ord">
          <ac:chgData name="Batista, Manuela C (DPH)" userId="S::manuela.c.batista@mass.gov::ef55f405-31ff-46e0-9071-eeba4d2ba03f" providerId="AD" clId="Web-{245353EC-6B98-4ADA-B0F6-CBF0090B00C7}" dt="2024-07-17T18:31:07.931" v="221" actId="1076"/>
          <ac:picMkLst>
            <pc:docMk/>
            <pc:sldMk cId="4157831710" sldId="2147470038"/>
            <ac:picMk id="5" creationId="{3F999F71-713D-C678-F1E2-8346D98D2E21}"/>
          </ac:picMkLst>
        </pc:picChg>
        <pc:picChg chg="add mod">
          <ac:chgData name="Batista, Manuela C (DPH)" userId="S::manuela.c.batista@mass.gov::ef55f405-31ff-46e0-9071-eeba4d2ba03f" providerId="AD" clId="Web-{245353EC-6B98-4ADA-B0F6-CBF0090B00C7}" dt="2024-07-17T18:31:51.165" v="225" actId="1076"/>
          <ac:picMkLst>
            <pc:docMk/>
            <pc:sldMk cId="4157831710" sldId="2147470038"/>
            <ac:picMk id="6" creationId="{9970C26B-68BD-E1BF-0931-450810816F63}"/>
          </ac:picMkLst>
        </pc:picChg>
      </pc:sldChg>
      <pc:sldChg chg="modSp new">
        <pc:chgData name="Batista, Manuela C (DPH)" userId="S::manuela.c.batista@mass.gov::ef55f405-31ff-46e0-9071-eeba4d2ba03f" providerId="AD" clId="Web-{245353EC-6B98-4ADA-B0F6-CBF0090B00C7}" dt="2024-07-17T18:34:11.945" v="241" actId="20577"/>
        <pc:sldMkLst>
          <pc:docMk/>
          <pc:sldMk cId="818137889" sldId="2147470039"/>
        </pc:sldMkLst>
        <pc:spChg chg="mod">
          <ac:chgData name="Batista, Manuela C (DPH)" userId="S::manuela.c.batista@mass.gov::ef55f405-31ff-46e0-9071-eeba4d2ba03f" providerId="AD" clId="Web-{245353EC-6B98-4ADA-B0F6-CBF0090B00C7}" dt="2024-07-17T18:34:11.945" v="241" actId="20577"/>
          <ac:spMkLst>
            <pc:docMk/>
            <pc:sldMk cId="818137889" sldId="2147470039"/>
            <ac:spMk id="4" creationId="{77E36DDD-7C62-2A0A-E928-91AD8D821F04}"/>
          </ac:spMkLst>
        </pc:spChg>
      </pc:sldChg>
    </pc:docChg>
  </pc:docChgLst>
  <pc:docChgLst>
    <pc:chgData name="Ramalingam, Deeptha (DPH)" userId="S::deeptha.ramalingam@mass.gov::104fb83f-a7e3-4d6c-b28f-5e1a730bca5f" providerId="AD" clId="Web-{8B6B34D6-7769-4035-B769-3F46E41C11CD}"/>
    <pc:docChg chg="addSld modSld sldOrd">
      <pc:chgData name="Ramalingam, Deeptha (DPH)" userId="S::deeptha.ramalingam@mass.gov::104fb83f-a7e3-4d6c-b28f-5e1a730bca5f" providerId="AD" clId="Web-{8B6B34D6-7769-4035-B769-3F46E41C11CD}" dt="2024-06-13T13:17:55.297" v="151" actId="20577"/>
      <pc:docMkLst>
        <pc:docMk/>
      </pc:docMkLst>
      <pc:sldChg chg="modSp">
        <pc:chgData name="Ramalingam, Deeptha (DPH)" userId="S::deeptha.ramalingam@mass.gov::104fb83f-a7e3-4d6c-b28f-5e1a730bca5f" providerId="AD" clId="Web-{8B6B34D6-7769-4035-B769-3F46E41C11CD}" dt="2024-06-13T13:16:35.219" v="116" actId="20577"/>
        <pc:sldMkLst>
          <pc:docMk/>
          <pc:sldMk cId="1543493011" sldId="2147470031"/>
        </pc:sldMkLst>
        <pc:spChg chg="mod">
          <ac:chgData name="Ramalingam, Deeptha (DPH)" userId="S::deeptha.ramalingam@mass.gov::104fb83f-a7e3-4d6c-b28f-5e1a730bca5f" providerId="AD" clId="Web-{8B6B34D6-7769-4035-B769-3F46E41C11CD}" dt="2024-06-13T13:14:08.156" v="30" actId="20577"/>
          <ac:spMkLst>
            <pc:docMk/>
            <pc:sldMk cId="1543493011" sldId="2147470031"/>
            <ac:spMk id="3" creationId="{A34975C8-BB06-DDDF-FCD3-38D94E426E9D}"/>
          </ac:spMkLst>
        </pc:spChg>
        <pc:spChg chg="mod">
          <ac:chgData name="Ramalingam, Deeptha (DPH)" userId="S::deeptha.ramalingam@mass.gov::104fb83f-a7e3-4d6c-b28f-5e1a730bca5f" providerId="AD" clId="Web-{8B6B34D6-7769-4035-B769-3F46E41C11CD}" dt="2024-06-13T13:16:35.219" v="116" actId="20577"/>
          <ac:spMkLst>
            <pc:docMk/>
            <pc:sldMk cId="1543493011" sldId="2147470031"/>
            <ac:spMk id="4" creationId="{CF06F76B-D262-403E-41A0-34A4FA00BF65}"/>
          </ac:spMkLst>
        </pc:spChg>
      </pc:sldChg>
      <pc:sldChg chg="modSp new ord">
        <pc:chgData name="Ramalingam, Deeptha (DPH)" userId="S::deeptha.ramalingam@mass.gov::104fb83f-a7e3-4d6c-b28f-5e1a730bca5f" providerId="AD" clId="Web-{8B6B34D6-7769-4035-B769-3F46E41C11CD}" dt="2024-06-13T13:17:55.297" v="151" actId="20577"/>
        <pc:sldMkLst>
          <pc:docMk/>
          <pc:sldMk cId="2386849814" sldId="2147470032"/>
        </pc:sldMkLst>
        <pc:spChg chg="mod">
          <ac:chgData name="Ramalingam, Deeptha (DPH)" userId="S::deeptha.ramalingam@mass.gov::104fb83f-a7e3-4d6c-b28f-5e1a730bca5f" providerId="AD" clId="Web-{8B6B34D6-7769-4035-B769-3F46E41C11CD}" dt="2024-06-13T13:17:05.547" v="123" actId="20577"/>
          <ac:spMkLst>
            <pc:docMk/>
            <pc:sldMk cId="2386849814" sldId="2147470032"/>
            <ac:spMk id="3" creationId="{229E7839-8DD2-A64F-7A4C-75F3FE9AB488}"/>
          </ac:spMkLst>
        </pc:spChg>
        <pc:spChg chg="mod">
          <ac:chgData name="Ramalingam, Deeptha (DPH)" userId="S::deeptha.ramalingam@mass.gov::104fb83f-a7e3-4d6c-b28f-5e1a730bca5f" providerId="AD" clId="Web-{8B6B34D6-7769-4035-B769-3F46E41C11CD}" dt="2024-06-13T13:17:55.297" v="151" actId="20577"/>
          <ac:spMkLst>
            <pc:docMk/>
            <pc:sldMk cId="2386849814" sldId="2147470032"/>
            <ac:spMk id="4" creationId="{B3B6A20B-CB25-DE6F-97FA-D833B26F6B79}"/>
          </ac:spMkLst>
        </pc:spChg>
      </pc:sldChg>
    </pc:docChg>
  </pc:docChgLst>
  <pc:docChgLst>
    <pc:chgData name="Wong, George (DPH)" userId="S::george.wong@mass.gov::b7420a6b-524a-451b-80f2-87370852ab9e" providerId="AD" clId="Web-{0146DB5F-6590-82EF-BFEC-89B6791F73F3}"/>
    <pc:docChg chg="modSld">
      <pc:chgData name="Wong, George (DPH)" userId="S::george.wong@mass.gov::b7420a6b-524a-451b-80f2-87370852ab9e" providerId="AD" clId="Web-{0146DB5F-6590-82EF-BFEC-89B6791F73F3}" dt="2024-07-22T17:51:39.256" v="0" actId="1076"/>
      <pc:docMkLst>
        <pc:docMk/>
      </pc:docMkLst>
      <pc:sldChg chg="modSp">
        <pc:chgData name="Wong, George (DPH)" userId="S::george.wong@mass.gov::b7420a6b-524a-451b-80f2-87370852ab9e" providerId="AD" clId="Web-{0146DB5F-6590-82EF-BFEC-89B6791F73F3}" dt="2024-07-22T17:51:39.256" v="0" actId="1076"/>
        <pc:sldMkLst>
          <pc:docMk/>
          <pc:sldMk cId="2183466458" sldId="2147470043"/>
        </pc:sldMkLst>
        <pc:graphicFrameChg chg="mod">
          <ac:chgData name="Wong, George (DPH)" userId="S::george.wong@mass.gov::b7420a6b-524a-451b-80f2-87370852ab9e" providerId="AD" clId="Web-{0146DB5F-6590-82EF-BFEC-89B6791F73F3}" dt="2024-07-22T17:51:39.256" v="0" actId="1076"/>
          <ac:graphicFrameMkLst>
            <pc:docMk/>
            <pc:sldMk cId="2183466458" sldId="2147470043"/>
            <ac:graphicFrameMk id="6" creationId="{23E185DB-0CD6-3E51-5D6D-5DBA51D081A3}"/>
          </ac:graphicFrameMkLst>
        </pc:graphicFrameChg>
      </pc:sldChg>
    </pc:docChg>
  </pc:docChgLst>
  <pc:docChgLst>
    <pc:chgData name="Geer, Scott W (DPH)" userId="S::scott.w.geer@mass.gov::9b959217-b051-4bd7-84b4-76ce9c9203a7" providerId="AD" clId="Web-{D6EA9489-D9B5-4A79-BA86-63E64F8FE99A}"/>
    <pc:docChg chg="modSld">
      <pc:chgData name="Geer, Scott W (DPH)" userId="S::scott.w.geer@mass.gov::9b959217-b051-4bd7-84b4-76ce9c9203a7" providerId="AD" clId="Web-{D6EA9489-D9B5-4A79-BA86-63E64F8FE99A}" dt="2024-07-22T16:21:24.884" v="152" actId="20577"/>
      <pc:docMkLst>
        <pc:docMk/>
      </pc:docMkLst>
      <pc:sldChg chg="modSp">
        <pc:chgData name="Geer, Scott W (DPH)" userId="S::scott.w.geer@mass.gov::9b959217-b051-4bd7-84b4-76ce9c9203a7" providerId="AD" clId="Web-{D6EA9489-D9B5-4A79-BA86-63E64F8FE99A}" dt="2024-07-22T16:21:24.884" v="152" actId="20577"/>
        <pc:sldMkLst>
          <pc:docMk/>
          <pc:sldMk cId="1408045754" sldId="2147470010"/>
        </pc:sldMkLst>
        <pc:spChg chg="mod">
          <ac:chgData name="Geer, Scott W (DPH)" userId="S::scott.w.geer@mass.gov::9b959217-b051-4bd7-84b4-76ce9c9203a7" providerId="AD" clId="Web-{D6EA9489-D9B5-4A79-BA86-63E64F8FE99A}" dt="2024-07-22T16:21:24.884" v="152" actId="20577"/>
          <ac:spMkLst>
            <pc:docMk/>
            <pc:sldMk cId="1408045754" sldId="2147470010"/>
            <ac:spMk id="4" creationId="{CB1EEDE3-6100-46F1-6097-6ABA91AA6F48}"/>
          </ac:spMkLst>
        </pc:spChg>
      </pc:sldChg>
    </pc:docChg>
  </pc:docChgLst>
  <pc:docChgLst>
    <pc:chgData name="Geer, Scott W (DPH)" userId="S::scott.w.geer@mass.gov::9b959217-b051-4bd7-84b4-76ce9c9203a7" providerId="AD" clId="Web-{73827168-4A41-4D6E-9696-2BF0A0B1B217}"/>
    <pc:docChg chg="modSld">
      <pc:chgData name="Geer, Scott W (DPH)" userId="S::scott.w.geer@mass.gov::9b959217-b051-4bd7-84b4-76ce9c9203a7" providerId="AD" clId="Web-{73827168-4A41-4D6E-9696-2BF0A0B1B217}" dt="2024-05-29T19:03:56.759" v="13" actId="20577"/>
      <pc:docMkLst>
        <pc:docMk/>
      </pc:docMkLst>
      <pc:sldChg chg="modSp">
        <pc:chgData name="Geer, Scott W (DPH)" userId="S::scott.w.geer@mass.gov::9b959217-b051-4bd7-84b4-76ce9c9203a7" providerId="AD" clId="Web-{73827168-4A41-4D6E-9696-2BF0A0B1B217}" dt="2024-05-29T19:03:56.759" v="13" actId="20577"/>
        <pc:sldMkLst>
          <pc:docMk/>
          <pc:sldMk cId="1408045754" sldId="2147470010"/>
        </pc:sldMkLst>
        <pc:spChg chg="mod">
          <ac:chgData name="Geer, Scott W (DPH)" userId="S::scott.w.geer@mass.gov::9b959217-b051-4bd7-84b4-76ce9c9203a7" providerId="AD" clId="Web-{73827168-4A41-4D6E-9696-2BF0A0B1B217}" dt="2024-05-29T19:03:56.759" v="13" actId="20577"/>
          <ac:spMkLst>
            <pc:docMk/>
            <pc:sldMk cId="1408045754" sldId="2147470010"/>
            <ac:spMk id="4" creationId="{CB1EEDE3-6100-46F1-6097-6ABA91AA6F48}"/>
          </ac:spMkLst>
        </pc:spChg>
      </pc:sldChg>
    </pc:docChg>
  </pc:docChgLst>
  <pc:docChgLst>
    <pc:chgData name="Batista, Manuela C (DPH)" userId="S::manuela.c.batista@mass.gov::ef55f405-31ff-46e0-9071-eeba4d2ba03f" providerId="AD" clId="Web-{6C638E30-B522-236B-79FE-FA9CFA34220D}"/>
    <pc:docChg chg="addSld delSld modSld sldOrd">
      <pc:chgData name="Batista, Manuela C (DPH)" userId="S::manuela.c.batista@mass.gov::ef55f405-31ff-46e0-9071-eeba4d2ba03f" providerId="AD" clId="Web-{6C638E30-B522-236B-79FE-FA9CFA34220D}" dt="2024-07-23T18:00:50.265" v="883"/>
      <pc:docMkLst>
        <pc:docMk/>
      </pc:docMkLst>
      <pc:sldChg chg="del">
        <pc:chgData name="Batista, Manuela C (DPH)" userId="S::manuela.c.batista@mass.gov::ef55f405-31ff-46e0-9071-eeba4d2ba03f" providerId="AD" clId="Web-{6C638E30-B522-236B-79FE-FA9CFA34220D}" dt="2024-07-23T15:03:16.076" v="0"/>
        <pc:sldMkLst>
          <pc:docMk/>
          <pc:sldMk cId="1469656329" sldId="2147470004"/>
        </pc:sldMkLst>
      </pc:sldChg>
      <pc:sldChg chg="modSp">
        <pc:chgData name="Batista, Manuela C (DPH)" userId="S::manuela.c.batista@mass.gov::ef55f405-31ff-46e0-9071-eeba4d2ba03f" providerId="AD" clId="Web-{6C638E30-B522-236B-79FE-FA9CFA34220D}" dt="2024-07-23T16:14:44.102" v="642" actId="20577"/>
        <pc:sldMkLst>
          <pc:docMk/>
          <pc:sldMk cId="3616725949" sldId="2147470009"/>
        </pc:sldMkLst>
        <pc:graphicFrameChg chg="modGraphic">
          <ac:chgData name="Batista, Manuela C (DPH)" userId="S::manuela.c.batista@mass.gov::ef55f405-31ff-46e0-9071-eeba4d2ba03f" providerId="AD" clId="Web-{6C638E30-B522-236B-79FE-FA9CFA34220D}" dt="2024-07-23T16:14:44.102" v="642" actId="20577"/>
          <ac:graphicFrameMkLst>
            <pc:docMk/>
            <pc:sldMk cId="3616725949" sldId="2147470009"/>
            <ac:graphicFrameMk id="367" creationId="{3E6E812F-8705-D52A-AF5B-F12016D7C167}"/>
          </ac:graphicFrameMkLst>
        </pc:graphicFrameChg>
      </pc:sldChg>
      <pc:sldChg chg="modSp">
        <pc:chgData name="Batista, Manuela C (DPH)" userId="S::manuela.c.batista@mass.gov::ef55f405-31ff-46e0-9071-eeba4d2ba03f" providerId="AD" clId="Web-{6C638E30-B522-236B-79FE-FA9CFA34220D}" dt="2024-07-23T15:54:23.108" v="438" actId="20577"/>
        <pc:sldMkLst>
          <pc:docMk/>
          <pc:sldMk cId="2214122313" sldId="2147470033"/>
        </pc:sldMkLst>
        <pc:spChg chg="mod">
          <ac:chgData name="Batista, Manuela C (DPH)" userId="S::manuela.c.batista@mass.gov::ef55f405-31ff-46e0-9071-eeba4d2ba03f" providerId="AD" clId="Web-{6C638E30-B522-236B-79FE-FA9CFA34220D}" dt="2024-07-23T15:54:23.108" v="438" actId="20577"/>
          <ac:spMkLst>
            <pc:docMk/>
            <pc:sldMk cId="2214122313" sldId="2147470033"/>
            <ac:spMk id="4" creationId="{3F740736-B979-7200-7502-AFE0F2F6A14F}"/>
          </ac:spMkLst>
        </pc:spChg>
      </pc:sldChg>
      <pc:sldChg chg="modSp">
        <pc:chgData name="Batista, Manuela C (DPH)" userId="S::manuela.c.batista@mass.gov::ef55f405-31ff-46e0-9071-eeba4d2ba03f" providerId="AD" clId="Web-{6C638E30-B522-236B-79FE-FA9CFA34220D}" dt="2024-07-23T15:28:01.060" v="331" actId="20577"/>
        <pc:sldMkLst>
          <pc:docMk/>
          <pc:sldMk cId="577580956" sldId="2147470034"/>
        </pc:sldMkLst>
        <pc:spChg chg="mod">
          <ac:chgData name="Batista, Manuela C (DPH)" userId="S::manuela.c.batista@mass.gov::ef55f405-31ff-46e0-9071-eeba4d2ba03f" providerId="AD" clId="Web-{6C638E30-B522-236B-79FE-FA9CFA34220D}" dt="2024-07-23T15:28:01.060" v="331" actId="20577"/>
          <ac:spMkLst>
            <pc:docMk/>
            <pc:sldMk cId="577580956" sldId="2147470034"/>
            <ac:spMk id="3" creationId="{026C966A-2DB5-AC75-4F79-44EB99B25B38}"/>
          </ac:spMkLst>
        </pc:spChg>
        <pc:spChg chg="mod">
          <ac:chgData name="Batista, Manuela C (DPH)" userId="S::manuela.c.batista@mass.gov::ef55f405-31ff-46e0-9071-eeba4d2ba03f" providerId="AD" clId="Web-{6C638E30-B522-236B-79FE-FA9CFA34220D}" dt="2024-07-23T15:26:39.793" v="292" actId="20577"/>
          <ac:spMkLst>
            <pc:docMk/>
            <pc:sldMk cId="577580956" sldId="2147470034"/>
            <ac:spMk id="4" creationId="{DA6C0E77-0DC4-382E-A6E7-7F4709E04A06}"/>
          </ac:spMkLst>
        </pc:spChg>
      </pc:sldChg>
      <pc:sldChg chg="modSp">
        <pc:chgData name="Batista, Manuela C (DPH)" userId="S::manuela.c.batista@mass.gov::ef55f405-31ff-46e0-9071-eeba4d2ba03f" providerId="AD" clId="Web-{6C638E30-B522-236B-79FE-FA9CFA34220D}" dt="2024-07-23T15:28:31.107" v="332" actId="20577"/>
        <pc:sldMkLst>
          <pc:docMk/>
          <pc:sldMk cId="1234575313" sldId="2147470035"/>
        </pc:sldMkLst>
        <pc:spChg chg="mod">
          <ac:chgData name="Batista, Manuela C (DPH)" userId="S::manuela.c.batista@mass.gov::ef55f405-31ff-46e0-9071-eeba4d2ba03f" providerId="AD" clId="Web-{6C638E30-B522-236B-79FE-FA9CFA34220D}" dt="2024-07-23T15:28:31.107" v="332" actId="20577"/>
          <ac:spMkLst>
            <pc:docMk/>
            <pc:sldMk cId="1234575313" sldId="2147470035"/>
            <ac:spMk id="3" creationId="{1A7C552E-C7BF-14C1-0D9C-BBA4BF06E988}"/>
          </ac:spMkLst>
        </pc:spChg>
      </pc:sldChg>
      <pc:sldChg chg="addSp delSp modSp">
        <pc:chgData name="Batista, Manuela C (DPH)" userId="S::manuela.c.batista@mass.gov::ef55f405-31ff-46e0-9071-eeba4d2ba03f" providerId="AD" clId="Web-{6C638E30-B522-236B-79FE-FA9CFA34220D}" dt="2024-07-23T16:48:39.801" v="707" actId="1076"/>
        <pc:sldMkLst>
          <pc:docMk/>
          <pc:sldMk cId="2152783574" sldId="2147470036"/>
        </pc:sldMkLst>
        <pc:spChg chg="mod">
          <ac:chgData name="Batista, Manuela C (DPH)" userId="S::manuela.c.batista@mass.gov::ef55f405-31ff-46e0-9071-eeba4d2ba03f" providerId="AD" clId="Web-{6C638E30-B522-236B-79FE-FA9CFA34220D}" dt="2024-07-23T15:35:28.538" v="333" actId="1076"/>
          <ac:spMkLst>
            <pc:docMk/>
            <pc:sldMk cId="2152783574" sldId="2147470036"/>
            <ac:spMk id="8" creationId="{E7F3400F-0620-426F-EE50-2A0A12DB0721}"/>
          </ac:spMkLst>
        </pc:spChg>
        <pc:spChg chg="add del mod">
          <ac:chgData name="Batista, Manuela C (DPH)" userId="S::manuela.c.batista@mass.gov::ef55f405-31ff-46e0-9071-eeba4d2ba03f" providerId="AD" clId="Web-{6C638E30-B522-236B-79FE-FA9CFA34220D}" dt="2024-07-23T15:36:50.274" v="339"/>
          <ac:spMkLst>
            <pc:docMk/>
            <pc:sldMk cId="2152783574" sldId="2147470036"/>
            <ac:spMk id="9" creationId="{17E3F0A3-E80E-7571-945C-B2624197C897}"/>
          </ac:spMkLst>
        </pc:spChg>
        <pc:spChg chg="add mod">
          <ac:chgData name="Batista, Manuela C (DPH)" userId="S::manuela.c.batista@mass.gov::ef55f405-31ff-46e0-9071-eeba4d2ba03f" providerId="AD" clId="Web-{6C638E30-B522-236B-79FE-FA9CFA34220D}" dt="2024-07-23T16:48:35.285" v="706" actId="1076"/>
          <ac:spMkLst>
            <pc:docMk/>
            <pc:sldMk cId="2152783574" sldId="2147470036"/>
            <ac:spMk id="10" creationId="{5ABD0149-5D62-377E-DA68-D1133FB606B0}"/>
          </ac:spMkLst>
        </pc:spChg>
        <pc:spChg chg="add del mod">
          <ac:chgData name="Batista, Manuela C (DPH)" userId="S::manuela.c.batista@mass.gov::ef55f405-31ff-46e0-9071-eeba4d2ba03f" providerId="AD" clId="Web-{6C638E30-B522-236B-79FE-FA9CFA34220D}" dt="2024-07-23T16:46:42.548" v="692"/>
          <ac:spMkLst>
            <pc:docMk/>
            <pc:sldMk cId="2152783574" sldId="2147470036"/>
            <ac:spMk id="11" creationId="{6B29E1EE-A6F4-0B18-1384-2144075FADFD}"/>
          </ac:spMkLst>
        </pc:spChg>
        <pc:spChg chg="add mod">
          <ac:chgData name="Batista, Manuela C (DPH)" userId="S::manuela.c.batista@mass.gov::ef55f405-31ff-46e0-9071-eeba4d2ba03f" providerId="AD" clId="Web-{6C638E30-B522-236B-79FE-FA9CFA34220D}" dt="2024-07-23T16:48:39.801" v="707" actId="1076"/>
          <ac:spMkLst>
            <pc:docMk/>
            <pc:sldMk cId="2152783574" sldId="2147470036"/>
            <ac:spMk id="12" creationId="{7265282B-03F8-8D44-4FFD-F8F0E60D1B6F}"/>
          </ac:spMkLst>
        </pc:spChg>
        <pc:spChg chg="add mod">
          <ac:chgData name="Batista, Manuela C (DPH)" userId="S::manuela.c.batista@mass.gov::ef55f405-31ff-46e0-9071-eeba4d2ba03f" providerId="AD" clId="Web-{6C638E30-B522-236B-79FE-FA9CFA34220D}" dt="2024-07-23T16:48:26.285" v="705" actId="1076"/>
          <ac:spMkLst>
            <pc:docMk/>
            <pc:sldMk cId="2152783574" sldId="2147470036"/>
            <ac:spMk id="13" creationId="{6B29E1EE-A6F4-0B18-1384-2144075FADFD}"/>
          </ac:spMkLst>
        </pc:spChg>
        <pc:spChg chg="add mod">
          <ac:chgData name="Batista, Manuela C (DPH)" userId="S::manuela.c.batista@mass.gov::ef55f405-31ff-46e0-9071-eeba4d2ba03f" providerId="AD" clId="Web-{6C638E30-B522-236B-79FE-FA9CFA34220D}" dt="2024-07-23T16:48:20.644" v="704" actId="1076"/>
          <ac:spMkLst>
            <pc:docMk/>
            <pc:sldMk cId="2152783574" sldId="2147470036"/>
            <ac:spMk id="14" creationId="{6B29E1EE-A6F4-0B18-1384-2144075FADFD}"/>
          </ac:spMkLst>
        </pc:spChg>
      </pc:sldChg>
      <pc:sldChg chg="addSp delSp modSp">
        <pc:chgData name="Batista, Manuela C (DPH)" userId="S::manuela.c.batista@mass.gov::ef55f405-31ff-46e0-9071-eeba4d2ba03f" providerId="AD" clId="Web-{6C638E30-B522-236B-79FE-FA9CFA34220D}" dt="2024-07-23T16:52:36.837" v="721" actId="1076"/>
        <pc:sldMkLst>
          <pc:docMk/>
          <pc:sldMk cId="2383406556" sldId="2147470037"/>
        </pc:sldMkLst>
        <pc:spChg chg="add mod">
          <ac:chgData name="Batista, Manuela C (DPH)" userId="S::manuela.c.batista@mass.gov::ef55f405-31ff-46e0-9071-eeba4d2ba03f" providerId="AD" clId="Web-{6C638E30-B522-236B-79FE-FA9CFA34220D}" dt="2024-07-23T16:49:46.427" v="714" actId="1076"/>
          <ac:spMkLst>
            <pc:docMk/>
            <pc:sldMk cId="2383406556" sldId="2147470037"/>
            <ac:spMk id="10" creationId="{22FAA0F9-7A5F-DFA0-AA98-E2B0FCF48ADE}"/>
          </ac:spMkLst>
        </pc:spChg>
        <pc:spChg chg="add mod">
          <ac:chgData name="Batista, Manuela C (DPH)" userId="S::manuela.c.batista@mass.gov::ef55f405-31ff-46e0-9071-eeba4d2ba03f" providerId="AD" clId="Web-{6C638E30-B522-236B-79FE-FA9CFA34220D}" dt="2024-07-23T16:49:53.130" v="715" actId="1076"/>
          <ac:spMkLst>
            <pc:docMk/>
            <pc:sldMk cId="2383406556" sldId="2147470037"/>
            <ac:spMk id="12" creationId="{C7FDDB53-DDC6-74DC-3E96-9DEB8ACDE8ED}"/>
          </ac:spMkLst>
        </pc:spChg>
        <pc:spChg chg="add mod">
          <ac:chgData name="Batista, Manuela C (DPH)" userId="S::manuela.c.batista@mass.gov::ef55f405-31ff-46e0-9071-eeba4d2ba03f" providerId="AD" clId="Web-{6C638E30-B522-236B-79FE-FA9CFA34220D}" dt="2024-07-23T16:50:25.100" v="718" actId="1076"/>
          <ac:spMkLst>
            <pc:docMk/>
            <pc:sldMk cId="2383406556" sldId="2147470037"/>
            <ac:spMk id="14" creationId="{14BFA05D-7199-CE2F-5D8F-2E620D76E8D8}"/>
          </ac:spMkLst>
        </pc:spChg>
        <pc:spChg chg="add mod">
          <ac:chgData name="Batista, Manuela C (DPH)" userId="S::manuela.c.batista@mass.gov::ef55f405-31ff-46e0-9071-eeba4d2ba03f" providerId="AD" clId="Web-{6C638E30-B522-236B-79FE-FA9CFA34220D}" dt="2024-07-23T16:52:36.837" v="721" actId="1076"/>
          <ac:spMkLst>
            <pc:docMk/>
            <pc:sldMk cId="2383406556" sldId="2147470037"/>
            <ac:spMk id="16" creationId="{5F120C26-3D17-1152-74E0-50A1CDAEA1D9}"/>
          </ac:spMkLst>
        </pc:spChg>
        <pc:picChg chg="add mod">
          <ac:chgData name="Batista, Manuela C (DPH)" userId="S::manuela.c.batista@mass.gov::ef55f405-31ff-46e0-9071-eeba4d2ba03f" providerId="AD" clId="Web-{6C638E30-B522-236B-79FE-FA9CFA34220D}" dt="2024-07-23T15:40:03.215" v="356" actId="14100"/>
          <ac:picMkLst>
            <pc:docMk/>
            <pc:sldMk cId="2383406556" sldId="2147470037"/>
            <ac:picMk id="4" creationId="{1876B604-9A2F-D17C-D279-A7FFA9ABCA5D}"/>
          </ac:picMkLst>
        </pc:picChg>
        <pc:picChg chg="del">
          <ac:chgData name="Batista, Manuela C (DPH)" userId="S::manuela.c.batista@mass.gov::ef55f405-31ff-46e0-9071-eeba4d2ba03f" providerId="AD" clId="Web-{6C638E30-B522-236B-79FE-FA9CFA34220D}" dt="2024-07-23T15:39:05.964" v="346"/>
          <ac:picMkLst>
            <pc:docMk/>
            <pc:sldMk cId="2383406556" sldId="2147470037"/>
            <ac:picMk id="7" creationId="{5D0188D1-949C-441B-711C-5EC5C5FE5A44}"/>
          </ac:picMkLst>
        </pc:picChg>
        <pc:picChg chg="add mod">
          <ac:chgData name="Batista, Manuela C (DPH)" userId="S::manuela.c.batista@mass.gov::ef55f405-31ff-46e0-9071-eeba4d2ba03f" providerId="AD" clId="Web-{6C638E30-B522-236B-79FE-FA9CFA34220D}" dt="2024-07-23T15:40:06.653" v="357" actId="1076"/>
          <ac:picMkLst>
            <pc:docMk/>
            <pc:sldMk cId="2383406556" sldId="2147470037"/>
            <ac:picMk id="8" creationId="{A58F38C7-809E-7B82-5FB3-93A12DAB5785}"/>
          </ac:picMkLst>
        </pc:picChg>
      </pc:sldChg>
      <pc:sldChg chg="addSp delSp modSp del">
        <pc:chgData name="Batista, Manuela C (DPH)" userId="S::manuela.c.batista@mass.gov::ef55f405-31ff-46e0-9071-eeba4d2ba03f" providerId="AD" clId="Web-{6C638E30-B522-236B-79FE-FA9CFA34220D}" dt="2024-07-23T15:40:22.575" v="358"/>
        <pc:sldMkLst>
          <pc:docMk/>
          <pc:sldMk cId="4157831710" sldId="2147470038"/>
        </pc:sldMkLst>
        <pc:spChg chg="add mod">
          <ac:chgData name="Batista, Manuela C (DPH)" userId="S::manuela.c.batista@mass.gov::ef55f405-31ff-46e0-9071-eeba4d2ba03f" providerId="AD" clId="Web-{6C638E30-B522-236B-79FE-FA9CFA34220D}" dt="2024-07-23T15:39:41.074" v="351" actId="14100"/>
          <ac:spMkLst>
            <pc:docMk/>
            <pc:sldMk cId="4157831710" sldId="2147470038"/>
            <ac:spMk id="7" creationId="{65BDF224-C829-461A-2B87-00A6E8EEFB50}"/>
          </ac:spMkLst>
        </pc:spChg>
        <pc:picChg chg="del">
          <ac:chgData name="Batista, Manuela C (DPH)" userId="S::manuela.c.batista@mass.gov::ef55f405-31ff-46e0-9071-eeba4d2ba03f" providerId="AD" clId="Web-{6C638E30-B522-236B-79FE-FA9CFA34220D}" dt="2024-07-23T15:39:16.761" v="348"/>
          <ac:picMkLst>
            <pc:docMk/>
            <pc:sldMk cId="4157831710" sldId="2147470038"/>
            <ac:picMk id="5" creationId="{3F999F71-713D-C678-F1E2-8346D98D2E21}"/>
          </ac:picMkLst>
        </pc:picChg>
        <pc:picChg chg="del">
          <ac:chgData name="Batista, Manuela C (DPH)" userId="S::manuela.c.batista@mass.gov::ef55f405-31ff-46e0-9071-eeba4d2ba03f" providerId="AD" clId="Web-{6C638E30-B522-236B-79FE-FA9CFA34220D}" dt="2024-07-23T15:39:44.605" v="352"/>
          <ac:picMkLst>
            <pc:docMk/>
            <pc:sldMk cId="4157831710" sldId="2147470038"/>
            <ac:picMk id="6" creationId="{9970C26B-68BD-E1BF-0931-450810816F63}"/>
          </ac:picMkLst>
        </pc:picChg>
      </pc:sldChg>
      <pc:sldChg chg="addSp modSp">
        <pc:chgData name="Batista, Manuela C (DPH)" userId="S::manuela.c.batista@mass.gov::ef55f405-31ff-46e0-9071-eeba4d2ba03f" providerId="AD" clId="Web-{6C638E30-B522-236B-79FE-FA9CFA34220D}" dt="2024-07-23T17:45:12.964" v="869" actId="1076"/>
        <pc:sldMkLst>
          <pc:docMk/>
          <pc:sldMk cId="818137889" sldId="2147470039"/>
        </pc:sldMkLst>
        <pc:spChg chg="add mod">
          <ac:chgData name="Batista, Manuela C (DPH)" userId="S::manuela.c.batista@mass.gov::ef55f405-31ff-46e0-9071-eeba4d2ba03f" providerId="AD" clId="Web-{6C638E30-B522-236B-79FE-FA9CFA34220D}" dt="2024-07-23T17:30:19.165" v="753" actId="1076"/>
          <ac:spMkLst>
            <pc:docMk/>
            <pc:sldMk cId="818137889" sldId="2147470039"/>
            <ac:spMk id="6" creationId="{55020951-A3A1-8CE8-8F51-071639D1EB96}"/>
          </ac:spMkLst>
        </pc:spChg>
        <pc:spChg chg="add mod">
          <ac:chgData name="Batista, Manuela C (DPH)" userId="S::manuela.c.batista@mass.gov::ef55f405-31ff-46e0-9071-eeba4d2ba03f" providerId="AD" clId="Web-{6C638E30-B522-236B-79FE-FA9CFA34220D}" dt="2024-07-23T17:30:27.149" v="754" actId="1076"/>
          <ac:spMkLst>
            <pc:docMk/>
            <pc:sldMk cId="818137889" sldId="2147470039"/>
            <ac:spMk id="9" creationId="{0623430C-89B4-FA44-2D8E-5290BFC5729D}"/>
          </ac:spMkLst>
        </pc:spChg>
        <pc:spChg chg="add mod">
          <ac:chgData name="Batista, Manuela C (DPH)" userId="S::manuela.c.batista@mass.gov::ef55f405-31ff-46e0-9071-eeba4d2ba03f" providerId="AD" clId="Web-{6C638E30-B522-236B-79FE-FA9CFA34220D}" dt="2024-07-23T17:30:14.164" v="752" actId="1076"/>
          <ac:spMkLst>
            <pc:docMk/>
            <pc:sldMk cId="818137889" sldId="2147470039"/>
            <ac:spMk id="11" creationId="{1E0DE27F-AA86-768C-0B09-977801BFF871}"/>
          </ac:spMkLst>
        </pc:spChg>
        <pc:spChg chg="add mod">
          <ac:chgData name="Batista, Manuela C (DPH)" userId="S::manuela.c.batista@mass.gov::ef55f405-31ff-46e0-9071-eeba4d2ba03f" providerId="AD" clId="Web-{6C638E30-B522-236B-79FE-FA9CFA34220D}" dt="2024-07-23T17:30:35.180" v="755" actId="1076"/>
          <ac:spMkLst>
            <pc:docMk/>
            <pc:sldMk cId="818137889" sldId="2147470039"/>
            <ac:spMk id="13" creationId="{501D8499-17A6-2D54-0450-325263396B1A}"/>
          </ac:spMkLst>
        </pc:spChg>
        <pc:spChg chg="add mod">
          <ac:chgData name="Batista, Manuela C (DPH)" userId="S::manuela.c.batista@mass.gov::ef55f405-31ff-46e0-9071-eeba4d2ba03f" providerId="AD" clId="Web-{6C638E30-B522-236B-79FE-FA9CFA34220D}" dt="2024-07-23T17:30:44.681" v="756" actId="1076"/>
          <ac:spMkLst>
            <pc:docMk/>
            <pc:sldMk cId="818137889" sldId="2147470039"/>
            <ac:spMk id="15" creationId="{53719CB0-709D-0552-E3A9-645E68E4A418}"/>
          </ac:spMkLst>
        </pc:spChg>
        <pc:spChg chg="add mod">
          <ac:chgData name="Batista, Manuela C (DPH)" userId="S::manuela.c.batista@mass.gov::ef55f405-31ff-46e0-9071-eeba4d2ba03f" providerId="AD" clId="Web-{6C638E30-B522-236B-79FE-FA9CFA34220D}" dt="2024-07-23T17:30:53.259" v="757" actId="1076"/>
          <ac:spMkLst>
            <pc:docMk/>
            <pc:sldMk cId="818137889" sldId="2147470039"/>
            <ac:spMk id="17" creationId="{7FFBE958-0C6F-D001-1095-F60BDDC53AA8}"/>
          </ac:spMkLst>
        </pc:spChg>
        <pc:spChg chg="add mod">
          <ac:chgData name="Batista, Manuela C (DPH)" userId="S::manuela.c.batista@mass.gov::ef55f405-31ff-46e0-9071-eeba4d2ba03f" providerId="AD" clId="Web-{6C638E30-B522-236B-79FE-FA9CFA34220D}" dt="2024-07-23T17:31:20.916" v="759" actId="1076"/>
          <ac:spMkLst>
            <pc:docMk/>
            <pc:sldMk cId="818137889" sldId="2147470039"/>
            <ac:spMk id="19" creationId="{BF2B09A7-4148-0F88-212A-AF5710BFD56B}"/>
          </ac:spMkLst>
        </pc:spChg>
        <pc:spChg chg="add mod">
          <ac:chgData name="Batista, Manuela C (DPH)" userId="S::manuela.c.batista@mass.gov::ef55f405-31ff-46e0-9071-eeba4d2ba03f" providerId="AD" clId="Web-{6C638E30-B522-236B-79FE-FA9CFA34220D}" dt="2024-07-23T17:45:12.964" v="869" actId="1076"/>
          <ac:spMkLst>
            <pc:docMk/>
            <pc:sldMk cId="818137889" sldId="2147470039"/>
            <ac:spMk id="20" creationId="{F04F5D97-B7EA-498F-F46C-5C2579D64C0C}"/>
          </ac:spMkLst>
        </pc:spChg>
        <pc:picChg chg="mod">
          <ac:chgData name="Batista, Manuela C (DPH)" userId="S::manuela.c.batista@mass.gov::ef55f405-31ff-46e0-9071-eeba4d2ba03f" providerId="AD" clId="Web-{6C638E30-B522-236B-79FE-FA9CFA34220D}" dt="2024-07-23T17:29:45.461" v="749" actId="1076"/>
          <ac:picMkLst>
            <pc:docMk/>
            <pc:sldMk cId="818137889" sldId="2147470039"/>
            <ac:picMk id="7" creationId="{7F8D37E4-F144-5034-04E4-772DBD3A5286}"/>
          </ac:picMkLst>
        </pc:picChg>
      </pc:sldChg>
      <pc:sldChg chg="ord">
        <pc:chgData name="Batista, Manuela C (DPH)" userId="S::manuela.c.batista@mass.gov::ef55f405-31ff-46e0-9071-eeba4d2ba03f" providerId="AD" clId="Web-{6C638E30-B522-236B-79FE-FA9CFA34220D}" dt="2024-07-23T15:51:46.089" v="426"/>
        <pc:sldMkLst>
          <pc:docMk/>
          <pc:sldMk cId="2183466458" sldId="2147470043"/>
        </pc:sldMkLst>
      </pc:sldChg>
      <pc:sldChg chg="modSp">
        <pc:chgData name="Batista, Manuela C (DPH)" userId="S::manuela.c.batista@mass.gov::ef55f405-31ff-46e0-9071-eeba4d2ba03f" providerId="AD" clId="Web-{6C638E30-B522-236B-79FE-FA9CFA34220D}" dt="2024-07-23T18:00:50.265" v="883"/>
        <pc:sldMkLst>
          <pc:docMk/>
          <pc:sldMk cId="1215694420" sldId="2147470044"/>
        </pc:sldMkLst>
        <pc:graphicFrameChg chg="mod modGraphic">
          <ac:chgData name="Batista, Manuela C (DPH)" userId="S::manuela.c.batista@mass.gov::ef55f405-31ff-46e0-9071-eeba4d2ba03f" providerId="AD" clId="Web-{6C638E30-B522-236B-79FE-FA9CFA34220D}" dt="2024-07-23T18:00:50.265" v="883"/>
          <ac:graphicFrameMkLst>
            <pc:docMk/>
            <pc:sldMk cId="1215694420" sldId="2147470044"/>
            <ac:graphicFrameMk id="5" creationId="{2C5DD2BD-BDD5-C10D-4DA3-9BF44C7C8983}"/>
          </ac:graphicFrameMkLst>
        </pc:graphicFrameChg>
      </pc:sldChg>
      <pc:sldChg chg="addSp delSp modSp new mod modClrScheme chgLayout">
        <pc:chgData name="Batista, Manuela C (DPH)" userId="S::manuela.c.batista@mass.gov::ef55f405-31ff-46e0-9071-eeba4d2ba03f" providerId="AD" clId="Web-{6C638E30-B522-236B-79FE-FA9CFA34220D}" dt="2024-07-23T15:14:54.544" v="42"/>
        <pc:sldMkLst>
          <pc:docMk/>
          <pc:sldMk cId="3876558343" sldId="2147470045"/>
        </pc:sldMkLst>
        <pc:spChg chg="mod ord">
          <ac:chgData name="Batista, Manuela C (DPH)" userId="S::manuela.c.batista@mass.gov::ef55f405-31ff-46e0-9071-eeba4d2ba03f" providerId="AD" clId="Web-{6C638E30-B522-236B-79FE-FA9CFA34220D}" dt="2024-07-23T15:11:51.181" v="5"/>
          <ac:spMkLst>
            <pc:docMk/>
            <pc:sldMk cId="3876558343" sldId="2147470045"/>
            <ac:spMk id="2" creationId="{18ADEC86-AF9C-8AE9-5471-2CBE10667FAC}"/>
          </ac:spMkLst>
        </pc:spChg>
        <pc:spChg chg="del">
          <ac:chgData name="Batista, Manuela C (DPH)" userId="S::manuela.c.batista@mass.gov::ef55f405-31ff-46e0-9071-eeba4d2ba03f" providerId="AD" clId="Web-{6C638E30-B522-236B-79FE-FA9CFA34220D}" dt="2024-07-23T15:11:51.181" v="5"/>
          <ac:spMkLst>
            <pc:docMk/>
            <pc:sldMk cId="3876558343" sldId="2147470045"/>
            <ac:spMk id="3" creationId="{25CA9503-E568-F3BE-9134-B5BFB5669136}"/>
          </ac:spMkLst>
        </pc:spChg>
        <pc:spChg chg="mod ord">
          <ac:chgData name="Batista, Manuela C (DPH)" userId="S::manuela.c.batista@mass.gov::ef55f405-31ff-46e0-9071-eeba4d2ba03f" providerId="AD" clId="Web-{6C638E30-B522-236B-79FE-FA9CFA34220D}" dt="2024-07-23T15:12:14.869" v="30" actId="20577"/>
          <ac:spMkLst>
            <pc:docMk/>
            <pc:sldMk cId="3876558343" sldId="2147470045"/>
            <ac:spMk id="4" creationId="{54E3ED58-8636-79EA-2CAB-0EE48C0B241D}"/>
          </ac:spMkLst>
        </pc:spChg>
        <pc:spChg chg="add mod ord">
          <ac:chgData name="Batista, Manuela C (DPH)" userId="S::manuela.c.batista@mass.gov::ef55f405-31ff-46e0-9071-eeba4d2ba03f" providerId="AD" clId="Web-{6C638E30-B522-236B-79FE-FA9CFA34220D}" dt="2024-07-23T15:12:30.416" v="41" actId="20577"/>
          <ac:spMkLst>
            <pc:docMk/>
            <pc:sldMk cId="3876558343" sldId="2147470045"/>
            <ac:spMk id="5" creationId="{FE00BC6B-6DD3-4E8E-87B9-E2B52E56770E}"/>
          </ac:spMkLst>
        </pc:spChg>
        <pc:spChg chg="add del mod ord">
          <ac:chgData name="Batista, Manuela C (DPH)" userId="S::manuela.c.batista@mass.gov::ef55f405-31ff-46e0-9071-eeba4d2ba03f" providerId="AD" clId="Web-{6C638E30-B522-236B-79FE-FA9CFA34220D}" dt="2024-07-23T15:14:54.544" v="42"/>
          <ac:spMkLst>
            <pc:docMk/>
            <pc:sldMk cId="3876558343" sldId="2147470045"/>
            <ac:spMk id="6" creationId="{6D85F9C0-1D07-FF60-B26E-9C8288EAF2C6}"/>
          </ac:spMkLst>
        </pc:spChg>
      </pc:sldChg>
      <pc:sldChg chg="addSp delSp modSp new">
        <pc:chgData name="Batista, Manuela C (DPH)" userId="S::manuela.c.batista@mass.gov::ef55f405-31ff-46e0-9071-eeba4d2ba03f" providerId="AD" clId="Web-{6C638E30-B522-236B-79FE-FA9CFA34220D}" dt="2024-07-23T16:50:08.880" v="716" actId="1076"/>
        <pc:sldMkLst>
          <pc:docMk/>
          <pc:sldMk cId="2198368067" sldId="2147470046"/>
        </pc:sldMkLst>
        <pc:spChg chg="mod">
          <ac:chgData name="Batista, Manuela C (DPH)" userId="S::manuela.c.batista@mass.gov::ef55f405-31ff-46e0-9071-eeba4d2ba03f" providerId="AD" clId="Web-{6C638E30-B522-236B-79FE-FA9CFA34220D}" dt="2024-07-23T15:40:28.685" v="366" actId="20577"/>
          <ac:spMkLst>
            <pc:docMk/>
            <pc:sldMk cId="2198368067" sldId="2147470046"/>
            <ac:spMk id="3" creationId="{99A21643-7C3F-270A-B6BB-71847752AC76}"/>
          </ac:spMkLst>
        </pc:spChg>
        <pc:spChg chg="del">
          <ac:chgData name="Batista, Manuela C (DPH)" userId="S::manuela.c.batista@mass.gov::ef55f405-31ff-46e0-9071-eeba4d2ba03f" providerId="AD" clId="Web-{6C638E30-B522-236B-79FE-FA9CFA34220D}" dt="2024-07-23T15:39:10.652" v="347"/>
          <ac:spMkLst>
            <pc:docMk/>
            <pc:sldMk cId="2198368067" sldId="2147470046"/>
            <ac:spMk id="4" creationId="{7CF61C6F-BC99-4158-391A-C97FC9865C6D}"/>
          </ac:spMkLst>
        </pc:spChg>
        <pc:spChg chg="add mod">
          <ac:chgData name="Batista, Manuela C (DPH)" userId="S::manuela.c.batista@mass.gov::ef55f405-31ff-46e0-9071-eeba4d2ba03f" providerId="AD" clId="Web-{6C638E30-B522-236B-79FE-FA9CFA34220D}" dt="2024-07-23T16:50:08.880" v="716" actId="1076"/>
          <ac:spMkLst>
            <pc:docMk/>
            <pc:sldMk cId="2198368067" sldId="2147470046"/>
            <ac:spMk id="6" creationId="{6B29E1EE-A6F4-0B18-1384-2144075FADFD}"/>
          </ac:spMkLst>
        </pc:spChg>
        <pc:picChg chg="add mod ord">
          <ac:chgData name="Batista, Manuela C (DPH)" userId="S::manuela.c.batista@mass.gov::ef55f405-31ff-46e0-9071-eeba4d2ba03f" providerId="AD" clId="Web-{6C638E30-B522-236B-79FE-FA9CFA34220D}" dt="2024-07-23T15:40:34.153" v="367" actId="1076"/>
          <ac:picMkLst>
            <pc:docMk/>
            <pc:sldMk cId="2198368067" sldId="2147470046"/>
            <ac:picMk id="5" creationId="{A9E000FC-8CFF-C7A5-26A2-05C99C4D8A73}"/>
          </ac:picMkLst>
        </pc:picChg>
      </pc:sldChg>
      <pc:sldChg chg="addSp delSp modSp new ord">
        <pc:chgData name="Batista, Manuela C (DPH)" userId="S::manuela.c.batista@mass.gov::ef55f405-31ff-46e0-9071-eeba4d2ba03f" providerId="AD" clId="Web-{6C638E30-B522-236B-79FE-FA9CFA34220D}" dt="2024-07-23T15:53:38.966" v="437"/>
        <pc:sldMkLst>
          <pc:docMk/>
          <pc:sldMk cId="258253533" sldId="2147470047"/>
        </pc:sldMkLst>
        <pc:spChg chg="mod">
          <ac:chgData name="Batista, Manuela C (DPH)" userId="S::manuela.c.batista@mass.gov::ef55f405-31ff-46e0-9071-eeba4d2ba03f" providerId="AD" clId="Web-{6C638E30-B522-236B-79FE-FA9CFA34220D}" dt="2024-07-23T15:52:06.511" v="431" actId="20577"/>
          <ac:spMkLst>
            <pc:docMk/>
            <pc:sldMk cId="258253533" sldId="2147470047"/>
            <ac:spMk id="3" creationId="{85629553-98D2-3574-1A5C-00951FB0E8C7}"/>
          </ac:spMkLst>
        </pc:spChg>
        <pc:spChg chg="mod">
          <ac:chgData name="Batista, Manuela C (DPH)" userId="S::manuela.c.batista@mass.gov::ef55f405-31ff-46e0-9071-eeba4d2ba03f" providerId="AD" clId="Web-{6C638E30-B522-236B-79FE-FA9CFA34220D}" dt="2024-07-23T15:49:52.243" v="425" actId="20577"/>
          <ac:spMkLst>
            <pc:docMk/>
            <pc:sldMk cId="258253533" sldId="2147470047"/>
            <ac:spMk id="4" creationId="{4EFBB515-AD44-8276-6C36-64C46D2BA6C2}"/>
          </ac:spMkLst>
        </pc:spChg>
        <pc:spChg chg="add del">
          <ac:chgData name="Batista, Manuela C (DPH)" userId="S::manuela.c.batista@mass.gov::ef55f405-31ff-46e0-9071-eeba4d2ba03f" providerId="AD" clId="Web-{6C638E30-B522-236B-79FE-FA9CFA34220D}" dt="2024-07-23T15:52:23.902" v="433"/>
          <ac:spMkLst>
            <pc:docMk/>
            <pc:sldMk cId="258253533" sldId="2147470047"/>
            <ac:spMk id="5" creationId="{A4D55891-7CB4-183E-7360-12EE0E6C838D}"/>
          </ac:spMkLst>
        </pc:spChg>
        <pc:spChg chg="add del mod">
          <ac:chgData name="Batista, Manuela C (DPH)" userId="S::manuela.c.batista@mass.gov::ef55f405-31ff-46e0-9071-eeba4d2ba03f" providerId="AD" clId="Web-{6C638E30-B522-236B-79FE-FA9CFA34220D}" dt="2024-07-23T15:53:38.966" v="437"/>
          <ac:spMkLst>
            <pc:docMk/>
            <pc:sldMk cId="258253533" sldId="2147470047"/>
            <ac:spMk id="6" creationId="{24D37598-3AA2-BD81-1DD8-FE7AB5DE2D15}"/>
          </ac:spMkLst>
        </pc:spChg>
      </pc:sldChg>
    </pc:docChg>
  </pc:docChgLst>
  <pc:docChgLst>
    <pc:chgData name="Geer, Scott W (DPH)" userId="S::scott.w.geer@mass.gov::9b959217-b051-4bd7-84b4-76ce9c9203a7" providerId="AD" clId="Web-{49803E9D-1F3C-43D2-9A8D-16913BD4D661}"/>
    <pc:docChg chg="modSld">
      <pc:chgData name="Geer, Scott W (DPH)" userId="S::scott.w.geer@mass.gov::9b959217-b051-4bd7-84b4-76ce9c9203a7" providerId="AD" clId="Web-{49803E9D-1F3C-43D2-9A8D-16913BD4D661}" dt="2024-05-29T19:01:53.293" v="4" actId="20577"/>
      <pc:docMkLst>
        <pc:docMk/>
      </pc:docMkLst>
      <pc:sldChg chg="modSp">
        <pc:chgData name="Geer, Scott W (DPH)" userId="S::scott.w.geer@mass.gov::9b959217-b051-4bd7-84b4-76ce9c9203a7" providerId="AD" clId="Web-{49803E9D-1F3C-43D2-9A8D-16913BD4D661}" dt="2024-05-29T19:01:53.293" v="4" actId="20577"/>
        <pc:sldMkLst>
          <pc:docMk/>
          <pc:sldMk cId="1408045754" sldId="2147470010"/>
        </pc:sldMkLst>
        <pc:spChg chg="mod">
          <ac:chgData name="Geer, Scott W (DPH)" userId="S::scott.w.geer@mass.gov::9b959217-b051-4bd7-84b4-76ce9c9203a7" providerId="AD" clId="Web-{49803E9D-1F3C-43D2-9A8D-16913BD4D661}" dt="2024-05-29T19:01:53.293" v="4" actId="20577"/>
          <ac:spMkLst>
            <pc:docMk/>
            <pc:sldMk cId="1408045754" sldId="2147470010"/>
            <ac:spMk id="4" creationId="{CB1EEDE3-6100-46F1-6097-6ABA91AA6F48}"/>
          </ac:spMkLst>
        </pc:spChg>
      </pc:sldChg>
    </pc:docChg>
  </pc:docChgLst>
  <pc:docChgLst>
    <pc:chgData name="Geer, Scott W (DPH)" userId="S::scott.w.geer@mass.gov::9b959217-b051-4bd7-84b4-76ce9c9203a7" providerId="AD" clId="Web-{4B53F7CA-535A-4F10-870C-4BBE1676730E}"/>
    <pc:docChg chg="modSld">
      <pc:chgData name="Geer, Scott W (DPH)" userId="S::scott.w.geer@mass.gov::9b959217-b051-4bd7-84b4-76ce9c9203a7" providerId="AD" clId="Web-{4B53F7CA-535A-4F10-870C-4BBE1676730E}" dt="2024-07-23T18:42:59.913" v="9" actId="20577"/>
      <pc:docMkLst>
        <pc:docMk/>
      </pc:docMkLst>
      <pc:sldChg chg="modSp">
        <pc:chgData name="Geer, Scott W (DPH)" userId="S::scott.w.geer@mass.gov::9b959217-b051-4bd7-84b4-76ce9c9203a7" providerId="AD" clId="Web-{4B53F7CA-535A-4F10-870C-4BBE1676730E}" dt="2024-07-23T18:42:59.913" v="9" actId="20577"/>
        <pc:sldMkLst>
          <pc:docMk/>
          <pc:sldMk cId="3616725949" sldId="2147470009"/>
        </pc:sldMkLst>
        <pc:graphicFrameChg chg="mod modGraphic">
          <ac:chgData name="Geer, Scott W (DPH)" userId="S::scott.w.geer@mass.gov::9b959217-b051-4bd7-84b4-76ce9c9203a7" providerId="AD" clId="Web-{4B53F7CA-535A-4F10-870C-4BBE1676730E}" dt="2024-07-23T18:42:59.913" v="9" actId="20577"/>
          <ac:graphicFrameMkLst>
            <pc:docMk/>
            <pc:sldMk cId="3616725949" sldId="2147470009"/>
            <ac:graphicFrameMk id="367" creationId="{3E6E812F-8705-D52A-AF5B-F12016D7C167}"/>
          </ac:graphicFrameMkLst>
        </pc:graphicFrameChg>
      </pc:sldChg>
    </pc:docChg>
  </pc:docChgLst>
  <pc:docChgLst>
    <pc:chgData name="Batista, Manuela C (DPH)" userId="S::manuela.c.batista@mass.gov::ef55f405-31ff-46e0-9071-eeba4d2ba03f" providerId="AD" clId="Web-{DABD1399-1F00-43F7-A885-F7F65F4B392A}"/>
    <pc:docChg chg="modSld">
      <pc:chgData name="Batista, Manuela C (DPH)" userId="S::manuela.c.batista@mass.gov::ef55f405-31ff-46e0-9071-eeba4d2ba03f" providerId="AD" clId="Web-{DABD1399-1F00-43F7-A885-F7F65F4B392A}" dt="2024-07-23T18:41:16.177" v="2" actId="20577"/>
      <pc:docMkLst>
        <pc:docMk/>
      </pc:docMkLst>
      <pc:sldChg chg="modSp">
        <pc:chgData name="Batista, Manuela C (DPH)" userId="S::manuela.c.batista@mass.gov::ef55f405-31ff-46e0-9071-eeba4d2ba03f" providerId="AD" clId="Web-{DABD1399-1F00-43F7-A885-F7F65F4B392A}" dt="2024-07-23T18:41:16.177" v="2" actId="20577"/>
        <pc:sldMkLst>
          <pc:docMk/>
          <pc:sldMk cId="1408045754" sldId="2147470010"/>
        </pc:sldMkLst>
        <pc:spChg chg="mod">
          <ac:chgData name="Batista, Manuela C (DPH)" userId="S::manuela.c.batista@mass.gov::ef55f405-31ff-46e0-9071-eeba4d2ba03f" providerId="AD" clId="Web-{DABD1399-1F00-43F7-A885-F7F65F4B392A}" dt="2024-07-23T18:41:16.177" v="2" actId="20577"/>
          <ac:spMkLst>
            <pc:docMk/>
            <pc:sldMk cId="1408045754" sldId="2147470010"/>
            <ac:spMk id="4" creationId="{CB1EEDE3-6100-46F1-6097-6ABA91AA6F48}"/>
          </ac:spMkLst>
        </pc:spChg>
      </pc:sldChg>
    </pc:docChg>
  </pc:docChgLst>
  <pc:docChgLst>
    <pc:chgData name="Batista, Manuela C (DPH)" userId="S::manuela.c.batista@mass.gov::ef55f405-31ff-46e0-9071-eeba4d2ba03f" providerId="AD" clId="Web-{A501C7FD-074D-4A16-8428-6DD153A4D48F}"/>
    <pc:docChg chg="addSld modSld">
      <pc:chgData name="Batista, Manuela C (DPH)" userId="S::manuela.c.batista@mass.gov::ef55f405-31ff-46e0-9071-eeba4d2ba03f" providerId="AD" clId="Web-{A501C7FD-074D-4A16-8428-6DD153A4D48F}" dt="2024-05-30T13:24:20.370" v="48" actId="1076"/>
      <pc:docMkLst>
        <pc:docMk/>
      </pc:docMkLst>
      <pc:sldChg chg="addSp delSp modSp new mod setBg">
        <pc:chgData name="Batista, Manuela C (DPH)" userId="S::manuela.c.batista@mass.gov::ef55f405-31ff-46e0-9071-eeba4d2ba03f" providerId="AD" clId="Web-{A501C7FD-074D-4A16-8428-6DD153A4D48F}" dt="2024-05-30T13:24:20.370" v="48" actId="1076"/>
        <pc:sldMkLst>
          <pc:docMk/>
          <pc:sldMk cId="3665503416" sldId="2147470024"/>
        </pc:sldMkLst>
        <pc:spChg chg="mod ord">
          <ac:chgData name="Batista, Manuela C (DPH)" userId="S::manuela.c.batista@mass.gov::ef55f405-31ff-46e0-9071-eeba4d2ba03f" providerId="AD" clId="Web-{A501C7FD-074D-4A16-8428-6DD153A4D48F}" dt="2024-05-30T13:21:14.557" v="40"/>
          <ac:spMkLst>
            <pc:docMk/>
            <pc:sldMk cId="3665503416" sldId="2147470024"/>
            <ac:spMk id="2" creationId="{7899DAA2-44A1-B4E8-3C2A-3DC7F2ABCE48}"/>
          </ac:spMkLst>
        </pc:spChg>
        <pc:spChg chg="mod">
          <ac:chgData name="Batista, Manuela C (DPH)" userId="S::manuela.c.batista@mass.gov::ef55f405-31ff-46e0-9071-eeba4d2ba03f" providerId="AD" clId="Web-{A501C7FD-074D-4A16-8428-6DD153A4D48F}" dt="2024-05-30T13:21:14.557" v="40"/>
          <ac:spMkLst>
            <pc:docMk/>
            <pc:sldMk cId="3665503416" sldId="2147470024"/>
            <ac:spMk id="3" creationId="{FC2A79E4-D758-0E5F-BB77-4868F83A4710}"/>
          </ac:spMkLst>
        </pc:spChg>
        <pc:spChg chg="del">
          <ac:chgData name="Batista, Manuela C (DPH)" userId="S::manuela.c.batista@mass.gov::ef55f405-31ff-46e0-9071-eeba4d2ba03f" providerId="AD" clId="Web-{A501C7FD-074D-4A16-8428-6DD153A4D48F}" dt="2024-05-30T13:17:57.307" v="19"/>
          <ac:spMkLst>
            <pc:docMk/>
            <pc:sldMk cId="3665503416" sldId="2147470024"/>
            <ac:spMk id="4" creationId="{1C5CADFF-0D27-B66B-3E4E-F6CFE17FA55C}"/>
          </ac:spMkLst>
        </pc:spChg>
        <pc:spChg chg="add del mod">
          <ac:chgData name="Batista, Manuela C (DPH)" userId="S::manuela.c.batista@mass.gov::ef55f405-31ff-46e0-9071-eeba4d2ba03f" providerId="AD" clId="Web-{A501C7FD-074D-4A16-8428-6DD153A4D48F}" dt="2024-05-30T13:20:59.557" v="39"/>
          <ac:spMkLst>
            <pc:docMk/>
            <pc:sldMk cId="3665503416" sldId="2147470024"/>
            <ac:spMk id="7" creationId="{CA36397D-895F-06B3-0E21-9909CE0083D6}"/>
          </ac:spMkLst>
        </pc:spChg>
        <pc:spChg chg="add del mod">
          <ac:chgData name="Batista, Manuela C (DPH)" userId="S::manuela.c.batista@mass.gov::ef55f405-31ff-46e0-9071-eeba4d2ba03f" providerId="AD" clId="Web-{A501C7FD-074D-4A16-8428-6DD153A4D48F}" dt="2024-05-30T13:22:20.854" v="45"/>
          <ac:spMkLst>
            <pc:docMk/>
            <pc:sldMk cId="3665503416" sldId="2147470024"/>
            <ac:spMk id="11" creationId="{95E615AC-EBC8-CCD4-929E-16838AC3102F}"/>
          </ac:spMkLst>
        </pc:spChg>
        <pc:spChg chg="add">
          <ac:chgData name="Batista, Manuela C (DPH)" userId="S::manuela.c.batista@mass.gov::ef55f405-31ff-46e0-9071-eeba4d2ba03f" providerId="AD" clId="Web-{A501C7FD-074D-4A16-8428-6DD153A4D48F}" dt="2024-05-30T13:21:14.557" v="40"/>
          <ac:spMkLst>
            <pc:docMk/>
            <pc:sldMk cId="3665503416" sldId="2147470024"/>
            <ac:spMk id="13" creationId="{A8384FB5-9ADC-4DDC-881B-597D56F5B15D}"/>
          </ac:spMkLst>
        </pc:spChg>
        <pc:spChg chg="add">
          <ac:chgData name="Batista, Manuela C (DPH)" userId="S::manuela.c.batista@mass.gov::ef55f405-31ff-46e0-9071-eeba4d2ba03f" providerId="AD" clId="Web-{A501C7FD-074D-4A16-8428-6DD153A4D48F}" dt="2024-05-30T13:21:14.557" v="40"/>
          <ac:spMkLst>
            <pc:docMk/>
            <pc:sldMk cId="3665503416" sldId="2147470024"/>
            <ac:spMk id="15" creationId="{91E5A9A7-95C6-4F4F-B00E-C82E07FE62EF}"/>
          </ac:spMkLst>
        </pc:spChg>
        <pc:spChg chg="add">
          <ac:chgData name="Batista, Manuela C (DPH)" userId="S::manuela.c.batista@mass.gov::ef55f405-31ff-46e0-9071-eeba4d2ba03f" providerId="AD" clId="Web-{A501C7FD-074D-4A16-8428-6DD153A4D48F}" dt="2024-05-30T13:21:14.557" v="40"/>
          <ac:spMkLst>
            <pc:docMk/>
            <pc:sldMk cId="3665503416" sldId="2147470024"/>
            <ac:spMk id="17" creationId="{D07DD2DE-F619-49DD-B5E7-03A290FF4ED1}"/>
          </ac:spMkLst>
        </pc:spChg>
        <pc:spChg chg="add">
          <ac:chgData name="Batista, Manuela C (DPH)" userId="S::manuela.c.batista@mass.gov::ef55f405-31ff-46e0-9071-eeba4d2ba03f" providerId="AD" clId="Web-{A501C7FD-074D-4A16-8428-6DD153A4D48F}" dt="2024-05-30T13:21:14.557" v="40"/>
          <ac:spMkLst>
            <pc:docMk/>
            <pc:sldMk cId="3665503416" sldId="2147470024"/>
            <ac:spMk id="19" creationId="{85149191-5F60-4A28-AAFF-039F96B0F3EC}"/>
          </ac:spMkLst>
        </pc:spChg>
        <pc:spChg chg="add">
          <ac:chgData name="Batista, Manuela C (DPH)" userId="S::manuela.c.batista@mass.gov::ef55f405-31ff-46e0-9071-eeba4d2ba03f" providerId="AD" clId="Web-{A501C7FD-074D-4A16-8428-6DD153A4D48F}" dt="2024-05-30T13:21:14.557" v="40"/>
          <ac:spMkLst>
            <pc:docMk/>
            <pc:sldMk cId="3665503416" sldId="2147470024"/>
            <ac:spMk id="21" creationId="{F8260ED5-17F7-4158-B241-D51DD4CF1B7E}"/>
          </ac:spMkLst>
        </pc:spChg>
        <pc:picChg chg="add del mod ord">
          <ac:chgData name="Batista, Manuela C (DPH)" userId="S::manuela.c.batista@mass.gov::ef55f405-31ff-46e0-9071-eeba4d2ba03f" providerId="AD" clId="Web-{A501C7FD-074D-4A16-8428-6DD153A4D48F}" dt="2024-05-30T13:18:26.197" v="24"/>
          <ac:picMkLst>
            <pc:docMk/>
            <pc:sldMk cId="3665503416" sldId="2147470024"/>
            <ac:picMk id="5" creationId="{B38E4319-6B92-F313-9E13-E156EFE014DA}"/>
          </ac:picMkLst>
        </pc:picChg>
        <pc:picChg chg="add del mod ord">
          <ac:chgData name="Batista, Manuela C (DPH)" userId="S::manuela.c.batista@mass.gov::ef55f405-31ff-46e0-9071-eeba4d2ba03f" providerId="AD" clId="Web-{A501C7FD-074D-4A16-8428-6DD153A4D48F}" dt="2024-05-30T13:21:48.010" v="42"/>
          <ac:picMkLst>
            <pc:docMk/>
            <pc:sldMk cId="3665503416" sldId="2147470024"/>
            <ac:picMk id="8" creationId="{6E89C3DF-5227-69E8-BFBE-3B7DC2B79A9F}"/>
          </ac:picMkLst>
        </pc:picChg>
        <pc:picChg chg="add del mod">
          <ac:chgData name="Batista, Manuela C (DPH)" userId="S::manuela.c.batista@mass.gov::ef55f405-31ff-46e0-9071-eeba4d2ba03f" providerId="AD" clId="Web-{A501C7FD-074D-4A16-8428-6DD153A4D48F}" dt="2024-05-30T13:24:14.557" v="47"/>
          <ac:picMkLst>
            <pc:docMk/>
            <pc:sldMk cId="3665503416" sldId="2147470024"/>
            <ac:picMk id="9" creationId="{73031357-F228-4269-6002-AB03E839199E}"/>
          </ac:picMkLst>
        </pc:picChg>
        <pc:picChg chg="add mod">
          <ac:chgData name="Batista, Manuela C (DPH)" userId="S::manuela.c.batista@mass.gov::ef55f405-31ff-46e0-9071-eeba4d2ba03f" providerId="AD" clId="Web-{A501C7FD-074D-4A16-8428-6DD153A4D48F}" dt="2024-05-30T13:24:20.370" v="48" actId="1076"/>
          <ac:picMkLst>
            <pc:docMk/>
            <pc:sldMk cId="3665503416" sldId="2147470024"/>
            <ac:picMk id="12" creationId="{87FA760E-09FA-DA9F-804A-68CA4C2286DE}"/>
          </ac:picMkLst>
        </pc:picChg>
      </pc:sldChg>
      <pc:sldChg chg="addSp delSp modSp new mod setBg">
        <pc:chgData name="Batista, Manuela C (DPH)" userId="S::manuela.c.batista@mass.gov::ef55f405-31ff-46e0-9071-eeba4d2ba03f" providerId="AD" clId="Web-{A501C7FD-074D-4A16-8428-6DD153A4D48F}" dt="2024-05-30T13:19:36.635" v="38" actId="1076"/>
        <pc:sldMkLst>
          <pc:docMk/>
          <pc:sldMk cId="3365417423" sldId="2147470025"/>
        </pc:sldMkLst>
        <pc:spChg chg="mod ord">
          <ac:chgData name="Batista, Manuela C (DPH)" userId="S::manuela.c.batista@mass.gov::ef55f405-31ff-46e0-9071-eeba4d2ba03f" providerId="AD" clId="Web-{A501C7FD-074D-4A16-8428-6DD153A4D48F}" dt="2024-05-30T13:19:00.838" v="30"/>
          <ac:spMkLst>
            <pc:docMk/>
            <pc:sldMk cId="3365417423" sldId="2147470025"/>
            <ac:spMk id="2" creationId="{E82EE822-61F6-3B53-326E-A213555A2F13}"/>
          </ac:spMkLst>
        </pc:spChg>
        <pc:spChg chg="mod">
          <ac:chgData name="Batista, Manuela C (DPH)" userId="S::manuela.c.batista@mass.gov::ef55f405-31ff-46e0-9071-eeba4d2ba03f" providerId="AD" clId="Web-{A501C7FD-074D-4A16-8428-6DD153A4D48F}" dt="2024-05-30T13:19:00.838" v="30"/>
          <ac:spMkLst>
            <pc:docMk/>
            <pc:sldMk cId="3365417423" sldId="2147470025"/>
            <ac:spMk id="3" creationId="{6245293C-35CA-11A6-2DC1-8FE5C2F7653A}"/>
          </ac:spMkLst>
        </pc:spChg>
        <pc:spChg chg="del">
          <ac:chgData name="Batista, Manuela C (DPH)" userId="S::manuela.c.batista@mass.gov::ef55f405-31ff-46e0-9071-eeba4d2ba03f" providerId="AD" clId="Web-{A501C7FD-074D-4A16-8428-6DD153A4D48F}" dt="2024-05-30T13:18:31.557" v="25"/>
          <ac:spMkLst>
            <pc:docMk/>
            <pc:sldMk cId="3365417423" sldId="2147470025"/>
            <ac:spMk id="4" creationId="{8BEB68EC-68CC-6958-9AC2-94A338FD80AD}"/>
          </ac:spMkLst>
        </pc:spChg>
        <pc:spChg chg="add del">
          <ac:chgData name="Batista, Manuela C (DPH)" userId="S::manuela.c.batista@mass.gov::ef55f405-31ff-46e0-9071-eeba4d2ba03f" providerId="AD" clId="Web-{A501C7FD-074D-4A16-8428-6DD153A4D48F}" dt="2024-05-30T13:19:17.885" v="34"/>
          <ac:spMkLst>
            <pc:docMk/>
            <pc:sldMk cId="3365417423" sldId="2147470025"/>
            <ac:spMk id="9" creationId="{D4741307-5F92-0C1F-51B5-7737F70B6DC2}"/>
          </ac:spMkLst>
        </pc:spChg>
        <pc:spChg chg="add">
          <ac:chgData name="Batista, Manuela C (DPH)" userId="S::manuela.c.batista@mass.gov::ef55f405-31ff-46e0-9071-eeba4d2ba03f" providerId="AD" clId="Web-{A501C7FD-074D-4A16-8428-6DD153A4D48F}" dt="2024-05-30T13:19:00.838" v="30"/>
          <ac:spMkLst>
            <pc:docMk/>
            <pc:sldMk cId="3365417423" sldId="2147470025"/>
            <ac:spMk id="12" creationId="{F13C74B1-5B17-4795-BED0-7140497B445A}"/>
          </ac:spMkLst>
        </pc:spChg>
        <pc:spChg chg="add">
          <ac:chgData name="Batista, Manuela C (DPH)" userId="S::manuela.c.batista@mass.gov::ef55f405-31ff-46e0-9071-eeba4d2ba03f" providerId="AD" clId="Web-{A501C7FD-074D-4A16-8428-6DD153A4D48F}" dt="2024-05-30T13:19:00.838" v="30"/>
          <ac:spMkLst>
            <pc:docMk/>
            <pc:sldMk cId="3365417423" sldId="2147470025"/>
            <ac:spMk id="14" creationId="{D4974D33-8DC5-464E-8C6D-BE58F0669C17}"/>
          </ac:spMkLst>
        </pc:spChg>
        <pc:picChg chg="add del mod ord">
          <ac:chgData name="Batista, Manuela C (DPH)" userId="S::manuela.c.batista@mass.gov::ef55f405-31ff-46e0-9071-eeba4d2ba03f" providerId="AD" clId="Web-{A501C7FD-074D-4A16-8428-6DD153A4D48F}" dt="2024-05-30T13:19:20.323" v="35"/>
          <ac:picMkLst>
            <pc:docMk/>
            <pc:sldMk cId="3365417423" sldId="2147470025"/>
            <ac:picMk id="5" creationId="{1AE6AF66-7D19-906B-32D9-15BFEA195F41}"/>
          </ac:picMkLst>
        </pc:picChg>
        <pc:picChg chg="add mod ord">
          <ac:chgData name="Batista, Manuela C (DPH)" userId="S::manuela.c.batista@mass.gov::ef55f405-31ff-46e0-9071-eeba4d2ba03f" providerId="AD" clId="Web-{A501C7FD-074D-4A16-8428-6DD153A4D48F}" dt="2024-05-30T13:19:36.635" v="38" actId="1076"/>
          <ac:picMkLst>
            <pc:docMk/>
            <pc:sldMk cId="3365417423" sldId="2147470025"/>
            <ac:picMk id="6" creationId="{43B426F6-1C6C-681D-39F4-5A6EAF7EA127}"/>
          </ac:picMkLst>
        </pc:picChg>
      </pc:sldChg>
    </pc:docChg>
  </pc:docChgLst>
  <pc:docChgLst>
    <pc:chgData name="Batista, Manuela C (DPH)" userId="S::manuela.c.batista@mass.gov::ef55f405-31ff-46e0-9071-eeba4d2ba03f" providerId="AD" clId="Web-{F71FC2D5-AF72-27EC-9B1A-227640ECBA6E}"/>
    <pc:docChg chg="modSld">
      <pc:chgData name="Batista, Manuela C (DPH)" userId="S::manuela.c.batista@mass.gov::ef55f405-31ff-46e0-9071-eeba4d2ba03f" providerId="AD" clId="Web-{F71FC2D5-AF72-27EC-9B1A-227640ECBA6E}" dt="2024-07-23T19:21:44.413" v="149"/>
      <pc:docMkLst>
        <pc:docMk/>
      </pc:docMkLst>
      <pc:sldChg chg="addSp delSp modSp">
        <pc:chgData name="Batista, Manuela C (DPH)" userId="S::manuela.c.batista@mass.gov::ef55f405-31ff-46e0-9071-eeba4d2ba03f" providerId="AD" clId="Web-{F71FC2D5-AF72-27EC-9B1A-227640ECBA6E}" dt="2024-07-23T19:21:44.413" v="149"/>
        <pc:sldMkLst>
          <pc:docMk/>
          <pc:sldMk cId="1234575313" sldId="2147470035"/>
        </pc:sldMkLst>
        <pc:spChg chg="mod">
          <ac:chgData name="Batista, Manuela C (DPH)" userId="S::manuela.c.batista@mass.gov::ef55f405-31ff-46e0-9071-eeba4d2ba03f" providerId="AD" clId="Web-{F71FC2D5-AF72-27EC-9B1A-227640ECBA6E}" dt="2024-07-23T19:21:33.741" v="145" actId="20577"/>
          <ac:spMkLst>
            <pc:docMk/>
            <pc:sldMk cId="1234575313" sldId="2147470035"/>
            <ac:spMk id="8" creationId="{D218A32F-4596-231A-BBE5-0FE48839A94E}"/>
          </ac:spMkLst>
        </pc:spChg>
        <pc:spChg chg="add del mod">
          <ac:chgData name="Batista, Manuela C (DPH)" userId="S::manuela.c.batista@mass.gov::ef55f405-31ff-46e0-9071-eeba4d2ba03f" providerId="AD" clId="Web-{F71FC2D5-AF72-27EC-9B1A-227640ECBA6E}" dt="2024-07-23T19:15:54.446" v="102"/>
          <ac:spMkLst>
            <pc:docMk/>
            <pc:sldMk cId="1234575313" sldId="2147470035"/>
            <ac:spMk id="9" creationId="{2AADB765-182A-7504-5A72-4408EE85C250}"/>
          </ac:spMkLst>
        </pc:spChg>
        <pc:spChg chg="add mod">
          <ac:chgData name="Batista, Manuela C (DPH)" userId="S::manuela.c.batista@mass.gov::ef55f405-31ff-46e0-9071-eeba4d2ba03f" providerId="AD" clId="Web-{F71FC2D5-AF72-27EC-9B1A-227640ECBA6E}" dt="2024-07-23T19:17:01.821" v="106" actId="1076"/>
          <ac:spMkLst>
            <pc:docMk/>
            <pc:sldMk cId="1234575313" sldId="2147470035"/>
            <ac:spMk id="11" creationId="{CF4A7D86-D6F6-94E8-2629-2B4F5B2E15CD}"/>
          </ac:spMkLst>
        </pc:spChg>
        <pc:spChg chg="add mod">
          <ac:chgData name="Batista, Manuela C (DPH)" userId="S::manuela.c.batista@mass.gov::ef55f405-31ff-46e0-9071-eeba4d2ba03f" providerId="AD" clId="Web-{F71FC2D5-AF72-27EC-9B1A-227640ECBA6E}" dt="2024-07-23T19:17:39.836" v="111" actId="1076"/>
          <ac:spMkLst>
            <pc:docMk/>
            <pc:sldMk cId="1234575313" sldId="2147470035"/>
            <ac:spMk id="13" creationId="{9F5113C0-9EAC-185B-E625-C9AB76CF7675}"/>
          </ac:spMkLst>
        </pc:spChg>
        <pc:spChg chg="add mod">
          <ac:chgData name="Batista, Manuela C (DPH)" userId="S::manuela.c.batista@mass.gov::ef55f405-31ff-46e0-9071-eeba4d2ba03f" providerId="AD" clId="Web-{F71FC2D5-AF72-27EC-9B1A-227640ECBA6E}" dt="2024-07-23T19:18:59.117" v="125" actId="1076"/>
          <ac:spMkLst>
            <pc:docMk/>
            <pc:sldMk cId="1234575313" sldId="2147470035"/>
            <ac:spMk id="15" creationId="{3C6520B0-9976-A0EB-3F45-79CF3DB9ECAE}"/>
          </ac:spMkLst>
        </pc:spChg>
        <pc:spChg chg="add del mod">
          <ac:chgData name="Batista, Manuela C (DPH)" userId="S::manuela.c.batista@mass.gov::ef55f405-31ff-46e0-9071-eeba4d2ba03f" providerId="AD" clId="Web-{F71FC2D5-AF72-27EC-9B1A-227640ECBA6E}" dt="2024-07-23T19:21:44.413" v="149"/>
          <ac:spMkLst>
            <pc:docMk/>
            <pc:sldMk cId="1234575313" sldId="2147470035"/>
            <ac:spMk id="17" creationId="{62F27398-7FBA-4AD2-7F5A-18F505D437E6}"/>
          </ac:spMkLst>
        </pc:spChg>
        <pc:spChg chg="add del mod">
          <ac:chgData name="Batista, Manuela C (DPH)" userId="S::manuela.c.batista@mass.gov::ef55f405-31ff-46e0-9071-eeba4d2ba03f" providerId="AD" clId="Web-{F71FC2D5-AF72-27EC-9B1A-227640ECBA6E}" dt="2024-07-23T19:21:35.398" v="146"/>
          <ac:spMkLst>
            <pc:docMk/>
            <pc:sldMk cId="1234575313" sldId="2147470035"/>
            <ac:spMk id="19" creationId="{1A342EAA-DA0A-530D-11C7-2E5DBAE34B71}"/>
          </ac:spMkLst>
        </pc:spChg>
        <pc:picChg chg="add del mod">
          <ac:chgData name="Batista, Manuela C (DPH)" userId="S::manuela.c.batista@mass.gov::ef55f405-31ff-46e0-9071-eeba4d2ba03f" providerId="AD" clId="Web-{F71FC2D5-AF72-27EC-9B1A-227640ECBA6E}" dt="2024-07-23T19:12:19.307" v="46"/>
          <ac:picMkLst>
            <pc:docMk/>
            <pc:sldMk cId="1234575313" sldId="2147470035"/>
            <ac:picMk id="4" creationId="{62694F62-79EA-E432-6F54-F949CD631B4F}"/>
          </ac:picMkLst>
        </pc:picChg>
        <pc:picChg chg="del">
          <ac:chgData name="Batista, Manuela C (DPH)" userId="S::manuela.c.batista@mass.gov::ef55f405-31ff-46e0-9071-eeba4d2ba03f" providerId="AD" clId="Web-{F71FC2D5-AF72-27EC-9B1A-227640ECBA6E}" dt="2024-07-23T19:12:03.057" v="43"/>
          <ac:picMkLst>
            <pc:docMk/>
            <pc:sldMk cId="1234575313" sldId="2147470035"/>
            <ac:picMk id="5" creationId="{9E9E82F3-94A6-2D02-9CC3-D0A19EE69D7B}"/>
          </ac:picMkLst>
        </pc:picChg>
        <pc:picChg chg="add mod">
          <ac:chgData name="Batista, Manuela C (DPH)" userId="S::manuela.c.batista@mass.gov::ef55f405-31ff-46e0-9071-eeba4d2ba03f" providerId="AD" clId="Web-{F71FC2D5-AF72-27EC-9B1A-227640ECBA6E}" dt="2024-07-23T19:17:16.805" v="108" actId="1076"/>
          <ac:picMkLst>
            <pc:docMk/>
            <pc:sldMk cId="1234575313" sldId="2147470035"/>
            <ac:picMk id="6" creationId="{67866F6C-4067-F973-F3BA-D98FA95F5D29}"/>
          </ac:picMkLst>
        </pc:picChg>
      </pc:sldChg>
      <pc:sldChg chg="modSp">
        <pc:chgData name="Batista, Manuela C (DPH)" userId="S::manuela.c.batista@mass.gov::ef55f405-31ff-46e0-9071-eeba4d2ba03f" providerId="AD" clId="Web-{F71FC2D5-AF72-27EC-9B1A-227640ECBA6E}" dt="2024-07-23T18:46:37.081" v="40" actId="1076"/>
        <pc:sldMkLst>
          <pc:docMk/>
          <pc:sldMk cId="818137889" sldId="2147470039"/>
        </pc:sldMkLst>
        <pc:spChg chg="mod">
          <ac:chgData name="Batista, Manuela C (DPH)" userId="S::manuela.c.batista@mass.gov::ef55f405-31ff-46e0-9071-eeba4d2ba03f" providerId="AD" clId="Web-{F71FC2D5-AF72-27EC-9B1A-227640ECBA6E}" dt="2024-07-23T18:46:37.081" v="40" actId="1076"/>
          <ac:spMkLst>
            <pc:docMk/>
            <pc:sldMk cId="818137889" sldId="2147470039"/>
            <ac:spMk id="20" creationId="{F04F5D97-B7EA-498F-F46C-5C2579D64C0C}"/>
          </ac:spMkLst>
        </pc:spChg>
      </pc:sldChg>
    </pc:docChg>
  </pc:docChgLst>
  <pc:docChgLst>
    <pc:chgData name="Geer, Scott W (DPH)" userId="S::scott.w.geer@mass.gov::9b959217-b051-4bd7-84b4-76ce9c9203a7" providerId="AD" clId="Web-{4DE9E1DB-4201-45E3-8369-9F83241B1B07}"/>
    <pc:docChg chg="modSld">
      <pc:chgData name="Geer, Scott W (DPH)" userId="S::scott.w.geer@mass.gov::9b959217-b051-4bd7-84b4-76ce9c9203a7" providerId="AD" clId="Web-{4DE9E1DB-4201-45E3-8369-9F83241B1B07}" dt="2024-07-22T16:13:24.415" v="68" actId="20577"/>
      <pc:docMkLst>
        <pc:docMk/>
      </pc:docMkLst>
      <pc:sldChg chg="modSp">
        <pc:chgData name="Geer, Scott W (DPH)" userId="S::scott.w.geer@mass.gov::9b959217-b051-4bd7-84b4-76ce9c9203a7" providerId="AD" clId="Web-{4DE9E1DB-4201-45E3-8369-9F83241B1B07}" dt="2024-07-22T16:13:24.415" v="68" actId="20577"/>
        <pc:sldMkLst>
          <pc:docMk/>
          <pc:sldMk cId="1408045754" sldId="2147470010"/>
        </pc:sldMkLst>
        <pc:spChg chg="mod">
          <ac:chgData name="Geer, Scott W (DPH)" userId="S::scott.w.geer@mass.gov::9b959217-b051-4bd7-84b4-76ce9c9203a7" providerId="AD" clId="Web-{4DE9E1DB-4201-45E3-8369-9F83241B1B07}" dt="2024-07-22T16:13:24.415" v="68" actId="20577"/>
          <ac:spMkLst>
            <pc:docMk/>
            <pc:sldMk cId="1408045754" sldId="2147470010"/>
            <ac:spMk id="4" creationId="{CB1EEDE3-6100-46F1-6097-6ABA91AA6F48}"/>
          </ac:spMkLst>
        </pc:spChg>
      </pc:sldChg>
    </pc:docChg>
  </pc:docChgLst>
  <pc:docChgLst>
    <pc:chgData name="Batista, Manuela C (DPH)" userId="ef55f405-31ff-46e0-9071-eeba4d2ba03f" providerId="ADAL" clId="{C5FABCE6-0925-4053-AA61-B65A90EFB911}"/>
    <pc:docChg chg="custSel delSld modSld">
      <pc:chgData name="Batista, Manuela C (DPH)" userId="ef55f405-31ff-46e0-9071-eeba4d2ba03f" providerId="ADAL" clId="{C5FABCE6-0925-4053-AA61-B65A90EFB911}" dt="2024-09-30T17:34:23.636" v="324" actId="313"/>
      <pc:docMkLst>
        <pc:docMk/>
      </pc:docMkLst>
      <pc:sldChg chg="del">
        <pc:chgData name="Batista, Manuela C (DPH)" userId="ef55f405-31ff-46e0-9071-eeba4d2ba03f" providerId="ADAL" clId="{C5FABCE6-0925-4053-AA61-B65A90EFB911}" dt="2024-09-30T17:04:56.393" v="0" actId="47"/>
        <pc:sldMkLst>
          <pc:docMk/>
          <pc:sldMk cId="1145287278" sldId="2147470003"/>
        </pc:sldMkLst>
      </pc:sldChg>
      <pc:sldChg chg="del">
        <pc:chgData name="Batista, Manuela C (DPH)" userId="ef55f405-31ff-46e0-9071-eeba4d2ba03f" providerId="ADAL" clId="{C5FABCE6-0925-4053-AA61-B65A90EFB911}" dt="2024-09-30T17:04:56.393" v="0" actId="47"/>
        <pc:sldMkLst>
          <pc:docMk/>
          <pc:sldMk cId="3616725949" sldId="2147470009"/>
        </pc:sldMkLst>
      </pc:sldChg>
      <pc:sldChg chg="del">
        <pc:chgData name="Batista, Manuela C (DPH)" userId="ef55f405-31ff-46e0-9071-eeba4d2ba03f" providerId="ADAL" clId="{C5FABCE6-0925-4053-AA61-B65A90EFB911}" dt="2024-09-30T17:04:56.393" v="0" actId="47"/>
        <pc:sldMkLst>
          <pc:docMk/>
          <pc:sldMk cId="1408045754" sldId="2147470010"/>
        </pc:sldMkLst>
      </pc:sldChg>
      <pc:sldChg chg="del">
        <pc:chgData name="Batista, Manuela C (DPH)" userId="ef55f405-31ff-46e0-9071-eeba4d2ba03f" providerId="ADAL" clId="{C5FABCE6-0925-4053-AA61-B65A90EFB911}" dt="2024-09-30T17:05:02.357" v="1" actId="2696"/>
        <pc:sldMkLst>
          <pc:docMk/>
          <pc:sldMk cId="2214122313" sldId="2147470033"/>
        </pc:sldMkLst>
      </pc:sldChg>
      <pc:sldChg chg="modNotesTx">
        <pc:chgData name="Batista, Manuela C (DPH)" userId="ef55f405-31ff-46e0-9071-eeba4d2ba03f" providerId="ADAL" clId="{C5FABCE6-0925-4053-AA61-B65A90EFB911}" dt="2024-09-30T17:10:39.023" v="78" actId="20577"/>
        <pc:sldMkLst>
          <pc:docMk/>
          <pc:sldMk cId="577580956" sldId="2147470034"/>
        </pc:sldMkLst>
      </pc:sldChg>
      <pc:sldChg chg="modNotesTx">
        <pc:chgData name="Batista, Manuela C (DPH)" userId="ef55f405-31ff-46e0-9071-eeba4d2ba03f" providerId="ADAL" clId="{C5FABCE6-0925-4053-AA61-B65A90EFB911}" dt="2024-09-30T17:17:49.060" v="142" actId="20577"/>
        <pc:sldMkLst>
          <pc:docMk/>
          <pc:sldMk cId="1234575313" sldId="2147470035"/>
        </pc:sldMkLst>
      </pc:sldChg>
      <pc:sldChg chg="modNotesTx">
        <pc:chgData name="Batista, Manuela C (DPH)" userId="ef55f405-31ff-46e0-9071-eeba4d2ba03f" providerId="ADAL" clId="{C5FABCE6-0925-4053-AA61-B65A90EFB911}" dt="2024-09-30T17:19:06.268" v="143"/>
        <pc:sldMkLst>
          <pc:docMk/>
          <pc:sldMk cId="2152783574" sldId="2147470036"/>
        </pc:sldMkLst>
      </pc:sldChg>
      <pc:sldChg chg="modNotesTx">
        <pc:chgData name="Batista, Manuela C (DPH)" userId="ef55f405-31ff-46e0-9071-eeba4d2ba03f" providerId="ADAL" clId="{C5FABCE6-0925-4053-AA61-B65A90EFB911}" dt="2024-09-30T17:21:53.895" v="213" actId="20577"/>
        <pc:sldMkLst>
          <pc:docMk/>
          <pc:sldMk cId="2383406556" sldId="2147470037"/>
        </pc:sldMkLst>
      </pc:sldChg>
      <pc:sldChg chg="modNotesTx">
        <pc:chgData name="Batista, Manuela C (DPH)" userId="ef55f405-31ff-46e0-9071-eeba4d2ba03f" providerId="ADAL" clId="{C5FABCE6-0925-4053-AA61-B65A90EFB911}" dt="2024-09-30T17:34:23.636" v="324" actId="313"/>
        <pc:sldMkLst>
          <pc:docMk/>
          <pc:sldMk cId="818137889" sldId="2147470039"/>
        </pc:sldMkLst>
      </pc:sldChg>
      <pc:sldChg chg="modNotesTx">
        <pc:chgData name="Batista, Manuela C (DPH)" userId="ef55f405-31ff-46e0-9071-eeba4d2ba03f" providerId="ADAL" clId="{C5FABCE6-0925-4053-AA61-B65A90EFB911}" dt="2024-09-30T17:30:44.815" v="251"/>
        <pc:sldMkLst>
          <pc:docMk/>
          <pc:sldMk cId="3981209821" sldId="2147470040"/>
        </pc:sldMkLst>
      </pc:sldChg>
      <pc:sldChg chg="del">
        <pc:chgData name="Batista, Manuela C (DPH)" userId="ef55f405-31ff-46e0-9071-eeba4d2ba03f" providerId="ADAL" clId="{C5FABCE6-0925-4053-AA61-B65A90EFB911}" dt="2024-09-30T17:04:56.393" v="0" actId="47"/>
        <pc:sldMkLst>
          <pc:docMk/>
          <pc:sldMk cId="2001314720" sldId="2147470041"/>
        </pc:sldMkLst>
      </pc:sldChg>
      <pc:sldChg chg="del">
        <pc:chgData name="Batista, Manuela C (DPH)" userId="ef55f405-31ff-46e0-9071-eeba4d2ba03f" providerId="ADAL" clId="{C5FABCE6-0925-4053-AA61-B65A90EFB911}" dt="2024-09-30T17:05:15.749" v="2" actId="47"/>
        <pc:sldMkLst>
          <pc:docMk/>
          <pc:sldMk cId="857222643" sldId="2147470042"/>
        </pc:sldMkLst>
      </pc:sldChg>
      <pc:sldChg chg="del">
        <pc:chgData name="Batista, Manuela C (DPH)" userId="ef55f405-31ff-46e0-9071-eeba4d2ba03f" providerId="ADAL" clId="{C5FABCE6-0925-4053-AA61-B65A90EFB911}" dt="2024-09-30T17:05:15.749" v="2" actId="47"/>
        <pc:sldMkLst>
          <pc:docMk/>
          <pc:sldMk cId="2183466458" sldId="2147470043"/>
        </pc:sldMkLst>
      </pc:sldChg>
      <pc:sldChg chg="del">
        <pc:chgData name="Batista, Manuela C (DPH)" userId="ef55f405-31ff-46e0-9071-eeba4d2ba03f" providerId="ADAL" clId="{C5FABCE6-0925-4053-AA61-B65A90EFB911}" dt="2024-09-30T17:05:15.749" v="2" actId="47"/>
        <pc:sldMkLst>
          <pc:docMk/>
          <pc:sldMk cId="1215694420" sldId="2147470044"/>
        </pc:sldMkLst>
      </pc:sldChg>
      <pc:sldChg chg="modNotesTx">
        <pc:chgData name="Batista, Manuela C (DPH)" userId="ef55f405-31ff-46e0-9071-eeba4d2ba03f" providerId="ADAL" clId="{C5FABCE6-0925-4053-AA61-B65A90EFB911}" dt="2024-09-30T17:22:21.463" v="214"/>
        <pc:sldMkLst>
          <pc:docMk/>
          <pc:sldMk cId="2198368067" sldId="2147470046"/>
        </pc:sldMkLst>
      </pc:sldChg>
      <pc:sldChg chg="del">
        <pc:chgData name="Batista, Manuela C (DPH)" userId="ef55f405-31ff-46e0-9071-eeba4d2ba03f" providerId="ADAL" clId="{C5FABCE6-0925-4053-AA61-B65A90EFB911}" dt="2024-09-30T17:05:15.749" v="2" actId="47"/>
        <pc:sldMkLst>
          <pc:docMk/>
          <pc:sldMk cId="258253533" sldId="2147470047"/>
        </pc:sldMkLst>
      </pc:sldChg>
    </pc:docChg>
  </pc:docChgLst>
  <pc:docChgLst>
    <pc:chgData name="Geer, Scott W (DPH)" userId="S::scott.w.geer@mass.gov::9b959217-b051-4bd7-84b4-76ce9c9203a7" providerId="AD" clId="Web-{A6EEADA5-883E-4533-881A-A6DF670DCA35}"/>
    <pc:docChg chg="modSld">
      <pc:chgData name="Geer, Scott W (DPH)" userId="S::scott.w.geer@mass.gov::9b959217-b051-4bd7-84b4-76ce9c9203a7" providerId="AD" clId="Web-{A6EEADA5-883E-4533-881A-A6DF670DCA35}" dt="2024-07-23T15:06:50.588" v="12"/>
      <pc:docMkLst>
        <pc:docMk/>
      </pc:docMkLst>
      <pc:sldChg chg="modNotes">
        <pc:chgData name="Geer, Scott W (DPH)" userId="S::scott.w.geer@mass.gov::9b959217-b051-4bd7-84b4-76ce9c9203a7" providerId="AD" clId="Web-{A6EEADA5-883E-4533-881A-A6DF670DCA35}" dt="2024-07-23T15:06:50.588" v="12"/>
        <pc:sldMkLst>
          <pc:docMk/>
          <pc:sldMk cId="1145287278" sldId="2147470003"/>
        </pc:sldMkLst>
      </pc:sldChg>
    </pc:docChg>
  </pc:docChgLst>
  <pc:docChgLst>
    <pc:chgData name="Geer, Scott W (DPH)" userId="S::scott.w.geer@mass.gov::9b959217-b051-4bd7-84b4-76ce9c9203a7" providerId="AD" clId="Web-{D61807F5-72FB-439F-92BB-DA38A5BE4EC8}"/>
    <pc:docChg chg="modSld">
      <pc:chgData name="Geer, Scott W (DPH)" userId="S::scott.w.geer@mass.gov::9b959217-b051-4bd7-84b4-76ce9c9203a7" providerId="AD" clId="Web-{D61807F5-72FB-439F-92BB-DA38A5BE4EC8}" dt="2024-07-23T15:59:15.932" v="225" actId="20577"/>
      <pc:docMkLst>
        <pc:docMk/>
      </pc:docMkLst>
      <pc:sldChg chg="modSp">
        <pc:chgData name="Geer, Scott W (DPH)" userId="S::scott.w.geer@mass.gov::9b959217-b051-4bd7-84b4-76ce9c9203a7" providerId="AD" clId="Web-{D61807F5-72FB-439F-92BB-DA38A5BE4EC8}" dt="2024-07-23T15:57:26.619" v="193" actId="20577"/>
        <pc:sldMkLst>
          <pc:docMk/>
          <pc:sldMk cId="2214122313" sldId="2147470033"/>
        </pc:sldMkLst>
        <pc:spChg chg="mod">
          <ac:chgData name="Geer, Scott W (DPH)" userId="S::scott.w.geer@mass.gov::9b959217-b051-4bd7-84b4-76ce9c9203a7" providerId="AD" clId="Web-{D61807F5-72FB-439F-92BB-DA38A5BE4EC8}" dt="2024-07-23T15:57:26.619" v="193" actId="20577"/>
          <ac:spMkLst>
            <pc:docMk/>
            <pc:sldMk cId="2214122313" sldId="2147470033"/>
            <ac:spMk id="4" creationId="{3F740736-B979-7200-7502-AFE0F2F6A14F}"/>
          </ac:spMkLst>
        </pc:spChg>
      </pc:sldChg>
      <pc:sldChg chg="modSp">
        <pc:chgData name="Geer, Scott W (DPH)" userId="S::scott.w.geer@mass.gov::9b959217-b051-4bd7-84b4-76ce9c9203a7" providerId="AD" clId="Web-{D61807F5-72FB-439F-92BB-DA38A5BE4EC8}" dt="2024-07-23T15:27:47.082" v="4" actId="20577"/>
        <pc:sldMkLst>
          <pc:docMk/>
          <pc:sldMk cId="577580956" sldId="2147470034"/>
        </pc:sldMkLst>
        <pc:spChg chg="mod">
          <ac:chgData name="Geer, Scott W (DPH)" userId="S::scott.w.geer@mass.gov::9b959217-b051-4bd7-84b4-76ce9c9203a7" providerId="AD" clId="Web-{D61807F5-72FB-439F-92BB-DA38A5BE4EC8}" dt="2024-07-23T15:27:47.082" v="4" actId="20577"/>
          <ac:spMkLst>
            <pc:docMk/>
            <pc:sldMk cId="577580956" sldId="2147470034"/>
            <ac:spMk id="4" creationId="{DA6C0E77-0DC4-382E-A6E7-7F4709E04A06}"/>
          </ac:spMkLst>
        </pc:spChg>
      </pc:sldChg>
      <pc:sldChg chg="addSp modSp">
        <pc:chgData name="Geer, Scott W (DPH)" userId="S::scott.w.geer@mass.gov::9b959217-b051-4bd7-84b4-76ce9c9203a7" providerId="AD" clId="Web-{D61807F5-72FB-439F-92BB-DA38A5BE4EC8}" dt="2024-07-23T15:35:23.599" v="17" actId="1076"/>
        <pc:sldMkLst>
          <pc:docMk/>
          <pc:sldMk cId="2152783574" sldId="2147470036"/>
        </pc:sldMkLst>
        <pc:spChg chg="add mod">
          <ac:chgData name="Geer, Scott W (DPH)" userId="S::scott.w.geer@mass.gov::9b959217-b051-4bd7-84b4-76ce9c9203a7" providerId="AD" clId="Web-{D61807F5-72FB-439F-92BB-DA38A5BE4EC8}" dt="2024-07-23T15:35:23.599" v="17" actId="1076"/>
          <ac:spMkLst>
            <pc:docMk/>
            <pc:sldMk cId="2152783574" sldId="2147470036"/>
            <ac:spMk id="4" creationId="{F15C2292-12B0-7A1E-9EBF-C9E9B20847F6}"/>
          </ac:spMkLst>
        </pc:spChg>
        <pc:spChg chg="add mod">
          <ac:chgData name="Geer, Scott W (DPH)" userId="S::scott.w.geer@mass.gov::9b959217-b051-4bd7-84b4-76ce9c9203a7" providerId="AD" clId="Web-{D61807F5-72FB-439F-92BB-DA38A5BE4EC8}" dt="2024-07-23T15:35:03.818" v="11" actId="1076"/>
          <ac:spMkLst>
            <pc:docMk/>
            <pc:sldMk cId="2152783574" sldId="2147470036"/>
            <ac:spMk id="7" creationId="{3C42B4F0-732C-A0DE-D2A1-53901600E6C1}"/>
          </ac:spMkLst>
        </pc:spChg>
        <pc:spChg chg="add mod">
          <ac:chgData name="Geer, Scott W (DPH)" userId="S::scott.w.geer@mass.gov::9b959217-b051-4bd7-84b4-76ce9c9203a7" providerId="AD" clId="Web-{D61807F5-72FB-439F-92BB-DA38A5BE4EC8}" dt="2024-07-23T15:35:13.411" v="15" actId="20577"/>
          <ac:spMkLst>
            <pc:docMk/>
            <pc:sldMk cId="2152783574" sldId="2147470036"/>
            <ac:spMk id="8" creationId="{E7F3400F-0620-426F-EE50-2A0A12DB0721}"/>
          </ac:spMkLst>
        </pc:spChg>
      </pc:sldChg>
      <pc:sldChg chg="addSp delSp modSp">
        <pc:chgData name="Geer, Scott W (DPH)" userId="S::scott.w.geer@mass.gov::9b959217-b051-4bd7-84b4-76ce9c9203a7" providerId="AD" clId="Web-{D61807F5-72FB-439F-92BB-DA38A5BE4EC8}" dt="2024-07-23T15:59:15.932" v="225" actId="20577"/>
        <pc:sldMkLst>
          <pc:docMk/>
          <pc:sldMk cId="258253533" sldId="2147470047"/>
        </pc:sldMkLst>
        <pc:spChg chg="mod">
          <ac:chgData name="Geer, Scott W (DPH)" userId="S::scott.w.geer@mass.gov::9b959217-b051-4bd7-84b4-76ce9c9203a7" providerId="AD" clId="Web-{D61807F5-72FB-439F-92BB-DA38A5BE4EC8}" dt="2024-07-23T15:59:15.932" v="225" actId="20577"/>
          <ac:spMkLst>
            <pc:docMk/>
            <pc:sldMk cId="258253533" sldId="2147470047"/>
            <ac:spMk id="3" creationId="{85629553-98D2-3574-1A5C-00951FB0E8C7}"/>
          </ac:spMkLst>
        </pc:spChg>
        <pc:spChg chg="add del mod">
          <ac:chgData name="Geer, Scott W (DPH)" userId="S::scott.w.geer@mass.gov::9b959217-b051-4bd7-84b4-76ce9c9203a7" providerId="AD" clId="Web-{D61807F5-72FB-439F-92BB-DA38A5BE4EC8}" dt="2024-07-23T15:57:39.588" v="196"/>
          <ac:spMkLst>
            <pc:docMk/>
            <pc:sldMk cId="258253533" sldId="2147470047"/>
            <ac:spMk id="7" creationId="{271DEAEA-793A-DB83-AC2A-A91FB74CDAC9}"/>
          </ac:spMkLst>
        </pc:spChg>
        <pc:spChg chg="add mod">
          <ac:chgData name="Geer, Scott W (DPH)" userId="S::scott.w.geer@mass.gov::9b959217-b051-4bd7-84b4-76ce9c9203a7" providerId="AD" clId="Web-{D61807F5-72FB-439F-92BB-DA38A5BE4EC8}" dt="2024-07-23T15:59:12.338" v="221" actId="20577"/>
          <ac:spMkLst>
            <pc:docMk/>
            <pc:sldMk cId="258253533" sldId="2147470047"/>
            <ac:spMk id="9" creationId="{33B5DD1A-B51A-5457-095F-EBAA626E91B4}"/>
          </ac:spMkLst>
        </pc:spChg>
      </pc:sldChg>
    </pc:docChg>
  </pc:docChgLst>
  <pc:docChgLst>
    <pc:chgData name="Batista, Manuela C (DPH)" userId="S::manuela.c.batista@mass.gov::ef55f405-31ff-46e0-9071-eeba4d2ba03f" providerId="AD" clId="Web-{BCFB1435-CA67-4FA6-AB5E-FE1DB36F72DD}"/>
    <pc:docChg chg="addSld delSld modSld">
      <pc:chgData name="Batista, Manuela C (DPH)" userId="S::manuela.c.batista@mass.gov::ef55f405-31ff-46e0-9071-eeba4d2ba03f" providerId="AD" clId="Web-{BCFB1435-CA67-4FA6-AB5E-FE1DB36F72DD}" dt="2024-06-13T13:26:00.558" v="17" actId="20577"/>
      <pc:docMkLst>
        <pc:docMk/>
      </pc:docMkLst>
      <pc:sldChg chg="modSp">
        <pc:chgData name="Batista, Manuela C (DPH)" userId="S::manuela.c.batista@mass.gov::ef55f405-31ff-46e0-9071-eeba4d2ba03f" providerId="AD" clId="Web-{BCFB1435-CA67-4FA6-AB5E-FE1DB36F72DD}" dt="2024-06-13T13:26:00.558" v="17" actId="20577"/>
        <pc:sldMkLst>
          <pc:docMk/>
          <pc:sldMk cId="1469656329" sldId="2147470004"/>
        </pc:sldMkLst>
        <pc:spChg chg="mod">
          <ac:chgData name="Batista, Manuela C (DPH)" userId="S::manuela.c.batista@mass.gov::ef55f405-31ff-46e0-9071-eeba4d2ba03f" providerId="AD" clId="Web-{BCFB1435-CA67-4FA6-AB5E-FE1DB36F72DD}" dt="2024-06-13T13:26:00.558" v="17" actId="20577"/>
          <ac:spMkLst>
            <pc:docMk/>
            <pc:sldMk cId="1469656329" sldId="2147470004"/>
            <ac:spMk id="4" creationId="{AFF1D1AA-EF99-4B14-9872-B1576197616A}"/>
          </ac:spMkLst>
        </pc:spChg>
      </pc:sldChg>
      <pc:sldChg chg="modSp">
        <pc:chgData name="Batista, Manuela C (DPH)" userId="S::manuela.c.batista@mass.gov::ef55f405-31ff-46e0-9071-eeba4d2ba03f" providerId="AD" clId="Web-{BCFB1435-CA67-4FA6-AB5E-FE1DB36F72DD}" dt="2024-06-13T13:12:28.313" v="4" actId="20577"/>
        <pc:sldMkLst>
          <pc:docMk/>
          <pc:sldMk cId="3616725949" sldId="2147470009"/>
        </pc:sldMkLst>
        <pc:graphicFrameChg chg="modGraphic">
          <ac:chgData name="Batista, Manuela C (DPH)" userId="S::manuela.c.batista@mass.gov::ef55f405-31ff-46e0-9071-eeba4d2ba03f" providerId="AD" clId="Web-{BCFB1435-CA67-4FA6-AB5E-FE1DB36F72DD}" dt="2024-06-13T13:12:28.313" v="4" actId="20577"/>
          <ac:graphicFrameMkLst>
            <pc:docMk/>
            <pc:sldMk cId="3616725949" sldId="2147470009"/>
            <ac:graphicFrameMk id="367" creationId="{3E6E812F-8705-D52A-AF5B-F12016D7C167}"/>
          </ac:graphicFrameMkLst>
        </pc:graphicFrameChg>
      </pc:sldChg>
      <pc:sldChg chg="del">
        <pc:chgData name="Batista, Manuela C (DPH)" userId="S::manuela.c.batista@mass.gov::ef55f405-31ff-46e0-9071-eeba4d2ba03f" providerId="AD" clId="Web-{BCFB1435-CA67-4FA6-AB5E-FE1DB36F72DD}" dt="2024-06-13T13:19:28.061" v="7"/>
        <pc:sldMkLst>
          <pc:docMk/>
          <pc:sldMk cId="266894783" sldId="2147470020"/>
        </pc:sldMkLst>
      </pc:sldChg>
      <pc:sldChg chg="del">
        <pc:chgData name="Batista, Manuela C (DPH)" userId="S::manuela.c.batista@mass.gov::ef55f405-31ff-46e0-9071-eeba4d2ba03f" providerId="AD" clId="Web-{BCFB1435-CA67-4FA6-AB5E-FE1DB36F72DD}" dt="2024-06-13T13:13:05.219" v="5"/>
        <pc:sldMkLst>
          <pc:docMk/>
          <pc:sldMk cId="3665503416" sldId="2147470024"/>
        </pc:sldMkLst>
      </pc:sldChg>
      <pc:sldChg chg="new">
        <pc:chgData name="Batista, Manuela C (DPH)" userId="S::manuela.c.batista@mass.gov::ef55f405-31ff-46e0-9071-eeba4d2ba03f" providerId="AD" clId="Web-{BCFB1435-CA67-4FA6-AB5E-FE1DB36F72DD}" dt="2024-06-13T13:13:27.078" v="6"/>
        <pc:sldMkLst>
          <pc:docMk/>
          <pc:sldMk cId="1543493011" sldId="2147470031"/>
        </pc:sldMkLst>
      </pc:sldChg>
    </pc:docChg>
  </pc:docChgLst>
  <pc:docChgLst>
    <pc:chgData name="Geer, Scott W (DPH)" userId="S::scott.w.geer@mass.gov::9b959217-b051-4bd7-84b4-76ce9c9203a7" providerId="AD" clId="Web-{93A98969-F19C-4696-B1C2-AEC2D3B6A1E6}"/>
    <pc:docChg chg="modSld">
      <pc:chgData name="Geer, Scott W (DPH)" userId="S::scott.w.geer@mass.gov::9b959217-b051-4bd7-84b4-76ce9c9203a7" providerId="AD" clId="Web-{93A98969-F19C-4696-B1C2-AEC2D3B6A1E6}" dt="2024-07-24T15:55:18.865" v="49" actId="20577"/>
      <pc:docMkLst>
        <pc:docMk/>
      </pc:docMkLst>
      <pc:sldChg chg="modSp">
        <pc:chgData name="Geer, Scott W (DPH)" userId="S::scott.w.geer@mass.gov::9b959217-b051-4bd7-84b4-76ce9c9203a7" providerId="AD" clId="Web-{93A98969-F19C-4696-B1C2-AEC2D3B6A1E6}" dt="2024-07-24T15:52:24.615" v="33" actId="20577"/>
        <pc:sldMkLst>
          <pc:docMk/>
          <pc:sldMk cId="2214122313" sldId="2147470033"/>
        </pc:sldMkLst>
        <pc:spChg chg="mod">
          <ac:chgData name="Geer, Scott W (DPH)" userId="S::scott.w.geer@mass.gov::9b959217-b051-4bd7-84b4-76ce9c9203a7" providerId="AD" clId="Web-{93A98969-F19C-4696-B1C2-AEC2D3B6A1E6}" dt="2024-07-24T15:52:24.615" v="33" actId="20577"/>
          <ac:spMkLst>
            <pc:docMk/>
            <pc:sldMk cId="2214122313" sldId="2147470033"/>
            <ac:spMk id="4" creationId="{3F740736-B979-7200-7502-AFE0F2F6A14F}"/>
          </ac:spMkLst>
        </pc:spChg>
      </pc:sldChg>
      <pc:sldChg chg="modSp">
        <pc:chgData name="Geer, Scott W (DPH)" userId="S::scott.w.geer@mass.gov::9b959217-b051-4bd7-84b4-76ce9c9203a7" providerId="AD" clId="Web-{93A98969-F19C-4696-B1C2-AEC2D3B6A1E6}" dt="2024-07-24T15:16:24.734" v="1" actId="20577"/>
        <pc:sldMkLst>
          <pc:docMk/>
          <pc:sldMk cId="577580956" sldId="2147470034"/>
        </pc:sldMkLst>
        <pc:spChg chg="mod">
          <ac:chgData name="Geer, Scott W (DPH)" userId="S::scott.w.geer@mass.gov::9b959217-b051-4bd7-84b4-76ce9c9203a7" providerId="AD" clId="Web-{93A98969-F19C-4696-B1C2-AEC2D3B6A1E6}" dt="2024-07-24T15:16:24.734" v="1" actId="20577"/>
          <ac:spMkLst>
            <pc:docMk/>
            <pc:sldMk cId="577580956" sldId="2147470034"/>
            <ac:spMk id="4" creationId="{DA6C0E77-0DC4-382E-A6E7-7F4709E04A06}"/>
          </ac:spMkLst>
        </pc:spChg>
      </pc:sldChg>
      <pc:sldChg chg="modSp">
        <pc:chgData name="Geer, Scott W (DPH)" userId="S::scott.w.geer@mass.gov::9b959217-b051-4bd7-84b4-76ce9c9203a7" providerId="AD" clId="Web-{93A98969-F19C-4696-B1C2-AEC2D3B6A1E6}" dt="2024-07-24T15:18:58.889" v="3" actId="14100"/>
        <pc:sldMkLst>
          <pc:docMk/>
          <pc:sldMk cId="2152783574" sldId="2147470036"/>
        </pc:sldMkLst>
        <pc:picChg chg="mod">
          <ac:chgData name="Geer, Scott W (DPH)" userId="S::scott.w.geer@mass.gov::9b959217-b051-4bd7-84b4-76ce9c9203a7" providerId="AD" clId="Web-{93A98969-F19C-4696-B1C2-AEC2D3B6A1E6}" dt="2024-07-24T15:18:58.889" v="3" actId="14100"/>
          <ac:picMkLst>
            <pc:docMk/>
            <pc:sldMk cId="2152783574" sldId="2147470036"/>
            <ac:picMk id="5" creationId="{1F2EA128-55D8-B1D6-D7C2-DE49E19727E8}"/>
          </ac:picMkLst>
        </pc:picChg>
      </pc:sldChg>
      <pc:sldChg chg="addSp modSp">
        <pc:chgData name="Geer, Scott W (DPH)" userId="S::scott.w.geer@mass.gov::9b959217-b051-4bd7-84b4-76ce9c9203a7" providerId="AD" clId="Web-{93A98969-F19C-4696-B1C2-AEC2D3B6A1E6}" dt="2024-07-24T15:46:56.632" v="17" actId="20577"/>
        <pc:sldMkLst>
          <pc:docMk/>
          <pc:sldMk cId="818137889" sldId="2147470039"/>
        </pc:sldMkLst>
        <pc:spChg chg="add mod">
          <ac:chgData name="Geer, Scott W (DPH)" userId="S::scott.w.geer@mass.gov::9b959217-b051-4bd7-84b4-76ce9c9203a7" providerId="AD" clId="Web-{93A98969-F19C-4696-B1C2-AEC2D3B6A1E6}" dt="2024-07-24T15:46:19.789" v="6" actId="1076"/>
          <ac:spMkLst>
            <pc:docMk/>
            <pc:sldMk cId="818137889" sldId="2147470039"/>
            <ac:spMk id="5" creationId="{831D03D1-E2C6-725D-ADF8-C94227E9C4F7}"/>
          </ac:spMkLst>
        </pc:spChg>
        <pc:spChg chg="mod">
          <ac:chgData name="Geer, Scott W (DPH)" userId="S::scott.w.geer@mass.gov::9b959217-b051-4bd7-84b4-76ce9c9203a7" providerId="AD" clId="Web-{93A98969-F19C-4696-B1C2-AEC2D3B6A1E6}" dt="2024-07-24T15:45:58.945" v="4" actId="1076"/>
          <ac:spMkLst>
            <pc:docMk/>
            <pc:sldMk cId="818137889" sldId="2147470039"/>
            <ac:spMk id="6" creationId="{55020951-A3A1-8CE8-8F51-071639D1EB96}"/>
          </ac:spMkLst>
        </pc:spChg>
        <pc:spChg chg="mod">
          <ac:chgData name="Geer, Scott W (DPH)" userId="S::scott.w.geer@mass.gov::9b959217-b051-4bd7-84b4-76ce9c9203a7" providerId="AD" clId="Web-{93A98969-F19C-4696-B1C2-AEC2D3B6A1E6}" dt="2024-07-24T15:46:25.492" v="8" actId="20577"/>
          <ac:spMkLst>
            <pc:docMk/>
            <pc:sldMk cId="818137889" sldId="2147470039"/>
            <ac:spMk id="9" creationId="{0623430C-89B4-FA44-2D8E-5290BFC5729D}"/>
          </ac:spMkLst>
        </pc:spChg>
        <pc:spChg chg="mod">
          <ac:chgData name="Geer, Scott W (DPH)" userId="S::scott.w.geer@mass.gov::9b959217-b051-4bd7-84b4-76ce9c9203a7" providerId="AD" clId="Web-{93A98969-F19C-4696-B1C2-AEC2D3B6A1E6}" dt="2024-07-24T15:46:35.992" v="11" actId="20577"/>
          <ac:spMkLst>
            <pc:docMk/>
            <pc:sldMk cId="818137889" sldId="2147470039"/>
            <ac:spMk id="11" creationId="{1E0DE27F-AA86-768C-0B09-977801BFF871}"/>
          </ac:spMkLst>
        </pc:spChg>
        <pc:spChg chg="mod">
          <ac:chgData name="Geer, Scott W (DPH)" userId="S::scott.w.geer@mass.gov::9b959217-b051-4bd7-84b4-76ce9c9203a7" providerId="AD" clId="Web-{93A98969-F19C-4696-B1C2-AEC2D3B6A1E6}" dt="2024-07-24T15:46:42.101" v="13" actId="20577"/>
          <ac:spMkLst>
            <pc:docMk/>
            <pc:sldMk cId="818137889" sldId="2147470039"/>
            <ac:spMk id="13" creationId="{501D8499-17A6-2D54-0450-325263396B1A}"/>
          </ac:spMkLst>
        </pc:spChg>
        <pc:spChg chg="mod">
          <ac:chgData name="Geer, Scott W (DPH)" userId="S::scott.w.geer@mass.gov::9b959217-b051-4bd7-84b4-76ce9c9203a7" providerId="AD" clId="Web-{93A98969-F19C-4696-B1C2-AEC2D3B6A1E6}" dt="2024-07-24T15:46:46.289" v="14" actId="20577"/>
          <ac:spMkLst>
            <pc:docMk/>
            <pc:sldMk cId="818137889" sldId="2147470039"/>
            <ac:spMk id="15" creationId="{53719CB0-709D-0552-E3A9-645E68E4A418}"/>
          </ac:spMkLst>
        </pc:spChg>
        <pc:spChg chg="mod">
          <ac:chgData name="Geer, Scott W (DPH)" userId="S::scott.w.geer@mass.gov::9b959217-b051-4bd7-84b4-76ce9c9203a7" providerId="AD" clId="Web-{93A98969-F19C-4696-B1C2-AEC2D3B6A1E6}" dt="2024-07-24T15:46:53.851" v="16" actId="20577"/>
          <ac:spMkLst>
            <pc:docMk/>
            <pc:sldMk cId="818137889" sldId="2147470039"/>
            <ac:spMk id="17" creationId="{7FFBE958-0C6F-D001-1095-F60BDDC53AA8}"/>
          </ac:spMkLst>
        </pc:spChg>
        <pc:spChg chg="mod">
          <ac:chgData name="Geer, Scott W (DPH)" userId="S::scott.w.geer@mass.gov::9b959217-b051-4bd7-84b4-76ce9c9203a7" providerId="AD" clId="Web-{93A98969-F19C-4696-B1C2-AEC2D3B6A1E6}" dt="2024-07-24T15:46:56.632" v="17" actId="20577"/>
          <ac:spMkLst>
            <pc:docMk/>
            <pc:sldMk cId="818137889" sldId="2147470039"/>
            <ac:spMk id="19" creationId="{BF2B09A7-4148-0F88-212A-AF5710BFD56B}"/>
          </ac:spMkLst>
        </pc:spChg>
      </pc:sldChg>
      <pc:sldChg chg="modSp">
        <pc:chgData name="Geer, Scott W (DPH)" userId="S::scott.w.geer@mass.gov::9b959217-b051-4bd7-84b4-76ce9c9203a7" providerId="AD" clId="Web-{93A98969-F19C-4696-B1C2-AEC2D3B6A1E6}" dt="2024-07-24T15:55:18.865" v="49" actId="20577"/>
        <pc:sldMkLst>
          <pc:docMk/>
          <pc:sldMk cId="258253533" sldId="2147470047"/>
        </pc:sldMkLst>
        <pc:spChg chg="mod">
          <ac:chgData name="Geer, Scott W (DPH)" userId="S::scott.w.geer@mass.gov::9b959217-b051-4bd7-84b4-76ce9c9203a7" providerId="AD" clId="Web-{93A98969-F19C-4696-B1C2-AEC2D3B6A1E6}" dt="2024-07-24T15:55:18.865" v="49" actId="20577"/>
          <ac:spMkLst>
            <pc:docMk/>
            <pc:sldMk cId="258253533" sldId="2147470047"/>
            <ac:spMk id="9" creationId="{33B5DD1A-B51A-5457-095F-EBAA626E91B4}"/>
          </ac:spMkLst>
        </pc:spChg>
      </pc:sldChg>
    </pc:docChg>
  </pc:docChgLst>
  <pc:docChgLst>
    <pc:chgData name="Geer, Scott W (DPH)" userId="S::scott.w.geer@mass.gov::9b959217-b051-4bd7-84b4-76ce9c9203a7" providerId="AD" clId="Web-{A6285C8D-37D4-4A26-9EA1-703EF623B649}"/>
    <pc:docChg chg="modSld">
      <pc:chgData name="Geer, Scott W (DPH)" userId="S::scott.w.geer@mass.gov::9b959217-b051-4bd7-84b4-76ce9c9203a7" providerId="AD" clId="Web-{A6285C8D-37D4-4A26-9EA1-703EF623B649}" dt="2024-07-23T13:09:47.539" v="14" actId="20577"/>
      <pc:docMkLst>
        <pc:docMk/>
      </pc:docMkLst>
      <pc:sldChg chg="modSp">
        <pc:chgData name="Geer, Scott W (DPH)" userId="S::scott.w.geer@mass.gov::9b959217-b051-4bd7-84b4-76ce9c9203a7" providerId="AD" clId="Web-{A6285C8D-37D4-4A26-9EA1-703EF623B649}" dt="2024-07-23T13:09:47.539" v="14" actId="20577"/>
        <pc:sldMkLst>
          <pc:docMk/>
          <pc:sldMk cId="2001314720" sldId="2147470041"/>
        </pc:sldMkLst>
        <pc:spChg chg="mod">
          <ac:chgData name="Geer, Scott W (DPH)" userId="S::scott.w.geer@mass.gov::9b959217-b051-4bd7-84b4-76ce9c9203a7" providerId="AD" clId="Web-{A6285C8D-37D4-4A26-9EA1-703EF623B649}" dt="2024-07-23T13:09:47.539" v="14" actId="20577"/>
          <ac:spMkLst>
            <pc:docMk/>
            <pc:sldMk cId="2001314720" sldId="2147470041"/>
            <ac:spMk id="4" creationId="{E81218AF-219D-FCF6-F1CE-10D0F98FE011}"/>
          </ac:spMkLst>
        </pc:spChg>
      </pc:sldChg>
    </pc:docChg>
  </pc:docChgLst>
  <pc:docChgLst>
    <pc:chgData name="Geer, Scott W (DPH)" userId="9b959217-b051-4bd7-84b4-76ce9c9203a7" providerId="ADAL" clId="{1F2EB632-7AA3-4466-A633-DF81C0C36185}"/>
    <pc:docChg chg="modSld">
      <pc:chgData name="Geer, Scott W (DPH)" userId="9b959217-b051-4bd7-84b4-76ce9c9203a7" providerId="ADAL" clId="{1F2EB632-7AA3-4466-A633-DF81C0C36185}" dt="2024-11-20T21:42:12.016" v="6"/>
      <pc:docMkLst>
        <pc:docMk/>
      </pc:docMkLst>
      <pc:sldChg chg="modNotesTx">
        <pc:chgData name="Geer, Scott W (DPH)" userId="9b959217-b051-4bd7-84b4-76ce9c9203a7" providerId="ADAL" clId="{1F2EB632-7AA3-4466-A633-DF81C0C36185}" dt="2024-11-20T21:33:05.138" v="0"/>
        <pc:sldMkLst>
          <pc:docMk/>
          <pc:sldMk cId="577580956" sldId="2147470034"/>
        </pc:sldMkLst>
      </pc:sldChg>
      <pc:sldChg chg="modNotesTx">
        <pc:chgData name="Geer, Scott W (DPH)" userId="9b959217-b051-4bd7-84b4-76ce9c9203a7" providerId="ADAL" clId="{1F2EB632-7AA3-4466-A633-DF81C0C36185}" dt="2024-11-20T21:35:13.620" v="1"/>
        <pc:sldMkLst>
          <pc:docMk/>
          <pc:sldMk cId="1234575313" sldId="2147470035"/>
        </pc:sldMkLst>
      </pc:sldChg>
      <pc:sldChg chg="modNotesTx">
        <pc:chgData name="Geer, Scott W (DPH)" userId="9b959217-b051-4bd7-84b4-76ce9c9203a7" providerId="ADAL" clId="{1F2EB632-7AA3-4466-A633-DF81C0C36185}" dt="2024-11-20T21:36:14.966" v="2"/>
        <pc:sldMkLst>
          <pc:docMk/>
          <pc:sldMk cId="2152783574" sldId="2147470036"/>
        </pc:sldMkLst>
      </pc:sldChg>
      <pc:sldChg chg="modNotesTx">
        <pc:chgData name="Geer, Scott W (DPH)" userId="9b959217-b051-4bd7-84b4-76ce9c9203a7" providerId="ADAL" clId="{1F2EB632-7AA3-4466-A633-DF81C0C36185}" dt="2024-11-20T21:37:07.456" v="3"/>
        <pc:sldMkLst>
          <pc:docMk/>
          <pc:sldMk cId="2383406556" sldId="2147470037"/>
        </pc:sldMkLst>
      </pc:sldChg>
      <pc:sldChg chg="modNotesTx">
        <pc:chgData name="Geer, Scott W (DPH)" userId="9b959217-b051-4bd7-84b4-76ce9c9203a7" providerId="ADAL" clId="{1F2EB632-7AA3-4466-A633-DF81C0C36185}" dt="2024-11-20T21:41:49.701" v="5"/>
        <pc:sldMkLst>
          <pc:docMk/>
          <pc:sldMk cId="818137889" sldId="2147470039"/>
        </pc:sldMkLst>
      </pc:sldChg>
      <pc:sldChg chg="modNotesTx">
        <pc:chgData name="Geer, Scott W (DPH)" userId="9b959217-b051-4bd7-84b4-76ce9c9203a7" providerId="ADAL" clId="{1F2EB632-7AA3-4466-A633-DF81C0C36185}" dt="2024-11-20T21:42:12.016" v="6"/>
        <pc:sldMkLst>
          <pc:docMk/>
          <pc:sldMk cId="3981209821" sldId="2147470040"/>
        </pc:sldMkLst>
      </pc:sldChg>
      <pc:sldChg chg="modNotesTx">
        <pc:chgData name="Geer, Scott W (DPH)" userId="9b959217-b051-4bd7-84b4-76ce9c9203a7" providerId="ADAL" clId="{1F2EB632-7AA3-4466-A633-DF81C0C36185}" dt="2024-11-20T21:38:36.618" v="4"/>
        <pc:sldMkLst>
          <pc:docMk/>
          <pc:sldMk cId="2198368067" sldId="21474700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11/27/24</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11/27/24</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to the Massachusetts Early Intervention website best known as the Early Intervention Client System (EICS).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you first log in to the website it will look like this image on the left hand side. I have included the link for reference – Access is needed in order to have a username. You may request access to your Clinical Oversight support specialist or best know “COSS”, they will pass along your information in order to get access.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you may see on the top of the web page, you will see some important banners which contain important reminders and are updated monthly.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you can see the banner shown notifies us that the July PV cycle has been completed and that we will be accepting claims for the August PV until August 12</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5pm eastern time.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other banner shown provides instructions on how to submit a help desk ticket by email or by calling.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call the help desk ticket a case will be opened and one of our team members will reach out to you. The phone number does not mean someone live will be responding to your question or concern.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you receive access, you will be able to enter your username and password and log in to our site.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58031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the welcome page for our EICS when you login.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you can see the banners are still showing. They will not disappear while you’re on the Early Intervention page.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will be greeted with a “Welcome back, and your name and role.  Some people will have a Welcome back “Mary program” or Welcome back “Sue vendor” to help you distinguish in which account you’re logged in. This will depend on how they have created your account.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Under your greeted message you will see the role you have been assigned- in this case we’re viewing a “Dashboard – assigned to a Claim biller”. Not all role dashboards will look the same.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 your right top corner, you will see the “Help” tab, you can click on in order to access the documents such as the reimbursement manual.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208751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Once you click on the “Help” tab you will be directed to this new page in which you will have access to the following.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picture on the left hand side it’s an overview of what the page will look like. </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numbers correspond w the following tables, enlarged for review. You may also notice some of the links have a date (month and year) next to it, it means this is when it was last updated.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#1</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the User manual and quick reference guide- in this section you can find some cheat sheets of the common needs such as logging in and out of the Early Intervention system, and transferring a child.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265113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 this page we have the following: </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It’s a section for the Dashboard Specific Information- This section has documents on how to access various dashboards, depending on your assigned role.</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Is the User Manual and Claim Submission- This section has some very useful links such as troubleshooting rejected claims, how to view or submit a claim.</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 have not forgotten about #4, it’s on my next slide and will discuss later.  </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the EMR- Upload Instructions and information- this section is loaded with recently updated information. In case you have any EMR questions take a look at this section first before submitting a new help desk ticket. </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#6:</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EICS Data Extracts- This section relates to various options for data extract.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4202150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Last but not least, </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#4:</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Billing guides – This section has important documents- such as the Fiscal Year 2025 calendar, 837 health care claim companion guide, and most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important,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our reimbursement manual labeled as the 837 – reimbursement policy manual for early intervention and autism services.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this point you would click on the title in order to access a copy of the document.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Once you click on the link you will get a new tab.</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31618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will be your view once you click on the title. I have highlighted and numbered some key features. </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#1:</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a Direct link it does (requires login)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you may also favorite this link for easy access if you choose to no save it in your desktop. </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Reflects which version we’re viewing Version 7</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Reflects date that manual was last updated</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which was July 2024 on the left hand corner we have a box w lines which the image belongs to the </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#4:</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the table of Content which is helpful to view the sections available and click on the title of preference and the document will navigate you to your selection.  </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the top mid of the document, you will see a 1 out of 91.  Our current reimbursement manual is 91 pages long, this feature will help you navigate the file with ease since you’re able to edit the # to the page of your preference. This is one of the reasons why we want to make our reimbursement a little more precise, because 91 pages can be a little overwhelming.</a:t>
            </a: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#6:</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the magnifying glass and your search option. It’s my favorite feature because whenever you have a question or would like to confirm information you can click on the magnifying glass, and you can enter key words… For example, I have forgotten how many hours are allowed for assessment hours. I’ll come to my desktop look for my saved copy, I will click on my magnifying glass, and I’ll search “Assessment hours”, automatically the file will tell me how many times these words are found in the file… in which I will find that 10 hours are the allowed for assessment hours. We use this technique to answer some of your help desk ticket. That’s one of the reasons why we emphasize for you to have a copy. You may have the answer in your fingertips instead of having to create a helpdesk ticket and wait to get a response from one of our team members.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Right next to our favorite feature we have a print option labeled as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#7:</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case you prefer a hardcopy.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finally for sure our recommendation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#8:</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which is the option to save/download the file. You may save a copy to your desktop and whenever you have a question or would like to confirm information you will have easy access to it instead of having to FIND your password in order to login and look for the file. </a:t>
            </a: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128623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the second page of the reimbursement manual which provides you with a list of the changes between versions.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In this case we can see our current version 7 had an update on July 2024 in pages 77-79, in which we include the new tables reflecting service codes and rates for Early Intervention and EIBI…  Early Intensive behavioral Intervention.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1542730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7" y="2347919"/>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410847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maei.casetivity.com/pages/Hel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maei.casetivity.com/UserManual/DPH+EI+Reimbursement+837+Manual+v7.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E3ED58-8636-79EA-2CAB-0EE48C0B241D}"/>
              </a:ext>
            </a:extLst>
          </p:cNvPr>
          <p:cNvSpPr>
            <a:spLocks noGrp="1"/>
          </p:cNvSpPr>
          <p:nvPr>
            <p:ph type="title" idx="4294967295"/>
          </p:nvPr>
        </p:nvSpPr>
        <p:spPr>
          <a:xfrm>
            <a:off x="875730" y="2658579"/>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FFFF"/>
                </a:solidFill>
                <a:effectLst/>
                <a:uLnTx/>
                <a:uFillTx/>
                <a:latin typeface="Arial"/>
                <a:ea typeface="+mn-ea"/>
                <a:cs typeface="Arial"/>
              </a:rPr>
              <a:t>Policy and Reimbursement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FFFF"/>
                </a:solidFill>
                <a:effectLst/>
                <a:uLnTx/>
                <a:uFillTx/>
                <a:latin typeface="Arial"/>
                <a:ea typeface="+mn-ea"/>
                <a:cs typeface="Arial"/>
              </a:rPr>
              <a:t>Manual Review</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FE00BC6B-6DD3-4E8E-87B9-E2B52E56770E}"/>
              </a:ext>
            </a:extLst>
          </p:cNvPr>
          <p:cNvSpPr>
            <a:spLocks noGrp="1"/>
          </p:cNvSpPr>
          <p:nvPr>
            <p:ph type="body" sz="quarter" idx="11"/>
          </p:nvPr>
        </p:nvSpPr>
        <p:spPr>
          <a:xfrm>
            <a:off x="3697285" y="4142308"/>
            <a:ext cx="4797425" cy="746846"/>
          </a:xfrm>
        </p:spPr>
        <p:txBody>
          <a:bodyPr lIns="91440" tIns="45720" rIns="91440" bIns="45720" anchor="t"/>
          <a:lstStyle/>
          <a:p>
            <a:r>
              <a:rPr lang="en-US" dirty="0">
                <a:latin typeface="Arial"/>
                <a:cs typeface="Arial"/>
              </a:rPr>
              <a:t>July 25, 2024</a:t>
            </a:r>
            <a:endParaRPr lang="en-US" dirty="0"/>
          </a:p>
        </p:txBody>
      </p:sp>
      <p:sp>
        <p:nvSpPr>
          <p:cNvPr id="2" name="Slide Number Placeholder 1">
            <a:extLst>
              <a:ext uri="{FF2B5EF4-FFF2-40B4-BE49-F238E27FC236}">
                <a16:creationId xmlns:a16="http://schemas.microsoft.com/office/drawing/2014/main" id="{18ADEC86-AF9C-8AE9-5471-2CBE10667FAC}"/>
              </a:ext>
            </a:extLst>
          </p:cNvPr>
          <p:cNvSpPr>
            <a:spLocks noGrp="1"/>
          </p:cNvSpPr>
          <p:nvPr>
            <p:ph type="sldNum" sz="quarter" idx="4294967295"/>
          </p:nvPr>
        </p:nvSpPr>
        <p:spPr>
          <a:xfrm>
            <a:off x="9455150" y="6492875"/>
            <a:ext cx="2736850" cy="365125"/>
          </a:xfrm>
          <a:prstGeom prst="rect">
            <a:avLst/>
          </a:prstGeom>
        </p:spPr>
        <p:txBody>
          <a:bodyPr/>
          <a:lstStyle/>
          <a:p>
            <a:fld id="{CA49D0EE-DE7F-324B-A84C-F36708423CDB}" type="slidenum">
              <a:rPr lang="en-US" smtClean="0"/>
              <a:pPr/>
              <a:t>1</a:t>
            </a:fld>
            <a:endParaRPr lang="en-US"/>
          </a:p>
        </p:txBody>
      </p:sp>
    </p:spTree>
    <p:extLst>
      <p:ext uri="{BB962C8B-B14F-4D97-AF65-F5344CB8AC3E}">
        <p14:creationId xmlns:p14="http://schemas.microsoft.com/office/powerpoint/2010/main" val="3876558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897E5B-C9CA-8640-2CE5-5F700C5B470D}"/>
              </a:ext>
            </a:extLst>
          </p:cNvPr>
          <p:cNvSpPr>
            <a:spLocks noGrp="1"/>
          </p:cNvSpPr>
          <p:nvPr>
            <p:ph type="sldNum" sz="quarter" idx="4"/>
          </p:nvPr>
        </p:nvSpPr>
        <p:spPr/>
        <p:txBody>
          <a:bodyPr/>
          <a:lstStyle/>
          <a:p>
            <a:fld id="{CA49D0EE-DE7F-324B-A84C-F36708423CDB}" type="slidenum">
              <a:rPr lang="en-US" smtClean="0"/>
              <a:pPr/>
              <a:t>2</a:t>
            </a:fld>
            <a:endParaRPr lang="en-US"/>
          </a:p>
        </p:txBody>
      </p:sp>
      <p:pic>
        <p:nvPicPr>
          <p:cNvPr id="5" name="Picture 4" descr="Early Intervention Client System login screen">
            <a:extLst>
              <a:ext uri="{FF2B5EF4-FFF2-40B4-BE49-F238E27FC236}">
                <a16:creationId xmlns:a16="http://schemas.microsoft.com/office/drawing/2014/main" id="{86729087-C473-DD0C-E6F0-266AF395BEC0}"/>
              </a:ext>
            </a:extLst>
          </p:cNvPr>
          <p:cNvPicPr>
            <a:picLocks noChangeAspect="1"/>
          </p:cNvPicPr>
          <p:nvPr/>
        </p:nvPicPr>
        <p:blipFill>
          <a:blip r:embed="rId3"/>
          <a:stretch>
            <a:fillRect/>
          </a:stretch>
        </p:blipFill>
        <p:spPr>
          <a:xfrm>
            <a:off x="4948051" y="1128156"/>
            <a:ext cx="7243949" cy="5363689"/>
          </a:xfrm>
          <a:prstGeom prst="rect">
            <a:avLst/>
          </a:prstGeom>
        </p:spPr>
      </p:pic>
      <p:sp>
        <p:nvSpPr>
          <p:cNvPr id="4" name="Content Placeholder 3">
            <a:extLst>
              <a:ext uri="{FF2B5EF4-FFF2-40B4-BE49-F238E27FC236}">
                <a16:creationId xmlns:a16="http://schemas.microsoft.com/office/drawing/2014/main" id="{DA6C0E77-0DC4-382E-A6E7-7F4709E04A06}"/>
              </a:ext>
            </a:extLst>
          </p:cNvPr>
          <p:cNvSpPr>
            <a:spLocks noGrp="1"/>
          </p:cNvSpPr>
          <p:nvPr>
            <p:ph idx="1"/>
          </p:nvPr>
        </p:nvSpPr>
        <p:spPr>
          <a:xfrm>
            <a:off x="126291" y="1544968"/>
            <a:ext cx="4821760" cy="4946877"/>
          </a:xfrm>
        </p:spPr>
        <p:txBody>
          <a:bodyPr vert="horz" lIns="91440" tIns="45720" rIns="91440" bIns="45720" rtlCol="0" anchor="t">
            <a:normAutofit/>
          </a:bodyPr>
          <a:lstStyle/>
          <a:p>
            <a:pPr marL="457200" indent="-457200">
              <a:buChar char="•"/>
            </a:pPr>
            <a:r>
              <a:rPr lang="en-US" sz="2000" dirty="0">
                <a:latin typeface="Arial"/>
                <a:cs typeface="Arial"/>
              </a:rPr>
              <a:t>Link </a:t>
            </a:r>
            <a:r>
              <a:rPr lang="en-US" sz="2000" dirty="0">
                <a:latin typeface="Arial"/>
                <a:cs typeface="Arial"/>
                <a:hlinkClick r:id="rId4"/>
              </a:rPr>
              <a:t>Early Intervention (casetivity.com)</a:t>
            </a:r>
            <a:endParaRPr lang="en-US" sz="2000" dirty="0"/>
          </a:p>
          <a:p>
            <a:pPr marL="457200" indent="-457200">
              <a:buChar char="•"/>
            </a:pPr>
            <a:r>
              <a:rPr lang="en-US" sz="2000" dirty="0">
                <a:latin typeface="Arial"/>
                <a:cs typeface="Arial"/>
              </a:rPr>
              <a:t>Banners contain important reminders and are updated monthly</a:t>
            </a:r>
            <a:endParaRPr lang="en-US" sz="2000" dirty="0"/>
          </a:p>
          <a:p>
            <a:pPr marL="457200" indent="-457200">
              <a:buChar char="•"/>
            </a:pPr>
            <a:r>
              <a:rPr lang="en-US" sz="2000" dirty="0">
                <a:latin typeface="Arial"/>
                <a:cs typeface="Arial"/>
              </a:rPr>
              <a:t>Login access required (username/password)</a:t>
            </a:r>
            <a:endParaRPr lang="en-US" sz="2000" dirty="0"/>
          </a:p>
          <a:p>
            <a:pPr marL="1200150" lvl="1">
              <a:buChar char="•"/>
            </a:pPr>
            <a:r>
              <a:rPr lang="en-US" sz="2000" dirty="0">
                <a:latin typeface="Arial"/>
                <a:cs typeface="Arial"/>
              </a:rPr>
              <a:t>Coordinate with your Clinical Oversight Support Specialist to request access</a:t>
            </a:r>
            <a:endParaRPr lang="en-US" sz="2000" dirty="0"/>
          </a:p>
          <a:p>
            <a:endParaRPr lang="en-US" sz="2000" dirty="0"/>
          </a:p>
        </p:txBody>
      </p:sp>
      <p:sp>
        <p:nvSpPr>
          <p:cNvPr id="3" name="Title 2">
            <a:extLst>
              <a:ext uri="{FF2B5EF4-FFF2-40B4-BE49-F238E27FC236}">
                <a16:creationId xmlns:a16="http://schemas.microsoft.com/office/drawing/2014/main" id="{026C966A-2DB5-AC75-4F79-44EB99B25B38}"/>
              </a:ext>
            </a:extLst>
          </p:cNvPr>
          <p:cNvSpPr>
            <a:spLocks noGrp="1"/>
          </p:cNvSpPr>
          <p:nvPr>
            <p:ph type="title"/>
          </p:nvPr>
        </p:nvSpPr>
        <p:spPr/>
        <p:txBody>
          <a:bodyPr/>
          <a:lstStyle/>
          <a:p>
            <a:r>
              <a:rPr lang="en-US" dirty="0">
                <a:latin typeface="Arial"/>
                <a:cs typeface="Arial"/>
              </a:rPr>
              <a:t>MAEI – Early Intervention Client System (EICS)</a:t>
            </a:r>
            <a:endParaRPr lang="en-US" dirty="0"/>
          </a:p>
        </p:txBody>
      </p:sp>
    </p:spTree>
    <p:extLst>
      <p:ext uri="{BB962C8B-B14F-4D97-AF65-F5344CB8AC3E}">
        <p14:creationId xmlns:p14="http://schemas.microsoft.com/office/powerpoint/2010/main" val="57758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arly Intervention Client System Welcome page">
            <a:extLst>
              <a:ext uri="{FF2B5EF4-FFF2-40B4-BE49-F238E27FC236}">
                <a16:creationId xmlns:a16="http://schemas.microsoft.com/office/drawing/2014/main" id="{67866F6C-4067-F973-F3BA-D98FA95F5D29}"/>
              </a:ext>
            </a:extLst>
          </p:cNvPr>
          <p:cNvPicPr>
            <a:picLocks noChangeAspect="1"/>
          </p:cNvPicPr>
          <p:nvPr/>
        </p:nvPicPr>
        <p:blipFill>
          <a:blip r:embed="rId3"/>
          <a:stretch>
            <a:fillRect/>
          </a:stretch>
        </p:blipFill>
        <p:spPr>
          <a:xfrm>
            <a:off x="74914" y="1529109"/>
            <a:ext cx="12042284" cy="2275553"/>
          </a:xfrm>
          <a:prstGeom prst="rect">
            <a:avLst/>
          </a:prstGeom>
        </p:spPr>
      </p:pic>
      <p:sp>
        <p:nvSpPr>
          <p:cNvPr id="2" name="Slide Number Placeholder 1">
            <a:extLst>
              <a:ext uri="{FF2B5EF4-FFF2-40B4-BE49-F238E27FC236}">
                <a16:creationId xmlns:a16="http://schemas.microsoft.com/office/drawing/2014/main" id="{8C957ED6-C093-74EE-F6E0-EAB80D9826AD}"/>
              </a:ext>
            </a:extLst>
          </p:cNvPr>
          <p:cNvSpPr>
            <a:spLocks noGrp="1"/>
          </p:cNvSpPr>
          <p:nvPr>
            <p:ph type="sldNum" sz="quarter" idx="4"/>
          </p:nvPr>
        </p:nvSpPr>
        <p:spPr/>
        <p:txBody>
          <a:bodyPr/>
          <a:lstStyle/>
          <a:p>
            <a:fld id="{CA49D0EE-DE7F-324B-A84C-F36708423CDB}" type="slidenum">
              <a:rPr lang="en-US" smtClean="0"/>
              <a:pPr/>
              <a:t>3</a:t>
            </a:fld>
            <a:endParaRPr lang="en-US"/>
          </a:p>
        </p:txBody>
      </p:sp>
      <p:sp>
        <p:nvSpPr>
          <p:cNvPr id="15" name="TextBox 14">
            <a:extLst>
              <a:ext uri="{FF2B5EF4-FFF2-40B4-BE49-F238E27FC236}">
                <a16:creationId xmlns:a16="http://schemas.microsoft.com/office/drawing/2014/main" id="{3C6520B0-9976-A0EB-3F45-79CF3DB9ECAE}"/>
              </a:ext>
            </a:extLst>
          </p:cNvPr>
          <p:cNvSpPr txBox="1"/>
          <p:nvPr/>
        </p:nvSpPr>
        <p:spPr>
          <a:xfrm>
            <a:off x="11039539" y="2405505"/>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3</a:t>
            </a:r>
          </a:p>
        </p:txBody>
      </p:sp>
      <p:sp>
        <p:nvSpPr>
          <p:cNvPr id="13" name="TextBox 12">
            <a:extLst>
              <a:ext uri="{FF2B5EF4-FFF2-40B4-BE49-F238E27FC236}">
                <a16:creationId xmlns:a16="http://schemas.microsoft.com/office/drawing/2014/main" id="{9F5113C0-9EAC-185B-E625-C9AB76CF7675}"/>
              </a:ext>
            </a:extLst>
          </p:cNvPr>
          <p:cNvSpPr txBox="1"/>
          <p:nvPr/>
        </p:nvSpPr>
        <p:spPr>
          <a:xfrm>
            <a:off x="-169" y="2842261"/>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2</a:t>
            </a:r>
            <a:endParaRPr lang="en-US"/>
          </a:p>
        </p:txBody>
      </p:sp>
      <p:sp>
        <p:nvSpPr>
          <p:cNvPr id="11" name="TextBox 10">
            <a:extLst>
              <a:ext uri="{FF2B5EF4-FFF2-40B4-BE49-F238E27FC236}">
                <a16:creationId xmlns:a16="http://schemas.microsoft.com/office/drawing/2014/main" id="{CF4A7D86-D6F6-94E8-2629-2B4F5B2E15CD}"/>
              </a:ext>
            </a:extLst>
          </p:cNvPr>
          <p:cNvSpPr txBox="1"/>
          <p:nvPr/>
        </p:nvSpPr>
        <p:spPr>
          <a:xfrm>
            <a:off x="-169" y="2591358"/>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1</a:t>
            </a:r>
            <a:endParaRPr lang="en-US"/>
          </a:p>
        </p:txBody>
      </p:sp>
      <p:sp>
        <p:nvSpPr>
          <p:cNvPr id="8" name="TextBox 7">
            <a:extLst>
              <a:ext uri="{FF2B5EF4-FFF2-40B4-BE49-F238E27FC236}">
                <a16:creationId xmlns:a16="http://schemas.microsoft.com/office/drawing/2014/main" id="{D218A32F-4596-231A-BBE5-0FE48839A94E}"/>
              </a:ext>
            </a:extLst>
          </p:cNvPr>
          <p:cNvSpPr txBox="1"/>
          <p:nvPr/>
        </p:nvSpPr>
        <p:spPr>
          <a:xfrm>
            <a:off x="4150919" y="3960577"/>
            <a:ext cx="4755222"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42900" indent="-342900">
              <a:buAutoNum type="arabicPeriod"/>
            </a:pPr>
            <a:r>
              <a:rPr lang="en-US" dirty="0">
                <a:latin typeface="Arial"/>
                <a:cs typeface="Calibri"/>
              </a:rPr>
              <a:t>Welcome Back Name!</a:t>
            </a:r>
          </a:p>
          <a:p>
            <a:pPr marL="342900" indent="-342900">
              <a:buAutoNum type="arabicPeriod"/>
            </a:pPr>
            <a:r>
              <a:rPr lang="en-US" dirty="0">
                <a:latin typeface="Arial"/>
                <a:cs typeface="Calibri"/>
              </a:rPr>
              <a:t>Dashboard: role (Claim Biller)</a:t>
            </a:r>
          </a:p>
          <a:p>
            <a:pPr marL="342900" indent="-342900">
              <a:buAutoNum type="arabicPeriod"/>
            </a:pPr>
            <a:r>
              <a:rPr lang="en-US" dirty="0">
                <a:latin typeface="Arial"/>
                <a:cs typeface="Calibri"/>
              </a:rPr>
              <a:t>Right hand corner (HELP)</a:t>
            </a:r>
            <a:endParaRPr lang="en-US" dirty="0"/>
          </a:p>
        </p:txBody>
      </p:sp>
      <p:sp>
        <p:nvSpPr>
          <p:cNvPr id="3" name="Title 2">
            <a:extLst>
              <a:ext uri="{FF2B5EF4-FFF2-40B4-BE49-F238E27FC236}">
                <a16:creationId xmlns:a16="http://schemas.microsoft.com/office/drawing/2014/main" id="{1A7C552E-C7BF-14C1-0D9C-BBA4BF06E988}"/>
              </a:ext>
            </a:extLst>
          </p:cNvPr>
          <p:cNvSpPr>
            <a:spLocks noGrp="1"/>
          </p:cNvSpPr>
          <p:nvPr>
            <p:ph type="title"/>
          </p:nvPr>
        </p:nvSpPr>
        <p:spPr/>
        <p:txBody>
          <a:bodyPr/>
          <a:lstStyle/>
          <a:p>
            <a:r>
              <a:rPr lang="en-US" dirty="0">
                <a:latin typeface="Arial"/>
                <a:cs typeface="Arial"/>
              </a:rPr>
              <a:t>MAEI – EICS </a:t>
            </a:r>
            <a:endParaRPr lang="en-US" dirty="0"/>
          </a:p>
        </p:txBody>
      </p:sp>
    </p:spTree>
    <p:extLst>
      <p:ext uri="{BB962C8B-B14F-4D97-AF65-F5344CB8AC3E}">
        <p14:creationId xmlns:p14="http://schemas.microsoft.com/office/powerpoint/2010/main" val="123457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B3AD9-25A0-3497-717E-ACEB9F4BCC68}"/>
              </a:ext>
            </a:extLst>
          </p:cNvPr>
          <p:cNvSpPr>
            <a:spLocks noGrp="1"/>
          </p:cNvSpPr>
          <p:nvPr>
            <p:ph type="sldNum" sz="quarter" idx="4"/>
          </p:nvPr>
        </p:nvSpPr>
        <p:spPr/>
        <p:txBody>
          <a:bodyPr/>
          <a:lstStyle/>
          <a:p>
            <a:fld id="{CA49D0EE-DE7F-324B-A84C-F36708423CDB}" type="slidenum">
              <a:rPr lang="en-US" smtClean="0"/>
              <a:pPr/>
              <a:t>4</a:t>
            </a:fld>
            <a:endParaRPr lang="en-US"/>
          </a:p>
        </p:txBody>
      </p:sp>
      <p:pic>
        <p:nvPicPr>
          <p:cNvPr id="6" name="Picture 5" descr="User Manual and Quick Reference Guides sections in Early Intervention Client System page">
            <a:extLst>
              <a:ext uri="{FF2B5EF4-FFF2-40B4-BE49-F238E27FC236}">
                <a16:creationId xmlns:a16="http://schemas.microsoft.com/office/drawing/2014/main" id="{D266D968-473C-AFEA-80FD-BAB2F46999CA}"/>
              </a:ext>
            </a:extLst>
          </p:cNvPr>
          <p:cNvPicPr>
            <a:picLocks noChangeAspect="1"/>
          </p:cNvPicPr>
          <p:nvPr/>
        </p:nvPicPr>
        <p:blipFill>
          <a:blip r:embed="rId3"/>
          <a:stretch>
            <a:fillRect/>
          </a:stretch>
        </p:blipFill>
        <p:spPr>
          <a:xfrm>
            <a:off x="8465977" y="999085"/>
            <a:ext cx="3366903" cy="5488999"/>
          </a:xfrm>
          <a:prstGeom prst="rect">
            <a:avLst/>
          </a:prstGeom>
        </p:spPr>
      </p:pic>
      <p:sp>
        <p:nvSpPr>
          <p:cNvPr id="7" name="TextBox 6">
            <a:extLst>
              <a:ext uri="{FF2B5EF4-FFF2-40B4-BE49-F238E27FC236}">
                <a16:creationId xmlns:a16="http://schemas.microsoft.com/office/drawing/2014/main" id="{3C42B4F0-732C-A0DE-D2A1-53901600E6C1}"/>
              </a:ext>
            </a:extLst>
          </p:cNvPr>
          <p:cNvSpPr txBox="1"/>
          <p:nvPr/>
        </p:nvSpPr>
        <p:spPr>
          <a:xfrm>
            <a:off x="8111735" y="999085"/>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1</a:t>
            </a:r>
            <a:endParaRPr lang="en-US" dirty="0"/>
          </a:p>
        </p:txBody>
      </p:sp>
      <p:pic>
        <p:nvPicPr>
          <p:cNvPr id="5" name="Content Placeholder 4" descr="Early Intervention Client System Documentation page">
            <a:extLst>
              <a:ext uri="{FF2B5EF4-FFF2-40B4-BE49-F238E27FC236}">
                <a16:creationId xmlns:a16="http://schemas.microsoft.com/office/drawing/2014/main" id="{1F2EA128-55D8-B1D6-D7C2-DE49E19727E8}"/>
              </a:ext>
            </a:extLst>
          </p:cNvPr>
          <p:cNvPicPr>
            <a:picLocks noGrp="1" noChangeAspect="1"/>
          </p:cNvPicPr>
          <p:nvPr>
            <p:ph idx="1"/>
          </p:nvPr>
        </p:nvPicPr>
        <p:blipFill>
          <a:blip r:embed="rId4"/>
          <a:stretch>
            <a:fillRect/>
          </a:stretch>
        </p:blipFill>
        <p:spPr>
          <a:xfrm>
            <a:off x="0" y="999085"/>
            <a:ext cx="7639531" cy="3786671"/>
          </a:xfrm>
        </p:spPr>
      </p:pic>
      <p:sp>
        <p:nvSpPr>
          <p:cNvPr id="3" name="Title 2">
            <a:extLst>
              <a:ext uri="{FF2B5EF4-FFF2-40B4-BE49-F238E27FC236}">
                <a16:creationId xmlns:a16="http://schemas.microsoft.com/office/drawing/2014/main" id="{9372D112-6777-89EB-B118-391000448630}"/>
              </a:ext>
            </a:extLst>
          </p:cNvPr>
          <p:cNvSpPr>
            <a:spLocks noGrp="1"/>
          </p:cNvSpPr>
          <p:nvPr>
            <p:ph type="title"/>
          </p:nvPr>
        </p:nvSpPr>
        <p:spPr/>
        <p:txBody>
          <a:bodyPr/>
          <a:lstStyle/>
          <a:p>
            <a:r>
              <a:rPr lang="en-US" dirty="0">
                <a:latin typeface="Arial"/>
                <a:cs typeface="Arial"/>
              </a:rPr>
              <a:t>Help tab</a:t>
            </a:r>
            <a:endParaRPr lang="en-US" dirty="0"/>
          </a:p>
        </p:txBody>
      </p:sp>
    </p:spTree>
    <p:extLst>
      <p:ext uri="{BB962C8B-B14F-4D97-AF65-F5344CB8AC3E}">
        <p14:creationId xmlns:p14="http://schemas.microsoft.com/office/powerpoint/2010/main" val="215278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3F25C7-B582-73A2-F95A-846F5EFF2981}"/>
              </a:ext>
            </a:extLst>
          </p:cNvPr>
          <p:cNvSpPr>
            <a:spLocks noGrp="1"/>
          </p:cNvSpPr>
          <p:nvPr>
            <p:ph type="sldNum" sz="quarter" idx="4"/>
          </p:nvPr>
        </p:nvSpPr>
        <p:spPr/>
        <p:txBody>
          <a:bodyPr/>
          <a:lstStyle/>
          <a:p>
            <a:fld id="{CA49D0EE-DE7F-324B-A84C-F36708423CDB}" type="slidenum">
              <a:rPr lang="en-US" smtClean="0"/>
              <a:pPr/>
              <a:t>5</a:t>
            </a:fld>
            <a:endParaRPr lang="en-US"/>
          </a:p>
        </p:txBody>
      </p:sp>
      <p:pic>
        <p:nvPicPr>
          <p:cNvPr id="8" name="Picture 7" descr="EICS Data Extracts section within Early Intervention Client System page">
            <a:extLst>
              <a:ext uri="{FF2B5EF4-FFF2-40B4-BE49-F238E27FC236}">
                <a16:creationId xmlns:a16="http://schemas.microsoft.com/office/drawing/2014/main" id="{A58F38C7-809E-7B82-5FB3-93A12DAB5785}"/>
              </a:ext>
            </a:extLst>
          </p:cNvPr>
          <p:cNvPicPr>
            <a:picLocks noChangeAspect="1"/>
          </p:cNvPicPr>
          <p:nvPr/>
        </p:nvPicPr>
        <p:blipFill>
          <a:blip r:embed="rId3"/>
          <a:stretch>
            <a:fillRect/>
          </a:stretch>
        </p:blipFill>
        <p:spPr>
          <a:xfrm>
            <a:off x="9315215" y="1319270"/>
            <a:ext cx="2743200" cy="2095500"/>
          </a:xfrm>
          <a:prstGeom prst="rect">
            <a:avLst/>
          </a:prstGeom>
        </p:spPr>
      </p:pic>
      <p:sp>
        <p:nvSpPr>
          <p:cNvPr id="16" name="TextBox 10">
            <a:extLst>
              <a:ext uri="{FF2B5EF4-FFF2-40B4-BE49-F238E27FC236}">
                <a16:creationId xmlns:a16="http://schemas.microsoft.com/office/drawing/2014/main" id="{5F120C26-3D17-1152-74E0-50A1CDAEA1D9}"/>
              </a:ext>
            </a:extLst>
          </p:cNvPr>
          <p:cNvSpPr txBox="1"/>
          <p:nvPr/>
        </p:nvSpPr>
        <p:spPr>
          <a:xfrm>
            <a:off x="9020973" y="1253213"/>
            <a:ext cx="29424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cs typeface="Calibri"/>
              </a:rPr>
              <a:t>6</a:t>
            </a:r>
          </a:p>
        </p:txBody>
      </p:sp>
      <p:pic>
        <p:nvPicPr>
          <p:cNvPr id="4" name="Picture 3" descr="EMS Upload Instructions and Information section within Early Intervention Client System page">
            <a:extLst>
              <a:ext uri="{FF2B5EF4-FFF2-40B4-BE49-F238E27FC236}">
                <a16:creationId xmlns:a16="http://schemas.microsoft.com/office/drawing/2014/main" id="{1876B604-9A2F-D17C-D279-A7FFA9ABCA5D}"/>
              </a:ext>
            </a:extLst>
          </p:cNvPr>
          <p:cNvPicPr>
            <a:picLocks noChangeAspect="1"/>
          </p:cNvPicPr>
          <p:nvPr/>
        </p:nvPicPr>
        <p:blipFill>
          <a:blip r:embed="rId4"/>
          <a:stretch>
            <a:fillRect/>
          </a:stretch>
        </p:blipFill>
        <p:spPr>
          <a:xfrm>
            <a:off x="4244723" y="1319270"/>
            <a:ext cx="4667250" cy="3943703"/>
          </a:xfrm>
          <a:prstGeom prst="rect">
            <a:avLst/>
          </a:prstGeom>
        </p:spPr>
      </p:pic>
      <p:sp>
        <p:nvSpPr>
          <p:cNvPr id="14" name="TextBox 10">
            <a:extLst>
              <a:ext uri="{FF2B5EF4-FFF2-40B4-BE49-F238E27FC236}">
                <a16:creationId xmlns:a16="http://schemas.microsoft.com/office/drawing/2014/main" id="{14BFA05D-7199-CE2F-5D8F-2E620D76E8D8}"/>
              </a:ext>
            </a:extLst>
          </p:cNvPr>
          <p:cNvSpPr txBox="1"/>
          <p:nvPr/>
        </p:nvSpPr>
        <p:spPr>
          <a:xfrm>
            <a:off x="3876903" y="1319270"/>
            <a:ext cx="29424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cs typeface="Calibri"/>
              </a:rPr>
              <a:t>5</a:t>
            </a:r>
          </a:p>
        </p:txBody>
      </p:sp>
      <p:pic>
        <p:nvPicPr>
          <p:cNvPr id="6" name="Picture 5" descr="User Manual Claim Submission section within Early Intervention Client System page ">
            <a:extLst>
              <a:ext uri="{FF2B5EF4-FFF2-40B4-BE49-F238E27FC236}">
                <a16:creationId xmlns:a16="http://schemas.microsoft.com/office/drawing/2014/main" id="{EEB03A85-9C43-3774-051A-C8F58E9DEE51}"/>
              </a:ext>
            </a:extLst>
          </p:cNvPr>
          <p:cNvPicPr>
            <a:picLocks noChangeAspect="1"/>
          </p:cNvPicPr>
          <p:nvPr/>
        </p:nvPicPr>
        <p:blipFill>
          <a:blip r:embed="rId5"/>
          <a:stretch>
            <a:fillRect/>
          </a:stretch>
        </p:blipFill>
        <p:spPr>
          <a:xfrm>
            <a:off x="582594" y="3765227"/>
            <a:ext cx="3165888" cy="1968707"/>
          </a:xfrm>
          <a:prstGeom prst="rect">
            <a:avLst/>
          </a:prstGeom>
        </p:spPr>
      </p:pic>
      <p:sp>
        <p:nvSpPr>
          <p:cNvPr id="12" name="TextBox 11">
            <a:extLst>
              <a:ext uri="{FF2B5EF4-FFF2-40B4-BE49-F238E27FC236}">
                <a16:creationId xmlns:a16="http://schemas.microsoft.com/office/drawing/2014/main" id="{C7FDDB53-DDC6-74DC-3E96-9DEB8ACDE8ED}"/>
              </a:ext>
            </a:extLst>
          </p:cNvPr>
          <p:cNvSpPr txBox="1"/>
          <p:nvPr/>
        </p:nvSpPr>
        <p:spPr>
          <a:xfrm>
            <a:off x="288352" y="3765227"/>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3</a:t>
            </a:r>
          </a:p>
        </p:txBody>
      </p:sp>
      <p:pic>
        <p:nvPicPr>
          <p:cNvPr id="5" name="Content Placeholder 4" descr="Dashboard Specific Information section within Early Intervention Client System page ">
            <a:extLst>
              <a:ext uri="{FF2B5EF4-FFF2-40B4-BE49-F238E27FC236}">
                <a16:creationId xmlns:a16="http://schemas.microsoft.com/office/drawing/2014/main" id="{22DBEAAC-9799-9088-D95F-E115879FEEF7}"/>
              </a:ext>
            </a:extLst>
          </p:cNvPr>
          <p:cNvPicPr>
            <a:picLocks noGrp="1" noChangeAspect="1"/>
          </p:cNvPicPr>
          <p:nvPr>
            <p:ph idx="1"/>
          </p:nvPr>
        </p:nvPicPr>
        <p:blipFill>
          <a:blip r:embed="rId6"/>
          <a:stretch>
            <a:fillRect/>
          </a:stretch>
        </p:blipFill>
        <p:spPr>
          <a:xfrm>
            <a:off x="584389" y="1322217"/>
            <a:ext cx="3162300" cy="2266950"/>
          </a:xfrm>
        </p:spPr>
      </p:pic>
      <p:sp>
        <p:nvSpPr>
          <p:cNvPr id="10" name="TextBox 9">
            <a:extLst>
              <a:ext uri="{FF2B5EF4-FFF2-40B4-BE49-F238E27FC236}">
                <a16:creationId xmlns:a16="http://schemas.microsoft.com/office/drawing/2014/main" id="{22FAA0F9-7A5F-DFA0-AA98-E2B0FCF48ADE}"/>
              </a:ext>
            </a:extLst>
          </p:cNvPr>
          <p:cNvSpPr txBox="1"/>
          <p:nvPr/>
        </p:nvSpPr>
        <p:spPr>
          <a:xfrm>
            <a:off x="253640" y="1319270"/>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2</a:t>
            </a:r>
            <a:endParaRPr lang="en-US" dirty="0"/>
          </a:p>
        </p:txBody>
      </p:sp>
      <p:sp>
        <p:nvSpPr>
          <p:cNvPr id="3" name="Title 2">
            <a:extLst>
              <a:ext uri="{FF2B5EF4-FFF2-40B4-BE49-F238E27FC236}">
                <a16:creationId xmlns:a16="http://schemas.microsoft.com/office/drawing/2014/main" id="{55DED4D7-BA9A-6473-1E50-BD38684F4F12}"/>
              </a:ext>
            </a:extLst>
          </p:cNvPr>
          <p:cNvSpPr>
            <a:spLocks noGrp="1"/>
          </p:cNvSpPr>
          <p:nvPr>
            <p:ph type="title"/>
          </p:nvPr>
        </p:nvSpPr>
        <p:spPr/>
        <p:txBody>
          <a:bodyPr/>
          <a:lstStyle/>
          <a:p>
            <a:r>
              <a:rPr lang="en-US" dirty="0">
                <a:latin typeface="Arial"/>
                <a:cs typeface="Arial"/>
              </a:rPr>
              <a:t>Help tab (continued)</a:t>
            </a:r>
            <a:endParaRPr lang="en-US" dirty="0"/>
          </a:p>
        </p:txBody>
      </p:sp>
    </p:spTree>
    <p:extLst>
      <p:ext uri="{BB962C8B-B14F-4D97-AF65-F5344CB8AC3E}">
        <p14:creationId xmlns:p14="http://schemas.microsoft.com/office/powerpoint/2010/main" val="238340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BA0463-7AF2-D778-B841-064A9EC752CB}"/>
              </a:ext>
            </a:extLst>
          </p:cNvPr>
          <p:cNvSpPr>
            <a:spLocks noGrp="1"/>
          </p:cNvSpPr>
          <p:nvPr>
            <p:ph type="sldNum" sz="quarter" idx="4"/>
          </p:nvPr>
        </p:nvSpPr>
        <p:spPr/>
        <p:txBody>
          <a:bodyPr/>
          <a:lstStyle/>
          <a:p>
            <a:fld id="{CA49D0EE-DE7F-324B-A84C-F36708423CDB}" type="slidenum">
              <a:rPr lang="en-US" smtClean="0"/>
              <a:pPr/>
              <a:t>6</a:t>
            </a:fld>
            <a:endParaRPr lang="en-US"/>
          </a:p>
        </p:txBody>
      </p:sp>
      <p:pic>
        <p:nvPicPr>
          <p:cNvPr id="5" name="Content Placeholder 4" descr="Billing Guides section within Early Intervention Client System page">
            <a:extLst>
              <a:ext uri="{FF2B5EF4-FFF2-40B4-BE49-F238E27FC236}">
                <a16:creationId xmlns:a16="http://schemas.microsoft.com/office/drawing/2014/main" id="{A9E000FC-8CFF-C7A5-26A2-05C99C4D8A73}"/>
              </a:ext>
            </a:extLst>
          </p:cNvPr>
          <p:cNvPicPr>
            <a:picLocks noGrp="1" noChangeAspect="1"/>
          </p:cNvPicPr>
          <p:nvPr>
            <p:ph idx="1"/>
          </p:nvPr>
        </p:nvPicPr>
        <p:blipFill>
          <a:blip r:embed="rId3"/>
          <a:stretch>
            <a:fillRect/>
          </a:stretch>
        </p:blipFill>
        <p:spPr>
          <a:xfrm>
            <a:off x="2645459" y="1607230"/>
            <a:ext cx="6867525" cy="3352800"/>
          </a:xfrm>
        </p:spPr>
      </p:pic>
      <p:sp>
        <p:nvSpPr>
          <p:cNvPr id="6" name="TextBox 10">
            <a:extLst>
              <a:ext uri="{FF2B5EF4-FFF2-40B4-BE49-F238E27FC236}">
                <a16:creationId xmlns:a16="http://schemas.microsoft.com/office/drawing/2014/main" id="{6B29E1EE-A6F4-0B18-1384-2144075FADFD}"/>
              </a:ext>
            </a:extLst>
          </p:cNvPr>
          <p:cNvSpPr txBox="1"/>
          <p:nvPr/>
        </p:nvSpPr>
        <p:spPr>
          <a:xfrm>
            <a:off x="2232727" y="1571605"/>
            <a:ext cx="29424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cs typeface="Calibri"/>
              </a:rPr>
              <a:t>4</a:t>
            </a:r>
          </a:p>
        </p:txBody>
      </p:sp>
      <p:sp>
        <p:nvSpPr>
          <p:cNvPr id="3" name="Title 2">
            <a:extLst>
              <a:ext uri="{FF2B5EF4-FFF2-40B4-BE49-F238E27FC236}">
                <a16:creationId xmlns:a16="http://schemas.microsoft.com/office/drawing/2014/main" id="{99A21643-7C3F-270A-B6BB-71847752AC76}"/>
              </a:ext>
            </a:extLst>
          </p:cNvPr>
          <p:cNvSpPr>
            <a:spLocks noGrp="1"/>
          </p:cNvSpPr>
          <p:nvPr>
            <p:ph type="title"/>
          </p:nvPr>
        </p:nvSpPr>
        <p:spPr/>
        <p:txBody>
          <a:bodyPr/>
          <a:lstStyle/>
          <a:p>
            <a:r>
              <a:rPr lang="en-US" dirty="0">
                <a:latin typeface="Arial"/>
                <a:cs typeface="Arial"/>
              </a:rPr>
              <a:t>Help tab — Billing Guides</a:t>
            </a:r>
            <a:endParaRPr lang="en-US" dirty="0"/>
          </a:p>
        </p:txBody>
      </p:sp>
    </p:spTree>
    <p:extLst>
      <p:ext uri="{BB962C8B-B14F-4D97-AF65-F5344CB8AC3E}">
        <p14:creationId xmlns:p14="http://schemas.microsoft.com/office/powerpoint/2010/main" val="219836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B5AC7F-92A2-E4F2-AD46-6CAB592E1C09}"/>
              </a:ext>
            </a:extLst>
          </p:cNvPr>
          <p:cNvSpPr>
            <a:spLocks noGrp="1"/>
          </p:cNvSpPr>
          <p:nvPr>
            <p:ph type="sldNum" sz="quarter" idx="4"/>
          </p:nvPr>
        </p:nvSpPr>
        <p:spPr/>
        <p:txBody>
          <a:bodyPr/>
          <a:lstStyle/>
          <a:p>
            <a:fld id="{CA49D0EE-DE7F-324B-A84C-F36708423CDB}" type="slidenum">
              <a:rPr lang="en-US" smtClean="0"/>
              <a:pPr/>
              <a:t>7</a:t>
            </a:fld>
            <a:endParaRPr lang="en-US"/>
          </a:p>
        </p:txBody>
      </p:sp>
      <p:sp>
        <p:nvSpPr>
          <p:cNvPr id="4" name="Content Placeholder 3">
            <a:extLst>
              <a:ext uri="{FF2B5EF4-FFF2-40B4-BE49-F238E27FC236}">
                <a16:creationId xmlns:a16="http://schemas.microsoft.com/office/drawing/2014/main" id="{77E36DDD-7C62-2A0A-E928-91AD8D821F04}"/>
              </a:ext>
            </a:extLst>
          </p:cNvPr>
          <p:cNvSpPr>
            <a:spLocks noGrp="1"/>
          </p:cNvSpPr>
          <p:nvPr>
            <p:ph idx="1"/>
          </p:nvPr>
        </p:nvSpPr>
        <p:spPr>
          <a:xfrm>
            <a:off x="592822" y="948597"/>
            <a:ext cx="10530651" cy="145313"/>
          </a:xfrm>
        </p:spPr>
        <p:txBody>
          <a:bodyPr vert="horz" lIns="91440" tIns="45720" rIns="91440" bIns="45720" rtlCol="0" anchor="t">
            <a:noAutofit/>
          </a:bodyPr>
          <a:lstStyle/>
          <a:p>
            <a:r>
              <a:rPr lang="en-US" sz="1800" b="1" dirty="0">
                <a:latin typeface="Arial"/>
                <a:cs typeface="Arial"/>
              </a:rPr>
              <a:t>Link:</a:t>
            </a:r>
            <a:r>
              <a:rPr lang="en-US" sz="1800" dirty="0">
                <a:latin typeface="Arial"/>
                <a:cs typeface="Arial"/>
              </a:rPr>
              <a:t> </a:t>
            </a:r>
            <a:r>
              <a:rPr lang="en-US" sz="1800" dirty="0">
                <a:latin typeface="Arial"/>
                <a:cs typeface="Arial"/>
                <a:hlinkClick r:id="rId3"/>
              </a:rPr>
              <a:t>DPH+EI+Reimbursement+837+Manual+v7.pdf (casetivity.com)</a:t>
            </a:r>
            <a:endParaRPr lang="en-US" sz="1800" dirty="0"/>
          </a:p>
          <a:p>
            <a:endParaRPr lang="en-US" sz="1800" dirty="0"/>
          </a:p>
        </p:txBody>
      </p:sp>
      <p:pic>
        <p:nvPicPr>
          <p:cNvPr id="7" name="Picture 6" descr="Reimbursement Manual for Early Intervention and Autism Services cover page">
            <a:extLst>
              <a:ext uri="{FF2B5EF4-FFF2-40B4-BE49-F238E27FC236}">
                <a16:creationId xmlns:a16="http://schemas.microsoft.com/office/drawing/2014/main" id="{7F8D37E4-F144-5034-04E4-772DBD3A5286}"/>
              </a:ext>
            </a:extLst>
          </p:cNvPr>
          <p:cNvPicPr>
            <a:picLocks noChangeAspect="1"/>
          </p:cNvPicPr>
          <p:nvPr/>
        </p:nvPicPr>
        <p:blipFill>
          <a:blip r:embed="rId4"/>
          <a:stretch>
            <a:fillRect/>
          </a:stretch>
        </p:blipFill>
        <p:spPr>
          <a:xfrm>
            <a:off x="-3671" y="1269236"/>
            <a:ext cx="10616373" cy="5228493"/>
          </a:xfrm>
          <a:prstGeom prst="rect">
            <a:avLst/>
          </a:prstGeom>
        </p:spPr>
      </p:pic>
      <p:sp>
        <p:nvSpPr>
          <p:cNvPr id="19" name="TextBox 18">
            <a:extLst>
              <a:ext uri="{FF2B5EF4-FFF2-40B4-BE49-F238E27FC236}">
                <a16:creationId xmlns:a16="http://schemas.microsoft.com/office/drawing/2014/main" id="{BF2B09A7-4148-0F88-212A-AF5710BFD56B}"/>
              </a:ext>
            </a:extLst>
          </p:cNvPr>
          <p:cNvSpPr txBox="1"/>
          <p:nvPr/>
        </p:nvSpPr>
        <p:spPr>
          <a:xfrm>
            <a:off x="9975560" y="1451696"/>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8</a:t>
            </a:r>
          </a:p>
        </p:txBody>
      </p:sp>
      <p:sp>
        <p:nvSpPr>
          <p:cNvPr id="17" name="TextBox 16">
            <a:extLst>
              <a:ext uri="{FF2B5EF4-FFF2-40B4-BE49-F238E27FC236}">
                <a16:creationId xmlns:a16="http://schemas.microsoft.com/office/drawing/2014/main" id="{7FFBE958-0C6F-D001-1095-F60BDDC53AA8}"/>
              </a:ext>
            </a:extLst>
          </p:cNvPr>
          <p:cNvSpPr txBox="1"/>
          <p:nvPr/>
        </p:nvSpPr>
        <p:spPr>
          <a:xfrm>
            <a:off x="9748819" y="1447979"/>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7</a:t>
            </a:r>
          </a:p>
        </p:txBody>
      </p:sp>
      <p:sp>
        <p:nvSpPr>
          <p:cNvPr id="15" name="TextBox 14">
            <a:extLst>
              <a:ext uri="{FF2B5EF4-FFF2-40B4-BE49-F238E27FC236}">
                <a16:creationId xmlns:a16="http://schemas.microsoft.com/office/drawing/2014/main" id="{53719CB0-709D-0552-E3A9-645E68E4A418}"/>
              </a:ext>
            </a:extLst>
          </p:cNvPr>
          <p:cNvSpPr txBox="1"/>
          <p:nvPr/>
        </p:nvSpPr>
        <p:spPr>
          <a:xfrm>
            <a:off x="9457028" y="1453554"/>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6</a:t>
            </a:r>
          </a:p>
        </p:txBody>
      </p:sp>
      <p:sp>
        <p:nvSpPr>
          <p:cNvPr id="13" name="TextBox 12">
            <a:extLst>
              <a:ext uri="{FF2B5EF4-FFF2-40B4-BE49-F238E27FC236}">
                <a16:creationId xmlns:a16="http://schemas.microsoft.com/office/drawing/2014/main" id="{501D8499-17A6-2D54-0450-325263396B1A}"/>
              </a:ext>
            </a:extLst>
          </p:cNvPr>
          <p:cNvSpPr txBox="1"/>
          <p:nvPr/>
        </p:nvSpPr>
        <p:spPr>
          <a:xfrm>
            <a:off x="5160092" y="1449837"/>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5</a:t>
            </a:r>
          </a:p>
        </p:txBody>
      </p:sp>
      <p:sp>
        <p:nvSpPr>
          <p:cNvPr id="11" name="TextBox 10">
            <a:extLst>
              <a:ext uri="{FF2B5EF4-FFF2-40B4-BE49-F238E27FC236}">
                <a16:creationId xmlns:a16="http://schemas.microsoft.com/office/drawing/2014/main" id="{1E0DE27F-AA86-768C-0B09-977801BFF871}"/>
              </a:ext>
            </a:extLst>
          </p:cNvPr>
          <p:cNvSpPr txBox="1"/>
          <p:nvPr/>
        </p:nvSpPr>
        <p:spPr>
          <a:xfrm>
            <a:off x="8582" y="1529755"/>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4</a:t>
            </a:r>
          </a:p>
        </p:txBody>
      </p:sp>
      <p:sp>
        <p:nvSpPr>
          <p:cNvPr id="9" name="TextBox 8">
            <a:extLst>
              <a:ext uri="{FF2B5EF4-FFF2-40B4-BE49-F238E27FC236}">
                <a16:creationId xmlns:a16="http://schemas.microsoft.com/office/drawing/2014/main" id="{0623430C-89B4-FA44-2D8E-5290BFC5729D}"/>
              </a:ext>
            </a:extLst>
          </p:cNvPr>
          <p:cNvSpPr txBox="1"/>
          <p:nvPr/>
        </p:nvSpPr>
        <p:spPr>
          <a:xfrm>
            <a:off x="5156375" y="5953071"/>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3</a:t>
            </a:r>
          </a:p>
        </p:txBody>
      </p:sp>
      <p:sp>
        <p:nvSpPr>
          <p:cNvPr id="5" name="TextBox 4">
            <a:extLst>
              <a:ext uri="{FF2B5EF4-FFF2-40B4-BE49-F238E27FC236}">
                <a16:creationId xmlns:a16="http://schemas.microsoft.com/office/drawing/2014/main" id="{831D03D1-E2C6-725D-ADF8-C94227E9C4F7}"/>
              </a:ext>
            </a:extLst>
          </p:cNvPr>
          <p:cNvSpPr txBox="1"/>
          <p:nvPr/>
        </p:nvSpPr>
        <p:spPr>
          <a:xfrm>
            <a:off x="5156374" y="3425931"/>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2</a:t>
            </a:r>
            <a:endParaRPr lang="en-US"/>
          </a:p>
        </p:txBody>
      </p:sp>
      <p:sp>
        <p:nvSpPr>
          <p:cNvPr id="6" name="TextBox 5">
            <a:extLst>
              <a:ext uri="{FF2B5EF4-FFF2-40B4-BE49-F238E27FC236}">
                <a16:creationId xmlns:a16="http://schemas.microsoft.com/office/drawing/2014/main" id="{55020951-A3A1-8CE8-8F51-071639D1EB96}"/>
              </a:ext>
            </a:extLst>
          </p:cNvPr>
          <p:cNvSpPr txBox="1"/>
          <p:nvPr/>
        </p:nvSpPr>
        <p:spPr>
          <a:xfrm>
            <a:off x="381930" y="933998"/>
            <a:ext cx="2942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1</a:t>
            </a:r>
            <a:endParaRPr lang="en-US"/>
          </a:p>
        </p:txBody>
      </p:sp>
      <p:sp>
        <p:nvSpPr>
          <p:cNvPr id="20" name="TextBox 19">
            <a:extLst>
              <a:ext uri="{FF2B5EF4-FFF2-40B4-BE49-F238E27FC236}">
                <a16:creationId xmlns:a16="http://schemas.microsoft.com/office/drawing/2014/main" id="{F04F5D97-B7EA-498F-F46C-5C2579D64C0C}"/>
              </a:ext>
            </a:extLst>
          </p:cNvPr>
          <p:cNvSpPr txBox="1"/>
          <p:nvPr/>
        </p:nvSpPr>
        <p:spPr>
          <a:xfrm>
            <a:off x="7359074" y="2418186"/>
            <a:ext cx="318768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pPr marL="342900" indent="-342900">
              <a:buAutoNum type="arabicPeriod"/>
            </a:pPr>
            <a:r>
              <a:rPr lang="en-US">
                <a:latin typeface="Arial"/>
                <a:cs typeface="Calibri"/>
              </a:rPr>
              <a:t>Direct link (requires login)</a:t>
            </a:r>
          </a:p>
          <a:p>
            <a:pPr marL="342900" indent="-342900">
              <a:buAutoNum type="arabicPeriod"/>
            </a:pPr>
            <a:r>
              <a:rPr lang="en-US">
                <a:latin typeface="Arial"/>
                <a:cs typeface="Calibri"/>
              </a:rPr>
              <a:t>Reflects which version is being viewed </a:t>
            </a:r>
          </a:p>
          <a:p>
            <a:pPr marL="342900" indent="-342900">
              <a:buAutoNum type="arabicPeriod"/>
            </a:pPr>
            <a:r>
              <a:rPr lang="en-US">
                <a:latin typeface="Arial"/>
                <a:cs typeface="Calibri"/>
              </a:rPr>
              <a:t>Reflects date that manual was last updated</a:t>
            </a:r>
          </a:p>
          <a:p>
            <a:pPr marL="342900" indent="-342900">
              <a:buAutoNum type="arabicPeriod"/>
            </a:pPr>
            <a:r>
              <a:rPr lang="en-US">
                <a:latin typeface="Arial"/>
                <a:cs typeface="Calibri"/>
              </a:rPr>
              <a:t>Table of Contents</a:t>
            </a:r>
          </a:p>
          <a:p>
            <a:pPr marL="342900" indent="-342900">
              <a:buAutoNum type="arabicPeriod"/>
            </a:pPr>
            <a:r>
              <a:rPr lang="en-US">
                <a:latin typeface="Arial"/>
                <a:cs typeface="Calibri"/>
              </a:rPr>
              <a:t>Reflects current page #, can changed to go to particular page</a:t>
            </a:r>
          </a:p>
          <a:p>
            <a:pPr marL="342900" indent="-342900">
              <a:buAutoNum type="arabicPeriod"/>
            </a:pPr>
            <a:r>
              <a:rPr lang="en-US">
                <a:latin typeface="Arial"/>
                <a:cs typeface="Calibri"/>
              </a:rPr>
              <a:t>Search option</a:t>
            </a:r>
          </a:p>
          <a:p>
            <a:pPr marL="342900" indent="-342900">
              <a:buAutoNum type="arabicPeriod"/>
            </a:pPr>
            <a:r>
              <a:rPr lang="en-US">
                <a:latin typeface="Arial"/>
                <a:cs typeface="Calibri"/>
              </a:rPr>
              <a:t>Print option</a:t>
            </a:r>
          </a:p>
          <a:p>
            <a:pPr marL="342900" indent="-342900">
              <a:buAutoNum type="arabicPeriod"/>
            </a:pPr>
            <a:r>
              <a:rPr lang="en-US">
                <a:latin typeface="Arial"/>
                <a:cs typeface="Calibri"/>
              </a:rPr>
              <a:t>Save/Download option</a:t>
            </a:r>
          </a:p>
          <a:p>
            <a:pPr marL="342900" indent="-342900">
              <a:buAutoNum type="arabicPeriod"/>
            </a:pPr>
            <a:endParaRPr lang="en-US">
              <a:latin typeface="Arial"/>
              <a:cs typeface="Calibri"/>
            </a:endParaRPr>
          </a:p>
        </p:txBody>
      </p:sp>
      <p:sp>
        <p:nvSpPr>
          <p:cNvPr id="3" name="Title 2">
            <a:extLst>
              <a:ext uri="{FF2B5EF4-FFF2-40B4-BE49-F238E27FC236}">
                <a16:creationId xmlns:a16="http://schemas.microsoft.com/office/drawing/2014/main" id="{74319F99-A1B1-C208-C632-886028DE0039}"/>
              </a:ext>
            </a:extLst>
          </p:cNvPr>
          <p:cNvSpPr>
            <a:spLocks noGrp="1"/>
          </p:cNvSpPr>
          <p:nvPr>
            <p:ph type="title"/>
          </p:nvPr>
        </p:nvSpPr>
        <p:spPr/>
        <p:txBody>
          <a:bodyPr/>
          <a:lstStyle/>
          <a:p>
            <a:r>
              <a:rPr lang="en-US" dirty="0">
                <a:latin typeface="Arial"/>
                <a:cs typeface="Arial"/>
              </a:rPr>
              <a:t>Reimbursement Policy Manual</a:t>
            </a:r>
            <a:endParaRPr lang="en-US" dirty="0"/>
          </a:p>
        </p:txBody>
      </p:sp>
    </p:spTree>
    <p:extLst>
      <p:ext uri="{BB962C8B-B14F-4D97-AF65-F5344CB8AC3E}">
        <p14:creationId xmlns:p14="http://schemas.microsoft.com/office/powerpoint/2010/main" val="81813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F8C97D-A9D2-2F5E-CB3C-9A76B006522A}"/>
              </a:ext>
            </a:extLst>
          </p:cNvPr>
          <p:cNvSpPr>
            <a:spLocks noGrp="1"/>
          </p:cNvSpPr>
          <p:nvPr>
            <p:ph type="sldNum" sz="quarter" idx="4"/>
          </p:nvPr>
        </p:nvSpPr>
        <p:spPr/>
        <p:txBody>
          <a:bodyPr/>
          <a:lstStyle/>
          <a:p>
            <a:fld id="{CA49D0EE-DE7F-324B-A84C-F36708423CDB}" type="slidenum">
              <a:rPr lang="en-US" smtClean="0"/>
              <a:pPr/>
              <a:t>8</a:t>
            </a:fld>
            <a:endParaRPr lang="en-US"/>
          </a:p>
        </p:txBody>
      </p:sp>
      <p:pic>
        <p:nvPicPr>
          <p:cNvPr id="5" name="Content Placeholder 4" descr="Change log table reflecting service codes and rates for Early Intervention and early intensive behavioral intervention">
            <a:extLst>
              <a:ext uri="{FF2B5EF4-FFF2-40B4-BE49-F238E27FC236}">
                <a16:creationId xmlns:a16="http://schemas.microsoft.com/office/drawing/2014/main" id="{95D80A4C-9E7C-F87B-D861-1954A4FA3201}"/>
              </a:ext>
            </a:extLst>
          </p:cNvPr>
          <p:cNvPicPr>
            <a:picLocks noGrp="1" noChangeAspect="1"/>
          </p:cNvPicPr>
          <p:nvPr>
            <p:ph idx="1"/>
          </p:nvPr>
        </p:nvPicPr>
        <p:blipFill>
          <a:blip r:embed="rId3"/>
          <a:stretch>
            <a:fillRect/>
          </a:stretch>
        </p:blipFill>
        <p:spPr>
          <a:xfrm>
            <a:off x="398033" y="1517569"/>
            <a:ext cx="10981722" cy="4256849"/>
          </a:xfrm>
        </p:spPr>
      </p:pic>
      <p:sp>
        <p:nvSpPr>
          <p:cNvPr id="3" name="Title 2">
            <a:extLst>
              <a:ext uri="{FF2B5EF4-FFF2-40B4-BE49-F238E27FC236}">
                <a16:creationId xmlns:a16="http://schemas.microsoft.com/office/drawing/2014/main" id="{1D78F812-F195-65D5-B9A4-C163F46FA768}"/>
              </a:ext>
            </a:extLst>
          </p:cNvPr>
          <p:cNvSpPr>
            <a:spLocks noGrp="1"/>
          </p:cNvSpPr>
          <p:nvPr>
            <p:ph type="title"/>
          </p:nvPr>
        </p:nvSpPr>
        <p:spPr/>
        <p:txBody>
          <a:bodyPr/>
          <a:lstStyle/>
          <a:p>
            <a:r>
              <a:rPr lang="en-US" dirty="0">
                <a:latin typeface="Arial"/>
                <a:cs typeface="Arial"/>
              </a:rPr>
              <a:t>Reimbursement Recent Updates</a:t>
            </a:r>
            <a:endParaRPr lang="en-US" dirty="0"/>
          </a:p>
        </p:txBody>
      </p:sp>
    </p:spTree>
    <p:extLst>
      <p:ext uri="{BB962C8B-B14F-4D97-AF65-F5344CB8AC3E}">
        <p14:creationId xmlns:p14="http://schemas.microsoft.com/office/powerpoint/2010/main" val="3981209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6883D9E03D8447BF77B0CE7CCEBF50" ma:contentTypeVersion="6" ma:contentTypeDescription="Create a new document." ma:contentTypeScope="" ma:versionID="e9261d879be5eb3a3d3b1e8714955416">
  <xsd:schema xmlns:xsd="http://www.w3.org/2001/XMLSchema" xmlns:xs="http://www.w3.org/2001/XMLSchema" xmlns:p="http://schemas.microsoft.com/office/2006/metadata/properties" xmlns:ns2="b2794a14-d2f2-4a21-87a1-2bf307f5e2b1" xmlns:ns3="602e8ada-c94d-47de-92a8-eff9311cb231" targetNamespace="http://schemas.microsoft.com/office/2006/metadata/properties" ma:root="true" ma:fieldsID="447e552dd9d83ae86574431a7f4b4fb7" ns2:_="" ns3:_="">
    <xsd:import namespace="b2794a14-d2f2-4a21-87a1-2bf307f5e2b1"/>
    <xsd:import namespace="602e8ada-c94d-47de-92a8-eff9311cb23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94a14-d2f2-4a21-87a1-2bf307f5e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2e8ada-c94d-47de-92a8-eff9311cb23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AD35F-6594-4B15-9277-8BFC9EFD0490}">
  <ds:schemaRefs>
    <ds:schemaRef ds:uri="http://schemas.microsoft.com/office/2006/documentManagement/types"/>
    <ds:schemaRef ds:uri="602e8ada-c94d-47de-92a8-eff9311cb231"/>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2794a14-d2f2-4a21-87a1-2bf307f5e2b1"/>
    <ds:schemaRef ds:uri="http://www.w3.org/XML/1998/namespace"/>
  </ds:schemaRefs>
</ds:datastoreItem>
</file>

<file path=customXml/itemProps2.xml><?xml version="1.0" encoding="utf-8"?>
<ds:datastoreItem xmlns:ds="http://schemas.openxmlformats.org/officeDocument/2006/customXml" ds:itemID="{FDE49BC6-8039-4984-B00B-5AA70410891D}">
  <ds:schemaRefs>
    <ds:schemaRef ds:uri="602e8ada-c94d-47de-92a8-eff9311cb231"/>
    <ds:schemaRef ds:uri="b2794a14-d2f2-4a21-87a1-2bf307f5e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4D9094-64B8-4632-A3B1-F24D23B186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TotalTime>
  <Words>1474</Words>
  <Application>Microsoft Macintosh PowerPoint</Application>
  <PresentationFormat>Widescreen</PresentationFormat>
  <Paragraphs>110</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Franklin Gothic Book</vt:lpstr>
      <vt:lpstr>Symbol</vt:lpstr>
      <vt:lpstr>Office Theme</vt:lpstr>
      <vt:lpstr>Policy and Reimbursement  Manual Review</vt:lpstr>
      <vt:lpstr>MAEI – Early Intervention Client System (EICS)</vt:lpstr>
      <vt:lpstr>MAEI – EICS </vt:lpstr>
      <vt:lpstr>Help tab</vt:lpstr>
      <vt:lpstr>Help tab (continued)</vt:lpstr>
      <vt:lpstr>Help tab — Billing Guides</vt:lpstr>
      <vt:lpstr>Reimbursement Policy Manual</vt:lpstr>
      <vt:lpstr>Reimbursement Recent Updates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Atkinson, Jessica L (DPH)</dc:creator>
  <cp:lastModifiedBy>Aynsley Chaneco</cp:lastModifiedBy>
  <cp:revision>2</cp:revision>
  <cp:lastPrinted>2021-01-21T15:13:04Z</cp:lastPrinted>
  <dcterms:created xsi:type="dcterms:W3CDTF">2022-07-05T15:37:33Z</dcterms:created>
  <dcterms:modified xsi:type="dcterms:W3CDTF">2024-11-27T15:13:11Z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0x0101005F6883D9E03D8447BF77B0CE7CCEBF50</vt:lpwstr>
  </property>
  <property fmtid="{D5CDD505-2E9C-101B-9397-08002B2CF9AE}" pid="3" name="MediaServiceImageTags">
    <vt:lpwstr/>
  </property>
</Properties>
</file>