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4"/>
  </p:notesMasterIdLst>
  <p:sldIdLst>
    <p:sldId id="256" r:id="rId4"/>
    <p:sldId id="257" r:id="rId5"/>
    <p:sldId id="258" r:id="rId6"/>
    <p:sldId id="259" r:id="rId7"/>
    <p:sldId id="318" r:id="rId8"/>
    <p:sldId id="321" r:id="rId9"/>
    <p:sldId id="336" r:id="rId10"/>
    <p:sldId id="339" r:id="rId11"/>
    <p:sldId id="311" r:id="rId12"/>
    <p:sldId id="335" r:id="rId13"/>
    <p:sldId id="325" r:id="rId14"/>
    <p:sldId id="326" r:id="rId15"/>
    <p:sldId id="327" r:id="rId16"/>
    <p:sldId id="338" r:id="rId17"/>
    <p:sldId id="333" r:id="rId18"/>
    <p:sldId id="275" r:id="rId19"/>
    <p:sldId id="266" r:id="rId20"/>
    <p:sldId id="267" r:id="rId21"/>
    <p:sldId id="269"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2177" autoAdjust="0"/>
  </p:normalViewPr>
  <p:slideViewPr>
    <p:cSldViewPr snapToGrid="0">
      <p:cViewPr varScale="1">
        <p:scale>
          <a:sx n="74" d="100"/>
          <a:sy n="74" d="100"/>
        </p:scale>
        <p:origin x="66"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pChg chg="mod">
          <ac:chgData name="Bloom, Ashley (EOTSS)" userId="72d0e8ae-2e4f-4bb9-94cd-a4385f38aed0" providerId="ADAL" clId="{8E5B92C7-547A-46CF-A758-C39137076B7B}" dt="2024-08-09T22:42:42.248" v="0" actId="20577"/>
          <ac:spMkLst>
            <pc:docMk/>
            <pc:sldMk cId="518607733" sldId="321"/>
            <ac:spMk id="2" creationId="{F294EE36-9757-A459-D27E-8B9B078AA112}"/>
          </ac:spMkLst>
        </pc:spChg>
      </pc:sldChg>
      <pc:sldChg chg="modSp mod">
        <pc:chgData name="Bloom, Ashley (EOTSS)" userId="72d0e8ae-2e4f-4bb9-94cd-a4385f38aed0" providerId="ADAL" clId="{8E5B92C7-547A-46CF-A758-C39137076B7B}" dt="2024-08-09T22:46:24.220" v="58" actId="20577"/>
        <pc:sldMkLst>
          <pc:docMk/>
          <pc:sldMk cId="3925676025" sldId="326"/>
        </pc:sldMkLst>
        <pc:spChg chg="mod">
          <ac:chgData name="Bloom, Ashley (EOTSS)" userId="72d0e8ae-2e4f-4bb9-94cd-a4385f38aed0" providerId="ADAL" clId="{8E5B92C7-547A-46CF-A758-C39137076B7B}" dt="2024-08-09T22:46:24.220" v="58" actId="20577"/>
          <ac:spMkLst>
            <pc:docMk/>
            <pc:sldMk cId="3925676025" sldId="326"/>
            <ac:spMk id="3" creationId="{FE019644-3B0C-9F1E-BA5E-92235938967F}"/>
          </ac:spMkLst>
        </pc:spChg>
      </pc:sldChg>
      <pc:sldChg chg="modSp del mod">
        <pc:chgData name="Bloom, Ashley (EOTSS)" userId="72d0e8ae-2e4f-4bb9-94cd-a4385f38aed0" providerId="ADAL" clId="{8E5B92C7-547A-46CF-A758-C39137076B7B}" dt="2024-08-09T22:48:23.793" v="67" actId="2696"/>
        <pc:sldMkLst>
          <pc:docMk/>
          <pc:sldMk cId="2729007047" sldId="331"/>
        </pc:sldMkLst>
        <pc:spChg chg="mod">
          <ac:chgData name="Bloom, Ashley (EOTSS)" userId="72d0e8ae-2e4f-4bb9-94cd-a4385f38aed0" providerId="ADAL" clId="{8E5B92C7-547A-46CF-A758-C39137076B7B}" dt="2024-08-09T22:47:48.213" v="66" actId="20577"/>
          <ac:spMkLst>
            <pc:docMk/>
            <pc:sldMk cId="2729007047" sldId="331"/>
            <ac:spMk id="3" creationId="{1AD71305-76BE-1773-4108-7FEE0C7B1892}"/>
          </ac:spMkLst>
        </pc:spChg>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pChg chg="mod ord">
          <ac:chgData name="Bloom, Ashley (EOTSS)" userId="72d0e8ae-2e4f-4bb9-94cd-a4385f38aed0" providerId="ADAL" clId="{8E5B92C7-547A-46CF-A758-C39137076B7B}" dt="2024-08-09T22:43:15.377" v="1" actId="700"/>
          <ac:spMkLst>
            <pc:docMk/>
            <pc:sldMk cId="1793753156" sldId="337"/>
            <ac:spMk id="2" creationId="{BD58BC87-93BD-7475-BE77-47FAB842B2CA}"/>
          </ac:spMkLst>
        </pc:spChg>
        <pc:spChg chg="mod ord">
          <ac:chgData name="Bloom, Ashley (EOTSS)" userId="72d0e8ae-2e4f-4bb9-94cd-a4385f38aed0" providerId="ADAL" clId="{8E5B92C7-547A-46CF-A758-C39137076B7B}" dt="2024-08-09T22:43:34.235" v="3" actId="20577"/>
          <ac:spMkLst>
            <pc:docMk/>
            <pc:sldMk cId="1793753156" sldId="337"/>
            <ac:spMk id="4" creationId="{4933915F-E805-FBAE-B5FB-65707DC76C95}"/>
          </ac:spMkLst>
        </pc:spChg>
        <pc:spChg chg="mod ord">
          <ac:chgData name="Bloom, Ashley (EOTSS)" userId="72d0e8ae-2e4f-4bb9-94cd-a4385f38aed0" providerId="ADAL" clId="{8E5B92C7-547A-46CF-A758-C39137076B7B}" dt="2024-08-09T22:43:46.830" v="5" actId="27636"/>
          <ac:spMkLst>
            <pc:docMk/>
            <pc:sldMk cId="1793753156" sldId="337"/>
            <ac:spMk id="5" creationId="{E09E0F86-C1C4-CD78-C1FC-EEBEB3A5F9FF}"/>
          </ac:spMkLst>
        </pc:spChg>
      </pc:sldChg>
      <pc:sldChg chg="modSp new mod">
        <pc:chgData name="Bloom, Ashley (EOTSS)" userId="72d0e8ae-2e4f-4bb9-94cd-a4385f38aed0" providerId="ADAL" clId="{8E5B92C7-547A-46CF-A758-C39137076B7B}" dt="2024-08-09T23:02:04.724" v="68" actId="12"/>
        <pc:sldMkLst>
          <pc:docMk/>
          <pc:sldMk cId="2554986141" sldId="339"/>
        </pc:sldMkLst>
        <pc:spChg chg="mod">
          <ac:chgData name="Bloom, Ashley (EOTSS)" userId="72d0e8ae-2e4f-4bb9-94cd-a4385f38aed0" providerId="ADAL" clId="{8E5B92C7-547A-46CF-A758-C39137076B7B}" dt="2024-08-09T22:44:29.358" v="40" actId="122"/>
          <ac:spMkLst>
            <pc:docMk/>
            <pc:sldMk cId="2554986141" sldId="339"/>
            <ac:spMk id="2" creationId="{FB108EC3-9EB5-C4D1-31E4-DD0D663FA257}"/>
          </ac:spMkLst>
        </pc:spChg>
        <pc:spChg chg="mod">
          <ac:chgData name="Bloom, Ashley (EOTSS)" userId="72d0e8ae-2e4f-4bb9-94cd-a4385f38aed0" providerId="ADAL" clId="{8E5B92C7-547A-46CF-A758-C39137076B7B}" dt="2024-08-09T23:02:04.724" v="68" actId="12"/>
          <ac:spMkLst>
            <pc:docMk/>
            <pc:sldMk cId="2554986141" sldId="339"/>
            <ac:spMk id="3" creationId="{8A9F5955-B3F6-4B05-9E58-AD90AC89E959}"/>
          </ac:spMkLst>
        </pc:spChg>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pChg chg="mod">
          <ac:chgData name="Bloom, Ashley (EOTSS)" userId="72d0e8ae-2e4f-4bb9-94cd-a4385f38aed0" providerId="ADAL" clId="{6341E99F-FE11-443E-99D1-906ADAF04BEC}" dt="2024-07-18T18:15:16.884" v="1" actId="20577"/>
          <ac:spMkLst>
            <pc:docMk/>
            <pc:sldMk cId="4274120308" sldId="256"/>
            <ac:spMk id="2" creationId="{5688927A-E7A3-ED63-CCF9-F733A80C60E4}"/>
          </ac:spMkLst>
        </pc:spChg>
      </pc:sldChg>
      <pc:sldChg chg="modSp mod">
        <pc:chgData name="Bloom, Ashley (EOTSS)" userId="72d0e8ae-2e4f-4bb9-94cd-a4385f38aed0" providerId="ADAL" clId="{6341E99F-FE11-443E-99D1-906ADAF04BEC}" dt="2024-07-18T18:18:11.050" v="4" actId="20577"/>
        <pc:sldMkLst>
          <pc:docMk/>
          <pc:sldMk cId="3377139557" sldId="328"/>
        </pc:sldMkLst>
        <pc:spChg chg="mod">
          <ac:chgData name="Bloom, Ashley (EOTSS)" userId="72d0e8ae-2e4f-4bb9-94cd-a4385f38aed0" providerId="ADAL" clId="{6341E99F-FE11-443E-99D1-906ADAF04BEC}" dt="2024-07-18T18:18:11.050" v="4" actId="20577"/>
          <ac:spMkLst>
            <pc:docMk/>
            <pc:sldMk cId="3377139557" sldId="328"/>
            <ac:spMk id="3" creationId="{86789A9A-004D-B769-8591-EF871F7F365D}"/>
          </ac:spMkLst>
        </pc:spChg>
      </pc:sldChg>
      <pc:sldChg chg="modSp mod">
        <pc:chgData name="Bloom, Ashley (EOTSS)" userId="72d0e8ae-2e4f-4bb9-94cd-a4385f38aed0" providerId="ADAL" clId="{6341E99F-FE11-443E-99D1-906ADAF04BEC}" dt="2024-07-19T14:59:48.548" v="425" actId="20577"/>
        <pc:sldMkLst>
          <pc:docMk/>
          <pc:sldMk cId="2168029450" sldId="330"/>
        </pc:sldMkLst>
        <pc:spChg chg="mod">
          <ac:chgData name="Bloom, Ashley (EOTSS)" userId="72d0e8ae-2e4f-4bb9-94cd-a4385f38aed0" providerId="ADAL" clId="{6341E99F-FE11-443E-99D1-906ADAF04BEC}" dt="2024-07-19T14:59:48.548" v="425" actId="20577"/>
          <ac:spMkLst>
            <pc:docMk/>
            <pc:sldMk cId="2168029450" sldId="330"/>
            <ac:spMk id="3" creationId="{D34D7FE2-4446-AC83-3094-617F85DA032C}"/>
          </ac:spMkLst>
        </pc:spChg>
      </pc:sldChg>
      <pc:sldChg chg="modSp mod">
        <pc:chgData name="Bloom, Ashley (EOTSS)" userId="72d0e8ae-2e4f-4bb9-94cd-a4385f38aed0" providerId="ADAL" clId="{6341E99F-FE11-443E-99D1-906ADAF04BEC}" dt="2024-07-19T14:56:10.304" v="402" actId="20577"/>
        <pc:sldMkLst>
          <pc:docMk/>
          <pc:sldMk cId="2729007047" sldId="331"/>
        </pc:sldMkLst>
        <pc:spChg chg="mod">
          <ac:chgData name="Bloom, Ashley (EOTSS)" userId="72d0e8ae-2e4f-4bb9-94cd-a4385f38aed0" providerId="ADAL" clId="{6341E99F-FE11-443E-99D1-906ADAF04BEC}" dt="2024-07-19T14:56:10.304" v="402" actId="20577"/>
          <ac:spMkLst>
            <pc:docMk/>
            <pc:sldMk cId="2729007047" sldId="331"/>
            <ac:spMk id="3" creationId="{1AD71305-76BE-1773-4108-7FEE0C7B1892}"/>
          </ac:spMkLst>
        </pc:spChg>
      </pc:sldChg>
      <pc:sldChg chg="modSp mod">
        <pc:chgData name="Bloom, Ashley (EOTSS)" userId="72d0e8ae-2e4f-4bb9-94cd-a4385f38aed0" providerId="ADAL" clId="{6341E99F-FE11-443E-99D1-906ADAF04BEC}" dt="2024-07-19T13:30:37.259" v="292" actId="1035"/>
        <pc:sldMkLst>
          <pc:docMk/>
          <pc:sldMk cId="1017622597" sldId="334"/>
        </pc:sldMkLst>
        <pc:spChg chg="mod">
          <ac:chgData name="Bloom, Ashley (EOTSS)" userId="72d0e8ae-2e4f-4bb9-94cd-a4385f38aed0" providerId="ADAL" clId="{6341E99F-FE11-443E-99D1-906ADAF04BEC}" dt="2024-07-19T13:30:37.259" v="292" actId="1035"/>
          <ac:spMkLst>
            <pc:docMk/>
            <pc:sldMk cId="1017622597" sldId="334"/>
            <ac:spMk id="3" creationId="{D6C15BC3-19DB-C3F3-F10B-C1FCA7FD29CB}"/>
          </ac:spMkLst>
        </pc:spChg>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pChg chg="mod">
          <ac:chgData name="Bloom, Ashley (EOTSS)" userId="72d0e8ae-2e4f-4bb9-94cd-a4385f38aed0" providerId="ADAL" clId="{22E14732-C1F2-4214-BF17-C33A70748E2C}" dt="2024-08-05T12:59:06.253" v="44" actId="20577"/>
          <ac:spMkLst>
            <pc:docMk/>
            <pc:sldMk cId="4274120308" sldId="256"/>
            <ac:spMk id="2" creationId="{5688927A-E7A3-ED63-CCF9-F733A80C60E4}"/>
          </ac:spMkLst>
        </pc:spChg>
        <pc:spChg chg="mod">
          <ac:chgData name="Bloom, Ashley (EOTSS)" userId="72d0e8ae-2e4f-4bb9-94cd-a4385f38aed0" providerId="ADAL" clId="{22E14732-C1F2-4214-BF17-C33A70748E2C}" dt="2024-08-05T21:24:43.893" v="2224" actId="20577"/>
          <ac:spMkLst>
            <pc:docMk/>
            <pc:sldMk cId="4274120308" sldId="256"/>
            <ac:spMk id="3" creationId="{73DF786E-4EF4-B345-0F01-3F2D068BD41E}"/>
          </ac:spMkLst>
        </pc:spChg>
      </pc:sldChg>
      <pc:sldChg chg="modSp mod">
        <pc:chgData name="Bloom, Ashley (EOTSS)" userId="72d0e8ae-2e4f-4bb9-94cd-a4385f38aed0" providerId="ADAL" clId="{22E14732-C1F2-4214-BF17-C33A70748E2C}" dt="2024-08-05T13:02:46.754" v="200" actId="20577"/>
        <pc:sldMkLst>
          <pc:docMk/>
          <pc:sldMk cId="907641570" sldId="257"/>
        </pc:sldMkLst>
        <pc:spChg chg="mod">
          <ac:chgData name="Bloom, Ashley (EOTSS)" userId="72d0e8ae-2e4f-4bb9-94cd-a4385f38aed0" providerId="ADAL" clId="{22E14732-C1F2-4214-BF17-C33A70748E2C}" dt="2024-08-05T13:02:46.754" v="200" actId="20577"/>
          <ac:spMkLst>
            <pc:docMk/>
            <pc:sldMk cId="907641570" sldId="257"/>
            <ac:spMk id="3" creationId="{044C0BF8-ACE0-1642-E7A4-63B54E626902}"/>
          </ac:spMkLst>
        </pc:spChg>
      </pc:sldChg>
      <pc:sldChg chg="modSp mod">
        <pc:chgData name="Bloom, Ashley (EOTSS)" userId="72d0e8ae-2e4f-4bb9-94cd-a4385f38aed0" providerId="ADAL" clId="{22E14732-C1F2-4214-BF17-C33A70748E2C}" dt="2024-08-06T16:58:18.797" v="2343" actId="20577"/>
        <pc:sldMkLst>
          <pc:docMk/>
          <pc:sldMk cId="3646040335" sldId="259"/>
        </pc:sldMkLst>
        <pc:spChg chg="mod">
          <ac:chgData name="Bloom, Ashley (EOTSS)" userId="72d0e8ae-2e4f-4bb9-94cd-a4385f38aed0" providerId="ADAL" clId="{22E14732-C1F2-4214-BF17-C33A70748E2C}" dt="2024-08-05T13:21:23.748" v="218" actId="20577"/>
          <ac:spMkLst>
            <pc:docMk/>
            <pc:sldMk cId="3646040335" sldId="259"/>
            <ac:spMk id="2" creationId="{9F6013B6-22C5-C5C2-3703-5A033EC84952}"/>
          </ac:spMkLst>
        </pc:spChg>
        <pc:spChg chg="mod">
          <ac:chgData name="Bloom, Ashley (EOTSS)" userId="72d0e8ae-2e4f-4bb9-94cd-a4385f38aed0" providerId="ADAL" clId="{22E14732-C1F2-4214-BF17-C33A70748E2C}" dt="2024-08-06T16:58:18.797" v="2343" actId="20577"/>
          <ac:spMkLst>
            <pc:docMk/>
            <pc:sldMk cId="3646040335" sldId="259"/>
            <ac:spMk id="3" creationId="{81D5494F-5A5D-A52F-E47A-0CC0583B1BDA}"/>
          </ac:spMkLst>
        </pc:spChg>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pChg chg="mod">
          <ac:chgData name="Bloom, Ashley (EOTSS)" userId="72d0e8ae-2e4f-4bb9-94cd-a4385f38aed0" providerId="ADAL" clId="{22E14732-C1F2-4214-BF17-C33A70748E2C}" dt="2024-08-05T13:32:30.501" v="701" actId="20577"/>
          <ac:spMkLst>
            <pc:docMk/>
            <pc:sldMk cId="3153082572" sldId="266"/>
            <ac:spMk id="4" creationId="{75A6813C-6E89-1EE2-AC63-6B853BC1137D}"/>
          </ac:spMkLst>
        </pc:spChg>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pChg chg="mod">
          <ac:chgData name="Bloom, Ashley (EOTSS)" userId="72d0e8ae-2e4f-4bb9-94cd-a4385f38aed0" providerId="ADAL" clId="{22E14732-C1F2-4214-BF17-C33A70748E2C}" dt="2024-08-05T16:31:40.255" v="1478" actId="122"/>
          <ac:spMkLst>
            <pc:docMk/>
            <pc:sldMk cId="2890622037" sldId="275"/>
            <ac:spMk id="2" creationId="{12EBC224-3E84-716D-8D23-88E192793268}"/>
          </ac:spMkLst>
        </pc:spChg>
        <pc:spChg chg="mod">
          <ac:chgData name="Bloom, Ashley (EOTSS)" userId="72d0e8ae-2e4f-4bb9-94cd-a4385f38aed0" providerId="ADAL" clId="{22E14732-C1F2-4214-BF17-C33A70748E2C}" dt="2024-08-05T16:40:56.039" v="2033" actId="20577"/>
          <ac:spMkLst>
            <pc:docMk/>
            <pc:sldMk cId="2890622037" sldId="275"/>
            <ac:spMk id="3" creationId="{4DBBF46A-1C58-3DFA-BEE3-38876A216B60}"/>
          </ac:spMkLst>
        </pc:spChg>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pChg chg="mod">
          <ac:chgData name="Bloom, Ashley (EOTSS)" userId="72d0e8ae-2e4f-4bb9-94cd-a4385f38aed0" providerId="ADAL" clId="{22E14732-C1F2-4214-BF17-C33A70748E2C}" dt="2024-08-05T13:26:43.245" v="568" actId="20577"/>
          <ac:spMkLst>
            <pc:docMk/>
            <pc:sldMk cId="2354202818" sldId="311"/>
            <ac:spMk id="4" creationId="{FD10731A-A3C1-9E72-06BF-8198567D139F}"/>
          </ac:spMkLst>
        </pc:spChg>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pChg chg="mod">
          <ac:chgData name="Bloom, Ashley (EOTSS)" userId="72d0e8ae-2e4f-4bb9-94cd-a4385f38aed0" providerId="ADAL" clId="{22E14732-C1F2-4214-BF17-C33A70748E2C}" dt="2024-08-05T13:22:53.939" v="251" actId="20577"/>
          <ac:spMkLst>
            <pc:docMk/>
            <pc:sldMk cId="2694205135" sldId="318"/>
            <ac:spMk id="4" creationId="{585C4FBB-C0C9-1809-323F-D5D3DC4617DA}"/>
          </ac:spMkLst>
        </pc:spChg>
      </pc:sldChg>
      <pc:sldChg chg="modSp mod">
        <pc:chgData name="Bloom, Ashley (EOTSS)" userId="72d0e8ae-2e4f-4bb9-94cd-a4385f38aed0" providerId="ADAL" clId="{22E14732-C1F2-4214-BF17-C33A70748E2C}" dt="2024-08-06T17:12:12.384" v="2716" actId="20577"/>
        <pc:sldMkLst>
          <pc:docMk/>
          <pc:sldMk cId="518607733" sldId="321"/>
        </pc:sldMkLst>
        <pc:spChg chg="mod">
          <ac:chgData name="Bloom, Ashley (EOTSS)" userId="72d0e8ae-2e4f-4bb9-94cd-a4385f38aed0" providerId="ADAL" clId="{22E14732-C1F2-4214-BF17-C33A70748E2C}" dt="2024-08-06T17:12:12.384" v="2716" actId="20577"/>
          <ac:spMkLst>
            <pc:docMk/>
            <pc:sldMk cId="518607733" sldId="321"/>
            <ac:spMk id="2" creationId="{F294EE36-9757-A459-D27E-8B9B078AA112}"/>
          </ac:spMkLst>
        </pc:spChg>
        <pc:spChg chg="mod">
          <ac:chgData name="Bloom, Ashley (EOTSS)" userId="72d0e8ae-2e4f-4bb9-94cd-a4385f38aed0" providerId="ADAL" clId="{22E14732-C1F2-4214-BF17-C33A70748E2C}" dt="2024-08-05T13:29:42.716" v="612" actId="20577"/>
          <ac:spMkLst>
            <pc:docMk/>
            <pc:sldMk cId="518607733" sldId="321"/>
            <ac:spMk id="4" creationId="{585C4FBB-C0C9-1809-323F-D5D3DC4617DA}"/>
          </ac:spMkLst>
        </pc:spChg>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pChg chg="mod">
          <ac:chgData name="Bloom, Ashley (EOTSS)" userId="72d0e8ae-2e4f-4bb9-94cd-a4385f38aed0" providerId="ADAL" clId="{22E14732-C1F2-4214-BF17-C33A70748E2C}" dt="2024-08-05T21:15:29.800" v="2091" actId="20577"/>
          <ac:spMkLst>
            <pc:docMk/>
            <pc:sldMk cId="2333721303" sldId="324"/>
            <ac:spMk id="2" creationId="{0B56161C-0C76-62D2-9A51-489513EB7E21}"/>
          </ac:spMkLst>
        </pc:spChg>
      </pc:sldChg>
      <pc:sldChg chg="modSp mod">
        <pc:chgData name="Bloom, Ashley (EOTSS)" userId="72d0e8ae-2e4f-4bb9-94cd-a4385f38aed0" providerId="ADAL" clId="{22E14732-C1F2-4214-BF17-C33A70748E2C}" dt="2024-08-06T17:04:07.852" v="2677" actId="27636"/>
        <pc:sldMkLst>
          <pc:docMk/>
          <pc:sldMk cId="2689717624" sldId="327"/>
        </pc:sldMkLst>
        <pc:spChg chg="mod">
          <ac:chgData name="Bloom, Ashley (EOTSS)" userId="72d0e8ae-2e4f-4bb9-94cd-a4385f38aed0" providerId="ADAL" clId="{22E14732-C1F2-4214-BF17-C33A70748E2C}" dt="2024-08-06T16:53:28.845" v="2339" actId="20577"/>
          <ac:spMkLst>
            <pc:docMk/>
            <pc:sldMk cId="2689717624" sldId="327"/>
            <ac:spMk id="2" creationId="{1D3CAAB8-B132-3A81-DBAE-46A8248008CB}"/>
          </ac:spMkLst>
        </pc:spChg>
        <pc:spChg chg="mod">
          <ac:chgData name="Bloom, Ashley (EOTSS)" userId="72d0e8ae-2e4f-4bb9-94cd-a4385f38aed0" providerId="ADAL" clId="{22E14732-C1F2-4214-BF17-C33A70748E2C}" dt="2024-08-06T17:04:07.852" v="2677" actId="27636"/>
          <ac:spMkLst>
            <pc:docMk/>
            <pc:sldMk cId="2689717624" sldId="327"/>
            <ac:spMk id="3" creationId="{333CE3B7-3719-182B-AB68-E73D8C9E816F}"/>
          </ac:spMkLst>
        </pc:spChg>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pChg chg="mod">
          <ac:chgData name="Bloom, Ashley (EOTSS)" userId="72d0e8ae-2e4f-4bb9-94cd-a4385f38aed0" providerId="ADAL" clId="{22E14732-C1F2-4214-BF17-C33A70748E2C}" dt="2024-08-05T21:13:52.052" v="2051" actId="20577"/>
          <ac:spMkLst>
            <pc:docMk/>
            <pc:sldMk cId="193191685" sldId="332"/>
            <ac:spMk id="3" creationId="{81D5494F-5A5D-A52F-E47A-0CC0583B1BDA}"/>
          </ac:spMkLst>
        </pc:spChg>
      </pc:sldChg>
      <pc:sldChg chg="modSp mod">
        <pc:chgData name="Bloom, Ashley (EOTSS)" userId="72d0e8ae-2e4f-4bb9-94cd-a4385f38aed0" providerId="ADAL" clId="{22E14732-C1F2-4214-BF17-C33A70748E2C}" dt="2024-08-05T13:31:05.662" v="679" actId="20577"/>
        <pc:sldMkLst>
          <pc:docMk/>
          <pc:sldMk cId="2047830750" sldId="333"/>
        </pc:sldMkLst>
        <pc:spChg chg="mod">
          <ac:chgData name="Bloom, Ashley (EOTSS)" userId="72d0e8ae-2e4f-4bb9-94cd-a4385f38aed0" providerId="ADAL" clId="{22E14732-C1F2-4214-BF17-C33A70748E2C}" dt="2024-08-05T13:31:05.662" v="679" actId="20577"/>
          <ac:spMkLst>
            <pc:docMk/>
            <pc:sldMk cId="2047830750" sldId="333"/>
            <ac:spMk id="5" creationId="{287D025C-3BFB-7356-B452-63A3CAE75A33}"/>
          </ac:spMkLst>
        </pc:spChg>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pChg chg="del mod ord">
          <ac:chgData name="Bloom, Ashley (EOTSS)" userId="72d0e8ae-2e4f-4bb9-94cd-a4385f38aed0" providerId="ADAL" clId="{22E14732-C1F2-4214-BF17-C33A70748E2C}" dt="2024-08-05T13:27:39.276" v="570" actId="700"/>
          <ac:spMkLst>
            <pc:docMk/>
            <pc:sldMk cId="3220738584" sldId="336"/>
            <ac:spMk id="2" creationId="{0F71F3E9-634A-2B19-DD95-8A73C320FE87}"/>
          </ac:spMkLst>
        </pc:spChg>
        <pc:spChg chg="del mod ord">
          <ac:chgData name="Bloom, Ashley (EOTSS)" userId="72d0e8ae-2e4f-4bb9-94cd-a4385f38aed0" providerId="ADAL" clId="{22E14732-C1F2-4214-BF17-C33A70748E2C}" dt="2024-08-05T13:27:39.276" v="570" actId="700"/>
          <ac:spMkLst>
            <pc:docMk/>
            <pc:sldMk cId="3220738584" sldId="336"/>
            <ac:spMk id="3" creationId="{92F4E42E-DBE7-F61C-F104-2D5407AEAB4F}"/>
          </ac:spMkLst>
        </pc:spChg>
        <pc:spChg chg="add mod ord">
          <ac:chgData name="Bloom, Ashley (EOTSS)" userId="72d0e8ae-2e4f-4bb9-94cd-a4385f38aed0" providerId="ADAL" clId="{22E14732-C1F2-4214-BF17-C33A70748E2C}" dt="2024-08-05T13:29:18.135" v="607" actId="947"/>
          <ac:spMkLst>
            <pc:docMk/>
            <pc:sldMk cId="3220738584" sldId="336"/>
            <ac:spMk id="4" creationId="{C9D00528-9751-C23D-7535-8C07BA7B18A3}"/>
          </ac:spMkLst>
        </pc:spChg>
        <pc:spChg chg="add mod ord">
          <ac:chgData name="Bloom, Ashley (EOTSS)" userId="72d0e8ae-2e4f-4bb9-94cd-a4385f38aed0" providerId="ADAL" clId="{22E14732-C1F2-4214-BF17-C33A70748E2C}" dt="2024-08-05T13:27:39.276" v="570" actId="700"/>
          <ac:spMkLst>
            <pc:docMk/>
            <pc:sldMk cId="3220738584" sldId="336"/>
            <ac:spMk id="5" creationId="{3AA94BBB-B9CC-C70B-C37E-DFA5A3F85AC4}"/>
          </ac:spMkLst>
        </pc:spChg>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pChg chg="mod ord">
          <ac:chgData name="Bloom, Ashley (EOTSS)" userId="72d0e8ae-2e4f-4bb9-94cd-a4385f38aed0" providerId="ADAL" clId="{22E14732-C1F2-4214-BF17-C33A70748E2C}" dt="2024-08-05T16:19:50.525" v="724" actId="700"/>
          <ac:spMkLst>
            <pc:docMk/>
            <pc:sldMk cId="1793753156" sldId="337"/>
            <ac:spMk id="2" creationId="{BD58BC87-93BD-7475-BE77-47FAB842B2CA}"/>
          </ac:spMkLst>
        </pc:spChg>
        <pc:spChg chg="del mod ord">
          <ac:chgData name="Bloom, Ashley (EOTSS)" userId="72d0e8ae-2e4f-4bb9-94cd-a4385f38aed0" providerId="ADAL" clId="{22E14732-C1F2-4214-BF17-C33A70748E2C}" dt="2024-08-05T16:19:50.525" v="724" actId="700"/>
          <ac:spMkLst>
            <pc:docMk/>
            <pc:sldMk cId="1793753156" sldId="337"/>
            <ac:spMk id="3" creationId="{7617CFC5-FB88-9625-7DBA-25C864FBCB99}"/>
          </ac:spMkLst>
        </pc:spChg>
        <pc:spChg chg="add mod ord">
          <ac:chgData name="Bloom, Ashley (EOTSS)" userId="72d0e8ae-2e4f-4bb9-94cd-a4385f38aed0" providerId="ADAL" clId="{22E14732-C1F2-4214-BF17-C33A70748E2C}" dt="2024-08-05T16:28:51.469" v="1421" actId="12"/>
          <ac:spMkLst>
            <pc:docMk/>
            <pc:sldMk cId="1793753156" sldId="337"/>
            <ac:spMk id="4" creationId="{4933915F-E805-FBAE-B5FB-65707DC76C95}"/>
          </ac:spMkLst>
        </pc:spChg>
        <pc:spChg chg="add mod ord">
          <ac:chgData name="Bloom, Ashley (EOTSS)" userId="72d0e8ae-2e4f-4bb9-94cd-a4385f38aed0" providerId="ADAL" clId="{22E14732-C1F2-4214-BF17-C33A70748E2C}" dt="2024-08-05T16:28:33.894" v="1420" actId="12"/>
          <ac:spMkLst>
            <pc:docMk/>
            <pc:sldMk cId="1793753156" sldId="337"/>
            <ac:spMk id="5" creationId="{E09E0F86-C1C4-CD78-C1FC-EEBEB3A5F9FF}"/>
          </ac:spMkLst>
        </pc:spChg>
      </pc:sldChg>
      <pc:sldChg chg="modSp new mod">
        <pc:chgData name="Bloom, Ashley (EOTSS)" userId="72d0e8ae-2e4f-4bb9-94cd-a4385f38aed0" providerId="ADAL" clId="{22E14732-C1F2-4214-BF17-C33A70748E2C}" dt="2024-08-06T17:05:09.913" v="2679" actId="122"/>
        <pc:sldMkLst>
          <pc:docMk/>
          <pc:sldMk cId="2996991804" sldId="338"/>
        </pc:sldMkLst>
        <pc:spChg chg="mod">
          <ac:chgData name="Bloom, Ashley (EOTSS)" userId="72d0e8ae-2e4f-4bb9-94cd-a4385f38aed0" providerId="ADAL" clId="{22E14732-C1F2-4214-BF17-C33A70748E2C}" dt="2024-08-06T17:05:09.913" v="2679" actId="122"/>
          <ac:spMkLst>
            <pc:docMk/>
            <pc:sldMk cId="2996991804" sldId="338"/>
            <ac:spMk id="2" creationId="{66B3D192-92C4-1F78-A085-4A7B2467A933}"/>
          </ac:spMkLst>
        </pc:spChg>
        <pc:spChg chg="mod">
          <ac:chgData name="Bloom, Ashley (EOTSS)" userId="72d0e8ae-2e4f-4bb9-94cd-a4385f38aed0" providerId="ADAL" clId="{22E14732-C1F2-4214-BF17-C33A70748E2C}" dt="2024-08-06T17:00:02.121" v="2419" actId="20577"/>
          <ac:spMkLst>
            <pc:docMk/>
            <pc:sldMk cId="2996991804" sldId="338"/>
            <ac:spMk id="3" creationId="{A9A8F773-C5BC-AAC0-FC45-A20603E799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8/12/2024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16</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8/12/2024</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8/12/2024</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t>
            </a:r>
            <a:br>
              <a:rPr lang="en-US" dirty="0">
                <a:solidFill>
                  <a:schemeClr val="bg2"/>
                </a:solidFill>
              </a:rPr>
            </a:br>
            <a:r>
              <a:rPr lang="en-US" dirty="0">
                <a:solidFill>
                  <a:schemeClr val="bg2"/>
                </a:solidFill>
              </a:rPr>
              <a:t>Accessibility Training </a:t>
            </a:r>
            <a:br>
              <a:rPr lang="en-US" dirty="0">
                <a:solidFill>
                  <a:schemeClr val="bg2"/>
                </a:solidFill>
              </a:rPr>
            </a:br>
            <a:r>
              <a:rPr lang="en-US" dirty="0">
                <a:solidFill>
                  <a:schemeClr val="bg2"/>
                </a:solidFill>
              </a:rPr>
              <a:t>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August 12, 2024</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705B9-4949-A9AF-058D-3473C50A2355}"/>
              </a:ext>
            </a:extLst>
          </p:cNvPr>
          <p:cNvSpPr>
            <a:spLocks noGrp="1"/>
          </p:cNvSpPr>
          <p:nvPr>
            <p:ph type="title"/>
          </p:nvPr>
        </p:nvSpPr>
        <p:spPr/>
        <p:txBody>
          <a:bodyPr/>
          <a:lstStyle/>
          <a:p>
            <a:pPr algn="ctr"/>
            <a:r>
              <a:rPr lang="en-US" dirty="0"/>
              <a:t>Goal for Objective Working Groups</a:t>
            </a:r>
          </a:p>
        </p:txBody>
      </p:sp>
      <p:sp>
        <p:nvSpPr>
          <p:cNvPr id="3" name="Content Placeholder 2">
            <a:extLst>
              <a:ext uri="{FF2B5EF4-FFF2-40B4-BE49-F238E27FC236}">
                <a16:creationId xmlns:a16="http://schemas.microsoft.com/office/drawing/2014/main" id="{28EA8279-798A-E2E8-7F9F-B1D20E4F1228}"/>
              </a:ext>
            </a:extLst>
          </p:cNvPr>
          <p:cNvSpPr>
            <a:spLocks noGrp="1"/>
          </p:cNvSpPr>
          <p:nvPr>
            <p:ph idx="1"/>
          </p:nvPr>
        </p:nvSpPr>
        <p:spPr/>
        <p:txBody>
          <a:bodyPr/>
          <a:lstStyle/>
          <a:p>
            <a:pPr marL="0" indent="0">
              <a:buNone/>
            </a:pPr>
            <a:r>
              <a:rPr lang="en-US" dirty="0"/>
              <a:t>Advance digital accessibility and equity for all Commonwealth employees and the public</a:t>
            </a:r>
          </a:p>
          <a:p>
            <a:pPr marL="0" indent="0">
              <a:buNone/>
            </a:pPr>
            <a:endParaRPr lang="en-US" dirty="0"/>
          </a:p>
          <a:p>
            <a:pPr marL="0" indent="0">
              <a:buNone/>
            </a:pPr>
            <a:r>
              <a:rPr lang="en-US" dirty="0"/>
              <a:t>Provide recommendations to create an accessible, usable and inclusive digital environment for all MA employees and residents to fully participate in programs, services and activities</a:t>
            </a:r>
          </a:p>
        </p:txBody>
      </p:sp>
    </p:spTree>
    <p:extLst>
      <p:ext uri="{BB962C8B-B14F-4D97-AF65-F5344CB8AC3E}">
        <p14:creationId xmlns:p14="http://schemas.microsoft.com/office/powerpoint/2010/main" val="3200332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C22B0-94C1-E245-DB44-C0911CEBFEC5}"/>
              </a:ext>
            </a:extLst>
          </p:cNvPr>
          <p:cNvSpPr>
            <a:spLocks noGrp="1"/>
          </p:cNvSpPr>
          <p:nvPr>
            <p:ph type="title"/>
          </p:nvPr>
        </p:nvSpPr>
        <p:spPr/>
        <p:txBody>
          <a:bodyPr/>
          <a:lstStyle/>
          <a:p>
            <a:pPr algn="ctr"/>
            <a:r>
              <a:rPr lang="en-US" dirty="0"/>
              <a:t>Objective Working Groups Composition</a:t>
            </a:r>
          </a:p>
        </p:txBody>
      </p:sp>
      <p:sp>
        <p:nvSpPr>
          <p:cNvPr id="3" name="Content Placeholder 2">
            <a:extLst>
              <a:ext uri="{FF2B5EF4-FFF2-40B4-BE49-F238E27FC236}">
                <a16:creationId xmlns:a16="http://schemas.microsoft.com/office/drawing/2014/main" id="{882BAA00-0ABB-84F3-A0D5-0B6AF1466FF4}"/>
              </a:ext>
            </a:extLst>
          </p:cNvPr>
          <p:cNvSpPr>
            <a:spLocks noGrp="1"/>
          </p:cNvSpPr>
          <p:nvPr>
            <p:ph idx="1"/>
          </p:nvPr>
        </p:nvSpPr>
        <p:spPr/>
        <p:txBody>
          <a:bodyPr>
            <a:normAutofit/>
          </a:bodyPr>
          <a:lstStyle/>
          <a:p>
            <a:pPr marL="0" indent="0">
              <a:buNone/>
            </a:pPr>
            <a:r>
              <a:rPr lang="en-US" dirty="0"/>
              <a:t>Objective working groups will consist of the following:</a:t>
            </a:r>
          </a:p>
          <a:p>
            <a:pPr marL="0" indent="0">
              <a:buNone/>
            </a:pPr>
            <a:endParaRPr lang="en-US" dirty="0"/>
          </a:p>
          <a:p>
            <a:r>
              <a:rPr lang="en-US" dirty="0"/>
              <a:t>4 working groups to cover the objectives</a:t>
            </a:r>
          </a:p>
          <a:p>
            <a:r>
              <a:rPr lang="en-US" dirty="0"/>
              <a:t>Groups will have co-leads consisting of a board member(s) and a public board member</a:t>
            </a:r>
          </a:p>
          <a:p>
            <a:r>
              <a:rPr lang="en-US" dirty="0"/>
              <a:t>Groups will include additional board members</a:t>
            </a:r>
          </a:p>
          <a:p>
            <a:r>
              <a:rPr lang="en-US" dirty="0"/>
              <a:t>Groups may bring in external expertise if needed</a:t>
            </a:r>
          </a:p>
          <a:p>
            <a:r>
              <a:rPr lang="en-US" dirty="0"/>
              <a:t>Groups can collaborate with EOTSS staff</a:t>
            </a:r>
          </a:p>
          <a:p>
            <a:pPr marL="0" indent="0">
              <a:buNone/>
            </a:pPr>
            <a:endParaRPr lang="en-US" dirty="0"/>
          </a:p>
        </p:txBody>
      </p:sp>
    </p:spTree>
    <p:extLst>
      <p:ext uri="{BB962C8B-B14F-4D97-AF65-F5344CB8AC3E}">
        <p14:creationId xmlns:p14="http://schemas.microsoft.com/office/powerpoint/2010/main" val="4166084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6D93-6BF3-4A7E-4F1D-6789F56F10EE}"/>
              </a:ext>
            </a:extLst>
          </p:cNvPr>
          <p:cNvSpPr>
            <a:spLocks noGrp="1"/>
          </p:cNvSpPr>
          <p:nvPr>
            <p:ph type="title"/>
          </p:nvPr>
        </p:nvSpPr>
        <p:spPr/>
        <p:txBody>
          <a:bodyPr/>
          <a:lstStyle/>
          <a:p>
            <a:pPr algn="ctr"/>
            <a:r>
              <a:rPr lang="en-US" dirty="0"/>
              <a:t>Purpose for Objective working Groups</a:t>
            </a:r>
          </a:p>
        </p:txBody>
      </p:sp>
      <p:sp>
        <p:nvSpPr>
          <p:cNvPr id="3" name="Content Placeholder 2">
            <a:extLst>
              <a:ext uri="{FF2B5EF4-FFF2-40B4-BE49-F238E27FC236}">
                <a16:creationId xmlns:a16="http://schemas.microsoft.com/office/drawing/2014/main" id="{FE019644-3B0C-9F1E-BA5E-92235938967F}"/>
              </a:ext>
            </a:extLst>
          </p:cNvPr>
          <p:cNvSpPr>
            <a:spLocks noGrp="1"/>
          </p:cNvSpPr>
          <p:nvPr>
            <p:ph idx="1"/>
          </p:nvPr>
        </p:nvSpPr>
        <p:spPr>
          <a:xfrm>
            <a:off x="838200" y="1825625"/>
            <a:ext cx="10515600" cy="4351338"/>
          </a:xfrm>
        </p:spPr>
        <p:txBody>
          <a:bodyPr>
            <a:normAutofit lnSpcReduction="10000"/>
          </a:bodyPr>
          <a:lstStyle/>
          <a:p>
            <a:pPr marL="0" indent="0">
              <a:buNone/>
            </a:pPr>
            <a:r>
              <a:rPr lang="en-US" dirty="0"/>
              <a:t>Objective working groups created to accomplish the following:</a:t>
            </a:r>
          </a:p>
          <a:p>
            <a:pPr marL="0" indent="0">
              <a:buNone/>
            </a:pPr>
            <a:endParaRPr lang="en-US" dirty="0"/>
          </a:p>
          <a:p>
            <a:r>
              <a:rPr lang="en-US" dirty="0"/>
              <a:t>Meet throughout the fiscal year to identify strategies and milestones related to the goals and objectives</a:t>
            </a:r>
          </a:p>
          <a:p>
            <a:r>
              <a:rPr lang="en-US" dirty="0"/>
              <a:t>Decide on 1 or 2 measurable and achievable goals related to the objectives</a:t>
            </a:r>
          </a:p>
          <a:p>
            <a:r>
              <a:rPr lang="en-US" dirty="0"/>
              <a:t>Identify what success looks like for each of the objectives</a:t>
            </a:r>
          </a:p>
          <a:p>
            <a:r>
              <a:rPr lang="en-US" dirty="0"/>
              <a:t>Present group updates related to the objectives and goals at future board meetings for additional feedback leading to final recommendations</a:t>
            </a:r>
          </a:p>
        </p:txBody>
      </p:sp>
    </p:spTree>
    <p:extLst>
      <p:ext uri="{BB962C8B-B14F-4D97-AF65-F5344CB8AC3E}">
        <p14:creationId xmlns:p14="http://schemas.microsoft.com/office/powerpoint/2010/main" val="3925676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Objective Working Group 4: Accessibility Training</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fontScale="92500"/>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a:p>
            <a:pPr marL="0" indent="0">
              <a:buNone/>
            </a:pPr>
            <a:r>
              <a:rPr lang="en-US" b="1" dirty="0"/>
              <a:t>Group members:</a:t>
            </a:r>
          </a:p>
          <a:p>
            <a:pPr marL="0" indent="0">
              <a:buNone/>
            </a:pPr>
            <a:r>
              <a:rPr lang="en-US" dirty="0"/>
              <a:t>Co-leads Ashley Bloom and David Kingsbury</a:t>
            </a:r>
          </a:p>
          <a:p>
            <a:pPr marL="0" indent="0">
              <a:buNone/>
            </a:pPr>
            <a:endParaRPr lang="en-US" dirty="0"/>
          </a:p>
          <a:p>
            <a:pPr marL="0" indent="0">
              <a:buNone/>
            </a:pPr>
            <a:r>
              <a:rPr lang="en-US" b="1" dirty="0"/>
              <a:t>Questions for discussion:</a:t>
            </a:r>
          </a:p>
          <a:p>
            <a:r>
              <a:rPr lang="en-US" dirty="0"/>
              <a:t>Is there accessibility training provided to state employees?</a:t>
            </a:r>
          </a:p>
          <a:p>
            <a:r>
              <a:rPr lang="en-US" dirty="0"/>
              <a:t>What accessibility areas and employee roles should be considered?</a:t>
            </a:r>
          </a:p>
        </p:txBody>
      </p:sp>
    </p:spTree>
    <p:extLst>
      <p:ext uri="{BB962C8B-B14F-4D97-AF65-F5344CB8AC3E}">
        <p14:creationId xmlns:p14="http://schemas.microsoft.com/office/powerpoint/2010/main" val="2689717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lstStyle/>
          <a:p>
            <a:r>
              <a:rPr lang="en-US" dirty="0">
                <a:solidFill>
                  <a:schemeClr val="bg2"/>
                </a:solidFill>
              </a:rPr>
              <a:t>Next Steps </a:t>
            </a:r>
            <a:br>
              <a:rPr lang="en-US" dirty="0">
                <a:solidFill>
                  <a:schemeClr val="bg2"/>
                </a:solidFill>
              </a:rPr>
            </a:br>
            <a:r>
              <a:rPr lang="en-US" dirty="0">
                <a:solidFill>
                  <a:schemeClr val="bg2"/>
                </a:solidFill>
              </a:rPr>
              <a:t>for Objective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fontScale="77500" lnSpcReduction="20000"/>
          </a:bodyPr>
          <a:lstStyle/>
          <a:p>
            <a:pPr marL="0" indent="0">
              <a:buNone/>
            </a:pPr>
            <a:r>
              <a:rPr lang="en-US" dirty="0"/>
              <a:t>Coming up for the group:</a:t>
            </a:r>
          </a:p>
          <a:p>
            <a:pPr marL="0" indent="0">
              <a:buNone/>
            </a:pPr>
            <a:endParaRPr lang="en-US" dirty="0"/>
          </a:p>
          <a:p>
            <a:pPr marL="514350" indent="-514350">
              <a:lnSpc>
                <a:spcPct val="120000"/>
              </a:lnSpc>
              <a:buFont typeface="+mj-lt"/>
              <a:buAutoNum type="arabicPeriod"/>
            </a:pPr>
            <a:r>
              <a:rPr lang="en-US" dirty="0"/>
              <a:t>EOTSS accessibility team and group co-leads schedule a 2nd meeting before September 11th</a:t>
            </a:r>
          </a:p>
          <a:p>
            <a:pPr marL="514350" indent="-514350">
              <a:lnSpc>
                <a:spcPct val="120000"/>
              </a:lnSpc>
              <a:buFont typeface="+mj-lt"/>
              <a:buAutoNum type="arabicPeriod"/>
            </a:pPr>
            <a:r>
              <a:rPr lang="en-US" dirty="0"/>
              <a:t>Deep dive into objective at 2</a:t>
            </a:r>
            <a:r>
              <a:rPr lang="en-US" baseline="30000" dirty="0"/>
              <a:t>nd</a:t>
            </a:r>
            <a:r>
              <a:rPr lang="en-US" dirty="0"/>
              <a:t> meeting and create 1 of 2 measurable and achievable goals</a:t>
            </a:r>
          </a:p>
          <a:p>
            <a:pPr marL="514350" indent="-514350">
              <a:lnSpc>
                <a:spcPct val="120000"/>
              </a:lnSpc>
              <a:buFont typeface="+mj-lt"/>
              <a:buAutoNum type="arabicPeriod"/>
            </a:pPr>
            <a:r>
              <a:rPr lang="en-US" dirty="0"/>
              <a:t>Present working group goals for feedback at the September 11</a:t>
            </a:r>
            <a:r>
              <a:rPr lang="en-US" baseline="30000" dirty="0"/>
              <a:t>th</a:t>
            </a:r>
            <a:r>
              <a:rPr lang="en-US" dirty="0"/>
              <a:t> board meeting</a:t>
            </a:r>
          </a:p>
          <a:p>
            <a:pPr marL="514350" indent="-514350">
              <a:lnSpc>
                <a:spcPct val="120000"/>
              </a:lnSpc>
              <a:buFont typeface="+mj-lt"/>
              <a:buAutoNum type="arabicPeriod"/>
            </a:pPr>
            <a:r>
              <a:rPr lang="en-US" dirty="0"/>
              <a:t>Schedule follow-up meetings to create recommendations for board feedback TBD </a:t>
            </a:r>
          </a:p>
          <a:p>
            <a:pPr marL="514350" indent="-514350">
              <a:lnSpc>
                <a:spcPct val="120000"/>
              </a:lnSpc>
              <a:buFont typeface="+mj-lt"/>
              <a:buAutoNum type="arabicPeriod"/>
            </a:pPr>
            <a:r>
              <a:rPr lang="en-US" dirty="0"/>
              <a:t>Create final recommendations to present to the board based on feedback TBD</a:t>
            </a:r>
          </a:p>
        </p:txBody>
      </p:sp>
    </p:spTree>
    <p:extLst>
      <p:ext uri="{BB962C8B-B14F-4D97-AF65-F5344CB8AC3E}">
        <p14:creationId xmlns:p14="http://schemas.microsoft.com/office/powerpoint/2010/main" val="2890622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OML Training Presentation</a:t>
            </a:r>
          </a:p>
          <a:p>
            <a:pPr marL="514350" indent="-514350">
              <a:buFont typeface="+mj-lt"/>
              <a:buAutoNum type="arabicPeriod"/>
            </a:pPr>
            <a:r>
              <a:rPr lang="en-US" dirty="0"/>
              <a:t>Review group expectations</a:t>
            </a:r>
          </a:p>
          <a:p>
            <a:pPr marL="514350" indent="-514350">
              <a:buFont typeface="+mj-lt"/>
              <a:buAutoNum type="arabicPeriod"/>
            </a:pPr>
            <a:r>
              <a:rPr lang="en-US" dirty="0"/>
              <a:t>Review and Discuss Working Group Objective</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CIO, Executive Office of Veterans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5C4FBB-C0C9-1809-323F-D5D3DC4617DA}"/>
              </a:ext>
            </a:extLst>
          </p:cNvPr>
          <p:cNvSpPr>
            <a:spLocks noGrp="1"/>
          </p:cNvSpPr>
          <p:nvPr>
            <p:ph type="ctrTitle"/>
          </p:nvPr>
        </p:nvSpPr>
        <p:spPr/>
        <p:txBody>
          <a:bodyPr/>
          <a:lstStyle/>
          <a:p>
            <a:r>
              <a:rPr lang="en-US" dirty="0">
                <a:solidFill>
                  <a:schemeClr val="bg2"/>
                </a:solidFill>
              </a:rPr>
              <a:t>Open Meeting Law Presentation</a:t>
            </a:r>
          </a:p>
        </p:txBody>
      </p:sp>
      <p:sp>
        <p:nvSpPr>
          <p:cNvPr id="5" name="Subtitle 4">
            <a:extLst>
              <a:ext uri="{FF2B5EF4-FFF2-40B4-BE49-F238E27FC236}">
                <a16:creationId xmlns:a16="http://schemas.microsoft.com/office/drawing/2014/main" id="{04707B7B-9C71-2011-368B-AB6FC18BB2C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69420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5C4FBB-C0C9-1809-323F-D5D3DC4617DA}"/>
              </a:ext>
            </a:extLst>
          </p:cNvPr>
          <p:cNvSpPr>
            <a:spLocks noGrp="1"/>
          </p:cNvSpPr>
          <p:nvPr>
            <p:ph type="title"/>
          </p:nvPr>
        </p:nvSpPr>
        <p:spPr/>
        <p:txBody>
          <a:bodyPr>
            <a:normAutofit/>
          </a:bodyPr>
          <a:lstStyle/>
          <a:p>
            <a:pPr algn="ctr"/>
            <a:r>
              <a:rPr lang="en-US" dirty="0"/>
              <a:t>Open Meeting Law Presentation Info</a:t>
            </a:r>
          </a:p>
        </p:txBody>
      </p:sp>
      <p:sp>
        <p:nvSpPr>
          <p:cNvPr id="2" name="Content Placeholder 1">
            <a:extLst>
              <a:ext uri="{FF2B5EF4-FFF2-40B4-BE49-F238E27FC236}">
                <a16:creationId xmlns:a16="http://schemas.microsoft.com/office/drawing/2014/main" id="{F294EE36-9757-A459-D27E-8B9B078AA112}"/>
              </a:ext>
            </a:extLst>
          </p:cNvPr>
          <p:cNvSpPr>
            <a:spLocks noGrp="1"/>
          </p:cNvSpPr>
          <p:nvPr>
            <p:ph idx="1"/>
          </p:nvPr>
        </p:nvSpPr>
        <p:spPr/>
        <p:txBody>
          <a:bodyPr/>
          <a:lstStyle/>
          <a:p>
            <a:r>
              <a:rPr lang="en-US" dirty="0"/>
              <a:t>Provided by Attorney General’s Office</a:t>
            </a:r>
          </a:p>
          <a:p>
            <a:r>
              <a:rPr lang="en-US" dirty="0"/>
              <a:t>August 8</a:t>
            </a:r>
            <a:r>
              <a:rPr lang="en-US" baseline="30000" dirty="0"/>
              <a:t>th</a:t>
            </a:r>
            <a:r>
              <a:rPr lang="en-US" dirty="0"/>
              <a:t> presentation from 12-1 PM EST with future webinar dates</a:t>
            </a:r>
          </a:p>
          <a:p>
            <a:r>
              <a:rPr lang="en-US" dirty="0"/>
              <a:t>Basic introduction to open meeting law requirements</a:t>
            </a:r>
          </a:p>
          <a:p>
            <a:pPr marL="0" indent="0">
              <a:buNone/>
            </a:pPr>
            <a:endParaRPr lang="en-US" dirty="0"/>
          </a:p>
        </p:txBody>
      </p:sp>
    </p:spTree>
    <p:extLst>
      <p:ext uri="{BB962C8B-B14F-4D97-AF65-F5344CB8AC3E}">
        <p14:creationId xmlns:p14="http://schemas.microsoft.com/office/powerpoint/2010/main" val="518607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D00528-9751-C23D-7535-8C07BA7B18A3}"/>
              </a:ext>
            </a:extLst>
          </p:cNvPr>
          <p:cNvSpPr>
            <a:spLocks noGrp="1"/>
          </p:cNvSpPr>
          <p:nvPr>
            <p:ph type="ctrTitle"/>
          </p:nvPr>
        </p:nvSpPr>
        <p:spPr/>
        <p:txBody>
          <a:bodyPr/>
          <a:lstStyle/>
          <a:p>
            <a:r>
              <a:rPr lang="en-US" dirty="0">
                <a:solidFill>
                  <a:schemeClr val="bg2"/>
                </a:solidFill>
              </a:rPr>
              <a:t>Review Working Group Expectations</a:t>
            </a:r>
          </a:p>
        </p:txBody>
      </p:sp>
      <p:sp>
        <p:nvSpPr>
          <p:cNvPr id="5" name="Subtitle 4">
            <a:extLst>
              <a:ext uri="{FF2B5EF4-FFF2-40B4-BE49-F238E27FC236}">
                <a16:creationId xmlns:a16="http://schemas.microsoft.com/office/drawing/2014/main" id="{3AA94BBB-B9CC-C70B-C37E-DFA5A3F85AC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220738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08EC3-9EB5-C4D1-31E4-DD0D663FA257}"/>
              </a:ext>
            </a:extLst>
          </p:cNvPr>
          <p:cNvSpPr>
            <a:spLocks noGrp="1"/>
          </p:cNvSpPr>
          <p:nvPr>
            <p:ph type="title"/>
          </p:nvPr>
        </p:nvSpPr>
        <p:spPr/>
        <p:txBody>
          <a:bodyPr/>
          <a:lstStyle/>
          <a:p>
            <a:pPr algn="ctr"/>
            <a:r>
              <a:rPr lang="en-US" dirty="0"/>
              <a:t>Working Group Expectations</a:t>
            </a:r>
          </a:p>
        </p:txBody>
      </p:sp>
      <p:sp>
        <p:nvSpPr>
          <p:cNvPr id="3" name="Content Placeholder 2">
            <a:extLst>
              <a:ext uri="{FF2B5EF4-FFF2-40B4-BE49-F238E27FC236}">
                <a16:creationId xmlns:a16="http://schemas.microsoft.com/office/drawing/2014/main" id="{8A9F5955-B3F6-4B05-9E58-AD90AC89E959}"/>
              </a:ext>
            </a:extLst>
          </p:cNvPr>
          <p:cNvSpPr>
            <a:spLocks noGrp="1"/>
          </p:cNvSpPr>
          <p:nvPr>
            <p:ph idx="1"/>
          </p:nvPr>
        </p:nvSpPr>
        <p:spPr/>
        <p:txBody>
          <a:bodyPr/>
          <a:lstStyle/>
          <a:p>
            <a:pPr marL="0" indent="0">
              <a:buNone/>
            </a:pPr>
            <a:r>
              <a:rPr lang="en-US" dirty="0"/>
              <a:t>Group outcomes:</a:t>
            </a:r>
          </a:p>
          <a:p>
            <a:pPr marL="0" indent="0">
              <a:buNone/>
            </a:pPr>
            <a:endParaRPr lang="en-US" dirty="0"/>
          </a:p>
          <a:p>
            <a:r>
              <a:rPr lang="en-US" dirty="0"/>
              <a:t>Creates goal(s) related to the objective</a:t>
            </a:r>
          </a:p>
          <a:p>
            <a:r>
              <a:rPr lang="en-US" dirty="0"/>
              <a:t>Captures full-board feedback and incorporates into goals and recommendations</a:t>
            </a:r>
          </a:p>
          <a:p>
            <a:r>
              <a:rPr lang="en-US" dirty="0"/>
              <a:t>Presents recommendations for full-board feedback</a:t>
            </a:r>
          </a:p>
          <a:p>
            <a:r>
              <a:rPr lang="en-US" dirty="0"/>
              <a:t>Presents final recommendations to the board for implementation</a:t>
            </a:r>
          </a:p>
          <a:p>
            <a:r>
              <a:rPr lang="en-US" dirty="0"/>
              <a:t>Provides additional future recommendations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554986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10731A-A3C1-9E72-06BF-8198567D139F}"/>
              </a:ext>
            </a:extLst>
          </p:cNvPr>
          <p:cNvSpPr>
            <a:spLocks noGrp="1"/>
          </p:cNvSpPr>
          <p:nvPr>
            <p:ph type="ctrTitle"/>
          </p:nvPr>
        </p:nvSpPr>
        <p:spPr/>
        <p:txBody>
          <a:bodyPr/>
          <a:lstStyle/>
          <a:p>
            <a:r>
              <a:rPr lang="en-US" dirty="0">
                <a:solidFill>
                  <a:schemeClr val="bg2"/>
                </a:solidFill>
              </a:rPr>
              <a:t>Fiscal Year 2025 Objective</a:t>
            </a:r>
          </a:p>
        </p:txBody>
      </p:sp>
      <p:sp>
        <p:nvSpPr>
          <p:cNvPr id="5" name="Subtitle 4">
            <a:extLst>
              <a:ext uri="{FF2B5EF4-FFF2-40B4-BE49-F238E27FC236}">
                <a16:creationId xmlns:a16="http://schemas.microsoft.com/office/drawing/2014/main" id="{DECC07A5-56E5-E9FA-45EB-CBC7C8B7E00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354202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8156</TotalTime>
  <Words>675</Words>
  <Application>Microsoft Office PowerPoint</Application>
  <PresentationFormat>Widescreen</PresentationFormat>
  <Paragraphs>85</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Noto Sans Light</vt:lpstr>
      <vt:lpstr>Aptos</vt:lpstr>
      <vt:lpstr>Aptos Display</vt:lpstr>
      <vt:lpstr>Arial</vt:lpstr>
      <vt:lpstr>Noto Sans</vt:lpstr>
      <vt:lpstr>Wingdings</vt:lpstr>
      <vt:lpstr>Office Theme</vt:lpstr>
      <vt:lpstr>Digital Accessibility and Equity Governance Board  Accessibility Training  Working Group Meeting</vt:lpstr>
      <vt:lpstr>Meeting Agenda</vt:lpstr>
      <vt:lpstr>Introduction and Roll Call</vt:lpstr>
      <vt:lpstr>Working Group Member Roll Call</vt:lpstr>
      <vt:lpstr>Open Meeting Law Presentation</vt:lpstr>
      <vt:lpstr>Open Meeting Law Presentation Info</vt:lpstr>
      <vt:lpstr>Review Working Group Expectations</vt:lpstr>
      <vt:lpstr>Working Group Expectations</vt:lpstr>
      <vt:lpstr>Fiscal Year 2025 Objective</vt:lpstr>
      <vt:lpstr>Goal for Objective Working Groups</vt:lpstr>
      <vt:lpstr>Objective Working Groups Composition</vt:lpstr>
      <vt:lpstr>Purpose for Objective working Groups</vt:lpstr>
      <vt:lpstr>Objective Working Group 4: Accessibility Training</vt:lpstr>
      <vt:lpstr>Executive Order 614 Training</vt:lpstr>
      <vt:lpstr>Next Steps  for Objective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29</cp:revision>
  <dcterms:created xsi:type="dcterms:W3CDTF">2024-03-08T14:56:14Z</dcterms:created>
  <dcterms:modified xsi:type="dcterms:W3CDTF">2024-08-12T15:01:55Z</dcterms:modified>
</cp:coreProperties>
</file>