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24"/>
  </p:notesMasterIdLst>
  <p:sldIdLst>
    <p:sldId id="256" r:id="rId4"/>
    <p:sldId id="257" r:id="rId5"/>
    <p:sldId id="258" r:id="rId6"/>
    <p:sldId id="259" r:id="rId7"/>
    <p:sldId id="318" r:id="rId8"/>
    <p:sldId id="321" r:id="rId9"/>
    <p:sldId id="336" r:id="rId10"/>
    <p:sldId id="339" r:id="rId11"/>
    <p:sldId id="311" r:id="rId12"/>
    <p:sldId id="335" r:id="rId13"/>
    <p:sldId id="325" r:id="rId14"/>
    <p:sldId id="326" r:id="rId15"/>
    <p:sldId id="327" r:id="rId16"/>
    <p:sldId id="338" r:id="rId17"/>
    <p:sldId id="333" r:id="rId18"/>
    <p:sldId id="275" r:id="rId19"/>
    <p:sldId id="266" r:id="rId20"/>
    <p:sldId id="267" r:id="rId21"/>
    <p:sldId id="269" r:id="rId22"/>
    <p:sldId id="27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92177" autoAdjust="0"/>
  </p:normalViewPr>
  <p:slideViewPr>
    <p:cSldViewPr snapToGrid="0">
      <p:cViewPr varScale="1">
        <p:scale>
          <a:sx n="74" d="100"/>
          <a:sy n="74" d="100"/>
        </p:scale>
        <p:origin x="6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loom, Ashley (EOTSS)" userId="72d0e8ae-2e4f-4bb9-94cd-a4385f38aed0" providerId="ADAL" clId="{8E5B92C7-547A-46CF-A758-C39137076B7B}"/>
    <pc:docChg chg="custSel addSld delSld modSld">
      <pc:chgData name="Bloom, Ashley (EOTSS)" userId="72d0e8ae-2e4f-4bb9-94cd-a4385f38aed0" providerId="ADAL" clId="{8E5B92C7-547A-46CF-A758-C39137076B7B}" dt="2024-08-09T23:02:04.724" v="68" actId="12"/>
      <pc:docMkLst>
        <pc:docMk/>
      </pc:docMkLst>
      <pc:sldChg chg="modSp mod">
        <pc:chgData name="Bloom, Ashley (EOTSS)" userId="72d0e8ae-2e4f-4bb9-94cd-a4385f38aed0" providerId="ADAL" clId="{8E5B92C7-547A-46CF-A758-C39137076B7B}" dt="2024-08-09T22:42:42.248" v="0" actId="20577"/>
        <pc:sldMkLst>
          <pc:docMk/>
          <pc:sldMk cId="518607733" sldId="321"/>
        </pc:sldMkLst>
        <pc:spChg chg="mod">
          <ac:chgData name="Bloom, Ashley (EOTSS)" userId="72d0e8ae-2e4f-4bb9-94cd-a4385f38aed0" providerId="ADAL" clId="{8E5B92C7-547A-46CF-A758-C39137076B7B}" dt="2024-08-09T22:42:42.248" v="0" actId="20577"/>
          <ac:spMkLst>
            <pc:docMk/>
            <pc:sldMk cId="518607733" sldId="321"/>
            <ac:spMk id="2" creationId="{F294EE36-9757-A459-D27E-8B9B078AA112}"/>
          </ac:spMkLst>
        </pc:spChg>
      </pc:sldChg>
      <pc:sldChg chg="modSp mod">
        <pc:chgData name="Bloom, Ashley (EOTSS)" userId="72d0e8ae-2e4f-4bb9-94cd-a4385f38aed0" providerId="ADAL" clId="{8E5B92C7-547A-46CF-A758-C39137076B7B}" dt="2024-08-09T22:46:24.220" v="58" actId="20577"/>
        <pc:sldMkLst>
          <pc:docMk/>
          <pc:sldMk cId="3925676025" sldId="326"/>
        </pc:sldMkLst>
        <pc:spChg chg="mod">
          <ac:chgData name="Bloom, Ashley (EOTSS)" userId="72d0e8ae-2e4f-4bb9-94cd-a4385f38aed0" providerId="ADAL" clId="{8E5B92C7-547A-46CF-A758-C39137076B7B}" dt="2024-08-09T22:46:24.220" v="58" actId="20577"/>
          <ac:spMkLst>
            <pc:docMk/>
            <pc:sldMk cId="3925676025" sldId="326"/>
            <ac:spMk id="3" creationId="{FE019644-3B0C-9F1E-BA5E-92235938967F}"/>
          </ac:spMkLst>
        </pc:spChg>
      </pc:sldChg>
      <pc:sldChg chg="modSp del mod">
        <pc:chgData name="Bloom, Ashley (EOTSS)" userId="72d0e8ae-2e4f-4bb9-94cd-a4385f38aed0" providerId="ADAL" clId="{8E5B92C7-547A-46CF-A758-C39137076B7B}" dt="2024-08-09T22:48:23.793" v="67" actId="2696"/>
        <pc:sldMkLst>
          <pc:docMk/>
          <pc:sldMk cId="2729007047" sldId="331"/>
        </pc:sldMkLst>
        <pc:spChg chg="mod">
          <ac:chgData name="Bloom, Ashley (EOTSS)" userId="72d0e8ae-2e4f-4bb9-94cd-a4385f38aed0" providerId="ADAL" clId="{8E5B92C7-547A-46CF-A758-C39137076B7B}" dt="2024-08-09T22:47:48.213" v="66" actId="20577"/>
          <ac:spMkLst>
            <pc:docMk/>
            <pc:sldMk cId="2729007047" sldId="331"/>
            <ac:spMk id="3" creationId="{1AD71305-76BE-1773-4108-7FEE0C7B1892}"/>
          </ac:spMkLst>
        </pc:spChg>
      </pc:sldChg>
      <pc:sldChg chg="modSp del mod modClrScheme chgLayout">
        <pc:chgData name="Bloom, Ashley (EOTSS)" userId="72d0e8ae-2e4f-4bb9-94cd-a4385f38aed0" providerId="ADAL" clId="{8E5B92C7-547A-46CF-A758-C39137076B7B}" dt="2024-08-09T22:44:03.791" v="6" actId="2696"/>
        <pc:sldMkLst>
          <pc:docMk/>
          <pc:sldMk cId="1793753156" sldId="337"/>
        </pc:sldMkLst>
        <pc:spChg chg="mod ord">
          <ac:chgData name="Bloom, Ashley (EOTSS)" userId="72d0e8ae-2e4f-4bb9-94cd-a4385f38aed0" providerId="ADAL" clId="{8E5B92C7-547A-46CF-A758-C39137076B7B}" dt="2024-08-09T22:43:15.377" v="1" actId="700"/>
          <ac:spMkLst>
            <pc:docMk/>
            <pc:sldMk cId="1793753156" sldId="337"/>
            <ac:spMk id="2" creationId="{BD58BC87-93BD-7475-BE77-47FAB842B2CA}"/>
          </ac:spMkLst>
        </pc:spChg>
        <pc:spChg chg="mod ord">
          <ac:chgData name="Bloom, Ashley (EOTSS)" userId="72d0e8ae-2e4f-4bb9-94cd-a4385f38aed0" providerId="ADAL" clId="{8E5B92C7-547A-46CF-A758-C39137076B7B}" dt="2024-08-09T22:43:34.235" v="3" actId="20577"/>
          <ac:spMkLst>
            <pc:docMk/>
            <pc:sldMk cId="1793753156" sldId="337"/>
            <ac:spMk id="4" creationId="{4933915F-E805-FBAE-B5FB-65707DC76C95}"/>
          </ac:spMkLst>
        </pc:spChg>
        <pc:spChg chg="mod ord">
          <ac:chgData name="Bloom, Ashley (EOTSS)" userId="72d0e8ae-2e4f-4bb9-94cd-a4385f38aed0" providerId="ADAL" clId="{8E5B92C7-547A-46CF-A758-C39137076B7B}" dt="2024-08-09T22:43:46.830" v="5" actId="27636"/>
          <ac:spMkLst>
            <pc:docMk/>
            <pc:sldMk cId="1793753156" sldId="337"/>
            <ac:spMk id="5" creationId="{E09E0F86-C1C4-CD78-C1FC-EEBEB3A5F9FF}"/>
          </ac:spMkLst>
        </pc:spChg>
      </pc:sldChg>
      <pc:sldChg chg="modSp new mod">
        <pc:chgData name="Bloom, Ashley (EOTSS)" userId="72d0e8ae-2e4f-4bb9-94cd-a4385f38aed0" providerId="ADAL" clId="{8E5B92C7-547A-46CF-A758-C39137076B7B}" dt="2024-08-09T23:02:04.724" v="68" actId="12"/>
        <pc:sldMkLst>
          <pc:docMk/>
          <pc:sldMk cId="2554986141" sldId="339"/>
        </pc:sldMkLst>
        <pc:spChg chg="mod">
          <ac:chgData name="Bloom, Ashley (EOTSS)" userId="72d0e8ae-2e4f-4bb9-94cd-a4385f38aed0" providerId="ADAL" clId="{8E5B92C7-547A-46CF-A758-C39137076B7B}" dt="2024-08-09T22:44:29.358" v="40" actId="122"/>
          <ac:spMkLst>
            <pc:docMk/>
            <pc:sldMk cId="2554986141" sldId="339"/>
            <ac:spMk id="2" creationId="{FB108EC3-9EB5-C4D1-31E4-DD0D663FA257}"/>
          </ac:spMkLst>
        </pc:spChg>
        <pc:spChg chg="mod">
          <ac:chgData name="Bloom, Ashley (EOTSS)" userId="72d0e8ae-2e4f-4bb9-94cd-a4385f38aed0" providerId="ADAL" clId="{8E5B92C7-547A-46CF-A758-C39137076B7B}" dt="2024-08-09T23:02:04.724" v="68" actId="12"/>
          <ac:spMkLst>
            <pc:docMk/>
            <pc:sldMk cId="2554986141" sldId="339"/>
            <ac:spMk id="3" creationId="{8A9F5955-B3F6-4B05-9E58-AD90AC89E959}"/>
          </ac:spMkLst>
        </pc:spChg>
      </pc:sldChg>
    </pc:docChg>
  </pc:docChgLst>
  <pc:docChgLst>
    <pc:chgData name="Bloom, Ashley (EOTSS)" userId="72d0e8ae-2e4f-4bb9-94cd-a4385f38aed0" providerId="ADAL" clId="{6341E99F-FE11-443E-99D1-906ADAF04BEC}"/>
    <pc:docChg chg="custSel modSld">
      <pc:chgData name="Bloom, Ashley (EOTSS)" userId="72d0e8ae-2e4f-4bb9-94cd-a4385f38aed0" providerId="ADAL" clId="{6341E99F-FE11-443E-99D1-906ADAF04BEC}" dt="2024-07-19T14:59:48.548" v="425" actId="20577"/>
      <pc:docMkLst>
        <pc:docMk/>
      </pc:docMkLst>
      <pc:sldChg chg="modSp mod">
        <pc:chgData name="Bloom, Ashley (EOTSS)" userId="72d0e8ae-2e4f-4bb9-94cd-a4385f38aed0" providerId="ADAL" clId="{6341E99F-FE11-443E-99D1-906ADAF04BEC}" dt="2024-07-18T18:15:16.884" v="1" actId="20577"/>
        <pc:sldMkLst>
          <pc:docMk/>
          <pc:sldMk cId="4274120308" sldId="256"/>
        </pc:sldMkLst>
        <pc:spChg chg="mod">
          <ac:chgData name="Bloom, Ashley (EOTSS)" userId="72d0e8ae-2e4f-4bb9-94cd-a4385f38aed0" providerId="ADAL" clId="{6341E99F-FE11-443E-99D1-906ADAF04BEC}" dt="2024-07-18T18:15:16.884" v="1" actId="20577"/>
          <ac:spMkLst>
            <pc:docMk/>
            <pc:sldMk cId="4274120308" sldId="256"/>
            <ac:spMk id="2" creationId="{5688927A-E7A3-ED63-CCF9-F733A80C60E4}"/>
          </ac:spMkLst>
        </pc:spChg>
      </pc:sldChg>
      <pc:sldChg chg="modSp mod">
        <pc:chgData name="Bloom, Ashley (EOTSS)" userId="72d0e8ae-2e4f-4bb9-94cd-a4385f38aed0" providerId="ADAL" clId="{6341E99F-FE11-443E-99D1-906ADAF04BEC}" dt="2024-07-18T18:18:11.050" v="4" actId="20577"/>
        <pc:sldMkLst>
          <pc:docMk/>
          <pc:sldMk cId="3377139557" sldId="328"/>
        </pc:sldMkLst>
        <pc:spChg chg="mod">
          <ac:chgData name="Bloom, Ashley (EOTSS)" userId="72d0e8ae-2e4f-4bb9-94cd-a4385f38aed0" providerId="ADAL" clId="{6341E99F-FE11-443E-99D1-906ADAF04BEC}" dt="2024-07-18T18:18:11.050" v="4" actId="20577"/>
          <ac:spMkLst>
            <pc:docMk/>
            <pc:sldMk cId="3377139557" sldId="328"/>
            <ac:spMk id="3" creationId="{86789A9A-004D-B769-8591-EF871F7F365D}"/>
          </ac:spMkLst>
        </pc:spChg>
      </pc:sldChg>
      <pc:sldChg chg="modSp mod">
        <pc:chgData name="Bloom, Ashley (EOTSS)" userId="72d0e8ae-2e4f-4bb9-94cd-a4385f38aed0" providerId="ADAL" clId="{6341E99F-FE11-443E-99D1-906ADAF04BEC}" dt="2024-07-19T14:59:48.548" v="425" actId="20577"/>
        <pc:sldMkLst>
          <pc:docMk/>
          <pc:sldMk cId="2168029450" sldId="330"/>
        </pc:sldMkLst>
        <pc:spChg chg="mod">
          <ac:chgData name="Bloom, Ashley (EOTSS)" userId="72d0e8ae-2e4f-4bb9-94cd-a4385f38aed0" providerId="ADAL" clId="{6341E99F-FE11-443E-99D1-906ADAF04BEC}" dt="2024-07-19T14:59:48.548" v="425" actId="20577"/>
          <ac:spMkLst>
            <pc:docMk/>
            <pc:sldMk cId="2168029450" sldId="330"/>
            <ac:spMk id="3" creationId="{D34D7FE2-4446-AC83-3094-617F85DA032C}"/>
          </ac:spMkLst>
        </pc:spChg>
      </pc:sldChg>
      <pc:sldChg chg="modSp mod">
        <pc:chgData name="Bloom, Ashley (EOTSS)" userId="72d0e8ae-2e4f-4bb9-94cd-a4385f38aed0" providerId="ADAL" clId="{6341E99F-FE11-443E-99D1-906ADAF04BEC}" dt="2024-07-19T14:56:10.304" v="402" actId="20577"/>
        <pc:sldMkLst>
          <pc:docMk/>
          <pc:sldMk cId="2729007047" sldId="331"/>
        </pc:sldMkLst>
        <pc:spChg chg="mod">
          <ac:chgData name="Bloom, Ashley (EOTSS)" userId="72d0e8ae-2e4f-4bb9-94cd-a4385f38aed0" providerId="ADAL" clId="{6341E99F-FE11-443E-99D1-906ADAF04BEC}" dt="2024-07-19T14:56:10.304" v="402" actId="20577"/>
          <ac:spMkLst>
            <pc:docMk/>
            <pc:sldMk cId="2729007047" sldId="331"/>
            <ac:spMk id="3" creationId="{1AD71305-76BE-1773-4108-7FEE0C7B1892}"/>
          </ac:spMkLst>
        </pc:spChg>
      </pc:sldChg>
      <pc:sldChg chg="modSp mod">
        <pc:chgData name="Bloom, Ashley (EOTSS)" userId="72d0e8ae-2e4f-4bb9-94cd-a4385f38aed0" providerId="ADAL" clId="{6341E99F-FE11-443E-99D1-906ADAF04BEC}" dt="2024-07-19T13:30:37.259" v="292" actId="1035"/>
        <pc:sldMkLst>
          <pc:docMk/>
          <pc:sldMk cId="1017622597" sldId="334"/>
        </pc:sldMkLst>
        <pc:spChg chg="mod">
          <ac:chgData name="Bloom, Ashley (EOTSS)" userId="72d0e8ae-2e4f-4bb9-94cd-a4385f38aed0" providerId="ADAL" clId="{6341E99F-FE11-443E-99D1-906ADAF04BEC}" dt="2024-07-19T13:30:37.259" v="292" actId="1035"/>
          <ac:spMkLst>
            <pc:docMk/>
            <pc:sldMk cId="1017622597" sldId="334"/>
            <ac:spMk id="3" creationId="{D6C15BC3-19DB-C3F3-F10B-C1FCA7FD29CB}"/>
          </ac:spMkLst>
        </pc:spChg>
      </pc:sldChg>
    </pc:docChg>
  </pc:docChgLst>
  <pc:docChgLst>
    <pc:chgData name="Bloom, Ashley (EOTSS)" userId="72d0e8ae-2e4f-4bb9-94cd-a4385f38aed0" providerId="ADAL" clId="{22E14732-C1F2-4214-BF17-C33A70748E2C}"/>
    <pc:docChg chg="undo custSel addSld delSld modSld">
      <pc:chgData name="Bloom, Ashley (EOTSS)" userId="72d0e8ae-2e4f-4bb9-94cd-a4385f38aed0" providerId="ADAL" clId="{22E14732-C1F2-4214-BF17-C33A70748E2C}" dt="2024-08-06T17:12:12.384" v="2716" actId="20577"/>
      <pc:docMkLst>
        <pc:docMk/>
      </pc:docMkLst>
      <pc:sldChg chg="modSp mod">
        <pc:chgData name="Bloom, Ashley (EOTSS)" userId="72d0e8ae-2e4f-4bb9-94cd-a4385f38aed0" providerId="ADAL" clId="{22E14732-C1F2-4214-BF17-C33A70748E2C}" dt="2024-08-05T21:24:43.893" v="2224" actId="20577"/>
        <pc:sldMkLst>
          <pc:docMk/>
          <pc:sldMk cId="4274120308" sldId="256"/>
        </pc:sldMkLst>
        <pc:spChg chg="mod">
          <ac:chgData name="Bloom, Ashley (EOTSS)" userId="72d0e8ae-2e4f-4bb9-94cd-a4385f38aed0" providerId="ADAL" clId="{22E14732-C1F2-4214-BF17-C33A70748E2C}" dt="2024-08-05T12:59:06.253" v="44" actId="20577"/>
          <ac:spMkLst>
            <pc:docMk/>
            <pc:sldMk cId="4274120308" sldId="256"/>
            <ac:spMk id="2" creationId="{5688927A-E7A3-ED63-CCF9-F733A80C60E4}"/>
          </ac:spMkLst>
        </pc:spChg>
        <pc:spChg chg="mod">
          <ac:chgData name="Bloom, Ashley (EOTSS)" userId="72d0e8ae-2e4f-4bb9-94cd-a4385f38aed0" providerId="ADAL" clId="{22E14732-C1F2-4214-BF17-C33A70748E2C}" dt="2024-08-05T21:24:43.893" v="2224" actId="20577"/>
          <ac:spMkLst>
            <pc:docMk/>
            <pc:sldMk cId="4274120308" sldId="256"/>
            <ac:spMk id="3" creationId="{73DF786E-4EF4-B345-0F01-3F2D068BD41E}"/>
          </ac:spMkLst>
        </pc:spChg>
      </pc:sldChg>
      <pc:sldChg chg="modSp mod">
        <pc:chgData name="Bloom, Ashley (EOTSS)" userId="72d0e8ae-2e4f-4bb9-94cd-a4385f38aed0" providerId="ADAL" clId="{22E14732-C1F2-4214-BF17-C33A70748E2C}" dt="2024-08-05T13:02:46.754" v="200" actId="20577"/>
        <pc:sldMkLst>
          <pc:docMk/>
          <pc:sldMk cId="907641570" sldId="257"/>
        </pc:sldMkLst>
        <pc:spChg chg="mod">
          <ac:chgData name="Bloom, Ashley (EOTSS)" userId="72d0e8ae-2e4f-4bb9-94cd-a4385f38aed0" providerId="ADAL" clId="{22E14732-C1F2-4214-BF17-C33A70748E2C}" dt="2024-08-05T13:02:46.754" v="200" actId="20577"/>
          <ac:spMkLst>
            <pc:docMk/>
            <pc:sldMk cId="907641570" sldId="257"/>
            <ac:spMk id="3" creationId="{044C0BF8-ACE0-1642-E7A4-63B54E626902}"/>
          </ac:spMkLst>
        </pc:spChg>
      </pc:sldChg>
      <pc:sldChg chg="modSp mod">
        <pc:chgData name="Bloom, Ashley (EOTSS)" userId="72d0e8ae-2e4f-4bb9-94cd-a4385f38aed0" providerId="ADAL" clId="{22E14732-C1F2-4214-BF17-C33A70748E2C}" dt="2024-08-06T16:58:18.797" v="2343" actId="20577"/>
        <pc:sldMkLst>
          <pc:docMk/>
          <pc:sldMk cId="3646040335" sldId="259"/>
        </pc:sldMkLst>
        <pc:spChg chg="mod">
          <ac:chgData name="Bloom, Ashley (EOTSS)" userId="72d0e8ae-2e4f-4bb9-94cd-a4385f38aed0" providerId="ADAL" clId="{22E14732-C1F2-4214-BF17-C33A70748E2C}" dt="2024-08-05T13:21:23.748" v="218" actId="20577"/>
          <ac:spMkLst>
            <pc:docMk/>
            <pc:sldMk cId="3646040335" sldId="259"/>
            <ac:spMk id="2" creationId="{9F6013B6-22C5-C5C2-3703-5A033EC84952}"/>
          </ac:spMkLst>
        </pc:spChg>
        <pc:spChg chg="mod">
          <ac:chgData name="Bloom, Ashley (EOTSS)" userId="72d0e8ae-2e4f-4bb9-94cd-a4385f38aed0" providerId="ADAL" clId="{22E14732-C1F2-4214-BF17-C33A70748E2C}" dt="2024-08-06T16:58:18.797" v="2343" actId="20577"/>
          <ac:spMkLst>
            <pc:docMk/>
            <pc:sldMk cId="3646040335" sldId="259"/>
            <ac:spMk id="3" creationId="{81D5494F-5A5D-A52F-E47A-0CC0583B1BDA}"/>
          </ac:spMkLst>
        </pc:spChg>
      </pc:sldChg>
      <pc:sldChg chg="del">
        <pc:chgData name="Bloom, Ashley (EOTSS)" userId="72d0e8ae-2e4f-4bb9-94cd-a4385f38aed0" providerId="ADAL" clId="{22E14732-C1F2-4214-BF17-C33A70748E2C}" dt="2024-08-05T13:32:06.317" v="682" actId="2696"/>
        <pc:sldMkLst>
          <pc:docMk/>
          <pc:sldMk cId="2592970796" sldId="265"/>
        </pc:sldMkLst>
      </pc:sldChg>
      <pc:sldChg chg="modSp mod">
        <pc:chgData name="Bloom, Ashley (EOTSS)" userId="72d0e8ae-2e4f-4bb9-94cd-a4385f38aed0" providerId="ADAL" clId="{22E14732-C1F2-4214-BF17-C33A70748E2C}" dt="2024-08-05T13:32:30.501" v="701" actId="20577"/>
        <pc:sldMkLst>
          <pc:docMk/>
          <pc:sldMk cId="3153082572" sldId="266"/>
        </pc:sldMkLst>
        <pc:spChg chg="mod">
          <ac:chgData name="Bloom, Ashley (EOTSS)" userId="72d0e8ae-2e4f-4bb9-94cd-a4385f38aed0" providerId="ADAL" clId="{22E14732-C1F2-4214-BF17-C33A70748E2C}" dt="2024-08-05T13:32:30.501" v="701" actId="20577"/>
          <ac:spMkLst>
            <pc:docMk/>
            <pc:sldMk cId="3153082572" sldId="266"/>
            <ac:spMk id="4" creationId="{75A6813C-6E89-1EE2-AC63-6B853BC1137D}"/>
          </ac:spMkLst>
        </pc:spChg>
      </pc:sldChg>
      <pc:sldChg chg="del">
        <pc:chgData name="Bloom, Ashley (EOTSS)" userId="72d0e8ae-2e4f-4bb9-94cd-a4385f38aed0" providerId="ADAL" clId="{22E14732-C1F2-4214-BF17-C33A70748E2C}" dt="2024-08-05T13:32:13.896" v="683" actId="2696"/>
        <pc:sldMkLst>
          <pc:docMk/>
          <pc:sldMk cId="2033392093" sldId="268"/>
        </pc:sldMkLst>
      </pc:sldChg>
      <pc:sldChg chg="modSp mod">
        <pc:chgData name="Bloom, Ashley (EOTSS)" userId="72d0e8ae-2e4f-4bb9-94cd-a4385f38aed0" providerId="ADAL" clId="{22E14732-C1F2-4214-BF17-C33A70748E2C}" dt="2024-08-05T16:40:56.039" v="2033" actId="20577"/>
        <pc:sldMkLst>
          <pc:docMk/>
          <pc:sldMk cId="2890622037" sldId="275"/>
        </pc:sldMkLst>
        <pc:spChg chg="mod">
          <ac:chgData name="Bloom, Ashley (EOTSS)" userId="72d0e8ae-2e4f-4bb9-94cd-a4385f38aed0" providerId="ADAL" clId="{22E14732-C1F2-4214-BF17-C33A70748E2C}" dt="2024-08-05T16:31:40.255" v="1478" actId="122"/>
          <ac:spMkLst>
            <pc:docMk/>
            <pc:sldMk cId="2890622037" sldId="275"/>
            <ac:spMk id="2" creationId="{12EBC224-3E84-716D-8D23-88E192793268}"/>
          </ac:spMkLst>
        </pc:spChg>
        <pc:spChg chg="mod">
          <ac:chgData name="Bloom, Ashley (EOTSS)" userId="72d0e8ae-2e4f-4bb9-94cd-a4385f38aed0" providerId="ADAL" clId="{22E14732-C1F2-4214-BF17-C33A70748E2C}" dt="2024-08-05T16:40:56.039" v="2033" actId="20577"/>
          <ac:spMkLst>
            <pc:docMk/>
            <pc:sldMk cId="2890622037" sldId="275"/>
            <ac:spMk id="3" creationId="{4DBBF46A-1C58-3DFA-BEE3-38876A216B60}"/>
          </ac:spMkLst>
        </pc:spChg>
      </pc:sldChg>
      <pc:sldChg chg="del">
        <pc:chgData name="Bloom, Ashley (EOTSS)" userId="72d0e8ae-2e4f-4bb9-94cd-a4385f38aed0" providerId="ADAL" clId="{22E14732-C1F2-4214-BF17-C33A70748E2C}" dt="2024-08-05T13:21:59.871" v="219" actId="2696"/>
        <pc:sldMkLst>
          <pc:docMk/>
          <pc:sldMk cId="587953114" sldId="307"/>
        </pc:sldMkLst>
      </pc:sldChg>
      <pc:sldChg chg="modSp mod">
        <pc:chgData name="Bloom, Ashley (EOTSS)" userId="72d0e8ae-2e4f-4bb9-94cd-a4385f38aed0" providerId="ADAL" clId="{22E14732-C1F2-4214-BF17-C33A70748E2C}" dt="2024-08-05T13:26:43.245" v="568" actId="20577"/>
        <pc:sldMkLst>
          <pc:docMk/>
          <pc:sldMk cId="2354202818" sldId="311"/>
        </pc:sldMkLst>
        <pc:spChg chg="mod">
          <ac:chgData name="Bloom, Ashley (EOTSS)" userId="72d0e8ae-2e4f-4bb9-94cd-a4385f38aed0" providerId="ADAL" clId="{22E14732-C1F2-4214-BF17-C33A70748E2C}" dt="2024-08-05T13:26:43.245" v="568" actId="20577"/>
          <ac:spMkLst>
            <pc:docMk/>
            <pc:sldMk cId="2354202818" sldId="311"/>
            <ac:spMk id="4" creationId="{FD10731A-A3C1-9E72-06BF-8198567D139F}"/>
          </ac:spMkLst>
        </pc:spChg>
      </pc:sldChg>
      <pc:sldChg chg="del">
        <pc:chgData name="Bloom, Ashley (EOTSS)" userId="72d0e8ae-2e4f-4bb9-94cd-a4385f38aed0" providerId="ADAL" clId="{22E14732-C1F2-4214-BF17-C33A70748E2C}" dt="2024-08-05T13:31:35.929" v="681" actId="2696"/>
        <pc:sldMkLst>
          <pc:docMk/>
          <pc:sldMk cId="1100024755" sldId="314"/>
        </pc:sldMkLst>
      </pc:sldChg>
      <pc:sldChg chg="del">
        <pc:chgData name="Bloom, Ashley (EOTSS)" userId="72d0e8ae-2e4f-4bb9-94cd-a4385f38aed0" providerId="ADAL" clId="{22E14732-C1F2-4214-BF17-C33A70748E2C}" dt="2024-08-05T13:22:09.826" v="220" actId="2696"/>
        <pc:sldMkLst>
          <pc:docMk/>
          <pc:sldMk cId="2249525821" sldId="316"/>
        </pc:sldMkLst>
      </pc:sldChg>
      <pc:sldChg chg="del">
        <pc:chgData name="Bloom, Ashley (EOTSS)" userId="72d0e8ae-2e4f-4bb9-94cd-a4385f38aed0" providerId="ADAL" clId="{22E14732-C1F2-4214-BF17-C33A70748E2C}" dt="2024-08-05T13:22:20.011" v="221" actId="2696"/>
        <pc:sldMkLst>
          <pc:docMk/>
          <pc:sldMk cId="1257757619" sldId="317"/>
        </pc:sldMkLst>
      </pc:sldChg>
      <pc:sldChg chg="modSp mod">
        <pc:chgData name="Bloom, Ashley (EOTSS)" userId="72d0e8ae-2e4f-4bb9-94cd-a4385f38aed0" providerId="ADAL" clId="{22E14732-C1F2-4214-BF17-C33A70748E2C}" dt="2024-08-05T13:22:53.939" v="251" actId="20577"/>
        <pc:sldMkLst>
          <pc:docMk/>
          <pc:sldMk cId="2694205135" sldId="318"/>
        </pc:sldMkLst>
        <pc:spChg chg="mod">
          <ac:chgData name="Bloom, Ashley (EOTSS)" userId="72d0e8ae-2e4f-4bb9-94cd-a4385f38aed0" providerId="ADAL" clId="{22E14732-C1F2-4214-BF17-C33A70748E2C}" dt="2024-08-05T13:22:53.939" v="251" actId="20577"/>
          <ac:spMkLst>
            <pc:docMk/>
            <pc:sldMk cId="2694205135" sldId="318"/>
            <ac:spMk id="4" creationId="{585C4FBB-C0C9-1809-323F-D5D3DC4617DA}"/>
          </ac:spMkLst>
        </pc:spChg>
      </pc:sldChg>
      <pc:sldChg chg="modSp mod">
        <pc:chgData name="Bloom, Ashley (EOTSS)" userId="72d0e8ae-2e4f-4bb9-94cd-a4385f38aed0" providerId="ADAL" clId="{22E14732-C1F2-4214-BF17-C33A70748E2C}" dt="2024-08-06T17:12:12.384" v="2716" actId="20577"/>
        <pc:sldMkLst>
          <pc:docMk/>
          <pc:sldMk cId="518607733" sldId="321"/>
        </pc:sldMkLst>
        <pc:spChg chg="mod">
          <ac:chgData name="Bloom, Ashley (EOTSS)" userId="72d0e8ae-2e4f-4bb9-94cd-a4385f38aed0" providerId="ADAL" clId="{22E14732-C1F2-4214-BF17-C33A70748E2C}" dt="2024-08-06T17:12:12.384" v="2716" actId="20577"/>
          <ac:spMkLst>
            <pc:docMk/>
            <pc:sldMk cId="518607733" sldId="321"/>
            <ac:spMk id="2" creationId="{F294EE36-9757-A459-D27E-8B9B078AA112}"/>
          </ac:spMkLst>
        </pc:spChg>
        <pc:spChg chg="mod">
          <ac:chgData name="Bloom, Ashley (EOTSS)" userId="72d0e8ae-2e4f-4bb9-94cd-a4385f38aed0" providerId="ADAL" clId="{22E14732-C1F2-4214-BF17-C33A70748E2C}" dt="2024-08-05T13:29:42.716" v="612" actId="20577"/>
          <ac:spMkLst>
            <pc:docMk/>
            <pc:sldMk cId="518607733" sldId="321"/>
            <ac:spMk id="4" creationId="{585C4FBB-C0C9-1809-323F-D5D3DC4617DA}"/>
          </ac:spMkLst>
        </pc:spChg>
      </pc:sldChg>
      <pc:sldChg chg="del">
        <pc:chgData name="Bloom, Ashley (EOTSS)" userId="72d0e8ae-2e4f-4bb9-94cd-a4385f38aed0" providerId="ADAL" clId="{22E14732-C1F2-4214-BF17-C33A70748E2C}" dt="2024-08-05T13:26:19.316" v="567" actId="2696"/>
        <pc:sldMkLst>
          <pc:docMk/>
          <pc:sldMk cId="3439405254" sldId="322"/>
        </pc:sldMkLst>
      </pc:sldChg>
      <pc:sldChg chg="del">
        <pc:chgData name="Bloom, Ashley (EOTSS)" userId="72d0e8ae-2e4f-4bb9-94cd-a4385f38aed0" providerId="ADAL" clId="{22E14732-C1F2-4214-BF17-C33A70748E2C}" dt="2024-08-05T13:31:27.469" v="680" actId="2696"/>
        <pc:sldMkLst>
          <pc:docMk/>
          <pc:sldMk cId="3872346313" sldId="323"/>
        </pc:sldMkLst>
      </pc:sldChg>
      <pc:sldChg chg="modSp del mod">
        <pc:chgData name="Bloom, Ashley (EOTSS)" userId="72d0e8ae-2e4f-4bb9-94cd-a4385f38aed0" providerId="ADAL" clId="{22E14732-C1F2-4214-BF17-C33A70748E2C}" dt="2024-08-05T21:27:18.482" v="2225" actId="2696"/>
        <pc:sldMkLst>
          <pc:docMk/>
          <pc:sldMk cId="2333721303" sldId="324"/>
        </pc:sldMkLst>
        <pc:spChg chg="mod">
          <ac:chgData name="Bloom, Ashley (EOTSS)" userId="72d0e8ae-2e4f-4bb9-94cd-a4385f38aed0" providerId="ADAL" clId="{22E14732-C1F2-4214-BF17-C33A70748E2C}" dt="2024-08-05T21:15:29.800" v="2091" actId="20577"/>
          <ac:spMkLst>
            <pc:docMk/>
            <pc:sldMk cId="2333721303" sldId="324"/>
            <ac:spMk id="2" creationId="{0B56161C-0C76-62D2-9A51-489513EB7E21}"/>
          </ac:spMkLst>
        </pc:spChg>
      </pc:sldChg>
      <pc:sldChg chg="modSp mod">
        <pc:chgData name="Bloom, Ashley (EOTSS)" userId="72d0e8ae-2e4f-4bb9-94cd-a4385f38aed0" providerId="ADAL" clId="{22E14732-C1F2-4214-BF17-C33A70748E2C}" dt="2024-08-06T17:04:07.852" v="2677" actId="27636"/>
        <pc:sldMkLst>
          <pc:docMk/>
          <pc:sldMk cId="2689717624" sldId="327"/>
        </pc:sldMkLst>
        <pc:spChg chg="mod">
          <ac:chgData name="Bloom, Ashley (EOTSS)" userId="72d0e8ae-2e4f-4bb9-94cd-a4385f38aed0" providerId="ADAL" clId="{22E14732-C1F2-4214-BF17-C33A70748E2C}" dt="2024-08-06T16:53:28.845" v="2339" actId="20577"/>
          <ac:spMkLst>
            <pc:docMk/>
            <pc:sldMk cId="2689717624" sldId="327"/>
            <ac:spMk id="2" creationId="{1D3CAAB8-B132-3A81-DBAE-46A8248008CB}"/>
          </ac:spMkLst>
        </pc:spChg>
        <pc:spChg chg="mod">
          <ac:chgData name="Bloom, Ashley (EOTSS)" userId="72d0e8ae-2e4f-4bb9-94cd-a4385f38aed0" providerId="ADAL" clId="{22E14732-C1F2-4214-BF17-C33A70748E2C}" dt="2024-08-06T17:04:07.852" v="2677" actId="27636"/>
          <ac:spMkLst>
            <pc:docMk/>
            <pc:sldMk cId="2689717624" sldId="327"/>
            <ac:spMk id="3" creationId="{333CE3B7-3719-182B-AB68-E73D8C9E816F}"/>
          </ac:spMkLst>
        </pc:spChg>
      </pc:sldChg>
      <pc:sldChg chg="del">
        <pc:chgData name="Bloom, Ashley (EOTSS)" userId="72d0e8ae-2e4f-4bb9-94cd-a4385f38aed0" providerId="ADAL" clId="{22E14732-C1F2-4214-BF17-C33A70748E2C}" dt="2024-08-05T21:16:24.315" v="2093" actId="2696"/>
        <pc:sldMkLst>
          <pc:docMk/>
          <pc:sldMk cId="3377139557" sldId="328"/>
        </pc:sldMkLst>
      </pc:sldChg>
      <pc:sldChg chg="del">
        <pc:chgData name="Bloom, Ashley (EOTSS)" userId="72d0e8ae-2e4f-4bb9-94cd-a4385f38aed0" providerId="ADAL" clId="{22E14732-C1F2-4214-BF17-C33A70748E2C}" dt="2024-08-05T21:16:16.147" v="2092" actId="2696"/>
        <pc:sldMkLst>
          <pc:docMk/>
          <pc:sldMk cId="4168508011" sldId="329"/>
        </pc:sldMkLst>
      </pc:sldChg>
      <pc:sldChg chg="del">
        <pc:chgData name="Bloom, Ashley (EOTSS)" userId="72d0e8ae-2e4f-4bb9-94cd-a4385f38aed0" providerId="ADAL" clId="{22E14732-C1F2-4214-BF17-C33A70748E2C}" dt="2024-08-05T16:31:15.040" v="1422" actId="2696"/>
        <pc:sldMkLst>
          <pc:docMk/>
          <pc:sldMk cId="2168029450" sldId="330"/>
        </pc:sldMkLst>
      </pc:sldChg>
      <pc:sldChg chg="modSp del mod">
        <pc:chgData name="Bloom, Ashley (EOTSS)" userId="72d0e8ae-2e4f-4bb9-94cd-a4385f38aed0" providerId="ADAL" clId="{22E14732-C1F2-4214-BF17-C33A70748E2C}" dt="2024-08-05T21:15:06.320" v="2073" actId="2696"/>
        <pc:sldMkLst>
          <pc:docMk/>
          <pc:sldMk cId="193191685" sldId="332"/>
        </pc:sldMkLst>
        <pc:spChg chg="mod">
          <ac:chgData name="Bloom, Ashley (EOTSS)" userId="72d0e8ae-2e4f-4bb9-94cd-a4385f38aed0" providerId="ADAL" clId="{22E14732-C1F2-4214-BF17-C33A70748E2C}" dt="2024-08-05T21:13:52.052" v="2051" actId="20577"/>
          <ac:spMkLst>
            <pc:docMk/>
            <pc:sldMk cId="193191685" sldId="332"/>
            <ac:spMk id="3" creationId="{81D5494F-5A5D-A52F-E47A-0CC0583B1BDA}"/>
          </ac:spMkLst>
        </pc:spChg>
      </pc:sldChg>
      <pc:sldChg chg="modSp mod">
        <pc:chgData name="Bloom, Ashley (EOTSS)" userId="72d0e8ae-2e4f-4bb9-94cd-a4385f38aed0" providerId="ADAL" clId="{22E14732-C1F2-4214-BF17-C33A70748E2C}" dt="2024-08-05T13:31:05.662" v="679" actId="20577"/>
        <pc:sldMkLst>
          <pc:docMk/>
          <pc:sldMk cId="2047830750" sldId="333"/>
        </pc:sldMkLst>
        <pc:spChg chg="mod">
          <ac:chgData name="Bloom, Ashley (EOTSS)" userId="72d0e8ae-2e4f-4bb9-94cd-a4385f38aed0" providerId="ADAL" clId="{22E14732-C1F2-4214-BF17-C33A70748E2C}" dt="2024-08-05T13:31:05.662" v="679" actId="20577"/>
          <ac:spMkLst>
            <pc:docMk/>
            <pc:sldMk cId="2047830750" sldId="333"/>
            <ac:spMk id="5" creationId="{287D025C-3BFB-7356-B452-63A3CAE75A33}"/>
          </ac:spMkLst>
        </pc:spChg>
      </pc:sldChg>
      <pc:sldChg chg="del">
        <pc:chgData name="Bloom, Ashley (EOTSS)" userId="72d0e8ae-2e4f-4bb9-94cd-a4385f38aed0" providerId="ADAL" clId="{22E14732-C1F2-4214-BF17-C33A70748E2C}" dt="2024-08-05T21:16:33.905" v="2094" actId="2696"/>
        <pc:sldMkLst>
          <pc:docMk/>
          <pc:sldMk cId="1017622597" sldId="334"/>
        </pc:sldMkLst>
      </pc:sldChg>
      <pc:sldChg chg="addSp delSp modSp new mod setBg modClrScheme chgLayout">
        <pc:chgData name="Bloom, Ashley (EOTSS)" userId="72d0e8ae-2e4f-4bb9-94cd-a4385f38aed0" providerId="ADAL" clId="{22E14732-C1F2-4214-BF17-C33A70748E2C}" dt="2024-08-05T13:29:18.135" v="607" actId="947"/>
        <pc:sldMkLst>
          <pc:docMk/>
          <pc:sldMk cId="3220738584" sldId="336"/>
        </pc:sldMkLst>
        <pc:spChg chg="del mod ord">
          <ac:chgData name="Bloom, Ashley (EOTSS)" userId="72d0e8ae-2e4f-4bb9-94cd-a4385f38aed0" providerId="ADAL" clId="{22E14732-C1F2-4214-BF17-C33A70748E2C}" dt="2024-08-05T13:27:39.276" v="570" actId="700"/>
          <ac:spMkLst>
            <pc:docMk/>
            <pc:sldMk cId="3220738584" sldId="336"/>
            <ac:spMk id="2" creationId="{0F71F3E9-634A-2B19-DD95-8A73C320FE87}"/>
          </ac:spMkLst>
        </pc:spChg>
        <pc:spChg chg="del mod ord">
          <ac:chgData name="Bloom, Ashley (EOTSS)" userId="72d0e8ae-2e4f-4bb9-94cd-a4385f38aed0" providerId="ADAL" clId="{22E14732-C1F2-4214-BF17-C33A70748E2C}" dt="2024-08-05T13:27:39.276" v="570" actId="700"/>
          <ac:spMkLst>
            <pc:docMk/>
            <pc:sldMk cId="3220738584" sldId="336"/>
            <ac:spMk id="3" creationId="{92F4E42E-DBE7-F61C-F104-2D5407AEAB4F}"/>
          </ac:spMkLst>
        </pc:spChg>
        <pc:spChg chg="add mod ord">
          <ac:chgData name="Bloom, Ashley (EOTSS)" userId="72d0e8ae-2e4f-4bb9-94cd-a4385f38aed0" providerId="ADAL" clId="{22E14732-C1F2-4214-BF17-C33A70748E2C}" dt="2024-08-05T13:29:18.135" v="607" actId="947"/>
          <ac:spMkLst>
            <pc:docMk/>
            <pc:sldMk cId="3220738584" sldId="336"/>
            <ac:spMk id="4" creationId="{C9D00528-9751-C23D-7535-8C07BA7B18A3}"/>
          </ac:spMkLst>
        </pc:spChg>
        <pc:spChg chg="add mod ord">
          <ac:chgData name="Bloom, Ashley (EOTSS)" userId="72d0e8ae-2e4f-4bb9-94cd-a4385f38aed0" providerId="ADAL" clId="{22E14732-C1F2-4214-BF17-C33A70748E2C}" dt="2024-08-05T13:27:39.276" v="570" actId="700"/>
          <ac:spMkLst>
            <pc:docMk/>
            <pc:sldMk cId="3220738584" sldId="336"/>
            <ac:spMk id="5" creationId="{3AA94BBB-B9CC-C70B-C37E-DFA5A3F85AC4}"/>
          </ac:spMkLst>
        </pc:spChg>
      </pc:sldChg>
      <pc:sldChg chg="addSp delSp modSp new mod modClrScheme chgLayout">
        <pc:chgData name="Bloom, Ashley (EOTSS)" userId="72d0e8ae-2e4f-4bb9-94cd-a4385f38aed0" providerId="ADAL" clId="{22E14732-C1F2-4214-BF17-C33A70748E2C}" dt="2024-08-05T16:28:51.469" v="1421" actId="12"/>
        <pc:sldMkLst>
          <pc:docMk/>
          <pc:sldMk cId="1793753156" sldId="337"/>
        </pc:sldMkLst>
        <pc:spChg chg="mod ord">
          <ac:chgData name="Bloom, Ashley (EOTSS)" userId="72d0e8ae-2e4f-4bb9-94cd-a4385f38aed0" providerId="ADAL" clId="{22E14732-C1F2-4214-BF17-C33A70748E2C}" dt="2024-08-05T16:19:50.525" v="724" actId="700"/>
          <ac:spMkLst>
            <pc:docMk/>
            <pc:sldMk cId="1793753156" sldId="337"/>
            <ac:spMk id="2" creationId="{BD58BC87-93BD-7475-BE77-47FAB842B2CA}"/>
          </ac:spMkLst>
        </pc:spChg>
        <pc:spChg chg="del mod ord">
          <ac:chgData name="Bloom, Ashley (EOTSS)" userId="72d0e8ae-2e4f-4bb9-94cd-a4385f38aed0" providerId="ADAL" clId="{22E14732-C1F2-4214-BF17-C33A70748E2C}" dt="2024-08-05T16:19:50.525" v="724" actId="700"/>
          <ac:spMkLst>
            <pc:docMk/>
            <pc:sldMk cId="1793753156" sldId="337"/>
            <ac:spMk id="3" creationId="{7617CFC5-FB88-9625-7DBA-25C864FBCB99}"/>
          </ac:spMkLst>
        </pc:spChg>
        <pc:spChg chg="add mod ord">
          <ac:chgData name="Bloom, Ashley (EOTSS)" userId="72d0e8ae-2e4f-4bb9-94cd-a4385f38aed0" providerId="ADAL" clId="{22E14732-C1F2-4214-BF17-C33A70748E2C}" dt="2024-08-05T16:28:51.469" v="1421" actId="12"/>
          <ac:spMkLst>
            <pc:docMk/>
            <pc:sldMk cId="1793753156" sldId="337"/>
            <ac:spMk id="4" creationId="{4933915F-E805-FBAE-B5FB-65707DC76C95}"/>
          </ac:spMkLst>
        </pc:spChg>
        <pc:spChg chg="add mod ord">
          <ac:chgData name="Bloom, Ashley (EOTSS)" userId="72d0e8ae-2e4f-4bb9-94cd-a4385f38aed0" providerId="ADAL" clId="{22E14732-C1F2-4214-BF17-C33A70748E2C}" dt="2024-08-05T16:28:33.894" v="1420" actId="12"/>
          <ac:spMkLst>
            <pc:docMk/>
            <pc:sldMk cId="1793753156" sldId="337"/>
            <ac:spMk id="5" creationId="{E09E0F86-C1C4-CD78-C1FC-EEBEB3A5F9FF}"/>
          </ac:spMkLst>
        </pc:spChg>
      </pc:sldChg>
      <pc:sldChg chg="modSp new mod">
        <pc:chgData name="Bloom, Ashley (EOTSS)" userId="72d0e8ae-2e4f-4bb9-94cd-a4385f38aed0" providerId="ADAL" clId="{22E14732-C1F2-4214-BF17-C33A70748E2C}" dt="2024-08-06T17:05:09.913" v="2679" actId="122"/>
        <pc:sldMkLst>
          <pc:docMk/>
          <pc:sldMk cId="2996991804" sldId="338"/>
        </pc:sldMkLst>
        <pc:spChg chg="mod">
          <ac:chgData name="Bloom, Ashley (EOTSS)" userId="72d0e8ae-2e4f-4bb9-94cd-a4385f38aed0" providerId="ADAL" clId="{22E14732-C1F2-4214-BF17-C33A70748E2C}" dt="2024-08-06T17:05:09.913" v="2679" actId="122"/>
          <ac:spMkLst>
            <pc:docMk/>
            <pc:sldMk cId="2996991804" sldId="338"/>
            <ac:spMk id="2" creationId="{66B3D192-92C4-1F78-A085-4A7B2467A933}"/>
          </ac:spMkLst>
        </pc:spChg>
        <pc:spChg chg="mod">
          <ac:chgData name="Bloom, Ashley (EOTSS)" userId="72d0e8ae-2e4f-4bb9-94cd-a4385f38aed0" providerId="ADAL" clId="{22E14732-C1F2-4214-BF17-C33A70748E2C}" dt="2024-08-06T17:00:02.121" v="2419" actId="20577"/>
          <ac:spMkLst>
            <pc:docMk/>
            <pc:sldMk cId="2996991804" sldId="338"/>
            <ac:spMk id="3" creationId="{A9A8F773-C5BC-AAC0-FC45-A20603E799A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BA59A4-CFB1-4D06-8925-EC3924A511DC}" type="datetimeFigureOut">
              <a:rPr lang="en-US" smtClean="0"/>
              <a:t>8/12/2024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E3370E-3DCD-4A56-9665-5CD0A0C5A0C8}" type="slidenum">
              <a:rPr lang="en-US" smtClean="0"/>
              <a:t>‹#›</a:t>
            </a:fld>
            <a:endParaRPr lang="en-US" dirty="0"/>
          </a:p>
        </p:txBody>
      </p:sp>
    </p:spTree>
    <p:extLst>
      <p:ext uri="{BB962C8B-B14F-4D97-AF65-F5344CB8AC3E}">
        <p14:creationId xmlns:p14="http://schemas.microsoft.com/office/powerpoint/2010/main" val="2603819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E3370E-3DCD-4A56-9665-5CD0A0C5A0C8}" type="slidenum">
              <a:rPr lang="en-US" smtClean="0"/>
              <a:t>16</a:t>
            </a:fld>
            <a:endParaRPr lang="en-US" dirty="0"/>
          </a:p>
        </p:txBody>
      </p:sp>
    </p:spTree>
    <p:extLst>
      <p:ext uri="{BB962C8B-B14F-4D97-AF65-F5344CB8AC3E}">
        <p14:creationId xmlns:p14="http://schemas.microsoft.com/office/powerpoint/2010/main" val="78391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16CD3-E3F8-65FF-D157-8B9D7FCF98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96A5CD-045D-2873-692A-7BA52738F5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33DB61-D7FD-F04B-D86C-02E79E7DBE38}"/>
              </a:ext>
            </a:extLst>
          </p:cNvPr>
          <p:cNvSpPr>
            <a:spLocks noGrp="1"/>
          </p:cNvSpPr>
          <p:nvPr>
            <p:ph type="dt" sz="half" idx="10"/>
          </p:nvPr>
        </p:nvSpPr>
        <p:spPr/>
        <p:txBody>
          <a:bodyPr/>
          <a:lstStyle/>
          <a:p>
            <a:fld id="{291CF2B4-1349-4757-8F5F-6188E69E31F7}" type="datetimeFigureOut">
              <a:rPr lang="en-US" smtClean="0"/>
              <a:t>8/12/2024</a:t>
            </a:fld>
            <a:endParaRPr lang="en-US" dirty="0"/>
          </a:p>
        </p:txBody>
      </p:sp>
      <p:sp>
        <p:nvSpPr>
          <p:cNvPr id="5" name="Footer Placeholder 4">
            <a:extLst>
              <a:ext uri="{FF2B5EF4-FFF2-40B4-BE49-F238E27FC236}">
                <a16:creationId xmlns:a16="http://schemas.microsoft.com/office/drawing/2014/main" id="{F40834E9-A8E2-9BD6-4F03-4F109C3B066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0D6593-6B78-3691-CA63-918F7D68BED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617103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606F8-9682-A0AE-CF43-0BB8DAF65A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04DA7CB-C508-2362-B80B-D99171B05C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EAD474-20A6-3028-12C2-A950110A997E}"/>
              </a:ext>
            </a:extLst>
          </p:cNvPr>
          <p:cNvSpPr>
            <a:spLocks noGrp="1"/>
          </p:cNvSpPr>
          <p:nvPr>
            <p:ph type="dt" sz="half" idx="10"/>
          </p:nvPr>
        </p:nvSpPr>
        <p:spPr/>
        <p:txBody>
          <a:bodyPr/>
          <a:lstStyle/>
          <a:p>
            <a:fld id="{291CF2B4-1349-4757-8F5F-6188E69E31F7}" type="datetimeFigureOut">
              <a:rPr lang="en-US" smtClean="0"/>
              <a:t>8/12/2024</a:t>
            </a:fld>
            <a:endParaRPr lang="en-US" dirty="0"/>
          </a:p>
        </p:txBody>
      </p:sp>
      <p:sp>
        <p:nvSpPr>
          <p:cNvPr id="5" name="Footer Placeholder 4">
            <a:extLst>
              <a:ext uri="{FF2B5EF4-FFF2-40B4-BE49-F238E27FC236}">
                <a16:creationId xmlns:a16="http://schemas.microsoft.com/office/drawing/2014/main" id="{32640357-D3D4-A5CF-09BF-8D58054013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3CCCA4-E0E8-D74B-34A7-0289DA34107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79335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1E342D-8F58-5396-C2CA-B9CFC17A8E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84CF945-525E-98CE-ADE7-6B5F390B98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BA1449-BEEA-2C1F-BA27-64BE6A77DCC2}"/>
              </a:ext>
            </a:extLst>
          </p:cNvPr>
          <p:cNvSpPr>
            <a:spLocks noGrp="1"/>
          </p:cNvSpPr>
          <p:nvPr>
            <p:ph type="dt" sz="half" idx="10"/>
          </p:nvPr>
        </p:nvSpPr>
        <p:spPr/>
        <p:txBody>
          <a:bodyPr/>
          <a:lstStyle/>
          <a:p>
            <a:fld id="{291CF2B4-1349-4757-8F5F-6188E69E31F7}" type="datetimeFigureOut">
              <a:rPr lang="en-US" smtClean="0"/>
              <a:t>8/12/2024</a:t>
            </a:fld>
            <a:endParaRPr lang="en-US" dirty="0"/>
          </a:p>
        </p:txBody>
      </p:sp>
      <p:sp>
        <p:nvSpPr>
          <p:cNvPr id="5" name="Footer Placeholder 4">
            <a:extLst>
              <a:ext uri="{FF2B5EF4-FFF2-40B4-BE49-F238E27FC236}">
                <a16:creationId xmlns:a16="http://schemas.microsoft.com/office/drawing/2014/main" id="{070E24E2-82C8-B0A7-EF2F-8A0A1BAB95C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5FCBBF6-EA44-13C4-0918-C500762A806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67455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copy, 1c">
  <p:cSld name="Title, copy, 1c">
    <p:spTree>
      <p:nvGrpSpPr>
        <p:cNvPr id="1" name="Shape 67"/>
        <p:cNvGrpSpPr/>
        <p:nvPr/>
      </p:nvGrpSpPr>
      <p:grpSpPr>
        <a:xfrm>
          <a:off x="0" y="0"/>
          <a:ext cx="0" cy="0"/>
          <a:chOff x="0" y="0"/>
          <a:chExt cx="0" cy="0"/>
        </a:xfrm>
      </p:grpSpPr>
      <p:sp>
        <p:nvSpPr>
          <p:cNvPr id="68" name="Google Shape;68;p11"/>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
        <p:nvSpPr>
          <p:cNvPr id="69" name="Google Shape;69;p11"/>
          <p:cNvSpPr/>
          <p:nvPr/>
        </p:nvSpPr>
        <p:spPr>
          <a:xfrm>
            <a:off x="594367" y="763767"/>
            <a:ext cx="731739" cy="83924"/>
          </a:xfrm>
          <a:custGeom>
            <a:avLst/>
            <a:gdLst/>
            <a:ahLst/>
            <a:cxnLst/>
            <a:rect l="l" t="t" r="r" b="b"/>
            <a:pathLst>
              <a:path w="162729" h="19234" extrusionOk="0">
                <a:moveTo>
                  <a:pt x="305" y="0"/>
                </a:moveTo>
                <a:lnTo>
                  <a:pt x="162729" y="0"/>
                </a:lnTo>
                <a:lnTo>
                  <a:pt x="147464" y="19234"/>
                </a:lnTo>
                <a:lnTo>
                  <a:pt x="0" y="19234"/>
                </a:lnTo>
                <a:close/>
              </a:path>
            </a:pathLst>
          </a:custGeom>
          <a:solidFill>
            <a:srgbClr val="43956F"/>
          </a:solidFill>
          <a:ln>
            <a:noFill/>
          </a:ln>
        </p:spPr>
      </p:sp>
      <p:sp>
        <p:nvSpPr>
          <p:cNvPr id="70" name="Google Shape;70;p11"/>
          <p:cNvSpPr txBox="1">
            <a:spLocks noGrp="1"/>
          </p:cNvSpPr>
          <p:nvPr>
            <p:ph type="title"/>
          </p:nvPr>
        </p:nvSpPr>
        <p:spPr>
          <a:xfrm>
            <a:off x="594367" y="847700"/>
            <a:ext cx="10988000" cy="5248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666666"/>
              </a:buClr>
              <a:buSzPts val="1800"/>
              <a:buNone/>
              <a:defRPr>
                <a:solidFill>
                  <a:srgbClr val="666666"/>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1" name="Google Shape;71;p11"/>
          <p:cNvSpPr/>
          <p:nvPr/>
        </p:nvSpPr>
        <p:spPr>
          <a:xfrm>
            <a:off x="0" y="0"/>
            <a:ext cx="12192000" cy="524800"/>
          </a:xfrm>
          <a:prstGeom prst="rect">
            <a:avLst/>
          </a:prstGeom>
          <a:solidFill>
            <a:srgbClr val="EEEEE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2" name="Google Shape;72;p11"/>
          <p:cNvSpPr>
            <a:spLocks noGrp="1"/>
          </p:cNvSpPr>
          <p:nvPr>
            <p:ph type="pic" idx="2"/>
          </p:nvPr>
        </p:nvSpPr>
        <p:spPr>
          <a:xfrm>
            <a:off x="8077025" y="1524000"/>
            <a:ext cx="3505200" cy="4570400"/>
          </a:xfrm>
          <a:prstGeom prst="rect">
            <a:avLst/>
          </a:prstGeom>
          <a:noFill/>
          <a:ln>
            <a:noFill/>
          </a:ln>
        </p:spPr>
      </p:sp>
      <p:sp>
        <p:nvSpPr>
          <p:cNvPr id="73" name="Google Shape;73;p11"/>
          <p:cNvSpPr txBox="1">
            <a:spLocks noGrp="1"/>
          </p:cNvSpPr>
          <p:nvPr>
            <p:ph type="body" idx="1"/>
          </p:nvPr>
        </p:nvSpPr>
        <p:spPr>
          <a:xfrm>
            <a:off x="609600" y="1524000"/>
            <a:ext cx="7246800" cy="4570400"/>
          </a:xfrm>
          <a:prstGeom prst="rect">
            <a:avLst/>
          </a:prstGeom>
        </p:spPr>
        <p:txBody>
          <a:bodyPr spcFirstLastPara="1" wrap="square" lIns="91425" tIns="91425" rIns="91425" bIns="91425" anchor="t" anchorCtr="0">
            <a:noAutofit/>
          </a:bodyPr>
          <a:lstStyle>
            <a:lvl1pPr marL="609585" lvl="0" indent="-406390" rtl="0">
              <a:lnSpc>
                <a:spcPct val="200000"/>
              </a:lnSpc>
              <a:spcBef>
                <a:spcPts val="0"/>
              </a:spcBef>
              <a:spcAft>
                <a:spcPts val="0"/>
              </a:spcAft>
              <a:buSzPts val="1200"/>
              <a:buChar char="■"/>
              <a:defRPr sz="1600"/>
            </a:lvl1pPr>
            <a:lvl2pPr marL="1219170" lvl="1" indent="-406390" rtl="0">
              <a:lnSpc>
                <a:spcPct val="200000"/>
              </a:lnSpc>
              <a:spcBef>
                <a:spcPts val="0"/>
              </a:spcBef>
              <a:spcAft>
                <a:spcPts val="0"/>
              </a:spcAft>
              <a:buSzPts val="1200"/>
              <a:buChar char="○"/>
              <a:defRPr sz="1600"/>
            </a:lvl2pPr>
            <a:lvl3pPr marL="1828754" lvl="2" indent="-406390" rtl="0">
              <a:lnSpc>
                <a:spcPct val="200000"/>
              </a:lnSpc>
              <a:spcBef>
                <a:spcPts val="0"/>
              </a:spcBef>
              <a:spcAft>
                <a:spcPts val="0"/>
              </a:spcAft>
              <a:buSzPts val="1200"/>
              <a:buChar char="■"/>
              <a:defRPr sz="1600"/>
            </a:lvl3pPr>
            <a:lvl4pPr marL="2438339" lvl="3" indent="-406390" rtl="0">
              <a:lnSpc>
                <a:spcPct val="200000"/>
              </a:lnSpc>
              <a:spcBef>
                <a:spcPts val="0"/>
              </a:spcBef>
              <a:spcAft>
                <a:spcPts val="0"/>
              </a:spcAft>
              <a:buSzPts val="1200"/>
              <a:buChar char="●"/>
              <a:defRPr sz="1600"/>
            </a:lvl4pPr>
            <a:lvl5pPr marL="3047924" lvl="4" indent="-406390" rtl="0">
              <a:lnSpc>
                <a:spcPct val="200000"/>
              </a:lnSpc>
              <a:spcBef>
                <a:spcPts val="0"/>
              </a:spcBef>
              <a:spcAft>
                <a:spcPts val="0"/>
              </a:spcAft>
              <a:buSzPts val="1200"/>
              <a:buChar char="○"/>
              <a:defRPr sz="1600"/>
            </a:lvl5pPr>
            <a:lvl6pPr marL="3657509" lvl="5" indent="-406390" rtl="0">
              <a:lnSpc>
                <a:spcPct val="200000"/>
              </a:lnSpc>
              <a:spcBef>
                <a:spcPts val="0"/>
              </a:spcBef>
              <a:spcAft>
                <a:spcPts val="0"/>
              </a:spcAft>
              <a:buSzPts val="1200"/>
              <a:buChar char="■"/>
              <a:defRPr sz="1600"/>
            </a:lvl6pPr>
            <a:lvl7pPr marL="4267093" lvl="6" indent="-406390" rtl="0">
              <a:lnSpc>
                <a:spcPct val="200000"/>
              </a:lnSpc>
              <a:spcBef>
                <a:spcPts val="0"/>
              </a:spcBef>
              <a:spcAft>
                <a:spcPts val="0"/>
              </a:spcAft>
              <a:buSzPts val="1200"/>
              <a:buChar char="●"/>
              <a:defRPr sz="1600"/>
            </a:lvl7pPr>
            <a:lvl8pPr marL="4876678" lvl="7" indent="-406390" rtl="0">
              <a:lnSpc>
                <a:spcPct val="200000"/>
              </a:lnSpc>
              <a:spcBef>
                <a:spcPts val="0"/>
              </a:spcBef>
              <a:spcAft>
                <a:spcPts val="0"/>
              </a:spcAft>
              <a:buSzPts val="1200"/>
              <a:buChar char="○"/>
              <a:defRPr sz="1600"/>
            </a:lvl8pPr>
            <a:lvl9pPr marL="5486263" lvl="8" indent="-406390" rtl="0">
              <a:lnSpc>
                <a:spcPct val="200000"/>
              </a:lnSpc>
              <a:spcBef>
                <a:spcPts val="0"/>
              </a:spcBef>
              <a:spcAft>
                <a:spcPts val="0"/>
              </a:spcAft>
              <a:buSzPts val="1200"/>
              <a:buChar char="■"/>
              <a:defRPr sz="1600"/>
            </a:lvl9pPr>
          </a:lstStyle>
          <a:p>
            <a:endParaRPr/>
          </a:p>
        </p:txBody>
      </p:sp>
    </p:spTree>
    <p:extLst>
      <p:ext uri="{BB962C8B-B14F-4D97-AF65-F5344CB8AC3E}">
        <p14:creationId xmlns:p14="http://schemas.microsoft.com/office/powerpoint/2010/main" val="730505430"/>
      </p:ext>
    </p:extLst>
  </p:cSld>
  <p:clrMapOvr>
    <a:masterClrMapping/>
  </p:clrMapOvr>
  <p:extLst>
    <p:ext uri="{DCECCB84-F9BA-43D5-87BE-67443E8EF086}">
      <p15:sldGuideLst xmlns:p15="http://schemas.microsoft.com/office/powerpoint/2012/main">
        <p15:guide id="1" orient="horz" pos="288">
          <p15:clr>
            <a:srgbClr val="FA7B17"/>
          </p15:clr>
        </p15:guide>
        <p15:guide id="2" pos="2048">
          <p15:clr>
            <a:srgbClr val="FA7B17"/>
          </p15:clr>
        </p15:guide>
        <p15:guide id="3" orient="horz" pos="2952">
          <p15:clr>
            <a:srgbClr val="FA7B17"/>
          </p15:clr>
        </p15:guide>
        <p15:guide id="4" orient="horz" pos="361">
          <p15:clr>
            <a:srgbClr val="FA7B17"/>
          </p15:clr>
        </p15:guide>
        <p15:guide id="5" orient="horz" pos="2879">
          <p15:clr>
            <a:srgbClr val="FA7B17"/>
          </p15:clr>
        </p15:guide>
        <p15:guide id="6" orient="horz" pos="648">
          <p15:clr>
            <a:srgbClr val="FA7B17"/>
          </p15:clr>
        </p15:guide>
        <p15:guide id="7" orient="horz" pos="720">
          <p15:clr>
            <a:srgbClr val="FA7B17"/>
          </p15:clr>
        </p15:guide>
        <p15:guide id="8" pos="3712">
          <p15:clr>
            <a:srgbClr val="FA7B17"/>
          </p15:clr>
        </p15:guide>
        <p15:guide id="9" pos="5472">
          <p15:clr>
            <a:srgbClr val="FA7B17"/>
          </p15:clr>
        </p15:guide>
        <p15:guide id="10" pos="288">
          <p15:clr>
            <a:srgbClr val="FA7B17"/>
          </p15:clr>
        </p15:guide>
        <p15:guide id="11" pos="1944">
          <p15:clr>
            <a:srgbClr val="FA7B17"/>
          </p15:clr>
        </p15:guide>
        <p15:guide id="12" pos="3816">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ABB31-44E9-9CFF-8654-752C24BC64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242D67-B94A-38F0-651C-7CCC2E8754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4C2729-6239-A731-E746-3CF5D9575F4C}"/>
              </a:ext>
            </a:extLst>
          </p:cNvPr>
          <p:cNvSpPr>
            <a:spLocks noGrp="1"/>
          </p:cNvSpPr>
          <p:nvPr>
            <p:ph type="dt" sz="half" idx="10"/>
          </p:nvPr>
        </p:nvSpPr>
        <p:spPr/>
        <p:txBody>
          <a:bodyPr/>
          <a:lstStyle/>
          <a:p>
            <a:fld id="{291CF2B4-1349-4757-8F5F-6188E69E31F7}" type="datetimeFigureOut">
              <a:rPr lang="en-US" smtClean="0"/>
              <a:t>8/12/2024</a:t>
            </a:fld>
            <a:endParaRPr lang="en-US" dirty="0"/>
          </a:p>
        </p:txBody>
      </p:sp>
      <p:sp>
        <p:nvSpPr>
          <p:cNvPr id="5" name="Footer Placeholder 4">
            <a:extLst>
              <a:ext uri="{FF2B5EF4-FFF2-40B4-BE49-F238E27FC236}">
                <a16:creationId xmlns:a16="http://schemas.microsoft.com/office/drawing/2014/main" id="{60D7C237-8FF2-7A31-DEAD-40723FBCECE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234098-D748-40D9-E23C-1589F5CC29E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438634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75F6E-6598-6429-C068-BCF84D8AF3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E53C6E-C0CF-EDB7-4D50-9C4E6BE2904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46935C-9378-8E3E-8E33-BA942178A491}"/>
              </a:ext>
            </a:extLst>
          </p:cNvPr>
          <p:cNvSpPr>
            <a:spLocks noGrp="1"/>
          </p:cNvSpPr>
          <p:nvPr>
            <p:ph type="dt" sz="half" idx="10"/>
          </p:nvPr>
        </p:nvSpPr>
        <p:spPr/>
        <p:txBody>
          <a:bodyPr/>
          <a:lstStyle/>
          <a:p>
            <a:fld id="{291CF2B4-1349-4757-8F5F-6188E69E31F7}" type="datetimeFigureOut">
              <a:rPr lang="en-US" smtClean="0"/>
              <a:t>8/12/2024</a:t>
            </a:fld>
            <a:endParaRPr lang="en-US" dirty="0"/>
          </a:p>
        </p:txBody>
      </p:sp>
      <p:sp>
        <p:nvSpPr>
          <p:cNvPr id="5" name="Footer Placeholder 4">
            <a:extLst>
              <a:ext uri="{FF2B5EF4-FFF2-40B4-BE49-F238E27FC236}">
                <a16:creationId xmlns:a16="http://schemas.microsoft.com/office/drawing/2014/main" id="{480FDEE4-67BF-3A8C-9105-CBAE70248F0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62CCC85-D3D0-57D6-5D23-F638773DAE4F}"/>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22697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477ED-6505-51AA-808C-DD8D7A04E9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3CBC13-45A3-9AD7-4FB0-F1B604B2C1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0E6A47-0777-21F2-0CE2-86BD3D5A9B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1D6B289-D712-EEDF-63B8-A4227907981F}"/>
              </a:ext>
            </a:extLst>
          </p:cNvPr>
          <p:cNvSpPr>
            <a:spLocks noGrp="1"/>
          </p:cNvSpPr>
          <p:nvPr>
            <p:ph type="dt" sz="half" idx="10"/>
          </p:nvPr>
        </p:nvSpPr>
        <p:spPr/>
        <p:txBody>
          <a:bodyPr/>
          <a:lstStyle/>
          <a:p>
            <a:fld id="{291CF2B4-1349-4757-8F5F-6188E69E31F7}" type="datetimeFigureOut">
              <a:rPr lang="en-US" smtClean="0"/>
              <a:t>8/12/2024</a:t>
            </a:fld>
            <a:endParaRPr lang="en-US" dirty="0"/>
          </a:p>
        </p:txBody>
      </p:sp>
      <p:sp>
        <p:nvSpPr>
          <p:cNvPr id="6" name="Footer Placeholder 5">
            <a:extLst>
              <a:ext uri="{FF2B5EF4-FFF2-40B4-BE49-F238E27FC236}">
                <a16:creationId xmlns:a16="http://schemas.microsoft.com/office/drawing/2014/main" id="{1E664FFA-DBE8-A256-1903-1ABCD5D50A5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4570608-DF96-540D-04AA-5E7C023033F8}"/>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21906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30081-C479-1023-2DB5-25EA191162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31CB3D-F768-A9F4-1960-213034D640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1774AE-4207-6D44-B471-0AB9145887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8F353F-295C-D9FD-2ED3-7B73233F77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A6F19C-EFC6-E5D5-1812-FBCA5E4D98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DC3060-A6EF-510E-8AB5-0C9D75E90D2A}"/>
              </a:ext>
            </a:extLst>
          </p:cNvPr>
          <p:cNvSpPr>
            <a:spLocks noGrp="1"/>
          </p:cNvSpPr>
          <p:nvPr>
            <p:ph type="dt" sz="half" idx="10"/>
          </p:nvPr>
        </p:nvSpPr>
        <p:spPr/>
        <p:txBody>
          <a:bodyPr/>
          <a:lstStyle/>
          <a:p>
            <a:fld id="{291CF2B4-1349-4757-8F5F-6188E69E31F7}" type="datetimeFigureOut">
              <a:rPr lang="en-US" smtClean="0"/>
              <a:t>8/12/2024</a:t>
            </a:fld>
            <a:endParaRPr lang="en-US" dirty="0"/>
          </a:p>
        </p:txBody>
      </p:sp>
      <p:sp>
        <p:nvSpPr>
          <p:cNvPr id="8" name="Footer Placeholder 7">
            <a:extLst>
              <a:ext uri="{FF2B5EF4-FFF2-40B4-BE49-F238E27FC236}">
                <a16:creationId xmlns:a16="http://schemas.microsoft.com/office/drawing/2014/main" id="{05C91ECF-4C69-C510-400C-D91035C628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C4CC3A4-1AB9-0CC7-EBE7-E32D7724527F}"/>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143203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DC9A1-08EB-282A-A916-CFC3E9B3E4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3B006D-8437-1DA1-5B2B-AC78260B7D9C}"/>
              </a:ext>
            </a:extLst>
          </p:cNvPr>
          <p:cNvSpPr>
            <a:spLocks noGrp="1"/>
          </p:cNvSpPr>
          <p:nvPr>
            <p:ph type="dt" sz="half" idx="10"/>
          </p:nvPr>
        </p:nvSpPr>
        <p:spPr/>
        <p:txBody>
          <a:bodyPr/>
          <a:lstStyle/>
          <a:p>
            <a:fld id="{291CF2B4-1349-4757-8F5F-6188E69E31F7}" type="datetimeFigureOut">
              <a:rPr lang="en-US" smtClean="0"/>
              <a:t>8/12/2024</a:t>
            </a:fld>
            <a:endParaRPr lang="en-US" dirty="0"/>
          </a:p>
        </p:txBody>
      </p:sp>
      <p:sp>
        <p:nvSpPr>
          <p:cNvPr id="4" name="Footer Placeholder 3">
            <a:extLst>
              <a:ext uri="{FF2B5EF4-FFF2-40B4-BE49-F238E27FC236}">
                <a16:creationId xmlns:a16="http://schemas.microsoft.com/office/drawing/2014/main" id="{69154CDF-E821-BAEF-48A7-098F3164BE0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67940F1-7CE4-C7A4-3D99-B0E27D7B49F1}"/>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4082876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4BACEF-2F50-EA22-6C4F-18039AF28E8D}"/>
              </a:ext>
            </a:extLst>
          </p:cNvPr>
          <p:cNvSpPr>
            <a:spLocks noGrp="1"/>
          </p:cNvSpPr>
          <p:nvPr>
            <p:ph type="dt" sz="half" idx="10"/>
          </p:nvPr>
        </p:nvSpPr>
        <p:spPr/>
        <p:txBody>
          <a:bodyPr/>
          <a:lstStyle/>
          <a:p>
            <a:fld id="{291CF2B4-1349-4757-8F5F-6188E69E31F7}" type="datetimeFigureOut">
              <a:rPr lang="en-US" smtClean="0"/>
              <a:t>8/12/2024</a:t>
            </a:fld>
            <a:endParaRPr lang="en-US" dirty="0"/>
          </a:p>
        </p:txBody>
      </p:sp>
      <p:sp>
        <p:nvSpPr>
          <p:cNvPr id="3" name="Footer Placeholder 2">
            <a:extLst>
              <a:ext uri="{FF2B5EF4-FFF2-40B4-BE49-F238E27FC236}">
                <a16:creationId xmlns:a16="http://schemas.microsoft.com/office/drawing/2014/main" id="{F582C514-4569-3945-8ED6-46C9783A9C1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94D7AAC-DB7F-B53A-E845-368AD323CEF9}"/>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1307823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4201D-3C20-08A2-1A00-BB35A2C81C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BCC649-78C2-440E-288E-AD182EB7F6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7A293A-BD92-F92A-2FB5-60171094A2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653482-A118-DE70-728C-B7881B8B9F12}"/>
              </a:ext>
            </a:extLst>
          </p:cNvPr>
          <p:cNvSpPr>
            <a:spLocks noGrp="1"/>
          </p:cNvSpPr>
          <p:nvPr>
            <p:ph type="dt" sz="half" idx="10"/>
          </p:nvPr>
        </p:nvSpPr>
        <p:spPr/>
        <p:txBody>
          <a:bodyPr/>
          <a:lstStyle/>
          <a:p>
            <a:fld id="{291CF2B4-1349-4757-8F5F-6188E69E31F7}" type="datetimeFigureOut">
              <a:rPr lang="en-US" smtClean="0"/>
              <a:t>8/12/2024</a:t>
            </a:fld>
            <a:endParaRPr lang="en-US" dirty="0"/>
          </a:p>
        </p:txBody>
      </p:sp>
      <p:sp>
        <p:nvSpPr>
          <p:cNvPr id="6" name="Footer Placeholder 5">
            <a:extLst>
              <a:ext uri="{FF2B5EF4-FFF2-40B4-BE49-F238E27FC236}">
                <a16:creationId xmlns:a16="http://schemas.microsoft.com/office/drawing/2014/main" id="{69BCC79B-4F40-5B84-6179-B7B704021B7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E3B295F-D339-27FB-B83D-77C8DC7DECE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031505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37AEC-1759-2D55-981E-685B58E3EB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2AB652-DF4D-4B97-498F-D61510548F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374531E-F73B-B054-6FFA-F3178FAA25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A0A044-E9EB-8740-E05D-F33FFE73AFF4}"/>
              </a:ext>
            </a:extLst>
          </p:cNvPr>
          <p:cNvSpPr>
            <a:spLocks noGrp="1"/>
          </p:cNvSpPr>
          <p:nvPr>
            <p:ph type="dt" sz="half" idx="10"/>
          </p:nvPr>
        </p:nvSpPr>
        <p:spPr/>
        <p:txBody>
          <a:bodyPr/>
          <a:lstStyle/>
          <a:p>
            <a:fld id="{291CF2B4-1349-4757-8F5F-6188E69E31F7}" type="datetimeFigureOut">
              <a:rPr lang="en-US" smtClean="0"/>
              <a:t>8/12/2024</a:t>
            </a:fld>
            <a:endParaRPr lang="en-US" dirty="0"/>
          </a:p>
        </p:txBody>
      </p:sp>
      <p:sp>
        <p:nvSpPr>
          <p:cNvPr id="6" name="Footer Placeholder 5">
            <a:extLst>
              <a:ext uri="{FF2B5EF4-FFF2-40B4-BE49-F238E27FC236}">
                <a16:creationId xmlns:a16="http://schemas.microsoft.com/office/drawing/2014/main" id="{6E74EF77-5084-4696-08FD-C3CF2ED434C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2C74D91-A9A4-D327-CC76-423883CDBF5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474777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E52C21-55AD-7802-F193-5BA63E1CDA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A74C75-AEB6-4584-F94E-530AD4C2E4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DA5DB0-C1BD-DCE8-93AA-39D37CC3C2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91CF2B4-1349-4757-8F5F-6188E69E31F7}" type="datetimeFigureOut">
              <a:rPr lang="en-US" smtClean="0"/>
              <a:t>8/12/2024</a:t>
            </a:fld>
            <a:endParaRPr lang="en-US" dirty="0"/>
          </a:p>
        </p:txBody>
      </p:sp>
      <p:sp>
        <p:nvSpPr>
          <p:cNvPr id="5" name="Footer Placeholder 4">
            <a:extLst>
              <a:ext uri="{FF2B5EF4-FFF2-40B4-BE49-F238E27FC236}">
                <a16:creationId xmlns:a16="http://schemas.microsoft.com/office/drawing/2014/main" id="{1BCC0291-F365-C302-7660-17A8604B8E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021FE432-992F-558C-8D40-3AD218D1A7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BAE0AFD-6F61-4058-90B7-0F2294BED591}" type="slidenum">
              <a:rPr lang="en-US" smtClean="0"/>
              <a:t>‹#›</a:t>
            </a:fld>
            <a:endParaRPr lang="en-US" dirty="0"/>
          </a:p>
        </p:txBody>
      </p:sp>
    </p:spTree>
    <p:extLst>
      <p:ext uri="{BB962C8B-B14F-4D97-AF65-F5344CB8AC3E}">
        <p14:creationId xmlns:p14="http://schemas.microsoft.com/office/powerpoint/2010/main" val="4196011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8927A-E7A3-ED63-CCF9-F733A80C60E4}"/>
              </a:ext>
            </a:extLst>
          </p:cNvPr>
          <p:cNvSpPr>
            <a:spLocks noGrp="1"/>
          </p:cNvSpPr>
          <p:nvPr>
            <p:ph type="ctrTitle"/>
          </p:nvPr>
        </p:nvSpPr>
        <p:spPr>
          <a:xfrm>
            <a:off x="1524000" y="1436916"/>
            <a:ext cx="9144000" cy="3063650"/>
          </a:xfrm>
        </p:spPr>
        <p:txBody>
          <a:bodyPr>
            <a:normAutofit fontScale="90000"/>
          </a:bodyPr>
          <a:lstStyle/>
          <a:p>
            <a:r>
              <a:rPr lang="en-US" dirty="0">
                <a:solidFill>
                  <a:schemeClr val="bg2"/>
                </a:solidFill>
              </a:rPr>
              <a:t>Digital Accessibility and Equity Governance Board </a:t>
            </a:r>
            <a:br>
              <a:rPr lang="en-US" dirty="0">
                <a:solidFill>
                  <a:schemeClr val="bg2"/>
                </a:solidFill>
              </a:rPr>
            </a:br>
            <a:r>
              <a:rPr lang="en-US" dirty="0">
                <a:solidFill>
                  <a:schemeClr val="bg2"/>
                </a:solidFill>
              </a:rPr>
              <a:t>Accessibility Training </a:t>
            </a:r>
            <a:br>
              <a:rPr lang="en-US" dirty="0">
                <a:solidFill>
                  <a:schemeClr val="bg2"/>
                </a:solidFill>
              </a:rPr>
            </a:br>
            <a:r>
              <a:rPr lang="en-US" dirty="0">
                <a:solidFill>
                  <a:schemeClr val="bg2"/>
                </a:solidFill>
              </a:rPr>
              <a:t>Working Group Meeting</a:t>
            </a:r>
          </a:p>
        </p:txBody>
      </p:sp>
      <p:sp>
        <p:nvSpPr>
          <p:cNvPr id="3" name="Subtitle 2">
            <a:extLst>
              <a:ext uri="{FF2B5EF4-FFF2-40B4-BE49-F238E27FC236}">
                <a16:creationId xmlns:a16="http://schemas.microsoft.com/office/drawing/2014/main" id="{73DF786E-4EF4-B345-0F01-3F2D068BD41E}"/>
              </a:ext>
            </a:extLst>
          </p:cNvPr>
          <p:cNvSpPr>
            <a:spLocks noGrp="1"/>
          </p:cNvSpPr>
          <p:nvPr>
            <p:ph type="subTitle" idx="1"/>
          </p:nvPr>
        </p:nvSpPr>
        <p:spPr>
          <a:xfrm>
            <a:off x="1524000" y="4811485"/>
            <a:ext cx="9144000" cy="1436917"/>
          </a:xfrm>
        </p:spPr>
        <p:txBody>
          <a:bodyPr/>
          <a:lstStyle/>
          <a:p>
            <a:r>
              <a:rPr lang="en-US" dirty="0">
                <a:solidFill>
                  <a:schemeClr val="bg2"/>
                </a:solidFill>
              </a:rPr>
              <a:t>August 12, 2024</a:t>
            </a:r>
          </a:p>
        </p:txBody>
      </p:sp>
    </p:spTree>
    <p:extLst>
      <p:ext uri="{BB962C8B-B14F-4D97-AF65-F5344CB8AC3E}">
        <p14:creationId xmlns:p14="http://schemas.microsoft.com/office/powerpoint/2010/main" val="4274120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705B9-4949-A9AF-058D-3473C50A2355}"/>
              </a:ext>
            </a:extLst>
          </p:cNvPr>
          <p:cNvSpPr>
            <a:spLocks noGrp="1"/>
          </p:cNvSpPr>
          <p:nvPr>
            <p:ph type="title"/>
          </p:nvPr>
        </p:nvSpPr>
        <p:spPr/>
        <p:txBody>
          <a:bodyPr/>
          <a:lstStyle/>
          <a:p>
            <a:pPr algn="ctr"/>
            <a:r>
              <a:rPr lang="en-US" dirty="0"/>
              <a:t>Goal for Objective Working Groups</a:t>
            </a:r>
          </a:p>
        </p:txBody>
      </p:sp>
      <p:sp>
        <p:nvSpPr>
          <p:cNvPr id="3" name="Content Placeholder 2">
            <a:extLst>
              <a:ext uri="{FF2B5EF4-FFF2-40B4-BE49-F238E27FC236}">
                <a16:creationId xmlns:a16="http://schemas.microsoft.com/office/drawing/2014/main" id="{28EA8279-798A-E2E8-7F9F-B1D20E4F1228}"/>
              </a:ext>
            </a:extLst>
          </p:cNvPr>
          <p:cNvSpPr>
            <a:spLocks noGrp="1"/>
          </p:cNvSpPr>
          <p:nvPr>
            <p:ph idx="1"/>
          </p:nvPr>
        </p:nvSpPr>
        <p:spPr/>
        <p:txBody>
          <a:bodyPr/>
          <a:lstStyle/>
          <a:p>
            <a:pPr marL="0" indent="0">
              <a:buNone/>
            </a:pPr>
            <a:r>
              <a:rPr lang="en-US" dirty="0"/>
              <a:t>Advance digital accessibility and equity for all Commonwealth employees and the public</a:t>
            </a:r>
          </a:p>
          <a:p>
            <a:pPr marL="0" indent="0">
              <a:buNone/>
            </a:pPr>
            <a:endParaRPr lang="en-US" dirty="0"/>
          </a:p>
          <a:p>
            <a:pPr marL="0" indent="0">
              <a:buNone/>
            </a:pPr>
            <a:r>
              <a:rPr lang="en-US" dirty="0"/>
              <a:t>Provide recommendations to create an accessible, usable and inclusive digital environment for all MA employees and residents to fully participate in programs, services and activities</a:t>
            </a:r>
          </a:p>
        </p:txBody>
      </p:sp>
    </p:spTree>
    <p:extLst>
      <p:ext uri="{BB962C8B-B14F-4D97-AF65-F5344CB8AC3E}">
        <p14:creationId xmlns:p14="http://schemas.microsoft.com/office/powerpoint/2010/main" val="3200332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C22B0-94C1-E245-DB44-C0911CEBFEC5}"/>
              </a:ext>
            </a:extLst>
          </p:cNvPr>
          <p:cNvSpPr>
            <a:spLocks noGrp="1"/>
          </p:cNvSpPr>
          <p:nvPr>
            <p:ph type="title"/>
          </p:nvPr>
        </p:nvSpPr>
        <p:spPr/>
        <p:txBody>
          <a:bodyPr/>
          <a:lstStyle/>
          <a:p>
            <a:pPr algn="ctr"/>
            <a:r>
              <a:rPr lang="en-US" dirty="0"/>
              <a:t>Objective Working Groups Composition</a:t>
            </a:r>
          </a:p>
        </p:txBody>
      </p:sp>
      <p:sp>
        <p:nvSpPr>
          <p:cNvPr id="3" name="Content Placeholder 2">
            <a:extLst>
              <a:ext uri="{FF2B5EF4-FFF2-40B4-BE49-F238E27FC236}">
                <a16:creationId xmlns:a16="http://schemas.microsoft.com/office/drawing/2014/main" id="{882BAA00-0ABB-84F3-A0D5-0B6AF1466FF4}"/>
              </a:ext>
            </a:extLst>
          </p:cNvPr>
          <p:cNvSpPr>
            <a:spLocks noGrp="1"/>
          </p:cNvSpPr>
          <p:nvPr>
            <p:ph idx="1"/>
          </p:nvPr>
        </p:nvSpPr>
        <p:spPr/>
        <p:txBody>
          <a:bodyPr>
            <a:normAutofit/>
          </a:bodyPr>
          <a:lstStyle/>
          <a:p>
            <a:pPr marL="0" indent="0">
              <a:buNone/>
            </a:pPr>
            <a:r>
              <a:rPr lang="en-US" dirty="0"/>
              <a:t>Objective working groups will consist of the following:</a:t>
            </a:r>
          </a:p>
          <a:p>
            <a:pPr marL="0" indent="0">
              <a:buNone/>
            </a:pPr>
            <a:endParaRPr lang="en-US" dirty="0"/>
          </a:p>
          <a:p>
            <a:r>
              <a:rPr lang="en-US" dirty="0"/>
              <a:t>4 working groups to cover the objectives</a:t>
            </a:r>
          </a:p>
          <a:p>
            <a:r>
              <a:rPr lang="en-US" dirty="0"/>
              <a:t>Groups will have co-leads consisting of a board member(s) and a public board member</a:t>
            </a:r>
          </a:p>
          <a:p>
            <a:r>
              <a:rPr lang="en-US" dirty="0"/>
              <a:t>Groups will include additional board members</a:t>
            </a:r>
          </a:p>
          <a:p>
            <a:r>
              <a:rPr lang="en-US" dirty="0"/>
              <a:t>Groups may bring in external expertise if needed</a:t>
            </a:r>
          </a:p>
          <a:p>
            <a:r>
              <a:rPr lang="en-US" dirty="0"/>
              <a:t>Groups can collaborate with EOTSS staff</a:t>
            </a:r>
          </a:p>
          <a:p>
            <a:pPr marL="0" indent="0">
              <a:buNone/>
            </a:pPr>
            <a:endParaRPr lang="en-US" dirty="0"/>
          </a:p>
        </p:txBody>
      </p:sp>
    </p:spTree>
    <p:extLst>
      <p:ext uri="{BB962C8B-B14F-4D97-AF65-F5344CB8AC3E}">
        <p14:creationId xmlns:p14="http://schemas.microsoft.com/office/powerpoint/2010/main" val="4166084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C6D93-6BF3-4A7E-4F1D-6789F56F10EE}"/>
              </a:ext>
            </a:extLst>
          </p:cNvPr>
          <p:cNvSpPr>
            <a:spLocks noGrp="1"/>
          </p:cNvSpPr>
          <p:nvPr>
            <p:ph type="title"/>
          </p:nvPr>
        </p:nvSpPr>
        <p:spPr/>
        <p:txBody>
          <a:bodyPr/>
          <a:lstStyle/>
          <a:p>
            <a:pPr algn="ctr"/>
            <a:r>
              <a:rPr lang="en-US" dirty="0"/>
              <a:t>Purpose for Objective working Groups</a:t>
            </a:r>
          </a:p>
        </p:txBody>
      </p:sp>
      <p:sp>
        <p:nvSpPr>
          <p:cNvPr id="3" name="Content Placeholder 2">
            <a:extLst>
              <a:ext uri="{FF2B5EF4-FFF2-40B4-BE49-F238E27FC236}">
                <a16:creationId xmlns:a16="http://schemas.microsoft.com/office/drawing/2014/main" id="{FE019644-3B0C-9F1E-BA5E-92235938967F}"/>
              </a:ext>
            </a:extLst>
          </p:cNvPr>
          <p:cNvSpPr>
            <a:spLocks noGrp="1"/>
          </p:cNvSpPr>
          <p:nvPr>
            <p:ph idx="1"/>
          </p:nvPr>
        </p:nvSpPr>
        <p:spPr>
          <a:xfrm>
            <a:off x="838200" y="1825625"/>
            <a:ext cx="10515600" cy="4351338"/>
          </a:xfrm>
        </p:spPr>
        <p:txBody>
          <a:bodyPr>
            <a:normAutofit lnSpcReduction="10000"/>
          </a:bodyPr>
          <a:lstStyle/>
          <a:p>
            <a:pPr marL="0" indent="0">
              <a:buNone/>
            </a:pPr>
            <a:r>
              <a:rPr lang="en-US" dirty="0"/>
              <a:t>Objective working groups created to accomplish the following:</a:t>
            </a:r>
          </a:p>
          <a:p>
            <a:pPr marL="0" indent="0">
              <a:buNone/>
            </a:pPr>
            <a:endParaRPr lang="en-US" dirty="0"/>
          </a:p>
          <a:p>
            <a:r>
              <a:rPr lang="en-US" dirty="0"/>
              <a:t>Meet throughout the fiscal year to identify strategies and milestones related to the goals and objectives</a:t>
            </a:r>
          </a:p>
          <a:p>
            <a:r>
              <a:rPr lang="en-US" dirty="0"/>
              <a:t>Decide on 1 or 2 measurable and achievable goals related to the objectives</a:t>
            </a:r>
          </a:p>
          <a:p>
            <a:r>
              <a:rPr lang="en-US" dirty="0"/>
              <a:t>Identify what success looks like for each of the objectives</a:t>
            </a:r>
          </a:p>
          <a:p>
            <a:r>
              <a:rPr lang="en-US" dirty="0"/>
              <a:t>Present group updates related to the objectives and goals at future board meetings for additional feedback leading to final recommendations</a:t>
            </a:r>
          </a:p>
        </p:txBody>
      </p:sp>
    </p:spTree>
    <p:extLst>
      <p:ext uri="{BB962C8B-B14F-4D97-AF65-F5344CB8AC3E}">
        <p14:creationId xmlns:p14="http://schemas.microsoft.com/office/powerpoint/2010/main" val="3925676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CAAB8-B132-3A81-DBAE-46A8248008CB}"/>
              </a:ext>
            </a:extLst>
          </p:cNvPr>
          <p:cNvSpPr>
            <a:spLocks noGrp="1"/>
          </p:cNvSpPr>
          <p:nvPr>
            <p:ph type="title"/>
          </p:nvPr>
        </p:nvSpPr>
        <p:spPr>
          <a:xfrm>
            <a:off x="598713" y="365125"/>
            <a:ext cx="11168743" cy="1325563"/>
          </a:xfrm>
        </p:spPr>
        <p:txBody>
          <a:bodyPr/>
          <a:lstStyle/>
          <a:p>
            <a:pPr algn="ctr"/>
            <a:r>
              <a:rPr lang="en-US" dirty="0"/>
              <a:t>Objective Working Group 4: Accessibility Training</a:t>
            </a:r>
          </a:p>
        </p:txBody>
      </p:sp>
      <p:sp>
        <p:nvSpPr>
          <p:cNvPr id="3" name="Content Placeholder 2">
            <a:extLst>
              <a:ext uri="{FF2B5EF4-FFF2-40B4-BE49-F238E27FC236}">
                <a16:creationId xmlns:a16="http://schemas.microsoft.com/office/drawing/2014/main" id="{333CE3B7-3719-182B-AB68-E73D8C9E816F}"/>
              </a:ext>
            </a:extLst>
          </p:cNvPr>
          <p:cNvSpPr>
            <a:spLocks noGrp="1"/>
          </p:cNvSpPr>
          <p:nvPr>
            <p:ph idx="1"/>
          </p:nvPr>
        </p:nvSpPr>
        <p:spPr>
          <a:xfrm>
            <a:off x="838200" y="1690688"/>
            <a:ext cx="10515600" cy="4602889"/>
          </a:xfrm>
        </p:spPr>
        <p:txBody>
          <a:bodyPr>
            <a:normAutofit fontScale="92500"/>
          </a:bodyPr>
          <a:lstStyle/>
          <a:p>
            <a:pPr marL="0" indent="0">
              <a:buNone/>
            </a:pPr>
            <a:r>
              <a:rPr lang="en-US" dirty="0"/>
              <a:t>Provide accessibility training to introduce Commonwealth employees to digital accessibility in conjunction with role-based accessibility requirements</a:t>
            </a:r>
          </a:p>
          <a:p>
            <a:pPr marL="0" indent="0">
              <a:buNone/>
            </a:pPr>
            <a:endParaRPr lang="en-US" dirty="0"/>
          </a:p>
          <a:p>
            <a:pPr marL="0" indent="0">
              <a:buNone/>
            </a:pPr>
            <a:r>
              <a:rPr lang="en-US" b="1" dirty="0"/>
              <a:t>Group members:</a:t>
            </a:r>
          </a:p>
          <a:p>
            <a:pPr marL="0" indent="0">
              <a:buNone/>
            </a:pPr>
            <a:r>
              <a:rPr lang="en-US" dirty="0"/>
              <a:t>Co-leads Ashley Bloom and David Kingsbury</a:t>
            </a:r>
          </a:p>
          <a:p>
            <a:pPr marL="0" indent="0">
              <a:buNone/>
            </a:pPr>
            <a:endParaRPr lang="en-US" dirty="0"/>
          </a:p>
          <a:p>
            <a:pPr marL="0" indent="0">
              <a:buNone/>
            </a:pPr>
            <a:r>
              <a:rPr lang="en-US" b="1" dirty="0"/>
              <a:t>Questions for discussion:</a:t>
            </a:r>
          </a:p>
          <a:p>
            <a:r>
              <a:rPr lang="en-US" dirty="0"/>
              <a:t>Is there accessibility training provided to state employees?</a:t>
            </a:r>
          </a:p>
          <a:p>
            <a:r>
              <a:rPr lang="en-US" dirty="0"/>
              <a:t>What accessibility areas and employee roles should be considered?</a:t>
            </a:r>
          </a:p>
        </p:txBody>
      </p:sp>
    </p:spTree>
    <p:extLst>
      <p:ext uri="{BB962C8B-B14F-4D97-AF65-F5344CB8AC3E}">
        <p14:creationId xmlns:p14="http://schemas.microsoft.com/office/powerpoint/2010/main" val="2689717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3D192-92C4-1F78-A085-4A7B2467A933}"/>
              </a:ext>
            </a:extLst>
          </p:cNvPr>
          <p:cNvSpPr>
            <a:spLocks noGrp="1"/>
          </p:cNvSpPr>
          <p:nvPr>
            <p:ph type="title"/>
          </p:nvPr>
        </p:nvSpPr>
        <p:spPr/>
        <p:txBody>
          <a:bodyPr/>
          <a:lstStyle/>
          <a:p>
            <a:pPr algn="ctr"/>
            <a:r>
              <a:rPr lang="en-US" dirty="0"/>
              <a:t>Executive Order 614 Training</a:t>
            </a:r>
          </a:p>
        </p:txBody>
      </p:sp>
      <p:sp>
        <p:nvSpPr>
          <p:cNvPr id="3" name="Content Placeholder 2">
            <a:extLst>
              <a:ext uri="{FF2B5EF4-FFF2-40B4-BE49-F238E27FC236}">
                <a16:creationId xmlns:a16="http://schemas.microsoft.com/office/drawing/2014/main" id="{A9A8F773-C5BC-AAC0-FC45-A20603E799AE}"/>
              </a:ext>
            </a:extLst>
          </p:cNvPr>
          <p:cNvSpPr>
            <a:spLocks noGrp="1"/>
          </p:cNvSpPr>
          <p:nvPr>
            <p:ph idx="1"/>
          </p:nvPr>
        </p:nvSpPr>
        <p:spPr/>
        <p:txBody>
          <a:bodyPr/>
          <a:lstStyle/>
          <a:p>
            <a:pPr marL="0" indent="0">
              <a:buNone/>
            </a:pPr>
            <a:r>
              <a:rPr lang="en-US" dirty="0"/>
              <a:t>From Executive Order 614:</a:t>
            </a:r>
          </a:p>
          <a:p>
            <a:pPr marL="0" indent="0">
              <a:buNone/>
            </a:pPr>
            <a:endParaRPr lang="en-US" dirty="0"/>
          </a:p>
          <a:p>
            <a:pPr marL="0" indent="0">
              <a:buNone/>
            </a:pPr>
            <a:r>
              <a:rPr lang="en-US" dirty="0"/>
              <a:t>The CIAO, in consultation with the Board, shall assess the current digital accessibility training requirements for executive department employees with responsibility for digital content and, in collaboration with Massachusetts Office on Disability and the Human Resources Division, develop and implement a Digital Accessibility and Equity Training Plan that may establish new training or continuing education requirements for such employees.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96991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87D025C-3BFB-7356-B452-63A3CAE75A33}"/>
              </a:ext>
            </a:extLst>
          </p:cNvPr>
          <p:cNvSpPr>
            <a:spLocks noGrp="1"/>
          </p:cNvSpPr>
          <p:nvPr>
            <p:ph type="ctrTitle"/>
          </p:nvPr>
        </p:nvSpPr>
        <p:spPr/>
        <p:txBody>
          <a:bodyPr/>
          <a:lstStyle/>
          <a:p>
            <a:r>
              <a:rPr lang="en-US" dirty="0">
                <a:solidFill>
                  <a:schemeClr val="bg2"/>
                </a:solidFill>
              </a:rPr>
              <a:t>Next Steps </a:t>
            </a:r>
            <a:br>
              <a:rPr lang="en-US" dirty="0">
                <a:solidFill>
                  <a:schemeClr val="bg2"/>
                </a:solidFill>
              </a:rPr>
            </a:br>
            <a:r>
              <a:rPr lang="en-US" dirty="0">
                <a:solidFill>
                  <a:schemeClr val="bg2"/>
                </a:solidFill>
              </a:rPr>
              <a:t>for Objective Working Group</a:t>
            </a:r>
          </a:p>
        </p:txBody>
      </p:sp>
      <p:sp>
        <p:nvSpPr>
          <p:cNvPr id="6" name="Subtitle 5">
            <a:extLst>
              <a:ext uri="{FF2B5EF4-FFF2-40B4-BE49-F238E27FC236}">
                <a16:creationId xmlns:a16="http://schemas.microsoft.com/office/drawing/2014/main" id="{5736484A-E4EC-40C9-FDA6-61675BB67657}"/>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047830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BC224-3E84-716D-8D23-88E192793268}"/>
              </a:ext>
            </a:extLst>
          </p:cNvPr>
          <p:cNvSpPr>
            <a:spLocks noGrp="1"/>
          </p:cNvSpPr>
          <p:nvPr>
            <p:ph type="title"/>
          </p:nvPr>
        </p:nvSpPr>
        <p:spPr/>
        <p:txBody>
          <a:bodyPr/>
          <a:lstStyle/>
          <a:p>
            <a:pPr algn="ctr"/>
            <a:r>
              <a:rPr lang="en-US" dirty="0"/>
              <a:t>What is Next for This Working Group</a:t>
            </a:r>
          </a:p>
        </p:txBody>
      </p:sp>
      <p:sp>
        <p:nvSpPr>
          <p:cNvPr id="3" name="Content Placeholder 2">
            <a:extLst>
              <a:ext uri="{FF2B5EF4-FFF2-40B4-BE49-F238E27FC236}">
                <a16:creationId xmlns:a16="http://schemas.microsoft.com/office/drawing/2014/main" id="{4DBBF46A-1C58-3DFA-BEE3-38876A216B60}"/>
              </a:ext>
            </a:extLst>
          </p:cNvPr>
          <p:cNvSpPr>
            <a:spLocks noGrp="1"/>
          </p:cNvSpPr>
          <p:nvPr>
            <p:ph idx="1"/>
          </p:nvPr>
        </p:nvSpPr>
        <p:spPr>
          <a:xfrm>
            <a:off x="838200" y="1871330"/>
            <a:ext cx="10515600" cy="4837814"/>
          </a:xfrm>
        </p:spPr>
        <p:txBody>
          <a:bodyPr vert="horz" lIns="91440" tIns="45720" rIns="91440" bIns="45720" rtlCol="0" anchor="t">
            <a:normAutofit fontScale="77500" lnSpcReduction="20000"/>
          </a:bodyPr>
          <a:lstStyle/>
          <a:p>
            <a:pPr marL="0" indent="0">
              <a:buNone/>
            </a:pPr>
            <a:r>
              <a:rPr lang="en-US" dirty="0"/>
              <a:t>Coming up for the group:</a:t>
            </a:r>
          </a:p>
          <a:p>
            <a:pPr marL="0" indent="0">
              <a:buNone/>
            </a:pPr>
            <a:endParaRPr lang="en-US" dirty="0"/>
          </a:p>
          <a:p>
            <a:pPr marL="514350" indent="-514350">
              <a:lnSpc>
                <a:spcPct val="120000"/>
              </a:lnSpc>
              <a:buFont typeface="+mj-lt"/>
              <a:buAutoNum type="arabicPeriod"/>
            </a:pPr>
            <a:r>
              <a:rPr lang="en-US" dirty="0"/>
              <a:t>EOTSS accessibility team and group co-leads schedule a 2nd meeting before September 11th</a:t>
            </a:r>
          </a:p>
          <a:p>
            <a:pPr marL="514350" indent="-514350">
              <a:lnSpc>
                <a:spcPct val="120000"/>
              </a:lnSpc>
              <a:buFont typeface="+mj-lt"/>
              <a:buAutoNum type="arabicPeriod"/>
            </a:pPr>
            <a:r>
              <a:rPr lang="en-US" dirty="0"/>
              <a:t>Deep dive into objective at 2</a:t>
            </a:r>
            <a:r>
              <a:rPr lang="en-US" baseline="30000" dirty="0"/>
              <a:t>nd</a:t>
            </a:r>
            <a:r>
              <a:rPr lang="en-US" dirty="0"/>
              <a:t> meeting and create 1 of 2 measurable and achievable goals</a:t>
            </a:r>
          </a:p>
          <a:p>
            <a:pPr marL="514350" indent="-514350">
              <a:lnSpc>
                <a:spcPct val="120000"/>
              </a:lnSpc>
              <a:buFont typeface="+mj-lt"/>
              <a:buAutoNum type="arabicPeriod"/>
            </a:pPr>
            <a:r>
              <a:rPr lang="en-US" dirty="0"/>
              <a:t>Present working group goals for feedback at the September 11</a:t>
            </a:r>
            <a:r>
              <a:rPr lang="en-US" baseline="30000" dirty="0"/>
              <a:t>th</a:t>
            </a:r>
            <a:r>
              <a:rPr lang="en-US" dirty="0"/>
              <a:t> board meeting</a:t>
            </a:r>
          </a:p>
          <a:p>
            <a:pPr marL="514350" indent="-514350">
              <a:lnSpc>
                <a:spcPct val="120000"/>
              </a:lnSpc>
              <a:buFont typeface="+mj-lt"/>
              <a:buAutoNum type="arabicPeriod"/>
            </a:pPr>
            <a:r>
              <a:rPr lang="en-US" dirty="0"/>
              <a:t>Schedule follow-up meetings to create recommendations for board feedback TBD </a:t>
            </a:r>
          </a:p>
          <a:p>
            <a:pPr marL="514350" indent="-514350">
              <a:lnSpc>
                <a:spcPct val="120000"/>
              </a:lnSpc>
              <a:buFont typeface="+mj-lt"/>
              <a:buAutoNum type="arabicPeriod"/>
            </a:pPr>
            <a:r>
              <a:rPr lang="en-US" dirty="0"/>
              <a:t>Create final recommendations to present to the board based on feedback TBD</a:t>
            </a:r>
          </a:p>
        </p:txBody>
      </p:sp>
    </p:spTree>
    <p:extLst>
      <p:ext uri="{BB962C8B-B14F-4D97-AF65-F5344CB8AC3E}">
        <p14:creationId xmlns:p14="http://schemas.microsoft.com/office/powerpoint/2010/main" val="2890622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A6813C-6E89-1EE2-AC63-6B853BC1137D}"/>
              </a:ext>
            </a:extLst>
          </p:cNvPr>
          <p:cNvSpPr>
            <a:spLocks noGrp="1"/>
          </p:cNvSpPr>
          <p:nvPr>
            <p:ph type="ctrTitle"/>
          </p:nvPr>
        </p:nvSpPr>
        <p:spPr/>
        <p:txBody>
          <a:bodyPr/>
          <a:lstStyle/>
          <a:p>
            <a:r>
              <a:rPr lang="en-US" dirty="0">
                <a:solidFill>
                  <a:schemeClr val="bg2"/>
                </a:solidFill>
              </a:rPr>
              <a:t>Working Group Member Remarks</a:t>
            </a:r>
          </a:p>
        </p:txBody>
      </p:sp>
      <p:sp>
        <p:nvSpPr>
          <p:cNvPr id="5" name="Subtitle 4">
            <a:extLst>
              <a:ext uri="{FF2B5EF4-FFF2-40B4-BE49-F238E27FC236}">
                <a16:creationId xmlns:a16="http://schemas.microsoft.com/office/drawing/2014/main" id="{BC3E53A5-789C-3144-B44A-2E90BF8CF61B}"/>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530825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C97FB7-B290-1CEE-5386-BFD7E91F9F04}"/>
              </a:ext>
            </a:extLst>
          </p:cNvPr>
          <p:cNvSpPr>
            <a:spLocks noGrp="1"/>
          </p:cNvSpPr>
          <p:nvPr>
            <p:ph type="ctrTitle"/>
          </p:nvPr>
        </p:nvSpPr>
        <p:spPr/>
        <p:txBody>
          <a:bodyPr/>
          <a:lstStyle/>
          <a:p>
            <a:r>
              <a:rPr lang="en-US" dirty="0">
                <a:solidFill>
                  <a:schemeClr val="bg2"/>
                </a:solidFill>
              </a:rPr>
              <a:t>Public Remarks</a:t>
            </a:r>
          </a:p>
        </p:txBody>
      </p:sp>
      <p:sp>
        <p:nvSpPr>
          <p:cNvPr id="5" name="Subtitle 4">
            <a:extLst>
              <a:ext uri="{FF2B5EF4-FFF2-40B4-BE49-F238E27FC236}">
                <a16:creationId xmlns:a16="http://schemas.microsoft.com/office/drawing/2014/main" id="{45BD7953-CE80-490A-A859-65590FA370C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499624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68443-73C3-3D2B-53F2-3821D0DCBC91}"/>
              </a:ext>
            </a:extLst>
          </p:cNvPr>
          <p:cNvSpPr>
            <a:spLocks noGrp="1"/>
          </p:cNvSpPr>
          <p:nvPr>
            <p:ph type="title"/>
          </p:nvPr>
        </p:nvSpPr>
        <p:spPr/>
        <p:txBody>
          <a:bodyPr/>
          <a:lstStyle/>
          <a:p>
            <a:pPr algn="ctr"/>
            <a:r>
              <a:rPr lang="en-US" dirty="0"/>
              <a:t>Guidelines for Public Remarks</a:t>
            </a:r>
          </a:p>
        </p:txBody>
      </p:sp>
      <p:sp>
        <p:nvSpPr>
          <p:cNvPr id="3" name="Content Placeholder 2">
            <a:extLst>
              <a:ext uri="{FF2B5EF4-FFF2-40B4-BE49-F238E27FC236}">
                <a16:creationId xmlns:a16="http://schemas.microsoft.com/office/drawing/2014/main" id="{9B81CBB8-6783-3D3A-8FBF-39106B8B5523}"/>
              </a:ext>
            </a:extLst>
          </p:cNvPr>
          <p:cNvSpPr>
            <a:spLocks noGrp="1"/>
          </p:cNvSpPr>
          <p:nvPr>
            <p:ph idx="1"/>
          </p:nvPr>
        </p:nvSpPr>
        <p:spPr/>
        <p:txBody>
          <a:bodyPr>
            <a:normAutofit fontScale="77500" lnSpcReduction="20000"/>
          </a:bodyPr>
          <a:lstStyle/>
          <a:p>
            <a:pPr marL="0" indent="0">
              <a:lnSpc>
                <a:spcPct val="114000"/>
              </a:lnSpc>
              <a:spcAft>
                <a:spcPts val="1200"/>
              </a:spcAft>
              <a:buNone/>
            </a:pPr>
            <a:r>
              <a:rPr lang="en-US" sz="2800" dirty="0"/>
              <a:t>Time permitting, members of the public are welcomed to provide comments and feedback. </a:t>
            </a:r>
          </a:p>
          <a:p>
            <a:pPr marL="0" indent="0">
              <a:lnSpc>
                <a:spcPct val="114000"/>
              </a:lnSpc>
              <a:spcAft>
                <a:spcPts val="1200"/>
              </a:spcAft>
              <a:buNone/>
            </a:pPr>
            <a:r>
              <a:rPr lang="en-US" sz="2800" dirty="0"/>
              <a:t>If you would like to speak:</a:t>
            </a:r>
          </a:p>
          <a:p>
            <a:pPr marL="431800" indent="-285750">
              <a:lnSpc>
                <a:spcPct val="114000"/>
              </a:lnSpc>
              <a:spcAft>
                <a:spcPts val="1200"/>
              </a:spcAft>
              <a:buFont typeface="Wingdings" panose="05000000000000000000" pitchFamily="2" charset="2"/>
              <a:buChar char="§"/>
            </a:pPr>
            <a:r>
              <a:rPr lang="en-US" sz="2800" dirty="0"/>
              <a:t>Indicate your desire to provide public comments by using the “raise hand” feature or by commenting in the meeting chat.</a:t>
            </a:r>
          </a:p>
          <a:p>
            <a:pPr marL="431800" indent="-285750">
              <a:lnSpc>
                <a:spcPct val="114000"/>
              </a:lnSpc>
              <a:spcAft>
                <a:spcPts val="1200"/>
              </a:spcAft>
              <a:buFont typeface="Wingdings" panose="05000000000000000000" pitchFamily="2" charset="2"/>
              <a:buChar char="§"/>
            </a:pPr>
            <a:r>
              <a:rPr lang="en-US" sz="2800" dirty="0"/>
              <a:t>K</a:t>
            </a:r>
            <a:r>
              <a:rPr lang="en-US" sz="2800" dirty="0">
                <a:latin typeface="Noto Sans" panose="020B0502040504020204" pitchFamily="34" charset="0"/>
                <a:ea typeface="Noto Sans" panose="020B0502040504020204" pitchFamily="34" charset="0"/>
                <a:cs typeface="Noto Sans" panose="020B0502040504020204" pitchFamily="34" charset="0"/>
              </a:rPr>
              <a:t>eep remarks to 3 minutes</a:t>
            </a:r>
          </a:p>
          <a:p>
            <a:pPr marL="431800" indent="-285750">
              <a:lnSpc>
                <a:spcPct val="114000"/>
              </a:lnSpc>
              <a:spcAft>
                <a:spcPts val="1200"/>
              </a:spcAft>
              <a:buFont typeface="Wingdings" panose="05000000000000000000" pitchFamily="2" charset="2"/>
              <a:buChar char="§"/>
            </a:pPr>
            <a:r>
              <a:rPr lang="en-US" sz="2800" dirty="0"/>
              <a:t>S</a:t>
            </a:r>
            <a:r>
              <a:rPr lang="en-US" sz="2800" dirty="0">
                <a:latin typeface="Noto Sans" panose="020B0502040504020204" pitchFamily="34" charset="0"/>
                <a:ea typeface="Noto Sans" panose="020B0502040504020204" pitchFamily="34" charset="0"/>
                <a:cs typeface="Noto Sans" panose="020B0502040504020204" pitchFamily="34" charset="0"/>
              </a:rPr>
              <a:t>tate your name clearly and any organization you represent</a:t>
            </a:r>
          </a:p>
          <a:p>
            <a:pPr marL="0" indent="0">
              <a:lnSpc>
                <a:spcPct val="114000"/>
              </a:lnSpc>
              <a:spcAft>
                <a:spcPts val="1200"/>
              </a:spcAft>
              <a:buNone/>
            </a:pPr>
            <a:r>
              <a:rPr lang="en-US" sz="2800" dirty="0"/>
              <a:t>You may also send a comment in the chat (include your name) and the comment will be read out loud on your behalf.</a:t>
            </a:r>
          </a:p>
        </p:txBody>
      </p:sp>
    </p:spTree>
    <p:extLst>
      <p:ext uri="{BB962C8B-B14F-4D97-AF65-F5344CB8AC3E}">
        <p14:creationId xmlns:p14="http://schemas.microsoft.com/office/powerpoint/2010/main" val="1409002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63F9F-DF46-6B09-C33E-3F7355B11914}"/>
              </a:ext>
            </a:extLst>
          </p:cNvPr>
          <p:cNvSpPr>
            <a:spLocks noGrp="1"/>
          </p:cNvSpPr>
          <p:nvPr>
            <p:ph type="title"/>
          </p:nvPr>
        </p:nvSpPr>
        <p:spPr/>
        <p:txBody>
          <a:bodyPr/>
          <a:lstStyle/>
          <a:p>
            <a:pPr algn="ctr"/>
            <a:r>
              <a:rPr lang="en-US" dirty="0"/>
              <a:t>Meeting Agenda</a:t>
            </a:r>
          </a:p>
        </p:txBody>
      </p:sp>
      <p:sp>
        <p:nvSpPr>
          <p:cNvPr id="3" name="Content Placeholder 2">
            <a:extLst>
              <a:ext uri="{FF2B5EF4-FFF2-40B4-BE49-F238E27FC236}">
                <a16:creationId xmlns:a16="http://schemas.microsoft.com/office/drawing/2014/main" id="{044C0BF8-ACE0-1642-E7A4-63B54E626902}"/>
              </a:ext>
            </a:extLst>
          </p:cNvPr>
          <p:cNvSpPr>
            <a:spLocks noGrp="1"/>
          </p:cNvSpPr>
          <p:nvPr>
            <p:ph idx="1"/>
          </p:nvPr>
        </p:nvSpPr>
        <p:spPr/>
        <p:txBody>
          <a:bodyPr vert="horz" lIns="91440" tIns="45720" rIns="91440" bIns="45720" rtlCol="0" anchor="t">
            <a:normAutofit/>
          </a:bodyPr>
          <a:lstStyle/>
          <a:p>
            <a:pPr marL="514350" indent="-514350">
              <a:buFont typeface="+mj-lt"/>
              <a:buAutoNum type="arabicPeriod"/>
            </a:pPr>
            <a:r>
              <a:rPr lang="en-US" dirty="0"/>
              <a:t>Introduction and Roll Call</a:t>
            </a:r>
          </a:p>
          <a:p>
            <a:pPr marL="514350" indent="-514350">
              <a:buFont typeface="+mj-lt"/>
              <a:buAutoNum type="arabicPeriod"/>
            </a:pPr>
            <a:r>
              <a:rPr lang="en-US" dirty="0"/>
              <a:t>OML Training Presentation</a:t>
            </a:r>
          </a:p>
          <a:p>
            <a:pPr marL="514350" indent="-514350">
              <a:buFont typeface="+mj-lt"/>
              <a:buAutoNum type="arabicPeriod"/>
            </a:pPr>
            <a:r>
              <a:rPr lang="en-US" dirty="0"/>
              <a:t>Review group expectations</a:t>
            </a:r>
          </a:p>
          <a:p>
            <a:pPr marL="514350" indent="-514350">
              <a:buFont typeface="+mj-lt"/>
              <a:buAutoNum type="arabicPeriod"/>
            </a:pPr>
            <a:r>
              <a:rPr lang="en-US" dirty="0"/>
              <a:t>Review and Discuss Working Group Objective</a:t>
            </a:r>
          </a:p>
          <a:p>
            <a:pPr marL="514350" indent="-514350">
              <a:buFont typeface="+mj-lt"/>
              <a:buAutoNum type="arabicPeriod"/>
            </a:pPr>
            <a:r>
              <a:rPr lang="en-US" dirty="0"/>
              <a:t>Working Group Next Steps</a:t>
            </a:r>
          </a:p>
          <a:p>
            <a:pPr marL="514350" indent="-514350">
              <a:buFont typeface="+mj-lt"/>
              <a:buAutoNum type="arabicPeriod"/>
            </a:pPr>
            <a:r>
              <a:rPr lang="en-US" dirty="0"/>
              <a:t>Working Group Remarks</a:t>
            </a:r>
          </a:p>
          <a:p>
            <a:pPr marL="514350" indent="-514350">
              <a:buFont typeface="+mj-lt"/>
              <a:buAutoNum type="arabicPeriod"/>
            </a:pPr>
            <a:r>
              <a:rPr lang="en-US" dirty="0"/>
              <a:t>Public Remarks</a:t>
            </a:r>
          </a:p>
        </p:txBody>
      </p:sp>
    </p:spTree>
    <p:extLst>
      <p:ext uri="{BB962C8B-B14F-4D97-AF65-F5344CB8AC3E}">
        <p14:creationId xmlns:p14="http://schemas.microsoft.com/office/powerpoint/2010/main" val="907641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7CDE48-60C5-49D5-683E-B41FBA949713}"/>
              </a:ext>
            </a:extLst>
          </p:cNvPr>
          <p:cNvSpPr>
            <a:spLocks noGrp="1"/>
          </p:cNvSpPr>
          <p:nvPr>
            <p:ph type="ctrTitle"/>
          </p:nvPr>
        </p:nvSpPr>
        <p:spPr/>
        <p:txBody>
          <a:bodyPr/>
          <a:lstStyle/>
          <a:p>
            <a:r>
              <a:rPr lang="en-US" dirty="0">
                <a:solidFill>
                  <a:schemeClr val="bg2"/>
                </a:solidFill>
              </a:rPr>
              <a:t>Thank You</a:t>
            </a:r>
          </a:p>
        </p:txBody>
      </p:sp>
      <p:sp>
        <p:nvSpPr>
          <p:cNvPr id="5" name="Subtitle 4">
            <a:extLst>
              <a:ext uri="{FF2B5EF4-FFF2-40B4-BE49-F238E27FC236}">
                <a16:creationId xmlns:a16="http://schemas.microsoft.com/office/drawing/2014/main" id="{C013A583-8731-560D-F34E-65B9CB494DF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69402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7FC3462-5C38-484B-3D71-AD84862000FE}"/>
              </a:ext>
            </a:extLst>
          </p:cNvPr>
          <p:cNvSpPr>
            <a:spLocks noGrp="1"/>
          </p:cNvSpPr>
          <p:nvPr>
            <p:ph type="ctrTitle"/>
          </p:nvPr>
        </p:nvSpPr>
        <p:spPr/>
        <p:txBody>
          <a:bodyPr/>
          <a:lstStyle/>
          <a:p>
            <a:r>
              <a:rPr lang="en-US" dirty="0">
                <a:solidFill>
                  <a:schemeClr val="bg2">
                    <a:lumMod val="90000"/>
                  </a:schemeClr>
                </a:solidFill>
              </a:rPr>
              <a:t>Introduction and Roll Call</a:t>
            </a:r>
          </a:p>
        </p:txBody>
      </p:sp>
      <p:sp>
        <p:nvSpPr>
          <p:cNvPr id="5" name="Subtitle 4">
            <a:extLst>
              <a:ext uri="{FF2B5EF4-FFF2-40B4-BE49-F238E27FC236}">
                <a16:creationId xmlns:a16="http://schemas.microsoft.com/office/drawing/2014/main" id="{5A65178F-16A7-D9D2-1A6F-346C7012AD8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19259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013B6-22C5-C5C2-3703-5A033EC84952}"/>
              </a:ext>
            </a:extLst>
          </p:cNvPr>
          <p:cNvSpPr>
            <a:spLocks noGrp="1"/>
          </p:cNvSpPr>
          <p:nvPr>
            <p:ph type="title"/>
          </p:nvPr>
        </p:nvSpPr>
        <p:spPr/>
        <p:txBody>
          <a:bodyPr/>
          <a:lstStyle/>
          <a:p>
            <a:pPr algn="ctr"/>
            <a:r>
              <a:rPr lang="en-US" dirty="0"/>
              <a:t>Working Group Member Roll Call</a:t>
            </a:r>
          </a:p>
        </p:txBody>
      </p:sp>
      <p:sp>
        <p:nvSpPr>
          <p:cNvPr id="3" name="Content Placeholder 2">
            <a:extLst>
              <a:ext uri="{FF2B5EF4-FFF2-40B4-BE49-F238E27FC236}">
                <a16:creationId xmlns:a16="http://schemas.microsoft.com/office/drawing/2014/main" id="{81D5494F-5A5D-A52F-E47A-0CC0583B1BDA}"/>
              </a:ext>
            </a:extLst>
          </p:cNvPr>
          <p:cNvSpPr>
            <a:spLocks noGrp="1"/>
          </p:cNvSpPr>
          <p:nvPr>
            <p:ph idx="1"/>
          </p:nvPr>
        </p:nvSpPr>
        <p:spPr>
          <a:xfrm>
            <a:off x="838199" y="1825625"/>
            <a:ext cx="10722429" cy="4351338"/>
          </a:xfrm>
        </p:spPr>
        <p:txBody>
          <a:bodyPr>
            <a:normAutofit lnSpcReduction="10000"/>
          </a:bodyPr>
          <a:lstStyle/>
          <a:p>
            <a:pPr marL="609600" indent="-457200"/>
            <a:r>
              <a:rPr lang="en-US" b="1" dirty="0"/>
              <a:t>Jason Snyder, </a:t>
            </a:r>
            <a:r>
              <a:rPr lang="en-US" dirty="0">
                <a:ea typeface="Noto Sans Light" panose="020B0402040504020204" pitchFamily="34" charset="0"/>
                <a:cs typeface="Noto Sans Light" panose="020B0402040504020204" pitchFamily="34" charset="0"/>
              </a:rPr>
              <a:t>Secretary, Executive Office of Technology Services and Security</a:t>
            </a:r>
          </a:p>
          <a:p>
            <a:pPr marL="609600" indent="-457200"/>
            <a:r>
              <a:rPr lang="en-US" b="1" dirty="0"/>
              <a:t>Ashley Bloom, </a:t>
            </a:r>
            <a:r>
              <a:rPr lang="en-US" dirty="0"/>
              <a:t>CIAO, Executive Office of Technology Services and Security</a:t>
            </a:r>
          </a:p>
          <a:p>
            <a:pPr marL="609600" indent="-457200"/>
            <a:r>
              <a:rPr lang="en-US" b="1" dirty="0"/>
              <a:t>Brian Chase</a:t>
            </a:r>
            <a:r>
              <a:rPr lang="en-US" dirty="0"/>
              <a:t>, </a:t>
            </a:r>
            <a:r>
              <a:rPr lang="en-US" dirty="0">
                <a:ea typeface="Noto Sans Light" panose="020B0402040504020204" pitchFamily="34" charset="0"/>
                <a:cs typeface="Noto Sans Light" panose="020B0402040504020204" pitchFamily="34" charset="0"/>
              </a:rPr>
              <a:t>Secretariat CIO, Executive Office of Veterans Services</a:t>
            </a:r>
          </a:p>
          <a:p>
            <a:pPr marL="609600" indent="-457200"/>
            <a:r>
              <a:rPr lang="en-US" b="1" dirty="0"/>
              <a:t>Ellen Christy, </a:t>
            </a:r>
            <a:r>
              <a:rPr lang="en-US" dirty="0"/>
              <a:t>Secretariat CIO, Executive Office of Economic Development</a:t>
            </a:r>
          </a:p>
          <a:p>
            <a:pPr marL="609600" indent="-457200"/>
            <a:r>
              <a:rPr lang="en-US" b="1" dirty="0"/>
              <a:t>Larry Goldberg, </a:t>
            </a:r>
            <a:r>
              <a:rPr lang="en-US" dirty="0"/>
              <a:t>Public Board Member</a:t>
            </a:r>
          </a:p>
          <a:p>
            <a:pPr marL="609600" indent="-457200"/>
            <a:r>
              <a:rPr lang="en-US" b="1" dirty="0"/>
              <a:t>David Kingsbury, </a:t>
            </a:r>
            <a:r>
              <a:rPr lang="en-US" dirty="0"/>
              <a:t>Public Board Member</a:t>
            </a:r>
          </a:p>
        </p:txBody>
      </p:sp>
    </p:spTree>
    <p:extLst>
      <p:ext uri="{BB962C8B-B14F-4D97-AF65-F5344CB8AC3E}">
        <p14:creationId xmlns:p14="http://schemas.microsoft.com/office/powerpoint/2010/main" val="3646040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85C4FBB-C0C9-1809-323F-D5D3DC4617DA}"/>
              </a:ext>
            </a:extLst>
          </p:cNvPr>
          <p:cNvSpPr>
            <a:spLocks noGrp="1"/>
          </p:cNvSpPr>
          <p:nvPr>
            <p:ph type="ctrTitle"/>
          </p:nvPr>
        </p:nvSpPr>
        <p:spPr/>
        <p:txBody>
          <a:bodyPr/>
          <a:lstStyle/>
          <a:p>
            <a:r>
              <a:rPr lang="en-US" dirty="0">
                <a:solidFill>
                  <a:schemeClr val="bg2"/>
                </a:solidFill>
              </a:rPr>
              <a:t>Open Meeting Law Presentation</a:t>
            </a:r>
          </a:p>
        </p:txBody>
      </p:sp>
      <p:sp>
        <p:nvSpPr>
          <p:cNvPr id="5" name="Subtitle 4">
            <a:extLst>
              <a:ext uri="{FF2B5EF4-FFF2-40B4-BE49-F238E27FC236}">
                <a16:creationId xmlns:a16="http://schemas.microsoft.com/office/drawing/2014/main" id="{04707B7B-9C71-2011-368B-AB6FC18BB2C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694205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85C4FBB-C0C9-1809-323F-D5D3DC4617DA}"/>
              </a:ext>
            </a:extLst>
          </p:cNvPr>
          <p:cNvSpPr>
            <a:spLocks noGrp="1"/>
          </p:cNvSpPr>
          <p:nvPr>
            <p:ph type="title"/>
          </p:nvPr>
        </p:nvSpPr>
        <p:spPr/>
        <p:txBody>
          <a:bodyPr>
            <a:normAutofit/>
          </a:bodyPr>
          <a:lstStyle/>
          <a:p>
            <a:pPr algn="ctr"/>
            <a:r>
              <a:rPr lang="en-US" dirty="0"/>
              <a:t>Open Meeting Law Presentation Info</a:t>
            </a:r>
          </a:p>
        </p:txBody>
      </p:sp>
      <p:sp>
        <p:nvSpPr>
          <p:cNvPr id="2" name="Content Placeholder 1">
            <a:extLst>
              <a:ext uri="{FF2B5EF4-FFF2-40B4-BE49-F238E27FC236}">
                <a16:creationId xmlns:a16="http://schemas.microsoft.com/office/drawing/2014/main" id="{F294EE36-9757-A459-D27E-8B9B078AA112}"/>
              </a:ext>
            </a:extLst>
          </p:cNvPr>
          <p:cNvSpPr>
            <a:spLocks noGrp="1"/>
          </p:cNvSpPr>
          <p:nvPr>
            <p:ph idx="1"/>
          </p:nvPr>
        </p:nvSpPr>
        <p:spPr/>
        <p:txBody>
          <a:bodyPr/>
          <a:lstStyle/>
          <a:p>
            <a:r>
              <a:rPr lang="en-US" dirty="0"/>
              <a:t>Provided by Attorney General’s Office</a:t>
            </a:r>
          </a:p>
          <a:p>
            <a:r>
              <a:rPr lang="en-US" dirty="0"/>
              <a:t>August 8</a:t>
            </a:r>
            <a:r>
              <a:rPr lang="en-US" baseline="30000" dirty="0"/>
              <a:t>th</a:t>
            </a:r>
            <a:r>
              <a:rPr lang="en-US" dirty="0"/>
              <a:t> presentation from 12-1 PM EST with future webinar dates</a:t>
            </a:r>
          </a:p>
          <a:p>
            <a:r>
              <a:rPr lang="en-US" dirty="0"/>
              <a:t>Basic introduction to open meeting law requirements</a:t>
            </a:r>
          </a:p>
          <a:p>
            <a:pPr marL="0" indent="0">
              <a:buNone/>
            </a:pPr>
            <a:endParaRPr lang="en-US" dirty="0"/>
          </a:p>
        </p:txBody>
      </p:sp>
    </p:spTree>
    <p:extLst>
      <p:ext uri="{BB962C8B-B14F-4D97-AF65-F5344CB8AC3E}">
        <p14:creationId xmlns:p14="http://schemas.microsoft.com/office/powerpoint/2010/main" val="518607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D00528-9751-C23D-7535-8C07BA7B18A3}"/>
              </a:ext>
            </a:extLst>
          </p:cNvPr>
          <p:cNvSpPr>
            <a:spLocks noGrp="1"/>
          </p:cNvSpPr>
          <p:nvPr>
            <p:ph type="ctrTitle"/>
          </p:nvPr>
        </p:nvSpPr>
        <p:spPr/>
        <p:txBody>
          <a:bodyPr/>
          <a:lstStyle/>
          <a:p>
            <a:r>
              <a:rPr lang="en-US" dirty="0">
                <a:solidFill>
                  <a:schemeClr val="bg2"/>
                </a:solidFill>
              </a:rPr>
              <a:t>Review Working Group Expectations</a:t>
            </a:r>
          </a:p>
        </p:txBody>
      </p:sp>
      <p:sp>
        <p:nvSpPr>
          <p:cNvPr id="5" name="Subtitle 4">
            <a:extLst>
              <a:ext uri="{FF2B5EF4-FFF2-40B4-BE49-F238E27FC236}">
                <a16:creationId xmlns:a16="http://schemas.microsoft.com/office/drawing/2014/main" id="{3AA94BBB-B9CC-C70B-C37E-DFA5A3F85AC4}"/>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220738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08EC3-9EB5-C4D1-31E4-DD0D663FA257}"/>
              </a:ext>
            </a:extLst>
          </p:cNvPr>
          <p:cNvSpPr>
            <a:spLocks noGrp="1"/>
          </p:cNvSpPr>
          <p:nvPr>
            <p:ph type="title"/>
          </p:nvPr>
        </p:nvSpPr>
        <p:spPr/>
        <p:txBody>
          <a:bodyPr/>
          <a:lstStyle/>
          <a:p>
            <a:pPr algn="ctr"/>
            <a:r>
              <a:rPr lang="en-US" dirty="0"/>
              <a:t>Working Group Expectations</a:t>
            </a:r>
          </a:p>
        </p:txBody>
      </p:sp>
      <p:sp>
        <p:nvSpPr>
          <p:cNvPr id="3" name="Content Placeholder 2">
            <a:extLst>
              <a:ext uri="{FF2B5EF4-FFF2-40B4-BE49-F238E27FC236}">
                <a16:creationId xmlns:a16="http://schemas.microsoft.com/office/drawing/2014/main" id="{8A9F5955-B3F6-4B05-9E58-AD90AC89E959}"/>
              </a:ext>
            </a:extLst>
          </p:cNvPr>
          <p:cNvSpPr>
            <a:spLocks noGrp="1"/>
          </p:cNvSpPr>
          <p:nvPr>
            <p:ph idx="1"/>
          </p:nvPr>
        </p:nvSpPr>
        <p:spPr/>
        <p:txBody>
          <a:bodyPr/>
          <a:lstStyle/>
          <a:p>
            <a:pPr marL="0" indent="0">
              <a:buNone/>
            </a:pPr>
            <a:r>
              <a:rPr lang="en-US" dirty="0"/>
              <a:t>Group outcomes:</a:t>
            </a:r>
          </a:p>
          <a:p>
            <a:pPr marL="0" indent="0">
              <a:buNone/>
            </a:pPr>
            <a:endParaRPr lang="en-US" dirty="0"/>
          </a:p>
          <a:p>
            <a:r>
              <a:rPr lang="en-US" dirty="0"/>
              <a:t>Creates goal(s) related to the objective</a:t>
            </a:r>
          </a:p>
          <a:p>
            <a:r>
              <a:rPr lang="en-US" dirty="0"/>
              <a:t>Captures full-board feedback and incorporates into goals and recommendations</a:t>
            </a:r>
          </a:p>
          <a:p>
            <a:r>
              <a:rPr lang="en-US" dirty="0"/>
              <a:t>Presents recommendations for full-board feedback</a:t>
            </a:r>
          </a:p>
          <a:p>
            <a:r>
              <a:rPr lang="en-US" dirty="0"/>
              <a:t>Presents final recommendations to the board for implementation</a:t>
            </a:r>
          </a:p>
          <a:p>
            <a:r>
              <a:rPr lang="en-US" dirty="0"/>
              <a:t>Provides additional future recommendations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54986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D10731A-A3C1-9E72-06BF-8198567D139F}"/>
              </a:ext>
            </a:extLst>
          </p:cNvPr>
          <p:cNvSpPr>
            <a:spLocks noGrp="1"/>
          </p:cNvSpPr>
          <p:nvPr>
            <p:ph type="ctrTitle"/>
          </p:nvPr>
        </p:nvSpPr>
        <p:spPr/>
        <p:txBody>
          <a:bodyPr/>
          <a:lstStyle/>
          <a:p>
            <a:r>
              <a:rPr lang="en-US" dirty="0">
                <a:solidFill>
                  <a:schemeClr val="bg2"/>
                </a:solidFill>
              </a:rPr>
              <a:t>Fiscal Year 2025 Objective</a:t>
            </a:r>
          </a:p>
        </p:txBody>
      </p:sp>
      <p:sp>
        <p:nvSpPr>
          <p:cNvPr id="5" name="Subtitle 4">
            <a:extLst>
              <a:ext uri="{FF2B5EF4-FFF2-40B4-BE49-F238E27FC236}">
                <a16:creationId xmlns:a16="http://schemas.microsoft.com/office/drawing/2014/main" id="{DECC07A5-56E5-E9FA-45EB-CBC7C8B7E00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542028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EB0132D6C36148A79FBDFBA8F89EE9" ma:contentTypeVersion="22" ma:contentTypeDescription="Create a new document." ma:contentTypeScope="" ma:versionID="7d46e8fdc322f6bb84e57261dc700421">
  <xsd:schema xmlns:xsd="http://www.w3.org/2001/XMLSchema" xmlns:xs="http://www.w3.org/2001/XMLSchema" xmlns:p="http://schemas.microsoft.com/office/2006/metadata/properties" xmlns:ns1="http://schemas.microsoft.com/sharepoint/v3" xmlns:ns2="09a0a711-4b0f-4fc4-96a2-145169229931" xmlns:ns3="925d310d-53cb-4c77-be22-c5fffb1d936d" xmlns:ns4="0df21c9d-47b1-4fd6-87c3-022582b370a5" targetNamespace="http://schemas.microsoft.com/office/2006/metadata/properties" ma:root="true" ma:fieldsID="a52f3fd8f7f0ac67af8ba3235db2ef0f" ns1:_="" ns2:_="" ns3:_="" ns4:_="">
    <xsd:import namespace="http://schemas.microsoft.com/sharepoint/v3"/>
    <xsd:import namespace="09a0a711-4b0f-4fc4-96a2-145169229931"/>
    <xsd:import namespace="925d310d-53cb-4c77-be22-c5fffb1d936d"/>
    <xsd:import namespace="0df21c9d-47b1-4fd6-87c3-022582b370a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EventHashCode" minOccurs="0"/>
                <xsd:element ref="ns3:MediaServiceGenerationTime" minOccurs="0"/>
                <xsd:element ref="ns3:MediaServiceLocation" minOccurs="0"/>
                <xsd:element ref="ns3:test" minOccurs="0"/>
                <xsd:element ref="ns1:_ip_UnifiedCompliancePolicyProperties" minOccurs="0"/>
                <xsd:element ref="ns1:_ip_UnifiedCompliancePolicyUIAction" minOccurs="0"/>
                <xsd:element ref="ns3:_x0073_su5" minOccurs="0"/>
                <xsd:element ref="ns3:MediaServiceAutoKeyPoints" minOccurs="0"/>
                <xsd:element ref="ns3:MediaServiceKeyPoints"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a0a711-4b0f-4fc4-96a2-14516922993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25d310d-53cb-4c77-be22-c5fffb1d936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test" ma:index="18" nillable="true" ma:displayName="test" ma:default="1" ma:format="Dropdown" ma:internalName="test">
      <xsd:simpleType>
        <xsd:restriction base="dms:Boolean"/>
      </xsd:simpleType>
    </xsd:element>
    <xsd:element name="_x0073_su5" ma:index="21" nillable="true" ma:displayName="Text" ma:internalName="_x0073_su5">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element name="MediaLengthInSeconds" ma:index="24" nillable="true" ma:displayName="MediaLengthInSeconds" ma:hidden="true"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8"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df21c9d-47b1-4fd6-87c3-022582b370a5" elementFormDefault="qualified">
    <xsd:import namespace="http://schemas.microsoft.com/office/2006/documentManagement/types"/>
    <xsd:import namespace="http://schemas.microsoft.com/office/infopath/2007/PartnerControls"/>
    <xsd:element name="TaxCatchAll" ma:index="27" nillable="true" ma:displayName="Taxonomy Catch All Column" ma:hidden="true" ma:list="{19CA51A5-FC6B-418D-BD38-4D70BDAEB1B0}" ma:internalName="TaxCatchAll" ma:showField="CatchAllData" ma:web="{09a0a711-4b0f-4fc4-96a2-14516922993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A43E715-9717-4AD2-95C5-3126680A42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9a0a711-4b0f-4fc4-96a2-145169229931"/>
    <ds:schemaRef ds:uri="925d310d-53cb-4c77-be22-c5fffb1d936d"/>
    <ds:schemaRef ds:uri="0df21c9d-47b1-4fd6-87c3-022582b370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24E3F6D-E5D6-4FC5-8B0C-1393D9298C9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8156</TotalTime>
  <Words>675</Words>
  <Application>Microsoft Office PowerPoint</Application>
  <PresentationFormat>Widescreen</PresentationFormat>
  <Paragraphs>85</Paragraphs>
  <Slides>20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Noto Sans Light</vt:lpstr>
      <vt:lpstr>Aptos</vt:lpstr>
      <vt:lpstr>Aptos Display</vt:lpstr>
      <vt:lpstr>Arial</vt:lpstr>
      <vt:lpstr>Noto Sans</vt:lpstr>
      <vt:lpstr>Wingdings</vt:lpstr>
      <vt:lpstr>Office Theme</vt:lpstr>
      <vt:lpstr>Digital Accessibility and Equity Governance Board  Accessibility Training  Working Group Meeting</vt:lpstr>
      <vt:lpstr>Meeting Agenda</vt:lpstr>
      <vt:lpstr>Introduction and Roll Call</vt:lpstr>
      <vt:lpstr>Working Group Member Roll Call</vt:lpstr>
      <vt:lpstr>Open Meeting Law Presentation</vt:lpstr>
      <vt:lpstr>Open Meeting Law Presentation Info</vt:lpstr>
      <vt:lpstr>Review Working Group Expectations</vt:lpstr>
      <vt:lpstr>Working Group Expectations</vt:lpstr>
      <vt:lpstr>Fiscal Year 2025 Objective</vt:lpstr>
      <vt:lpstr>Goal for Objective Working Groups</vt:lpstr>
      <vt:lpstr>Objective Working Groups Composition</vt:lpstr>
      <vt:lpstr>Purpose for Objective working Groups</vt:lpstr>
      <vt:lpstr>Objective Working Group 4: Accessibility Training</vt:lpstr>
      <vt:lpstr>Executive Order 614 Training</vt:lpstr>
      <vt:lpstr>Next Steps  for Objective Working Group</vt:lpstr>
      <vt:lpstr>What is Next for This Working Group</vt:lpstr>
      <vt:lpstr>Working Group Member Remarks</vt:lpstr>
      <vt:lpstr>Public Remarks</vt:lpstr>
      <vt:lpstr>Guidelines for Public Remarks</vt:lpstr>
      <vt:lpstr>Thank You</vt:lpstr>
    </vt:vector>
  </TitlesOfParts>
  <Company>Commonwealth of Massachusetts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Accessibility and Equity Governance board Meeting</dc:title>
  <dc:creator>Bloom, Ashley (EOTSS)</dc:creator>
  <cp:lastModifiedBy>Gannett, Yukiko (EOTSS)</cp:lastModifiedBy>
  <cp:revision>29</cp:revision>
  <dcterms:created xsi:type="dcterms:W3CDTF">2024-03-08T14:56:14Z</dcterms:created>
  <dcterms:modified xsi:type="dcterms:W3CDTF">2024-08-12T15:01:55Z</dcterms:modified>
</cp:coreProperties>
</file>