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23"/>
  </p:notesMasterIdLst>
  <p:sldIdLst>
    <p:sldId id="256" r:id="rId4"/>
    <p:sldId id="257" r:id="rId5"/>
    <p:sldId id="258" r:id="rId6"/>
    <p:sldId id="259" r:id="rId7"/>
    <p:sldId id="318" r:id="rId8"/>
    <p:sldId id="321" r:id="rId9"/>
    <p:sldId id="336" r:id="rId10"/>
    <p:sldId id="337" r:id="rId11"/>
    <p:sldId id="311" r:id="rId12"/>
    <p:sldId id="335" r:id="rId13"/>
    <p:sldId id="325" r:id="rId14"/>
    <p:sldId id="326" r:id="rId15"/>
    <p:sldId id="329" r:id="rId16"/>
    <p:sldId id="333" r:id="rId17"/>
    <p:sldId id="275" r:id="rId18"/>
    <p:sldId id="266" r:id="rId19"/>
    <p:sldId id="267" r:id="rId20"/>
    <p:sldId id="269" r:id="rId21"/>
    <p:sldId id="271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94" autoAdjust="0"/>
    <p:restoredTop sz="92177" autoAdjust="0"/>
  </p:normalViewPr>
  <p:slideViewPr>
    <p:cSldViewPr snapToGrid="0">
      <p:cViewPr varScale="1">
        <p:scale>
          <a:sx n="115" d="100"/>
          <a:sy n="115" d="100"/>
        </p:scale>
        <p:origin x="232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loom, Ashley (EOTSS)" userId="72d0e8ae-2e4f-4bb9-94cd-a4385f38aed0" providerId="ADAL" clId="{6341E99F-FE11-443E-99D1-906ADAF04BEC}"/>
    <pc:docChg chg="custSel modSld">
      <pc:chgData name="Bloom, Ashley (EOTSS)" userId="72d0e8ae-2e4f-4bb9-94cd-a4385f38aed0" providerId="ADAL" clId="{6341E99F-FE11-443E-99D1-906ADAF04BEC}" dt="2024-07-19T14:59:48.548" v="425" actId="20577"/>
      <pc:docMkLst>
        <pc:docMk/>
      </pc:docMkLst>
      <pc:sldChg chg="modSp mod">
        <pc:chgData name="Bloom, Ashley (EOTSS)" userId="72d0e8ae-2e4f-4bb9-94cd-a4385f38aed0" providerId="ADAL" clId="{6341E99F-FE11-443E-99D1-906ADAF04BEC}" dt="2024-07-18T18:15:16.884" v="1" actId="20577"/>
        <pc:sldMkLst>
          <pc:docMk/>
          <pc:sldMk cId="4274120308" sldId="256"/>
        </pc:sldMkLst>
        <pc:spChg chg="mod">
          <ac:chgData name="Bloom, Ashley (EOTSS)" userId="72d0e8ae-2e4f-4bb9-94cd-a4385f38aed0" providerId="ADAL" clId="{6341E99F-FE11-443E-99D1-906ADAF04BEC}" dt="2024-07-18T18:15:16.884" v="1" actId="20577"/>
          <ac:spMkLst>
            <pc:docMk/>
            <pc:sldMk cId="4274120308" sldId="256"/>
            <ac:spMk id="2" creationId="{5688927A-E7A3-ED63-CCF9-F733A80C60E4}"/>
          </ac:spMkLst>
        </pc:spChg>
      </pc:sldChg>
      <pc:sldChg chg="modSp mod">
        <pc:chgData name="Bloom, Ashley (EOTSS)" userId="72d0e8ae-2e4f-4bb9-94cd-a4385f38aed0" providerId="ADAL" clId="{6341E99F-FE11-443E-99D1-906ADAF04BEC}" dt="2024-07-18T18:18:11.050" v="4" actId="20577"/>
        <pc:sldMkLst>
          <pc:docMk/>
          <pc:sldMk cId="3377139557" sldId="328"/>
        </pc:sldMkLst>
        <pc:spChg chg="mod">
          <ac:chgData name="Bloom, Ashley (EOTSS)" userId="72d0e8ae-2e4f-4bb9-94cd-a4385f38aed0" providerId="ADAL" clId="{6341E99F-FE11-443E-99D1-906ADAF04BEC}" dt="2024-07-18T18:18:11.050" v="4" actId="20577"/>
          <ac:spMkLst>
            <pc:docMk/>
            <pc:sldMk cId="3377139557" sldId="328"/>
            <ac:spMk id="3" creationId="{86789A9A-004D-B769-8591-EF871F7F365D}"/>
          </ac:spMkLst>
        </pc:spChg>
      </pc:sldChg>
      <pc:sldChg chg="modSp mod">
        <pc:chgData name="Bloom, Ashley (EOTSS)" userId="72d0e8ae-2e4f-4bb9-94cd-a4385f38aed0" providerId="ADAL" clId="{6341E99F-FE11-443E-99D1-906ADAF04BEC}" dt="2024-07-19T14:59:48.548" v="425" actId="20577"/>
        <pc:sldMkLst>
          <pc:docMk/>
          <pc:sldMk cId="2168029450" sldId="330"/>
        </pc:sldMkLst>
        <pc:spChg chg="mod">
          <ac:chgData name="Bloom, Ashley (EOTSS)" userId="72d0e8ae-2e4f-4bb9-94cd-a4385f38aed0" providerId="ADAL" clId="{6341E99F-FE11-443E-99D1-906ADAF04BEC}" dt="2024-07-19T14:59:48.548" v="425" actId="20577"/>
          <ac:spMkLst>
            <pc:docMk/>
            <pc:sldMk cId="2168029450" sldId="330"/>
            <ac:spMk id="3" creationId="{D34D7FE2-4446-AC83-3094-617F85DA032C}"/>
          </ac:spMkLst>
        </pc:spChg>
      </pc:sldChg>
      <pc:sldChg chg="modSp mod">
        <pc:chgData name="Bloom, Ashley (EOTSS)" userId="72d0e8ae-2e4f-4bb9-94cd-a4385f38aed0" providerId="ADAL" clId="{6341E99F-FE11-443E-99D1-906ADAF04BEC}" dt="2024-07-19T14:56:10.304" v="402" actId="20577"/>
        <pc:sldMkLst>
          <pc:docMk/>
          <pc:sldMk cId="2729007047" sldId="331"/>
        </pc:sldMkLst>
        <pc:spChg chg="mod">
          <ac:chgData name="Bloom, Ashley (EOTSS)" userId="72d0e8ae-2e4f-4bb9-94cd-a4385f38aed0" providerId="ADAL" clId="{6341E99F-FE11-443E-99D1-906ADAF04BEC}" dt="2024-07-19T14:56:10.304" v="402" actId="20577"/>
          <ac:spMkLst>
            <pc:docMk/>
            <pc:sldMk cId="2729007047" sldId="331"/>
            <ac:spMk id="3" creationId="{1AD71305-76BE-1773-4108-7FEE0C7B1892}"/>
          </ac:spMkLst>
        </pc:spChg>
      </pc:sldChg>
      <pc:sldChg chg="modSp mod">
        <pc:chgData name="Bloom, Ashley (EOTSS)" userId="72d0e8ae-2e4f-4bb9-94cd-a4385f38aed0" providerId="ADAL" clId="{6341E99F-FE11-443E-99D1-906ADAF04BEC}" dt="2024-07-19T13:30:37.259" v="292" actId="1035"/>
        <pc:sldMkLst>
          <pc:docMk/>
          <pc:sldMk cId="1017622597" sldId="334"/>
        </pc:sldMkLst>
        <pc:spChg chg="mod">
          <ac:chgData name="Bloom, Ashley (EOTSS)" userId="72d0e8ae-2e4f-4bb9-94cd-a4385f38aed0" providerId="ADAL" clId="{6341E99F-FE11-443E-99D1-906ADAF04BEC}" dt="2024-07-19T13:30:37.259" v="292" actId="1035"/>
          <ac:spMkLst>
            <pc:docMk/>
            <pc:sldMk cId="1017622597" sldId="334"/>
            <ac:spMk id="3" creationId="{D6C15BC3-19DB-C3F3-F10B-C1FCA7FD29CB}"/>
          </ac:spMkLst>
        </pc:spChg>
      </pc:sldChg>
    </pc:docChg>
  </pc:docChgLst>
  <pc:docChgLst>
    <pc:chgData name="Bloom, Ashley (EOTSS)" userId="72d0e8ae-2e4f-4bb9-94cd-a4385f38aed0" providerId="ADAL" clId="{FB2A7398-0D29-4E2B-AF6A-5C393CD43E67}"/>
    <pc:docChg chg="custSel delSld modSld">
      <pc:chgData name="Bloom, Ashley (EOTSS)" userId="72d0e8ae-2e4f-4bb9-94cd-a4385f38aed0" providerId="ADAL" clId="{FB2A7398-0D29-4E2B-AF6A-5C393CD43E67}" dt="2024-08-06T17:11:45.015" v="175" actId="20577"/>
      <pc:docMkLst>
        <pc:docMk/>
      </pc:docMkLst>
      <pc:sldChg chg="modSp mod">
        <pc:chgData name="Bloom, Ashley (EOTSS)" userId="72d0e8ae-2e4f-4bb9-94cd-a4385f38aed0" providerId="ADAL" clId="{FB2A7398-0D29-4E2B-AF6A-5C393CD43E67}" dt="2024-08-05T21:33:11.392" v="55" actId="20577"/>
        <pc:sldMkLst>
          <pc:docMk/>
          <pc:sldMk cId="4274120308" sldId="256"/>
        </pc:sldMkLst>
        <pc:spChg chg="mod">
          <ac:chgData name="Bloom, Ashley (EOTSS)" userId="72d0e8ae-2e4f-4bb9-94cd-a4385f38aed0" providerId="ADAL" clId="{FB2A7398-0D29-4E2B-AF6A-5C393CD43E67}" dt="2024-08-05T21:32:22.314" v="39" actId="20577"/>
          <ac:spMkLst>
            <pc:docMk/>
            <pc:sldMk cId="4274120308" sldId="256"/>
            <ac:spMk id="2" creationId="{5688927A-E7A3-ED63-CCF9-F733A80C60E4}"/>
          </ac:spMkLst>
        </pc:spChg>
        <pc:spChg chg="mod">
          <ac:chgData name="Bloom, Ashley (EOTSS)" userId="72d0e8ae-2e4f-4bb9-94cd-a4385f38aed0" providerId="ADAL" clId="{FB2A7398-0D29-4E2B-AF6A-5C393CD43E67}" dt="2024-08-05T21:33:11.392" v="55" actId="20577"/>
          <ac:spMkLst>
            <pc:docMk/>
            <pc:sldMk cId="4274120308" sldId="256"/>
            <ac:spMk id="3" creationId="{73DF786E-4EF4-B345-0F01-3F2D068BD41E}"/>
          </ac:spMkLst>
        </pc:spChg>
      </pc:sldChg>
      <pc:sldChg chg="modSp mod">
        <pc:chgData name="Bloom, Ashley (EOTSS)" userId="72d0e8ae-2e4f-4bb9-94cd-a4385f38aed0" providerId="ADAL" clId="{FB2A7398-0D29-4E2B-AF6A-5C393CD43E67}" dt="2024-08-06T16:55:31.026" v="142" actId="20577"/>
        <pc:sldMkLst>
          <pc:docMk/>
          <pc:sldMk cId="3646040335" sldId="259"/>
        </pc:sldMkLst>
        <pc:spChg chg="mod">
          <ac:chgData name="Bloom, Ashley (EOTSS)" userId="72d0e8ae-2e4f-4bb9-94cd-a4385f38aed0" providerId="ADAL" clId="{FB2A7398-0D29-4E2B-AF6A-5C393CD43E67}" dt="2024-08-06T16:55:31.026" v="142" actId="20577"/>
          <ac:spMkLst>
            <pc:docMk/>
            <pc:sldMk cId="3646040335" sldId="259"/>
            <ac:spMk id="3" creationId="{81D5494F-5A5D-A52F-E47A-0CC0583B1BDA}"/>
          </ac:spMkLst>
        </pc:spChg>
      </pc:sldChg>
      <pc:sldChg chg="modSp mod">
        <pc:chgData name="Bloom, Ashley (EOTSS)" userId="72d0e8ae-2e4f-4bb9-94cd-a4385f38aed0" providerId="ADAL" clId="{FB2A7398-0D29-4E2B-AF6A-5C393CD43E67}" dt="2024-08-06T17:11:45.015" v="175" actId="20577"/>
        <pc:sldMkLst>
          <pc:docMk/>
          <pc:sldMk cId="518607733" sldId="321"/>
        </pc:sldMkLst>
        <pc:spChg chg="mod">
          <ac:chgData name="Bloom, Ashley (EOTSS)" userId="72d0e8ae-2e4f-4bb9-94cd-a4385f38aed0" providerId="ADAL" clId="{FB2A7398-0D29-4E2B-AF6A-5C393CD43E67}" dt="2024-08-06T17:11:45.015" v="175" actId="20577"/>
          <ac:spMkLst>
            <pc:docMk/>
            <pc:sldMk cId="518607733" sldId="321"/>
            <ac:spMk id="2" creationId="{F294EE36-9757-A459-D27E-8B9B078AA112}"/>
          </ac:spMkLst>
        </pc:spChg>
      </pc:sldChg>
      <pc:sldChg chg="del">
        <pc:chgData name="Bloom, Ashley (EOTSS)" userId="72d0e8ae-2e4f-4bb9-94cd-a4385f38aed0" providerId="ADAL" clId="{FB2A7398-0D29-4E2B-AF6A-5C393CD43E67}" dt="2024-08-05T21:36:38.152" v="107" actId="2696"/>
        <pc:sldMkLst>
          <pc:docMk/>
          <pc:sldMk cId="2333721303" sldId="324"/>
        </pc:sldMkLst>
      </pc:sldChg>
      <pc:sldChg chg="del">
        <pc:chgData name="Bloom, Ashley (EOTSS)" userId="72d0e8ae-2e4f-4bb9-94cd-a4385f38aed0" providerId="ADAL" clId="{FB2A7398-0D29-4E2B-AF6A-5C393CD43E67}" dt="2024-08-05T21:36:58.729" v="108" actId="2696"/>
        <pc:sldMkLst>
          <pc:docMk/>
          <pc:sldMk cId="2689717624" sldId="327"/>
        </pc:sldMkLst>
      </pc:sldChg>
      <pc:sldChg chg="del">
        <pc:chgData name="Bloom, Ashley (EOTSS)" userId="72d0e8ae-2e4f-4bb9-94cd-a4385f38aed0" providerId="ADAL" clId="{FB2A7398-0D29-4E2B-AF6A-5C393CD43E67}" dt="2024-08-05T21:37:07.146" v="109" actId="2696"/>
        <pc:sldMkLst>
          <pc:docMk/>
          <pc:sldMk cId="3377139557" sldId="328"/>
        </pc:sldMkLst>
      </pc:sldChg>
      <pc:sldChg chg="modSp del mod">
        <pc:chgData name="Bloom, Ashley (EOTSS)" userId="72d0e8ae-2e4f-4bb9-94cd-a4385f38aed0" providerId="ADAL" clId="{FB2A7398-0D29-4E2B-AF6A-5C393CD43E67}" dt="2024-08-05T21:36:26.632" v="106" actId="2696"/>
        <pc:sldMkLst>
          <pc:docMk/>
          <pc:sldMk cId="193191685" sldId="332"/>
        </pc:sldMkLst>
        <pc:spChg chg="mod">
          <ac:chgData name="Bloom, Ashley (EOTSS)" userId="72d0e8ae-2e4f-4bb9-94cd-a4385f38aed0" providerId="ADAL" clId="{FB2A7398-0D29-4E2B-AF6A-5C393CD43E67}" dt="2024-08-05T21:34:54.256" v="71" actId="20577"/>
          <ac:spMkLst>
            <pc:docMk/>
            <pc:sldMk cId="193191685" sldId="332"/>
            <ac:spMk id="3" creationId="{81D5494F-5A5D-A52F-E47A-0CC0583B1BDA}"/>
          </ac:spMkLst>
        </pc:spChg>
      </pc:sldChg>
      <pc:sldChg chg="del">
        <pc:chgData name="Bloom, Ashley (EOTSS)" userId="72d0e8ae-2e4f-4bb9-94cd-a4385f38aed0" providerId="ADAL" clId="{FB2A7398-0D29-4E2B-AF6A-5C393CD43E67}" dt="2024-08-05T21:37:14.945" v="110" actId="2696"/>
        <pc:sldMkLst>
          <pc:docMk/>
          <pc:sldMk cId="1017622597" sldId="334"/>
        </pc:sldMkLst>
      </pc:sldChg>
    </pc:docChg>
  </pc:docChgLst>
  <pc:docChgLst>
    <pc:chgData name="Bloom, Ashley (EOTSS)" userId="72d0e8ae-2e4f-4bb9-94cd-a4385f38aed0" providerId="ADAL" clId="{22E14732-C1F2-4214-BF17-C33A70748E2C}"/>
    <pc:docChg chg="undo custSel addSld delSld modSld">
      <pc:chgData name="Bloom, Ashley (EOTSS)" userId="72d0e8ae-2e4f-4bb9-94cd-a4385f38aed0" providerId="ADAL" clId="{22E14732-C1F2-4214-BF17-C33A70748E2C}" dt="2024-08-05T16:41:13.277" v="2034" actId="313"/>
      <pc:docMkLst>
        <pc:docMk/>
      </pc:docMkLst>
      <pc:sldChg chg="modSp mod">
        <pc:chgData name="Bloom, Ashley (EOTSS)" userId="72d0e8ae-2e4f-4bb9-94cd-a4385f38aed0" providerId="ADAL" clId="{22E14732-C1F2-4214-BF17-C33A70748E2C}" dt="2024-08-05T12:59:06.253" v="44" actId="20577"/>
        <pc:sldMkLst>
          <pc:docMk/>
          <pc:sldMk cId="4274120308" sldId="256"/>
        </pc:sldMkLst>
        <pc:spChg chg="mod">
          <ac:chgData name="Bloom, Ashley (EOTSS)" userId="72d0e8ae-2e4f-4bb9-94cd-a4385f38aed0" providerId="ADAL" clId="{22E14732-C1F2-4214-BF17-C33A70748E2C}" dt="2024-08-05T12:59:06.253" v="44" actId="20577"/>
          <ac:spMkLst>
            <pc:docMk/>
            <pc:sldMk cId="4274120308" sldId="256"/>
            <ac:spMk id="2" creationId="{5688927A-E7A3-ED63-CCF9-F733A80C60E4}"/>
          </ac:spMkLst>
        </pc:spChg>
      </pc:sldChg>
      <pc:sldChg chg="modSp mod">
        <pc:chgData name="Bloom, Ashley (EOTSS)" userId="72d0e8ae-2e4f-4bb9-94cd-a4385f38aed0" providerId="ADAL" clId="{22E14732-C1F2-4214-BF17-C33A70748E2C}" dt="2024-08-05T13:02:46.754" v="200" actId="20577"/>
        <pc:sldMkLst>
          <pc:docMk/>
          <pc:sldMk cId="907641570" sldId="257"/>
        </pc:sldMkLst>
        <pc:spChg chg="mod">
          <ac:chgData name="Bloom, Ashley (EOTSS)" userId="72d0e8ae-2e4f-4bb9-94cd-a4385f38aed0" providerId="ADAL" clId="{22E14732-C1F2-4214-BF17-C33A70748E2C}" dt="2024-08-05T13:02:46.754" v="200" actId="20577"/>
          <ac:spMkLst>
            <pc:docMk/>
            <pc:sldMk cId="907641570" sldId="257"/>
            <ac:spMk id="3" creationId="{044C0BF8-ACE0-1642-E7A4-63B54E626902}"/>
          </ac:spMkLst>
        </pc:spChg>
      </pc:sldChg>
      <pc:sldChg chg="modSp mod">
        <pc:chgData name="Bloom, Ashley (EOTSS)" userId="72d0e8ae-2e4f-4bb9-94cd-a4385f38aed0" providerId="ADAL" clId="{22E14732-C1F2-4214-BF17-C33A70748E2C}" dt="2024-08-05T13:21:23.748" v="218" actId="20577"/>
        <pc:sldMkLst>
          <pc:docMk/>
          <pc:sldMk cId="3646040335" sldId="259"/>
        </pc:sldMkLst>
        <pc:spChg chg="mod">
          <ac:chgData name="Bloom, Ashley (EOTSS)" userId="72d0e8ae-2e4f-4bb9-94cd-a4385f38aed0" providerId="ADAL" clId="{22E14732-C1F2-4214-BF17-C33A70748E2C}" dt="2024-08-05T13:21:23.748" v="218" actId="20577"/>
          <ac:spMkLst>
            <pc:docMk/>
            <pc:sldMk cId="3646040335" sldId="259"/>
            <ac:spMk id="2" creationId="{9F6013B6-22C5-C5C2-3703-5A033EC84952}"/>
          </ac:spMkLst>
        </pc:spChg>
      </pc:sldChg>
      <pc:sldChg chg="del">
        <pc:chgData name="Bloom, Ashley (EOTSS)" userId="72d0e8ae-2e4f-4bb9-94cd-a4385f38aed0" providerId="ADAL" clId="{22E14732-C1F2-4214-BF17-C33A70748E2C}" dt="2024-08-05T13:32:06.317" v="682" actId="2696"/>
        <pc:sldMkLst>
          <pc:docMk/>
          <pc:sldMk cId="2592970796" sldId="265"/>
        </pc:sldMkLst>
      </pc:sldChg>
      <pc:sldChg chg="modSp mod">
        <pc:chgData name="Bloom, Ashley (EOTSS)" userId="72d0e8ae-2e4f-4bb9-94cd-a4385f38aed0" providerId="ADAL" clId="{22E14732-C1F2-4214-BF17-C33A70748E2C}" dt="2024-08-05T13:32:30.501" v="701" actId="20577"/>
        <pc:sldMkLst>
          <pc:docMk/>
          <pc:sldMk cId="3153082572" sldId="266"/>
        </pc:sldMkLst>
        <pc:spChg chg="mod">
          <ac:chgData name="Bloom, Ashley (EOTSS)" userId="72d0e8ae-2e4f-4bb9-94cd-a4385f38aed0" providerId="ADAL" clId="{22E14732-C1F2-4214-BF17-C33A70748E2C}" dt="2024-08-05T13:32:30.501" v="701" actId="20577"/>
          <ac:spMkLst>
            <pc:docMk/>
            <pc:sldMk cId="3153082572" sldId="266"/>
            <ac:spMk id="4" creationId="{75A6813C-6E89-1EE2-AC63-6B853BC1137D}"/>
          </ac:spMkLst>
        </pc:spChg>
      </pc:sldChg>
      <pc:sldChg chg="del">
        <pc:chgData name="Bloom, Ashley (EOTSS)" userId="72d0e8ae-2e4f-4bb9-94cd-a4385f38aed0" providerId="ADAL" clId="{22E14732-C1F2-4214-BF17-C33A70748E2C}" dt="2024-08-05T13:32:13.896" v="683" actId="2696"/>
        <pc:sldMkLst>
          <pc:docMk/>
          <pc:sldMk cId="2033392093" sldId="268"/>
        </pc:sldMkLst>
      </pc:sldChg>
      <pc:sldChg chg="modSp mod">
        <pc:chgData name="Bloom, Ashley (EOTSS)" userId="72d0e8ae-2e4f-4bb9-94cd-a4385f38aed0" providerId="ADAL" clId="{22E14732-C1F2-4214-BF17-C33A70748E2C}" dt="2024-08-05T16:40:56.039" v="2033" actId="20577"/>
        <pc:sldMkLst>
          <pc:docMk/>
          <pc:sldMk cId="2890622037" sldId="275"/>
        </pc:sldMkLst>
        <pc:spChg chg="mod">
          <ac:chgData name="Bloom, Ashley (EOTSS)" userId="72d0e8ae-2e4f-4bb9-94cd-a4385f38aed0" providerId="ADAL" clId="{22E14732-C1F2-4214-BF17-C33A70748E2C}" dt="2024-08-05T16:31:40.255" v="1478" actId="122"/>
          <ac:spMkLst>
            <pc:docMk/>
            <pc:sldMk cId="2890622037" sldId="275"/>
            <ac:spMk id="2" creationId="{12EBC224-3E84-716D-8D23-88E192793268}"/>
          </ac:spMkLst>
        </pc:spChg>
        <pc:spChg chg="mod">
          <ac:chgData name="Bloom, Ashley (EOTSS)" userId="72d0e8ae-2e4f-4bb9-94cd-a4385f38aed0" providerId="ADAL" clId="{22E14732-C1F2-4214-BF17-C33A70748E2C}" dt="2024-08-05T16:40:56.039" v="2033" actId="20577"/>
          <ac:spMkLst>
            <pc:docMk/>
            <pc:sldMk cId="2890622037" sldId="275"/>
            <ac:spMk id="3" creationId="{4DBBF46A-1C58-3DFA-BEE3-38876A216B60}"/>
          </ac:spMkLst>
        </pc:spChg>
      </pc:sldChg>
      <pc:sldChg chg="del">
        <pc:chgData name="Bloom, Ashley (EOTSS)" userId="72d0e8ae-2e4f-4bb9-94cd-a4385f38aed0" providerId="ADAL" clId="{22E14732-C1F2-4214-BF17-C33A70748E2C}" dt="2024-08-05T13:21:59.871" v="219" actId="2696"/>
        <pc:sldMkLst>
          <pc:docMk/>
          <pc:sldMk cId="587953114" sldId="307"/>
        </pc:sldMkLst>
      </pc:sldChg>
      <pc:sldChg chg="modSp mod">
        <pc:chgData name="Bloom, Ashley (EOTSS)" userId="72d0e8ae-2e4f-4bb9-94cd-a4385f38aed0" providerId="ADAL" clId="{22E14732-C1F2-4214-BF17-C33A70748E2C}" dt="2024-08-05T13:26:43.245" v="568" actId="20577"/>
        <pc:sldMkLst>
          <pc:docMk/>
          <pc:sldMk cId="2354202818" sldId="311"/>
        </pc:sldMkLst>
        <pc:spChg chg="mod">
          <ac:chgData name="Bloom, Ashley (EOTSS)" userId="72d0e8ae-2e4f-4bb9-94cd-a4385f38aed0" providerId="ADAL" clId="{22E14732-C1F2-4214-BF17-C33A70748E2C}" dt="2024-08-05T13:26:43.245" v="568" actId="20577"/>
          <ac:spMkLst>
            <pc:docMk/>
            <pc:sldMk cId="2354202818" sldId="311"/>
            <ac:spMk id="4" creationId="{FD10731A-A3C1-9E72-06BF-8198567D139F}"/>
          </ac:spMkLst>
        </pc:spChg>
      </pc:sldChg>
      <pc:sldChg chg="del">
        <pc:chgData name="Bloom, Ashley (EOTSS)" userId="72d0e8ae-2e4f-4bb9-94cd-a4385f38aed0" providerId="ADAL" clId="{22E14732-C1F2-4214-BF17-C33A70748E2C}" dt="2024-08-05T13:31:35.929" v="681" actId="2696"/>
        <pc:sldMkLst>
          <pc:docMk/>
          <pc:sldMk cId="1100024755" sldId="314"/>
        </pc:sldMkLst>
      </pc:sldChg>
      <pc:sldChg chg="del">
        <pc:chgData name="Bloom, Ashley (EOTSS)" userId="72d0e8ae-2e4f-4bb9-94cd-a4385f38aed0" providerId="ADAL" clId="{22E14732-C1F2-4214-BF17-C33A70748E2C}" dt="2024-08-05T13:22:09.826" v="220" actId="2696"/>
        <pc:sldMkLst>
          <pc:docMk/>
          <pc:sldMk cId="2249525821" sldId="316"/>
        </pc:sldMkLst>
      </pc:sldChg>
      <pc:sldChg chg="del">
        <pc:chgData name="Bloom, Ashley (EOTSS)" userId="72d0e8ae-2e4f-4bb9-94cd-a4385f38aed0" providerId="ADAL" clId="{22E14732-C1F2-4214-BF17-C33A70748E2C}" dt="2024-08-05T13:22:20.011" v="221" actId="2696"/>
        <pc:sldMkLst>
          <pc:docMk/>
          <pc:sldMk cId="1257757619" sldId="317"/>
        </pc:sldMkLst>
      </pc:sldChg>
      <pc:sldChg chg="modSp mod">
        <pc:chgData name="Bloom, Ashley (EOTSS)" userId="72d0e8ae-2e4f-4bb9-94cd-a4385f38aed0" providerId="ADAL" clId="{22E14732-C1F2-4214-BF17-C33A70748E2C}" dt="2024-08-05T13:22:53.939" v="251" actId="20577"/>
        <pc:sldMkLst>
          <pc:docMk/>
          <pc:sldMk cId="2694205135" sldId="318"/>
        </pc:sldMkLst>
        <pc:spChg chg="mod">
          <ac:chgData name="Bloom, Ashley (EOTSS)" userId="72d0e8ae-2e4f-4bb9-94cd-a4385f38aed0" providerId="ADAL" clId="{22E14732-C1F2-4214-BF17-C33A70748E2C}" dt="2024-08-05T13:22:53.939" v="251" actId="20577"/>
          <ac:spMkLst>
            <pc:docMk/>
            <pc:sldMk cId="2694205135" sldId="318"/>
            <ac:spMk id="4" creationId="{585C4FBB-C0C9-1809-323F-D5D3DC4617DA}"/>
          </ac:spMkLst>
        </pc:spChg>
      </pc:sldChg>
      <pc:sldChg chg="modSp mod">
        <pc:chgData name="Bloom, Ashley (EOTSS)" userId="72d0e8ae-2e4f-4bb9-94cd-a4385f38aed0" providerId="ADAL" clId="{22E14732-C1F2-4214-BF17-C33A70748E2C}" dt="2024-08-05T16:41:13.277" v="2034" actId="313"/>
        <pc:sldMkLst>
          <pc:docMk/>
          <pc:sldMk cId="518607733" sldId="321"/>
        </pc:sldMkLst>
        <pc:spChg chg="mod">
          <ac:chgData name="Bloom, Ashley (EOTSS)" userId="72d0e8ae-2e4f-4bb9-94cd-a4385f38aed0" providerId="ADAL" clId="{22E14732-C1F2-4214-BF17-C33A70748E2C}" dt="2024-08-05T16:41:13.277" v="2034" actId="313"/>
          <ac:spMkLst>
            <pc:docMk/>
            <pc:sldMk cId="518607733" sldId="321"/>
            <ac:spMk id="2" creationId="{F294EE36-9757-A459-D27E-8B9B078AA112}"/>
          </ac:spMkLst>
        </pc:spChg>
        <pc:spChg chg="mod">
          <ac:chgData name="Bloom, Ashley (EOTSS)" userId="72d0e8ae-2e4f-4bb9-94cd-a4385f38aed0" providerId="ADAL" clId="{22E14732-C1F2-4214-BF17-C33A70748E2C}" dt="2024-08-05T13:29:42.716" v="612" actId="20577"/>
          <ac:spMkLst>
            <pc:docMk/>
            <pc:sldMk cId="518607733" sldId="321"/>
            <ac:spMk id="4" creationId="{585C4FBB-C0C9-1809-323F-D5D3DC4617DA}"/>
          </ac:spMkLst>
        </pc:spChg>
      </pc:sldChg>
      <pc:sldChg chg="del">
        <pc:chgData name="Bloom, Ashley (EOTSS)" userId="72d0e8ae-2e4f-4bb9-94cd-a4385f38aed0" providerId="ADAL" clId="{22E14732-C1F2-4214-BF17-C33A70748E2C}" dt="2024-08-05T13:26:19.316" v="567" actId="2696"/>
        <pc:sldMkLst>
          <pc:docMk/>
          <pc:sldMk cId="3439405254" sldId="322"/>
        </pc:sldMkLst>
      </pc:sldChg>
      <pc:sldChg chg="del">
        <pc:chgData name="Bloom, Ashley (EOTSS)" userId="72d0e8ae-2e4f-4bb9-94cd-a4385f38aed0" providerId="ADAL" clId="{22E14732-C1F2-4214-BF17-C33A70748E2C}" dt="2024-08-05T13:31:27.469" v="680" actId="2696"/>
        <pc:sldMkLst>
          <pc:docMk/>
          <pc:sldMk cId="3872346313" sldId="323"/>
        </pc:sldMkLst>
      </pc:sldChg>
      <pc:sldChg chg="del">
        <pc:chgData name="Bloom, Ashley (EOTSS)" userId="72d0e8ae-2e4f-4bb9-94cd-a4385f38aed0" providerId="ADAL" clId="{22E14732-C1F2-4214-BF17-C33A70748E2C}" dt="2024-08-05T16:31:15.040" v="1422" actId="2696"/>
        <pc:sldMkLst>
          <pc:docMk/>
          <pc:sldMk cId="2168029450" sldId="330"/>
        </pc:sldMkLst>
      </pc:sldChg>
      <pc:sldChg chg="modSp mod">
        <pc:chgData name="Bloom, Ashley (EOTSS)" userId="72d0e8ae-2e4f-4bb9-94cd-a4385f38aed0" providerId="ADAL" clId="{22E14732-C1F2-4214-BF17-C33A70748E2C}" dt="2024-08-05T13:31:05.662" v="679" actId="20577"/>
        <pc:sldMkLst>
          <pc:docMk/>
          <pc:sldMk cId="2047830750" sldId="333"/>
        </pc:sldMkLst>
        <pc:spChg chg="mod">
          <ac:chgData name="Bloom, Ashley (EOTSS)" userId="72d0e8ae-2e4f-4bb9-94cd-a4385f38aed0" providerId="ADAL" clId="{22E14732-C1F2-4214-BF17-C33A70748E2C}" dt="2024-08-05T13:31:05.662" v="679" actId="20577"/>
          <ac:spMkLst>
            <pc:docMk/>
            <pc:sldMk cId="2047830750" sldId="333"/>
            <ac:spMk id="5" creationId="{287D025C-3BFB-7356-B452-63A3CAE75A33}"/>
          </ac:spMkLst>
        </pc:spChg>
      </pc:sldChg>
      <pc:sldChg chg="addSp delSp modSp new mod setBg modClrScheme chgLayout">
        <pc:chgData name="Bloom, Ashley (EOTSS)" userId="72d0e8ae-2e4f-4bb9-94cd-a4385f38aed0" providerId="ADAL" clId="{22E14732-C1F2-4214-BF17-C33A70748E2C}" dt="2024-08-05T13:29:18.135" v="607" actId="947"/>
        <pc:sldMkLst>
          <pc:docMk/>
          <pc:sldMk cId="3220738584" sldId="336"/>
        </pc:sldMkLst>
        <pc:spChg chg="del mod ord">
          <ac:chgData name="Bloom, Ashley (EOTSS)" userId="72d0e8ae-2e4f-4bb9-94cd-a4385f38aed0" providerId="ADAL" clId="{22E14732-C1F2-4214-BF17-C33A70748E2C}" dt="2024-08-05T13:27:39.276" v="570" actId="700"/>
          <ac:spMkLst>
            <pc:docMk/>
            <pc:sldMk cId="3220738584" sldId="336"/>
            <ac:spMk id="2" creationId="{0F71F3E9-634A-2B19-DD95-8A73C320FE87}"/>
          </ac:spMkLst>
        </pc:spChg>
        <pc:spChg chg="del mod ord">
          <ac:chgData name="Bloom, Ashley (EOTSS)" userId="72d0e8ae-2e4f-4bb9-94cd-a4385f38aed0" providerId="ADAL" clId="{22E14732-C1F2-4214-BF17-C33A70748E2C}" dt="2024-08-05T13:27:39.276" v="570" actId="700"/>
          <ac:spMkLst>
            <pc:docMk/>
            <pc:sldMk cId="3220738584" sldId="336"/>
            <ac:spMk id="3" creationId="{92F4E42E-DBE7-F61C-F104-2D5407AEAB4F}"/>
          </ac:spMkLst>
        </pc:spChg>
        <pc:spChg chg="add mod ord">
          <ac:chgData name="Bloom, Ashley (EOTSS)" userId="72d0e8ae-2e4f-4bb9-94cd-a4385f38aed0" providerId="ADAL" clId="{22E14732-C1F2-4214-BF17-C33A70748E2C}" dt="2024-08-05T13:29:18.135" v="607" actId="947"/>
          <ac:spMkLst>
            <pc:docMk/>
            <pc:sldMk cId="3220738584" sldId="336"/>
            <ac:spMk id="4" creationId="{C9D00528-9751-C23D-7535-8C07BA7B18A3}"/>
          </ac:spMkLst>
        </pc:spChg>
        <pc:spChg chg="add mod ord">
          <ac:chgData name="Bloom, Ashley (EOTSS)" userId="72d0e8ae-2e4f-4bb9-94cd-a4385f38aed0" providerId="ADAL" clId="{22E14732-C1F2-4214-BF17-C33A70748E2C}" dt="2024-08-05T13:27:39.276" v="570" actId="700"/>
          <ac:spMkLst>
            <pc:docMk/>
            <pc:sldMk cId="3220738584" sldId="336"/>
            <ac:spMk id="5" creationId="{3AA94BBB-B9CC-C70B-C37E-DFA5A3F85AC4}"/>
          </ac:spMkLst>
        </pc:spChg>
      </pc:sldChg>
      <pc:sldChg chg="addSp delSp modSp new mod modClrScheme chgLayout">
        <pc:chgData name="Bloom, Ashley (EOTSS)" userId="72d0e8ae-2e4f-4bb9-94cd-a4385f38aed0" providerId="ADAL" clId="{22E14732-C1F2-4214-BF17-C33A70748E2C}" dt="2024-08-05T16:28:51.469" v="1421" actId="12"/>
        <pc:sldMkLst>
          <pc:docMk/>
          <pc:sldMk cId="1793753156" sldId="337"/>
        </pc:sldMkLst>
        <pc:spChg chg="mod ord">
          <ac:chgData name="Bloom, Ashley (EOTSS)" userId="72d0e8ae-2e4f-4bb9-94cd-a4385f38aed0" providerId="ADAL" clId="{22E14732-C1F2-4214-BF17-C33A70748E2C}" dt="2024-08-05T16:19:50.525" v="724" actId="700"/>
          <ac:spMkLst>
            <pc:docMk/>
            <pc:sldMk cId="1793753156" sldId="337"/>
            <ac:spMk id="2" creationId="{BD58BC87-93BD-7475-BE77-47FAB842B2CA}"/>
          </ac:spMkLst>
        </pc:spChg>
        <pc:spChg chg="del mod ord">
          <ac:chgData name="Bloom, Ashley (EOTSS)" userId="72d0e8ae-2e4f-4bb9-94cd-a4385f38aed0" providerId="ADAL" clId="{22E14732-C1F2-4214-BF17-C33A70748E2C}" dt="2024-08-05T16:19:50.525" v="724" actId="700"/>
          <ac:spMkLst>
            <pc:docMk/>
            <pc:sldMk cId="1793753156" sldId="337"/>
            <ac:spMk id="3" creationId="{7617CFC5-FB88-9625-7DBA-25C864FBCB99}"/>
          </ac:spMkLst>
        </pc:spChg>
        <pc:spChg chg="add mod ord">
          <ac:chgData name="Bloom, Ashley (EOTSS)" userId="72d0e8ae-2e4f-4bb9-94cd-a4385f38aed0" providerId="ADAL" clId="{22E14732-C1F2-4214-BF17-C33A70748E2C}" dt="2024-08-05T16:28:51.469" v="1421" actId="12"/>
          <ac:spMkLst>
            <pc:docMk/>
            <pc:sldMk cId="1793753156" sldId="337"/>
            <ac:spMk id="4" creationId="{4933915F-E805-FBAE-B5FB-65707DC76C95}"/>
          </ac:spMkLst>
        </pc:spChg>
        <pc:spChg chg="add mod ord">
          <ac:chgData name="Bloom, Ashley (EOTSS)" userId="72d0e8ae-2e4f-4bb9-94cd-a4385f38aed0" providerId="ADAL" clId="{22E14732-C1F2-4214-BF17-C33A70748E2C}" dt="2024-08-05T16:28:33.894" v="1420" actId="12"/>
          <ac:spMkLst>
            <pc:docMk/>
            <pc:sldMk cId="1793753156" sldId="337"/>
            <ac:spMk id="5" creationId="{E09E0F86-C1C4-CD78-C1FC-EEBEB3A5F9FF}"/>
          </ac:spMkLst>
        </pc:spChg>
      </pc:sldChg>
    </pc:docChg>
  </pc:docChgLst>
  <pc:docChgLst>
    <pc:chgData name="Bloom, Ashley (EOTSS)" userId="72d0e8ae-2e4f-4bb9-94cd-a4385f38aed0" providerId="ADAL" clId="{92C79ABB-F1C3-4507-9E6B-7C0A7DFF251A}"/>
    <pc:docChg chg="addSld delSld modSld">
      <pc:chgData name="Bloom, Ashley (EOTSS)" userId="72d0e8ae-2e4f-4bb9-94cd-a4385f38aed0" providerId="ADAL" clId="{92C79ABB-F1C3-4507-9E6B-7C0A7DFF251A}" dt="2024-08-09T23:01:21.658" v="49" actId="12"/>
      <pc:docMkLst>
        <pc:docMk/>
      </pc:docMkLst>
      <pc:sldChg chg="modSp mod">
        <pc:chgData name="Bloom, Ashley (EOTSS)" userId="72d0e8ae-2e4f-4bb9-94cd-a4385f38aed0" providerId="ADAL" clId="{92C79ABB-F1C3-4507-9E6B-7C0A7DFF251A}" dt="2024-08-09T22:50:30.766" v="0" actId="20577"/>
        <pc:sldMkLst>
          <pc:docMk/>
          <pc:sldMk cId="518607733" sldId="321"/>
        </pc:sldMkLst>
        <pc:spChg chg="mod">
          <ac:chgData name="Bloom, Ashley (EOTSS)" userId="72d0e8ae-2e4f-4bb9-94cd-a4385f38aed0" providerId="ADAL" clId="{92C79ABB-F1C3-4507-9E6B-7C0A7DFF251A}" dt="2024-08-09T22:50:30.766" v="0" actId="20577"/>
          <ac:spMkLst>
            <pc:docMk/>
            <pc:sldMk cId="518607733" sldId="321"/>
            <ac:spMk id="2" creationId="{F294EE36-9757-A459-D27E-8B9B078AA112}"/>
          </ac:spMkLst>
        </pc:spChg>
      </pc:sldChg>
      <pc:sldChg chg="modSp mod">
        <pc:chgData name="Bloom, Ashley (EOTSS)" userId="72d0e8ae-2e4f-4bb9-94cd-a4385f38aed0" providerId="ADAL" clId="{92C79ABB-F1C3-4507-9E6B-7C0A7DFF251A}" dt="2024-08-09T22:52:34.541" v="48" actId="20577"/>
        <pc:sldMkLst>
          <pc:docMk/>
          <pc:sldMk cId="3925676025" sldId="326"/>
        </pc:sldMkLst>
        <pc:spChg chg="mod">
          <ac:chgData name="Bloom, Ashley (EOTSS)" userId="72d0e8ae-2e4f-4bb9-94cd-a4385f38aed0" providerId="ADAL" clId="{92C79ABB-F1C3-4507-9E6B-7C0A7DFF251A}" dt="2024-08-09T22:52:34.541" v="48" actId="20577"/>
          <ac:spMkLst>
            <pc:docMk/>
            <pc:sldMk cId="3925676025" sldId="326"/>
            <ac:spMk id="3" creationId="{FE019644-3B0C-9F1E-BA5E-92235938967F}"/>
          </ac:spMkLst>
        </pc:spChg>
      </pc:sldChg>
      <pc:sldChg chg="del">
        <pc:chgData name="Bloom, Ashley (EOTSS)" userId="72d0e8ae-2e4f-4bb9-94cd-a4385f38aed0" providerId="ADAL" clId="{92C79ABB-F1C3-4507-9E6B-7C0A7DFF251A}" dt="2024-08-09T22:52:10.587" v="47" actId="2696"/>
        <pc:sldMkLst>
          <pc:docMk/>
          <pc:sldMk cId="2729007047" sldId="331"/>
        </pc:sldMkLst>
      </pc:sldChg>
      <pc:sldChg chg="modSp new mod">
        <pc:chgData name="Bloom, Ashley (EOTSS)" userId="72d0e8ae-2e4f-4bb9-94cd-a4385f38aed0" providerId="ADAL" clId="{92C79ABB-F1C3-4507-9E6B-7C0A7DFF251A}" dt="2024-08-09T23:01:21.658" v="49" actId="12"/>
        <pc:sldMkLst>
          <pc:docMk/>
          <pc:sldMk cId="866759795" sldId="337"/>
        </pc:sldMkLst>
        <pc:spChg chg="mod">
          <ac:chgData name="Bloom, Ashley (EOTSS)" userId="72d0e8ae-2e4f-4bb9-94cd-a4385f38aed0" providerId="ADAL" clId="{92C79ABB-F1C3-4507-9E6B-7C0A7DFF251A}" dt="2024-08-09T22:51:31.566" v="29" actId="122"/>
          <ac:spMkLst>
            <pc:docMk/>
            <pc:sldMk cId="866759795" sldId="337"/>
            <ac:spMk id="2" creationId="{E3FD2AB4-10EA-55F6-4D6F-559E838ED645}"/>
          </ac:spMkLst>
        </pc:spChg>
        <pc:spChg chg="mod">
          <ac:chgData name="Bloom, Ashley (EOTSS)" userId="72d0e8ae-2e4f-4bb9-94cd-a4385f38aed0" providerId="ADAL" clId="{92C79ABB-F1C3-4507-9E6B-7C0A7DFF251A}" dt="2024-08-09T23:01:21.658" v="49" actId="12"/>
          <ac:spMkLst>
            <pc:docMk/>
            <pc:sldMk cId="866759795" sldId="337"/>
            <ac:spMk id="3" creationId="{71DBD2FB-B91B-969E-92B9-2DEDC11B5068}"/>
          </ac:spMkLst>
        </pc:spChg>
      </pc:sldChg>
      <pc:sldChg chg="del">
        <pc:chgData name="Bloom, Ashley (EOTSS)" userId="72d0e8ae-2e4f-4bb9-94cd-a4385f38aed0" providerId="ADAL" clId="{92C79ABB-F1C3-4507-9E6B-7C0A7DFF251A}" dt="2024-08-09T22:51:11.236" v="1" actId="2696"/>
        <pc:sldMkLst>
          <pc:docMk/>
          <pc:sldMk cId="1793753156" sldId="33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8/12/24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915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720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16CD3-E3F8-65FF-D157-8B9D7FCF9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96A5CD-045D-2873-692A-7BA52738F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3DB61-D7FD-F04B-D86C-02E79E7D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8/12/24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834E9-A8E2-9BD6-4F03-4F109C3B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D6593-6B78-3691-CA63-918F7D6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10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06F8-9682-A0AE-CF43-0BB8DAF6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DA7CB-C508-2362-B80B-D99171B05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AD474-20A6-3028-12C2-A950110A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8/12/24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0357-D3D4-A5CF-09BF-8D580540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CCCA4-E0E8-D74B-34A7-0289DA34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5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1E342D-8F58-5396-C2CA-B9CFC17A8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F945-525E-98CE-ADE7-6B5F390B9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A1449-BEEA-2C1F-BA27-64BE6A77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8/12/24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E24E2-82C8-B0A7-EF2F-8A0A1BAB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BBF6-EA44-13C4-0918-C500762A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5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py, 1c">
  <p:cSld name="Title, copy, 1c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69" name="Google Shape;69;p11"/>
          <p:cNvSpPr/>
          <p:nvPr/>
        </p:nvSpPr>
        <p:spPr>
          <a:xfrm>
            <a:off x="594367" y="763767"/>
            <a:ext cx="731739" cy="83924"/>
          </a:xfrm>
          <a:custGeom>
            <a:avLst/>
            <a:gdLst/>
            <a:ahLst/>
            <a:cxnLst/>
            <a:rect l="l" t="t" r="r" b="b"/>
            <a:pathLst>
              <a:path w="162729" h="19234" extrusionOk="0">
                <a:moveTo>
                  <a:pt x="305" y="0"/>
                </a:moveTo>
                <a:lnTo>
                  <a:pt x="162729" y="0"/>
                </a:lnTo>
                <a:lnTo>
                  <a:pt x="147464" y="19234"/>
                </a:lnTo>
                <a:lnTo>
                  <a:pt x="0" y="19234"/>
                </a:lnTo>
                <a:close/>
              </a:path>
            </a:pathLst>
          </a:custGeom>
          <a:solidFill>
            <a:srgbClr val="43956F"/>
          </a:solidFill>
          <a:ln>
            <a:noFill/>
          </a:ln>
        </p:spPr>
      </p:sp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594367" y="847700"/>
            <a:ext cx="109880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None/>
              <a:defRPr>
                <a:solidFill>
                  <a:srgbClr val="66666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/>
          <p:nvPr/>
        </p:nvSpPr>
        <p:spPr>
          <a:xfrm>
            <a:off x="0" y="0"/>
            <a:ext cx="12192000" cy="5248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2" name="Google Shape;72;p11"/>
          <p:cNvSpPr>
            <a:spLocks noGrp="1"/>
          </p:cNvSpPr>
          <p:nvPr>
            <p:ph type="pic" idx="2"/>
          </p:nvPr>
        </p:nvSpPr>
        <p:spPr>
          <a:xfrm>
            <a:off x="8077025" y="1524000"/>
            <a:ext cx="3505200" cy="45704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609600" y="1524000"/>
            <a:ext cx="7246800" cy="45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1pPr>
            <a:lvl2pPr marL="1219170" lvl="1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0505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A7B17"/>
          </p15:clr>
        </p15:guide>
        <p15:guide id="2" pos="2048">
          <p15:clr>
            <a:srgbClr val="FA7B17"/>
          </p15:clr>
        </p15:guide>
        <p15:guide id="3" orient="horz" pos="2952">
          <p15:clr>
            <a:srgbClr val="FA7B17"/>
          </p15:clr>
        </p15:guide>
        <p15:guide id="4" orient="horz" pos="361">
          <p15:clr>
            <a:srgbClr val="FA7B17"/>
          </p15:clr>
        </p15:guide>
        <p15:guide id="5" orient="horz" pos="2879">
          <p15:clr>
            <a:srgbClr val="FA7B17"/>
          </p15:clr>
        </p15:guide>
        <p15:guide id="6" orient="horz" pos="648">
          <p15:clr>
            <a:srgbClr val="FA7B17"/>
          </p15:clr>
        </p15:guide>
        <p15:guide id="7" orient="horz" pos="720">
          <p15:clr>
            <a:srgbClr val="FA7B17"/>
          </p15:clr>
        </p15:guide>
        <p15:guide id="8" pos="3712">
          <p15:clr>
            <a:srgbClr val="FA7B17"/>
          </p15:clr>
        </p15:guide>
        <p15:guide id="9" pos="5472">
          <p15:clr>
            <a:srgbClr val="FA7B17"/>
          </p15:clr>
        </p15:guide>
        <p15:guide id="10" pos="288">
          <p15:clr>
            <a:srgbClr val="FA7B17"/>
          </p15:clr>
        </p15:guide>
        <p15:guide id="11" pos="1944">
          <p15:clr>
            <a:srgbClr val="FA7B17"/>
          </p15:clr>
        </p15:guide>
        <p15:guide id="12" pos="3816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BB31-44E9-9CFF-8654-752C24BC6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2D67-B94A-38F0-651C-7CCC2E875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C2729-6239-A731-E746-3CF5D957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8/12/24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C237-8FF2-7A31-DEAD-40723FBC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34098-D748-40D9-E23C-1589F5CC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3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5F6E-6598-6429-C068-BCF84D8A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53C6E-C0CF-EDB7-4D50-9C4E6BE2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6935C-9378-8E3E-8E33-BA942178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8/12/24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FDEE4-67BF-3A8C-9105-CBAE7024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CCC85-D3D0-57D6-5D23-F638773D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7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77ED-6505-51AA-808C-DD8D7A04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CBC13-45A3-9AD7-4FB0-F1B604B2C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E6A47-0777-21F2-0CE2-86BD3D5A9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6B289-D712-EEDF-63B8-A4227907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8/12/24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64FFA-DBE8-A256-1903-1ABCD5D5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70608-DF96-540D-04AA-5E7C0230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0081-C479-1023-2DB5-25EA19116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1CB3D-F768-A9F4-1960-213034D64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774AE-4207-6D44-B471-0AB914588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8F353F-295C-D9FD-2ED3-7B73233F7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6F19C-EFC6-E5D5-1812-FBCA5E4D9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C3060-A6EF-510E-8AB5-0C9D75E90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8/12/24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C91ECF-4C69-C510-400C-D91035C6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C3A4-1AB9-0CC7-EBE7-E32D7724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20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DC9A1-08EB-282A-A916-CFC3E9B3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3B006D-8437-1DA1-5B2B-AC78260B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8/12/24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54CDF-E821-BAEF-48A7-098F3164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40F1-7CE4-C7A4-3D99-B0E27D7B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87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BACEF-2F50-EA22-6C4F-18039AF2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8/12/24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2C514-4569-3945-8ED6-46C9783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D7AAC-DB7F-B53A-E845-368AD323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82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4201D-3C20-08A2-1A00-BB35A2C8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CC649-78C2-440E-288E-AD182EB7F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A293A-BD92-F92A-2FB5-60171094A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53482-A118-DE70-728C-B7881B8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8/12/24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CC79B-4F40-5B84-6179-B7B704021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B295F-D339-27FB-B83D-77C8DC7D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50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7AEC-1759-2D55-981E-685B58E3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2AB652-DF4D-4B97-498F-D61510548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4531E-F73B-B054-6FFA-F3178FAA2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0A044-E9EB-8740-E05D-F33FFE73A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8/12/24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4EF77-5084-4696-08FD-C3CF2ED4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74D91-A9A4-D327-CC76-423883CD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77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52C21-55AD-7802-F193-5BA63E1CD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74C75-AEB6-4584-F94E-530AD4C2E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5DB0-C1BD-DCE8-93AA-39D37CC3C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8/12/24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C0291-F365-C302-7660-17A8604B8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FE432-992F-558C-8D40-3AD218D1A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1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8927A-E7A3-ED63-CCF9-F733A80C6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12374"/>
            <a:ext cx="9144000" cy="320516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2"/>
                </a:solidFill>
              </a:rPr>
              <a:t>Digital Accessibility and Equity Governance Board </a:t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>
                <a:solidFill>
                  <a:schemeClr val="bg2"/>
                </a:solidFill>
              </a:rPr>
              <a:t>Community Outreach </a:t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>
                <a:solidFill>
                  <a:schemeClr val="bg2"/>
                </a:solidFill>
              </a:rPr>
              <a:t>Working Group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F786E-4EF4-B345-0F01-3F2D068BD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48200"/>
            <a:ext cx="9144000" cy="1317175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August 13, 2024</a:t>
            </a:r>
          </a:p>
        </p:txBody>
      </p:sp>
    </p:spTree>
    <p:extLst>
      <p:ext uri="{BB962C8B-B14F-4D97-AF65-F5344CB8AC3E}">
        <p14:creationId xmlns:p14="http://schemas.microsoft.com/office/powerpoint/2010/main" val="4274120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705B9-4949-A9AF-058D-3473C50A2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Goal for Objective Working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A8279-798A-E2E8-7F9F-B1D20E4F1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Advance digital accessibility and equity for all Commonwealth employees and the public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Provide recommendations to create an accessible, usable and inclusive digital environment for all MA employees and residents to fully participate in programs, services and activities</a:t>
            </a:r>
          </a:p>
        </p:txBody>
      </p:sp>
    </p:spTree>
    <p:extLst>
      <p:ext uri="{BB962C8B-B14F-4D97-AF65-F5344CB8AC3E}">
        <p14:creationId xmlns:p14="http://schemas.microsoft.com/office/powerpoint/2010/main" val="32003327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C22B0-94C1-E245-DB44-C0911CEBF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Objective Working Groups Composition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BAA00-0ABB-84F3-A0D5-0B6AF1466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Objective working groups will consist of the following: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4 working groups to cover the objectives</a:t>
            </a:r>
          </a:p>
          <a:p>
            <a:r>
              <a:rPr lang="en-US" dirty="0"/>
              <a:t>Groups will have co-leads consisting of a board member(s) and a public board member</a:t>
            </a:r>
          </a:p>
          <a:p>
            <a:r>
              <a:rPr lang="en-US" dirty="0"/>
              <a:t>Groups will include additional board members</a:t>
            </a:r>
          </a:p>
          <a:p>
            <a:r>
              <a:rPr lang="en-US" dirty="0"/>
              <a:t>Groups may bring in external expertise if needed</a:t>
            </a:r>
          </a:p>
          <a:p>
            <a:r>
              <a:rPr lang="en-US" dirty="0"/>
              <a:t>Groups can collaborate with EOTSS staff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084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C6D93-6BF3-4A7E-4F1D-6789F56F1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Purpose for Objective working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19644-3B0C-9F1E-BA5E-922359389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Objective working groups created to accomplish the following: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Meet throughout the fiscal year to identify strategies and milestones related to the goals and objectives</a:t>
            </a:r>
          </a:p>
          <a:p>
            <a:r>
              <a:rPr lang="en-US" dirty="0"/>
              <a:t>Decide on 1 or 2 measurable and achievable goals related to the objectives</a:t>
            </a:r>
          </a:p>
          <a:p>
            <a:r>
              <a:rPr lang="en-US" dirty="0"/>
              <a:t>Identify what success looks like for each of the objectives</a:t>
            </a:r>
          </a:p>
          <a:p>
            <a:r>
              <a:rPr lang="en-US" dirty="0"/>
              <a:t>Present group updates related to the objectives and goals at future board meetings for additional feedback leading to final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3925676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D9C9A-C35C-77ED-F019-23F078F1E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365125"/>
            <a:ext cx="11364685" cy="1325563"/>
          </a:xfrm>
        </p:spPr>
        <p:txBody>
          <a:bodyPr/>
          <a:lstStyle/>
          <a:p>
            <a:pPr algn="ctr"/>
            <a:r>
              <a:rPr lang="en-US" dirty="0"/>
              <a:t>Objective Working Group 2: Community Outreach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C7A04-2827-D017-9772-5806F532C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Engage community stakeholders to collect feedback to enhance accessibility across digital channels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Group members:</a:t>
            </a:r>
          </a:p>
          <a:p>
            <a:pPr marL="0" indent="0">
              <a:buNone/>
            </a:pPr>
            <a:r>
              <a:rPr lang="en-US" dirty="0"/>
              <a:t>Co-leads: Yarlennys Villaman and Minh Ha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Questions for discussion:</a:t>
            </a:r>
          </a:p>
          <a:p>
            <a:r>
              <a:rPr lang="en-US" dirty="0"/>
              <a:t>What methods does the Commonwealth provide for the public to provide feedback on digital accessibility and equity?</a:t>
            </a:r>
          </a:p>
          <a:p>
            <a:r>
              <a:rPr lang="en-US" dirty="0"/>
              <a:t>How can the Commonwealth increase public engagement and feedback opportunities to advance digital accessibility and equity?</a:t>
            </a:r>
          </a:p>
        </p:txBody>
      </p:sp>
    </p:spTree>
    <p:extLst>
      <p:ext uri="{BB962C8B-B14F-4D97-AF65-F5344CB8AC3E}">
        <p14:creationId xmlns:p14="http://schemas.microsoft.com/office/powerpoint/2010/main" val="41685080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87D025C-3BFB-7356-B452-63A3CAE75A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Next Steps </a:t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>
                <a:solidFill>
                  <a:schemeClr val="bg2"/>
                </a:solidFill>
              </a:rPr>
              <a:t>for Objective Working Group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5736484A-E4EC-40C9-FDA6-61675BB676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8307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C224-3E84-716D-8D23-88E192793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Next for This Working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BF46A-1C58-3DFA-BEE3-38876A216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Coming up for the group: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EOTSS accessibility team and group co-leads schedule a 2nd meeting before September 11th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Deep dive into objective at 2</a:t>
            </a:r>
            <a:r>
              <a:rPr lang="en-US" baseline="30000" dirty="0"/>
              <a:t>nd</a:t>
            </a:r>
            <a:r>
              <a:rPr lang="en-US" dirty="0"/>
              <a:t> meeting and create 1 of 2 measurable and achievable goals,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Present working group goals for feedback at the September 11</a:t>
            </a:r>
            <a:r>
              <a:rPr lang="en-US" baseline="30000" dirty="0"/>
              <a:t>th</a:t>
            </a:r>
            <a:r>
              <a:rPr lang="en-US" dirty="0"/>
              <a:t> board meeting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Schedule follow-up meetings to create recommendations for board feedback TBD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Create final recommendations to present to the board based on feedback TBD</a:t>
            </a:r>
          </a:p>
        </p:txBody>
      </p:sp>
    </p:spTree>
    <p:extLst>
      <p:ext uri="{BB962C8B-B14F-4D97-AF65-F5344CB8AC3E}">
        <p14:creationId xmlns:p14="http://schemas.microsoft.com/office/powerpoint/2010/main" val="28906220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A6813C-6E89-1EE2-AC63-6B853BC113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Working Group Member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C3E53A5-789C-3144-B44A-2E90BF8CF6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0825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C97FB7-B290-1CEE-5386-BFD7E91F9F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Public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5BD7953-CE80-490A-A859-65590FA370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9624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8443-73C3-3D2B-53F2-3821D0DC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Guidelines for Public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1CBB8-6783-3D3A-8FBF-39106B8B5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Time permitting, members of the public are welcomed to provide comments and feedback. 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K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S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You may also send a comment in the chat (include your name) and the comment will be read out loud on your behalf.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0022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7CDE48-60C5-49D5-683E-B41FBA9497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Thank You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013A583-8731-560D-F34E-65B9CB494D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402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3F9F-DF46-6B09-C33E-3F7355B11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0BF8-ACE0-1642-E7A4-63B54E626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Introduction and Roll Call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OML Training Presentation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group expectations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and Discuss Working Group Objective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Next Steps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Remarks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Remarks</a:t>
            </a:r>
          </a:p>
        </p:txBody>
      </p:sp>
    </p:spTree>
    <p:extLst>
      <p:ext uri="{BB962C8B-B14F-4D97-AF65-F5344CB8AC3E}">
        <p14:creationId xmlns:p14="http://schemas.microsoft.com/office/powerpoint/2010/main" val="907641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Introduction and Roll Call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A65178F-16A7-D9D2-1A6F-346C7012AD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25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Member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609600" indent="-457200"/>
            <a:r>
              <a:rPr lang="en-US" b="1" dirty="0"/>
              <a:t>Jason Snyder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Secretary, Executive Office of Technology Services and Security</a:t>
            </a:r>
          </a:p>
          <a:p>
            <a:pPr marL="609600" indent="-457200"/>
            <a:r>
              <a:rPr lang="en-US" b="1" dirty="0"/>
              <a:t>Ashley Bloom</a:t>
            </a:r>
            <a:r>
              <a:rPr lang="en-US" dirty="0"/>
              <a:t>, CIAO, Executive Office of Technology Services and Security</a:t>
            </a:r>
          </a:p>
          <a:p>
            <a:pPr marL="609600" indent="-457200"/>
            <a:r>
              <a:rPr lang="en-US" b="1" dirty="0"/>
              <a:t>Antoine Harrison</a:t>
            </a:r>
            <a:r>
              <a:rPr lang="en-US" dirty="0"/>
              <a:t>, Secretariat CIO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Executive Office of Education</a:t>
            </a:r>
          </a:p>
          <a:p>
            <a:pPr marL="609600" indent="-457200"/>
            <a:r>
              <a:rPr lang="en-US" b="1" dirty="0"/>
              <a:t>Faye Boardman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COO, Executive Office of Energy and Environmental Affairs</a:t>
            </a:r>
          </a:p>
          <a:p>
            <a:pPr marL="609600" indent="-457200"/>
            <a:r>
              <a:rPr lang="en-US" b="1" dirty="0"/>
              <a:t>Yarlennys Villaman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Director of Community Affairs, Governor’s Office</a:t>
            </a:r>
          </a:p>
          <a:p>
            <a:pPr marL="609600" indent="-457200"/>
            <a:r>
              <a:rPr lang="en-US" b="1" dirty="0"/>
              <a:t>John Oliveira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Commissioner, Massachusetts Commission for the Blind</a:t>
            </a:r>
          </a:p>
          <a:p>
            <a:pPr marL="609600" indent="-457200"/>
            <a:r>
              <a:rPr lang="en-US" b="1" dirty="0">
                <a:ea typeface="Noto Sans Light" panose="020B0402040504020204" pitchFamily="34" charset="0"/>
                <a:cs typeface="Noto Sans Light" panose="020B0402040504020204" pitchFamily="34" charset="0"/>
              </a:rPr>
              <a:t>Minh Ha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Public Member</a:t>
            </a:r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5C4FBB-C0C9-1809-323F-D5D3DC4617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Open Meeting Law Presentation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4707B7B-9C71-2011-368B-AB6FC18BB2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205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5C4FBB-C0C9-1809-323F-D5D3DC461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Open Meeting Law Presentation Info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294EE36-9757-A459-D27E-8B9B078AA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Provided by Attorney General’s Office</a:t>
            </a:r>
          </a:p>
          <a:p>
            <a:r>
              <a:rPr lang="en-US" dirty="0"/>
              <a:t>August 8</a:t>
            </a:r>
            <a:r>
              <a:rPr lang="en-US" baseline="30000" dirty="0"/>
              <a:t>th</a:t>
            </a:r>
            <a:r>
              <a:rPr lang="en-US" dirty="0"/>
              <a:t> presentation from 12-1 PM EST with future webinar dates</a:t>
            </a:r>
          </a:p>
          <a:p>
            <a:r>
              <a:rPr lang="en-US" dirty="0"/>
              <a:t>Basic introduction to open meeting law requirements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607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D00528-9751-C23D-7535-8C07BA7B18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Review Working Group Expectations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AA94BBB-B9CC-C70B-C37E-DFA5A3F85A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738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D2AB4-10EA-55F6-4D6F-559E838ED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BD2FB-B91B-969E-92B9-2DEDC11B5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Group </a:t>
            </a:r>
            <a:r>
              <a:rPr lang="en-US"/>
              <a:t>outcomes: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Creates goal(s) related to the objective</a:t>
            </a:r>
          </a:p>
          <a:p>
            <a:r>
              <a:rPr lang="en-US" dirty="0"/>
              <a:t>Captures full-board feedback and incorporates into goals and recommendations</a:t>
            </a:r>
          </a:p>
          <a:p>
            <a:r>
              <a:rPr lang="en-US" dirty="0"/>
              <a:t>Presents recommendations for full-board feedback</a:t>
            </a:r>
          </a:p>
          <a:p>
            <a:r>
              <a:rPr lang="en-US" dirty="0"/>
              <a:t>Presents final recommendations to the board for implementation</a:t>
            </a:r>
          </a:p>
          <a:p>
            <a:r>
              <a:rPr lang="en-US" dirty="0"/>
              <a:t>Provides additional future recommendations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759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10731A-A3C1-9E72-06BF-8198567D13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Fiscal Year 2025 Objective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ECC07A5-56E5-E9FA-45EB-CBC7C8B7E0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202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FFFFFF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FFFFFF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EB0132D6C36148A79FBDFBA8F89EE9" ma:contentTypeVersion="22" ma:contentTypeDescription="Create a new document." ma:contentTypeScope="" ma:versionID="7d46e8fdc322f6bb84e57261dc700421">
  <xsd:schema xmlns:xsd="http://www.w3.org/2001/XMLSchema" xmlns:xs="http://www.w3.org/2001/XMLSchema" xmlns:p="http://schemas.microsoft.com/office/2006/metadata/properties" xmlns:ns1="http://schemas.microsoft.com/sharepoint/v3" xmlns:ns2="09a0a711-4b0f-4fc4-96a2-145169229931" xmlns:ns3="925d310d-53cb-4c77-be22-c5fffb1d936d" xmlns:ns4="0df21c9d-47b1-4fd6-87c3-022582b370a5" targetNamespace="http://schemas.microsoft.com/office/2006/metadata/properties" ma:root="true" ma:fieldsID="a52f3fd8f7f0ac67af8ba3235db2ef0f" ns1:_="" ns2:_="" ns3:_="" ns4:_="">
    <xsd:import namespace="http://schemas.microsoft.com/sharepoint/v3"/>
    <xsd:import namespace="09a0a711-4b0f-4fc4-96a2-145169229931"/>
    <xsd:import namespace="925d310d-53cb-4c77-be22-c5fffb1d936d"/>
    <xsd:import namespace="0df21c9d-47b1-4fd6-87c3-022582b370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test" minOccurs="0"/>
                <xsd:element ref="ns1:_ip_UnifiedCompliancePolicyProperties" minOccurs="0"/>
                <xsd:element ref="ns1:_ip_UnifiedCompliancePolicyUIAction" minOccurs="0"/>
                <xsd:element ref="ns3:_x0073_su5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a0a711-4b0f-4fc4-96a2-1451692299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d310d-53cb-4c77-be22-c5fffb1d93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test" ma:index="18" nillable="true" ma:displayName="test" ma:default="1" ma:format="Dropdown" ma:internalName="test">
      <xsd:simpleType>
        <xsd:restriction base="dms:Boolean"/>
      </xsd:simpleType>
    </xsd:element>
    <xsd:element name="_x0073_su5" ma:index="21" nillable="true" ma:displayName="Text" ma:internalName="_x0073_su5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21c9d-47b1-4fd6-87c3-022582b370a5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19CA51A5-FC6B-418D-BD38-4D70BDAEB1B0}" ma:internalName="TaxCatchAll" ma:showField="CatchAllData" ma:web="{09a0a711-4b0f-4fc4-96a2-14516922993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A43E715-9717-4AD2-95C5-3126680A42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a0a711-4b0f-4fc4-96a2-145169229931"/>
    <ds:schemaRef ds:uri="925d310d-53cb-4c77-be22-c5fffb1d936d"/>
    <ds:schemaRef ds:uri="0df21c9d-47b1-4fd6-87c3-022582b37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8089</TotalTime>
  <Words>630</Words>
  <Application>Microsoft Macintosh PowerPoint</Application>
  <PresentationFormat>Widescreen</PresentationFormat>
  <Paragraphs>83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Noto Sans Light</vt:lpstr>
      <vt:lpstr>Aptos</vt:lpstr>
      <vt:lpstr>Aptos Display</vt:lpstr>
      <vt:lpstr>Arial</vt:lpstr>
      <vt:lpstr>Noto Sans</vt:lpstr>
      <vt:lpstr>Wingdings</vt:lpstr>
      <vt:lpstr>Office Theme</vt:lpstr>
      <vt:lpstr>Digital Accessibility and Equity Governance Board  Community Outreach  Working Group Meeting</vt:lpstr>
      <vt:lpstr>Meeting Agenda</vt:lpstr>
      <vt:lpstr>Introduction and Roll Call</vt:lpstr>
      <vt:lpstr>Working Group Member Roll Call</vt:lpstr>
      <vt:lpstr>Open Meeting Law Presentation</vt:lpstr>
      <vt:lpstr>Open Meeting Law Presentation Info</vt:lpstr>
      <vt:lpstr>Review Working Group Expectations</vt:lpstr>
      <vt:lpstr>Working Group Expectations</vt:lpstr>
      <vt:lpstr>Fiscal Year 2025 Objective</vt:lpstr>
      <vt:lpstr>Goal for Objective Working Groups</vt:lpstr>
      <vt:lpstr>Objective Working Groups Composition</vt:lpstr>
      <vt:lpstr>Purpose for Objective working Groups</vt:lpstr>
      <vt:lpstr>Objective Working Group 2: Community Outreach</vt:lpstr>
      <vt:lpstr>Next Steps  for Objective Working Group</vt:lpstr>
      <vt:lpstr>What is Next for This Working Group</vt:lpstr>
      <vt:lpstr>Working Group Member Remarks</vt:lpstr>
      <vt:lpstr>Public Remarks</vt:lpstr>
      <vt:lpstr>Guidelines for Public Remarks</vt:lpstr>
      <vt:lpstr>Thank You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30</cp:revision>
  <dcterms:created xsi:type="dcterms:W3CDTF">2024-03-08T14:56:14Z</dcterms:created>
  <dcterms:modified xsi:type="dcterms:W3CDTF">2024-08-12T15:06:00Z</dcterms:modified>
</cp:coreProperties>
</file>