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4"/>
  </p:notesMasterIdLst>
  <p:sldIdLst>
    <p:sldId id="256" r:id="rId4"/>
    <p:sldId id="257" r:id="rId5"/>
    <p:sldId id="258" r:id="rId6"/>
    <p:sldId id="259" r:id="rId7"/>
    <p:sldId id="324" r:id="rId8"/>
    <p:sldId id="318" r:id="rId9"/>
    <p:sldId id="321" r:id="rId10"/>
    <p:sldId id="336" r:id="rId11"/>
    <p:sldId id="337" r:id="rId12"/>
    <p:sldId id="311" r:id="rId13"/>
    <p:sldId id="335" r:id="rId14"/>
    <p:sldId id="325" r:id="rId15"/>
    <p:sldId id="326" r:id="rId16"/>
    <p:sldId id="327" r:id="rId17"/>
    <p:sldId id="333" r:id="rId18"/>
    <p:sldId id="275" r:id="rId19"/>
    <p:sldId id="266" r:id="rId20"/>
    <p:sldId id="267" r:id="rId21"/>
    <p:sldId id="269" r:id="rId22"/>
    <p:sldId id="271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2177" autoAdjust="0"/>
  </p:normalViewPr>
  <p:slideViewPr>
    <p:cSldViewPr snapToGrid="0">
      <p:cViewPr varScale="1">
        <p:scale>
          <a:sx n="74" d="100"/>
          <a:sy n="74" d="100"/>
        </p:scale>
        <p:origin x="6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oom, Ashley (EOTSS)" userId="72d0e8ae-2e4f-4bb9-94cd-a4385f38aed0" providerId="ADAL" clId="{6341E99F-FE11-443E-99D1-906ADAF04BEC}"/>
    <pc:docChg chg="custSel modSld">
      <pc:chgData name="Bloom, Ashley (EOTSS)" userId="72d0e8ae-2e4f-4bb9-94cd-a4385f38aed0" providerId="ADAL" clId="{6341E99F-FE11-443E-99D1-906ADAF04BEC}" dt="2024-07-19T14:59:48.548" v="425" actId="20577"/>
      <pc:docMkLst>
        <pc:docMk/>
      </pc:docMkLst>
      <pc:sldChg chg="modSp mod">
        <pc:chgData name="Bloom, Ashley (EOTSS)" userId="72d0e8ae-2e4f-4bb9-94cd-a4385f38aed0" providerId="ADAL" clId="{6341E99F-FE11-443E-99D1-906ADAF04BEC}" dt="2024-07-18T18:15:16.884" v="1" actId="20577"/>
        <pc:sldMkLst>
          <pc:docMk/>
          <pc:sldMk cId="4274120308" sldId="256"/>
        </pc:sldMkLst>
        <pc:spChg chg="mod">
          <ac:chgData name="Bloom, Ashley (EOTSS)" userId="72d0e8ae-2e4f-4bb9-94cd-a4385f38aed0" providerId="ADAL" clId="{6341E99F-FE11-443E-99D1-906ADAF04BEC}" dt="2024-07-18T18:15:16.884" v="1" actId="20577"/>
          <ac:spMkLst>
            <pc:docMk/>
            <pc:sldMk cId="4274120308" sldId="256"/>
            <ac:spMk id="2" creationId="{5688927A-E7A3-ED63-CCF9-F733A80C60E4}"/>
          </ac:spMkLst>
        </pc:spChg>
      </pc:sldChg>
      <pc:sldChg chg="modSp mod">
        <pc:chgData name="Bloom, Ashley (EOTSS)" userId="72d0e8ae-2e4f-4bb9-94cd-a4385f38aed0" providerId="ADAL" clId="{6341E99F-FE11-443E-99D1-906ADAF04BEC}" dt="2024-07-18T18:18:11.050" v="4" actId="20577"/>
        <pc:sldMkLst>
          <pc:docMk/>
          <pc:sldMk cId="3377139557" sldId="328"/>
        </pc:sldMkLst>
        <pc:spChg chg="mod">
          <ac:chgData name="Bloom, Ashley (EOTSS)" userId="72d0e8ae-2e4f-4bb9-94cd-a4385f38aed0" providerId="ADAL" clId="{6341E99F-FE11-443E-99D1-906ADAF04BEC}" dt="2024-07-18T18:18:11.050" v="4" actId="20577"/>
          <ac:spMkLst>
            <pc:docMk/>
            <pc:sldMk cId="3377139557" sldId="328"/>
            <ac:spMk id="3" creationId="{86789A9A-004D-B769-8591-EF871F7F365D}"/>
          </ac:spMkLst>
        </pc:spChg>
      </pc:sldChg>
      <pc:sldChg chg="modSp mod">
        <pc:chgData name="Bloom, Ashley (EOTSS)" userId="72d0e8ae-2e4f-4bb9-94cd-a4385f38aed0" providerId="ADAL" clId="{6341E99F-FE11-443E-99D1-906ADAF04BEC}" dt="2024-07-19T14:59:48.548" v="425" actId="20577"/>
        <pc:sldMkLst>
          <pc:docMk/>
          <pc:sldMk cId="2168029450" sldId="330"/>
        </pc:sldMkLst>
        <pc:spChg chg="mod">
          <ac:chgData name="Bloom, Ashley (EOTSS)" userId="72d0e8ae-2e4f-4bb9-94cd-a4385f38aed0" providerId="ADAL" clId="{6341E99F-FE11-443E-99D1-906ADAF04BEC}" dt="2024-07-19T14:59:48.548" v="425" actId="20577"/>
          <ac:spMkLst>
            <pc:docMk/>
            <pc:sldMk cId="2168029450" sldId="330"/>
            <ac:spMk id="3" creationId="{D34D7FE2-4446-AC83-3094-617F85DA032C}"/>
          </ac:spMkLst>
        </pc:spChg>
      </pc:sldChg>
      <pc:sldChg chg="modSp mod">
        <pc:chgData name="Bloom, Ashley (EOTSS)" userId="72d0e8ae-2e4f-4bb9-94cd-a4385f38aed0" providerId="ADAL" clId="{6341E99F-FE11-443E-99D1-906ADAF04BEC}" dt="2024-07-19T14:56:10.304" v="402" actId="20577"/>
        <pc:sldMkLst>
          <pc:docMk/>
          <pc:sldMk cId="2729007047" sldId="331"/>
        </pc:sldMkLst>
        <pc:spChg chg="mod">
          <ac:chgData name="Bloom, Ashley (EOTSS)" userId="72d0e8ae-2e4f-4bb9-94cd-a4385f38aed0" providerId="ADAL" clId="{6341E99F-FE11-443E-99D1-906ADAF04BEC}" dt="2024-07-19T14:56:10.304" v="402" actId="20577"/>
          <ac:spMkLst>
            <pc:docMk/>
            <pc:sldMk cId="2729007047" sldId="331"/>
            <ac:spMk id="3" creationId="{1AD71305-76BE-1773-4108-7FEE0C7B1892}"/>
          </ac:spMkLst>
        </pc:spChg>
      </pc:sldChg>
      <pc:sldChg chg="modSp mod">
        <pc:chgData name="Bloom, Ashley (EOTSS)" userId="72d0e8ae-2e4f-4bb9-94cd-a4385f38aed0" providerId="ADAL" clId="{6341E99F-FE11-443E-99D1-906ADAF04BEC}" dt="2024-07-19T13:30:37.259" v="292" actId="1035"/>
        <pc:sldMkLst>
          <pc:docMk/>
          <pc:sldMk cId="1017622597" sldId="334"/>
        </pc:sldMkLst>
        <pc:spChg chg="mod">
          <ac:chgData name="Bloom, Ashley (EOTSS)" userId="72d0e8ae-2e4f-4bb9-94cd-a4385f38aed0" providerId="ADAL" clId="{6341E99F-FE11-443E-99D1-906ADAF04BEC}" dt="2024-07-19T13:30:37.259" v="292" actId="1035"/>
          <ac:spMkLst>
            <pc:docMk/>
            <pc:sldMk cId="1017622597" sldId="334"/>
            <ac:spMk id="3" creationId="{D6C15BC3-19DB-C3F3-F10B-C1FCA7FD29CB}"/>
          </ac:spMkLst>
        </pc:spChg>
      </pc:sldChg>
    </pc:docChg>
  </pc:docChgLst>
  <pc:docChgLst>
    <pc:chgData name="Bloom, Ashley (EOTSS)" userId="72d0e8ae-2e4f-4bb9-94cd-a4385f38aed0" providerId="ADAL" clId="{82F92155-B68E-4AF5-B835-5989E732D8C6}"/>
    <pc:docChg chg="undo custSel delSld modSld">
      <pc:chgData name="Bloom, Ashley (EOTSS)" userId="72d0e8ae-2e4f-4bb9-94cd-a4385f38aed0" providerId="ADAL" clId="{82F92155-B68E-4AF5-B835-5989E732D8C6}" dt="2024-08-06T17:12:44.628" v="197" actId="20577"/>
      <pc:docMkLst>
        <pc:docMk/>
      </pc:docMkLst>
      <pc:sldChg chg="modSp mod">
        <pc:chgData name="Bloom, Ashley (EOTSS)" userId="72d0e8ae-2e4f-4bb9-94cd-a4385f38aed0" providerId="ADAL" clId="{82F92155-B68E-4AF5-B835-5989E732D8C6}" dt="2024-08-05T21:44:39.712" v="53" actId="20577"/>
        <pc:sldMkLst>
          <pc:docMk/>
          <pc:sldMk cId="4274120308" sldId="256"/>
        </pc:sldMkLst>
        <pc:spChg chg="mod">
          <ac:chgData name="Bloom, Ashley (EOTSS)" userId="72d0e8ae-2e4f-4bb9-94cd-a4385f38aed0" providerId="ADAL" clId="{82F92155-B68E-4AF5-B835-5989E732D8C6}" dt="2024-08-05T21:44:22.262" v="35" actId="20577"/>
          <ac:spMkLst>
            <pc:docMk/>
            <pc:sldMk cId="4274120308" sldId="256"/>
            <ac:spMk id="2" creationId="{5688927A-E7A3-ED63-CCF9-F733A80C60E4}"/>
          </ac:spMkLst>
        </pc:spChg>
        <pc:spChg chg="mod">
          <ac:chgData name="Bloom, Ashley (EOTSS)" userId="72d0e8ae-2e4f-4bb9-94cd-a4385f38aed0" providerId="ADAL" clId="{82F92155-B68E-4AF5-B835-5989E732D8C6}" dt="2024-08-05T21:44:39.712" v="53" actId="20577"/>
          <ac:spMkLst>
            <pc:docMk/>
            <pc:sldMk cId="4274120308" sldId="256"/>
            <ac:spMk id="3" creationId="{73DF786E-4EF4-B345-0F01-3F2D068BD41E}"/>
          </ac:spMkLst>
        </pc:spChg>
      </pc:sldChg>
      <pc:sldChg chg="modSp mod">
        <pc:chgData name="Bloom, Ashley (EOTSS)" userId="72d0e8ae-2e4f-4bb9-94cd-a4385f38aed0" providerId="ADAL" clId="{82F92155-B68E-4AF5-B835-5989E732D8C6}" dt="2024-08-06T17:07:44.725" v="172" actId="27636"/>
        <pc:sldMkLst>
          <pc:docMk/>
          <pc:sldMk cId="3646040335" sldId="259"/>
        </pc:sldMkLst>
        <pc:spChg chg="mod">
          <ac:chgData name="Bloom, Ashley (EOTSS)" userId="72d0e8ae-2e4f-4bb9-94cd-a4385f38aed0" providerId="ADAL" clId="{82F92155-B68E-4AF5-B835-5989E732D8C6}" dt="2024-08-06T17:07:44.725" v="172" actId="27636"/>
          <ac:spMkLst>
            <pc:docMk/>
            <pc:sldMk cId="3646040335" sldId="259"/>
            <ac:spMk id="3" creationId="{81D5494F-5A5D-A52F-E47A-0CC0583B1BDA}"/>
          </ac:spMkLst>
        </pc:spChg>
      </pc:sldChg>
      <pc:sldChg chg="modSp mod">
        <pc:chgData name="Bloom, Ashley (EOTSS)" userId="72d0e8ae-2e4f-4bb9-94cd-a4385f38aed0" providerId="ADAL" clId="{82F92155-B68E-4AF5-B835-5989E732D8C6}" dt="2024-08-06T17:12:44.628" v="197" actId="20577"/>
        <pc:sldMkLst>
          <pc:docMk/>
          <pc:sldMk cId="518607733" sldId="321"/>
        </pc:sldMkLst>
        <pc:spChg chg="mod">
          <ac:chgData name="Bloom, Ashley (EOTSS)" userId="72d0e8ae-2e4f-4bb9-94cd-a4385f38aed0" providerId="ADAL" clId="{82F92155-B68E-4AF5-B835-5989E732D8C6}" dt="2024-08-06T17:12:44.628" v="197" actId="20577"/>
          <ac:spMkLst>
            <pc:docMk/>
            <pc:sldMk cId="518607733" sldId="321"/>
            <ac:spMk id="2" creationId="{F294EE36-9757-A459-D27E-8B9B078AA112}"/>
          </ac:spMkLst>
        </pc:spChg>
      </pc:sldChg>
      <pc:sldChg chg="modSp mod">
        <pc:chgData name="Bloom, Ashley (EOTSS)" userId="72d0e8ae-2e4f-4bb9-94cd-a4385f38aed0" providerId="ADAL" clId="{82F92155-B68E-4AF5-B835-5989E732D8C6}" dt="2024-08-05T21:48:32.290" v="95" actId="20577"/>
        <pc:sldMkLst>
          <pc:docMk/>
          <pc:sldMk cId="2333721303" sldId="324"/>
        </pc:sldMkLst>
        <pc:spChg chg="mod">
          <ac:chgData name="Bloom, Ashley (EOTSS)" userId="72d0e8ae-2e4f-4bb9-94cd-a4385f38aed0" providerId="ADAL" clId="{82F92155-B68E-4AF5-B835-5989E732D8C6}" dt="2024-08-05T21:48:32.290" v="95" actId="20577"/>
          <ac:spMkLst>
            <pc:docMk/>
            <pc:sldMk cId="2333721303" sldId="324"/>
            <ac:spMk id="2" creationId="{0B56161C-0C76-62D2-9A51-489513EB7E21}"/>
          </ac:spMkLst>
        </pc:spChg>
      </pc:sldChg>
      <pc:sldChg chg="modSp mod">
        <pc:chgData name="Bloom, Ashley (EOTSS)" userId="72d0e8ae-2e4f-4bb9-94cd-a4385f38aed0" providerId="ADAL" clId="{82F92155-B68E-4AF5-B835-5989E732D8C6}" dt="2024-08-06T17:09:32.340" v="179" actId="20577"/>
        <pc:sldMkLst>
          <pc:docMk/>
          <pc:sldMk cId="2689717624" sldId="327"/>
        </pc:sldMkLst>
        <pc:spChg chg="mod">
          <ac:chgData name="Bloom, Ashley (EOTSS)" userId="72d0e8ae-2e4f-4bb9-94cd-a4385f38aed0" providerId="ADAL" clId="{82F92155-B68E-4AF5-B835-5989E732D8C6}" dt="2024-08-06T17:09:32.340" v="179" actId="20577"/>
          <ac:spMkLst>
            <pc:docMk/>
            <pc:sldMk cId="2689717624" sldId="327"/>
            <ac:spMk id="3" creationId="{333CE3B7-3719-182B-AB68-E73D8C9E816F}"/>
          </ac:spMkLst>
        </pc:spChg>
      </pc:sldChg>
      <pc:sldChg chg="del">
        <pc:chgData name="Bloom, Ashley (EOTSS)" userId="72d0e8ae-2e4f-4bb9-94cd-a4385f38aed0" providerId="ADAL" clId="{82F92155-B68E-4AF5-B835-5989E732D8C6}" dt="2024-08-05T21:49:09.128" v="97" actId="2696"/>
        <pc:sldMkLst>
          <pc:docMk/>
          <pc:sldMk cId="3377139557" sldId="328"/>
        </pc:sldMkLst>
      </pc:sldChg>
      <pc:sldChg chg="del">
        <pc:chgData name="Bloom, Ashley (EOTSS)" userId="72d0e8ae-2e4f-4bb9-94cd-a4385f38aed0" providerId="ADAL" clId="{82F92155-B68E-4AF5-B835-5989E732D8C6}" dt="2024-08-05T21:49:01.302" v="96" actId="2696"/>
        <pc:sldMkLst>
          <pc:docMk/>
          <pc:sldMk cId="4168508011" sldId="329"/>
        </pc:sldMkLst>
      </pc:sldChg>
      <pc:sldChg chg="modSp del mod">
        <pc:chgData name="Bloom, Ashley (EOTSS)" userId="72d0e8ae-2e4f-4bb9-94cd-a4385f38aed0" providerId="ADAL" clId="{82F92155-B68E-4AF5-B835-5989E732D8C6}" dt="2024-08-05T21:48:13.358" v="77" actId="2696"/>
        <pc:sldMkLst>
          <pc:docMk/>
          <pc:sldMk cId="193191685" sldId="332"/>
        </pc:sldMkLst>
        <pc:spChg chg="mod">
          <ac:chgData name="Bloom, Ashley (EOTSS)" userId="72d0e8ae-2e4f-4bb9-94cd-a4385f38aed0" providerId="ADAL" clId="{82F92155-B68E-4AF5-B835-5989E732D8C6}" dt="2024-08-05T21:47:30.347" v="74" actId="20577"/>
          <ac:spMkLst>
            <pc:docMk/>
            <pc:sldMk cId="193191685" sldId="332"/>
            <ac:spMk id="3" creationId="{81D5494F-5A5D-A52F-E47A-0CC0583B1BDA}"/>
          </ac:spMkLst>
        </pc:spChg>
      </pc:sldChg>
      <pc:sldChg chg="del">
        <pc:chgData name="Bloom, Ashley (EOTSS)" userId="72d0e8ae-2e4f-4bb9-94cd-a4385f38aed0" providerId="ADAL" clId="{82F92155-B68E-4AF5-B835-5989E732D8C6}" dt="2024-08-05T21:49:16.228" v="98" actId="2696"/>
        <pc:sldMkLst>
          <pc:docMk/>
          <pc:sldMk cId="1017622597" sldId="334"/>
        </pc:sldMkLst>
      </pc:sldChg>
    </pc:docChg>
  </pc:docChgLst>
  <pc:docChgLst>
    <pc:chgData name="Bloom, Ashley (EOTSS)" userId="72d0e8ae-2e4f-4bb9-94cd-a4385f38aed0" providerId="ADAL" clId="{9362514F-2903-4609-9360-9E7E27E97BAF}"/>
    <pc:docChg chg="addSld delSld modSld">
      <pc:chgData name="Bloom, Ashley (EOTSS)" userId="72d0e8ae-2e4f-4bb9-94cd-a4385f38aed0" providerId="ADAL" clId="{9362514F-2903-4609-9360-9E7E27E97BAF}" dt="2024-08-09T23:00:44.767" v="49" actId="12"/>
      <pc:docMkLst>
        <pc:docMk/>
      </pc:docMkLst>
      <pc:sldChg chg="modSp mod">
        <pc:chgData name="Bloom, Ashley (EOTSS)" userId="72d0e8ae-2e4f-4bb9-94cd-a4385f38aed0" providerId="ADAL" clId="{9362514F-2903-4609-9360-9E7E27E97BAF}" dt="2024-08-09T22:53:52.001" v="0" actId="20577"/>
        <pc:sldMkLst>
          <pc:docMk/>
          <pc:sldMk cId="518607733" sldId="321"/>
        </pc:sldMkLst>
        <pc:spChg chg="mod">
          <ac:chgData name="Bloom, Ashley (EOTSS)" userId="72d0e8ae-2e4f-4bb9-94cd-a4385f38aed0" providerId="ADAL" clId="{9362514F-2903-4609-9360-9E7E27E97BAF}" dt="2024-08-09T22:53:52.001" v="0" actId="20577"/>
          <ac:spMkLst>
            <pc:docMk/>
            <pc:sldMk cId="518607733" sldId="321"/>
            <ac:spMk id="2" creationId="{F294EE36-9757-A459-D27E-8B9B078AA112}"/>
          </ac:spMkLst>
        </pc:spChg>
      </pc:sldChg>
      <pc:sldChg chg="modSp mod">
        <pc:chgData name="Bloom, Ashley (EOTSS)" userId="72d0e8ae-2e4f-4bb9-94cd-a4385f38aed0" providerId="ADAL" clId="{9362514F-2903-4609-9360-9E7E27E97BAF}" dt="2024-08-09T22:55:58.782" v="48" actId="20577"/>
        <pc:sldMkLst>
          <pc:docMk/>
          <pc:sldMk cId="3925676025" sldId="326"/>
        </pc:sldMkLst>
        <pc:spChg chg="mod">
          <ac:chgData name="Bloom, Ashley (EOTSS)" userId="72d0e8ae-2e4f-4bb9-94cd-a4385f38aed0" providerId="ADAL" clId="{9362514F-2903-4609-9360-9E7E27E97BAF}" dt="2024-08-09T22:55:58.782" v="48" actId="20577"/>
          <ac:spMkLst>
            <pc:docMk/>
            <pc:sldMk cId="3925676025" sldId="326"/>
            <ac:spMk id="3" creationId="{FE019644-3B0C-9F1E-BA5E-92235938967F}"/>
          </ac:spMkLst>
        </pc:spChg>
      </pc:sldChg>
      <pc:sldChg chg="del">
        <pc:chgData name="Bloom, Ashley (EOTSS)" userId="72d0e8ae-2e4f-4bb9-94cd-a4385f38aed0" providerId="ADAL" clId="{9362514F-2903-4609-9360-9E7E27E97BAF}" dt="2024-08-09T22:55:46.832" v="47" actId="2696"/>
        <pc:sldMkLst>
          <pc:docMk/>
          <pc:sldMk cId="2729007047" sldId="331"/>
        </pc:sldMkLst>
      </pc:sldChg>
      <pc:sldChg chg="del">
        <pc:chgData name="Bloom, Ashley (EOTSS)" userId="72d0e8ae-2e4f-4bb9-94cd-a4385f38aed0" providerId="ADAL" clId="{9362514F-2903-4609-9360-9E7E27E97BAF}" dt="2024-08-09T22:54:35.706" v="1" actId="2696"/>
        <pc:sldMkLst>
          <pc:docMk/>
          <pc:sldMk cId="1793753156" sldId="337"/>
        </pc:sldMkLst>
      </pc:sldChg>
      <pc:sldChg chg="modSp new mod">
        <pc:chgData name="Bloom, Ashley (EOTSS)" userId="72d0e8ae-2e4f-4bb9-94cd-a4385f38aed0" providerId="ADAL" clId="{9362514F-2903-4609-9360-9E7E27E97BAF}" dt="2024-08-09T23:00:44.767" v="49" actId="12"/>
        <pc:sldMkLst>
          <pc:docMk/>
          <pc:sldMk cId="3218947897" sldId="337"/>
        </pc:sldMkLst>
        <pc:spChg chg="mod">
          <ac:chgData name="Bloom, Ashley (EOTSS)" userId="72d0e8ae-2e4f-4bb9-94cd-a4385f38aed0" providerId="ADAL" clId="{9362514F-2903-4609-9360-9E7E27E97BAF}" dt="2024-08-09T22:54:59.690" v="29" actId="122"/>
          <ac:spMkLst>
            <pc:docMk/>
            <pc:sldMk cId="3218947897" sldId="337"/>
            <ac:spMk id="2" creationId="{F7A687C3-EF65-6201-73F7-8D6327F146CD}"/>
          </ac:spMkLst>
        </pc:spChg>
        <pc:spChg chg="mod">
          <ac:chgData name="Bloom, Ashley (EOTSS)" userId="72d0e8ae-2e4f-4bb9-94cd-a4385f38aed0" providerId="ADAL" clId="{9362514F-2903-4609-9360-9E7E27E97BAF}" dt="2024-08-09T23:00:44.767" v="49" actId="12"/>
          <ac:spMkLst>
            <pc:docMk/>
            <pc:sldMk cId="3218947897" sldId="337"/>
            <ac:spMk id="3" creationId="{BB3AF456-6F2A-C950-FBC1-B1CD2AE50F1C}"/>
          </ac:spMkLst>
        </pc:spChg>
      </pc:sldChg>
    </pc:docChg>
  </pc:docChgLst>
  <pc:docChgLst>
    <pc:chgData name="Bloom, Ashley (EOTSS)" userId="72d0e8ae-2e4f-4bb9-94cd-a4385f38aed0" providerId="ADAL" clId="{22E14732-C1F2-4214-BF17-C33A70748E2C}"/>
    <pc:docChg chg="undo custSel addSld delSld modSld">
      <pc:chgData name="Bloom, Ashley (EOTSS)" userId="72d0e8ae-2e4f-4bb9-94cd-a4385f38aed0" providerId="ADAL" clId="{22E14732-C1F2-4214-BF17-C33A70748E2C}" dt="2024-08-05T16:41:13.277" v="2034" actId="313"/>
      <pc:docMkLst>
        <pc:docMk/>
      </pc:docMkLst>
      <pc:sldChg chg="modSp mod">
        <pc:chgData name="Bloom, Ashley (EOTSS)" userId="72d0e8ae-2e4f-4bb9-94cd-a4385f38aed0" providerId="ADAL" clId="{22E14732-C1F2-4214-BF17-C33A70748E2C}" dt="2024-08-05T12:59:06.253" v="44" actId="20577"/>
        <pc:sldMkLst>
          <pc:docMk/>
          <pc:sldMk cId="4274120308" sldId="256"/>
        </pc:sldMkLst>
        <pc:spChg chg="mod">
          <ac:chgData name="Bloom, Ashley (EOTSS)" userId="72d0e8ae-2e4f-4bb9-94cd-a4385f38aed0" providerId="ADAL" clId="{22E14732-C1F2-4214-BF17-C33A70748E2C}" dt="2024-08-05T12:59:06.253" v="44" actId="20577"/>
          <ac:spMkLst>
            <pc:docMk/>
            <pc:sldMk cId="4274120308" sldId="256"/>
            <ac:spMk id="2" creationId="{5688927A-E7A3-ED63-CCF9-F733A80C60E4}"/>
          </ac:spMkLst>
        </pc:spChg>
      </pc:sldChg>
      <pc:sldChg chg="modSp mod">
        <pc:chgData name="Bloom, Ashley (EOTSS)" userId="72d0e8ae-2e4f-4bb9-94cd-a4385f38aed0" providerId="ADAL" clId="{22E14732-C1F2-4214-BF17-C33A70748E2C}" dt="2024-08-05T13:02:46.754" v="200" actId="20577"/>
        <pc:sldMkLst>
          <pc:docMk/>
          <pc:sldMk cId="907641570" sldId="257"/>
        </pc:sldMkLst>
        <pc:spChg chg="mod">
          <ac:chgData name="Bloom, Ashley (EOTSS)" userId="72d0e8ae-2e4f-4bb9-94cd-a4385f38aed0" providerId="ADAL" clId="{22E14732-C1F2-4214-BF17-C33A70748E2C}" dt="2024-08-05T13:02:46.754" v="200" actId="20577"/>
          <ac:spMkLst>
            <pc:docMk/>
            <pc:sldMk cId="907641570" sldId="257"/>
            <ac:spMk id="3" creationId="{044C0BF8-ACE0-1642-E7A4-63B54E626902}"/>
          </ac:spMkLst>
        </pc:spChg>
      </pc:sldChg>
      <pc:sldChg chg="modSp mod">
        <pc:chgData name="Bloom, Ashley (EOTSS)" userId="72d0e8ae-2e4f-4bb9-94cd-a4385f38aed0" providerId="ADAL" clId="{22E14732-C1F2-4214-BF17-C33A70748E2C}" dt="2024-08-05T13:21:23.748" v="218" actId="20577"/>
        <pc:sldMkLst>
          <pc:docMk/>
          <pc:sldMk cId="3646040335" sldId="259"/>
        </pc:sldMkLst>
        <pc:spChg chg="mod">
          <ac:chgData name="Bloom, Ashley (EOTSS)" userId="72d0e8ae-2e4f-4bb9-94cd-a4385f38aed0" providerId="ADAL" clId="{22E14732-C1F2-4214-BF17-C33A70748E2C}" dt="2024-08-05T13:21:23.748" v="218" actId="20577"/>
          <ac:spMkLst>
            <pc:docMk/>
            <pc:sldMk cId="3646040335" sldId="259"/>
            <ac:spMk id="2" creationId="{9F6013B6-22C5-C5C2-3703-5A033EC84952}"/>
          </ac:spMkLst>
        </pc:spChg>
      </pc:sldChg>
      <pc:sldChg chg="del">
        <pc:chgData name="Bloom, Ashley (EOTSS)" userId="72d0e8ae-2e4f-4bb9-94cd-a4385f38aed0" providerId="ADAL" clId="{22E14732-C1F2-4214-BF17-C33A70748E2C}" dt="2024-08-05T13:32:06.317" v="682" actId="2696"/>
        <pc:sldMkLst>
          <pc:docMk/>
          <pc:sldMk cId="2592970796" sldId="265"/>
        </pc:sldMkLst>
      </pc:sldChg>
      <pc:sldChg chg="modSp mod">
        <pc:chgData name="Bloom, Ashley (EOTSS)" userId="72d0e8ae-2e4f-4bb9-94cd-a4385f38aed0" providerId="ADAL" clId="{22E14732-C1F2-4214-BF17-C33A70748E2C}" dt="2024-08-05T13:32:30.501" v="701" actId="20577"/>
        <pc:sldMkLst>
          <pc:docMk/>
          <pc:sldMk cId="3153082572" sldId="266"/>
        </pc:sldMkLst>
        <pc:spChg chg="mod">
          <ac:chgData name="Bloom, Ashley (EOTSS)" userId="72d0e8ae-2e4f-4bb9-94cd-a4385f38aed0" providerId="ADAL" clId="{22E14732-C1F2-4214-BF17-C33A70748E2C}" dt="2024-08-05T13:32:30.501" v="701" actId="20577"/>
          <ac:spMkLst>
            <pc:docMk/>
            <pc:sldMk cId="3153082572" sldId="266"/>
            <ac:spMk id="4" creationId="{75A6813C-6E89-1EE2-AC63-6B853BC1137D}"/>
          </ac:spMkLst>
        </pc:spChg>
      </pc:sldChg>
      <pc:sldChg chg="del">
        <pc:chgData name="Bloom, Ashley (EOTSS)" userId="72d0e8ae-2e4f-4bb9-94cd-a4385f38aed0" providerId="ADAL" clId="{22E14732-C1F2-4214-BF17-C33A70748E2C}" dt="2024-08-05T13:32:13.896" v="683" actId="2696"/>
        <pc:sldMkLst>
          <pc:docMk/>
          <pc:sldMk cId="2033392093" sldId="268"/>
        </pc:sldMkLst>
      </pc:sldChg>
      <pc:sldChg chg="modSp mod">
        <pc:chgData name="Bloom, Ashley (EOTSS)" userId="72d0e8ae-2e4f-4bb9-94cd-a4385f38aed0" providerId="ADAL" clId="{22E14732-C1F2-4214-BF17-C33A70748E2C}" dt="2024-08-05T16:40:56.039" v="2033" actId="20577"/>
        <pc:sldMkLst>
          <pc:docMk/>
          <pc:sldMk cId="2890622037" sldId="275"/>
        </pc:sldMkLst>
        <pc:spChg chg="mod">
          <ac:chgData name="Bloom, Ashley (EOTSS)" userId="72d0e8ae-2e4f-4bb9-94cd-a4385f38aed0" providerId="ADAL" clId="{22E14732-C1F2-4214-BF17-C33A70748E2C}" dt="2024-08-05T16:31:40.255" v="1478" actId="122"/>
          <ac:spMkLst>
            <pc:docMk/>
            <pc:sldMk cId="2890622037" sldId="275"/>
            <ac:spMk id="2" creationId="{12EBC224-3E84-716D-8D23-88E192793268}"/>
          </ac:spMkLst>
        </pc:spChg>
        <pc:spChg chg="mod">
          <ac:chgData name="Bloom, Ashley (EOTSS)" userId="72d0e8ae-2e4f-4bb9-94cd-a4385f38aed0" providerId="ADAL" clId="{22E14732-C1F2-4214-BF17-C33A70748E2C}" dt="2024-08-05T16:40:56.039" v="2033" actId="20577"/>
          <ac:spMkLst>
            <pc:docMk/>
            <pc:sldMk cId="2890622037" sldId="275"/>
            <ac:spMk id="3" creationId="{4DBBF46A-1C58-3DFA-BEE3-38876A216B60}"/>
          </ac:spMkLst>
        </pc:spChg>
      </pc:sldChg>
      <pc:sldChg chg="del">
        <pc:chgData name="Bloom, Ashley (EOTSS)" userId="72d0e8ae-2e4f-4bb9-94cd-a4385f38aed0" providerId="ADAL" clId="{22E14732-C1F2-4214-BF17-C33A70748E2C}" dt="2024-08-05T13:21:59.871" v="219" actId="2696"/>
        <pc:sldMkLst>
          <pc:docMk/>
          <pc:sldMk cId="587953114" sldId="307"/>
        </pc:sldMkLst>
      </pc:sldChg>
      <pc:sldChg chg="modSp mod">
        <pc:chgData name="Bloom, Ashley (EOTSS)" userId="72d0e8ae-2e4f-4bb9-94cd-a4385f38aed0" providerId="ADAL" clId="{22E14732-C1F2-4214-BF17-C33A70748E2C}" dt="2024-08-05T13:26:43.245" v="568" actId="20577"/>
        <pc:sldMkLst>
          <pc:docMk/>
          <pc:sldMk cId="2354202818" sldId="311"/>
        </pc:sldMkLst>
        <pc:spChg chg="mod">
          <ac:chgData name="Bloom, Ashley (EOTSS)" userId="72d0e8ae-2e4f-4bb9-94cd-a4385f38aed0" providerId="ADAL" clId="{22E14732-C1F2-4214-BF17-C33A70748E2C}" dt="2024-08-05T13:26:43.245" v="568" actId="20577"/>
          <ac:spMkLst>
            <pc:docMk/>
            <pc:sldMk cId="2354202818" sldId="311"/>
            <ac:spMk id="4" creationId="{FD10731A-A3C1-9E72-06BF-8198567D139F}"/>
          </ac:spMkLst>
        </pc:spChg>
      </pc:sldChg>
      <pc:sldChg chg="del">
        <pc:chgData name="Bloom, Ashley (EOTSS)" userId="72d0e8ae-2e4f-4bb9-94cd-a4385f38aed0" providerId="ADAL" clId="{22E14732-C1F2-4214-BF17-C33A70748E2C}" dt="2024-08-05T13:31:35.929" v="681" actId="2696"/>
        <pc:sldMkLst>
          <pc:docMk/>
          <pc:sldMk cId="1100024755" sldId="314"/>
        </pc:sldMkLst>
      </pc:sldChg>
      <pc:sldChg chg="del">
        <pc:chgData name="Bloom, Ashley (EOTSS)" userId="72d0e8ae-2e4f-4bb9-94cd-a4385f38aed0" providerId="ADAL" clId="{22E14732-C1F2-4214-BF17-C33A70748E2C}" dt="2024-08-05T13:22:09.826" v="220" actId="2696"/>
        <pc:sldMkLst>
          <pc:docMk/>
          <pc:sldMk cId="2249525821" sldId="316"/>
        </pc:sldMkLst>
      </pc:sldChg>
      <pc:sldChg chg="del">
        <pc:chgData name="Bloom, Ashley (EOTSS)" userId="72d0e8ae-2e4f-4bb9-94cd-a4385f38aed0" providerId="ADAL" clId="{22E14732-C1F2-4214-BF17-C33A70748E2C}" dt="2024-08-05T13:22:20.011" v="221" actId="2696"/>
        <pc:sldMkLst>
          <pc:docMk/>
          <pc:sldMk cId="1257757619" sldId="317"/>
        </pc:sldMkLst>
      </pc:sldChg>
      <pc:sldChg chg="modSp mod">
        <pc:chgData name="Bloom, Ashley (EOTSS)" userId="72d0e8ae-2e4f-4bb9-94cd-a4385f38aed0" providerId="ADAL" clId="{22E14732-C1F2-4214-BF17-C33A70748E2C}" dt="2024-08-05T13:22:53.939" v="251" actId="20577"/>
        <pc:sldMkLst>
          <pc:docMk/>
          <pc:sldMk cId="2694205135" sldId="318"/>
        </pc:sldMkLst>
        <pc:spChg chg="mod">
          <ac:chgData name="Bloom, Ashley (EOTSS)" userId="72d0e8ae-2e4f-4bb9-94cd-a4385f38aed0" providerId="ADAL" clId="{22E14732-C1F2-4214-BF17-C33A70748E2C}" dt="2024-08-05T13:22:53.939" v="251" actId="20577"/>
          <ac:spMkLst>
            <pc:docMk/>
            <pc:sldMk cId="2694205135" sldId="318"/>
            <ac:spMk id="4" creationId="{585C4FBB-C0C9-1809-323F-D5D3DC4617DA}"/>
          </ac:spMkLst>
        </pc:spChg>
      </pc:sldChg>
      <pc:sldChg chg="modSp mod">
        <pc:chgData name="Bloom, Ashley (EOTSS)" userId="72d0e8ae-2e4f-4bb9-94cd-a4385f38aed0" providerId="ADAL" clId="{22E14732-C1F2-4214-BF17-C33A70748E2C}" dt="2024-08-05T16:41:13.277" v="2034" actId="313"/>
        <pc:sldMkLst>
          <pc:docMk/>
          <pc:sldMk cId="518607733" sldId="321"/>
        </pc:sldMkLst>
        <pc:spChg chg="mod">
          <ac:chgData name="Bloom, Ashley (EOTSS)" userId="72d0e8ae-2e4f-4bb9-94cd-a4385f38aed0" providerId="ADAL" clId="{22E14732-C1F2-4214-BF17-C33A70748E2C}" dt="2024-08-05T16:41:13.277" v="2034" actId="313"/>
          <ac:spMkLst>
            <pc:docMk/>
            <pc:sldMk cId="518607733" sldId="321"/>
            <ac:spMk id="2" creationId="{F294EE36-9757-A459-D27E-8B9B078AA112}"/>
          </ac:spMkLst>
        </pc:spChg>
        <pc:spChg chg="mod">
          <ac:chgData name="Bloom, Ashley (EOTSS)" userId="72d0e8ae-2e4f-4bb9-94cd-a4385f38aed0" providerId="ADAL" clId="{22E14732-C1F2-4214-BF17-C33A70748E2C}" dt="2024-08-05T13:29:42.716" v="612" actId="20577"/>
          <ac:spMkLst>
            <pc:docMk/>
            <pc:sldMk cId="518607733" sldId="321"/>
            <ac:spMk id="4" creationId="{585C4FBB-C0C9-1809-323F-D5D3DC4617DA}"/>
          </ac:spMkLst>
        </pc:spChg>
      </pc:sldChg>
      <pc:sldChg chg="del">
        <pc:chgData name="Bloom, Ashley (EOTSS)" userId="72d0e8ae-2e4f-4bb9-94cd-a4385f38aed0" providerId="ADAL" clId="{22E14732-C1F2-4214-BF17-C33A70748E2C}" dt="2024-08-05T13:26:19.316" v="567" actId="2696"/>
        <pc:sldMkLst>
          <pc:docMk/>
          <pc:sldMk cId="3439405254" sldId="322"/>
        </pc:sldMkLst>
      </pc:sldChg>
      <pc:sldChg chg="del">
        <pc:chgData name="Bloom, Ashley (EOTSS)" userId="72d0e8ae-2e4f-4bb9-94cd-a4385f38aed0" providerId="ADAL" clId="{22E14732-C1F2-4214-BF17-C33A70748E2C}" dt="2024-08-05T13:31:27.469" v="680" actId="2696"/>
        <pc:sldMkLst>
          <pc:docMk/>
          <pc:sldMk cId="3872346313" sldId="323"/>
        </pc:sldMkLst>
      </pc:sldChg>
      <pc:sldChg chg="del">
        <pc:chgData name="Bloom, Ashley (EOTSS)" userId="72d0e8ae-2e4f-4bb9-94cd-a4385f38aed0" providerId="ADAL" clId="{22E14732-C1F2-4214-BF17-C33A70748E2C}" dt="2024-08-05T16:31:15.040" v="1422" actId="2696"/>
        <pc:sldMkLst>
          <pc:docMk/>
          <pc:sldMk cId="2168029450" sldId="330"/>
        </pc:sldMkLst>
      </pc:sldChg>
      <pc:sldChg chg="modSp mod">
        <pc:chgData name="Bloom, Ashley (EOTSS)" userId="72d0e8ae-2e4f-4bb9-94cd-a4385f38aed0" providerId="ADAL" clId="{22E14732-C1F2-4214-BF17-C33A70748E2C}" dt="2024-08-05T13:31:05.662" v="679" actId="20577"/>
        <pc:sldMkLst>
          <pc:docMk/>
          <pc:sldMk cId="2047830750" sldId="333"/>
        </pc:sldMkLst>
        <pc:spChg chg="mod">
          <ac:chgData name="Bloom, Ashley (EOTSS)" userId="72d0e8ae-2e4f-4bb9-94cd-a4385f38aed0" providerId="ADAL" clId="{22E14732-C1F2-4214-BF17-C33A70748E2C}" dt="2024-08-05T13:31:05.662" v="679" actId="20577"/>
          <ac:spMkLst>
            <pc:docMk/>
            <pc:sldMk cId="2047830750" sldId="333"/>
            <ac:spMk id="5" creationId="{287D025C-3BFB-7356-B452-63A3CAE75A33}"/>
          </ac:spMkLst>
        </pc:spChg>
      </pc:sldChg>
      <pc:sldChg chg="addSp delSp modSp new mod setBg modClrScheme chgLayout">
        <pc:chgData name="Bloom, Ashley (EOTSS)" userId="72d0e8ae-2e4f-4bb9-94cd-a4385f38aed0" providerId="ADAL" clId="{22E14732-C1F2-4214-BF17-C33A70748E2C}" dt="2024-08-05T13:29:18.135" v="607" actId="947"/>
        <pc:sldMkLst>
          <pc:docMk/>
          <pc:sldMk cId="3220738584" sldId="336"/>
        </pc:sldMkLst>
        <pc:spChg chg="del mod ord">
          <ac:chgData name="Bloom, Ashley (EOTSS)" userId="72d0e8ae-2e4f-4bb9-94cd-a4385f38aed0" providerId="ADAL" clId="{22E14732-C1F2-4214-BF17-C33A70748E2C}" dt="2024-08-05T13:27:39.276" v="570" actId="700"/>
          <ac:spMkLst>
            <pc:docMk/>
            <pc:sldMk cId="3220738584" sldId="336"/>
            <ac:spMk id="2" creationId="{0F71F3E9-634A-2B19-DD95-8A73C320FE87}"/>
          </ac:spMkLst>
        </pc:spChg>
        <pc:spChg chg="del mod ord">
          <ac:chgData name="Bloom, Ashley (EOTSS)" userId="72d0e8ae-2e4f-4bb9-94cd-a4385f38aed0" providerId="ADAL" clId="{22E14732-C1F2-4214-BF17-C33A70748E2C}" dt="2024-08-05T13:27:39.276" v="570" actId="700"/>
          <ac:spMkLst>
            <pc:docMk/>
            <pc:sldMk cId="3220738584" sldId="336"/>
            <ac:spMk id="3" creationId="{92F4E42E-DBE7-F61C-F104-2D5407AEAB4F}"/>
          </ac:spMkLst>
        </pc:spChg>
        <pc:spChg chg="add mod ord">
          <ac:chgData name="Bloom, Ashley (EOTSS)" userId="72d0e8ae-2e4f-4bb9-94cd-a4385f38aed0" providerId="ADAL" clId="{22E14732-C1F2-4214-BF17-C33A70748E2C}" dt="2024-08-05T13:29:18.135" v="607" actId="947"/>
          <ac:spMkLst>
            <pc:docMk/>
            <pc:sldMk cId="3220738584" sldId="336"/>
            <ac:spMk id="4" creationId="{C9D00528-9751-C23D-7535-8C07BA7B18A3}"/>
          </ac:spMkLst>
        </pc:spChg>
        <pc:spChg chg="add mod ord">
          <ac:chgData name="Bloom, Ashley (EOTSS)" userId="72d0e8ae-2e4f-4bb9-94cd-a4385f38aed0" providerId="ADAL" clId="{22E14732-C1F2-4214-BF17-C33A70748E2C}" dt="2024-08-05T13:27:39.276" v="570" actId="700"/>
          <ac:spMkLst>
            <pc:docMk/>
            <pc:sldMk cId="3220738584" sldId="336"/>
            <ac:spMk id="5" creationId="{3AA94BBB-B9CC-C70B-C37E-DFA5A3F85AC4}"/>
          </ac:spMkLst>
        </pc:spChg>
      </pc:sldChg>
      <pc:sldChg chg="addSp delSp modSp new mod modClrScheme chgLayout">
        <pc:chgData name="Bloom, Ashley (EOTSS)" userId="72d0e8ae-2e4f-4bb9-94cd-a4385f38aed0" providerId="ADAL" clId="{22E14732-C1F2-4214-BF17-C33A70748E2C}" dt="2024-08-05T16:28:51.469" v="1421" actId="12"/>
        <pc:sldMkLst>
          <pc:docMk/>
          <pc:sldMk cId="1793753156" sldId="337"/>
        </pc:sldMkLst>
        <pc:spChg chg="mod ord">
          <ac:chgData name="Bloom, Ashley (EOTSS)" userId="72d0e8ae-2e4f-4bb9-94cd-a4385f38aed0" providerId="ADAL" clId="{22E14732-C1F2-4214-BF17-C33A70748E2C}" dt="2024-08-05T16:19:50.525" v="724" actId="700"/>
          <ac:spMkLst>
            <pc:docMk/>
            <pc:sldMk cId="1793753156" sldId="337"/>
            <ac:spMk id="2" creationId="{BD58BC87-93BD-7475-BE77-47FAB842B2CA}"/>
          </ac:spMkLst>
        </pc:spChg>
        <pc:spChg chg="del mod ord">
          <ac:chgData name="Bloom, Ashley (EOTSS)" userId="72d0e8ae-2e4f-4bb9-94cd-a4385f38aed0" providerId="ADAL" clId="{22E14732-C1F2-4214-BF17-C33A70748E2C}" dt="2024-08-05T16:19:50.525" v="724" actId="700"/>
          <ac:spMkLst>
            <pc:docMk/>
            <pc:sldMk cId="1793753156" sldId="337"/>
            <ac:spMk id="3" creationId="{7617CFC5-FB88-9625-7DBA-25C864FBCB99}"/>
          </ac:spMkLst>
        </pc:spChg>
        <pc:spChg chg="add mod ord">
          <ac:chgData name="Bloom, Ashley (EOTSS)" userId="72d0e8ae-2e4f-4bb9-94cd-a4385f38aed0" providerId="ADAL" clId="{22E14732-C1F2-4214-BF17-C33A70748E2C}" dt="2024-08-05T16:28:51.469" v="1421" actId="12"/>
          <ac:spMkLst>
            <pc:docMk/>
            <pc:sldMk cId="1793753156" sldId="337"/>
            <ac:spMk id="4" creationId="{4933915F-E805-FBAE-B5FB-65707DC76C95}"/>
          </ac:spMkLst>
        </pc:spChg>
        <pc:spChg chg="add mod ord">
          <ac:chgData name="Bloom, Ashley (EOTSS)" userId="72d0e8ae-2e4f-4bb9-94cd-a4385f38aed0" providerId="ADAL" clId="{22E14732-C1F2-4214-BF17-C33A70748E2C}" dt="2024-08-05T16:28:33.894" v="1420" actId="12"/>
          <ac:spMkLst>
            <pc:docMk/>
            <pc:sldMk cId="1793753156" sldId="337"/>
            <ac:spMk id="5" creationId="{E09E0F86-C1C4-CD78-C1FC-EEBEB3A5F9F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8/12/2024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364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8/12/2024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8/12/2024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8/12/2024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8/12/2024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8/12/2024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8/12/2024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8/12/2024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82486"/>
            <a:ext cx="9144000" cy="309630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Digital Accessibility and Equity Governance Board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Policy Updates Working Group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292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August 13, 2024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10731A-A3C1-9E72-06BF-8198567D13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Fiscal Year 2025 Objective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ECC07A5-56E5-E9FA-45EB-CBC7C8B7E0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202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705B9-4949-A9AF-058D-3473C50A2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Goal for Objective Working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A8279-798A-E2E8-7F9F-B1D20E4F1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Advance digital accessibility and equity for all Commonwealth employees and the public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Provide recommendations to create an accessible, usable and inclusive digital environment for all MA employees and residents to fully participate in programs, services and activities</a:t>
            </a:r>
          </a:p>
        </p:txBody>
      </p:sp>
    </p:spTree>
    <p:extLst>
      <p:ext uri="{BB962C8B-B14F-4D97-AF65-F5344CB8AC3E}">
        <p14:creationId xmlns:p14="http://schemas.microsoft.com/office/powerpoint/2010/main" val="3200332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C22B0-94C1-E245-DB44-C0911CEBF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Objective Working Groups 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BAA00-0ABB-84F3-A0D5-0B6AF1466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Objective working groups will consist of the following: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4 working groups to cover the objectives</a:t>
            </a:r>
          </a:p>
          <a:p>
            <a:r>
              <a:rPr lang="en-US" dirty="0"/>
              <a:t>Groups will have co-leads consisting of a board member(s) and a public board member</a:t>
            </a:r>
          </a:p>
          <a:p>
            <a:r>
              <a:rPr lang="en-US" dirty="0"/>
              <a:t>Groups will include additional board members</a:t>
            </a:r>
          </a:p>
          <a:p>
            <a:r>
              <a:rPr lang="en-US" dirty="0"/>
              <a:t>Groups may bring in external expertise if needed</a:t>
            </a:r>
          </a:p>
          <a:p>
            <a:r>
              <a:rPr lang="en-US" dirty="0"/>
              <a:t>Groups can collaborate with EOTSS staff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084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C6D93-6BF3-4A7E-4F1D-6789F56F1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Purpose for Objective working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19644-3B0C-9F1E-BA5E-922359389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Objective working groups created to accomplish the following: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Meet throughout the fiscal year to identify strategies and milestones related to the goals and objectives</a:t>
            </a:r>
          </a:p>
          <a:p>
            <a:r>
              <a:rPr lang="en-US" dirty="0"/>
              <a:t>Decide on 1 or 2 measurable and achievable goals related to the objectives</a:t>
            </a:r>
          </a:p>
          <a:p>
            <a:r>
              <a:rPr lang="en-US" dirty="0"/>
              <a:t>Identify what success looks like for each of the objectives</a:t>
            </a:r>
          </a:p>
          <a:p>
            <a:r>
              <a:rPr lang="en-US" dirty="0"/>
              <a:t>Present group updates related to the objectives and goals at future board meetings for additional feedback leading to final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3925676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CAAB8-B132-3A81-DBAE-46A824800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Objective Working Group 1: Policy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CE3B7-3719-182B-AB68-E73D8C9E8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074"/>
            <a:ext cx="10515600" cy="46028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Increase digital equity through the use of inclusive policies and standards for the executive department and beyond.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Group members:</a:t>
            </a:r>
          </a:p>
          <a:p>
            <a:pPr marL="0" indent="0">
              <a:buNone/>
            </a:pPr>
            <a:r>
              <a:rPr lang="en-US" dirty="0"/>
              <a:t>Co-Leads: Mary Mahon McCauley or designee and Larry Goldberg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Questions for discussion:</a:t>
            </a:r>
          </a:p>
          <a:p>
            <a:r>
              <a:rPr lang="en-US" dirty="0"/>
              <a:t>What updates can be made to current accessibility policies to increase digital accessibility, equity and usability?</a:t>
            </a:r>
          </a:p>
          <a:p>
            <a:r>
              <a:rPr lang="en-US" dirty="0"/>
              <a:t>How does the ADA Title II Final Rule impact our current policies?</a:t>
            </a:r>
          </a:p>
        </p:txBody>
      </p:sp>
    </p:spTree>
    <p:extLst>
      <p:ext uri="{BB962C8B-B14F-4D97-AF65-F5344CB8AC3E}">
        <p14:creationId xmlns:p14="http://schemas.microsoft.com/office/powerpoint/2010/main" val="26897176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87D025C-3BFB-7356-B452-63A3CAE75A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Next Steps for Objective Working Group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5736484A-E4EC-40C9-FDA6-61675BB676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8307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C224-3E84-716D-8D23-88E19279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Next for This Working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BF46A-1C58-3DFA-BEE3-38876A216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Coming up for the group: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EOTSS accessibility team and group co-leads schedule a 2nd meeting before September 11th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Deep dive into objective at 2</a:t>
            </a:r>
            <a:r>
              <a:rPr lang="en-US" baseline="30000" dirty="0"/>
              <a:t>nd</a:t>
            </a:r>
            <a:r>
              <a:rPr lang="en-US" dirty="0"/>
              <a:t> meeting and create 1 of 2 measurable and achievable goals,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Present working group goals for feedback at the September 11</a:t>
            </a:r>
            <a:r>
              <a:rPr lang="en-US" baseline="30000" dirty="0"/>
              <a:t>th</a:t>
            </a:r>
            <a:r>
              <a:rPr lang="en-US" dirty="0"/>
              <a:t> board meeting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Schedule follow-up meetings to create recommendations for board feedback TBD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Create final recommendations to present to the board based on feedback TBD</a:t>
            </a:r>
          </a:p>
        </p:txBody>
      </p:sp>
    </p:spTree>
    <p:extLst>
      <p:ext uri="{BB962C8B-B14F-4D97-AF65-F5344CB8AC3E}">
        <p14:creationId xmlns:p14="http://schemas.microsoft.com/office/powerpoint/2010/main" val="28906220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A6813C-6E89-1EE2-AC63-6B853BC113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Working Group Member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C3E53A5-789C-3144-B44A-2E90BF8CF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0825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C97FB7-B290-1CEE-5386-BFD7E91F9F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5BD7953-CE80-490A-A859-65590FA370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9624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1CBB8-6783-3D3A-8FBF-39106B8B5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Time permitting, members of the public are welcomed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K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S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You may also send a comment in the chat (include your name) and the comment will be read out loud on your behalf.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 and 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OML Training Presentation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group expectations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and Discuss Working Group Objective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Next 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Remarks</a:t>
            </a:r>
          </a:p>
        </p:txBody>
      </p:sp>
    </p:spTree>
    <p:extLst>
      <p:ext uri="{BB962C8B-B14F-4D97-AF65-F5344CB8AC3E}">
        <p14:creationId xmlns:p14="http://schemas.microsoft.com/office/powerpoint/2010/main" val="9076415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7CDE48-60C5-49D5-683E-B41FBA9497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Thank You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013A583-8731-560D-F34E-65B9CB494D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402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Introduction and Roll Call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A65178F-16A7-D9D2-1A6F-346C7012A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25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24804"/>
          </a:xfrm>
        </p:spPr>
        <p:txBody>
          <a:bodyPr>
            <a:normAutofit lnSpcReduction="10000"/>
          </a:bodyPr>
          <a:lstStyle/>
          <a:p>
            <a:pPr marL="609600" indent="-457200"/>
            <a:r>
              <a:rPr lang="en-US" b="1" dirty="0"/>
              <a:t>Jason Snyder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/>
            <a:r>
              <a:rPr lang="en-US" b="1" dirty="0"/>
              <a:t>Ashley Bloom</a:t>
            </a:r>
            <a:r>
              <a:rPr lang="en-US" dirty="0"/>
              <a:t>, CIAO, Executive Office of Technology Services and Security</a:t>
            </a:r>
          </a:p>
          <a:p>
            <a:pPr marL="609600" indent="-457200"/>
            <a:r>
              <a:rPr lang="en-US" b="1" dirty="0"/>
              <a:t>Brian Chase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Secretariat CIO, Executive Office of Veterans Services</a:t>
            </a:r>
          </a:p>
          <a:p>
            <a:pPr marL="609600" indent="-457200"/>
            <a:r>
              <a:rPr lang="en-US" b="1" dirty="0"/>
              <a:t>Dr. Opeoluwa Sotonwa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Commissioner, Massachusetts Commission for the Deaf and Hard of Hearing</a:t>
            </a:r>
          </a:p>
          <a:p>
            <a:pPr marL="609600" indent="-457200"/>
            <a:r>
              <a:rPr lang="en-US" b="1" dirty="0"/>
              <a:t>Mary Mahon McCauley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Executive Director or designee, Massachusetts Office on Disability</a:t>
            </a:r>
            <a:endParaRPr lang="en-US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6161C-0C76-62D2-9A51-489513EB7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E5712-4B96-A073-7A72-16E715D17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457200"/>
            <a:r>
              <a:rPr lang="en-US" b="1" dirty="0"/>
              <a:t>Larry Goldberg</a:t>
            </a:r>
            <a:r>
              <a:rPr lang="en-US" dirty="0"/>
              <a:t>, Public Board Member</a:t>
            </a:r>
          </a:p>
          <a:p>
            <a:pPr marL="609600" indent="-457200"/>
            <a:r>
              <a:rPr lang="en-US" b="1" dirty="0"/>
              <a:t>Minh Ha</a:t>
            </a:r>
            <a:r>
              <a:rPr lang="en-US" dirty="0"/>
              <a:t>, Public Board Member</a:t>
            </a:r>
          </a:p>
          <a:p>
            <a:pPr marL="609600" indent="-457200"/>
            <a:r>
              <a:rPr lang="en-US" b="1" dirty="0"/>
              <a:t>David Kingsbury</a:t>
            </a:r>
            <a:r>
              <a:rPr lang="en-US" dirty="0"/>
              <a:t>, Public Board Member</a:t>
            </a:r>
          </a:p>
          <a:p>
            <a:endParaRPr lang="en-US" b="1" dirty="0">
              <a:ea typeface="Noto Sans Light" panose="020B0402040504020204" pitchFamily="34" charset="0"/>
              <a:cs typeface="Noto Sans Light" panose="020B0402040504020204" pitchFamily="34" charset="0"/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33721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5C4FBB-C0C9-1809-323F-D5D3DC4617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Open Meeting Law Presentation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4707B7B-9C71-2011-368B-AB6FC18BB2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205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5C4FBB-C0C9-1809-323F-D5D3DC461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Open Meeting Law Presentation Info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294EE36-9757-A459-D27E-8B9B078AA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Provided by Attorney General’s Office</a:t>
            </a:r>
          </a:p>
          <a:p>
            <a:r>
              <a:rPr lang="en-US" dirty="0"/>
              <a:t>August 8</a:t>
            </a:r>
            <a:r>
              <a:rPr lang="en-US" baseline="30000" dirty="0"/>
              <a:t>th</a:t>
            </a:r>
            <a:r>
              <a:rPr lang="en-US" dirty="0"/>
              <a:t> presentation from 12-1 PM EST with future webinar dates</a:t>
            </a:r>
          </a:p>
          <a:p>
            <a:r>
              <a:rPr lang="en-US" dirty="0"/>
              <a:t>Basic introduction to open meeting law requirements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607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D00528-9751-C23D-7535-8C07BA7B18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Review Working Group Expectations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AA94BBB-B9CC-C70B-C37E-DFA5A3F85A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738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687C3-EF65-6201-73F7-8D6327F14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AF456-6F2A-C950-FBC1-B1CD2AE50F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Group outcomes: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Creates goal(s) related to the objective</a:t>
            </a:r>
          </a:p>
          <a:p>
            <a:r>
              <a:rPr lang="en-US" dirty="0"/>
              <a:t>Captures full-board feedback and incorporates into goals and recommendations</a:t>
            </a:r>
          </a:p>
          <a:p>
            <a:r>
              <a:rPr lang="en-US" dirty="0"/>
              <a:t>Presents recommendations for full-board feedback</a:t>
            </a:r>
          </a:p>
          <a:p>
            <a:r>
              <a:rPr lang="en-US" dirty="0"/>
              <a:t>Presents final recommendations to the board for implementation</a:t>
            </a:r>
          </a:p>
          <a:p>
            <a:r>
              <a:rPr lang="en-US" dirty="0"/>
              <a:t>Provides additional future recommendations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947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43E715-9717-4AD2-95C5-3126680A4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8022</TotalTime>
  <Words>649</Words>
  <Application>Microsoft Office PowerPoint</Application>
  <PresentationFormat>Widescreen</PresentationFormat>
  <Paragraphs>84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Noto Sans Light</vt:lpstr>
      <vt:lpstr>Aptos</vt:lpstr>
      <vt:lpstr>Aptos Display</vt:lpstr>
      <vt:lpstr>Arial</vt:lpstr>
      <vt:lpstr>Noto Sans</vt:lpstr>
      <vt:lpstr>Wingdings</vt:lpstr>
      <vt:lpstr>Office Theme</vt:lpstr>
      <vt:lpstr>Digital Accessibility and Equity Governance Board  Policy Updates Working Group Meeting</vt:lpstr>
      <vt:lpstr>Meeting Agenda</vt:lpstr>
      <vt:lpstr>Introduction and Roll Call</vt:lpstr>
      <vt:lpstr>Working Group Member Roll Call</vt:lpstr>
      <vt:lpstr>Working Group Member Roll Call Continued</vt:lpstr>
      <vt:lpstr>Open Meeting Law Presentation</vt:lpstr>
      <vt:lpstr>Open Meeting Law Presentation Info</vt:lpstr>
      <vt:lpstr>Review Working Group Expectations</vt:lpstr>
      <vt:lpstr>Working Group Expectations</vt:lpstr>
      <vt:lpstr>Fiscal Year 2025 Objective</vt:lpstr>
      <vt:lpstr>Goal for Objective Working Groups</vt:lpstr>
      <vt:lpstr>Objective Working Groups Composition</vt:lpstr>
      <vt:lpstr>Purpose for Objective working Groups</vt:lpstr>
      <vt:lpstr>Objective Working Group 1: Policy Updates</vt:lpstr>
      <vt:lpstr>Next Steps for Objective Working Group</vt:lpstr>
      <vt:lpstr>What is Next for This Working Group</vt:lpstr>
      <vt:lpstr>Working Group Member Remarks</vt:lpstr>
      <vt:lpstr>Public Remarks</vt:lpstr>
      <vt:lpstr>Guidelines for Public Remarks</vt:lpstr>
      <vt:lpstr>Thank You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29</cp:revision>
  <dcterms:created xsi:type="dcterms:W3CDTF">2024-03-08T14:56:14Z</dcterms:created>
  <dcterms:modified xsi:type="dcterms:W3CDTF">2024-08-12T15:02:13Z</dcterms:modified>
</cp:coreProperties>
</file>