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50" r:id="rId4"/>
  </p:sldMasterIdLst>
  <p:notesMasterIdLst>
    <p:notesMasterId r:id="rId25"/>
  </p:notesMasterIdLst>
  <p:sldIdLst>
    <p:sldId id="350" r:id="rId5"/>
    <p:sldId id="368" r:id="rId6"/>
    <p:sldId id="340" r:id="rId7"/>
    <p:sldId id="258" r:id="rId8"/>
    <p:sldId id="259" r:id="rId9"/>
    <p:sldId id="352" r:id="rId10"/>
    <p:sldId id="371" r:id="rId11"/>
    <p:sldId id="360" r:id="rId12"/>
    <p:sldId id="372" r:id="rId13"/>
    <p:sldId id="367" r:id="rId14"/>
    <p:sldId id="369" r:id="rId15"/>
    <p:sldId id="370" r:id="rId16"/>
    <p:sldId id="374" r:id="rId17"/>
    <p:sldId id="373" r:id="rId18"/>
    <p:sldId id="366" r:id="rId19"/>
    <p:sldId id="275" r:id="rId20"/>
    <p:sldId id="343" r:id="rId21"/>
    <p:sldId id="341" r:id="rId22"/>
    <p:sldId id="269" r:id="rId23"/>
    <p:sldId id="349" r:id="rId24"/>
  </p:sldIdLst>
  <p:sldSz cx="12192000" cy="6858000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F769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0" d="100"/>
          <a:sy n="60" d="100"/>
        </p:scale>
        <p:origin x="102" y="9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viewProps" Target="viewProps.xml"/><Relationship Id="rId30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annett, Yukiko (EOTSS)" userId="1a375f8e-71eb-464a-9d86-65c78107010f" providerId="ADAL" clId="{73FED11D-875B-47A8-91D9-153010960A25}"/>
    <pc:docChg chg="undo custSel modSld">
      <pc:chgData name="Gannett, Yukiko (EOTSS)" userId="1a375f8e-71eb-464a-9d86-65c78107010f" providerId="ADAL" clId="{73FED11D-875B-47A8-91D9-153010960A25}" dt="2025-08-13T15:55:06.288" v="141" actId="13926"/>
      <pc:docMkLst>
        <pc:docMk/>
      </pc:docMkLst>
      <pc:sldChg chg="modSp mod">
        <pc:chgData name="Gannett, Yukiko (EOTSS)" userId="1a375f8e-71eb-464a-9d86-65c78107010f" providerId="ADAL" clId="{73FED11D-875B-47A8-91D9-153010960A25}" dt="2025-08-13T15:52:38.651" v="140" actId="1076"/>
        <pc:sldMkLst>
          <pc:docMk/>
          <pc:sldMk cId="1519259815" sldId="258"/>
        </pc:sldMkLst>
        <pc:spChg chg="mod">
          <ac:chgData name="Gannett, Yukiko (EOTSS)" userId="1a375f8e-71eb-464a-9d86-65c78107010f" providerId="ADAL" clId="{73FED11D-875B-47A8-91D9-153010960A25}" dt="2025-08-13T15:52:38.651" v="140" actId="1076"/>
          <ac:spMkLst>
            <pc:docMk/>
            <pc:sldMk cId="1519259815" sldId="258"/>
            <ac:spMk id="4" creationId="{A7FC3462-5C38-484B-3D71-AD84862000FE}"/>
          </ac:spMkLst>
        </pc:spChg>
      </pc:sldChg>
      <pc:sldChg chg="modSp mod">
        <pc:chgData name="Gannett, Yukiko (EOTSS)" userId="1a375f8e-71eb-464a-9d86-65c78107010f" providerId="ADAL" clId="{73FED11D-875B-47A8-91D9-153010960A25}" dt="2025-08-13T15:45:00.810" v="103" actId="14100"/>
        <pc:sldMkLst>
          <pc:docMk/>
          <pc:sldMk cId="1409002238" sldId="269"/>
        </pc:sldMkLst>
        <pc:spChg chg="mod">
          <ac:chgData name="Gannett, Yukiko (EOTSS)" userId="1a375f8e-71eb-464a-9d86-65c78107010f" providerId="ADAL" clId="{73FED11D-875B-47A8-91D9-153010960A25}" dt="2025-08-13T15:44:26.994" v="97" actId="120"/>
          <ac:spMkLst>
            <pc:docMk/>
            <pc:sldMk cId="1409002238" sldId="269"/>
            <ac:spMk id="2" creationId="{05668443-73C3-3D2B-53F2-3821D0DCBC91}"/>
          </ac:spMkLst>
        </pc:spChg>
        <pc:spChg chg="mod">
          <ac:chgData name="Gannett, Yukiko (EOTSS)" userId="1a375f8e-71eb-464a-9d86-65c78107010f" providerId="ADAL" clId="{73FED11D-875B-47A8-91D9-153010960A25}" dt="2025-08-13T15:45:00.810" v="103" actId="14100"/>
          <ac:spMkLst>
            <pc:docMk/>
            <pc:sldMk cId="1409002238" sldId="269"/>
            <ac:spMk id="5" creationId="{E94271B8-5B51-1849-CC7A-2E5565F21C0A}"/>
          </ac:spMkLst>
        </pc:spChg>
      </pc:sldChg>
      <pc:sldChg chg="modSp mod">
        <pc:chgData name="Gannett, Yukiko (EOTSS)" userId="1a375f8e-71eb-464a-9d86-65c78107010f" providerId="ADAL" clId="{73FED11D-875B-47A8-91D9-153010960A25}" dt="2025-08-13T15:45:19.861" v="104" actId="20577"/>
        <pc:sldMkLst>
          <pc:docMk/>
          <pc:sldMk cId="2890622037" sldId="275"/>
        </pc:sldMkLst>
        <pc:spChg chg="mod">
          <ac:chgData name="Gannett, Yukiko (EOTSS)" userId="1a375f8e-71eb-464a-9d86-65c78107010f" providerId="ADAL" clId="{73FED11D-875B-47A8-91D9-153010960A25}" dt="2025-08-13T15:45:19.861" v="104" actId="20577"/>
          <ac:spMkLst>
            <pc:docMk/>
            <pc:sldMk cId="2890622037" sldId="275"/>
            <ac:spMk id="4" creationId="{BF99E59C-C604-04E8-E705-775F1A482835}"/>
          </ac:spMkLst>
        </pc:spChg>
      </pc:sldChg>
      <pc:sldChg chg="modSp mod">
        <pc:chgData name="Gannett, Yukiko (EOTSS)" userId="1a375f8e-71eb-464a-9d86-65c78107010f" providerId="ADAL" clId="{73FED11D-875B-47A8-91D9-153010960A25}" dt="2025-08-13T15:51:20.319" v="137" actId="1076"/>
        <pc:sldMkLst>
          <pc:docMk/>
          <pc:sldMk cId="2095919646" sldId="343"/>
        </pc:sldMkLst>
        <pc:spChg chg="mod">
          <ac:chgData name="Gannett, Yukiko (EOTSS)" userId="1a375f8e-71eb-464a-9d86-65c78107010f" providerId="ADAL" clId="{73FED11D-875B-47A8-91D9-153010960A25}" dt="2025-08-13T15:51:20.319" v="137" actId="1076"/>
          <ac:spMkLst>
            <pc:docMk/>
            <pc:sldMk cId="2095919646" sldId="343"/>
            <ac:spMk id="4" creationId="{A7FC3462-5C38-484B-3D71-AD84862000FE}"/>
          </ac:spMkLst>
        </pc:spChg>
      </pc:sldChg>
      <pc:sldChg chg="modSp mod">
        <pc:chgData name="Gannett, Yukiko (EOTSS)" userId="1a375f8e-71eb-464a-9d86-65c78107010f" providerId="ADAL" clId="{73FED11D-875B-47A8-91D9-153010960A25}" dt="2025-08-13T15:55:06.288" v="141" actId="13926"/>
        <pc:sldMkLst>
          <pc:docMk/>
          <pc:sldMk cId="725384939" sldId="350"/>
        </pc:sldMkLst>
        <pc:spChg chg="mod">
          <ac:chgData name="Gannett, Yukiko (EOTSS)" userId="1a375f8e-71eb-464a-9d86-65c78107010f" providerId="ADAL" clId="{73FED11D-875B-47A8-91D9-153010960A25}" dt="2025-08-13T15:55:06.288" v="141" actId="13926"/>
          <ac:spMkLst>
            <pc:docMk/>
            <pc:sldMk cId="725384939" sldId="350"/>
            <ac:spMk id="3" creationId="{E9A97964-2C05-580A-65EB-A105CC40CC20}"/>
          </ac:spMkLst>
        </pc:spChg>
      </pc:sldChg>
      <pc:sldChg chg="modSp mod">
        <pc:chgData name="Gannett, Yukiko (EOTSS)" userId="1a375f8e-71eb-464a-9d86-65c78107010f" providerId="ADAL" clId="{73FED11D-875B-47A8-91D9-153010960A25}" dt="2025-08-13T15:46:32.351" v="106" actId="120"/>
        <pc:sldMkLst>
          <pc:docMk/>
          <pc:sldMk cId="611151828" sldId="352"/>
        </pc:sldMkLst>
        <pc:spChg chg="mod">
          <ac:chgData name="Gannett, Yukiko (EOTSS)" userId="1a375f8e-71eb-464a-9d86-65c78107010f" providerId="ADAL" clId="{73FED11D-875B-47A8-91D9-153010960A25}" dt="2025-08-13T15:46:32.351" v="106" actId="120"/>
          <ac:spMkLst>
            <pc:docMk/>
            <pc:sldMk cId="611151828" sldId="352"/>
            <ac:spMk id="4" creationId="{D384041F-285E-824D-A9AF-41A90A481F04}"/>
          </ac:spMkLst>
        </pc:spChg>
      </pc:sldChg>
      <pc:sldChg chg="modSp mod">
        <pc:chgData name="Gannett, Yukiko (EOTSS)" userId="1a375f8e-71eb-464a-9d86-65c78107010f" providerId="ADAL" clId="{73FED11D-875B-47A8-91D9-153010960A25}" dt="2025-08-13T15:48:07.820" v="117" actId="179"/>
        <pc:sldMkLst>
          <pc:docMk/>
          <pc:sldMk cId="91694995" sldId="360"/>
        </pc:sldMkLst>
        <pc:spChg chg="mod">
          <ac:chgData name="Gannett, Yukiko (EOTSS)" userId="1a375f8e-71eb-464a-9d86-65c78107010f" providerId="ADAL" clId="{73FED11D-875B-47A8-91D9-153010960A25}" dt="2025-08-13T15:48:07.820" v="117" actId="179"/>
          <ac:spMkLst>
            <pc:docMk/>
            <pc:sldMk cId="91694995" sldId="360"/>
            <ac:spMk id="4" creationId="{C4CE20BC-3EB0-7F27-0953-BF762F7B2567}"/>
          </ac:spMkLst>
        </pc:spChg>
      </pc:sldChg>
      <pc:sldChg chg="modSp mod">
        <pc:chgData name="Gannett, Yukiko (EOTSS)" userId="1a375f8e-71eb-464a-9d86-65c78107010f" providerId="ADAL" clId="{73FED11D-875B-47A8-91D9-153010960A25}" dt="2025-08-13T15:51:34.986" v="138" actId="1076"/>
        <pc:sldMkLst>
          <pc:docMk/>
          <pc:sldMk cId="1105288856" sldId="366"/>
        </pc:sldMkLst>
        <pc:spChg chg="mod">
          <ac:chgData name="Gannett, Yukiko (EOTSS)" userId="1a375f8e-71eb-464a-9d86-65c78107010f" providerId="ADAL" clId="{73FED11D-875B-47A8-91D9-153010960A25}" dt="2025-08-13T15:51:34.986" v="138" actId="1076"/>
          <ac:spMkLst>
            <pc:docMk/>
            <pc:sldMk cId="1105288856" sldId="366"/>
            <ac:spMk id="4" creationId="{0CCDF572-5F5A-C3F2-9633-9C4963B0A6E7}"/>
          </ac:spMkLst>
        </pc:spChg>
      </pc:sldChg>
      <pc:sldChg chg="modSp mod">
        <pc:chgData name="Gannett, Yukiko (EOTSS)" userId="1a375f8e-71eb-464a-9d86-65c78107010f" providerId="ADAL" clId="{73FED11D-875B-47A8-91D9-153010960A25}" dt="2025-08-13T15:49:34.180" v="127" actId="1076"/>
        <pc:sldMkLst>
          <pc:docMk/>
          <pc:sldMk cId="3514219891" sldId="367"/>
        </pc:sldMkLst>
        <pc:spChg chg="mod">
          <ac:chgData name="Gannett, Yukiko (EOTSS)" userId="1a375f8e-71eb-464a-9d86-65c78107010f" providerId="ADAL" clId="{73FED11D-875B-47A8-91D9-153010960A25}" dt="2025-08-13T15:49:34.180" v="127" actId="1076"/>
          <ac:spMkLst>
            <pc:docMk/>
            <pc:sldMk cId="3514219891" sldId="367"/>
            <ac:spMk id="4" creationId="{C2EF591D-5A43-9FEA-B001-659F785F0ACD}"/>
          </ac:spMkLst>
        </pc:spChg>
      </pc:sldChg>
      <pc:sldChg chg="modSp mod">
        <pc:chgData name="Gannett, Yukiko (EOTSS)" userId="1a375f8e-71eb-464a-9d86-65c78107010f" providerId="ADAL" clId="{73FED11D-875B-47A8-91D9-153010960A25}" dt="2025-08-13T15:29:57.323" v="38" actId="113"/>
        <pc:sldMkLst>
          <pc:docMk/>
          <pc:sldMk cId="4065545028" sldId="368"/>
        </pc:sldMkLst>
        <pc:spChg chg="mod">
          <ac:chgData name="Gannett, Yukiko (EOTSS)" userId="1a375f8e-71eb-464a-9d86-65c78107010f" providerId="ADAL" clId="{73FED11D-875B-47A8-91D9-153010960A25}" dt="2025-08-13T15:29:57.323" v="38" actId="113"/>
          <ac:spMkLst>
            <pc:docMk/>
            <pc:sldMk cId="4065545028" sldId="368"/>
            <ac:spMk id="8" creationId="{6DA06ABE-E539-E38A-5440-F966F4DBF5F2}"/>
          </ac:spMkLst>
        </pc:spChg>
      </pc:sldChg>
      <pc:sldChg chg="modSp mod">
        <pc:chgData name="Gannett, Yukiko (EOTSS)" userId="1a375f8e-71eb-464a-9d86-65c78107010f" providerId="ADAL" clId="{73FED11D-875B-47A8-91D9-153010960A25}" dt="2025-08-13T15:40:38.400" v="75" actId="2711"/>
        <pc:sldMkLst>
          <pc:docMk/>
          <pc:sldMk cId="2284360154" sldId="369"/>
        </pc:sldMkLst>
        <pc:spChg chg="mod">
          <ac:chgData name="Gannett, Yukiko (EOTSS)" userId="1a375f8e-71eb-464a-9d86-65c78107010f" providerId="ADAL" clId="{73FED11D-875B-47A8-91D9-153010960A25}" dt="2025-08-13T15:40:38.400" v="75" actId="2711"/>
          <ac:spMkLst>
            <pc:docMk/>
            <pc:sldMk cId="2284360154" sldId="369"/>
            <ac:spMk id="2" creationId="{FA14A865-1ACB-CD0B-AD9A-A91C02420A47}"/>
          </ac:spMkLst>
        </pc:spChg>
      </pc:sldChg>
      <pc:sldChg chg="modSp mod">
        <pc:chgData name="Gannett, Yukiko (EOTSS)" userId="1a375f8e-71eb-464a-9d86-65c78107010f" providerId="ADAL" clId="{73FED11D-875B-47A8-91D9-153010960A25}" dt="2025-08-13T15:50:05.258" v="129" actId="179"/>
        <pc:sldMkLst>
          <pc:docMk/>
          <pc:sldMk cId="709921965" sldId="370"/>
        </pc:sldMkLst>
        <pc:spChg chg="mod">
          <ac:chgData name="Gannett, Yukiko (EOTSS)" userId="1a375f8e-71eb-464a-9d86-65c78107010f" providerId="ADAL" clId="{73FED11D-875B-47A8-91D9-153010960A25}" dt="2025-08-13T15:50:05.258" v="129" actId="179"/>
          <ac:spMkLst>
            <pc:docMk/>
            <pc:sldMk cId="709921965" sldId="370"/>
            <ac:spMk id="4" creationId="{412F22BC-DEB1-DE88-5400-FCF225BFD11F}"/>
          </ac:spMkLst>
        </pc:spChg>
      </pc:sldChg>
      <pc:sldChg chg="modSp mod">
        <pc:chgData name="Gannett, Yukiko (EOTSS)" userId="1a375f8e-71eb-464a-9d86-65c78107010f" providerId="ADAL" clId="{73FED11D-875B-47A8-91D9-153010960A25}" dt="2025-08-13T15:31:50.638" v="48" actId="20577"/>
        <pc:sldMkLst>
          <pc:docMk/>
          <pc:sldMk cId="1685954911" sldId="371"/>
        </pc:sldMkLst>
        <pc:spChg chg="mod">
          <ac:chgData name="Gannett, Yukiko (EOTSS)" userId="1a375f8e-71eb-464a-9d86-65c78107010f" providerId="ADAL" clId="{73FED11D-875B-47A8-91D9-153010960A25}" dt="2025-08-13T15:31:50.638" v="48" actId="20577"/>
          <ac:spMkLst>
            <pc:docMk/>
            <pc:sldMk cId="1685954911" sldId="371"/>
            <ac:spMk id="3" creationId="{F8D127D7-B970-0A9D-66D7-6843094B4439}"/>
          </ac:spMkLst>
        </pc:spChg>
      </pc:sldChg>
      <pc:sldChg chg="modSp mod">
        <pc:chgData name="Gannett, Yukiko (EOTSS)" userId="1a375f8e-71eb-464a-9d86-65c78107010f" providerId="ADAL" clId="{73FED11D-875B-47A8-91D9-153010960A25}" dt="2025-08-13T15:40:11.667" v="74" actId="113"/>
        <pc:sldMkLst>
          <pc:docMk/>
          <pc:sldMk cId="3655432335" sldId="372"/>
        </pc:sldMkLst>
        <pc:spChg chg="mod">
          <ac:chgData name="Gannett, Yukiko (EOTSS)" userId="1a375f8e-71eb-464a-9d86-65c78107010f" providerId="ADAL" clId="{73FED11D-875B-47A8-91D9-153010960A25}" dt="2025-08-13T15:40:11.667" v="74" actId="113"/>
          <ac:spMkLst>
            <pc:docMk/>
            <pc:sldMk cId="3655432335" sldId="372"/>
            <ac:spMk id="2" creationId="{DDBE076E-45A6-FB8F-3320-442FFF19147F}"/>
          </ac:spMkLst>
        </pc:spChg>
        <pc:spChg chg="mod">
          <ac:chgData name="Gannett, Yukiko (EOTSS)" userId="1a375f8e-71eb-464a-9d86-65c78107010f" providerId="ADAL" clId="{73FED11D-875B-47A8-91D9-153010960A25}" dt="2025-08-13T15:33:42.333" v="67" actId="14100"/>
          <ac:spMkLst>
            <pc:docMk/>
            <pc:sldMk cId="3655432335" sldId="372"/>
            <ac:spMk id="3" creationId="{31B7F635-3077-21C0-AEF4-578DE70E6434}"/>
          </ac:spMkLst>
        </pc:spChg>
      </pc:sldChg>
      <pc:sldChg chg="modSp mod">
        <pc:chgData name="Gannett, Yukiko (EOTSS)" userId="1a375f8e-71eb-464a-9d86-65c78107010f" providerId="ADAL" clId="{73FED11D-875B-47A8-91D9-153010960A25}" dt="2025-08-13T15:42:51.011" v="90" actId="255"/>
        <pc:sldMkLst>
          <pc:docMk/>
          <pc:sldMk cId="914958927" sldId="373"/>
        </pc:sldMkLst>
        <pc:spChg chg="mod">
          <ac:chgData name="Gannett, Yukiko (EOTSS)" userId="1a375f8e-71eb-464a-9d86-65c78107010f" providerId="ADAL" clId="{73FED11D-875B-47A8-91D9-153010960A25}" dt="2025-08-13T15:41:55.651" v="84" actId="113"/>
          <ac:spMkLst>
            <pc:docMk/>
            <pc:sldMk cId="914958927" sldId="373"/>
            <ac:spMk id="2" creationId="{B668047D-79A6-A4FD-8018-F4AD8327B655}"/>
          </ac:spMkLst>
        </pc:spChg>
        <pc:spChg chg="mod">
          <ac:chgData name="Gannett, Yukiko (EOTSS)" userId="1a375f8e-71eb-464a-9d86-65c78107010f" providerId="ADAL" clId="{73FED11D-875B-47A8-91D9-153010960A25}" dt="2025-08-13T15:42:51.011" v="90" actId="255"/>
          <ac:spMkLst>
            <pc:docMk/>
            <pc:sldMk cId="914958927" sldId="373"/>
            <ac:spMk id="3" creationId="{BE5C64FB-03AB-90F4-F471-667C730D2A69}"/>
          </ac:spMkLst>
        </pc:spChg>
      </pc:sldChg>
      <pc:sldChg chg="modSp mod">
        <pc:chgData name="Gannett, Yukiko (EOTSS)" userId="1a375f8e-71eb-464a-9d86-65c78107010f" providerId="ADAL" clId="{73FED11D-875B-47A8-91D9-153010960A25}" dt="2025-08-13T15:41:44.189" v="82" actId="1076"/>
        <pc:sldMkLst>
          <pc:docMk/>
          <pc:sldMk cId="3918715925" sldId="374"/>
        </pc:sldMkLst>
        <pc:spChg chg="mod">
          <ac:chgData name="Gannett, Yukiko (EOTSS)" userId="1a375f8e-71eb-464a-9d86-65c78107010f" providerId="ADAL" clId="{73FED11D-875B-47A8-91D9-153010960A25}" dt="2025-08-13T15:40:53.970" v="77" actId="207"/>
          <ac:spMkLst>
            <pc:docMk/>
            <pc:sldMk cId="3918715925" sldId="374"/>
            <ac:spMk id="2" creationId="{EFBC8859-0D3B-CB6A-1141-5D955C553953}"/>
          </ac:spMkLst>
        </pc:spChg>
        <pc:spChg chg="mod">
          <ac:chgData name="Gannett, Yukiko (EOTSS)" userId="1a375f8e-71eb-464a-9d86-65c78107010f" providerId="ADAL" clId="{73FED11D-875B-47A8-91D9-153010960A25}" dt="2025-08-13T15:41:44.189" v="82" actId="1076"/>
          <ac:spMkLst>
            <pc:docMk/>
            <pc:sldMk cId="3918715925" sldId="374"/>
            <ac:spMk id="3" creationId="{70DD860B-8503-2DEE-3AE0-986660D4D7A1}"/>
          </ac:spMkLst>
        </pc:spChg>
      </pc:sldChg>
    </pc:docChg>
  </pc:docChgLst>
  <pc:docChgLst>
    <pc:chgData name="Bloom, Ashley (EOTSS)" userId="72d0e8ae-2e4f-4bb9-94cd-a4385f38aed0" providerId="ADAL" clId="{8458F1BD-D3AE-4C60-8F2E-7F1D631B91E1}"/>
    <pc:docChg chg="custSel addSld delSld modSld">
      <pc:chgData name="Bloom, Ashley (EOTSS)" userId="72d0e8ae-2e4f-4bb9-94cd-a4385f38aed0" providerId="ADAL" clId="{8458F1BD-D3AE-4C60-8F2E-7F1D631B91E1}" dt="2025-08-13T13:55:42.374" v="2703" actId="20577"/>
      <pc:docMkLst>
        <pc:docMk/>
      </pc:docMkLst>
      <pc:sldChg chg="modSp mod">
        <pc:chgData name="Bloom, Ashley (EOTSS)" userId="72d0e8ae-2e4f-4bb9-94cd-a4385f38aed0" providerId="ADAL" clId="{8458F1BD-D3AE-4C60-8F2E-7F1D631B91E1}" dt="2025-08-11T21:13:15.916" v="2486" actId="20577"/>
        <pc:sldMkLst>
          <pc:docMk/>
          <pc:sldMk cId="2890622037" sldId="275"/>
        </pc:sldMkLst>
        <pc:spChg chg="mod">
          <ac:chgData name="Bloom, Ashley (EOTSS)" userId="72d0e8ae-2e4f-4bb9-94cd-a4385f38aed0" providerId="ADAL" clId="{8458F1BD-D3AE-4C60-8F2E-7F1D631B91E1}" dt="2025-08-11T21:13:15.916" v="2486" actId="20577"/>
          <ac:spMkLst>
            <pc:docMk/>
            <pc:sldMk cId="2890622037" sldId="275"/>
            <ac:spMk id="4" creationId="{BF99E59C-C604-04E8-E705-775F1A482835}"/>
          </ac:spMkLst>
        </pc:spChg>
      </pc:sldChg>
      <pc:sldChg chg="modSp mod">
        <pc:chgData name="Bloom, Ashley (EOTSS)" userId="72d0e8ae-2e4f-4bb9-94cd-a4385f38aed0" providerId="ADAL" clId="{8458F1BD-D3AE-4C60-8F2E-7F1D631B91E1}" dt="2025-08-11T21:15:38.548" v="2514" actId="27636"/>
        <pc:sldMkLst>
          <pc:docMk/>
          <pc:sldMk cId="725384939" sldId="350"/>
        </pc:sldMkLst>
        <pc:spChg chg="mod">
          <ac:chgData name="Bloom, Ashley (EOTSS)" userId="72d0e8ae-2e4f-4bb9-94cd-a4385f38aed0" providerId="ADAL" clId="{8458F1BD-D3AE-4C60-8F2E-7F1D631B91E1}" dt="2025-08-11T21:15:38.548" v="2514" actId="27636"/>
          <ac:spMkLst>
            <pc:docMk/>
            <pc:sldMk cId="725384939" sldId="350"/>
            <ac:spMk id="3" creationId="{E9A97964-2C05-580A-65EB-A105CC40CC20}"/>
          </ac:spMkLst>
        </pc:spChg>
      </pc:sldChg>
      <pc:sldChg chg="modSp mod">
        <pc:chgData name="Bloom, Ashley (EOTSS)" userId="72d0e8ae-2e4f-4bb9-94cd-a4385f38aed0" providerId="ADAL" clId="{8458F1BD-D3AE-4C60-8F2E-7F1D631B91E1}" dt="2025-08-13T13:55:42.374" v="2703" actId="20577"/>
        <pc:sldMkLst>
          <pc:docMk/>
          <pc:sldMk cId="2284360154" sldId="369"/>
        </pc:sldMkLst>
        <pc:spChg chg="mod">
          <ac:chgData name="Bloom, Ashley (EOTSS)" userId="72d0e8ae-2e4f-4bb9-94cd-a4385f38aed0" providerId="ADAL" clId="{8458F1BD-D3AE-4C60-8F2E-7F1D631B91E1}" dt="2025-08-13T13:55:42.374" v="2703" actId="20577"/>
          <ac:spMkLst>
            <pc:docMk/>
            <pc:sldMk cId="2284360154" sldId="369"/>
            <ac:spMk id="3" creationId="{56976435-B4FA-38B6-6C47-741D7B6A731E}"/>
          </ac:spMkLst>
        </pc:spChg>
      </pc:sldChg>
      <pc:sldChg chg="modSp mod">
        <pc:chgData name="Bloom, Ashley (EOTSS)" userId="72d0e8ae-2e4f-4bb9-94cd-a4385f38aed0" providerId="ADAL" clId="{8458F1BD-D3AE-4C60-8F2E-7F1D631B91E1}" dt="2025-08-11T21:14:12.099" v="2489" actId="313"/>
        <pc:sldMkLst>
          <pc:docMk/>
          <pc:sldMk cId="1685954911" sldId="371"/>
        </pc:sldMkLst>
        <pc:spChg chg="mod">
          <ac:chgData name="Bloom, Ashley (EOTSS)" userId="72d0e8ae-2e4f-4bb9-94cd-a4385f38aed0" providerId="ADAL" clId="{8458F1BD-D3AE-4C60-8F2E-7F1D631B91E1}" dt="2025-08-11T21:14:12.099" v="2489" actId="313"/>
          <ac:spMkLst>
            <pc:docMk/>
            <pc:sldMk cId="1685954911" sldId="371"/>
            <ac:spMk id="3" creationId="{F8D127D7-B970-0A9D-66D7-6843094B4439}"/>
          </ac:spMkLst>
        </pc:spChg>
      </pc:sldChg>
      <pc:sldChg chg="modSp new mod">
        <pc:chgData name="Bloom, Ashley (EOTSS)" userId="72d0e8ae-2e4f-4bb9-94cd-a4385f38aed0" providerId="ADAL" clId="{8458F1BD-D3AE-4C60-8F2E-7F1D631B91E1}" dt="2025-08-11T21:18:29.833" v="2606" actId="20577"/>
        <pc:sldMkLst>
          <pc:docMk/>
          <pc:sldMk cId="3655432335" sldId="372"/>
        </pc:sldMkLst>
        <pc:spChg chg="mod">
          <ac:chgData name="Bloom, Ashley (EOTSS)" userId="72d0e8ae-2e4f-4bb9-94cd-a4385f38aed0" providerId="ADAL" clId="{8458F1BD-D3AE-4C60-8F2E-7F1D631B91E1}" dt="2025-08-11T20:59:54.990" v="1213" actId="948"/>
          <ac:spMkLst>
            <pc:docMk/>
            <pc:sldMk cId="3655432335" sldId="372"/>
            <ac:spMk id="2" creationId="{DDBE076E-45A6-FB8F-3320-442FFF19147F}"/>
          </ac:spMkLst>
        </pc:spChg>
        <pc:spChg chg="mod">
          <ac:chgData name="Bloom, Ashley (EOTSS)" userId="72d0e8ae-2e4f-4bb9-94cd-a4385f38aed0" providerId="ADAL" clId="{8458F1BD-D3AE-4C60-8F2E-7F1D631B91E1}" dt="2025-08-11T21:18:29.833" v="2606" actId="20577"/>
          <ac:spMkLst>
            <pc:docMk/>
            <pc:sldMk cId="3655432335" sldId="372"/>
            <ac:spMk id="3" creationId="{31B7F635-3077-21C0-AEF4-578DE70E6434}"/>
          </ac:spMkLst>
        </pc:spChg>
      </pc:sldChg>
      <pc:sldChg chg="modSp new mod">
        <pc:chgData name="Bloom, Ashley (EOTSS)" userId="72d0e8ae-2e4f-4bb9-94cd-a4385f38aed0" providerId="ADAL" clId="{8458F1BD-D3AE-4C60-8F2E-7F1D631B91E1}" dt="2025-08-11T21:05:58.670" v="1713" actId="20577"/>
        <pc:sldMkLst>
          <pc:docMk/>
          <pc:sldMk cId="914958927" sldId="373"/>
        </pc:sldMkLst>
        <pc:spChg chg="mod">
          <ac:chgData name="Bloom, Ashley (EOTSS)" userId="72d0e8ae-2e4f-4bb9-94cd-a4385f38aed0" providerId="ADAL" clId="{8458F1BD-D3AE-4C60-8F2E-7F1D631B91E1}" dt="2025-08-11T21:02:37.762" v="1293" actId="20577"/>
          <ac:spMkLst>
            <pc:docMk/>
            <pc:sldMk cId="914958927" sldId="373"/>
            <ac:spMk id="2" creationId="{B668047D-79A6-A4FD-8018-F4AD8327B655}"/>
          </ac:spMkLst>
        </pc:spChg>
        <pc:spChg chg="mod">
          <ac:chgData name="Bloom, Ashley (EOTSS)" userId="72d0e8ae-2e4f-4bb9-94cd-a4385f38aed0" providerId="ADAL" clId="{8458F1BD-D3AE-4C60-8F2E-7F1D631B91E1}" dt="2025-08-11T21:05:58.670" v="1713" actId="20577"/>
          <ac:spMkLst>
            <pc:docMk/>
            <pc:sldMk cId="914958927" sldId="373"/>
            <ac:spMk id="3" creationId="{BE5C64FB-03AB-90F4-F471-667C730D2A69}"/>
          </ac:spMkLst>
        </pc:spChg>
      </pc:sldChg>
      <pc:sldChg chg="new del">
        <pc:chgData name="Bloom, Ashley (EOTSS)" userId="72d0e8ae-2e4f-4bb9-94cd-a4385f38aed0" providerId="ADAL" clId="{8458F1BD-D3AE-4C60-8F2E-7F1D631B91E1}" dt="2025-08-11T21:06:41.707" v="1715" actId="2696"/>
        <pc:sldMkLst>
          <pc:docMk/>
          <pc:sldMk cId="1396074272" sldId="374"/>
        </pc:sldMkLst>
      </pc:sldChg>
      <pc:sldChg chg="modSp new mod">
        <pc:chgData name="Bloom, Ashley (EOTSS)" userId="72d0e8ae-2e4f-4bb9-94cd-a4385f38aed0" providerId="ADAL" clId="{8458F1BD-D3AE-4C60-8F2E-7F1D631B91E1}" dt="2025-08-11T21:14:06.270" v="2488" actId="2"/>
        <pc:sldMkLst>
          <pc:docMk/>
          <pc:sldMk cId="3918715925" sldId="374"/>
        </pc:sldMkLst>
        <pc:spChg chg="mod">
          <ac:chgData name="Bloom, Ashley (EOTSS)" userId="72d0e8ae-2e4f-4bb9-94cd-a4385f38aed0" providerId="ADAL" clId="{8458F1BD-D3AE-4C60-8F2E-7F1D631B91E1}" dt="2025-08-11T21:07:08.994" v="1766" actId="20577"/>
          <ac:spMkLst>
            <pc:docMk/>
            <pc:sldMk cId="3918715925" sldId="374"/>
            <ac:spMk id="2" creationId="{EFBC8859-0D3B-CB6A-1141-5D955C553953}"/>
          </ac:spMkLst>
        </pc:spChg>
        <pc:spChg chg="mod">
          <ac:chgData name="Bloom, Ashley (EOTSS)" userId="72d0e8ae-2e4f-4bb9-94cd-a4385f38aed0" providerId="ADAL" clId="{8458F1BD-D3AE-4C60-8F2E-7F1D631B91E1}" dt="2025-08-11T21:14:06.270" v="2488" actId="2"/>
          <ac:spMkLst>
            <pc:docMk/>
            <pc:sldMk cId="3918715925" sldId="374"/>
            <ac:spMk id="3" creationId="{70DD860B-8503-2DEE-3AE0-986660D4D7A1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02BA59A4-CFB1-4D06-8925-EC3924A511DC}" type="datetimeFigureOut">
              <a:rPr lang="en-US" smtClean="0"/>
              <a:t>8/13/2025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96E3370E-3DCD-4A56-9665-5CD0A0C5A0C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38191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6E3370E-3DCD-4A56-9665-5CD0A0C5A0C8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672093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B1747A9-E23C-FFDB-23C3-185CD03BE2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322FEA6-0659-C8EA-B65B-B57116EC082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738B826-B842-A875-85A3-BCBBAB79A47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621E03D-9523-0EC1-E6DD-C243A71BEE2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6E3370E-3DCD-4A56-9665-5CD0A0C5A0C8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591881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6E3370E-3DCD-4A56-9665-5CD0A0C5A0C8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979749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43C9EB3-7C45-5D49-BDE7-D40B188D0C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75C1EB0-BA5B-ABB1-9D95-D5A666CCE49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D79EF86-B843-3C8C-3CE0-698AE07802F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89637BB-547F-0968-3E80-5E1FC4EAA23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6E3370E-3DCD-4A56-9665-5CD0A0C5A0C8}" type="slidenum">
              <a:rPr lang="en-US" smtClean="0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709310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CF2B4-1349-4757-8F5F-6188E69E31F7}" type="datetimeFigureOut">
              <a:rPr lang="en-US" smtClean="0"/>
              <a:t>8/13/2025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E0AFD-6F61-4058-90B7-0F2294BED59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31627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CF2B4-1349-4757-8F5F-6188E69E31F7}" type="datetimeFigureOut">
              <a:rPr lang="en-US" smtClean="0"/>
              <a:t>8/13/2025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E0AFD-6F61-4058-90B7-0F2294BED59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56784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CF2B4-1349-4757-8F5F-6188E69E31F7}" type="datetimeFigureOut">
              <a:rPr lang="en-US" smtClean="0"/>
              <a:t>8/13/2025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E0AFD-6F61-4058-90B7-0F2294BED591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9949323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CF2B4-1349-4757-8F5F-6188E69E31F7}" type="datetimeFigureOut">
              <a:rPr lang="en-US" smtClean="0"/>
              <a:t>8/13/2025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E0AFD-6F61-4058-90B7-0F2294BED59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35213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CF2B4-1349-4757-8F5F-6188E69E31F7}" type="datetimeFigureOut">
              <a:rPr lang="en-US" smtClean="0"/>
              <a:t>8/13/2025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E0AFD-6F61-4058-90B7-0F2294BED591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04591365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CF2B4-1349-4757-8F5F-6188E69E31F7}" type="datetimeFigureOut">
              <a:rPr lang="en-US" smtClean="0"/>
              <a:t>8/13/2025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E0AFD-6F61-4058-90B7-0F2294BED59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127531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CF2B4-1349-4757-8F5F-6188E69E31F7}" type="datetimeFigureOut">
              <a:rPr lang="en-US" smtClean="0"/>
              <a:t>8/13/2025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E0AFD-6F61-4058-90B7-0F2294BED59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316398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CF2B4-1349-4757-8F5F-6188E69E31F7}" type="datetimeFigureOut">
              <a:rPr lang="en-US" smtClean="0"/>
              <a:t>8/13/2025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E0AFD-6F61-4058-90B7-0F2294BED59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37841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CF2B4-1349-4757-8F5F-6188E69E31F7}" type="datetimeFigureOut">
              <a:rPr lang="en-US" smtClean="0"/>
              <a:t>8/13/2025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E0AFD-6F61-4058-90B7-0F2294BED59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72075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CF2B4-1349-4757-8F5F-6188E69E31F7}" type="datetimeFigureOut">
              <a:rPr lang="en-US" smtClean="0"/>
              <a:t>8/13/2025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E0AFD-6F61-4058-90B7-0F2294BED59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24696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CF2B4-1349-4757-8F5F-6188E69E31F7}" type="datetimeFigureOut">
              <a:rPr lang="en-US" smtClean="0"/>
              <a:t>8/13/2025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E0AFD-6F61-4058-90B7-0F2294BED59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02845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CF2B4-1349-4757-8F5F-6188E69E31F7}" type="datetimeFigureOut">
              <a:rPr lang="en-US" smtClean="0"/>
              <a:t>8/13/2025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E0AFD-6F61-4058-90B7-0F2294BED59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46427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CF2B4-1349-4757-8F5F-6188E69E31F7}" type="datetimeFigureOut">
              <a:rPr lang="en-US" smtClean="0"/>
              <a:t>8/13/2025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E0AFD-6F61-4058-90B7-0F2294BED59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9778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CF2B4-1349-4757-8F5F-6188E69E31F7}" type="datetimeFigureOut">
              <a:rPr lang="en-US" smtClean="0"/>
              <a:t>8/13/2025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E0AFD-6F61-4058-90B7-0F2294BED59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06499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CF2B4-1349-4757-8F5F-6188E69E31F7}" type="datetimeFigureOut">
              <a:rPr lang="en-US" smtClean="0"/>
              <a:t>8/13/2025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E0AFD-6F61-4058-90B7-0F2294BED59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71808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E0AFD-6F61-4058-90B7-0F2294BED591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CF2B4-1349-4757-8F5F-6188E69E31F7}" type="datetimeFigureOut">
              <a:rPr lang="en-US" smtClean="0"/>
              <a:t>8/13/2025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36127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1CF2B4-1349-4757-8F5F-6188E69E31F7}" type="datetimeFigureOut">
              <a:rPr lang="en-US" smtClean="0"/>
              <a:t>8/13/2025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7BAE0AFD-6F61-4058-90B7-0F2294BED59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50475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1" r:id="rId1"/>
    <p:sldLayoutId id="2147483852" r:id="rId2"/>
    <p:sldLayoutId id="2147483853" r:id="rId3"/>
    <p:sldLayoutId id="2147483854" r:id="rId4"/>
    <p:sldLayoutId id="2147483855" r:id="rId5"/>
    <p:sldLayoutId id="2147483856" r:id="rId6"/>
    <p:sldLayoutId id="2147483857" r:id="rId7"/>
    <p:sldLayoutId id="2147483858" r:id="rId8"/>
    <p:sldLayoutId id="2147483859" r:id="rId9"/>
    <p:sldLayoutId id="2147483860" r:id="rId10"/>
    <p:sldLayoutId id="2147483861" r:id="rId11"/>
    <p:sldLayoutId id="2147483862" r:id="rId12"/>
    <p:sldLayoutId id="2147483863" r:id="rId13"/>
    <p:sldLayoutId id="2147483864" r:id="rId14"/>
    <p:sldLayoutId id="2147483865" r:id="rId15"/>
    <p:sldLayoutId id="214748386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B9822FF-63DD-A8DA-B159-5A41ACE6900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69361C-DB96-A41B-7905-43A04BF67D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36137" y="106450"/>
            <a:ext cx="7041822" cy="4505476"/>
          </a:xfrm>
        </p:spPr>
        <p:txBody>
          <a:bodyPr>
            <a:normAutofit/>
          </a:bodyPr>
          <a:lstStyle/>
          <a:p>
            <a:pPr algn="l"/>
            <a:r>
              <a:rPr lang="en-US" sz="4400" b="1" dirty="0">
                <a:solidFill>
                  <a:schemeClr val="tx1"/>
                </a:solidFill>
                <a:latin typeface="Aptos" panose="020B0004020202020204" pitchFamily="34" charset="0"/>
              </a:rPr>
              <a:t>Digital Accessibility and Equity Governance Board </a:t>
            </a:r>
            <a:br>
              <a:rPr lang="en-US" sz="4400" b="1" dirty="0">
                <a:solidFill>
                  <a:schemeClr val="tx1"/>
                </a:solidFill>
                <a:latin typeface="Aptos" panose="020B0004020202020204" pitchFamily="34" charset="0"/>
              </a:rPr>
            </a:br>
            <a:r>
              <a:rPr lang="en-US" sz="4400" b="1" dirty="0">
                <a:solidFill>
                  <a:schemeClr val="tx1"/>
                </a:solidFill>
                <a:latin typeface="Aptos" panose="020B0004020202020204" pitchFamily="34" charset="0"/>
              </a:rPr>
              <a:t>Community Outreach </a:t>
            </a:r>
            <a:br>
              <a:rPr lang="en-US" sz="4400" b="1" dirty="0">
                <a:solidFill>
                  <a:schemeClr val="tx1"/>
                </a:solidFill>
                <a:latin typeface="Aptos" panose="020B0004020202020204" pitchFamily="34" charset="0"/>
              </a:rPr>
            </a:br>
            <a:r>
              <a:rPr lang="en-US" sz="4400" b="1" dirty="0">
                <a:solidFill>
                  <a:schemeClr val="tx1"/>
                </a:solidFill>
                <a:latin typeface="Aptos" panose="020B0004020202020204" pitchFamily="34" charset="0"/>
              </a:rPr>
              <a:t>Working Group Meeting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9A97964-2C05-580A-65EB-A105CC40CC2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840392" y="5722614"/>
            <a:ext cx="4620584" cy="775494"/>
          </a:xfrm>
        </p:spPr>
        <p:txBody>
          <a:bodyPr>
            <a:normAutofit/>
          </a:bodyPr>
          <a:lstStyle/>
          <a:p>
            <a:r>
              <a:rPr lang="en-US" b="1" dirty="0"/>
              <a:t> </a:t>
            </a:r>
            <a:r>
              <a:rPr lang="en-US" b="1" dirty="0">
                <a:solidFill>
                  <a:schemeClr val="tx1"/>
                </a:solidFill>
              </a:rPr>
              <a:t>August 18</a:t>
            </a:r>
            <a:r>
              <a:rPr lang="en-US" b="1" baseline="30000" dirty="0">
                <a:solidFill>
                  <a:schemeClr val="tx1"/>
                </a:solidFill>
              </a:rPr>
              <a:t>th</a:t>
            </a:r>
            <a:r>
              <a:rPr lang="en-US" b="1" dirty="0">
                <a:solidFill>
                  <a:schemeClr val="tx1"/>
                </a:solidFill>
              </a:rPr>
              <a:t>,2025  </a:t>
            </a:r>
          </a:p>
          <a:p>
            <a:r>
              <a:rPr lang="en-US" b="1" dirty="0">
                <a:solidFill>
                  <a:schemeClr val="tx1"/>
                </a:solidFill>
              </a:rPr>
              <a:t>Presenters: Ashley, Minh and Yukiko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D2F427D9-08E8-5E23-EE41-AB955C91990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06292" y="0"/>
            <a:ext cx="3785708" cy="29626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538493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A667C83-8A92-DBF3-28DF-A5CF628E0C8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C2EF591D-5A43-9FEA-B001-659F785F0AC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69310" y="2456375"/>
            <a:ext cx="4790110" cy="2795160"/>
          </a:xfrm>
        </p:spPr>
        <p:txBody>
          <a:bodyPr>
            <a:normAutofit fontScale="90000"/>
          </a:bodyPr>
          <a:lstStyle/>
          <a:p>
            <a:pPr marL="1588" indent="-1588" algn="l"/>
            <a:r>
              <a:rPr lang="en-US" sz="4400" b="1" dirty="0">
                <a:solidFill>
                  <a:schemeClr val="tx1"/>
                </a:solidFill>
                <a:latin typeface="Aptos" panose="020B0004020202020204" pitchFamily="34" charset="0"/>
              </a:rPr>
              <a:t>Additional Comments on the FY26 Goals </a:t>
            </a:r>
            <a:br>
              <a:rPr lang="en-US" sz="4400" b="1" dirty="0"/>
            </a:br>
            <a:br>
              <a:rPr lang="en-US" sz="4400" b="1" dirty="0"/>
            </a:br>
            <a:endParaRPr lang="en-US" sz="4400" b="1" dirty="0"/>
          </a:p>
        </p:txBody>
      </p:sp>
    </p:spTree>
    <p:extLst>
      <p:ext uri="{BB962C8B-B14F-4D97-AF65-F5344CB8AC3E}">
        <p14:creationId xmlns:p14="http://schemas.microsoft.com/office/powerpoint/2010/main" val="351421989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2C8757E-3D63-3FF0-ADE2-8968CA402D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14A865-1ACB-CD0B-AD9A-A91C02420A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6684" y="975360"/>
            <a:ext cx="9916632" cy="1188720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FY26 Goals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976435-B4FA-38B6-6C47-741D7B6A73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59317" y="1961002"/>
            <a:ext cx="8476707" cy="4155921"/>
          </a:xfrm>
        </p:spPr>
        <p:txBody>
          <a:bodyPr anchor="ctr">
            <a:noAutofit/>
          </a:bodyPr>
          <a:lstStyle/>
          <a:p>
            <a:pPr marL="457200" indent="-457200">
              <a:lnSpc>
                <a:spcPct val="100000"/>
              </a:lnSpc>
              <a:buFont typeface="+mj-lt"/>
              <a:buAutoNum type="arabicPeriod"/>
            </a:pPr>
            <a:r>
              <a:rPr lang="en-US" sz="2000" dirty="0">
                <a:latin typeface="Aptos" panose="020B0004020202020204" pitchFamily="34" charset="0"/>
              </a:rPr>
              <a:t>Connect and engage with disability and accessibility organizations including municipalities. </a:t>
            </a:r>
          </a:p>
          <a:p>
            <a:pPr marL="457200" indent="-457200">
              <a:lnSpc>
                <a:spcPct val="100000"/>
              </a:lnSpc>
              <a:buFont typeface="+mj-lt"/>
              <a:buAutoNum type="arabicPeriod"/>
            </a:pPr>
            <a:r>
              <a:rPr lang="en-US" sz="2000" dirty="0">
                <a:latin typeface="Aptos" panose="020B0004020202020204" pitchFamily="34" charset="0"/>
              </a:rPr>
              <a:t>Connect and engage with schools and higher education institutions.</a:t>
            </a:r>
          </a:p>
          <a:p>
            <a:pPr marL="457200" indent="-457200">
              <a:lnSpc>
                <a:spcPct val="100000"/>
              </a:lnSpc>
              <a:buFont typeface="+mj-lt"/>
              <a:buAutoNum type="arabicPeriod"/>
            </a:pPr>
            <a:r>
              <a:rPr lang="en-US" sz="2000" dirty="0">
                <a:latin typeface="Aptos" panose="020B0004020202020204" pitchFamily="34" charset="0"/>
              </a:rPr>
              <a:t>Host feedback sessions with employees and external constituents to learn about their digital experiences. </a:t>
            </a:r>
          </a:p>
          <a:p>
            <a:pPr marL="457200" indent="-457200">
              <a:lnSpc>
                <a:spcPct val="100000"/>
              </a:lnSpc>
              <a:buFont typeface="+mj-lt"/>
              <a:buAutoNum type="arabicPeriod"/>
            </a:pPr>
            <a:r>
              <a:rPr lang="en-US" sz="2000" dirty="0">
                <a:latin typeface="Aptos" panose="020B0004020202020204" pitchFamily="34" charset="0"/>
              </a:rPr>
              <a:t>Implement the feedback form to create a scalable feedback mechanism.</a:t>
            </a:r>
          </a:p>
          <a:p>
            <a:pPr marL="0" indent="0">
              <a:lnSpc>
                <a:spcPct val="100000"/>
              </a:lnSpc>
              <a:buNone/>
            </a:pPr>
            <a:endParaRPr lang="en-US" sz="2000">
              <a:solidFill>
                <a:schemeClr val="tx1">
                  <a:lumMod val="85000"/>
                  <a:lumOff val="15000"/>
                </a:schemeClr>
              </a:solidFill>
              <a:ea typeface="Noto Sans Light" panose="020B0402040504020204" pitchFamily="34" charset="0"/>
              <a:cs typeface="Noto Sans Light" panose="020B0402040504020204" pitchFamily="34" charset="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-US" sz="2000" dirty="0">
                <a:solidFill>
                  <a:schemeClr val="tx1">
                    <a:lumMod val="85000"/>
                    <a:lumOff val="15000"/>
                  </a:schemeClr>
                </a:solidFill>
                <a:ea typeface="Noto Sans Light" panose="020B0402040504020204" pitchFamily="34" charset="0"/>
                <a:cs typeface="Noto Sans Light" panose="020B0402040504020204" pitchFamily="34" charset="0"/>
              </a:rPr>
              <a:t>Thoughts on goals or goals to be added or removed</a:t>
            </a:r>
          </a:p>
        </p:txBody>
      </p:sp>
    </p:spTree>
    <p:extLst>
      <p:ext uri="{BB962C8B-B14F-4D97-AF65-F5344CB8AC3E}">
        <p14:creationId xmlns:p14="http://schemas.microsoft.com/office/powerpoint/2010/main" val="228436015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754DF79-5CA8-C15E-50C3-2713AD85269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412F22BC-DEB1-DE88-5400-FCF225BFD11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34684" y="2433756"/>
            <a:ext cx="7955036" cy="2795160"/>
          </a:xfrm>
        </p:spPr>
        <p:txBody>
          <a:bodyPr>
            <a:normAutofit fontScale="90000"/>
          </a:bodyPr>
          <a:lstStyle/>
          <a:p>
            <a:pPr marL="514350" indent="-1588" algn="l"/>
            <a:r>
              <a:rPr lang="en-US" sz="4400" b="1" dirty="0">
                <a:solidFill>
                  <a:schemeClr val="tx1"/>
                </a:solidFill>
                <a:latin typeface="Aptos" panose="020B0004020202020204" pitchFamily="34" charset="0"/>
              </a:rPr>
              <a:t>Strategy on Community Organization &amp; External Spreadsheet  </a:t>
            </a:r>
            <a:br>
              <a:rPr lang="en-US" sz="4400" b="1" dirty="0"/>
            </a:br>
            <a:br>
              <a:rPr lang="en-US" sz="4400" b="1" dirty="0"/>
            </a:br>
            <a:endParaRPr lang="en-US" sz="4400" b="1" dirty="0"/>
          </a:p>
        </p:txBody>
      </p:sp>
    </p:spTree>
    <p:extLst>
      <p:ext uri="{BB962C8B-B14F-4D97-AF65-F5344CB8AC3E}">
        <p14:creationId xmlns:p14="http://schemas.microsoft.com/office/powerpoint/2010/main" val="70992196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BC8859-0D3B-CB6A-1141-5D955C5539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chemeClr val="tx1"/>
                </a:solidFill>
              </a:rPr>
              <a:t>Purpose for Organizational Outreach and Engagement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DD860B-8503-2DEE-3AE0-986660D4D7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2288926"/>
            <a:ext cx="9429192" cy="4224169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2000" dirty="0"/>
              <a:t>To connect with organizations serving our employees and constituents</a:t>
            </a:r>
          </a:p>
          <a:p>
            <a:pPr>
              <a:lnSpc>
                <a:spcPct val="150000"/>
              </a:lnSpc>
            </a:pPr>
            <a:r>
              <a:rPr lang="en-US" sz="2000" dirty="0"/>
              <a:t>To create future engagement and partnership opportunities</a:t>
            </a:r>
          </a:p>
          <a:p>
            <a:pPr>
              <a:lnSpc>
                <a:spcPct val="150000"/>
              </a:lnSpc>
            </a:pPr>
            <a:r>
              <a:rPr lang="en-US" sz="2000" dirty="0"/>
              <a:t>To provide additional constituents to participate in our digital accessibility processes (research and functional testing etc)</a:t>
            </a:r>
          </a:p>
          <a:p>
            <a:pPr>
              <a:lnSpc>
                <a:spcPct val="150000"/>
              </a:lnSpc>
            </a:pPr>
            <a:r>
              <a:rPr lang="en-US" sz="2000" dirty="0"/>
              <a:t>To provide information on the various orgs across the state and on a national level for awareness</a:t>
            </a:r>
          </a:p>
          <a:p>
            <a:pPr>
              <a:lnSpc>
                <a:spcPct val="150000"/>
              </a:lnSpc>
            </a:pPr>
            <a:r>
              <a:rPr lang="en-US" sz="2000" dirty="0"/>
              <a:t>To increase representation and advocacy for constituents at Board meetings</a:t>
            </a:r>
          </a:p>
        </p:txBody>
      </p:sp>
    </p:spTree>
    <p:extLst>
      <p:ext uri="{BB962C8B-B14F-4D97-AF65-F5344CB8AC3E}">
        <p14:creationId xmlns:p14="http://schemas.microsoft.com/office/powerpoint/2010/main" val="391871592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68047D-79A6-A4FD-8018-F4AD8327B6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chemeClr val="tx1"/>
                </a:solidFill>
              </a:rPr>
              <a:t>Organization Spreadsheets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5C64FB-03AB-90F4-F471-667C730D2A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2160589"/>
            <a:ext cx="9316898" cy="4240211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2000" dirty="0"/>
              <a:t>Created spreadsheet with internal and external orgs</a:t>
            </a:r>
          </a:p>
          <a:p>
            <a:pPr>
              <a:lnSpc>
                <a:spcPct val="150000"/>
              </a:lnSpc>
            </a:pPr>
            <a:r>
              <a:rPr lang="en-US" sz="2000" dirty="0"/>
              <a:t>Orgs grouped by disability category</a:t>
            </a:r>
          </a:p>
          <a:p>
            <a:pPr>
              <a:lnSpc>
                <a:spcPct val="150000"/>
              </a:lnSpc>
            </a:pPr>
            <a:r>
              <a:rPr lang="en-US" sz="2000" dirty="0"/>
              <a:t>Recommend exploring orgs in a specific category and having each group of 3-5 orgs to attend our group meeting and present on their mission and activities (would have one category represented monthly)</a:t>
            </a:r>
          </a:p>
          <a:p>
            <a:pPr>
              <a:lnSpc>
                <a:spcPct val="150000"/>
              </a:lnSpc>
            </a:pPr>
            <a:endParaRPr lang="en-US" sz="2000" dirty="0"/>
          </a:p>
          <a:p>
            <a:pPr>
              <a:lnSpc>
                <a:spcPct val="150000"/>
              </a:lnSpc>
            </a:pPr>
            <a:r>
              <a:rPr lang="en-US" sz="2000" dirty="0"/>
              <a:t>Need to create a sheet for schools and municipalities</a:t>
            </a:r>
          </a:p>
        </p:txBody>
      </p:sp>
    </p:spTree>
    <p:extLst>
      <p:ext uri="{BB962C8B-B14F-4D97-AF65-F5344CB8AC3E}">
        <p14:creationId xmlns:p14="http://schemas.microsoft.com/office/powerpoint/2010/main" val="91495892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4962C30-9BBF-BEF0-3346-848C9CE97BC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0CCDF572-5F5A-C3F2-9633-9C4963B0A6E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05890" y="2031420"/>
            <a:ext cx="4790110" cy="2795160"/>
          </a:xfrm>
        </p:spPr>
        <p:txBody>
          <a:bodyPr>
            <a:normAutofit/>
          </a:bodyPr>
          <a:lstStyle/>
          <a:p>
            <a:pPr marL="514350" indent="-49213" algn="l"/>
            <a:r>
              <a:rPr lang="en-US" sz="4400" b="1" dirty="0">
                <a:solidFill>
                  <a:schemeClr val="tx1"/>
                </a:solidFill>
                <a:latin typeface="Aptos" panose="020B0004020202020204" pitchFamily="34" charset="0"/>
              </a:rPr>
              <a:t>Next Steps </a:t>
            </a:r>
            <a:br>
              <a:rPr lang="en-US" sz="4400" b="1" dirty="0"/>
            </a:br>
            <a:br>
              <a:rPr lang="en-US" sz="4400" b="1" dirty="0"/>
            </a:br>
            <a:endParaRPr lang="en-US" sz="4400" b="1" dirty="0"/>
          </a:p>
        </p:txBody>
      </p:sp>
    </p:spTree>
    <p:extLst>
      <p:ext uri="{BB962C8B-B14F-4D97-AF65-F5344CB8AC3E}">
        <p14:creationId xmlns:p14="http://schemas.microsoft.com/office/powerpoint/2010/main" val="110528885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EBC224-3E84-716D-8D23-88E1927932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3026" y="829053"/>
            <a:ext cx="9392421" cy="1330841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chemeClr val="tx1"/>
                </a:solidFill>
                <a:latin typeface="Aptos" panose="020B0004020202020204" pitchFamily="34" charset="0"/>
              </a:rPr>
              <a:t>Next Steps   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F99E59C-C604-04E8-E705-775F1A4828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8120" y="2439345"/>
            <a:ext cx="10515600" cy="4351338"/>
          </a:xfrm>
        </p:spPr>
        <p:txBody>
          <a:bodyPr/>
          <a:lstStyle/>
          <a:p>
            <a:pPr marL="914400" lvl="2" indent="0">
              <a:lnSpc>
                <a:spcPct val="150000"/>
              </a:lnSpc>
              <a:buNone/>
            </a:pPr>
            <a:r>
              <a:rPr lang="en-US" sz="2400" b="1" dirty="0">
                <a:latin typeface="Aptos" panose="020B0004020202020204" pitchFamily="34" charset="0"/>
              </a:rPr>
              <a:t>Next Working Group Meeting:</a:t>
            </a:r>
          </a:p>
          <a:p>
            <a:pPr marL="914400" lvl="2" indent="0">
              <a:lnSpc>
                <a:spcPct val="150000"/>
              </a:lnSpc>
              <a:buNone/>
            </a:pPr>
            <a:r>
              <a:rPr lang="en-US" sz="2400" dirty="0"/>
              <a:t>Plan to deep dive into orgs spreadsheet to create an outreach plan</a:t>
            </a:r>
          </a:p>
          <a:p>
            <a:pPr marL="914400" lvl="2" indent="0">
              <a:lnSpc>
                <a:spcPct val="150000"/>
              </a:lnSpc>
              <a:buNone/>
            </a:pPr>
            <a:r>
              <a:rPr lang="en-US" sz="2400" dirty="0"/>
              <a:t>Will provide update on feedback form implementation progress</a:t>
            </a:r>
          </a:p>
          <a:p>
            <a:pPr marL="914400" lvl="2" indent="0">
              <a:lnSpc>
                <a:spcPct val="150000"/>
              </a:lnSpc>
              <a:buNone/>
            </a:pPr>
            <a:r>
              <a:rPr lang="en-US" sz="2400" dirty="0"/>
              <a:t>Discuss feedback session scaling and approach</a:t>
            </a:r>
          </a:p>
        </p:txBody>
      </p:sp>
    </p:spTree>
    <p:extLst>
      <p:ext uri="{BB962C8B-B14F-4D97-AF65-F5344CB8AC3E}">
        <p14:creationId xmlns:p14="http://schemas.microsoft.com/office/powerpoint/2010/main" val="289062203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A7FC3462-5C38-484B-3D71-AD84862000F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94168" y="633840"/>
            <a:ext cx="6578368" cy="2795160"/>
          </a:xfrm>
        </p:spPr>
        <p:txBody>
          <a:bodyPr>
            <a:normAutofit/>
          </a:bodyPr>
          <a:lstStyle/>
          <a:p>
            <a:pPr algn="l"/>
            <a:r>
              <a:rPr lang="en-US" sz="4400" b="1" dirty="0">
                <a:solidFill>
                  <a:schemeClr val="tx1"/>
                </a:solidFill>
                <a:latin typeface="Aptos" panose="020B0004020202020204" pitchFamily="34" charset="0"/>
              </a:rPr>
              <a:t>Working Group Remarks </a:t>
            </a:r>
          </a:p>
        </p:txBody>
      </p:sp>
    </p:spTree>
    <p:extLst>
      <p:ext uri="{BB962C8B-B14F-4D97-AF65-F5344CB8AC3E}">
        <p14:creationId xmlns:p14="http://schemas.microsoft.com/office/powerpoint/2010/main" val="209591964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A7FC3462-5C38-484B-3D71-AD84862000F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01952" y="790926"/>
            <a:ext cx="6054529" cy="2795160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en-US" sz="4400" b="1" kern="1200" dirty="0">
                <a:solidFill>
                  <a:schemeClr val="tx1"/>
                </a:solidFill>
                <a:latin typeface="Aptos" panose="020B0004020202020204" pitchFamily="34" charset="0"/>
              </a:rPr>
              <a:t>Public </a:t>
            </a:r>
            <a:r>
              <a:rPr lang="en-US" sz="4400" b="1" dirty="0">
                <a:solidFill>
                  <a:schemeClr val="tx1"/>
                </a:solidFill>
                <a:latin typeface="Aptos" panose="020B0004020202020204" pitchFamily="34" charset="0"/>
              </a:rPr>
              <a:t>Remarks </a:t>
            </a:r>
            <a:r>
              <a:rPr lang="en-US" sz="4400" b="1" kern="120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20690304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668443-73C3-3D2B-53F2-3821D0DCBC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41590" y="597139"/>
            <a:ext cx="10534650" cy="646446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3600" b="1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Guidelines for Public Remarks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E94271B8-5B51-1849-CC7A-2E5565F21C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636295"/>
            <a:ext cx="9849853" cy="5144568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0" indent="0">
              <a:lnSpc>
                <a:spcPct val="114000"/>
              </a:lnSpc>
              <a:spcAft>
                <a:spcPts val="1200"/>
              </a:spcAft>
              <a:buNone/>
            </a:pPr>
            <a:r>
              <a:rPr lang="en-US" sz="2000" b="1" dirty="0">
                <a:solidFill>
                  <a:schemeClr val="tx1"/>
                </a:solidFill>
                <a:latin typeface="Aptos"/>
              </a:rPr>
              <a:t>Time permitting, members of the public are welcome to provide comments and feedback</a:t>
            </a:r>
            <a:r>
              <a:rPr lang="en-US" sz="2000" dirty="0">
                <a:solidFill>
                  <a:schemeClr val="tx1"/>
                </a:solidFill>
                <a:latin typeface="Aptos"/>
              </a:rPr>
              <a:t>. </a:t>
            </a:r>
          </a:p>
          <a:p>
            <a:pPr marL="0" indent="0" algn="ctr">
              <a:lnSpc>
                <a:spcPct val="114000"/>
              </a:lnSpc>
              <a:spcAft>
                <a:spcPts val="1200"/>
              </a:spcAft>
              <a:buNone/>
            </a:pPr>
            <a:r>
              <a:rPr lang="en-US" sz="2000" b="1" dirty="0">
                <a:solidFill>
                  <a:schemeClr val="tx1"/>
                </a:solidFill>
                <a:latin typeface="Aptos" panose="020B0004020202020204" pitchFamily="34" charset="0"/>
              </a:rPr>
              <a:t>If you would like to speak:</a:t>
            </a:r>
          </a:p>
          <a:p>
            <a:pPr marL="431800" indent="-285750">
              <a:lnSpc>
                <a:spcPct val="114000"/>
              </a:lnSpc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en-US" sz="2000" dirty="0">
                <a:solidFill>
                  <a:schemeClr val="tx1"/>
                </a:solidFill>
                <a:latin typeface="Aptos"/>
              </a:rPr>
              <a:t>Indicate your desire to provide public comments by using the “raise hand” feature or by commenting in the meeting chat.</a:t>
            </a:r>
          </a:p>
          <a:p>
            <a:pPr marL="431800" indent="-285750">
              <a:lnSpc>
                <a:spcPct val="114000"/>
              </a:lnSpc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en-US" sz="2000" dirty="0">
                <a:solidFill>
                  <a:schemeClr val="tx1"/>
                </a:solidFill>
                <a:latin typeface="Aptos"/>
              </a:rPr>
              <a:t>K</a:t>
            </a:r>
            <a:r>
              <a:rPr lang="en-US" sz="2000" dirty="0">
                <a:solidFill>
                  <a:schemeClr val="tx1"/>
                </a:solidFill>
                <a:latin typeface="Aptos"/>
                <a:ea typeface="Noto Sans"/>
                <a:cs typeface="Noto Sans"/>
              </a:rPr>
              <a:t>eep remarks to 3 minutes</a:t>
            </a:r>
          </a:p>
          <a:p>
            <a:pPr marL="431800" indent="-285750">
              <a:lnSpc>
                <a:spcPct val="114000"/>
              </a:lnSpc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en-US" sz="2000" dirty="0">
                <a:solidFill>
                  <a:schemeClr val="tx1"/>
                </a:solidFill>
                <a:latin typeface="Aptos"/>
              </a:rPr>
              <a:t>S</a:t>
            </a:r>
            <a:r>
              <a:rPr lang="en-US" sz="2000" dirty="0">
                <a:solidFill>
                  <a:schemeClr val="tx1"/>
                </a:solidFill>
                <a:latin typeface="Aptos"/>
                <a:ea typeface="Noto Sans"/>
                <a:cs typeface="Noto Sans"/>
              </a:rPr>
              <a:t>tate your name clearly and any organization you represent</a:t>
            </a:r>
          </a:p>
          <a:p>
            <a:pPr marL="0" indent="0">
              <a:lnSpc>
                <a:spcPct val="114000"/>
              </a:lnSpc>
              <a:spcAft>
                <a:spcPts val="1200"/>
              </a:spcAft>
              <a:buNone/>
            </a:pPr>
            <a:r>
              <a:rPr lang="en-US" sz="2000" dirty="0">
                <a:solidFill>
                  <a:schemeClr val="tx1"/>
                </a:solidFill>
                <a:latin typeface="Aptos" panose="020B0004020202020204" pitchFamily="34" charset="0"/>
              </a:rPr>
              <a:t>You may also send a comment in the chat (include your name) and the comment will be read out loud on your behalf</a:t>
            </a:r>
            <a:r>
              <a:rPr lang="en-US" sz="2000" dirty="0">
                <a:latin typeface="Aptos" panose="020B00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4090022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5C93B04-5871-37DE-04B0-F9F12E0F80B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6DA06ABE-E539-E38A-5440-F966F4DBF5F2}"/>
              </a:ext>
            </a:extLst>
          </p:cNvPr>
          <p:cNvSpPr txBox="1">
            <a:spLocks/>
          </p:cNvSpPr>
          <p:nvPr/>
        </p:nvSpPr>
        <p:spPr>
          <a:xfrm>
            <a:off x="400545" y="518440"/>
            <a:ext cx="8459991" cy="5477716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15000"/>
              </a:lnSpc>
              <a:spcAft>
                <a:spcPts val="800"/>
              </a:spcAft>
            </a:pPr>
            <a:r>
              <a:rPr lang="en-US" sz="1800" kern="100" dirty="0">
                <a:latin typeface="Aptos" panose="020B0004020202020204" pitchFamily="34" charset="0"/>
                <a:ea typeface="Yu Mincho" panose="02020400000000000000" pitchFamily="18" charset="-128"/>
                <a:cs typeface="Cordia New" panose="020B0304020202020204" pitchFamily="34" charset="-34"/>
              </a:rPr>
              <a:t>The URL for </a:t>
            </a:r>
            <a:r>
              <a:rPr lang="en-US" sz="1800" b="1" kern="100" dirty="0">
                <a:latin typeface="Aptos" panose="020B0004020202020204" pitchFamily="34" charset="0"/>
                <a:ea typeface="Yu Mincho" panose="02020400000000000000" pitchFamily="18" charset="-128"/>
                <a:cs typeface="Cordia New" panose="020B0304020202020204" pitchFamily="34" charset="-34"/>
              </a:rPr>
              <a:t>live captions by Tracy </a:t>
            </a:r>
            <a:r>
              <a:rPr lang="en-US" sz="1800" kern="100" dirty="0">
                <a:latin typeface="Aptos" panose="020B0004020202020204" pitchFamily="34" charset="0"/>
                <a:ea typeface="Yu Mincho" panose="02020400000000000000" pitchFamily="18" charset="-128"/>
                <a:cs typeface="Cordia New" panose="020B0304020202020204" pitchFamily="34" charset="-34"/>
              </a:rPr>
              <a:t>posted on the chat for easy access.  </a:t>
            </a:r>
          </a:p>
          <a:p>
            <a:pPr algn="l">
              <a:lnSpc>
                <a:spcPct val="115000"/>
              </a:lnSpc>
              <a:spcAft>
                <a:spcPts val="800"/>
              </a:spcAft>
            </a:pPr>
            <a:r>
              <a:rPr lang="en-US" sz="1800" kern="100" dirty="0">
                <a:latin typeface="Aptos" panose="020B0004020202020204" pitchFamily="34" charset="0"/>
                <a:ea typeface="Yu Mincho" panose="02020400000000000000" pitchFamily="18" charset="-128"/>
                <a:cs typeface="Cordia New" panose="020B0304020202020204" pitchFamily="34" charset="-34"/>
              </a:rPr>
              <a:t>The </a:t>
            </a:r>
            <a:r>
              <a:rPr lang="en-US" sz="1800" b="1" kern="100" dirty="0">
                <a:latin typeface="Aptos" panose="020B0004020202020204" pitchFamily="34" charset="0"/>
                <a:ea typeface="Yu Mincho" panose="02020400000000000000" pitchFamily="18" charset="-128"/>
                <a:cs typeface="Cordia New" panose="020B0304020202020204" pitchFamily="34" charset="-34"/>
              </a:rPr>
              <a:t>ASL interpreters</a:t>
            </a:r>
            <a:r>
              <a:rPr lang="en-US" sz="1800" kern="100" dirty="0">
                <a:latin typeface="Aptos" panose="020B0004020202020204" pitchFamily="34" charset="0"/>
                <a:ea typeface="Yu Mincho" panose="02020400000000000000" pitchFamily="18" charset="-128"/>
                <a:cs typeface="Cordia New" panose="020B0304020202020204" pitchFamily="34" charset="-34"/>
              </a:rPr>
              <a:t> for this meeting are </a:t>
            </a:r>
            <a:r>
              <a:rPr lang="en-US" sz="1800" b="1" kern="100" dirty="0">
                <a:latin typeface="Aptos" panose="020B0004020202020204" pitchFamily="34" charset="0"/>
                <a:ea typeface="Yu Mincho" panose="02020400000000000000" pitchFamily="18" charset="-128"/>
                <a:cs typeface="Cordia New" panose="020B0304020202020204" pitchFamily="34" charset="-34"/>
              </a:rPr>
              <a:t>Alecia</a:t>
            </a:r>
            <a:r>
              <a:rPr lang="en-US" sz="1800" kern="100" dirty="0">
                <a:latin typeface="Aptos" panose="020B0004020202020204" pitchFamily="34" charset="0"/>
                <a:ea typeface="Yu Mincho" panose="02020400000000000000" pitchFamily="18" charset="-128"/>
                <a:cs typeface="Cordia New" panose="020B0304020202020204" pitchFamily="34" charset="-34"/>
              </a:rPr>
              <a:t> and </a:t>
            </a:r>
            <a:r>
              <a:rPr lang="en-US" sz="1800" b="1" kern="100" dirty="0">
                <a:latin typeface="Aptos" panose="020B0004020202020204" pitchFamily="34" charset="0"/>
                <a:ea typeface="Yu Mincho" panose="02020400000000000000" pitchFamily="18" charset="-128"/>
                <a:cs typeface="Cordia New" panose="020B0304020202020204" pitchFamily="34" charset="-34"/>
              </a:rPr>
              <a:t>Patrick. </a:t>
            </a:r>
            <a:r>
              <a:rPr lang="en-US" sz="1800" kern="100" dirty="0">
                <a:latin typeface="Aptos" panose="020B0004020202020204" pitchFamily="34" charset="0"/>
                <a:ea typeface="Yu Mincho" panose="02020400000000000000" pitchFamily="18" charset="-128"/>
                <a:cs typeface="Cordia New" panose="020B0304020202020204" pitchFamily="34" charset="-34"/>
              </a:rPr>
              <a:t>They are always visible to the participants.</a:t>
            </a: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en-US" sz="1800" b="1" kern="100" dirty="0">
                <a:latin typeface="Aptos" panose="020B0004020202020204" pitchFamily="34" charset="0"/>
                <a:ea typeface="Yu Mincho" panose="02020400000000000000" pitchFamily="18" charset="-128"/>
                <a:cs typeface="Cordia New" panose="020B0304020202020204" pitchFamily="34" charset="-34"/>
              </a:rPr>
              <a:t>Please be mindful of Inclusive Meetings:</a:t>
            </a:r>
            <a:endParaRPr lang="en-US" sz="1800" kern="100" dirty="0">
              <a:latin typeface="Aptos" panose="020B0004020202020204" pitchFamily="34" charset="0"/>
              <a:ea typeface="Yu Mincho" panose="02020400000000000000" pitchFamily="18" charset="-128"/>
              <a:cs typeface="Cordia New" panose="020B0304020202020204" pitchFamily="34" charset="-34"/>
            </a:endParaRPr>
          </a:p>
          <a:p>
            <a:pPr marL="342900" indent="-342900" algn="l">
              <a:lnSpc>
                <a:spcPct val="115000"/>
              </a:lnSpc>
              <a:buFont typeface="+mj-lt"/>
              <a:buAutoNum type="arabicPeriod"/>
            </a:pPr>
            <a:r>
              <a:rPr lang="en-US" sz="1800" b="1" kern="100" dirty="0">
                <a:latin typeface="Aptos" panose="020B0004020202020204" pitchFamily="34" charset="0"/>
                <a:ea typeface="Yu Mincho" panose="02020400000000000000" pitchFamily="18" charset="-128"/>
                <a:cs typeface="Cordia New" panose="020B0304020202020204" pitchFamily="34" charset="-34"/>
              </a:rPr>
              <a:t>MUTE YOURSELF</a:t>
            </a:r>
            <a:r>
              <a:rPr lang="en-US" sz="1800" kern="100" dirty="0">
                <a:latin typeface="Aptos" panose="020B0004020202020204" pitchFamily="34" charset="0"/>
                <a:ea typeface="Yu Mincho" panose="02020400000000000000" pitchFamily="18" charset="-128"/>
                <a:cs typeface="Cordia New" panose="020B0304020202020204" pitchFamily="34" charset="-34"/>
              </a:rPr>
              <a:t>.  Unmute only when you speak to help reduce noise for those using screen readers. </a:t>
            </a:r>
          </a:p>
          <a:p>
            <a:pPr marL="342900" indent="-342900" algn="l">
              <a:lnSpc>
                <a:spcPct val="115000"/>
              </a:lnSpc>
              <a:buFont typeface="+mj-lt"/>
              <a:buAutoNum type="arabicPeriod"/>
            </a:pPr>
            <a:r>
              <a:rPr lang="en-US" sz="1800" b="1" kern="100" dirty="0">
                <a:latin typeface="Aptos" panose="020B0004020202020204" pitchFamily="34" charset="0"/>
                <a:ea typeface="Yu Mincho" panose="02020400000000000000" pitchFamily="18" charset="-128"/>
                <a:cs typeface="Cordia New" panose="020B0304020202020204" pitchFamily="34" charset="-34"/>
              </a:rPr>
              <a:t>PAUSE</a:t>
            </a:r>
            <a:r>
              <a:rPr lang="en-US" sz="1800" kern="100" dirty="0">
                <a:latin typeface="Aptos" panose="020B0004020202020204" pitchFamily="34" charset="0"/>
                <a:ea typeface="Yu Mincho" panose="02020400000000000000" pitchFamily="18" charset="-128"/>
                <a:cs typeface="Cordia New" panose="020B0304020202020204" pitchFamily="34" charset="-34"/>
              </a:rPr>
              <a:t> in between speakers to ensure that the interpreters have caught up before the next person begins speaking. </a:t>
            </a:r>
          </a:p>
          <a:p>
            <a:pPr marL="342900" indent="-342900" algn="l">
              <a:lnSpc>
                <a:spcPct val="115000"/>
              </a:lnSpc>
              <a:buFont typeface="+mj-lt"/>
              <a:buAutoNum type="arabicPeriod"/>
            </a:pPr>
            <a:r>
              <a:rPr lang="en-US" sz="1800" b="1" kern="100" dirty="0">
                <a:latin typeface="Aptos" panose="020B0004020202020204" pitchFamily="34" charset="0"/>
                <a:ea typeface="Yu Mincho" panose="02020400000000000000" pitchFamily="18" charset="-128"/>
                <a:cs typeface="Cordia New" panose="020B0304020202020204" pitchFamily="34" charset="-34"/>
              </a:rPr>
              <a:t>WATCH</a:t>
            </a:r>
            <a:r>
              <a:rPr lang="en-US" sz="1800" kern="100" dirty="0">
                <a:latin typeface="Aptos" panose="020B0004020202020204" pitchFamily="34" charset="0"/>
                <a:ea typeface="Yu Mincho" panose="02020400000000000000" pitchFamily="18" charset="-128"/>
                <a:cs typeface="Cordia New" panose="020B0304020202020204" pitchFamily="34" charset="-34"/>
              </a:rPr>
              <a:t> the interpreters to be mindful of your pace.</a:t>
            </a:r>
          </a:p>
          <a:p>
            <a:pPr marL="342900" indent="-342900" algn="l">
              <a:lnSpc>
                <a:spcPct val="115000"/>
              </a:lnSpc>
              <a:buFont typeface="+mj-lt"/>
              <a:buAutoNum type="arabicPeriod"/>
            </a:pPr>
            <a:r>
              <a:rPr lang="en-US" sz="1800" b="1" kern="100" dirty="0">
                <a:latin typeface="Aptos" panose="020B0004020202020204" pitchFamily="34" charset="0"/>
                <a:ea typeface="Yu Mincho" panose="02020400000000000000" pitchFamily="18" charset="-128"/>
                <a:cs typeface="Cordia New" panose="020B0304020202020204" pitchFamily="34" charset="-34"/>
              </a:rPr>
              <a:t>RAISE</a:t>
            </a:r>
            <a:r>
              <a:rPr lang="en-US" sz="1800" kern="100" dirty="0">
                <a:latin typeface="Aptos" panose="020B0004020202020204" pitchFamily="34" charset="0"/>
                <a:ea typeface="Yu Mincho" panose="02020400000000000000" pitchFamily="18" charset="-128"/>
                <a:cs typeface="Cordia New" panose="020B0304020202020204" pitchFamily="34" charset="-34"/>
              </a:rPr>
              <a:t> </a:t>
            </a:r>
            <a:r>
              <a:rPr lang="en-US" sz="1800" b="1" kern="100" dirty="0">
                <a:latin typeface="Aptos" panose="020B0004020202020204" pitchFamily="34" charset="0"/>
                <a:ea typeface="Yu Mincho" panose="02020400000000000000" pitchFamily="18" charset="-128"/>
                <a:cs typeface="Cordia New" panose="020B0304020202020204" pitchFamily="34" charset="-34"/>
              </a:rPr>
              <a:t>YOUR HAND</a:t>
            </a:r>
            <a:r>
              <a:rPr lang="en-US" sz="1800" kern="100" dirty="0">
                <a:latin typeface="Aptos" panose="020B0004020202020204" pitchFamily="34" charset="0"/>
                <a:ea typeface="Yu Mincho" panose="02020400000000000000" pitchFamily="18" charset="-128"/>
                <a:cs typeface="Cordia New" panose="020B0304020202020204" pitchFamily="34" charset="-34"/>
              </a:rPr>
              <a:t> or </a:t>
            </a:r>
            <a:r>
              <a:rPr lang="en-US" sz="1800" b="1" kern="100" dirty="0">
                <a:latin typeface="Aptos" panose="020B0004020202020204" pitchFamily="34" charset="0"/>
                <a:ea typeface="Yu Mincho" panose="02020400000000000000" pitchFamily="18" charset="-128"/>
                <a:cs typeface="Cordia New" panose="020B0304020202020204" pitchFamily="34" charset="-34"/>
              </a:rPr>
              <a:t>TYPE “H” IN THE CHAT </a:t>
            </a:r>
            <a:r>
              <a:rPr lang="en-US" sz="1800" kern="100" dirty="0">
                <a:latin typeface="Aptos" panose="020B0004020202020204" pitchFamily="34" charset="0"/>
                <a:ea typeface="Yu Mincho" panose="02020400000000000000" pitchFamily="18" charset="-128"/>
                <a:cs typeface="Cordia New" panose="020B0304020202020204" pitchFamily="34" charset="-34"/>
              </a:rPr>
              <a:t>if you want to say something and wait to be called on.  Wait for the host to announce your name each time you speak.</a:t>
            </a:r>
          </a:p>
          <a:p>
            <a:pPr marL="342900" indent="-342900" algn="l">
              <a:lnSpc>
                <a:spcPct val="115000"/>
              </a:lnSpc>
              <a:buFont typeface="+mj-lt"/>
              <a:buAutoNum type="arabicPeriod"/>
            </a:pPr>
            <a:r>
              <a:rPr lang="en-US" sz="1800" b="1" kern="100" dirty="0">
                <a:latin typeface="Aptos" panose="020B0004020202020204" pitchFamily="34" charset="0"/>
                <a:ea typeface="Yu Mincho" panose="02020400000000000000" pitchFamily="18" charset="-128"/>
                <a:cs typeface="Cordia New" panose="020B0304020202020204" pitchFamily="34" charset="-34"/>
              </a:rPr>
              <a:t>IDENTIFY</a:t>
            </a:r>
            <a:r>
              <a:rPr lang="en-US" sz="1800" kern="100" dirty="0">
                <a:latin typeface="Aptos" panose="020B0004020202020204" pitchFamily="34" charset="0"/>
                <a:ea typeface="Yu Mincho" panose="02020400000000000000" pitchFamily="18" charset="-128"/>
                <a:cs typeface="Cordia New" panose="020B0304020202020204" pitchFamily="34" charset="-34"/>
              </a:rPr>
              <a:t> </a:t>
            </a:r>
            <a:r>
              <a:rPr lang="en-US" sz="1800" b="1" kern="100" dirty="0">
                <a:latin typeface="Aptos" panose="020B0004020202020204" pitchFamily="34" charset="0"/>
                <a:ea typeface="Yu Mincho" panose="02020400000000000000" pitchFamily="18" charset="-128"/>
                <a:cs typeface="Cordia New" panose="020B0304020202020204" pitchFamily="34" charset="-34"/>
              </a:rPr>
              <a:t>YOURSELF</a:t>
            </a:r>
            <a:r>
              <a:rPr lang="en-US" sz="1800" kern="100" dirty="0">
                <a:latin typeface="Aptos" panose="020B0004020202020204" pitchFamily="34" charset="0"/>
                <a:ea typeface="Yu Mincho" panose="02020400000000000000" pitchFamily="18" charset="-128"/>
                <a:cs typeface="Cordia New" panose="020B0304020202020204" pitchFamily="34" charset="-34"/>
              </a:rPr>
              <a:t> before speaking.</a:t>
            </a:r>
          </a:p>
          <a:p>
            <a:pPr marL="342900" indent="-342900" algn="l">
              <a:lnSpc>
                <a:spcPct val="115000"/>
              </a:lnSpc>
              <a:buFont typeface="+mj-lt"/>
              <a:buAutoNum type="arabicPeriod"/>
            </a:pPr>
            <a:r>
              <a:rPr lang="en-US" sz="1800" b="1" kern="100" dirty="0">
                <a:latin typeface="Aptos" panose="020B0004020202020204" pitchFamily="34" charset="0"/>
                <a:ea typeface="Yu Mincho" panose="02020400000000000000" pitchFamily="18" charset="-128"/>
                <a:cs typeface="Cordia New" panose="020B0304020202020204" pitchFamily="34" charset="-34"/>
              </a:rPr>
              <a:t>AVOID ACRONYMS</a:t>
            </a:r>
            <a:r>
              <a:rPr lang="en-US" sz="1800" kern="100" dirty="0">
                <a:latin typeface="Aptos" panose="020B0004020202020204" pitchFamily="34" charset="0"/>
                <a:ea typeface="Yu Mincho" panose="02020400000000000000" pitchFamily="18" charset="-128"/>
                <a:cs typeface="Cordia New" panose="020B0304020202020204" pitchFamily="34" charset="-34"/>
              </a:rPr>
              <a:t>.  Not all participants know what your acronyms stand for.</a:t>
            </a:r>
          </a:p>
          <a:p>
            <a:pPr marL="342900" indent="-342900" algn="l">
              <a:lnSpc>
                <a:spcPct val="115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en-US" sz="1800" b="1" kern="100" dirty="0">
                <a:latin typeface="Aptos" panose="020B0004020202020204" pitchFamily="34" charset="0"/>
                <a:ea typeface="Yu Mincho" panose="02020400000000000000" pitchFamily="18" charset="-128"/>
                <a:cs typeface="Cordia New" panose="020B0304020202020204" pitchFamily="34" charset="-34"/>
              </a:rPr>
              <a:t>BE SPECIFIC.  </a:t>
            </a:r>
            <a:r>
              <a:rPr lang="en-US" sz="1800" kern="100" dirty="0">
                <a:latin typeface="Aptos" panose="020B0004020202020204" pitchFamily="34" charset="0"/>
                <a:ea typeface="Yu Mincho" panose="02020400000000000000" pitchFamily="18" charset="-128"/>
                <a:cs typeface="Cordia New" panose="020B0304020202020204" pitchFamily="34" charset="-34"/>
              </a:rPr>
              <a:t>Avoid using sight-dependent indications like "over here" or "no, not there".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554502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A7FC3462-5C38-484B-3D71-AD84862000F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78608" y="633840"/>
            <a:ext cx="5240713" cy="2795160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en-US" sz="4400" b="1" kern="1200" dirty="0">
                <a:solidFill>
                  <a:schemeClr val="tx1"/>
                </a:solidFill>
                <a:latin typeface="Aptos" panose="020B0004020202020204" pitchFamily="34" charset="0"/>
              </a:rPr>
              <a:t>Meetin</a:t>
            </a:r>
            <a:r>
              <a:rPr lang="en-US" sz="4400" b="1" dirty="0">
                <a:solidFill>
                  <a:schemeClr val="tx1"/>
                </a:solidFill>
                <a:latin typeface="Aptos" panose="020B0004020202020204" pitchFamily="34" charset="0"/>
              </a:rPr>
              <a:t>g Adjourn. </a:t>
            </a:r>
            <a:endParaRPr lang="en-US" sz="4400" b="1" kern="1200" dirty="0">
              <a:solidFill>
                <a:schemeClr val="tx1"/>
              </a:solidFill>
              <a:latin typeface="Aptos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283212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963F9F-DF46-6B09-C33E-3F7355B119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3631" y="809898"/>
            <a:ext cx="9942716" cy="1554480"/>
          </a:xfrm>
        </p:spPr>
        <p:txBody>
          <a:bodyPr anchor="ctr">
            <a:normAutofit/>
          </a:bodyPr>
          <a:lstStyle/>
          <a:p>
            <a:r>
              <a:rPr lang="en-US" sz="4800" b="1" dirty="0">
                <a:solidFill>
                  <a:schemeClr val="tx1"/>
                </a:solidFill>
                <a:latin typeface="Aptos" panose="020B0004020202020204" pitchFamily="34" charset="0"/>
              </a:rPr>
              <a:t>Meeting 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4C0BF8-ACE0-1642-E7A4-63B54E6269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45028" y="2779779"/>
            <a:ext cx="9941319" cy="3362401"/>
          </a:xfrm>
        </p:spPr>
        <p:txBody>
          <a:bodyPr vert="horz" lIns="91440" tIns="45720" rIns="91440" bIns="45720" rtlCol="0" anchor="ctr">
            <a:normAutofit fontScale="925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2000" b="1" dirty="0">
                <a:latin typeface="Aptos" panose="020B0004020202020204" pitchFamily="34" charset="0"/>
              </a:rPr>
              <a:t>Welcome and Roll Call 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000" b="1" dirty="0">
                <a:latin typeface="Aptos" panose="020B0004020202020204" pitchFamily="34" charset="0"/>
              </a:rPr>
              <a:t>Debrief on the summer Stakeholder Session  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000" b="1" dirty="0">
                <a:latin typeface="Aptos" panose="020B0004020202020204" pitchFamily="34" charset="0"/>
              </a:rPr>
              <a:t>Updates on the Feedback Survey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000" b="1" dirty="0">
                <a:latin typeface="Aptos" panose="020B0004020202020204" pitchFamily="34" charset="0"/>
              </a:rPr>
              <a:t>Additional Comments on FY26 Goals 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000" b="1" dirty="0">
                <a:latin typeface="Aptos" panose="020B0004020202020204" pitchFamily="34" charset="0"/>
              </a:rPr>
              <a:t>Strategy on community Organization/ External Spreadsheet 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000" b="1" dirty="0">
                <a:latin typeface="Aptos" panose="020B0004020202020204" pitchFamily="34" charset="0"/>
              </a:rPr>
              <a:t>Next Steps  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000" b="1" dirty="0">
                <a:latin typeface="Aptos" panose="020B0004020202020204" pitchFamily="34" charset="0"/>
              </a:rPr>
              <a:t>Working Group Remarks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000" b="1" dirty="0">
                <a:latin typeface="Aptos" panose="020B0004020202020204" pitchFamily="34" charset="0"/>
              </a:rPr>
              <a:t>Public Remarks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000" b="1" dirty="0">
                <a:latin typeface="Aptos" panose="020B0004020202020204" pitchFamily="34" charset="0"/>
              </a:rPr>
              <a:t>Meeting Adjourn</a:t>
            </a:r>
          </a:p>
        </p:txBody>
      </p:sp>
    </p:spTree>
    <p:extLst>
      <p:ext uri="{BB962C8B-B14F-4D97-AF65-F5344CB8AC3E}">
        <p14:creationId xmlns:p14="http://schemas.microsoft.com/office/powerpoint/2010/main" val="13695608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A7FC3462-5C38-484B-3D71-AD84862000F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27544" y="811980"/>
            <a:ext cx="6319497" cy="2795160"/>
          </a:xfrm>
        </p:spPr>
        <p:txBody>
          <a:bodyPr>
            <a:normAutofit/>
          </a:bodyPr>
          <a:lstStyle/>
          <a:p>
            <a:pPr algn="l"/>
            <a:r>
              <a:rPr lang="en-US" sz="4400" b="1" dirty="0">
                <a:solidFill>
                  <a:schemeClr val="tx1"/>
                </a:solidFill>
                <a:latin typeface="Aptos" panose="020B0004020202020204" pitchFamily="34" charset="0"/>
              </a:rPr>
              <a:t>Welcome &amp; Roll Call</a:t>
            </a:r>
          </a:p>
        </p:txBody>
      </p:sp>
    </p:spTree>
    <p:extLst>
      <p:ext uri="{BB962C8B-B14F-4D97-AF65-F5344CB8AC3E}">
        <p14:creationId xmlns:p14="http://schemas.microsoft.com/office/powerpoint/2010/main" val="15192598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6013B6-22C5-C5C2-3703-5A033EC849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7036" y="548640"/>
            <a:ext cx="9916632" cy="1188720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chemeClr val="tx1">
                    <a:lumMod val="85000"/>
                    <a:lumOff val="15000"/>
                  </a:schemeClr>
                </a:solidFill>
                <a:latin typeface="Aptos" panose="020B0004020202020204" pitchFamily="34" charset="0"/>
              </a:rPr>
              <a:t>Working Group Member Roll Call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D5494F-5A5D-A52F-E47A-0CC0583B1B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59317" y="1961002"/>
            <a:ext cx="8824180" cy="4155921"/>
          </a:xfrm>
        </p:spPr>
        <p:txBody>
          <a:bodyPr anchor="ctr">
            <a:noAutofit/>
          </a:bodyPr>
          <a:lstStyle/>
          <a:p>
            <a:pPr marL="609600" indent="-457200"/>
            <a:r>
              <a:rPr 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Aptos" panose="020B0004020202020204" pitchFamily="34" charset="0"/>
              </a:rPr>
              <a:t>Jason Snyder</a:t>
            </a:r>
            <a:r>
              <a:rPr lang="en-US" sz="2000" dirty="0">
                <a:solidFill>
                  <a:schemeClr val="tx1">
                    <a:lumMod val="85000"/>
                    <a:lumOff val="15000"/>
                  </a:schemeClr>
                </a:solidFill>
                <a:latin typeface="Aptos" panose="020B0004020202020204" pitchFamily="34" charset="0"/>
              </a:rPr>
              <a:t>, </a:t>
            </a:r>
            <a:r>
              <a:rPr lang="en-US" sz="2000" dirty="0">
                <a:solidFill>
                  <a:schemeClr val="tx1">
                    <a:lumMod val="85000"/>
                    <a:lumOff val="15000"/>
                  </a:schemeClr>
                </a:solidFill>
                <a:latin typeface="Aptos" panose="020B0004020202020204" pitchFamily="34" charset="0"/>
                <a:ea typeface="Noto Sans Light" panose="020B0402040504020204" pitchFamily="34" charset="0"/>
                <a:cs typeface="Noto Sans Light" panose="020B0402040504020204" pitchFamily="34" charset="0"/>
              </a:rPr>
              <a:t>Secretary, Executive Office of Technology Services and Security</a:t>
            </a:r>
          </a:p>
          <a:p>
            <a:pPr marL="609600" indent="-457200"/>
            <a:r>
              <a:rPr 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Aptos" panose="020B0004020202020204" pitchFamily="34" charset="0"/>
              </a:rPr>
              <a:t>Ashley Bloom</a:t>
            </a:r>
            <a:r>
              <a:rPr lang="en-US" sz="2000" dirty="0">
                <a:solidFill>
                  <a:schemeClr val="tx1">
                    <a:lumMod val="85000"/>
                    <a:lumOff val="15000"/>
                  </a:schemeClr>
                </a:solidFill>
                <a:latin typeface="Aptos" panose="020B0004020202020204" pitchFamily="34" charset="0"/>
              </a:rPr>
              <a:t>, CIAO, Executive Office of Technology Services and Security</a:t>
            </a:r>
          </a:p>
          <a:p>
            <a:pPr marL="609600" indent="-457200"/>
            <a:r>
              <a:rPr 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Aptos" panose="020B0004020202020204" pitchFamily="34" charset="0"/>
              </a:rPr>
              <a:t>Antoine Harrison</a:t>
            </a:r>
            <a:r>
              <a:rPr lang="en-US" sz="2000" dirty="0">
                <a:solidFill>
                  <a:schemeClr val="tx1">
                    <a:lumMod val="85000"/>
                    <a:lumOff val="15000"/>
                  </a:schemeClr>
                </a:solidFill>
                <a:latin typeface="Aptos" panose="020B0004020202020204" pitchFamily="34" charset="0"/>
              </a:rPr>
              <a:t>, Secretariat CIO</a:t>
            </a:r>
            <a:r>
              <a:rPr lang="en-US" sz="2000" dirty="0">
                <a:solidFill>
                  <a:schemeClr val="tx1">
                    <a:lumMod val="85000"/>
                    <a:lumOff val="15000"/>
                  </a:schemeClr>
                </a:solidFill>
                <a:latin typeface="Aptos" panose="020B0004020202020204" pitchFamily="34" charset="0"/>
                <a:ea typeface="Noto Sans Light" panose="020B0402040504020204" pitchFamily="34" charset="0"/>
                <a:cs typeface="Noto Sans Light" panose="020B0402040504020204" pitchFamily="34" charset="0"/>
              </a:rPr>
              <a:t>, Executive Office of Education</a:t>
            </a:r>
          </a:p>
          <a:p>
            <a:pPr marL="609600" indent="-457200"/>
            <a:r>
              <a:rPr 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Aptos" panose="020B0004020202020204" pitchFamily="34" charset="0"/>
                <a:ea typeface="Noto Sans Light" panose="020B0402040504020204" pitchFamily="34" charset="0"/>
                <a:cs typeface="Noto Sans Light" panose="020B0402040504020204" pitchFamily="34" charset="0"/>
              </a:rPr>
              <a:t>Greg Martin</a:t>
            </a:r>
            <a:r>
              <a:rPr lang="en-US" sz="2000" dirty="0">
                <a:solidFill>
                  <a:schemeClr val="tx1">
                    <a:lumMod val="85000"/>
                    <a:lumOff val="15000"/>
                  </a:schemeClr>
                </a:solidFill>
                <a:latin typeface="Aptos" panose="020B0004020202020204" pitchFamily="34" charset="0"/>
                <a:ea typeface="Noto Sans Light" panose="020B0402040504020204" pitchFamily="34" charset="0"/>
                <a:cs typeface="Noto Sans Light" panose="020B0402040504020204" pitchFamily="34" charset="0"/>
              </a:rPr>
              <a:t>, CIO, Executive Office of Energy and Environmental Affairs</a:t>
            </a:r>
          </a:p>
          <a:p>
            <a:pPr marL="609600" indent="-457200"/>
            <a:r>
              <a:rPr 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Aptos" panose="020B0004020202020204" pitchFamily="34" charset="0"/>
              </a:rPr>
              <a:t>Yarlennys Villaman</a:t>
            </a:r>
            <a:r>
              <a:rPr lang="en-US" sz="2000" dirty="0">
                <a:solidFill>
                  <a:schemeClr val="tx1">
                    <a:lumMod val="85000"/>
                    <a:lumOff val="15000"/>
                  </a:schemeClr>
                </a:solidFill>
                <a:latin typeface="Aptos" panose="020B0004020202020204" pitchFamily="34" charset="0"/>
                <a:ea typeface="Noto Sans Light" panose="020B0402040504020204" pitchFamily="34" charset="0"/>
                <a:cs typeface="Noto Sans Light" panose="020B0402040504020204" pitchFamily="34" charset="0"/>
              </a:rPr>
              <a:t>, Senior  Director of Community Affairs, Governor’s Office</a:t>
            </a:r>
          </a:p>
          <a:p>
            <a:pPr marL="609600" indent="-457200"/>
            <a:r>
              <a:rPr 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Aptos" panose="020B0004020202020204" pitchFamily="34" charset="0"/>
              </a:rPr>
              <a:t>John Oliveira</a:t>
            </a:r>
            <a:r>
              <a:rPr lang="en-US" sz="2000" dirty="0">
                <a:solidFill>
                  <a:schemeClr val="tx1">
                    <a:lumMod val="85000"/>
                    <a:lumOff val="15000"/>
                  </a:schemeClr>
                </a:solidFill>
                <a:latin typeface="Aptos" panose="020B0004020202020204" pitchFamily="34" charset="0"/>
                <a:ea typeface="Noto Sans Light" panose="020B0402040504020204" pitchFamily="34" charset="0"/>
                <a:cs typeface="Noto Sans Light" panose="020B0402040504020204" pitchFamily="34" charset="0"/>
              </a:rPr>
              <a:t>, Commissioner, Massachusetts Commission for the Blind</a:t>
            </a:r>
          </a:p>
          <a:p>
            <a:pPr marL="609600" indent="-457200"/>
            <a:r>
              <a:rPr 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Aptos" panose="020B0004020202020204" pitchFamily="34" charset="0"/>
                <a:ea typeface="Noto Sans Light" panose="020B0402040504020204" pitchFamily="34" charset="0"/>
                <a:cs typeface="Noto Sans Light" panose="020B0402040504020204" pitchFamily="34" charset="0"/>
              </a:rPr>
              <a:t>Minh Ha</a:t>
            </a:r>
            <a:r>
              <a:rPr lang="en-US" sz="2000" dirty="0">
                <a:solidFill>
                  <a:schemeClr val="tx1">
                    <a:lumMod val="85000"/>
                    <a:lumOff val="15000"/>
                  </a:schemeClr>
                </a:solidFill>
                <a:latin typeface="Aptos" panose="020B0004020202020204" pitchFamily="34" charset="0"/>
                <a:ea typeface="Noto Sans Light" panose="020B0402040504020204" pitchFamily="34" charset="0"/>
                <a:cs typeface="Noto Sans Light" panose="020B0402040504020204" pitchFamily="34" charset="0"/>
              </a:rPr>
              <a:t>, Public Member</a:t>
            </a:r>
          </a:p>
        </p:txBody>
      </p:sp>
    </p:spTree>
    <p:extLst>
      <p:ext uri="{BB962C8B-B14F-4D97-AF65-F5344CB8AC3E}">
        <p14:creationId xmlns:p14="http://schemas.microsoft.com/office/powerpoint/2010/main" val="36460403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E184609-676C-216B-BB7B-EA9BE8E8E3F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D384041F-285E-824D-A9AF-41A90A481F0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89304" y="2909353"/>
            <a:ext cx="6969674" cy="2795160"/>
          </a:xfrm>
        </p:spPr>
        <p:txBody>
          <a:bodyPr>
            <a:normAutofit fontScale="90000"/>
          </a:bodyPr>
          <a:lstStyle/>
          <a:p>
            <a:pPr marL="514350" indent="-514350" algn="l"/>
            <a:br>
              <a:rPr lang="en-US" sz="4400" b="1" dirty="0">
                <a:solidFill>
                  <a:schemeClr val="tx1"/>
                </a:solidFill>
              </a:rPr>
            </a:br>
            <a:r>
              <a:rPr lang="en-US" sz="4400" b="1" dirty="0">
                <a:solidFill>
                  <a:schemeClr val="tx1"/>
                </a:solidFill>
              </a:rPr>
              <a:t>Debrief on the Summer Stakeholder Session </a:t>
            </a:r>
            <a:br>
              <a:rPr lang="en-US" sz="4400" b="1" dirty="0"/>
            </a:br>
            <a:br>
              <a:rPr lang="en-US" sz="4400" b="1" dirty="0"/>
            </a:br>
            <a:br>
              <a:rPr lang="en-US" sz="4400" b="1" dirty="0"/>
            </a:br>
            <a:endParaRPr lang="en-US" sz="4400" b="1" dirty="0"/>
          </a:p>
        </p:txBody>
      </p:sp>
    </p:spTree>
    <p:extLst>
      <p:ext uri="{BB962C8B-B14F-4D97-AF65-F5344CB8AC3E}">
        <p14:creationId xmlns:p14="http://schemas.microsoft.com/office/powerpoint/2010/main" val="6111518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3F50D2E-BCEF-2720-44FF-61562CDAE10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A62A10-75B8-9880-5950-5825BD7718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3091" y="521208"/>
            <a:ext cx="9916632" cy="1188720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chemeClr val="tx1"/>
                </a:solidFill>
              </a:rPr>
              <a:t>Debrief on the Summer Stakeholder Session</a:t>
            </a:r>
            <a:endParaRPr lang="en-US" b="1" dirty="0">
              <a:solidFill>
                <a:schemeClr val="tx1">
                  <a:lumMod val="85000"/>
                  <a:lumOff val="15000"/>
                </a:schemeClr>
              </a:solidFill>
              <a:latin typeface="Aptos" panose="020B00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D127D7-B970-0A9D-66D7-6843094B44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59316" y="1588168"/>
            <a:ext cx="10097442" cy="4748624"/>
          </a:xfrm>
        </p:spPr>
        <p:txBody>
          <a:bodyPr anchor="ctr">
            <a:noAutofit/>
          </a:bodyPr>
          <a:lstStyle/>
          <a:p>
            <a:pPr marL="152400" indent="0">
              <a:buNone/>
            </a:pPr>
            <a:r>
              <a:rPr lang="en-US" sz="2000" dirty="0">
                <a:solidFill>
                  <a:schemeClr val="tx1">
                    <a:lumMod val="85000"/>
                    <a:lumOff val="15000"/>
                  </a:schemeClr>
                </a:solidFill>
                <a:latin typeface="Aptos" panose="020B0004020202020204" pitchFamily="34" charset="0"/>
                <a:ea typeface="Noto Sans Light" panose="020B0402040504020204" pitchFamily="34" charset="0"/>
                <a:cs typeface="Noto Sans Light" panose="020B0402040504020204" pitchFamily="34" charset="0"/>
              </a:rPr>
              <a:t>Held on August 5</a:t>
            </a:r>
            <a:r>
              <a:rPr lang="en-US" sz="2000" baseline="30000" dirty="0">
                <a:solidFill>
                  <a:schemeClr val="tx1">
                    <a:lumMod val="85000"/>
                    <a:lumOff val="15000"/>
                  </a:schemeClr>
                </a:solidFill>
                <a:latin typeface="Aptos" panose="020B0004020202020204" pitchFamily="34" charset="0"/>
                <a:ea typeface="Noto Sans Light" panose="020B0402040504020204" pitchFamily="34" charset="0"/>
                <a:cs typeface="Noto Sans Light" panose="020B0402040504020204" pitchFamily="34" charset="0"/>
              </a:rPr>
              <a:t>th</a:t>
            </a:r>
            <a:r>
              <a:rPr lang="en-US" sz="2000" dirty="0">
                <a:solidFill>
                  <a:schemeClr val="tx1">
                    <a:lumMod val="85000"/>
                    <a:lumOff val="15000"/>
                  </a:schemeClr>
                </a:solidFill>
                <a:latin typeface="Aptos" panose="020B0004020202020204" pitchFamily="34" charset="0"/>
                <a:ea typeface="Noto Sans Light" panose="020B0402040504020204" pitchFamily="34" charset="0"/>
                <a:cs typeface="Noto Sans Light" panose="020B0402040504020204" pitchFamily="34" charset="0"/>
              </a:rPr>
              <a:t> 2025</a:t>
            </a:r>
          </a:p>
          <a:p>
            <a:pPr marL="152400" indent="0">
              <a:buNone/>
            </a:pPr>
            <a:r>
              <a:rPr lang="en-US" sz="2000" dirty="0">
                <a:solidFill>
                  <a:schemeClr val="tx1">
                    <a:lumMod val="85000"/>
                    <a:lumOff val="15000"/>
                  </a:schemeClr>
                </a:solidFill>
                <a:latin typeface="Aptos" panose="020B0004020202020204" pitchFamily="34" charset="0"/>
                <a:ea typeface="Noto Sans Light" panose="020B0402040504020204" pitchFamily="34" charset="0"/>
                <a:cs typeface="Noto Sans Light" panose="020B0402040504020204" pitchFamily="34" charset="0"/>
              </a:rPr>
              <a:t>Pilot session consisting of public participants</a:t>
            </a:r>
          </a:p>
          <a:p>
            <a:pPr marL="152400" indent="0">
              <a:buNone/>
            </a:pPr>
            <a:endParaRPr lang="en-US" sz="2000" dirty="0">
              <a:solidFill>
                <a:schemeClr val="tx1">
                  <a:lumMod val="85000"/>
                  <a:lumOff val="15000"/>
                </a:schemeClr>
              </a:solidFill>
              <a:latin typeface="Aptos" panose="020B0004020202020204" pitchFamily="34" charset="0"/>
              <a:ea typeface="Noto Sans Light" panose="020B0402040504020204" pitchFamily="34" charset="0"/>
              <a:cs typeface="Noto Sans Light" panose="020B0402040504020204" pitchFamily="34" charset="0"/>
            </a:endParaRPr>
          </a:p>
          <a:p>
            <a:pPr marL="152400" indent="0">
              <a:buNone/>
            </a:pPr>
            <a:r>
              <a:rPr lang="en-US" sz="2000" dirty="0">
                <a:solidFill>
                  <a:schemeClr val="tx1">
                    <a:lumMod val="85000"/>
                    <a:lumOff val="15000"/>
                  </a:schemeClr>
                </a:solidFill>
                <a:latin typeface="Aptos" panose="020B0004020202020204" pitchFamily="34" charset="0"/>
                <a:ea typeface="Noto Sans Light" panose="020B0402040504020204" pitchFamily="34" charset="0"/>
                <a:cs typeface="Noto Sans Light" panose="020B0402040504020204" pitchFamily="34" charset="0"/>
              </a:rPr>
              <a:t>Discussion questions:</a:t>
            </a:r>
          </a:p>
          <a:p>
            <a:pPr marL="495300"/>
            <a:r>
              <a:rPr lang="en-US" sz="2000" dirty="0">
                <a:solidFill>
                  <a:schemeClr val="tx1">
                    <a:lumMod val="85000"/>
                    <a:lumOff val="15000"/>
                  </a:schemeClr>
                </a:solidFill>
                <a:latin typeface="Aptos" panose="020B0004020202020204" pitchFamily="34" charset="0"/>
                <a:ea typeface="Noto Sans Light" panose="020B0402040504020204" pitchFamily="34" charset="0"/>
                <a:cs typeface="Noto Sans Light" panose="020B0402040504020204" pitchFamily="34" charset="0"/>
              </a:rPr>
              <a:t>Invited 5 participants, should we invite additional participants in case of absence?</a:t>
            </a:r>
          </a:p>
          <a:p>
            <a:pPr marL="495300"/>
            <a:r>
              <a:rPr lang="en-US" sz="2000" dirty="0">
                <a:solidFill>
                  <a:schemeClr val="tx1">
                    <a:lumMod val="85000"/>
                    <a:lumOff val="15000"/>
                  </a:schemeClr>
                </a:solidFill>
                <a:latin typeface="Aptos" panose="020B0004020202020204" pitchFamily="34" charset="0"/>
                <a:ea typeface="Noto Sans Light" panose="020B0402040504020204" pitchFamily="34" charset="0"/>
                <a:cs typeface="Noto Sans Light" panose="020B0402040504020204" pitchFamily="34" charset="0"/>
              </a:rPr>
              <a:t>How do people feel about presenting scenarios to provide more context before asking the questions?</a:t>
            </a:r>
          </a:p>
          <a:p>
            <a:pPr marL="495300"/>
            <a:r>
              <a:rPr lang="en-US" sz="2000" dirty="0">
                <a:solidFill>
                  <a:schemeClr val="tx1">
                    <a:lumMod val="85000"/>
                    <a:lumOff val="15000"/>
                  </a:schemeClr>
                </a:solidFill>
                <a:latin typeface="Aptos" panose="020B0004020202020204" pitchFamily="34" charset="0"/>
                <a:ea typeface="Noto Sans Light" panose="020B0402040504020204" pitchFamily="34" charset="0"/>
                <a:cs typeface="Noto Sans Light" panose="020B0402040504020204" pitchFamily="34" charset="0"/>
              </a:rPr>
              <a:t>What can we do to create a flexible environment for participants to feel comfortable sharing their thoughts? (referencing screen share/chat/tech issues)</a:t>
            </a:r>
          </a:p>
          <a:p>
            <a:pPr marL="495300"/>
            <a:r>
              <a:rPr lang="en-US" sz="2000" dirty="0">
                <a:solidFill>
                  <a:schemeClr val="tx1">
                    <a:lumMod val="85000"/>
                    <a:lumOff val="15000"/>
                  </a:schemeClr>
                </a:solidFill>
                <a:latin typeface="Aptos" panose="020B0004020202020204" pitchFamily="34" charset="0"/>
                <a:ea typeface="Noto Sans Light" panose="020B0402040504020204" pitchFamily="34" charset="0"/>
                <a:cs typeface="Noto Sans Light" panose="020B0402040504020204" pitchFamily="34" charset="0"/>
              </a:rPr>
              <a:t>Ideas on increasing participant engagement overall?</a:t>
            </a:r>
          </a:p>
          <a:p>
            <a:pPr marL="495300"/>
            <a:r>
              <a:rPr lang="en-US" sz="2000" dirty="0">
                <a:solidFill>
                  <a:schemeClr val="tx1">
                    <a:lumMod val="85000"/>
                    <a:lumOff val="15000"/>
                  </a:schemeClr>
                </a:solidFill>
                <a:latin typeface="Aptos" panose="020B0004020202020204" pitchFamily="34" charset="0"/>
                <a:ea typeface="Noto Sans Light" panose="020B0402040504020204" pitchFamily="34" charset="0"/>
                <a:cs typeface="Noto Sans Light" panose="020B0402040504020204" pitchFamily="34" charset="0"/>
              </a:rPr>
              <a:t>Any additional thoughts for the questions, topic categories or session as a whole? </a:t>
            </a:r>
          </a:p>
        </p:txBody>
      </p:sp>
    </p:spTree>
    <p:extLst>
      <p:ext uri="{BB962C8B-B14F-4D97-AF65-F5344CB8AC3E}">
        <p14:creationId xmlns:p14="http://schemas.microsoft.com/office/powerpoint/2010/main" val="16859549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FBB6AF2-8220-B061-846A-1C6B277CE14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C4CE20BC-3EB0-7F27-0953-BF762F7B256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75487" y="2722990"/>
            <a:ext cx="9711249" cy="2795160"/>
          </a:xfrm>
        </p:spPr>
        <p:txBody>
          <a:bodyPr>
            <a:normAutofit fontScale="90000"/>
          </a:bodyPr>
          <a:lstStyle/>
          <a:p>
            <a:pPr marL="1316038" indent="-1588" algn="l"/>
            <a:r>
              <a:rPr lang="en-US" sz="4400" b="1" dirty="0">
                <a:solidFill>
                  <a:schemeClr val="tx1"/>
                </a:solidFill>
                <a:latin typeface="Aptos"/>
              </a:rPr>
              <a:t>Updates on the Feedback Survey </a:t>
            </a:r>
            <a:br>
              <a:rPr lang="en-US" sz="4400" b="1" dirty="0">
                <a:solidFill>
                  <a:schemeClr val="tx1"/>
                </a:solidFill>
                <a:latin typeface="Aptos"/>
              </a:rPr>
            </a:br>
            <a:r>
              <a:rPr lang="en-US" sz="4400" b="1" dirty="0">
                <a:solidFill>
                  <a:schemeClr val="tx1"/>
                </a:solidFill>
                <a:latin typeface="Aptos"/>
              </a:rPr>
              <a:t>By Ashley Bloom and Yukiko Gannett</a:t>
            </a:r>
            <a:br>
              <a:rPr lang="en-US" sz="4400" b="1" dirty="0"/>
            </a:br>
            <a:br>
              <a:rPr lang="en-US" sz="4400" b="1" dirty="0"/>
            </a:br>
            <a:endParaRPr lang="en-US" sz="4400" b="1" dirty="0"/>
          </a:p>
        </p:txBody>
      </p:sp>
    </p:spTree>
    <p:extLst>
      <p:ext uri="{BB962C8B-B14F-4D97-AF65-F5344CB8AC3E}">
        <p14:creationId xmlns:p14="http://schemas.microsoft.com/office/powerpoint/2010/main" val="9169499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BE076E-45A6-FB8F-3320-442FFF1914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chemeClr val="tx1"/>
                </a:solidFill>
              </a:rPr>
              <a:t>Feedback Form Updates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B7F635-3077-21C0-AEF4-578DE70E64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6316" y="2160589"/>
            <a:ext cx="9809179" cy="3880773"/>
          </a:xfrm>
        </p:spPr>
        <p:txBody>
          <a:bodyPr>
            <a:normAutofit/>
          </a:bodyPr>
          <a:lstStyle/>
          <a:p>
            <a:r>
              <a:rPr lang="en-US" dirty="0"/>
              <a:t>Meeting internally to review feedback form construction and implementation process</a:t>
            </a:r>
          </a:p>
          <a:p>
            <a:r>
              <a:rPr lang="en-US" dirty="0"/>
              <a:t>Created operationalization plan</a:t>
            </a:r>
          </a:p>
          <a:p>
            <a:r>
              <a:rPr lang="en-US" dirty="0"/>
              <a:t>Form will accompany our Commonwealth Executive Department accessibility statement</a:t>
            </a:r>
          </a:p>
          <a:p>
            <a:r>
              <a:rPr lang="en-US" dirty="0"/>
              <a:t>Will have a research study to get user feedback on form questions and findability</a:t>
            </a:r>
          </a:p>
          <a:p>
            <a:r>
              <a:rPr lang="en-US" dirty="0"/>
              <a:t>Need to ensure that feedback is routed to multiple recipients</a:t>
            </a:r>
          </a:p>
          <a:p>
            <a:r>
              <a:rPr lang="en-US" dirty="0"/>
              <a:t>Need to make sure that the form can be found easily and capture the user’s website path</a:t>
            </a:r>
          </a:p>
          <a:p>
            <a:r>
              <a:rPr lang="en-US" dirty="0"/>
              <a:t>Need to explore feedback provision in multiple languages including sign language and translation for feedback submission</a:t>
            </a:r>
          </a:p>
          <a:p>
            <a:r>
              <a:rPr lang="en-US" dirty="0"/>
              <a:t>Email notifications for recipients, submission confirmation and log</a:t>
            </a:r>
          </a:p>
        </p:txBody>
      </p:sp>
    </p:spTree>
    <p:extLst>
      <p:ext uri="{BB962C8B-B14F-4D97-AF65-F5344CB8AC3E}">
        <p14:creationId xmlns:p14="http://schemas.microsoft.com/office/powerpoint/2010/main" val="3655432335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537c21cf-a901-4330-a404-4d13aa255467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7BBADF4AFC01646AFAF8D960EF394B8" ma:contentTypeVersion="14" ma:contentTypeDescription="Create a new document." ma:contentTypeScope="" ma:versionID="4ddb1733bac1ae297e8c064319bc2fa3">
  <xsd:schema xmlns:xsd="http://www.w3.org/2001/XMLSchema" xmlns:xs="http://www.w3.org/2001/XMLSchema" xmlns:p="http://schemas.microsoft.com/office/2006/metadata/properties" xmlns:ns3="537c21cf-a901-4330-a404-4d13aa255467" xmlns:ns4="d9043c29-df20-4c2a-bf5e-f4d02ede6652" targetNamespace="http://schemas.microsoft.com/office/2006/metadata/properties" ma:root="true" ma:fieldsID="7de165203e99f5a3bf49bdc2bdc4c28c" ns3:_="" ns4:_="">
    <xsd:import namespace="537c21cf-a901-4330-a404-4d13aa255467"/>
    <xsd:import namespace="d9043c29-df20-4c2a-bf5e-f4d02ede6652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_activity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DateTaken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MediaServiceObjectDetectorVersions" minOccurs="0"/>
                <xsd:element ref="ns3:MediaServiceSearchProperties" minOccurs="0"/>
                <xsd:element ref="ns3:MediaServiceSystem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37c21cf-a901-4330-a404-4d13aa25546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_activity" ma:index="10" nillable="true" ma:displayName="_activity" ma:hidden="true" ma:internalName="_activity">
      <xsd:simpleType>
        <xsd:restriction base="dms:Note"/>
      </xsd:simple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ObjectDetectorVersions" ma:index="19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SystemTags" ma:index="21" nillable="true" ma:displayName="MediaServiceSystemTags" ma:hidden="true" ma:internalName="MediaServiceSystemTag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9043c29-df20-4c2a-bf5e-f4d02ede6652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3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1DB8C304-4744-4CBD-85A0-CE6728CB5F71}">
  <ds:schemaRefs>
    <ds:schemaRef ds:uri="537c21cf-a901-4330-a404-4d13aa255467"/>
    <ds:schemaRef ds:uri="d9043c29-df20-4c2a-bf5e-f4d02ede6652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724E3F6D-E5D6-4FC5-8B0C-1393D9298C98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3D7118F4-5485-468C-B310-212F0967BC77}">
  <ds:schemaRefs>
    <ds:schemaRef ds:uri="537c21cf-a901-4330-a404-4d13aa255467"/>
    <ds:schemaRef ds:uri="d9043c29-df20-4c2a-bf5e-f4d02ede6652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Metadata/LabelInfo.xml><?xml version="1.0" encoding="utf-8"?>
<clbl:labelList xmlns:clbl="http://schemas.microsoft.com/office/2020/mipLabelMetadata">
  <clbl:label id="{3e861d16-48b7-4a0e-9806-8c04d81b7b2a}" enabled="0" method="" siteId="{3e861d16-48b7-4a0e-9806-8c04d81b7b2a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75</TotalTime>
  <Words>859</Words>
  <Application>Microsoft Office PowerPoint</Application>
  <PresentationFormat>Widescreen</PresentationFormat>
  <Paragraphs>94</Paragraphs>
  <Slides>20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7" baseType="lpstr">
      <vt:lpstr>Noto Sans Light</vt:lpstr>
      <vt:lpstr>Aptos</vt:lpstr>
      <vt:lpstr>Arial</vt:lpstr>
      <vt:lpstr>Trebuchet MS</vt:lpstr>
      <vt:lpstr>Wingdings</vt:lpstr>
      <vt:lpstr>Wingdings 3</vt:lpstr>
      <vt:lpstr>Facet</vt:lpstr>
      <vt:lpstr>Digital Accessibility and Equity Governance Board  Community Outreach  Working Group Meeting</vt:lpstr>
      <vt:lpstr>PowerPoint Presentation</vt:lpstr>
      <vt:lpstr>Meeting Agenda</vt:lpstr>
      <vt:lpstr>Welcome &amp; Roll Call</vt:lpstr>
      <vt:lpstr>Working Group Member Roll Call</vt:lpstr>
      <vt:lpstr> Debrief on the Summer Stakeholder Session    </vt:lpstr>
      <vt:lpstr>Debrief on the Summer Stakeholder Session</vt:lpstr>
      <vt:lpstr>Updates on the Feedback Survey  By Ashley Bloom and Yukiko Gannett  </vt:lpstr>
      <vt:lpstr>Feedback Form Updates</vt:lpstr>
      <vt:lpstr>Additional Comments on the FY26 Goals   </vt:lpstr>
      <vt:lpstr>FY26 Goals </vt:lpstr>
      <vt:lpstr>Strategy on Community Organization &amp; External Spreadsheet    </vt:lpstr>
      <vt:lpstr>Purpose for Organizational Outreach and Engagement</vt:lpstr>
      <vt:lpstr>Organization Spreadsheets</vt:lpstr>
      <vt:lpstr>Next Steps   </vt:lpstr>
      <vt:lpstr>Next Steps   </vt:lpstr>
      <vt:lpstr>Working Group Remarks </vt:lpstr>
      <vt:lpstr>Public Remarks  </vt:lpstr>
      <vt:lpstr>Guidelines for Public Remarks</vt:lpstr>
      <vt:lpstr>Meeting Adjourn. </vt:lpstr>
    </vt:vector>
  </TitlesOfParts>
  <Company>Commonwealth of Massachusetts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Digital Accessibility and Equity Governance board Meeting</dc:title>
  <dc:creator>Bloom, Ashley (EOTSS)</dc:creator>
  <cp:lastModifiedBy>Gannett, Yukiko (EOTSS)</cp:lastModifiedBy>
  <cp:revision>2</cp:revision>
  <cp:lastPrinted>2025-04-30T18:48:17Z</cp:lastPrinted>
  <dcterms:created xsi:type="dcterms:W3CDTF">2024-03-08T14:56:14Z</dcterms:created>
  <dcterms:modified xsi:type="dcterms:W3CDTF">2025-08-13T15:55:11Z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0x010100A7BBADF4AFC01646AFAF8D960EF394B8</vt:lpwstr>
  </property>
</Properties>
</file>