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25"/>
  </p:notesMasterIdLst>
  <p:sldIdLst>
    <p:sldId id="256" r:id="rId4"/>
    <p:sldId id="257" r:id="rId5"/>
    <p:sldId id="258" r:id="rId6"/>
    <p:sldId id="259" r:id="rId7"/>
    <p:sldId id="332" r:id="rId8"/>
    <p:sldId id="324" r:id="rId9"/>
    <p:sldId id="349" r:id="rId10"/>
    <p:sldId id="352" r:id="rId11"/>
    <p:sldId id="353" r:id="rId12"/>
    <p:sldId id="354" r:id="rId13"/>
    <p:sldId id="355" r:id="rId14"/>
    <p:sldId id="357" r:id="rId15"/>
    <p:sldId id="356" r:id="rId16"/>
    <p:sldId id="350" r:id="rId17"/>
    <p:sldId id="358" r:id="rId18"/>
    <p:sldId id="351" r:id="rId19"/>
    <p:sldId id="359" r:id="rId20"/>
    <p:sldId id="342" r:id="rId21"/>
    <p:sldId id="267" r:id="rId22"/>
    <p:sldId id="269" r:id="rId23"/>
    <p:sldId id="27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09FCD3-16D7-4F16-A777-181FBDC8C660}" v="2" dt="2025-08-13T17:37:39.4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92225" autoAdjust="0"/>
  </p:normalViewPr>
  <p:slideViewPr>
    <p:cSldViewPr snapToGrid="0">
      <p:cViewPr varScale="1">
        <p:scale>
          <a:sx n="50" d="100"/>
          <a:sy n="50" d="100"/>
        </p:scale>
        <p:origin x="42" y="1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oom, Ashley (EOTSS)" userId="72d0e8ae-2e4f-4bb9-94cd-a4385f38aed0" providerId="ADAL" clId="{28FEE976-219E-41F6-A706-76D3871D9342}"/>
    <pc:docChg chg="custSel addSld delSld modSld">
      <pc:chgData name="Bloom, Ashley (EOTSS)" userId="72d0e8ae-2e4f-4bb9-94cd-a4385f38aed0" providerId="ADAL" clId="{28FEE976-219E-41F6-A706-76D3871D9342}" dt="2025-08-13T14:12:30.401" v="3184" actId="20577"/>
      <pc:docMkLst>
        <pc:docMk/>
      </pc:docMkLst>
      <pc:sldChg chg="modSp mod">
        <pc:chgData name="Bloom, Ashley (EOTSS)" userId="72d0e8ae-2e4f-4bb9-94cd-a4385f38aed0" providerId="ADAL" clId="{28FEE976-219E-41F6-A706-76D3871D9342}" dt="2025-08-11T22:31:44.279" v="2962" actId="20577"/>
        <pc:sldMkLst>
          <pc:docMk/>
          <pc:sldMk cId="4274120308" sldId="256"/>
        </pc:sldMkLst>
        <pc:spChg chg="mod">
          <ac:chgData name="Bloom, Ashley (EOTSS)" userId="72d0e8ae-2e4f-4bb9-94cd-a4385f38aed0" providerId="ADAL" clId="{28FEE976-219E-41F6-A706-76D3871D9342}" dt="2025-08-11T22:31:44.279" v="2962" actId="20577"/>
          <ac:spMkLst>
            <pc:docMk/>
            <pc:sldMk cId="4274120308" sldId="256"/>
            <ac:spMk id="3" creationId="{73DF786E-4EF4-B345-0F01-3F2D068BD41E}"/>
          </ac:spMkLst>
        </pc:spChg>
      </pc:sldChg>
      <pc:sldChg chg="modSp mod">
        <pc:chgData name="Bloom, Ashley (EOTSS)" userId="72d0e8ae-2e4f-4bb9-94cd-a4385f38aed0" providerId="ADAL" clId="{28FEE976-219E-41F6-A706-76D3871D9342}" dt="2025-08-11T21:31:01.827" v="197" actId="20577"/>
        <pc:sldMkLst>
          <pc:docMk/>
          <pc:sldMk cId="907641570" sldId="257"/>
        </pc:sldMkLst>
        <pc:spChg chg="mod">
          <ac:chgData name="Bloom, Ashley (EOTSS)" userId="72d0e8ae-2e4f-4bb9-94cd-a4385f38aed0" providerId="ADAL" clId="{28FEE976-219E-41F6-A706-76D3871D9342}" dt="2025-08-11T21:31:01.827" v="197" actId="20577"/>
          <ac:spMkLst>
            <pc:docMk/>
            <pc:sldMk cId="907641570" sldId="257"/>
            <ac:spMk id="3" creationId="{044C0BF8-ACE0-1642-E7A4-63B54E626902}"/>
          </ac:spMkLst>
        </pc:spChg>
      </pc:sldChg>
      <pc:sldChg chg="del">
        <pc:chgData name="Bloom, Ashley (EOTSS)" userId="72d0e8ae-2e4f-4bb9-94cd-a4385f38aed0" providerId="ADAL" clId="{28FEE976-219E-41F6-A706-76D3871D9342}" dt="2025-08-11T21:28:38.617" v="130" actId="2696"/>
        <pc:sldMkLst>
          <pc:docMk/>
          <pc:sldMk cId="3153082572" sldId="266"/>
        </pc:sldMkLst>
      </pc:sldChg>
      <pc:sldChg chg="del">
        <pc:chgData name="Bloom, Ashley (EOTSS)" userId="72d0e8ae-2e4f-4bb9-94cd-a4385f38aed0" providerId="ADAL" clId="{28FEE976-219E-41F6-A706-76D3871D9342}" dt="2025-08-11T21:28:57.799" v="132" actId="2696"/>
        <pc:sldMkLst>
          <pc:docMk/>
          <pc:sldMk cId="2499039960" sldId="338"/>
        </pc:sldMkLst>
      </pc:sldChg>
      <pc:sldChg chg="modSp mod">
        <pc:chgData name="Bloom, Ashley (EOTSS)" userId="72d0e8ae-2e4f-4bb9-94cd-a4385f38aed0" providerId="ADAL" clId="{28FEE976-219E-41F6-A706-76D3871D9342}" dt="2025-08-11T21:30:03.543" v="194" actId="20577"/>
        <pc:sldMkLst>
          <pc:docMk/>
          <pc:sldMk cId="1428027821" sldId="349"/>
        </pc:sldMkLst>
        <pc:spChg chg="mod">
          <ac:chgData name="Bloom, Ashley (EOTSS)" userId="72d0e8ae-2e4f-4bb9-94cd-a4385f38aed0" providerId="ADAL" clId="{28FEE976-219E-41F6-A706-76D3871D9342}" dt="2025-08-11T21:30:03.543" v="194" actId="20577"/>
          <ac:spMkLst>
            <pc:docMk/>
            <pc:sldMk cId="1428027821" sldId="349"/>
            <ac:spMk id="5" creationId="{39582D26-4D11-F4FD-E167-EE427FC0B07C}"/>
          </ac:spMkLst>
        </pc:spChg>
      </pc:sldChg>
      <pc:sldChg chg="del">
        <pc:chgData name="Bloom, Ashley (EOTSS)" userId="72d0e8ae-2e4f-4bb9-94cd-a4385f38aed0" providerId="ADAL" clId="{28FEE976-219E-41F6-A706-76D3871D9342}" dt="2025-08-11T21:28:26.529" v="129" actId="2696"/>
        <pc:sldMkLst>
          <pc:docMk/>
          <pc:sldMk cId="3697550290" sldId="350"/>
        </pc:sldMkLst>
      </pc:sldChg>
      <pc:sldChg chg="modSp add mod">
        <pc:chgData name="Bloom, Ashley (EOTSS)" userId="72d0e8ae-2e4f-4bb9-94cd-a4385f38aed0" providerId="ADAL" clId="{28FEE976-219E-41F6-A706-76D3871D9342}" dt="2025-08-11T21:31:24.809" v="236" actId="20577"/>
        <pc:sldMkLst>
          <pc:docMk/>
          <pc:sldMk cId="3990636700" sldId="350"/>
        </pc:sldMkLst>
        <pc:spChg chg="mod">
          <ac:chgData name="Bloom, Ashley (EOTSS)" userId="72d0e8ae-2e4f-4bb9-94cd-a4385f38aed0" providerId="ADAL" clId="{28FEE976-219E-41F6-A706-76D3871D9342}" dt="2025-08-11T21:31:24.809" v="236" actId="20577"/>
          <ac:spMkLst>
            <pc:docMk/>
            <pc:sldMk cId="3990636700" sldId="350"/>
            <ac:spMk id="5" creationId="{6604A1FA-8871-1EB8-9E7E-138B182B56C5}"/>
          </ac:spMkLst>
        </pc:spChg>
      </pc:sldChg>
      <pc:sldChg chg="del">
        <pc:chgData name="Bloom, Ashley (EOTSS)" userId="72d0e8ae-2e4f-4bb9-94cd-a4385f38aed0" providerId="ADAL" clId="{28FEE976-219E-41F6-A706-76D3871D9342}" dt="2025-08-11T21:28:49.450" v="131" actId="2696"/>
        <pc:sldMkLst>
          <pc:docMk/>
          <pc:sldMk cId="2958767452" sldId="351"/>
        </pc:sldMkLst>
      </pc:sldChg>
      <pc:sldChg chg="modSp add mod">
        <pc:chgData name="Bloom, Ashley (EOTSS)" userId="72d0e8ae-2e4f-4bb9-94cd-a4385f38aed0" providerId="ADAL" clId="{28FEE976-219E-41F6-A706-76D3871D9342}" dt="2025-08-11T21:31:47.330" v="253" actId="20577"/>
        <pc:sldMkLst>
          <pc:docMk/>
          <pc:sldMk cId="3704622367" sldId="351"/>
        </pc:sldMkLst>
        <pc:spChg chg="mod">
          <ac:chgData name="Bloom, Ashley (EOTSS)" userId="72d0e8ae-2e4f-4bb9-94cd-a4385f38aed0" providerId="ADAL" clId="{28FEE976-219E-41F6-A706-76D3871D9342}" dt="2025-08-11T21:31:47.330" v="253" actId="20577"/>
          <ac:spMkLst>
            <pc:docMk/>
            <pc:sldMk cId="3704622367" sldId="351"/>
            <ac:spMk id="5" creationId="{19B7C1BB-B9A8-E41D-A39F-50BB79267BAB}"/>
          </ac:spMkLst>
        </pc:spChg>
      </pc:sldChg>
      <pc:sldChg chg="modSp new mod">
        <pc:chgData name="Bloom, Ashley (EOTSS)" userId="72d0e8ae-2e4f-4bb9-94cd-a4385f38aed0" providerId="ADAL" clId="{28FEE976-219E-41F6-A706-76D3871D9342}" dt="2025-08-11T22:03:12.360" v="597" actId="20577"/>
        <pc:sldMkLst>
          <pc:docMk/>
          <pc:sldMk cId="1778142923" sldId="352"/>
        </pc:sldMkLst>
        <pc:spChg chg="mod">
          <ac:chgData name="Bloom, Ashley (EOTSS)" userId="72d0e8ae-2e4f-4bb9-94cd-a4385f38aed0" providerId="ADAL" clId="{28FEE976-219E-41F6-A706-76D3871D9342}" dt="2025-08-11T22:01:09.992" v="282" actId="122"/>
          <ac:spMkLst>
            <pc:docMk/>
            <pc:sldMk cId="1778142923" sldId="352"/>
            <ac:spMk id="2" creationId="{9FE4A155-FE31-ABF6-39F8-93272838C68A}"/>
          </ac:spMkLst>
        </pc:spChg>
        <pc:spChg chg="mod">
          <ac:chgData name="Bloom, Ashley (EOTSS)" userId="72d0e8ae-2e4f-4bb9-94cd-a4385f38aed0" providerId="ADAL" clId="{28FEE976-219E-41F6-A706-76D3871D9342}" dt="2025-08-11T22:03:12.360" v="597" actId="20577"/>
          <ac:spMkLst>
            <pc:docMk/>
            <pc:sldMk cId="1778142923" sldId="352"/>
            <ac:spMk id="3" creationId="{A67E287F-9FF8-C920-6D5F-B56E91873E0B}"/>
          </ac:spMkLst>
        </pc:spChg>
      </pc:sldChg>
      <pc:sldChg chg="del">
        <pc:chgData name="Bloom, Ashley (EOTSS)" userId="72d0e8ae-2e4f-4bb9-94cd-a4385f38aed0" providerId="ADAL" clId="{28FEE976-219E-41F6-A706-76D3871D9342}" dt="2025-08-11T21:29:04.649" v="133" actId="2696"/>
        <pc:sldMkLst>
          <pc:docMk/>
          <pc:sldMk cId="3927107045" sldId="352"/>
        </pc:sldMkLst>
      </pc:sldChg>
      <pc:sldChg chg="modSp new mod">
        <pc:chgData name="Bloom, Ashley (EOTSS)" userId="72d0e8ae-2e4f-4bb9-94cd-a4385f38aed0" providerId="ADAL" clId="{28FEE976-219E-41F6-A706-76D3871D9342}" dt="2025-08-13T14:09:30.659" v="3063" actId="20577"/>
        <pc:sldMkLst>
          <pc:docMk/>
          <pc:sldMk cId="1570343570" sldId="353"/>
        </pc:sldMkLst>
        <pc:spChg chg="mod">
          <ac:chgData name="Bloom, Ashley (EOTSS)" userId="72d0e8ae-2e4f-4bb9-94cd-a4385f38aed0" providerId="ADAL" clId="{28FEE976-219E-41F6-A706-76D3871D9342}" dt="2025-08-11T22:03:45.426" v="624" actId="122"/>
          <ac:spMkLst>
            <pc:docMk/>
            <pc:sldMk cId="1570343570" sldId="353"/>
            <ac:spMk id="2" creationId="{5B2DB4C7-9EA3-839E-B271-C077F98A0856}"/>
          </ac:spMkLst>
        </pc:spChg>
        <pc:spChg chg="mod">
          <ac:chgData name="Bloom, Ashley (EOTSS)" userId="72d0e8ae-2e4f-4bb9-94cd-a4385f38aed0" providerId="ADAL" clId="{28FEE976-219E-41F6-A706-76D3871D9342}" dt="2025-08-13T14:09:30.659" v="3063" actId="20577"/>
          <ac:spMkLst>
            <pc:docMk/>
            <pc:sldMk cId="1570343570" sldId="353"/>
            <ac:spMk id="3" creationId="{15670721-5CA7-4B64-43B2-6FAA63C75BD9}"/>
          </ac:spMkLst>
        </pc:spChg>
      </pc:sldChg>
      <pc:sldChg chg="modSp new mod">
        <pc:chgData name="Bloom, Ashley (EOTSS)" userId="72d0e8ae-2e4f-4bb9-94cd-a4385f38aed0" providerId="ADAL" clId="{28FEE976-219E-41F6-A706-76D3871D9342}" dt="2025-08-11T22:10:00.994" v="1272" actId="12"/>
        <pc:sldMkLst>
          <pc:docMk/>
          <pc:sldMk cId="2203047312" sldId="354"/>
        </pc:sldMkLst>
        <pc:spChg chg="mod">
          <ac:chgData name="Bloom, Ashley (EOTSS)" userId="72d0e8ae-2e4f-4bb9-94cd-a4385f38aed0" providerId="ADAL" clId="{28FEE976-219E-41F6-A706-76D3871D9342}" dt="2025-08-11T22:08:19.290" v="975" actId="122"/>
          <ac:spMkLst>
            <pc:docMk/>
            <pc:sldMk cId="2203047312" sldId="354"/>
            <ac:spMk id="2" creationId="{0EFCE5F0-96CD-08C7-D766-A744383C37FB}"/>
          </ac:spMkLst>
        </pc:spChg>
        <pc:spChg chg="mod">
          <ac:chgData name="Bloom, Ashley (EOTSS)" userId="72d0e8ae-2e4f-4bb9-94cd-a4385f38aed0" providerId="ADAL" clId="{28FEE976-219E-41F6-A706-76D3871D9342}" dt="2025-08-11T22:10:00.994" v="1272" actId="12"/>
          <ac:spMkLst>
            <pc:docMk/>
            <pc:sldMk cId="2203047312" sldId="354"/>
            <ac:spMk id="3" creationId="{5B7A94B3-5F90-EE75-D7FE-9CB92E80284C}"/>
          </ac:spMkLst>
        </pc:spChg>
      </pc:sldChg>
      <pc:sldChg chg="modSp new mod">
        <pc:chgData name="Bloom, Ashley (EOTSS)" userId="72d0e8ae-2e4f-4bb9-94cd-a4385f38aed0" providerId="ADAL" clId="{28FEE976-219E-41F6-A706-76D3871D9342}" dt="2025-08-13T13:58:26.562" v="2965"/>
        <pc:sldMkLst>
          <pc:docMk/>
          <pc:sldMk cId="1144605252" sldId="355"/>
        </pc:sldMkLst>
        <pc:spChg chg="mod">
          <ac:chgData name="Bloom, Ashley (EOTSS)" userId="72d0e8ae-2e4f-4bb9-94cd-a4385f38aed0" providerId="ADAL" clId="{28FEE976-219E-41F6-A706-76D3871D9342}" dt="2025-08-11T22:10:43.028" v="1312" actId="122"/>
          <ac:spMkLst>
            <pc:docMk/>
            <pc:sldMk cId="1144605252" sldId="355"/>
            <ac:spMk id="2" creationId="{3F50E323-EE0B-7C27-AB24-E6474AEA4E33}"/>
          </ac:spMkLst>
        </pc:spChg>
        <pc:spChg chg="mod">
          <ac:chgData name="Bloom, Ashley (EOTSS)" userId="72d0e8ae-2e4f-4bb9-94cd-a4385f38aed0" providerId="ADAL" clId="{28FEE976-219E-41F6-A706-76D3871D9342}" dt="2025-08-13T13:58:26.562" v="2965"/>
          <ac:spMkLst>
            <pc:docMk/>
            <pc:sldMk cId="1144605252" sldId="355"/>
            <ac:spMk id="3" creationId="{186E1232-601B-025C-A654-5F99DC8CB7D5}"/>
          </ac:spMkLst>
        </pc:spChg>
      </pc:sldChg>
      <pc:sldChg chg="modSp new mod">
        <pc:chgData name="Bloom, Ashley (EOTSS)" userId="72d0e8ae-2e4f-4bb9-94cd-a4385f38aed0" providerId="ADAL" clId="{28FEE976-219E-41F6-A706-76D3871D9342}" dt="2025-08-13T14:11:29.171" v="3066" actId="20577"/>
        <pc:sldMkLst>
          <pc:docMk/>
          <pc:sldMk cId="3223580733" sldId="356"/>
        </pc:sldMkLst>
        <pc:spChg chg="mod">
          <ac:chgData name="Bloom, Ashley (EOTSS)" userId="72d0e8ae-2e4f-4bb9-94cd-a4385f38aed0" providerId="ADAL" clId="{28FEE976-219E-41F6-A706-76D3871D9342}" dt="2025-08-11T22:15:48.812" v="1343" actId="122"/>
          <ac:spMkLst>
            <pc:docMk/>
            <pc:sldMk cId="3223580733" sldId="356"/>
            <ac:spMk id="2" creationId="{F4E20976-628D-E3CE-F617-5BD38E44C17E}"/>
          </ac:spMkLst>
        </pc:spChg>
        <pc:spChg chg="mod">
          <ac:chgData name="Bloom, Ashley (EOTSS)" userId="72d0e8ae-2e4f-4bb9-94cd-a4385f38aed0" providerId="ADAL" clId="{28FEE976-219E-41F6-A706-76D3871D9342}" dt="2025-08-13T14:11:29.171" v="3066" actId="20577"/>
          <ac:spMkLst>
            <pc:docMk/>
            <pc:sldMk cId="3223580733" sldId="356"/>
            <ac:spMk id="3" creationId="{33E798E3-9A3A-41AF-771A-F9B444A59EEC}"/>
          </ac:spMkLst>
        </pc:spChg>
      </pc:sldChg>
      <pc:sldChg chg="modSp new mod">
        <pc:chgData name="Bloom, Ashley (EOTSS)" userId="72d0e8ae-2e4f-4bb9-94cd-a4385f38aed0" providerId="ADAL" clId="{28FEE976-219E-41F6-A706-76D3871D9342}" dt="2025-08-13T14:08:21.990" v="3001" actId="27636"/>
        <pc:sldMkLst>
          <pc:docMk/>
          <pc:sldMk cId="874902455" sldId="357"/>
        </pc:sldMkLst>
        <pc:spChg chg="mod">
          <ac:chgData name="Bloom, Ashley (EOTSS)" userId="72d0e8ae-2e4f-4bb9-94cd-a4385f38aed0" providerId="ADAL" clId="{28FEE976-219E-41F6-A706-76D3871D9342}" dt="2025-08-11T22:18:03.416" v="1391" actId="122"/>
          <ac:spMkLst>
            <pc:docMk/>
            <pc:sldMk cId="874902455" sldId="357"/>
            <ac:spMk id="2" creationId="{29B9C168-EEC5-9653-4773-A55031F28C1E}"/>
          </ac:spMkLst>
        </pc:spChg>
        <pc:spChg chg="mod">
          <ac:chgData name="Bloom, Ashley (EOTSS)" userId="72d0e8ae-2e4f-4bb9-94cd-a4385f38aed0" providerId="ADAL" clId="{28FEE976-219E-41F6-A706-76D3871D9342}" dt="2025-08-13T14:08:21.990" v="3001" actId="27636"/>
          <ac:spMkLst>
            <pc:docMk/>
            <pc:sldMk cId="874902455" sldId="357"/>
            <ac:spMk id="3" creationId="{F19171BB-61B5-A038-B0DB-F7689A522E48}"/>
          </ac:spMkLst>
        </pc:spChg>
      </pc:sldChg>
      <pc:sldChg chg="modSp new mod">
        <pc:chgData name="Bloom, Ashley (EOTSS)" userId="72d0e8ae-2e4f-4bb9-94cd-a4385f38aed0" providerId="ADAL" clId="{28FEE976-219E-41F6-A706-76D3871D9342}" dt="2025-08-13T14:12:30.401" v="3184" actId="20577"/>
        <pc:sldMkLst>
          <pc:docMk/>
          <pc:sldMk cId="1515472071" sldId="358"/>
        </pc:sldMkLst>
        <pc:spChg chg="mod">
          <ac:chgData name="Bloom, Ashley (EOTSS)" userId="72d0e8ae-2e4f-4bb9-94cd-a4385f38aed0" providerId="ADAL" clId="{28FEE976-219E-41F6-A706-76D3871D9342}" dt="2025-08-11T22:21:21.156" v="1762" actId="122"/>
          <ac:spMkLst>
            <pc:docMk/>
            <pc:sldMk cId="1515472071" sldId="358"/>
            <ac:spMk id="2" creationId="{9022FC06-8D2C-75D1-224A-200CC160B49C}"/>
          </ac:spMkLst>
        </pc:spChg>
        <pc:spChg chg="mod">
          <ac:chgData name="Bloom, Ashley (EOTSS)" userId="72d0e8ae-2e4f-4bb9-94cd-a4385f38aed0" providerId="ADAL" clId="{28FEE976-219E-41F6-A706-76D3871D9342}" dt="2025-08-13T14:12:30.401" v="3184" actId="20577"/>
          <ac:spMkLst>
            <pc:docMk/>
            <pc:sldMk cId="1515472071" sldId="358"/>
            <ac:spMk id="3" creationId="{C8760AED-7075-25D9-331A-093A79AE6FE8}"/>
          </ac:spMkLst>
        </pc:spChg>
      </pc:sldChg>
      <pc:sldChg chg="modSp new mod">
        <pc:chgData name="Bloom, Ashley (EOTSS)" userId="72d0e8ae-2e4f-4bb9-94cd-a4385f38aed0" providerId="ADAL" clId="{28FEE976-219E-41F6-A706-76D3871D9342}" dt="2025-08-13T14:06:39.582" v="2982" actId="1035"/>
        <pc:sldMkLst>
          <pc:docMk/>
          <pc:sldMk cId="2131463301" sldId="359"/>
        </pc:sldMkLst>
        <pc:spChg chg="mod">
          <ac:chgData name="Bloom, Ashley (EOTSS)" userId="72d0e8ae-2e4f-4bb9-94cd-a4385f38aed0" providerId="ADAL" clId="{28FEE976-219E-41F6-A706-76D3871D9342}" dt="2025-08-11T22:27:00.473" v="2572" actId="122"/>
          <ac:spMkLst>
            <pc:docMk/>
            <pc:sldMk cId="2131463301" sldId="359"/>
            <ac:spMk id="2" creationId="{62495037-A58A-42EE-F527-E10B38B9B5F5}"/>
          </ac:spMkLst>
        </pc:spChg>
        <pc:spChg chg="mod">
          <ac:chgData name="Bloom, Ashley (EOTSS)" userId="72d0e8ae-2e4f-4bb9-94cd-a4385f38aed0" providerId="ADAL" clId="{28FEE976-219E-41F6-A706-76D3871D9342}" dt="2025-08-13T14:06:39.582" v="2982" actId="1035"/>
          <ac:spMkLst>
            <pc:docMk/>
            <pc:sldMk cId="2131463301" sldId="359"/>
            <ac:spMk id="3" creationId="{B48B892B-BBC3-D609-4BD1-AB33EAE29989}"/>
          </ac:spMkLst>
        </pc:spChg>
      </pc:sldChg>
    </pc:docChg>
  </pc:docChgLst>
  <pc:docChgLst>
    <pc:chgData name="Gannett, Yukiko (EOTSS)" userId="1a375f8e-71eb-464a-9d86-65c78107010f" providerId="ADAL" clId="{8109FCD3-16D7-4F16-A777-181FBDC8C660}"/>
    <pc:docChg chg="custSel addSld delSld modSld sldOrd">
      <pc:chgData name="Gannett, Yukiko (EOTSS)" userId="1a375f8e-71eb-464a-9d86-65c78107010f" providerId="ADAL" clId="{8109FCD3-16D7-4F16-A777-181FBDC8C660}" dt="2025-08-20T19:32:00.718" v="110" actId="2696"/>
      <pc:docMkLst>
        <pc:docMk/>
      </pc:docMkLst>
      <pc:sldChg chg="ord">
        <pc:chgData name="Gannett, Yukiko (EOTSS)" userId="1a375f8e-71eb-464a-9d86-65c78107010f" providerId="ADAL" clId="{8109FCD3-16D7-4F16-A777-181FBDC8C660}" dt="2025-08-13T17:37:16.807" v="83"/>
        <pc:sldMkLst>
          <pc:docMk/>
          <pc:sldMk cId="4274120308" sldId="256"/>
        </pc:sldMkLst>
      </pc:sldChg>
      <pc:sldChg chg="modSp mod">
        <pc:chgData name="Gannett, Yukiko (EOTSS)" userId="1a375f8e-71eb-464a-9d86-65c78107010f" providerId="ADAL" clId="{8109FCD3-16D7-4F16-A777-181FBDC8C660}" dt="2025-08-13T17:02:26.522" v="1" actId="113"/>
        <pc:sldMkLst>
          <pc:docMk/>
          <pc:sldMk cId="3646040335" sldId="259"/>
        </pc:sldMkLst>
        <pc:spChg chg="mod">
          <ac:chgData name="Gannett, Yukiko (EOTSS)" userId="1a375f8e-71eb-464a-9d86-65c78107010f" providerId="ADAL" clId="{8109FCD3-16D7-4F16-A777-181FBDC8C660}" dt="2025-08-13T17:02:26.522" v="1" actId="113"/>
          <ac:spMkLst>
            <pc:docMk/>
            <pc:sldMk cId="3646040335" sldId="259"/>
            <ac:spMk id="3" creationId="{81D5494F-5A5D-A52F-E47A-0CC0583B1BDA}"/>
          </ac:spMkLst>
        </pc:spChg>
      </pc:sldChg>
      <pc:sldChg chg="modSp mod">
        <pc:chgData name="Gannett, Yukiko (EOTSS)" userId="1a375f8e-71eb-464a-9d86-65c78107010f" providerId="ADAL" clId="{8109FCD3-16D7-4F16-A777-181FBDC8C660}" dt="2025-08-13T17:05:44.702" v="15" actId="113"/>
        <pc:sldMkLst>
          <pc:docMk/>
          <pc:sldMk cId="193191685" sldId="332"/>
        </pc:sldMkLst>
        <pc:spChg chg="mod">
          <ac:chgData name="Gannett, Yukiko (EOTSS)" userId="1a375f8e-71eb-464a-9d86-65c78107010f" providerId="ADAL" clId="{8109FCD3-16D7-4F16-A777-181FBDC8C660}" dt="2025-08-13T17:05:44.702" v="15" actId="113"/>
          <ac:spMkLst>
            <pc:docMk/>
            <pc:sldMk cId="193191685" sldId="332"/>
            <ac:spMk id="3" creationId="{81D5494F-5A5D-A52F-E47A-0CC0583B1BDA}"/>
          </ac:spMkLst>
        </pc:spChg>
      </pc:sldChg>
      <pc:sldChg chg="modSp mod">
        <pc:chgData name="Gannett, Yukiko (EOTSS)" userId="1a375f8e-71eb-464a-9d86-65c78107010f" providerId="ADAL" clId="{8109FCD3-16D7-4F16-A777-181FBDC8C660}" dt="2025-08-13T17:07:09.816" v="19" actId="20577"/>
        <pc:sldMkLst>
          <pc:docMk/>
          <pc:sldMk cId="1778142923" sldId="352"/>
        </pc:sldMkLst>
        <pc:spChg chg="mod">
          <ac:chgData name="Gannett, Yukiko (EOTSS)" userId="1a375f8e-71eb-464a-9d86-65c78107010f" providerId="ADAL" clId="{8109FCD3-16D7-4F16-A777-181FBDC8C660}" dt="2025-08-13T17:07:09.816" v="19" actId="20577"/>
          <ac:spMkLst>
            <pc:docMk/>
            <pc:sldMk cId="1778142923" sldId="352"/>
            <ac:spMk id="3" creationId="{A67E287F-9FF8-C920-6D5F-B56E91873E0B}"/>
          </ac:spMkLst>
        </pc:spChg>
      </pc:sldChg>
      <pc:sldChg chg="modSp mod">
        <pc:chgData name="Gannett, Yukiko (EOTSS)" userId="1a375f8e-71eb-464a-9d86-65c78107010f" providerId="ADAL" clId="{8109FCD3-16D7-4F16-A777-181FBDC8C660}" dt="2025-08-13T17:07:45.945" v="23" actId="27636"/>
        <pc:sldMkLst>
          <pc:docMk/>
          <pc:sldMk cId="1570343570" sldId="353"/>
        </pc:sldMkLst>
        <pc:spChg chg="mod">
          <ac:chgData name="Gannett, Yukiko (EOTSS)" userId="1a375f8e-71eb-464a-9d86-65c78107010f" providerId="ADAL" clId="{8109FCD3-16D7-4F16-A777-181FBDC8C660}" dt="2025-08-13T17:07:45.945" v="23" actId="27636"/>
          <ac:spMkLst>
            <pc:docMk/>
            <pc:sldMk cId="1570343570" sldId="353"/>
            <ac:spMk id="3" creationId="{15670721-5CA7-4B64-43B2-6FAA63C75BD9}"/>
          </ac:spMkLst>
        </pc:spChg>
      </pc:sldChg>
      <pc:sldChg chg="modSp mod">
        <pc:chgData name="Gannett, Yukiko (EOTSS)" userId="1a375f8e-71eb-464a-9d86-65c78107010f" providerId="ADAL" clId="{8109FCD3-16D7-4F16-A777-181FBDC8C660}" dt="2025-08-13T17:08:15.298" v="24" actId="2710"/>
        <pc:sldMkLst>
          <pc:docMk/>
          <pc:sldMk cId="2203047312" sldId="354"/>
        </pc:sldMkLst>
        <pc:spChg chg="mod">
          <ac:chgData name="Gannett, Yukiko (EOTSS)" userId="1a375f8e-71eb-464a-9d86-65c78107010f" providerId="ADAL" clId="{8109FCD3-16D7-4F16-A777-181FBDC8C660}" dt="2025-08-13T17:08:15.298" v="24" actId="2710"/>
          <ac:spMkLst>
            <pc:docMk/>
            <pc:sldMk cId="2203047312" sldId="354"/>
            <ac:spMk id="3" creationId="{5B7A94B3-5F90-EE75-D7FE-9CB92E80284C}"/>
          </ac:spMkLst>
        </pc:spChg>
      </pc:sldChg>
      <pc:sldChg chg="modSp mod">
        <pc:chgData name="Gannett, Yukiko (EOTSS)" userId="1a375f8e-71eb-464a-9d86-65c78107010f" providerId="ADAL" clId="{8109FCD3-16D7-4F16-A777-181FBDC8C660}" dt="2025-08-13T17:14:13.627" v="68" actId="27636"/>
        <pc:sldMkLst>
          <pc:docMk/>
          <pc:sldMk cId="3223580733" sldId="356"/>
        </pc:sldMkLst>
        <pc:spChg chg="mod">
          <ac:chgData name="Gannett, Yukiko (EOTSS)" userId="1a375f8e-71eb-464a-9d86-65c78107010f" providerId="ADAL" clId="{8109FCD3-16D7-4F16-A777-181FBDC8C660}" dt="2025-08-13T17:14:13.627" v="68" actId="27636"/>
          <ac:spMkLst>
            <pc:docMk/>
            <pc:sldMk cId="3223580733" sldId="356"/>
            <ac:spMk id="3" creationId="{33E798E3-9A3A-41AF-771A-F9B444A59EEC}"/>
          </ac:spMkLst>
        </pc:spChg>
      </pc:sldChg>
      <pc:sldChg chg="modSp mod">
        <pc:chgData name="Gannett, Yukiko (EOTSS)" userId="1a375f8e-71eb-464a-9d86-65c78107010f" providerId="ADAL" clId="{8109FCD3-16D7-4F16-A777-181FBDC8C660}" dt="2025-08-13T17:13:05.585" v="50" actId="1076"/>
        <pc:sldMkLst>
          <pc:docMk/>
          <pc:sldMk cId="874902455" sldId="357"/>
        </pc:sldMkLst>
        <pc:spChg chg="mod">
          <ac:chgData name="Gannett, Yukiko (EOTSS)" userId="1a375f8e-71eb-464a-9d86-65c78107010f" providerId="ADAL" clId="{8109FCD3-16D7-4F16-A777-181FBDC8C660}" dt="2025-08-13T17:13:05.585" v="50" actId="1076"/>
          <ac:spMkLst>
            <pc:docMk/>
            <pc:sldMk cId="874902455" sldId="357"/>
            <ac:spMk id="3" creationId="{F19171BB-61B5-A038-B0DB-F7689A522E48}"/>
          </ac:spMkLst>
        </pc:spChg>
      </pc:sldChg>
      <pc:sldChg chg="modSp mod">
        <pc:chgData name="Gannett, Yukiko (EOTSS)" userId="1a375f8e-71eb-464a-9d86-65c78107010f" providerId="ADAL" clId="{8109FCD3-16D7-4F16-A777-181FBDC8C660}" dt="2025-08-13T17:15:31.429" v="74" actId="27636"/>
        <pc:sldMkLst>
          <pc:docMk/>
          <pc:sldMk cId="1515472071" sldId="358"/>
        </pc:sldMkLst>
        <pc:spChg chg="mod">
          <ac:chgData name="Gannett, Yukiko (EOTSS)" userId="1a375f8e-71eb-464a-9d86-65c78107010f" providerId="ADAL" clId="{8109FCD3-16D7-4F16-A777-181FBDC8C660}" dt="2025-08-13T17:15:31.429" v="74" actId="27636"/>
          <ac:spMkLst>
            <pc:docMk/>
            <pc:sldMk cId="1515472071" sldId="358"/>
            <ac:spMk id="3" creationId="{C8760AED-7075-25D9-331A-093A79AE6FE8}"/>
          </ac:spMkLst>
        </pc:spChg>
      </pc:sldChg>
      <pc:sldChg chg="modSp mod">
        <pc:chgData name="Gannett, Yukiko (EOTSS)" userId="1a375f8e-71eb-464a-9d86-65c78107010f" providerId="ADAL" clId="{8109FCD3-16D7-4F16-A777-181FBDC8C660}" dt="2025-08-13T17:18:03.728" v="80" actId="255"/>
        <pc:sldMkLst>
          <pc:docMk/>
          <pc:sldMk cId="2131463301" sldId="359"/>
        </pc:sldMkLst>
        <pc:spChg chg="mod">
          <ac:chgData name="Gannett, Yukiko (EOTSS)" userId="1a375f8e-71eb-464a-9d86-65c78107010f" providerId="ADAL" clId="{8109FCD3-16D7-4F16-A777-181FBDC8C660}" dt="2025-08-13T17:18:03.728" v="80" actId="255"/>
          <ac:spMkLst>
            <pc:docMk/>
            <pc:sldMk cId="2131463301" sldId="359"/>
            <ac:spMk id="3" creationId="{B48B892B-BBC3-D609-4BD1-AB33EAE29989}"/>
          </ac:spMkLst>
        </pc:spChg>
      </pc:sldChg>
      <pc:sldChg chg="addSp delSp modSp new del mod">
        <pc:chgData name="Gannett, Yukiko (EOTSS)" userId="1a375f8e-71eb-464a-9d86-65c78107010f" providerId="ADAL" clId="{8109FCD3-16D7-4F16-A777-181FBDC8C660}" dt="2025-08-20T19:32:00.718" v="110" actId="2696"/>
        <pc:sldMkLst>
          <pc:docMk/>
          <pc:sldMk cId="2775722586" sldId="36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A59A4-CFB1-4D06-8925-EC3924A511DC}" type="datetimeFigureOut">
              <a:rPr lang="en-US" smtClean="0"/>
              <a:t>8/20/2025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3370E-3DCD-4A56-9665-5CD0A0C5A0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81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16CD3-E3F8-65FF-D157-8B9D7FCF9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96A5CD-045D-2873-692A-7BA52738F5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3DB61-D7FD-F04B-D86C-02E79E7DB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834E9-A8E2-9BD6-4F03-4F109C3B0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D6593-6B78-3691-CA63-918F7D68B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103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606F8-9682-A0AE-CF43-0BB8DAF65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4DA7CB-C508-2362-B80B-D99171B05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AD474-20A6-3028-12C2-A950110A9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40357-D3D4-A5CF-09BF-8D5805401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CCCA4-E0E8-D74B-34A7-0289DA341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356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1E342D-8F58-5396-C2CA-B9CFC17A8E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4CF945-525E-98CE-ADE7-6B5F390B98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A1449-BEEA-2C1F-BA27-64BE6A77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E24E2-82C8-B0A7-EF2F-8A0A1BAB9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CBBF6-EA44-13C4-0918-C500762A8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55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py, 1c">
  <p:cSld name="Title, copy, 1c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69" name="Google Shape;69;p11"/>
          <p:cNvSpPr/>
          <p:nvPr/>
        </p:nvSpPr>
        <p:spPr>
          <a:xfrm>
            <a:off x="594367" y="763767"/>
            <a:ext cx="731739" cy="83924"/>
          </a:xfrm>
          <a:custGeom>
            <a:avLst/>
            <a:gdLst/>
            <a:ahLst/>
            <a:cxnLst/>
            <a:rect l="l" t="t" r="r" b="b"/>
            <a:pathLst>
              <a:path w="162729" h="19234" extrusionOk="0">
                <a:moveTo>
                  <a:pt x="305" y="0"/>
                </a:moveTo>
                <a:lnTo>
                  <a:pt x="162729" y="0"/>
                </a:lnTo>
                <a:lnTo>
                  <a:pt x="147464" y="19234"/>
                </a:lnTo>
                <a:lnTo>
                  <a:pt x="0" y="19234"/>
                </a:lnTo>
                <a:close/>
              </a:path>
            </a:pathLst>
          </a:custGeom>
          <a:solidFill>
            <a:srgbClr val="43956F"/>
          </a:solidFill>
          <a:ln>
            <a:noFill/>
          </a:ln>
        </p:spPr>
      </p:sp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594367" y="847700"/>
            <a:ext cx="10988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None/>
              <a:defRPr>
                <a:solidFill>
                  <a:srgbClr val="66666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/>
          <p:nvPr/>
        </p:nvSpPr>
        <p:spPr>
          <a:xfrm>
            <a:off x="0" y="0"/>
            <a:ext cx="12192000" cy="5248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72" name="Google Shape;72;p11"/>
          <p:cNvSpPr>
            <a:spLocks noGrp="1"/>
          </p:cNvSpPr>
          <p:nvPr>
            <p:ph type="pic" idx="2"/>
          </p:nvPr>
        </p:nvSpPr>
        <p:spPr>
          <a:xfrm>
            <a:off x="8077025" y="1524000"/>
            <a:ext cx="3505200" cy="4570400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11"/>
          <p:cNvSpPr txBox="1">
            <a:spLocks noGrp="1"/>
          </p:cNvSpPr>
          <p:nvPr>
            <p:ph type="body" idx="1"/>
          </p:nvPr>
        </p:nvSpPr>
        <p:spPr>
          <a:xfrm>
            <a:off x="609600" y="1524000"/>
            <a:ext cx="7246800" cy="45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1pPr>
            <a:lvl2pPr marL="1219170" lvl="1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305054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A7B17"/>
          </p15:clr>
        </p15:guide>
        <p15:guide id="2" pos="2048">
          <p15:clr>
            <a:srgbClr val="FA7B17"/>
          </p15:clr>
        </p15:guide>
        <p15:guide id="3" orient="horz" pos="2952">
          <p15:clr>
            <a:srgbClr val="FA7B17"/>
          </p15:clr>
        </p15:guide>
        <p15:guide id="4" orient="horz" pos="361">
          <p15:clr>
            <a:srgbClr val="FA7B17"/>
          </p15:clr>
        </p15:guide>
        <p15:guide id="5" orient="horz" pos="2879">
          <p15:clr>
            <a:srgbClr val="FA7B17"/>
          </p15:clr>
        </p15:guide>
        <p15:guide id="6" orient="horz" pos="648">
          <p15:clr>
            <a:srgbClr val="FA7B17"/>
          </p15:clr>
        </p15:guide>
        <p15:guide id="7" orient="horz" pos="720">
          <p15:clr>
            <a:srgbClr val="FA7B17"/>
          </p15:clr>
        </p15:guide>
        <p15:guide id="8" pos="3712">
          <p15:clr>
            <a:srgbClr val="FA7B17"/>
          </p15:clr>
        </p15:guide>
        <p15:guide id="9" pos="5472">
          <p15:clr>
            <a:srgbClr val="FA7B17"/>
          </p15:clr>
        </p15:guide>
        <p15:guide id="10" pos="288">
          <p15:clr>
            <a:srgbClr val="FA7B17"/>
          </p15:clr>
        </p15:guide>
        <p15:guide id="11" pos="1944">
          <p15:clr>
            <a:srgbClr val="FA7B17"/>
          </p15:clr>
        </p15:guide>
        <p15:guide id="12" pos="3816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ABB31-44E9-9CFF-8654-752C24BC6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42D67-B94A-38F0-651C-7CCC2E875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C2729-6239-A731-E746-3CF5D9575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7C237-8FF2-7A31-DEAD-40723FBCE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34098-D748-40D9-E23C-1589F5CC2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63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75F6E-6598-6429-C068-BCF84D8AF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E53C6E-C0CF-EDB7-4D50-9C4E6BE2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6935C-9378-8E3E-8E33-BA942178A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FDEE4-67BF-3A8C-9105-CBAE70248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CCC85-D3D0-57D6-5D23-F638773DA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976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477ED-6505-51AA-808C-DD8D7A04E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CBC13-45A3-9AD7-4FB0-F1B604B2C1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0E6A47-0777-21F2-0CE2-86BD3D5A9B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D6B289-D712-EEDF-63B8-A42279079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8/20/2025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664FFA-DBE8-A256-1903-1ABCD5D5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570608-DF96-540D-04AA-5E7C02303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30081-C479-1023-2DB5-25EA1911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1CB3D-F768-A9F4-1960-213034D64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1774AE-4207-6D44-B471-0AB914588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8F353F-295C-D9FD-2ED3-7B73233F77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A6F19C-EFC6-E5D5-1812-FBCA5E4D98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C3060-A6EF-510E-8AB5-0C9D75E90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8/20/2025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C91ECF-4C69-C510-400C-D91035C62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4CC3A4-1AB9-0CC7-EBE7-E32D77245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20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DC9A1-08EB-282A-A916-CFC3E9B3E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3B006D-8437-1DA1-5B2B-AC78260B7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8/20/2025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154CDF-E821-BAEF-48A7-098F3164B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7940F1-7CE4-C7A4-3D99-B0E27D7B4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876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4BACEF-2F50-EA22-6C4F-18039AF28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8/20/2025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82C514-4569-3945-8ED6-46C9783A9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4D7AAC-DB7F-B53A-E845-368AD323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823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4201D-3C20-08A2-1A00-BB35A2C81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CC649-78C2-440E-288E-AD182EB7F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7A293A-BD92-F92A-2FB5-60171094A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653482-A118-DE70-728C-B7881B8B9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8/20/2025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BCC79B-4F40-5B84-6179-B7B704021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3B295F-D339-27FB-B83D-77C8DC7DE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505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37AEC-1759-2D55-981E-685B58E3E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2AB652-DF4D-4B97-498F-D61510548F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74531E-F73B-B054-6FFA-F3178FAA2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A0A044-E9EB-8740-E05D-F33FFE73A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8/20/2025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74EF77-5084-4696-08FD-C3CF2ED4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C74D91-A9A4-D327-CC76-423883CD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777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52C21-55AD-7802-F193-5BA63E1CD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A74C75-AEB6-4584-F94E-530AD4C2E4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A5DB0-C1BD-DCE8-93AA-39D37CC3C2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1CF2B4-1349-4757-8F5F-6188E69E31F7}" type="datetimeFigureOut">
              <a:rPr lang="en-US" smtClean="0"/>
              <a:t>8/20/2025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C0291-F365-C302-7660-17A8604B8E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FE432-992F-558C-8D40-3AD218D1A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011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8927A-E7A3-ED63-CCF9-F733A80C60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2"/>
                </a:solidFill>
              </a:rPr>
              <a:t>Digital Accessibility and Equity Governance Board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DF786E-4EF4-B345-0F01-3F2D068BD4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August 20, 2025</a:t>
            </a:r>
          </a:p>
        </p:txBody>
      </p:sp>
    </p:spTree>
    <p:extLst>
      <p:ext uri="{BB962C8B-B14F-4D97-AF65-F5344CB8AC3E}">
        <p14:creationId xmlns:p14="http://schemas.microsoft.com/office/powerpoint/2010/main" val="4274120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CE5F0-96CD-08C7-D766-A744383C3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Working Group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A94B3-5F90-EE75-D7FE-9CB92E802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Each group will decide on measurable and achievable goals to accomplish by end of FY26</a:t>
            </a:r>
          </a:p>
          <a:p>
            <a:pPr>
              <a:lnSpc>
                <a:spcPct val="100000"/>
              </a:lnSpc>
            </a:pPr>
            <a:r>
              <a:rPr lang="en-US" dirty="0"/>
              <a:t>Identify what success looks like for the goals</a:t>
            </a:r>
          </a:p>
          <a:p>
            <a:pPr>
              <a:lnSpc>
                <a:spcPct val="100000"/>
              </a:lnSpc>
            </a:pPr>
            <a:r>
              <a:rPr lang="en-US" dirty="0"/>
              <a:t>Present on group progress at future board meetings for input and feedback</a:t>
            </a:r>
          </a:p>
        </p:txBody>
      </p:sp>
    </p:spTree>
    <p:extLst>
      <p:ext uri="{BB962C8B-B14F-4D97-AF65-F5344CB8AC3E}">
        <p14:creationId xmlns:p14="http://schemas.microsoft.com/office/powerpoint/2010/main" val="2203047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0E323-EE0B-7C27-AB24-E6474AEA4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Community Outreach Working Group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E1232-601B-025C-A654-5F99DC8CB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dirty="0">
                <a:latin typeface="Aptos" panose="020B0004020202020204" pitchFamily="34" charset="0"/>
              </a:rPr>
              <a:t>Connect and engage with disability and accessibility organizations including municipalities. 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dirty="0">
                <a:latin typeface="Aptos" panose="020B0004020202020204" pitchFamily="34" charset="0"/>
              </a:rPr>
              <a:t>Connect and engage with schools and higher education institutions.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dirty="0">
                <a:latin typeface="Aptos" panose="020B0004020202020204" pitchFamily="34" charset="0"/>
              </a:rPr>
              <a:t>Host feedback sessions with employees and external constituents to learn about their digital experiences. 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dirty="0">
                <a:latin typeface="Aptos" panose="020B0004020202020204" pitchFamily="34" charset="0"/>
              </a:rPr>
              <a:t>Implement the feedback form to create a scalable feedback mechanism.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605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9C168-EEC5-9653-4773-A55031F28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Additional Working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171BB-61B5-A038-B0DB-F7689A522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323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300" b="1" dirty="0"/>
              <a:t>Title II Advisory Group</a:t>
            </a:r>
          </a:p>
          <a:p>
            <a:pPr>
              <a:lnSpc>
                <a:spcPct val="120000"/>
              </a:lnSpc>
            </a:pPr>
            <a:r>
              <a:rPr lang="en-US" dirty="0"/>
              <a:t>Contributes to planning for the new regulatory requirements under Title II of the Americans with Disabilities Act.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3300" b="1" dirty="0"/>
              <a:t>Board public member selection </a:t>
            </a:r>
            <a:r>
              <a:rPr lang="en-US" dirty="0"/>
              <a:t>(Board Chair will select members, will commence in January of 2026)</a:t>
            </a:r>
          </a:p>
          <a:p>
            <a:pPr>
              <a:lnSpc>
                <a:spcPct val="120000"/>
              </a:lnSpc>
            </a:pPr>
            <a:r>
              <a:rPr lang="en-US" dirty="0"/>
              <a:t>Increase board member constituent representation through the process of public member selection and appointment.</a:t>
            </a:r>
          </a:p>
          <a:p>
            <a:pPr>
              <a:lnSpc>
                <a:spcPct val="120000"/>
              </a:lnSpc>
            </a:pPr>
            <a:r>
              <a:rPr lang="en-US" dirty="0"/>
              <a:t>Discuss fiscal working group formation in October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Any other groups to focus on program initiatives?</a:t>
            </a:r>
          </a:p>
        </p:txBody>
      </p:sp>
    </p:spTree>
    <p:extLst>
      <p:ext uri="{BB962C8B-B14F-4D97-AF65-F5344CB8AC3E}">
        <p14:creationId xmlns:p14="http://schemas.microsoft.com/office/powerpoint/2010/main" val="8749024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20976-628D-E3CE-F617-5BD38E44C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Working Group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798E3-9A3A-41AF-771A-F9B444A59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1742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Group action steps to take next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dirty="0"/>
              <a:t>Sign up for 1 or more groups using the shared signup spreadsheet by Friday, August 29th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dirty="0"/>
              <a:t>Yukiko will organize the first meeting and assist with organizing follow-up group public meetings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dirty="0"/>
              <a:t>Create measurable and achievable goals related to the assigned objective at first group meeting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dirty="0"/>
              <a:t>Present goals for board review and feedback at the next board meeting</a:t>
            </a:r>
          </a:p>
        </p:txBody>
      </p:sp>
    </p:spTree>
    <p:extLst>
      <p:ext uri="{BB962C8B-B14F-4D97-AF65-F5344CB8AC3E}">
        <p14:creationId xmlns:p14="http://schemas.microsoft.com/office/powerpoint/2010/main" val="3223580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1216DD8-668A-4893-88AE-03ECFB01E7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604A1FA-8871-1EB8-9E7E-138B182B56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Chief IT Accessibility Officer Updates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561C0B39-1A8B-9F0F-FD4C-477A39185C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636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2FC06-8D2C-75D1-224A-200CC160B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Digital Accessibility Program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60AED-7075-25D9-331A-093A79AE6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0128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Hired one Secretariat IT Accessibility Officer, in progress with hiring additional Officers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Updated and published the enterprise digital accessibility policy, accessibility statement, procurement accessibility program requirements and action steps and testing requirements/checklists for web, apps and documents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Created trainings on PDF forms, social media, data visualization and procurement forthcoming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Finalized mandatory digital accessibility training course for all employees to complete and role-specific modules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Extended trainings and office hours to cities, towns and schools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In progress with hiring additional accessibility testers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In progress with hiring a design accessibility development specialist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Published ITS82 accessibility vendors contract </a:t>
            </a:r>
          </a:p>
        </p:txBody>
      </p:sp>
    </p:spTree>
    <p:extLst>
      <p:ext uri="{BB962C8B-B14F-4D97-AF65-F5344CB8AC3E}">
        <p14:creationId xmlns:p14="http://schemas.microsoft.com/office/powerpoint/2010/main" val="15154720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174E4A4-6F09-7418-EDE3-32D5C39028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9B7C1BB-B9A8-E41D-A39F-50BB79267B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Board Next Steps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9E64AFCD-F935-53A0-99D0-0A3946DAA4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622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95037-A58A-42EE-F527-E10B38B9B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Steps for the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B892B-BBC3-D609-4BD1-AB33EAE29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4608"/>
            <a:ext cx="10515600" cy="557942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What is coming up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3600" b="1" dirty="0"/>
              <a:t>Be sure to sign up for working groups using the signup sheet by August 29th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dirty="0"/>
              <a:t>Working groups to meet to discuss goals, plans and activities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dirty="0"/>
              <a:t>Discuss board charter at next meeting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dirty="0"/>
              <a:t>Groups to share a progress update at next meeting </a:t>
            </a:r>
          </a:p>
        </p:txBody>
      </p:sp>
    </p:spTree>
    <p:extLst>
      <p:ext uri="{BB962C8B-B14F-4D97-AF65-F5344CB8AC3E}">
        <p14:creationId xmlns:p14="http://schemas.microsoft.com/office/powerpoint/2010/main" val="21314633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BE6FCA4-FA99-3FF4-BA12-002C94CD3D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1307744-9060-9C43-C302-AA219EBC16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Board Member Remarks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4BC89ED-9145-4503-4FC0-7E2375DDC0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393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0C97FB7-B290-1CEE-5386-BFD7E91F9F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Public Remarks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5BD7953-CE80-490A-A859-65590FA370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962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63F9F-DF46-6B09-C33E-3F7355B11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Meeting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C0BF8-ACE0-1642-E7A4-63B54E626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Welcome and Roll Call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Discuss FY26 Working Groups and Goals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Chief IT Accessibility Officer Updates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Board Next Steps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Board Remarks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Public Remarks</a:t>
            </a:r>
          </a:p>
        </p:txBody>
      </p:sp>
    </p:spTree>
    <p:extLst>
      <p:ext uri="{BB962C8B-B14F-4D97-AF65-F5344CB8AC3E}">
        <p14:creationId xmlns:p14="http://schemas.microsoft.com/office/powerpoint/2010/main" val="9076415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68443-73C3-3D2B-53F2-3821D0DCB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Guidelines for Public Remarks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1CBB8-6783-3D3A-8FBF-39106B8B5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/>
              <a:t>Time permitting, members of the public are welcomed to provide comments and feedback. </a:t>
            </a:r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/>
              <a:t>If you would like to speak: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Indicate your desire to provide public comments by using the “raise hand” feature or by commenting in the meeting chat.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K</a:t>
            </a:r>
            <a:r>
              <a:rPr lang="en-US" sz="28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eep remarks to 3 minutes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S</a:t>
            </a:r>
            <a:r>
              <a:rPr lang="en-US" sz="28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tate your name clearly and any organization you represent</a:t>
            </a:r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/>
              <a:t>You may also send a comment in the chat (include your name) and the comment will be read out loud on your behalf.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0022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7CDE48-60C5-49D5-683E-B41FBA9497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Thank You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013A583-8731-560D-F34E-65B9CB494D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402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FC3462-5C38-484B-3D71-AD84862000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Welcome and Roll Call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A65178F-16A7-D9D2-1A6F-346C7012AD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259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013B6-22C5-C5C2-3703-5A033EC84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Board Member Roll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5494F-5A5D-A52F-E47A-0CC0583B1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09600" indent="-457200"/>
            <a:r>
              <a:rPr lang="en-US" b="1" dirty="0"/>
              <a:t>Jason Snyder,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Secretary, Executive Office of Technology Services and Security</a:t>
            </a:r>
          </a:p>
          <a:p>
            <a:pPr marL="609600" indent="-457200"/>
            <a:r>
              <a:rPr lang="en-US" b="1" dirty="0"/>
              <a:t>Ashley Bloom, </a:t>
            </a:r>
            <a:r>
              <a:rPr lang="en-US" dirty="0"/>
              <a:t>CIAO, Executive Office of Technology Services and Security</a:t>
            </a:r>
          </a:p>
          <a:p>
            <a:pPr marL="609600" indent="-457200"/>
            <a:r>
              <a:rPr lang="en-US" b="1" dirty="0"/>
              <a:t>Mark Fine,</a:t>
            </a:r>
            <a:r>
              <a:rPr lang="en-US" b="1" dirty="0">
                <a:ea typeface="Noto Sans Light" panose="020B0402040504020204" pitchFamily="34" charset="0"/>
                <a:cs typeface="Noto Sans Light" panose="020B0402040504020204" pitchFamily="34" charset="0"/>
              </a:rPr>
              <a:t>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Assistant Secretary for Administration, Executive Office of Administration and Finance</a:t>
            </a:r>
          </a:p>
          <a:p>
            <a:pPr marL="609600" indent="-457200"/>
            <a:r>
              <a:rPr lang="en-US" b="1" dirty="0"/>
              <a:t>Heath Fahle,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Assistant Secretary for Finance, Executive Office of Economic Development</a:t>
            </a:r>
          </a:p>
          <a:p>
            <a:pPr marL="609600" indent="-457200"/>
            <a:r>
              <a:rPr lang="en-US" b="1" dirty="0"/>
              <a:t>Antoine Harrison, </a:t>
            </a:r>
            <a:r>
              <a:rPr lang="en-US" dirty="0"/>
              <a:t>Secretariat CIO</a:t>
            </a:r>
            <a:r>
              <a:rPr lang="en-US" b="1" dirty="0">
                <a:ea typeface="Noto Sans Light" panose="020B0402040504020204" pitchFamily="34" charset="0"/>
                <a:cs typeface="Noto Sans Light" panose="020B0402040504020204" pitchFamily="34" charset="0"/>
              </a:rPr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Executive Office of Education</a:t>
            </a:r>
          </a:p>
          <a:p>
            <a:pPr marL="609600" indent="-457200"/>
            <a:r>
              <a:rPr lang="en-US" b="1" dirty="0">
                <a:ea typeface="Noto Sans Light" panose="020B0402040504020204" pitchFamily="34" charset="0"/>
                <a:cs typeface="Noto Sans Light" panose="020B0402040504020204" pitchFamily="34" charset="0"/>
              </a:rPr>
              <a:t>Greg Martin,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Secretariat CIO, Executive Office of Energy and Environmental Affairs</a:t>
            </a:r>
          </a:p>
          <a:p>
            <a:pPr marL="609600" indent="-457200"/>
            <a:r>
              <a:rPr lang="en-US" b="1" dirty="0"/>
              <a:t>Brian Chase,</a:t>
            </a:r>
            <a:r>
              <a:rPr lang="en-US" dirty="0"/>
              <a:t> Secretariat accessibility Officer,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Executive Office of Health and Human Services</a:t>
            </a:r>
          </a:p>
          <a:p>
            <a:pPr marL="609600" indent="-457200"/>
            <a:r>
              <a:rPr lang="en-US" b="1" dirty="0"/>
              <a:t>Dan Sionkiewicz,</a:t>
            </a:r>
            <a:r>
              <a:rPr lang="en-US" dirty="0"/>
              <a:t> Secretariat CIO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, Executive Office of Housing and Livable Communities 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46040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013B6-22C5-C5C2-3703-5A033EC84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Board Member Roll Call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5494F-5A5D-A52F-E47A-0CC0583B1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Paul Franzese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COO, Executive Office of Labor and Workforce Development</a:t>
            </a:r>
          </a:p>
          <a:p>
            <a:r>
              <a:rPr lang="en-US" b="1" dirty="0"/>
              <a:t>Maria Michalski, </a:t>
            </a:r>
            <a:r>
              <a:rPr lang="en-US" dirty="0"/>
              <a:t>Secretariat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CIO, Executive Office of Public Safety and Security</a:t>
            </a:r>
          </a:p>
          <a:p>
            <a:r>
              <a:rPr lang="en-US" b="1" dirty="0"/>
              <a:t>Dave Bedard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Secretariat CIO, Massachusetts Department of Transportation</a:t>
            </a:r>
          </a:p>
          <a:p>
            <a:r>
              <a:rPr lang="en-US" b="1" dirty="0">
                <a:ea typeface="Noto Sans Light" panose="020B0402040504020204" pitchFamily="34" charset="0"/>
                <a:cs typeface="Noto Sans Light" panose="020B0402040504020204" pitchFamily="34" charset="0"/>
              </a:rPr>
              <a:t>Bing Cheng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, </a:t>
            </a:r>
            <a:r>
              <a:rPr lang="en-US" dirty="0"/>
              <a:t>Secretariat Chief Information Officer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, Executive Office of Veterans Services</a:t>
            </a:r>
          </a:p>
          <a:p>
            <a:r>
              <a:rPr lang="en-US" b="1" dirty="0"/>
              <a:t>Yarlennys Villaman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Director of Community Affairs, Governor’s Office</a:t>
            </a:r>
          </a:p>
          <a:p>
            <a:r>
              <a:rPr lang="en-US" b="1" dirty="0"/>
              <a:t>Dr. Opeoluwa Sotonwa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Commissioner, Massachusetts Commission for the Deaf and Hard of Hearing</a:t>
            </a:r>
          </a:p>
          <a:p>
            <a:r>
              <a:rPr lang="en-US" b="1" dirty="0"/>
              <a:t>John Oliveira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Commissioner, Massachusetts Commission for the Blind</a:t>
            </a:r>
          </a:p>
          <a:p>
            <a:r>
              <a:rPr lang="en-US" b="1" dirty="0"/>
              <a:t>Allan Motenko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Executive Director, Massachusetts Office on Disability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91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6161C-0C76-62D2-9A51-489513EB7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Board Member Roll Call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E5712-4B96-A073-7A72-16E715D17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457200"/>
            <a:r>
              <a:rPr lang="en-US" b="1" dirty="0"/>
              <a:t>Larry Goldberg, Public Board Member</a:t>
            </a:r>
          </a:p>
          <a:p>
            <a:pPr marL="609600" indent="-457200"/>
            <a:r>
              <a:rPr lang="en-US" b="1" dirty="0"/>
              <a:t>Minh Ha, Public Board Member</a:t>
            </a:r>
          </a:p>
          <a:p>
            <a:pPr marL="609600" indent="-457200"/>
            <a:r>
              <a:rPr lang="en-US" b="1" dirty="0"/>
              <a:t>David Kingsbury, Public Board Member</a:t>
            </a:r>
          </a:p>
          <a:p>
            <a:endParaRPr lang="en-US" b="1" dirty="0">
              <a:ea typeface="Noto Sans Light" panose="020B0402040504020204" pitchFamily="34" charset="0"/>
              <a:cs typeface="Noto Sans Light" panose="020B0402040504020204" pitchFamily="34" charset="0"/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33721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B5E1593-30CF-3235-1D2A-F10752D19E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9582D26-4D11-F4FD-E167-EE427FC0B0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Discuss FY26 Working Groups and Goals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5BF352AF-9C91-F48C-A9BB-DB3A8636FC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027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4A155-FE31-ABF6-39F8-93272838C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Goal for Working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E287F-9FF8-C920-6D5F-B56E91873E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6166" y="1825625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Advance digital accessibility and equity for all Commonwealth employees and the public.</a:t>
            </a:r>
          </a:p>
          <a:p>
            <a:pPr>
              <a:lnSpc>
                <a:spcPct val="150000"/>
              </a:lnSpc>
            </a:pPr>
            <a:r>
              <a:rPr lang="en-US" dirty="0"/>
              <a:t>Provide recommendations to create an accessible, usable and inclusive digital environment for all MA employees and residents to fully participate in programs, services and activities.       </a:t>
            </a:r>
          </a:p>
        </p:txBody>
      </p:sp>
    </p:spTree>
    <p:extLst>
      <p:ext uri="{BB962C8B-B14F-4D97-AF65-F5344CB8AC3E}">
        <p14:creationId xmlns:p14="http://schemas.microsoft.com/office/powerpoint/2010/main" val="1778142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DB4C7-9EA3-839E-B271-C077F98A0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Working groups Composition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70721-5CA7-4B64-43B2-6FAA63C75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74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Working groups will consist of the following:</a:t>
            </a:r>
          </a:p>
          <a:p>
            <a:pPr marL="0" indent="0">
              <a:buNone/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3 or more working groups</a:t>
            </a:r>
          </a:p>
          <a:p>
            <a:pPr>
              <a:lnSpc>
                <a:spcPct val="110000"/>
              </a:lnSpc>
            </a:pPr>
            <a:r>
              <a:rPr lang="en-US" dirty="0"/>
              <a:t>Groups may be decided at a later date</a:t>
            </a:r>
          </a:p>
          <a:p>
            <a:pPr>
              <a:lnSpc>
                <a:spcPct val="110000"/>
              </a:lnSpc>
            </a:pPr>
            <a:r>
              <a:rPr lang="en-US" dirty="0"/>
              <a:t>FY25 working groups will be reassembled for policy review/additional activities</a:t>
            </a:r>
          </a:p>
          <a:p>
            <a:pPr>
              <a:lnSpc>
                <a:spcPct val="110000"/>
              </a:lnSpc>
            </a:pPr>
            <a:r>
              <a:rPr lang="en-US" dirty="0"/>
              <a:t>Groups will continue to have co-leads</a:t>
            </a:r>
          </a:p>
          <a:p>
            <a:pPr>
              <a:lnSpc>
                <a:spcPct val="110000"/>
              </a:lnSpc>
            </a:pPr>
            <a:r>
              <a:rPr lang="en-US" dirty="0"/>
              <a:t>Groups may bring in external experts if needed</a:t>
            </a:r>
          </a:p>
          <a:p>
            <a:pPr>
              <a:lnSpc>
                <a:spcPct val="110000"/>
              </a:lnSpc>
            </a:pPr>
            <a:r>
              <a:rPr lang="en-US" dirty="0"/>
              <a:t>Groups can collaborate with EOTSS staff</a:t>
            </a:r>
          </a:p>
        </p:txBody>
      </p:sp>
    </p:spTree>
    <p:extLst>
      <p:ext uri="{BB962C8B-B14F-4D97-AF65-F5344CB8AC3E}">
        <p14:creationId xmlns:p14="http://schemas.microsoft.com/office/powerpoint/2010/main" val="1570343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EB0132D6C36148A79FBDFBA8F89EE9" ma:contentTypeVersion="22" ma:contentTypeDescription="Create a new document." ma:contentTypeScope="" ma:versionID="7d46e8fdc322f6bb84e57261dc700421">
  <xsd:schema xmlns:xsd="http://www.w3.org/2001/XMLSchema" xmlns:xs="http://www.w3.org/2001/XMLSchema" xmlns:p="http://schemas.microsoft.com/office/2006/metadata/properties" xmlns:ns1="http://schemas.microsoft.com/sharepoint/v3" xmlns:ns2="09a0a711-4b0f-4fc4-96a2-145169229931" xmlns:ns3="925d310d-53cb-4c77-be22-c5fffb1d936d" xmlns:ns4="0df21c9d-47b1-4fd6-87c3-022582b370a5" targetNamespace="http://schemas.microsoft.com/office/2006/metadata/properties" ma:root="true" ma:fieldsID="a52f3fd8f7f0ac67af8ba3235db2ef0f" ns1:_="" ns2:_="" ns3:_="" ns4:_="">
    <xsd:import namespace="http://schemas.microsoft.com/sharepoint/v3"/>
    <xsd:import namespace="09a0a711-4b0f-4fc4-96a2-145169229931"/>
    <xsd:import namespace="925d310d-53cb-4c77-be22-c5fffb1d936d"/>
    <xsd:import namespace="0df21c9d-47b1-4fd6-87c3-022582b370a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test" minOccurs="0"/>
                <xsd:element ref="ns1:_ip_UnifiedCompliancePolicyProperties" minOccurs="0"/>
                <xsd:element ref="ns1:_ip_UnifiedCompliancePolicyUIAction" minOccurs="0"/>
                <xsd:element ref="ns3:_x0073_su5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a0a711-4b0f-4fc4-96a2-14516922993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5d310d-53cb-4c77-be22-c5fffb1d93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test" ma:index="18" nillable="true" ma:displayName="test" ma:default="1" ma:format="Dropdown" ma:internalName="test">
      <xsd:simpleType>
        <xsd:restriction base="dms:Boolean"/>
      </xsd:simpleType>
    </xsd:element>
    <xsd:element name="_x0073_su5" ma:index="21" nillable="true" ma:displayName="Text" ma:internalName="_x0073_su5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f21c9d-47b1-4fd6-87c3-022582b370a5" elementFormDefault="qualified">
    <xsd:import namespace="http://schemas.microsoft.com/office/2006/documentManagement/types"/>
    <xsd:import namespace="http://schemas.microsoft.com/office/infopath/2007/PartnerControls"/>
    <xsd:element name="TaxCatchAll" ma:index="27" nillable="true" ma:displayName="Taxonomy Catch All Column" ma:hidden="true" ma:list="{19CA51A5-FC6B-418D-BD38-4D70BDAEB1B0}" ma:internalName="TaxCatchAll" ma:showField="CatchAllData" ma:web="{09a0a711-4b0f-4fc4-96a2-145169229931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4E3F6D-E5D6-4FC5-8B0C-1393D9298C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43E715-9717-4AD2-95C5-3126680A42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9a0a711-4b0f-4fc4-96a2-145169229931"/>
    <ds:schemaRef ds:uri="925d310d-53cb-4c77-be22-c5fffb1d936d"/>
    <ds:schemaRef ds:uri="0df21c9d-47b1-4fd6-87c3-022582b370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3e861d16-48b7-4a0e-9806-8c04d81b7b2a}" enabled="0" method="" siteId="{3e861d16-48b7-4a0e-9806-8c04d81b7b2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8598</TotalTime>
  <Words>865</Words>
  <Application>Microsoft Office PowerPoint</Application>
  <PresentationFormat>Widescreen</PresentationFormat>
  <Paragraphs>97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Noto Sans Light</vt:lpstr>
      <vt:lpstr>Aptos</vt:lpstr>
      <vt:lpstr>Aptos Display</vt:lpstr>
      <vt:lpstr>Arial</vt:lpstr>
      <vt:lpstr>Noto Sans</vt:lpstr>
      <vt:lpstr>Wingdings</vt:lpstr>
      <vt:lpstr>Office Theme</vt:lpstr>
      <vt:lpstr>Digital Accessibility and Equity Governance Board Meeting</vt:lpstr>
      <vt:lpstr>Meeting Agenda</vt:lpstr>
      <vt:lpstr>Welcome and Roll Call</vt:lpstr>
      <vt:lpstr>Board Member Roll Call</vt:lpstr>
      <vt:lpstr>Board Member Roll Call Continued</vt:lpstr>
      <vt:lpstr>Board Member Roll Call Continued</vt:lpstr>
      <vt:lpstr>Discuss FY26 Working Groups and Goals</vt:lpstr>
      <vt:lpstr>Goal for Working Groups</vt:lpstr>
      <vt:lpstr>Working groups Composition</vt:lpstr>
      <vt:lpstr>Working Group Goals</vt:lpstr>
      <vt:lpstr>Community Outreach Working Group Goals</vt:lpstr>
      <vt:lpstr>Additional Working Groups</vt:lpstr>
      <vt:lpstr>Working Group Next Steps</vt:lpstr>
      <vt:lpstr>Chief IT Accessibility Officer Updates</vt:lpstr>
      <vt:lpstr>Digital Accessibility Program Updates</vt:lpstr>
      <vt:lpstr>Board Next Steps</vt:lpstr>
      <vt:lpstr>Next Steps for the Board</vt:lpstr>
      <vt:lpstr>Board Member Remarks</vt:lpstr>
      <vt:lpstr>Public Remarks</vt:lpstr>
      <vt:lpstr>Guidelines for Public Remarks</vt:lpstr>
      <vt:lpstr>Thank You</vt:lpstr>
    </vt:vector>
  </TitlesOfParts>
  <Company>Commonwealth of Massachusetts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Accessibility and Equity Governance board Meeting</dc:title>
  <dc:creator>Bloom, Ashley (EOTSS)</dc:creator>
  <cp:lastModifiedBy>Gannett, Yukiko (EOTSS)</cp:lastModifiedBy>
  <cp:revision>28</cp:revision>
  <dcterms:created xsi:type="dcterms:W3CDTF">2024-03-08T14:56:14Z</dcterms:created>
  <dcterms:modified xsi:type="dcterms:W3CDTF">2025-08-20T19:32:04Z</dcterms:modified>
</cp:coreProperties>
</file>