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81" d="100"/>
          <a:sy n="81" d="100"/>
        </p:scale>
        <p:origin x="-20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5767D-A84F-456B-9BD7-EEA32EA4CCA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5F5C0-3F6B-4248-93CA-C994A762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1BE0-8D99-439B-9857-5B76392D076A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AC7A-6CA6-4CDE-9A33-90391C5AC6E2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90-31B5-4EEA-A2C0-128B8F2E8C6A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96C6-3213-4A46-A3B9-88FE3E04CBAD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707-156D-4BEB-B0B1-9AFF621BA96B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D0F6-7395-482C-8879-7B2EE74BC431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3F2E-1B4C-4C19-A7BD-3B7CC68B43A7}" type="datetime1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62DB-934F-45A7-A1A0-FE618EE6E119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D795-539A-4B38-9656-54C31810412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E73E-5BCD-4282-BF24-FA225AC6C53A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A9F0-BBCC-4AD2-8EEE-EEDED8BC0442}" type="datetime1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18C8-3B00-49BC-9C80-4E8BDAB13624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0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xmlns="" id="{976AEFF7-3352-4BE8-B046-39CA80B47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EPIA</a:t>
            </a:r>
            <a:r>
              <a:rPr lang="en-US" dirty="0" smtClean="0">
                <a:hlinkClick r:id="rId2"/>
              </a:rPr>
              <a:t>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August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Age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xmlns="" id="{CE42E674-2FD1-4754-972C-9F5EF4DD4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period: 83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6D1A-EFD9-45ED-8C4A-56AD87B5FC73}" type="datetime1">
              <a:rPr lang="en-US" smtClean="0"/>
              <a:t>10/7/2020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Type of Referral">
            <a:extLst>
              <a:ext uri="{FF2B5EF4-FFF2-40B4-BE49-F238E27FC236}">
                <a16:creationId xmlns:a16="http://schemas.microsoft.com/office/drawing/2014/main" xmlns="" id="{41990101-62D3-46B9-894F-EFB0AAE4E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6C32-1C97-430D-BBFF-A6869001CA5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Type of Referral by Age Group">
            <a:extLst>
              <a:ext uri="{FF2B5EF4-FFF2-40B4-BE49-F238E27FC236}">
                <a16:creationId xmlns:a16="http://schemas.microsoft.com/office/drawing/2014/main" xmlns="" id="{415031D1-9619-4A08-AD34-217C56EC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2ABC-17F7-4B13-B701-E4B99C331F73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ime to Referral (Days) from Initial Evaluation">
            <a:extLst>
              <a:ext uri="{FF2B5EF4-FFF2-40B4-BE49-F238E27FC236}">
                <a16:creationId xmlns:a16="http://schemas.microsoft.com/office/drawing/2014/main" xmlns="" id="{0B926AF0-083C-48F4-BED5-29781E27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4" y="0"/>
            <a:ext cx="90956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865-C701-4CFC-9740-354BF98F6B52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Primary Barriers to Placement">
            <a:extLst>
              <a:ext uri="{FF2B5EF4-FFF2-40B4-BE49-F238E27FC236}">
                <a16:creationId xmlns:a16="http://schemas.microsoft.com/office/drawing/2014/main" xmlns="" id="{CE01CD48-4381-48C0-BFA9-304F70769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1E0-AE8F-41FE-AADF-EFB2D1FF32AF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Primary Diagnosis">
            <a:extLst>
              <a:ext uri="{FF2B5EF4-FFF2-40B4-BE49-F238E27FC236}">
                <a16:creationId xmlns:a16="http://schemas.microsoft.com/office/drawing/2014/main" xmlns="" id="{DC58236A-F1F6-446A-9D9E-A7A83107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2" y="0"/>
            <a:ext cx="959797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6887-EA0F-4A6F-8957-C42F5D71F712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10 Boarding / Placement Hospitals">
            <a:extLst>
              <a:ext uri="{FF2B5EF4-FFF2-40B4-BE49-F238E27FC236}">
                <a16:creationId xmlns:a16="http://schemas.microsoft.com/office/drawing/2014/main" xmlns="" id="{8449ED26-6F21-4C49-997F-1B396548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59FB-897E-44A8-9935-90AF4364F01D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xmlns="" id="{ADF0FE3F-51F8-40FD-A29E-7E9EF6846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DFFA8-D0EB-4A8F-A276-09A5699D2648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xmlns="" id="{BFABE71A-95F6-43FC-8201-2AE6B7158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A4E0-6743-4CD4-9E18-3BB09F32548B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Last 12 Months Accumulated Data (White page)">
            <a:extLst>
              <a:ext uri="{FF2B5EF4-FFF2-40B4-BE49-F238E27FC236}">
                <a16:creationId xmlns:a16="http://schemas.microsoft.com/office/drawing/2014/main" xmlns="" id="{D787FC5D-870D-431B-B96C-BC319E44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0EA-4614-4A85-B39B-6256E9C6C948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- 12 months">
            <a:extLst>
              <a:ext uri="{FF2B5EF4-FFF2-40B4-BE49-F238E27FC236}">
                <a16:creationId xmlns:a16="http://schemas.microsoft.com/office/drawing/2014/main" xmlns="" id="{39F0529F-C981-40BF-B27C-8C402D659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1A7B-F6F8-4C19-BB30-7205554DD822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Age Group">
            <a:extLst>
              <a:ext uri="{FF2B5EF4-FFF2-40B4-BE49-F238E27FC236}">
                <a16:creationId xmlns:a16="http://schemas.microsoft.com/office/drawing/2014/main" xmlns="" id="{883575A0-2D70-4862-8EC6-AA3961F0C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AE3C-BF79-4AE5-AA11-3DBA3D680E50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xmlns="" id="{8026390A-8936-458A-B4A8-6CFA6675D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48" y="0"/>
            <a:ext cx="935610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C173-EB54-4D46-ADC2-962145C8870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xmlns="" id="{C98BD461-07DF-4D34-BAB0-30ACCA05A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380-37C5-4AE9-8288-41C9DD2FD6EE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xmlns="" id="{107FD30B-5B3D-4743-AADC-C01595364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CE1B-68D2-4238-8C95-420EF4643B2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Average Time (Days) to Placement after Referral by Referral Date - 12 months">
            <a:extLst>
              <a:ext uri="{FF2B5EF4-FFF2-40B4-BE49-F238E27FC236}">
                <a16:creationId xmlns:a16="http://schemas.microsoft.com/office/drawing/2014/main" xmlns="" id="{C8520713-950B-4ADC-A253-8DAA38E13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5" y="0"/>
            <a:ext cx="1065228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EBDE-44E9-4B4C-B3DF-723662B448E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Number of Referrals by Age Group - 12 months (Line)">
            <a:extLst>
              <a:ext uri="{FF2B5EF4-FFF2-40B4-BE49-F238E27FC236}">
                <a16:creationId xmlns:a16="http://schemas.microsoft.com/office/drawing/2014/main" xmlns="" id="{B6AE7874-261C-4979-BA34-5CEB1F926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5" y="0"/>
            <a:ext cx="1054230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4176-7605-41B3-A7BF-7A397A5E0EAB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Number of Referrals with State Agency Involvement - 12 months (Line)">
            <a:extLst>
              <a:ext uri="{FF2B5EF4-FFF2-40B4-BE49-F238E27FC236}">
                <a16:creationId xmlns:a16="http://schemas.microsoft.com/office/drawing/2014/main" xmlns="" id="{57E3EB2A-16A8-4CBA-840C-B6B5F3FB7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" y="0"/>
            <a:ext cx="1063657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B15-C54F-4CEE-A004-D9A0DB702918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Top 10 Boarding / Placement Hospitals - 12 months">
            <a:extLst>
              <a:ext uri="{FF2B5EF4-FFF2-40B4-BE49-F238E27FC236}">
                <a16:creationId xmlns:a16="http://schemas.microsoft.com/office/drawing/2014/main" xmlns="" id="{48BA12F3-9BD7-44C9-8A27-7293FD923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8A11-2885-4D24-AFD1-10C7BA2DEFA5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de27" descr="Top 10 Boarding / Placement Hospitals - 12 months (0-17 and 18+)">
            <a:extLst>
              <a:ext uri="{FF2B5EF4-FFF2-40B4-BE49-F238E27FC236}">
                <a16:creationId xmlns:a16="http://schemas.microsoft.com/office/drawing/2014/main" xmlns="" id="{E95D34E4-362D-4A1B-A6BF-E93EF1FF8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EBE6-3247-4B39-8028-09C5113431F4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">
            <a:extLst>
              <a:ext uri="{FF2B5EF4-FFF2-40B4-BE49-F238E27FC236}">
                <a16:creationId xmlns:a16="http://schemas.microsoft.com/office/drawing/2014/main" xmlns="" id="{E7AEE9A3-2857-4F18-A57F-30C495247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6CEF-E71E-4538-9666-780A70E86FCD}" type="datetime1">
              <a:rPr lang="en-US" smtClean="0"/>
              <a:t>10/7/2020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verage Time to Placement from Referral by Age Group">
            <a:extLst>
              <a:ext uri="{FF2B5EF4-FFF2-40B4-BE49-F238E27FC236}">
                <a16:creationId xmlns:a16="http://schemas.microsoft.com/office/drawing/2014/main" xmlns="" id="{EA5D4D7C-B0AE-4439-BA5B-95E066FA4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1937-C5FC-4654-A2B1-8D2F952ABF46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Average Time to Placement from Referral by Age">
            <a:extLst>
              <a:ext uri="{FF2B5EF4-FFF2-40B4-BE49-F238E27FC236}">
                <a16:creationId xmlns:a16="http://schemas.microsoft.com/office/drawing/2014/main" xmlns="" id="{6D25841A-58BB-4023-80A4-3288612FF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0FC4-F5FA-45EB-9154-CCC640DACFC1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Average Time to Placement (Days) from Referral by Insurance Carrier">
            <a:extLst>
              <a:ext uri="{FF2B5EF4-FFF2-40B4-BE49-F238E27FC236}">
                <a16:creationId xmlns:a16="http://schemas.microsoft.com/office/drawing/2014/main" xmlns="" id="{29ACF85C-F224-4760-AA57-CBBCD001B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357187"/>
            <a:ext cx="11344275" cy="61436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7C6D-9D3C-4908-926C-D93C7380F6C4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Race">
            <a:extLst>
              <a:ext uri="{FF2B5EF4-FFF2-40B4-BE49-F238E27FC236}">
                <a16:creationId xmlns:a16="http://schemas.microsoft.com/office/drawing/2014/main" xmlns="" id="{C8EAF2E9-ECF8-47B7-9C8E-988496B85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9DD2-B95F-4A90-94BA-E282C5B66E5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xmlns="" id="{407CA418-E7CD-4F45-8220-466BACFE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E884-3316-4653-9FC4-ABCB3507DA6D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xmlns="" id="{085DE74B-93CD-4195-B0E1-FB795E10A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B866-57FB-4126-AE7E-5C00B85D1C70}" type="datetime1">
              <a:rPr lang="en-US" smtClean="0"/>
              <a:t>10/7/2020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Custom</PresentationFormat>
  <Paragraphs>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EPIA  August 2020 Age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 August 2020 Age 0-17</dc:title>
  <dc:creator>MacLeod, Jill (DMH)</dc:creator>
  <cp:lastModifiedBy>MacLeod, Jill (DMH)</cp:lastModifiedBy>
  <cp:revision>1</cp:revision>
  <dcterms:created xsi:type="dcterms:W3CDTF">2020-10-07T16:51:02Z</dcterms:created>
  <dcterms:modified xsi:type="dcterms:W3CDTF">2020-10-07T16:53:23Z</dcterms:modified>
</cp:coreProperties>
</file>