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C4376-9BE8-49BA-8818-D05C7AEBE5BC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487C7-5010-4260-B030-3571CCC82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578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86088ECB-663A-44E0-97D1-81BF203E9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August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BA618C4C-2C09-4792-9273-727956D78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149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262BE-620A-4DD1-85CA-A116AEF4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CDC61-5DDD-42A9-85CF-2F68CF16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B7B8E751-E9F6-450B-896E-BA6A0A387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70" y="0"/>
            <a:ext cx="712765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6D328C-E053-445C-894B-85979555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DE22B-A74F-4F7D-A3EF-9927972A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F4702EFF-CA98-412A-98F7-7AC07E9DB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50" y="0"/>
            <a:ext cx="72436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DC34F-4FAE-4DF9-ADFE-816A1F03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EE6FA-5DB1-4E0E-A898-A6991907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BD237EF1-E84C-423E-ACE7-B44095CC6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5A54C-A65D-4DBC-9E7F-824D75CD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DF6FC8-EE20-433D-8821-69C33EA8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F4166657-9B9F-4995-92EA-773C02822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AEA62-B8ED-461F-984D-5E0D83AD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F5B9C4-DF08-4081-8259-F3DCF0A9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99EE9ACD-46BE-425B-ACE4-239C1DFAD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C28DC-2BD2-4BC9-A577-0A1BEDDC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4B970-8618-4EAE-9A00-EB77BB02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3F299D45-7AD9-4A80-897D-6691788AE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47362-0EE1-4CD4-8522-AB7BA659C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7AEB6D-A4C5-4FF9-B003-3F292133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EF2BAA8B-6CAE-4E5F-B4DA-406E0CCEF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A40E2-28CF-46F3-9871-61F743DE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9C00E-35A9-442E-BB35-E65E4B9B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4A152E05-A5BC-42F5-9ADC-0E17F96D7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79" y="0"/>
            <a:ext cx="78800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5D484-018B-4253-B273-15A4B3CB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DF61EE-9EE8-4310-B517-964B7512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9B25EA8E-3B8A-4D85-BA7A-6286167AF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7" y="0"/>
            <a:ext cx="793996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1CA48-A34A-4B6B-A1D2-0F87E0B8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72EF2-376E-44C6-A362-1DD8EEFB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91416FFC-3514-44AE-8C24-6F06F5A0D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F2A84-1B19-4EAF-97B1-9D0EBAE5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6812B1-0EF4-4EC6-B79D-BC16B54E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DE28F8A4-F130-4A1C-ACA4-C030081F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0A256-DEB0-45E3-B55C-8DC031F4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4587D-D26F-4A8F-993F-49DA0624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13CF7710-67C8-4E54-A3D1-75016BCC1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70" y="0"/>
            <a:ext cx="712765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81804-883D-45E6-A3EF-CEBDA7AA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87D70F-5D75-4CDE-8822-F92B89BB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E55FB8D1-93B3-42E6-A39C-9F5F5BB59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2AE215-9EF7-49C9-AFBB-E8CB613B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2B628-3A80-4A7D-86DF-D75F2025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154FB7BF-108A-4AD6-9A1A-882845723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E0EB4-8FD8-4326-B454-6BB475DB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49123C-87BD-41C7-8C70-14765EE1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87A2320B-0E72-448D-8F09-D1E03C929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279BC9-9741-496B-AE42-723058F8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42E10C-C650-4B38-BA8C-17067B0F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F8449ECC-9666-42BB-9203-4AC63F255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6B8DCD-9885-4547-A099-D7CD88D8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A6EF8-85B7-4B74-9659-DD8F70B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1B4A0BF9-E6A0-46F1-8427-A6D2D5206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51" y="0"/>
            <a:ext cx="700189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3699B-F7C3-4FD8-8632-8B35B0BF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7FEDF-6956-4DFA-BDE3-47CFA070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68C7DCA5-DDB9-4304-8E0D-F26FE021F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86" y="0"/>
            <a:ext cx="8364828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9E489-D671-4D21-BA54-88A3371B0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EE0695-E27D-40CF-85DA-B548F590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F44865C5-B118-4B5F-9B35-9107E76E2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77ACDB-B8BB-4B81-8C65-068524C8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E5387-BCA5-444F-BD41-B6736ABD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3F2461A1-9274-46AF-B7F5-3B777982C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5EBEE-432F-4A46-BB75-666BC1A4C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4750F-16D7-4EEE-8490-16A9E901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C6C0F755-CC08-4415-A074-8494849E6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A1D5D-824D-4674-A1DB-1369D99C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00E3E2-2E62-49BC-B15E-11546159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60FE102B-416C-4593-BFE9-8C519DC4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8D3B2-7541-4A47-A8E6-A268B676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5B1CA8-0EF5-4904-8DD5-E50AD3D3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EPIA –  August 2021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–  August 2021 Ages 0-17</dc:title>
  <dc:creator>MacLeod, Jill (DMH)</dc:creator>
  <cp:lastModifiedBy>MacLeod, Jill (DMH)</cp:lastModifiedBy>
  <cp:revision>1</cp:revision>
  <dcterms:created xsi:type="dcterms:W3CDTF">2021-12-30T15:53:27Z</dcterms:created>
  <dcterms:modified xsi:type="dcterms:W3CDTF">2021-12-30T15:54:28Z</dcterms:modified>
</cp:coreProperties>
</file>