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CE5FD-C18B-4381-BE4E-96EB2312951D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E7C7A-3623-47FB-8DED-B3FA2D0C5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7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12/30/2021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578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4E0B1EE-948A-4010-9C16-66B7A23389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</a:t>
            </a:r>
            <a:r>
              <a:rPr lang="en-US" dirty="0">
                <a:hlinkClick r:id="rId2"/>
              </a:rPr>
              <a:t>–</a:t>
            </a:r>
            <a:r>
              <a:rPr lang="en-us" dirty="0">
                <a:hlinkClick r:id="rId2"/>
              </a:rPr>
              <a:t>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August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34331E1-3AA0-462E-91DF-6E397D76E4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530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168D7-AECE-432B-B814-CE7E80C9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A0E83-51D7-4DB7-B5D9-83B46C32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130DEEEE-3C81-4C34-B711-0C3B53BAF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0" y="0"/>
            <a:ext cx="71276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730A6E-3D52-4006-8C9C-BB5DACC90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0D5071-CA88-47B5-8F42-31CDA95F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8CD16F52-3B8A-457F-A977-504A2B64C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50" y="0"/>
            <a:ext cx="72436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9F584B-EB5B-4A9C-B138-BA56E00C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75EF0-010D-4839-8147-64FA8A66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A3B96E2F-01FB-4499-BAC8-A8864E0D9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307BE-9CB7-4DFC-8B1C-FE4D17B2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BE8F29-A5B1-46DA-9F74-94B93845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D115BF5F-20E3-4745-A383-A1820B164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8E8589-1A1F-4483-ABF6-83371617D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DA006B-47DC-4122-8D95-17AD7502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BEBC90C7-7DB5-4AE8-AEE3-034FCC5BF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7EAB3-A2A6-4BCC-9CC9-686C5202A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58BB6-5D90-48F7-ACBC-A384F634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DB45B742-3799-4319-B972-854D5F0DE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5D478-239E-4AB0-9647-7B4010BC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ECECE-7823-4BF5-9F97-884DA46D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69F7BA17-D4A1-4C9F-B24A-CE85E5AA8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D949E-F0B6-4301-A7A8-9429D701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43688D-EC19-4CA3-B7AD-210C8D73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ACE493D6-1789-4490-98B8-EB5CE03AF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979" y="0"/>
            <a:ext cx="78800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1616D1-65CF-4300-8AA9-02ABB83C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3E6F4A-E4B4-4AC6-A57C-67C92491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0907FBC0-BE0E-4317-89CC-F8E357A01C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017" y="0"/>
            <a:ext cx="793996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4D3BAA-265B-458B-8ABA-C162A70F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164E91-EE6C-485B-896F-74A89DE5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982C79F1-F875-43E3-9D21-445D0A9AB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3" y="0"/>
            <a:ext cx="794995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AC43F-8BDF-4413-BA13-C2D60E8EA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A868F8-EACE-4ABB-99A6-7452D28E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0B69FE22-264F-4820-B236-732F9060D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71587-265B-44C6-A257-17D965A6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22C14-4B71-4255-A310-81881589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F72B5F37-03B2-470C-9510-7015B2978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70" y="0"/>
            <a:ext cx="71276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7BAC5-9746-4D3B-B486-DB540AFC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5AF6F5-3DE0-425E-89A2-DCF46FCB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2C261252-129B-4F7F-B1B7-1ACC1CA60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4D77F-B425-4145-8A70-C11D8F41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91580-670E-4AA4-AFA0-66421F36C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E2C448EA-E143-442E-BFDD-2023058EB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46A88-09A8-4180-ABEC-AA3981C2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B7C74D-1D7D-4EC9-B542-C52DDD55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9CBFAA41-48B0-45D5-90EA-3CA669AC2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184F6-E913-4C5A-8C53-FCFAA5DBD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EA347-8906-4F56-9693-974CF2AA6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05076B92-B114-4295-B707-AF6A14E86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6DB3-81A6-4E2B-B5EB-0016B52FE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DCE8-669C-4315-A922-451B8F124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FE497BBC-A1DE-4AF8-A612-6527A3C36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051" y="0"/>
            <a:ext cx="700189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DD15E-181C-4107-AA6D-96430A1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D24815-B893-428E-B88E-8F93E7442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38F878A7-9BFA-4853-89AD-92D7F1F36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86" y="0"/>
            <a:ext cx="8364828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23070-D975-4498-B451-7DB44FFC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A6C072-4257-4117-B592-54D76EBCE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B01F3279-147D-489F-B548-5A790D71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5B66B-6E9C-484B-9FC2-1F7374C1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0C422-5828-4AAE-98AB-60400DAD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B1BED964-BD9F-4939-A792-6E5175F2C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A92A1-6C0B-436D-9033-07F31505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DDA143-1C02-46B9-B5B4-27EBDFAC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2B2A862A-9BD5-4BB4-897D-7DFE8E8F3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1BC90-446A-47AE-913B-45F12B22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96851-D7DA-4725-834D-5D2D3C01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062F07C2-856A-4987-9C74-D6451ABF4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69F0F2-4757-4733-BAE9-EAD8CBA0F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12/30/2021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3634F0-E03C-44FD-8EE7-8754E79B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August 2021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–  August 2021 Ages 18 and over</dc:title>
  <dc:creator>MacLeod, Jill (DMH)</dc:creator>
  <cp:lastModifiedBy>MacLeod, Jill (DMH)</cp:lastModifiedBy>
  <cp:revision>1</cp:revision>
  <dcterms:created xsi:type="dcterms:W3CDTF">2021-12-30T15:55:40Z</dcterms:created>
  <dcterms:modified xsi:type="dcterms:W3CDTF">2021-12-30T15:57:37Z</dcterms:modified>
</cp:coreProperties>
</file>