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AC140-4402-49E9-A410-2A34E8D291D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6A98D-5ACB-44FD-B1CD-203CA25F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51CFE37-3659-444B-AFA2-12599AA27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August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1E2110D6-0622-47DF-B612-1EF6DC92E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65 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3C03-FAAC-44EA-881B-52E2CC56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0DC65-0D1D-43A5-9994-B9D002CA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C831B9BB-494C-492F-B757-982905B5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1CAFE0-47EE-49F7-816F-3E2C321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0DF9F-27F9-4CAA-A683-97056C92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45444C12-87EA-4453-80E9-5E8C43EA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12749-AF82-4B47-8C3F-98C0D4B3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69BE9-3554-4044-9409-315B1C1B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193A4626-BA6B-428C-82F5-5D6CD8B6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9B978-39A9-4C8B-AC9F-3920BF4F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426E3-5136-4F36-A128-88B14167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A8629239-0A8D-434E-BCD6-7869B01DC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5C26-41EB-4E22-93EB-51DF7D35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43508-8049-4DFB-8C4F-C4977500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F076C35-B8EC-45B2-BA90-CF68F7104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786F5-F58B-4B8C-BC94-0E028083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561B5-6DA7-455D-85BA-52F932FF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BB0A06EC-24D2-4580-A34B-396FEEAC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59160-A436-4969-86A5-1AF01D31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94B15-1DBC-43E6-94C1-156032D8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1270A7FA-FB60-46AA-9D8F-52C6C7B21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E0AF4-CA1A-4D56-B8E4-A06F5D32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1F0C4-EBD2-4B54-9BBE-9FF3034C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2B2EEE52-96C4-4606-B0D0-7B3C3934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0E623-F751-4DA5-A103-7083A7F2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0C6347-1F6B-48A7-AC5D-1A83CD46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AB42B9CD-6DE3-4744-9199-35BB6F3D7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F170E-BF1E-4096-A231-C7B1C4B8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E88D6-4DAE-48A5-88FF-ABBEE5E1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93318DAE-F0B7-4F76-AA0A-40DA8D342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DA658-B06E-4E96-A952-20E8AD0A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78FF5-0B0F-4E78-B3D1-412BB23A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9F797A08-44AD-4BBA-B0F7-FAD1FAD5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5F2FF-8D8E-4236-86B2-15C6E854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2D05-2067-4488-BF87-8905A8DF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0839A901-EAE0-44D8-85AB-C0E5355B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FA4A2-81EA-451D-B857-D5F8D533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82B77-6848-4582-9396-EC1B08BE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97898215-E8B8-4474-8D66-89DD20E6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B4E4-CD2B-4870-A334-3D0B3E8E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1B347-7C56-4A95-826A-5743E6DF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D4CBF4CD-E30D-4491-87EA-024BDD4D5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AFB8A-56C3-48B7-8B9E-C191924B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0995A-7627-404A-82C4-397AA285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AF2C0E82-F020-4C52-A254-4098CD12F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3273E-D76C-4AD2-B301-169CABE8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D8513-FFC0-4EC2-9CF3-EC1C4B9E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7772AB46-BDD7-4A20-BBAA-69DDBED38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5C7DB-5844-4769-BD17-17EC3AB4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48D5E-43AC-4A29-89DD-1A1135AA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A500874E-DB9F-4CDA-A8DD-1F3FEB8B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8589A-9449-4AB6-84F6-CDD1AB5F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490E-EF5E-4A1D-BA5C-36C461DB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73A071D4-9F40-4CC8-882F-0F31B9D5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94FBF-DE7C-4BA4-96D1-DF9E8FAA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0009B-9F14-4E2B-8C67-B22282CF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C18B93A6-ED28-43B3-9B09-BE17F8EB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E377B-5CCD-4149-AC1A-81DC1DA5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0C149-719A-4F88-AB41-01E7D03B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7D0FB4B7-9E23-4763-8D1B-C3472871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1623F-2E61-4078-8AF2-858FC154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4132E-3A8C-4BA4-84DA-C70007DD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929232ED-2359-4CAC-B044-BE52E789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72658-C676-4077-94B7-706D2A00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5F94A-3B65-456A-8F74-63DD4272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2E472DDB-20F0-434D-A386-E8224BA9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3183F-D27E-46C6-8418-F5758B83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2CF28-7608-4B5D-8BBC-CC9487EE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944A5C9A-1033-4876-AA01-34C5AC89E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88640-8ECD-42FE-BE58-4007B43A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51987-312B-4007-8E78-69C01EB3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August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August 2022 Ages 0-17</dc:title>
  <dc:creator>MacLeod, Jill (DMH)</dc:creator>
  <cp:lastModifiedBy>MacLeod, Jill (DMH)</cp:lastModifiedBy>
  <cp:revision>1</cp:revision>
  <dcterms:created xsi:type="dcterms:W3CDTF">2023-04-28T14:26:17Z</dcterms:created>
  <dcterms:modified xsi:type="dcterms:W3CDTF">2023-04-28T14:28:01Z</dcterms:modified>
</cp:coreProperties>
</file>