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16CB-F724-46AF-A366-1FA8A665417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458CF-86FD-4838-ADD2-247C13012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2255071-A795-41CC-B8EF-C230E7131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August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953DA84-7E50-444F-A575-50CD5C040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244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595F9-526C-77D4-3393-4C94BDCB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9A0E3-3BD3-CE9B-36AB-7D26C041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4E1BF63C-45F5-44DF-91CF-0264F68B4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1CB40-A0F5-8540-7F73-E14232C8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34045C-C94F-A840-058F-F83CC759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6388827B-7EAC-47C4-BDEE-31C09F0D9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AA11D-125B-0738-FF73-0B06ED99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059902-F781-0495-3588-83BBD91F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4B6650D5-647B-4F41-94BD-9A4EF9CF1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A7C60-94C5-4CAC-DDE5-535B219B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B5DAD6-DABB-C1CE-684B-2681807D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2979DEEB-D8FA-4938-8367-4433BF5A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868"/>
            <a:ext cx="12192000" cy="36482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C1B20-DF63-CE07-0E2B-EFC75783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0827F-754F-6771-0A57-5DCA80D3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A35DDBA5-9AC1-4D97-B56A-884BFA65E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62076-6100-9871-E6A2-F82FA8F6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5F71B-834A-B060-97EF-F83E7344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552D3691-0D58-44C8-9F52-F76EACC0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C1E4E-E15E-5872-610D-CE69A605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CF5A2-275F-A169-A722-DF86CBC3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25C3FAB0-EAF1-46D6-B6BE-2F34FFE31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83A33-1488-B020-AE93-9B9F748A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FD7BD-41F5-FFD2-504F-A0B45CDD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C32DCC74-EBB3-411A-9441-C419E3EA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4268E-DD03-5C2C-2CBE-6FC2A6D1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4729F-2E83-9764-AA5E-F815C1F1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7ADEACBE-5B9A-4AF9-A7C9-EA7704081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4F718-FD8C-87CD-96F6-E2417C4F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63BD8-639D-4552-3F3B-BFE3F994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D7658134-00E9-4A98-9E6A-1DDE3B76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D5265-EF0F-303E-38CA-1D24A28D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56296-F151-6B05-EA35-2D691143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6627BDB7-8ED9-4BFD-B47E-1AAD25BBD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334E0-D402-E1F7-D63B-C8FD7CFC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960C1-6BBA-AC4B-AAEB-067E1A56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19BAC882-523F-4550-813E-B2C977000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4EE9D-2E69-FAFB-EFD5-92A7EAA5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43F18-CE23-3315-203E-16D7CF1A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C057A896-7EE3-4AA0-ADB1-D0DB26194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C85BB-968E-AEDA-F1CB-480AA6F3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DFD82-0515-31DE-C33F-EEBE2157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49FE576F-8ED3-42C0-961B-F5F718678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2631C-9090-C5FA-F0D7-23D7138F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A89FC-1575-9A17-52F4-F01F70C0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F0217B86-EBA5-4F6C-BC3F-D2F042EB4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C8471-12D9-3DE4-3F79-75658CC8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9/13/2023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889D7-AF97-558E-F973-83600762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August 2023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August 2023 Ages 18 and over</dc:title>
  <dc:creator>MacLeod, Jill (DMH)</dc:creator>
  <cp:lastModifiedBy>MacLeod, Jill (DMH)</cp:lastModifiedBy>
  <cp:revision>1</cp:revision>
  <dcterms:created xsi:type="dcterms:W3CDTF">2023-09-13T13:29:42Z</dcterms:created>
  <dcterms:modified xsi:type="dcterms:W3CDTF">2023-09-13T13:31:09Z</dcterms:modified>
</cp:coreProperties>
</file>