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419CD-A9DA-4034-8CC1-DD68E7F774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780E8-3425-4D2E-A54A-618E194EE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1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A90912B-7C34-455A-8278-FAA20D2AB0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August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B8D1870E-C96F-4E0B-A456-0F35A5B34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6873"/>
            <a:ext cx="9144000" cy="1655762"/>
          </a:xfrm>
        </p:spPr>
        <p:txBody>
          <a:bodyPr/>
          <a:lstStyle/>
          <a:p>
            <a:r>
              <a:rPr lang="en-US" dirty="0"/>
              <a:t>Number of Referrals in Period: 71 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D957C-D0B9-674D-0953-00E2224D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5B02-80D3-7090-2E64-D55BCB0C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847BE2EF-E804-4C0B-BEF3-2FBFEE6E1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9379D-550F-FDC9-24FE-AC7F83E2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C105C-B05D-FD58-E321-D6135AE3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5CEB8944-1C43-43F6-815A-8ED70E107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F2199-9A74-27F1-7C17-105E82D2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75C9B-CEB0-3279-3B28-A6EF2ECC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DA0BD0CA-07C1-4079-85D0-94FC1DB2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567"/>
            <a:ext cx="12192000" cy="314486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81042-B45A-816E-D442-F08FBAF3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A8A01-5D37-87E7-45F6-9CD1C199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FFADD3F8-8491-4426-BACE-7D828854D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564"/>
            <a:ext cx="12192000" cy="351487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9EC0D-890B-B01F-A9CF-65221071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2269E-5299-DFC8-A735-695B639F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3526E7FF-5B00-4B3D-A6A8-F1B9BFEF9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81850-79DA-C05F-3A49-B8D7C51E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A350E8-C5FF-A585-23EF-274ED1C1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4A1972B0-E0BB-4292-9C72-FF2D726DC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C4AC0-3D2B-DAE5-1ED8-96158AFE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A10315-720A-CD93-2534-A6F79F3D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148DEB1A-7601-4B35-84AC-4195078A0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C1F36E-9DB4-4E64-5C48-4C01B59A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ECFB4-58F3-B204-9E85-9F355C65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AA1CE6D9-C14C-4498-A3D6-936530F87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27A2E-30B2-7188-E8C3-DB0071A3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40CF6-9EF8-57D3-6178-05675353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12092121-EC3B-4915-B415-227D21513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E481C9-0721-20A5-6E40-74796247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F0C9C-0385-0522-0061-A75C792F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E4743F0B-F439-415C-AD57-90ACDF428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CCF09-F6F0-9184-03B0-CEC01E327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DD0D5F-25CF-0035-B0F6-6BCE42A4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28171689-C12A-4FB3-AA05-55AD1FD52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ABDAB-BD4C-6DDA-74C5-540AE664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85A78-6B85-A9CF-8815-3A974113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E3F2718C-2466-4B69-B1E5-ECF0EC2D3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5956A-FD6E-CDA2-7952-09E05595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2BF768-B168-ED3F-8437-D066A6FE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243B7093-4E7D-46D5-8A0A-31B127A39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4B9E3-9105-280A-615F-2B3C8D72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BEFB8-6B35-AEBC-4B3E-BA41345D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2EE53162-1678-4F4F-B439-B65D39A3F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4D4E6F-60EE-DF71-10C1-0A1CDF04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71A1D-7140-CEBB-55F2-E4B8181C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F3E555BA-A6BF-43D8-9AF3-ACB056306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F59AC-321B-C730-947D-EC790F0F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237C7-1C43-6A3E-5067-19B00C50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August 2023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August 2023 Ages 0 to 17</dc:title>
  <dc:creator>MacLeod, Jill (DMH)</dc:creator>
  <cp:lastModifiedBy>MacLeod, Jill (DMH)</cp:lastModifiedBy>
  <cp:revision>1</cp:revision>
  <dcterms:created xsi:type="dcterms:W3CDTF">2023-09-13T13:26:28Z</dcterms:created>
  <dcterms:modified xsi:type="dcterms:W3CDTF">2023-09-13T13:28:12Z</dcterms:modified>
</cp:coreProperties>
</file>