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BAAB7-F3BC-4FE3-9F8D-0C156D67772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C8386-1626-45A0-AFFD-CC10F4D89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9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mhtbl-wap1.cs.govt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D2E6A1AD-E664-471C-B47B-671DF894E5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August 2023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28CF5C17-66D6-4A28-8120-5696EE7672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315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A2AD4-A5EC-10E4-355B-86067ABDC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3E6B3-29DF-9841-A528-5E24809F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B8AEDB16-6B16-4563-87BB-D581F6393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01917-E36D-0BB7-037B-4C6BF193F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A24B93-06D7-0C1A-57F0-6B02D0CC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52C2A157-DF73-4100-AE6D-324317719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6B658-FB66-3DDB-4AF7-1A7E74478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A31F6-FF6C-8521-FC68-E15EF5FC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D96B2BE1-4EE7-4910-8155-913146184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415"/>
            <a:ext cx="12192000" cy="340316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F8A4D2-3A8B-CA96-E828-6195CE5B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AC3C81-10B8-DF73-26B4-C49D69B8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694F78EC-6C13-4B95-A7FB-9AF41503D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172"/>
            <a:ext cx="12192000" cy="37816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BAA1D0-91C2-979E-2A0C-8E50EF39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6A2DAB-C31B-DF18-8FFF-45D54E03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9C4A42E1-1DF8-49DB-8631-92C2F1607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D37DF6-AA0D-A833-46AB-00A762348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BB4E21-0C14-372B-C694-8EFAEAD3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A6FE9CFE-A7F8-4464-BE11-A58DF3F74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36A1E-37F7-3D13-C754-C88DC543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A1653-E4B5-CD0E-15BB-9668ECB08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FCA6300F-2936-4C09-8792-58464A4C3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3CA0C-3CFD-43CB-185F-79F47ABFB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F747C3-AC74-148A-58F7-47A5EAFF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39B8159C-F4B2-4D71-9235-EBA473B19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79A49-F258-D076-6769-9BB982A9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C7BA3-FB46-CD0D-73DF-57BD7F03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3EAF002D-3D73-4E87-96B5-7758B0B5F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65D0ED-0C52-94E0-AC24-1605C226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5CE1F-3700-A104-5987-00F182AB0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24BFF897-C4C8-4C36-B6CA-0BBA2F8B5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BA9B68-BFEA-4CA9-39F4-C7BA091A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CC55A-3479-A589-29B8-CA6C3836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B35D835C-1736-44CA-99F0-385FC04D1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28D8DA-D0F7-E16E-0DD0-AF98C3C8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88A9DD-C290-BEE7-71CB-1C2AC918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5040B98C-9FD6-4C2E-A3D6-CD25FA97D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0" y="0"/>
            <a:ext cx="102505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7F7EBA-2A7E-823E-BBDE-2E2D745F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777557-C0D2-47F1-BD82-44FB8323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3A8934D3-03A5-4D9E-86D3-0A89A93D4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220195-A910-5509-7ACD-AD29D291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0D1CEF-BB85-BE56-4484-D770E983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2295EC92-EE2A-4E83-A4E3-EC33C3CE7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B74DDA-DA01-00E1-F8D6-A557EA18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8F4AC1-0440-94E1-4DEB-33D3E620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ECC198C7-BF9B-4521-94EF-C77DE1787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58E467-A12E-0DB2-98B5-F685794D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2D6BB5-0549-FC3E-96ED-77ABF2C3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August 2023 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August 2023  All Ages</dc:title>
  <dc:creator>MacLeod, Jill (DMH)</dc:creator>
  <cp:lastModifiedBy>MacLeod, Jill (DMH)</cp:lastModifiedBy>
  <cp:revision>1</cp:revision>
  <dcterms:created xsi:type="dcterms:W3CDTF">2023-09-13T13:23:56Z</dcterms:created>
  <dcterms:modified xsi:type="dcterms:W3CDTF">2023-09-13T13:25:31Z</dcterms:modified>
</cp:coreProperties>
</file>