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FF511-0366-46F0-8A7A-1F718C938DBD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9BBCF-36EA-478B-A24E-866DFF4C5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26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9/17/2024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9/17/2024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9/17/2024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9/17/2024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9/17/2024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9/17/2024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9/17/2024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9/17/2024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9/17/2024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Others/workbooks/2325/view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6F9DEA3B-AD32-43E0-BAFB-A4E46011DC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EPIA External Report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5187B0BE-6AAD-42B4-94AD-6406F6FA94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August 2024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35E661-B5BB-C994-F59C-1BDF1106F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9/17/2024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D3F2EA-75D9-C94F-1AB5-D935C2C0B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EPIA Monthly -External">
            <a:extLst>
              <a:ext uri="{FF2B5EF4-FFF2-40B4-BE49-F238E27FC236}">
                <a16:creationId xmlns:a16="http://schemas.microsoft.com/office/drawing/2014/main" id="{AEE10A65-5D5D-42B3-AAED-DD60D4DFD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72A750-914C-953E-BF96-618C5B93D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9/17/2024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14CDED-5037-6DF7-871A-37D6F103C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Average Time to Placement and Number of Referrals">
            <a:extLst>
              <a:ext uri="{FF2B5EF4-FFF2-40B4-BE49-F238E27FC236}">
                <a16:creationId xmlns:a16="http://schemas.microsoft.com/office/drawing/2014/main" id="{E51AE41B-F254-41CF-A066-3822267B1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21DA3A-A822-C5FD-68D3-B0006E51A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9/17/2024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FCCF26-79EA-1D1E-E1A7-F7078597D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Average Time to Placement and Number of Referrals With Group selections">
            <a:extLst>
              <a:ext uri="{FF2B5EF4-FFF2-40B4-BE49-F238E27FC236}">
                <a16:creationId xmlns:a16="http://schemas.microsoft.com/office/drawing/2014/main" id="{81097C5A-758B-4AC6-B7F4-415CE5625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30E775-AFC6-8497-D55E-AAF7ACC8B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9/17/2024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5419C6-E4C1-4146-F9C8-F2C5FAE0E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EPIA External Report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External Report</dc:title>
  <dc:creator>MacLeod, Jill (DMH)</dc:creator>
  <cp:lastModifiedBy>MacLeod, Jill (DMH)</cp:lastModifiedBy>
  <cp:revision>2</cp:revision>
  <dcterms:created xsi:type="dcterms:W3CDTF">2024-09-16T17:14:48Z</dcterms:created>
  <dcterms:modified xsi:type="dcterms:W3CDTF">2024-09-17T14:18:24Z</dcterms:modified>
</cp:coreProperties>
</file>