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FF511-0366-46F0-8A7A-1F718C938DBD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9BBCF-36EA-478B-A24E-866DFF4C5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9/17/2024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6F9DEA3B-AD32-43E0-BAFB-A4E46011DC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5187B0BE-6AAD-42B4-94AD-6406F6FA94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2024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5E661-B5BB-C994-F59C-1BDF1106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3F2EA-75D9-C94F-1AB5-D935C2C0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AEE10A65-5D5D-42B3-AAED-DD60D4DFD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72A750-914C-953E-BF96-618C5B93D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4CDED-5037-6DF7-871A-37D6F103C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E51AE41B-F254-41CF-A066-3822267B1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21DA3A-A822-C5FD-68D3-B0006E51A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CCF26-79EA-1D1E-E1A7-F7078597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81097C5A-758B-4AC6-B7F4-415CE5625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30E775-AFC6-8497-D55E-AAF7ACC8B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9/17/2024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5419C6-E4C1-4146-F9C8-F2C5FAE0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2024-09-16T17:14:48Z</dcterms:created>
  <dcterms:modified xsi:type="dcterms:W3CDTF">2024-09-17T14:18:24Z</dcterms:modified>
</cp:coreProperties>
</file>