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4"/>
  </p:notesMasterIdLst>
  <p:sldIdLst>
    <p:sldId id="261" r:id="rId5"/>
    <p:sldId id="268" r:id="rId6"/>
    <p:sldId id="419" r:id="rId7"/>
    <p:sldId id="383" r:id="rId8"/>
    <p:sldId id="384" r:id="rId9"/>
    <p:sldId id="402" r:id="rId10"/>
    <p:sldId id="420" r:id="rId11"/>
    <p:sldId id="421" r:id="rId12"/>
    <p:sldId id="39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Massachusetts Falls Prevention, August 9, 2022, 1-2 p.m. meeting" id="{97D950AF-96C1-4901-BA55-1DFEDAF0FF62}">
          <p14:sldIdLst>
            <p14:sldId id="261"/>
            <p14:sldId id="268"/>
            <p14:sldId id="419"/>
            <p14:sldId id="383"/>
            <p14:sldId id="384"/>
            <p14:sldId id="402"/>
            <p14:sldId id="420"/>
            <p14:sldId id="421"/>
            <p14:sldId id="395"/>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homas, Rebekah (DPH)" initials="TR(" lastIdx="12" clrIdx="0">
    <p:extLst>
      <p:ext uri="{19B8F6BF-5375-455C-9EA6-DF929625EA0E}">
        <p15:presenceInfo xmlns:p15="http://schemas.microsoft.com/office/powerpoint/2012/main" userId="S::Rebekah.Thomas@mass.gov::171a1914-29cf-404e-97fe-684c9beebc2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6DBB"/>
    <a:srgbClr val="203864"/>
    <a:srgbClr val="4A566C"/>
    <a:srgbClr val="4376BB"/>
    <a:srgbClr val="EBEEF4"/>
    <a:srgbClr val="2F528F"/>
    <a:srgbClr val="FFFFFF"/>
    <a:srgbClr val="0133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2" autoAdjust="0"/>
    <p:restoredTop sz="94615" autoAdjust="0"/>
  </p:normalViewPr>
  <p:slideViewPr>
    <p:cSldViewPr snapToGrid="0">
      <p:cViewPr varScale="1">
        <p:scale>
          <a:sx n="106" d="100"/>
          <a:sy n="106" d="100"/>
        </p:scale>
        <p:origin x="108" y="144"/>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B75BE96-7FA7-4BD3-B073-A7F8E4178FB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8C052C8B-D060-4E93-88C8-4358E7564497}">
      <dgm:prSet/>
      <dgm:spPr/>
      <dgm:t>
        <a:bodyPr/>
        <a:lstStyle/>
        <a:p>
          <a:pPr>
            <a:buFont typeface="+mj-lt"/>
            <a:buAutoNum type="arabicPeriod"/>
          </a:pPr>
          <a:r>
            <a:rPr lang="en-US" b="0" i="0" dirty="0"/>
            <a:t>Welcome/Introductions/Commission Business   </a:t>
          </a:r>
        </a:p>
      </dgm:t>
    </dgm:pt>
    <dgm:pt modelId="{2A8B7F6F-CC71-4D60-8327-D13F837910C6}" type="parTrans" cxnId="{6C92528A-3F23-4680-ABCE-CE155574CB47}">
      <dgm:prSet/>
      <dgm:spPr/>
      <dgm:t>
        <a:bodyPr/>
        <a:lstStyle/>
        <a:p>
          <a:endParaRPr lang="en-US"/>
        </a:p>
      </dgm:t>
    </dgm:pt>
    <dgm:pt modelId="{432A377E-2463-4F87-8EDD-34C9B5F6FA87}" type="sibTrans" cxnId="{6C92528A-3F23-4680-ABCE-CE155574CB47}">
      <dgm:prSet/>
      <dgm:spPr/>
      <dgm:t>
        <a:bodyPr/>
        <a:lstStyle/>
        <a:p>
          <a:endParaRPr lang="en-US"/>
        </a:p>
      </dgm:t>
    </dgm:pt>
    <dgm:pt modelId="{B8772394-4BFF-45EC-887E-32192D379100}">
      <dgm:prSet/>
      <dgm:spPr/>
      <dgm:t>
        <a:bodyPr/>
        <a:lstStyle/>
        <a:p>
          <a:pPr>
            <a:buFont typeface="Arial" panose="020B0604020202020204" pitchFamily="34" charset="0"/>
            <a:buChar char="•"/>
          </a:pPr>
          <a:r>
            <a:rPr lang="en-US" b="0" i="0" dirty="0"/>
            <a:t>Updates from the Chair </a:t>
          </a:r>
        </a:p>
      </dgm:t>
    </dgm:pt>
    <dgm:pt modelId="{D364957C-4D25-4D67-8ABC-578ADE4B0F00}" type="parTrans" cxnId="{D72D2135-8428-49C5-81AA-B0EDB08F9CA9}">
      <dgm:prSet/>
      <dgm:spPr/>
      <dgm:t>
        <a:bodyPr/>
        <a:lstStyle/>
        <a:p>
          <a:endParaRPr lang="en-US"/>
        </a:p>
      </dgm:t>
    </dgm:pt>
    <dgm:pt modelId="{7C36A1D3-FDE9-4208-9744-E9E4AA3D0DCE}" type="sibTrans" cxnId="{D72D2135-8428-49C5-81AA-B0EDB08F9CA9}">
      <dgm:prSet/>
      <dgm:spPr/>
      <dgm:t>
        <a:bodyPr/>
        <a:lstStyle/>
        <a:p>
          <a:endParaRPr lang="en-US"/>
        </a:p>
      </dgm:t>
    </dgm:pt>
    <dgm:pt modelId="{2C157142-4553-4AF1-9233-17F7BFA132FC}">
      <dgm:prSet/>
      <dgm:spPr/>
      <dgm:t>
        <a:bodyPr/>
        <a:lstStyle/>
        <a:p>
          <a:pPr>
            <a:buFont typeface="Arial" panose="020B0604020202020204" pitchFamily="34" charset="0"/>
            <a:buChar char="•"/>
          </a:pPr>
          <a:r>
            <a:rPr lang="en-US" b="0" i="0" dirty="0"/>
            <a:t>Review and Acceptance of Meeting Minutes</a:t>
          </a:r>
        </a:p>
      </dgm:t>
    </dgm:pt>
    <dgm:pt modelId="{A0038A52-78EF-458B-96B8-C08DB09882C4}" type="parTrans" cxnId="{07E72E99-2E99-449E-87EB-B2D2399462EE}">
      <dgm:prSet/>
      <dgm:spPr/>
      <dgm:t>
        <a:bodyPr/>
        <a:lstStyle/>
        <a:p>
          <a:endParaRPr lang="en-US"/>
        </a:p>
      </dgm:t>
    </dgm:pt>
    <dgm:pt modelId="{B7662984-32D9-44F9-B1E1-D40528EF771B}" type="sibTrans" cxnId="{07E72E99-2E99-449E-87EB-B2D2399462EE}">
      <dgm:prSet/>
      <dgm:spPr/>
      <dgm:t>
        <a:bodyPr/>
        <a:lstStyle/>
        <a:p>
          <a:endParaRPr lang="en-US"/>
        </a:p>
      </dgm:t>
    </dgm:pt>
    <dgm:pt modelId="{877BD2E2-1DD6-4FEB-96DE-BD89304E34DC}">
      <dgm:prSet/>
      <dgm:spPr/>
      <dgm:t>
        <a:bodyPr/>
        <a:lstStyle/>
        <a:p>
          <a:pPr>
            <a:buFont typeface="+mj-lt"/>
            <a:buAutoNum type="arabicPeriod" startAt="5"/>
          </a:pPr>
          <a:r>
            <a:rPr lang="en-US" b="0" i="0" dirty="0"/>
            <a:t>Closing Remarks</a:t>
          </a:r>
        </a:p>
      </dgm:t>
    </dgm:pt>
    <dgm:pt modelId="{0FBE659F-FC4A-4082-A072-E5B8A2800349}" type="parTrans" cxnId="{78BB307B-CB6A-4E8C-B487-75839D9D49D5}">
      <dgm:prSet/>
      <dgm:spPr/>
      <dgm:t>
        <a:bodyPr/>
        <a:lstStyle/>
        <a:p>
          <a:endParaRPr lang="en-US"/>
        </a:p>
      </dgm:t>
    </dgm:pt>
    <dgm:pt modelId="{05732CAE-7793-4873-9596-D3C08FA247A3}" type="sibTrans" cxnId="{78BB307B-CB6A-4E8C-B487-75839D9D49D5}">
      <dgm:prSet/>
      <dgm:spPr/>
      <dgm:t>
        <a:bodyPr/>
        <a:lstStyle/>
        <a:p>
          <a:endParaRPr lang="en-US"/>
        </a:p>
      </dgm:t>
    </dgm:pt>
    <dgm:pt modelId="{15F4D855-E041-4859-A715-23577FCD1E3D}">
      <dgm:prSet/>
      <dgm:spPr/>
      <dgm:t>
        <a:bodyPr/>
        <a:lstStyle/>
        <a:p>
          <a:pPr rtl="0">
            <a:buFont typeface="Arial" panose="020B0604020202020204" pitchFamily="34" charset="0"/>
            <a:buChar char="•"/>
          </a:pPr>
          <a:r>
            <a:rPr lang="en-US" b="0" i="0" dirty="0"/>
            <a:t>Overview of the timeline, process, and work conducted</a:t>
          </a:r>
        </a:p>
      </dgm:t>
    </dgm:pt>
    <dgm:pt modelId="{78D60777-6284-4515-BC97-61E3BF2D8881}" type="parTrans" cxnId="{F48F6415-EBFC-498E-AD87-36381A56BC08}">
      <dgm:prSet/>
      <dgm:spPr/>
      <dgm:t>
        <a:bodyPr/>
        <a:lstStyle/>
        <a:p>
          <a:endParaRPr lang="en-US"/>
        </a:p>
      </dgm:t>
    </dgm:pt>
    <dgm:pt modelId="{FA1EE033-9255-4885-A8BD-07E54493C178}" type="sibTrans" cxnId="{F48F6415-EBFC-498E-AD87-36381A56BC08}">
      <dgm:prSet/>
      <dgm:spPr/>
      <dgm:t>
        <a:bodyPr/>
        <a:lstStyle/>
        <a:p>
          <a:endParaRPr lang="en-US"/>
        </a:p>
      </dgm:t>
    </dgm:pt>
    <dgm:pt modelId="{42960E03-2144-4649-8833-7C206346931C}">
      <dgm:prSet phldr="0"/>
      <dgm:spPr/>
      <dgm:t>
        <a:bodyPr/>
        <a:lstStyle/>
        <a:p>
          <a:pPr rtl="0">
            <a:buFont typeface="Arial" panose="020B0604020202020204" pitchFamily="34" charset="0"/>
            <a:buChar char="•"/>
          </a:pPr>
          <a:r>
            <a:rPr lang="en-US" b="1" i="0" dirty="0">
              <a:latin typeface="Calibri Light" panose="020F0302020204030204"/>
            </a:rPr>
            <a:t>Review and discussion of revised report</a:t>
          </a:r>
          <a:endParaRPr lang="en-US" b="1" i="0" dirty="0"/>
        </a:p>
      </dgm:t>
    </dgm:pt>
    <dgm:pt modelId="{3E00A73C-32EF-4C7A-9BBF-701C5E515EFE}" type="parTrans" cxnId="{B06A0988-2E60-4C44-B4C6-1D9C9FE05D7C}">
      <dgm:prSet/>
      <dgm:spPr/>
      <dgm:t>
        <a:bodyPr/>
        <a:lstStyle/>
        <a:p>
          <a:endParaRPr lang="en-US"/>
        </a:p>
      </dgm:t>
    </dgm:pt>
    <dgm:pt modelId="{785EDFBA-B912-4DA0-8D85-336B62E79F7D}" type="sibTrans" cxnId="{B06A0988-2E60-4C44-B4C6-1D9C9FE05D7C}">
      <dgm:prSet/>
      <dgm:spPr/>
      <dgm:t>
        <a:bodyPr/>
        <a:lstStyle/>
        <a:p>
          <a:endParaRPr lang="en-US"/>
        </a:p>
      </dgm:t>
    </dgm:pt>
    <dgm:pt modelId="{4451340B-3CB6-4AEC-9843-4DC98E5FB3B7}">
      <dgm:prSet phldr="0"/>
      <dgm:spPr/>
      <dgm:t>
        <a:bodyPr/>
        <a:lstStyle/>
        <a:p>
          <a:pPr rtl="0">
            <a:buFont typeface="Arial" panose="020B0604020202020204" pitchFamily="34" charset="0"/>
            <a:buChar char="•"/>
          </a:pPr>
          <a:r>
            <a:rPr lang="en-US" b="0" i="0" dirty="0"/>
            <a:t>Planning for the 2024 report</a:t>
          </a:r>
        </a:p>
      </dgm:t>
    </dgm:pt>
    <dgm:pt modelId="{50B56FDE-CE16-4B42-A2BB-D46D988C98FE}" type="parTrans" cxnId="{BAC1AC14-E0D4-4811-9F62-885FF1FC12DD}">
      <dgm:prSet/>
      <dgm:spPr/>
      <dgm:t>
        <a:bodyPr/>
        <a:lstStyle/>
        <a:p>
          <a:endParaRPr lang="en-US"/>
        </a:p>
      </dgm:t>
    </dgm:pt>
    <dgm:pt modelId="{894627D4-7393-4ED6-B8AF-85BFC3A0BA4A}" type="sibTrans" cxnId="{BAC1AC14-E0D4-4811-9F62-885FF1FC12DD}">
      <dgm:prSet/>
      <dgm:spPr/>
      <dgm:t>
        <a:bodyPr/>
        <a:lstStyle/>
        <a:p>
          <a:endParaRPr lang="en-US"/>
        </a:p>
      </dgm:t>
    </dgm:pt>
    <dgm:pt modelId="{D8E6F973-E302-4793-93C2-51A044B50B8D}" type="pres">
      <dgm:prSet presAssocID="{1B75BE96-7FA7-4BD3-B073-A7F8E4178FB2}" presName="linear" presStyleCnt="0">
        <dgm:presLayoutVars>
          <dgm:animLvl val="lvl"/>
          <dgm:resizeHandles val="exact"/>
        </dgm:presLayoutVars>
      </dgm:prSet>
      <dgm:spPr/>
    </dgm:pt>
    <dgm:pt modelId="{D5A2BBB3-FA89-4E51-82DD-7DEED5022072}" type="pres">
      <dgm:prSet presAssocID="{8C052C8B-D060-4E93-88C8-4358E7564497}" presName="parentText" presStyleLbl="node1" presStyleIdx="0" presStyleCnt="5">
        <dgm:presLayoutVars>
          <dgm:chMax val="0"/>
          <dgm:bulletEnabled val="1"/>
        </dgm:presLayoutVars>
      </dgm:prSet>
      <dgm:spPr/>
    </dgm:pt>
    <dgm:pt modelId="{49775DDC-D138-4B59-B6E9-21C6CE039CBE}" type="pres">
      <dgm:prSet presAssocID="{8C052C8B-D060-4E93-88C8-4358E7564497}" presName="childText" presStyleLbl="revTx" presStyleIdx="0" presStyleCnt="1">
        <dgm:presLayoutVars>
          <dgm:bulletEnabled val="1"/>
        </dgm:presLayoutVars>
      </dgm:prSet>
      <dgm:spPr/>
    </dgm:pt>
    <dgm:pt modelId="{B747654B-52B5-4AC1-9390-77745118100D}" type="pres">
      <dgm:prSet presAssocID="{15F4D855-E041-4859-A715-23577FCD1E3D}" presName="parentText" presStyleLbl="node1" presStyleIdx="1" presStyleCnt="5">
        <dgm:presLayoutVars>
          <dgm:chMax val="0"/>
          <dgm:bulletEnabled val="1"/>
        </dgm:presLayoutVars>
      </dgm:prSet>
      <dgm:spPr/>
    </dgm:pt>
    <dgm:pt modelId="{77888D14-5EA8-485D-A7F7-A83BB64D3313}" type="pres">
      <dgm:prSet presAssocID="{FA1EE033-9255-4885-A8BD-07E54493C178}" presName="spacer" presStyleCnt="0"/>
      <dgm:spPr/>
    </dgm:pt>
    <dgm:pt modelId="{780DB956-C04E-4A06-9C2A-A251BE79FCD6}" type="pres">
      <dgm:prSet presAssocID="{42960E03-2144-4649-8833-7C206346931C}" presName="parentText" presStyleLbl="node1" presStyleIdx="2" presStyleCnt="5">
        <dgm:presLayoutVars>
          <dgm:chMax val="0"/>
          <dgm:bulletEnabled val="1"/>
        </dgm:presLayoutVars>
      </dgm:prSet>
      <dgm:spPr/>
    </dgm:pt>
    <dgm:pt modelId="{9734F4E7-54F2-4C8E-8C8C-D80498EE1DA8}" type="pres">
      <dgm:prSet presAssocID="{785EDFBA-B912-4DA0-8D85-336B62E79F7D}" presName="spacer" presStyleCnt="0"/>
      <dgm:spPr/>
    </dgm:pt>
    <dgm:pt modelId="{CBE4B718-8AC3-47BA-88A3-E0E0F857849F}" type="pres">
      <dgm:prSet presAssocID="{4451340B-3CB6-4AEC-9843-4DC98E5FB3B7}" presName="parentText" presStyleLbl="node1" presStyleIdx="3" presStyleCnt="5">
        <dgm:presLayoutVars>
          <dgm:chMax val="0"/>
          <dgm:bulletEnabled val="1"/>
        </dgm:presLayoutVars>
      </dgm:prSet>
      <dgm:spPr/>
    </dgm:pt>
    <dgm:pt modelId="{668CAA03-16EC-446F-9267-5E633B92D795}" type="pres">
      <dgm:prSet presAssocID="{894627D4-7393-4ED6-B8AF-85BFC3A0BA4A}" presName="spacer" presStyleCnt="0"/>
      <dgm:spPr/>
    </dgm:pt>
    <dgm:pt modelId="{177B0C7A-BB5B-43D4-A4EA-7BC9057ABA5E}" type="pres">
      <dgm:prSet presAssocID="{877BD2E2-1DD6-4FEB-96DE-BD89304E34DC}" presName="parentText" presStyleLbl="node1" presStyleIdx="4" presStyleCnt="5">
        <dgm:presLayoutVars>
          <dgm:chMax val="0"/>
          <dgm:bulletEnabled val="1"/>
        </dgm:presLayoutVars>
      </dgm:prSet>
      <dgm:spPr/>
    </dgm:pt>
  </dgm:ptLst>
  <dgm:cxnLst>
    <dgm:cxn modelId="{83EA6F05-B2B1-475E-86CF-72324C24AD3D}" type="presOf" srcId="{1B75BE96-7FA7-4BD3-B073-A7F8E4178FB2}" destId="{D8E6F973-E302-4793-93C2-51A044B50B8D}" srcOrd="0" destOrd="0" presId="urn:microsoft.com/office/officeart/2005/8/layout/vList2"/>
    <dgm:cxn modelId="{BAC1AC14-E0D4-4811-9F62-885FF1FC12DD}" srcId="{1B75BE96-7FA7-4BD3-B073-A7F8E4178FB2}" destId="{4451340B-3CB6-4AEC-9843-4DC98E5FB3B7}" srcOrd="3" destOrd="0" parTransId="{50B56FDE-CE16-4B42-A2BB-D46D988C98FE}" sibTransId="{894627D4-7393-4ED6-B8AF-85BFC3A0BA4A}"/>
    <dgm:cxn modelId="{F48F6415-EBFC-498E-AD87-36381A56BC08}" srcId="{1B75BE96-7FA7-4BD3-B073-A7F8E4178FB2}" destId="{15F4D855-E041-4859-A715-23577FCD1E3D}" srcOrd="1" destOrd="0" parTransId="{78D60777-6284-4515-BC97-61E3BF2D8881}" sibTransId="{FA1EE033-9255-4885-A8BD-07E54493C178}"/>
    <dgm:cxn modelId="{01B1DF18-F9AF-4B96-81A5-FF32011C1F93}" type="presOf" srcId="{8C052C8B-D060-4E93-88C8-4358E7564497}" destId="{D5A2BBB3-FA89-4E51-82DD-7DEED5022072}" srcOrd="0" destOrd="0" presId="urn:microsoft.com/office/officeart/2005/8/layout/vList2"/>
    <dgm:cxn modelId="{D72D2135-8428-49C5-81AA-B0EDB08F9CA9}" srcId="{8C052C8B-D060-4E93-88C8-4358E7564497}" destId="{B8772394-4BFF-45EC-887E-32192D379100}" srcOrd="0" destOrd="0" parTransId="{D364957C-4D25-4D67-8ABC-578ADE4B0F00}" sibTransId="{7C36A1D3-FDE9-4208-9744-E9E4AA3D0DCE}"/>
    <dgm:cxn modelId="{0414A336-1529-4AA4-9E21-9DFA9C3A2C3A}" type="presOf" srcId="{42960E03-2144-4649-8833-7C206346931C}" destId="{780DB956-C04E-4A06-9C2A-A251BE79FCD6}" srcOrd="0" destOrd="0" presId="urn:microsoft.com/office/officeart/2005/8/layout/vList2"/>
    <dgm:cxn modelId="{3393943E-ECA0-48E4-8D14-11BCD782B99E}" type="presOf" srcId="{2C157142-4553-4AF1-9233-17F7BFA132FC}" destId="{49775DDC-D138-4B59-B6E9-21C6CE039CBE}" srcOrd="0" destOrd="1" presId="urn:microsoft.com/office/officeart/2005/8/layout/vList2"/>
    <dgm:cxn modelId="{78BB307B-CB6A-4E8C-B487-75839D9D49D5}" srcId="{1B75BE96-7FA7-4BD3-B073-A7F8E4178FB2}" destId="{877BD2E2-1DD6-4FEB-96DE-BD89304E34DC}" srcOrd="4" destOrd="0" parTransId="{0FBE659F-FC4A-4082-A072-E5B8A2800349}" sibTransId="{05732CAE-7793-4873-9596-D3C08FA247A3}"/>
    <dgm:cxn modelId="{758F417C-B0ED-43B9-911E-9D049EF563E8}" type="presOf" srcId="{B8772394-4BFF-45EC-887E-32192D379100}" destId="{49775DDC-D138-4B59-B6E9-21C6CE039CBE}" srcOrd="0" destOrd="0" presId="urn:microsoft.com/office/officeart/2005/8/layout/vList2"/>
    <dgm:cxn modelId="{9FEB907C-684D-487A-80EC-E7C807B11CC4}" type="presOf" srcId="{877BD2E2-1DD6-4FEB-96DE-BD89304E34DC}" destId="{177B0C7A-BB5B-43D4-A4EA-7BC9057ABA5E}" srcOrd="0" destOrd="0" presId="urn:microsoft.com/office/officeart/2005/8/layout/vList2"/>
    <dgm:cxn modelId="{B06A0988-2E60-4C44-B4C6-1D9C9FE05D7C}" srcId="{1B75BE96-7FA7-4BD3-B073-A7F8E4178FB2}" destId="{42960E03-2144-4649-8833-7C206346931C}" srcOrd="2" destOrd="0" parTransId="{3E00A73C-32EF-4C7A-9BBF-701C5E515EFE}" sibTransId="{785EDFBA-B912-4DA0-8D85-336B62E79F7D}"/>
    <dgm:cxn modelId="{6C92528A-3F23-4680-ABCE-CE155574CB47}" srcId="{1B75BE96-7FA7-4BD3-B073-A7F8E4178FB2}" destId="{8C052C8B-D060-4E93-88C8-4358E7564497}" srcOrd="0" destOrd="0" parTransId="{2A8B7F6F-CC71-4D60-8327-D13F837910C6}" sibTransId="{432A377E-2463-4F87-8EDD-34C9B5F6FA87}"/>
    <dgm:cxn modelId="{07E72E99-2E99-449E-87EB-B2D2399462EE}" srcId="{8C052C8B-D060-4E93-88C8-4358E7564497}" destId="{2C157142-4553-4AF1-9233-17F7BFA132FC}" srcOrd="1" destOrd="0" parTransId="{A0038A52-78EF-458B-96B8-C08DB09882C4}" sibTransId="{B7662984-32D9-44F9-B1E1-D40528EF771B}"/>
    <dgm:cxn modelId="{8069FFEB-10D4-44A1-A160-E9431FD709D7}" type="presOf" srcId="{15F4D855-E041-4859-A715-23577FCD1E3D}" destId="{B747654B-52B5-4AC1-9390-77745118100D}" srcOrd="0" destOrd="0" presId="urn:microsoft.com/office/officeart/2005/8/layout/vList2"/>
    <dgm:cxn modelId="{F9B591F8-7A70-4C4D-AA14-6B486DC787B0}" type="presOf" srcId="{4451340B-3CB6-4AEC-9843-4DC98E5FB3B7}" destId="{CBE4B718-8AC3-47BA-88A3-E0E0F857849F}" srcOrd="0" destOrd="0" presId="urn:microsoft.com/office/officeart/2005/8/layout/vList2"/>
    <dgm:cxn modelId="{7C11F0B4-0B40-46A3-BBD7-00509CA90953}" type="presParOf" srcId="{D8E6F973-E302-4793-93C2-51A044B50B8D}" destId="{D5A2BBB3-FA89-4E51-82DD-7DEED5022072}" srcOrd="0" destOrd="0" presId="urn:microsoft.com/office/officeart/2005/8/layout/vList2"/>
    <dgm:cxn modelId="{9E5C94AA-0576-47E4-AD22-F3E02987D1C6}" type="presParOf" srcId="{D8E6F973-E302-4793-93C2-51A044B50B8D}" destId="{49775DDC-D138-4B59-B6E9-21C6CE039CBE}" srcOrd="1" destOrd="0" presId="urn:microsoft.com/office/officeart/2005/8/layout/vList2"/>
    <dgm:cxn modelId="{DE4F07CF-7F41-47FE-90E2-195DD3F38A1C}" type="presParOf" srcId="{D8E6F973-E302-4793-93C2-51A044B50B8D}" destId="{B747654B-52B5-4AC1-9390-77745118100D}" srcOrd="2" destOrd="0" presId="urn:microsoft.com/office/officeart/2005/8/layout/vList2"/>
    <dgm:cxn modelId="{98DFA102-C7ED-4ADD-AA1C-78F4F061138F}" type="presParOf" srcId="{D8E6F973-E302-4793-93C2-51A044B50B8D}" destId="{77888D14-5EA8-485D-A7F7-A83BB64D3313}" srcOrd="3" destOrd="0" presId="urn:microsoft.com/office/officeart/2005/8/layout/vList2"/>
    <dgm:cxn modelId="{1E792670-C14C-4DA7-AEDA-696BC2261A87}" type="presParOf" srcId="{D8E6F973-E302-4793-93C2-51A044B50B8D}" destId="{780DB956-C04E-4A06-9C2A-A251BE79FCD6}" srcOrd="4" destOrd="0" presId="urn:microsoft.com/office/officeart/2005/8/layout/vList2"/>
    <dgm:cxn modelId="{60172133-544D-4C83-93CC-B950002E3C93}" type="presParOf" srcId="{D8E6F973-E302-4793-93C2-51A044B50B8D}" destId="{9734F4E7-54F2-4C8E-8C8C-D80498EE1DA8}" srcOrd="5" destOrd="0" presId="urn:microsoft.com/office/officeart/2005/8/layout/vList2"/>
    <dgm:cxn modelId="{6BA1AA92-8EC5-49A4-8608-074C8F8D2B8A}" type="presParOf" srcId="{D8E6F973-E302-4793-93C2-51A044B50B8D}" destId="{CBE4B718-8AC3-47BA-88A3-E0E0F857849F}" srcOrd="6" destOrd="0" presId="urn:microsoft.com/office/officeart/2005/8/layout/vList2"/>
    <dgm:cxn modelId="{4B49CBAC-E1E9-4C45-80D0-CB9E946E0BD8}" type="presParOf" srcId="{D8E6F973-E302-4793-93C2-51A044B50B8D}" destId="{668CAA03-16EC-446F-9267-5E633B92D795}" srcOrd="7" destOrd="0" presId="urn:microsoft.com/office/officeart/2005/8/layout/vList2"/>
    <dgm:cxn modelId="{35594431-F8AD-4420-9BBA-EDBE65C1D07F}" type="presParOf" srcId="{D8E6F973-E302-4793-93C2-51A044B50B8D}" destId="{177B0C7A-BB5B-43D4-A4EA-7BC9057ABA5E}"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101E242-AB3D-4248-A112-172CEF9D7E83}"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AFD68CA1-D3E9-2A4A-9E16-AB73CA63939A}">
      <dgm:prSet phldrT="[Text]" custT="1"/>
      <dgm:spPr/>
      <dgm:t>
        <a:bodyPr/>
        <a:lstStyle/>
        <a:p>
          <a:r>
            <a:rPr lang="en-US" sz="1600">
              <a:latin typeface="Calibri" panose="020F0502020204030204" pitchFamily="34" charset="0"/>
              <a:cs typeface="Calibri" panose="020F0502020204030204" pitchFamily="34" charset="0"/>
            </a:rPr>
            <a:t>(1) intervention approaches, including physical activity, medication assessment and reduction of medication when possible, vision enhancement and home-modification strategies</a:t>
          </a:r>
        </a:p>
      </dgm:t>
    </dgm:pt>
    <dgm:pt modelId="{3AB2B759-38BE-0C4C-8749-2EF77CD6CC14}" type="parTrans" cxnId="{A1D6341A-C814-3041-9425-2B259C6DF483}">
      <dgm:prSet/>
      <dgm:spPr/>
      <dgm:t>
        <a:bodyPr/>
        <a:lstStyle/>
        <a:p>
          <a:endParaRPr lang="en-US"/>
        </a:p>
      </dgm:t>
    </dgm:pt>
    <dgm:pt modelId="{928C5069-C27E-5D4F-8022-8901CFDA09D3}" type="sibTrans" cxnId="{A1D6341A-C814-3041-9425-2B259C6DF483}">
      <dgm:prSet/>
      <dgm:spPr/>
      <dgm:t>
        <a:bodyPr/>
        <a:lstStyle/>
        <a:p>
          <a:endParaRPr lang="en-US"/>
        </a:p>
      </dgm:t>
    </dgm:pt>
    <dgm:pt modelId="{4C2F29AF-9146-3E49-BA5E-860A1760267C}">
      <dgm:prSet custT="1"/>
      <dgm:spPr/>
      <dgm:t>
        <a:bodyPr/>
        <a:lstStyle/>
        <a:p>
          <a:r>
            <a:rPr lang="en-US" sz="1600">
              <a:latin typeface="Calibri" panose="020F0502020204030204" pitchFamily="34" charset="0"/>
              <a:cs typeface="Calibri" panose="020F0502020204030204" pitchFamily="34" charset="0"/>
            </a:rPr>
            <a:t>(2) strategies that promote collaboration between the medical community, including physicians, long-term care providers and pharmacists to reduce the rate of falls among their patients</a:t>
          </a:r>
        </a:p>
      </dgm:t>
    </dgm:pt>
    <dgm:pt modelId="{D9C88FE5-2713-9C47-90FF-BEB97E6ACC72}" type="parTrans" cxnId="{04F604F1-D266-EE48-9C15-3956BFA182CF}">
      <dgm:prSet/>
      <dgm:spPr/>
      <dgm:t>
        <a:bodyPr/>
        <a:lstStyle/>
        <a:p>
          <a:endParaRPr lang="en-US"/>
        </a:p>
      </dgm:t>
    </dgm:pt>
    <dgm:pt modelId="{2781AB17-D8B9-6940-B4F9-50CF04D14500}" type="sibTrans" cxnId="{04F604F1-D266-EE48-9C15-3956BFA182CF}">
      <dgm:prSet/>
      <dgm:spPr/>
      <dgm:t>
        <a:bodyPr/>
        <a:lstStyle/>
        <a:p>
          <a:endParaRPr lang="en-US"/>
        </a:p>
      </dgm:t>
    </dgm:pt>
    <dgm:pt modelId="{78187DFE-3020-1849-9418-338C628E54E9}">
      <dgm:prSet custT="1"/>
      <dgm:spPr/>
      <dgm:t>
        <a:bodyPr/>
        <a:lstStyle/>
        <a:p>
          <a:r>
            <a:rPr lang="en-US" sz="1600">
              <a:latin typeface="Calibri" panose="020F0502020204030204" pitchFamily="34" charset="0"/>
              <a:cs typeface="Calibri" panose="020F0502020204030204" pitchFamily="34" charset="0"/>
            </a:rPr>
            <a:t>(3) programs that are targeted to fall victims who are at a high risk for second falls and that are designed to maximize independence and quality of life for older adults, particularly those older adults with functional limitations</a:t>
          </a:r>
        </a:p>
      </dgm:t>
    </dgm:pt>
    <dgm:pt modelId="{6FFE4B57-584C-F847-9EAC-8A28E2B2A554}" type="parTrans" cxnId="{74B007A2-372B-FA4B-904D-91C993F688F8}">
      <dgm:prSet/>
      <dgm:spPr/>
      <dgm:t>
        <a:bodyPr/>
        <a:lstStyle/>
        <a:p>
          <a:endParaRPr lang="en-US"/>
        </a:p>
      </dgm:t>
    </dgm:pt>
    <dgm:pt modelId="{92EDB744-11F1-964E-B844-E15E685141E8}" type="sibTrans" cxnId="{74B007A2-372B-FA4B-904D-91C993F688F8}">
      <dgm:prSet/>
      <dgm:spPr/>
      <dgm:t>
        <a:bodyPr/>
        <a:lstStyle/>
        <a:p>
          <a:endParaRPr lang="en-US"/>
        </a:p>
      </dgm:t>
    </dgm:pt>
    <dgm:pt modelId="{465B6D65-18FF-FD4E-ABE6-35596F20C0A7}">
      <dgm:prSet custT="1"/>
      <dgm:spPr/>
      <dgm:t>
        <a:bodyPr/>
        <a:lstStyle/>
        <a:p>
          <a:r>
            <a:rPr lang="en-US" sz="1600">
              <a:latin typeface="Calibri" panose="020F0502020204030204" pitchFamily="34" charset="0"/>
              <a:cs typeface="Calibri" panose="020F0502020204030204" pitchFamily="34" charset="0"/>
            </a:rPr>
            <a:t>(4) programs that encourage partnerships to prevent falls among older adults and prevent or reduce injuries when falls occur</a:t>
          </a:r>
        </a:p>
      </dgm:t>
    </dgm:pt>
    <dgm:pt modelId="{D59BB406-A2C8-0340-9D6C-49A4B84245F2}" type="parTrans" cxnId="{C0D1629F-D8A8-A94C-AABB-D155864384D6}">
      <dgm:prSet/>
      <dgm:spPr/>
      <dgm:t>
        <a:bodyPr/>
        <a:lstStyle/>
        <a:p>
          <a:endParaRPr lang="en-US"/>
        </a:p>
      </dgm:t>
    </dgm:pt>
    <dgm:pt modelId="{64AC0061-B7D8-8A40-BB9A-7664CC911C00}" type="sibTrans" cxnId="{C0D1629F-D8A8-A94C-AABB-D155864384D6}">
      <dgm:prSet/>
      <dgm:spPr/>
      <dgm:t>
        <a:bodyPr/>
        <a:lstStyle/>
        <a:p>
          <a:endParaRPr lang="en-US"/>
        </a:p>
      </dgm:t>
    </dgm:pt>
    <dgm:pt modelId="{D2905FAD-1E0A-5541-B04F-23C1F5C23444}">
      <dgm:prSet custT="1"/>
      <dgm:spPr/>
      <dgm:t>
        <a:bodyPr/>
        <a:lstStyle/>
        <a:p>
          <a:r>
            <a:rPr lang="en-US" sz="1600">
              <a:latin typeface="Calibri" panose="020F0502020204030204" pitchFamily="34" charset="0"/>
              <a:cs typeface="Calibri" panose="020F0502020204030204" pitchFamily="34" charset="0"/>
            </a:rPr>
            <a:t>(5) programs to encourage long-term care providers to implement falls- prevention strategies which use specific interventions to help all patients avoid the risks for falling in an effort to reduce hospitalizations and prolong a high quality of life</a:t>
          </a:r>
        </a:p>
      </dgm:t>
    </dgm:pt>
    <dgm:pt modelId="{479B6392-9251-A54F-BC3D-8B0A5E7AF230}" type="parTrans" cxnId="{9BE5188C-AE9C-A642-AA43-DF197FE64AE7}">
      <dgm:prSet/>
      <dgm:spPr/>
      <dgm:t>
        <a:bodyPr/>
        <a:lstStyle/>
        <a:p>
          <a:endParaRPr lang="en-US"/>
        </a:p>
      </dgm:t>
    </dgm:pt>
    <dgm:pt modelId="{DEF26B12-F78F-CB47-9464-03C447D14DD5}" type="sibTrans" cxnId="{9BE5188C-AE9C-A642-AA43-DF197FE64AE7}">
      <dgm:prSet/>
      <dgm:spPr/>
      <dgm:t>
        <a:bodyPr/>
        <a:lstStyle/>
        <a:p>
          <a:endParaRPr lang="en-US"/>
        </a:p>
      </dgm:t>
    </dgm:pt>
    <dgm:pt modelId="{42F52DAB-9EB3-1F43-A02E-79E01EA81583}" type="pres">
      <dgm:prSet presAssocID="{6101E242-AB3D-4248-A112-172CEF9D7E83}" presName="diagram" presStyleCnt="0">
        <dgm:presLayoutVars>
          <dgm:dir/>
          <dgm:resizeHandles val="exact"/>
        </dgm:presLayoutVars>
      </dgm:prSet>
      <dgm:spPr/>
    </dgm:pt>
    <dgm:pt modelId="{F60E199C-14ED-F040-A90E-4B7C86B59230}" type="pres">
      <dgm:prSet presAssocID="{AFD68CA1-D3E9-2A4A-9E16-AB73CA63939A}" presName="node" presStyleLbl="node1" presStyleIdx="0" presStyleCnt="5">
        <dgm:presLayoutVars>
          <dgm:bulletEnabled val="1"/>
        </dgm:presLayoutVars>
      </dgm:prSet>
      <dgm:spPr/>
    </dgm:pt>
    <dgm:pt modelId="{4569B858-57D9-C649-AAFE-495CFA8C28AF}" type="pres">
      <dgm:prSet presAssocID="{928C5069-C27E-5D4F-8022-8901CFDA09D3}" presName="sibTrans" presStyleCnt="0"/>
      <dgm:spPr/>
    </dgm:pt>
    <dgm:pt modelId="{9CBD27E6-5F1A-974D-BF0A-AF0C14DDAE18}" type="pres">
      <dgm:prSet presAssocID="{4C2F29AF-9146-3E49-BA5E-860A1760267C}" presName="node" presStyleLbl="node1" presStyleIdx="1" presStyleCnt="5">
        <dgm:presLayoutVars>
          <dgm:bulletEnabled val="1"/>
        </dgm:presLayoutVars>
      </dgm:prSet>
      <dgm:spPr/>
    </dgm:pt>
    <dgm:pt modelId="{99AD1CB9-0C30-9141-9567-B1A0EBFF668B}" type="pres">
      <dgm:prSet presAssocID="{2781AB17-D8B9-6940-B4F9-50CF04D14500}" presName="sibTrans" presStyleCnt="0"/>
      <dgm:spPr/>
    </dgm:pt>
    <dgm:pt modelId="{481324B9-B90A-E841-9510-78344B54AF2F}" type="pres">
      <dgm:prSet presAssocID="{78187DFE-3020-1849-9418-338C628E54E9}" presName="node" presStyleLbl="node1" presStyleIdx="2" presStyleCnt="5">
        <dgm:presLayoutVars>
          <dgm:bulletEnabled val="1"/>
        </dgm:presLayoutVars>
      </dgm:prSet>
      <dgm:spPr/>
    </dgm:pt>
    <dgm:pt modelId="{2DEEA011-7B34-CC49-856E-513654F20118}" type="pres">
      <dgm:prSet presAssocID="{92EDB744-11F1-964E-B844-E15E685141E8}" presName="sibTrans" presStyleCnt="0"/>
      <dgm:spPr/>
    </dgm:pt>
    <dgm:pt modelId="{C08EDC3E-374A-7840-AA0D-FE8650737F67}" type="pres">
      <dgm:prSet presAssocID="{465B6D65-18FF-FD4E-ABE6-35596F20C0A7}" presName="node" presStyleLbl="node1" presStyleIdx="3" presStyleCnt="5">
        <dgm:presLayoutVars>
          <dgm:bulletEnabled val="1"/>
        </dgm:presLayoutVars>
      </dgm:prSet>
      <dgm:spPr/>
    </dgm:pt>
    <dgm:pt modelId="{18254988-B1DB-804A-AF77-DEB2083B93CC}" type="pres">
      <dgm:prSet presAssocID="{64AC0061-B7D8-8A40-BB9A-7664CC911C00}" presName="sibTrans" presStyleCnt="0"/>
      <dgm:spPr/>
    </dgm:pt>
    <dgm:pt modelId="{9D1854CB-1DAC-CB45-80CD-A86C7A770DEB}" type="pres">
      <dgm:prSet presAssocID="{D2905FAD-1E0A-5541-B04F-23C1F5C23444}" presName="node" presStyleLbl="node1" presStyleIdx="4" presStyleCnt="5">
        <dgm:presLayoutVars>
          <dgm:bulletEnabled val="1"/>
        </dgm:presLayoutVars>
      </dgm:prSet>
      <dgm:spPr/>
    </dgm:pt>
  </dgm:ptLst>
  <dgm:cxnLst>
    <dgm:cxn modelId="{A1D6341A-C814-3041-9425-2B259C6DF483}" srcId="{6101E242-AB3D-4248-A112-172CEF9D7E83}" destId="{AFD68CA1-D3E9-2A4A-9E16-AB73CA63939A}" srcOrd="0" destOrd="0" parTransId="{3AB2B759-38BE-0C4C-8749-2EF77CD6CC14}" sibTransId="{928C5069-C27E-5D4F-8022-8901CFDA09D3}"/>
    <dgm:cxn modelId="{F7A1E520-7C68-4641-B9D9-9561684EACC5}" type="presOf" srcId="{AFD68CA1-D3E9-2A4A-9E16-AB73CA63939A}" destId="{F60E199C-14ED-F040-A90E-4B7C86B59230}" srcOrd="0" destOrd="0" presId="urn:microsoft.com/office/officeart/2005/8/layout/default"/>
    <dgm:cxn modelId="{6527475B-B6D4-B642-877F-430960F8AC02}" type="presOf" srcId="{465B6D65-18FF-FD4E-ABE6-35596F20C0A7}" destId="{C08EDC3E-374A-7840-AA0D-FE8650737F67}" srcOrd="0" destOrd="0" presId="urn:microsoft.com/office/officeart/2005/8/layout/default"/>
    <dgm:cxn modelId="{26D1F46A-B7F5-C94C-B7E1-777931AE8D8C}" type="presOf" srcId="{78187DFE-3020-1849-9418-338C628E54E9}" destId="{481324B9-B90A-E841-9510-78344B54AF2F}" srcOrd="0" destOrd="0" presId="urn:microsoft.com/office/officeart/2005/8/layout/default"/>
    <dgm:cxn modelId="{9BE5188C-AE9C-A642-AA43-DF197FE64AE7}" srcId="{6101E242-AB3D-4248-A112-172CEF9D7E83}" destId="{D2905FAD-1E0A-5541-B04F-23C1F5C23444}" srcOrd="4" destOrd="0" parTransId="{479B6392-9251-A54F-BC3D-8B0A5E7AF230}" sibTransId="{DEF26B12-F78F-CB47-9464-03C447D14DD5}"/>
    <dgm:cxn modelId="{C0D1629F-D8A8-A94C-AABB-D155864384D6}" srcId="{6101E242-AB3D-4248-A112-172CEF9D7E83}" destId="{465B6D65-18FF-FD4E-ABE6-35596F20C0A7}" srcOrd="3" destOrd="0" parTransId="{D59BB406-A2C8-0340-9D6C-49A4B84245F2}" sibTransId="{64AC0061-B7D8-8A40-BB9A-7664CC911C00}"/>
    <dgm:cxn modelId="{74B007A2-372B-FA4B-904D-91C993F688F8}" srcId="{6101E242-AB3D-4248-A112-172CEF9D7E83}" destId="{78187DFE-3020-1849-9418-338C628E54E9}" srcOrd="2" destOrd="0" parTransId="{6FFE4B57-584C-F847-9EAC-8A28E2B2A554}" sibTransId="{92EDB744-11F1-964E-B844-E15E685141E8}"/>
    <dgm:cxn modelId="{6DE7B8CB-2BA2-C84B-A8D7-136B5078CE5B}" type="presOf" srcId="{D2905FAD-1E0A-5541-B04F-23C1F5C23444}" destId="{9D1854CB-1DAC-CB45-80CD-A86C7A770DEB}" srcOrd="0" destOrd="0" presId="urn:microsoft.com/office/officeart/2005/8/layout/default"/>
    <dgm:cxn modelId="{5312DCE4-BC7B-8E4A-A585-F6946FBD62D8}" type="presOf" srcId="{4C2F29AF-9146-3E49-BA5E-860A1760267C}" destId="{9CBD27E6-5F1A-974D-BF0A-AF0C14DDAE18}" srcOrd="0" destOrd="0" presId="urn:microsoft.com/office/officeart/2005/8/layout/default"/>
    <dgm:cxn modelId="{04F604F1-D266-EE48-9C15-3956BFA182CF}" srcId="{6101E242-AB3D-4248-A112-172CEF9D7E83}" destId="{4C2F29AF-9146-3E49-BA5E-860A1760267C}" srcOrd="1" destOrd="0" parTransId="{D9C88FE5-2713-9C47-90FF-BEB97E6ACC72}" sibTransId="{2781AB17-D8B9-6940-B4F9-50CF04D14500}"/>
    <dgm:cxn modelId="{0DB8FFFF-C34D-9349-ACDC-A44A517AADBB}" type="presOf" srcId="{6101E242-AB3D-4248-A112-172CEF9D7E83}" destId="{42F52DAB-9EB3-1F43-A02E-79E01EA81583}" srcOrd="0" destOrd="0" presId="urn:microsoft.com/office/officeart/2005/8/layout/default"/>
    <dgm:cxn modelId="{50487D2D-207A-BE4B-B5EE-92BA8A7F0EE4}" type="presParOf" srcId="{42F52DAB-9EB3-1F43-A02E-79E01EA81583}" destId="{F60E199C-14ED-F040-A90E-4B7C86B59230}" srcOrd="0" destOrd="0" presId="urn:microsoft.com/office/officeart/2005/8/layout/default"/>
    <dgm:cxn modelId="{2DD19451-3D98-2E43-828C-6D0610F9544E}" type="presParOf" srcId="{42F52DAB-9EB3-1F43-A02E-79E01EA81583}" destId="{4569B858-57D9-C649-AAFE-495CFA8C28AF}" srcOrd="1" destOrd="0" presId="urn:microsoft.com/office/officeart/2005/8/layout/default"/>
    <dgm:cxn modelId="{97EBA139-92A1-6343-83E5-5EBF72468CD2}" type="presParOf" srcId="{42F52DAB-9EB3-1F43-A02E-79E01EA81583}" destId="{9CBD27E6-5F1A-974D-BF0A-AF0C14DDAE18}" srcOrd="2" destOrd="0" presId="urn:microsoft.com/office/officeart/2005/8/layout/default"/>
    <dgm:cxn modelId="{7C8C16F8-B723-334A-9568-CE7EAB9B9298}" type="presParOf" srcId="{42F52DAB-9EB3-1F43-A02E-79E01EA81583}" destId="{99AD1CB9-0C30-9141-9567-B1A0EBFF668B}" srcOrd="3" destOrd="0" presId="urn:microsoft.com/office/officeart/2005/8/layout/default"/>
    <dgm:cxn modelId="{C98E8E2A-0ACF-F64A-A1EF-F18FBD89C8D5}" type="presParOf" srcId="{42F52DAB-9EB3-1F43-A02E-79E01EA81583}" destId="{481324B9-B90A-E841-9510-78344B54AF2F}" srcOrd="4" destOrd="0" presId="urn:microsoft.com/office/officeart/2005/8/layout/default"/>
    <dgm:cxn modelId="{91D263F5-457B-4543-B673-2EAC29FFD4A4}" type="presParOf" srcId="{42F52DAB-9EB3-1F43-A02E-79E01EA81583}" destId="{2DEEA011-7B34-CC49-856E-513654F20118}" srcOrd="5" destOrd="0" presId="urn:microsoft.com/office/officeart/2005/8/layout/default"/>
    <dgm:cxn modelId="{3F688B38-9E2A-084F-91F3-30BAFE914490}" type="presParOf" srcId="{42F52DAB-9EB3-1F43-A02E-79E01EA81583}" destId="{C08EDC3E-374A-7840-AA0D-FE8650737F67}" srcOrd="6" destOrd="0" presId="urn:microsoft.com/office/officeart/2005/8/layout/default"/>
    <dgm:cxn modelId="{F2496108-7956-3B42-8C53-5342C05914AD}" type="presParOf" srcId="{42F52DAB-9EB3-1F43-A02E-79E01EA81583}" destId="{18254988-B1DB-804A-AF77-DEB2083B93CC}" srcOrd="7" destOrd="0" presId="urn:microsoft.com/office/officeart/2005/8/layout/default"/>
    <dgm:cxn modelId="{52EDEDDB-FA45-DE41-AC6A-7A4F185FD41A}" type="presParOf" srcId="{42F52DAB-9EB3-1F43-A02E-79E01EA81583}" destId="{9D1854CB-1DAC-CB45-80CD-A86C7A770DEB}"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446B6AC-9E73-4B27-84FC-2484A18C6A34}" type="doc">
      <dgm:prSet loTypeId="urn:microsoft.com/office/officeart/2017/3/layout/DropPinTimeline" loCatId="process" qsTypeId="urn:microsoft.com/office/officeart/2005/8/quickstyle/simple1" qsCatId="simple" csTypeId="urn:microsoft.com/office/officeart/2005/8/colors/accent1_2" csCatId="accent1" phldr="1"/>
      <dgm:spPr/>
      <dgm:t>
        <a:bodyPr/>
        <a:lstStyle/>
        <a:p>
          <a:endParaRPr lang="en-US"/>
        </a:p>
      </dgm:t>
    </dgm:pt>
    <dgm:pt modelId="{4BD31D3F-A124-48C2-86BD-509468E763A7}">
      <dgm:prSet/>
      <dgm:spPr/>
      <dgm:t>
        <a:bodyPr/>
        <a:lstStyle/>
        <a:p>
          <a:pPr>
            <a:defRPr b="1"/>
          </a:pPr>
          <a:r>
            <a:rPr lang="en-US" b="0" dirty="0"/>
            <a:t>July 2021 – October 2021</a:t>
          </a:r>
        </a:p>
      </dgm:t>
    </dgm:pt>
    <dgm:pt modelId="{7646F667-FD5F-4B12-AFC2-6EE69E10FFD7}" type="parTrans" cxnId="{195814D0-21BC-4E6F-B14A-0B7E79F7FFC5}">
      <dgm:prSet/>
      <dgm:spPr/>
      <dgm:t>
        <a:bodyPr/>
        <a:lstStyle/>
        <a:p>
          <a:endParaRPr lang="en-US"/>
        </a:p>
      </dgm:t>
    </dgm:pt>
    <dgm:pt modelId="{30E25896-AF2A-433D-A093-2B0184D6C8D6}" type="sibTrans" cxnId="{195814D0-21BC-4E6F-B14A-0B7E79F7FFC5}">
      <dgm:prSet/>
      <dgm:spPr/>
      <dgm:t>
        <a:bodyPr/>
        <a:lstStyle/>
        <a:p>
          <a:endParaRPr lang="en-US"/>
        </a:p>
      </dgm:t>
    </dgm:pt>
    <dgm:pt modelId="{F3ACA20E-4739-4AB8-B757-96ACFF0D4181}">
      <dgm:prSet phldr="0"/>
      <dgm:spPr/>
      <dgm:t>
        <a:bodyPr/>
        <a:lstStyle/>
        <a:p>
          <a:r>
            <a:rPr lang="en-US" dirty="0">
              <a:latin typeface="Calibri Light" panose="020F0302020204030204"/>
            </a:rPr>
            <a:t>Full</a:t>
          </a:r>
          <a:r>
            <a:rPr lang="en-US" dirty="0"/>
            <a:t> Commission meets to explore research needs. Chair will invite content experts to meetings to provide insight.</a:t>
          </a:r>
        </a:p>
      </dgm:t>
    </dgm:pt>
    <dgm:pt modelId="{00205895-132C-4284-97D0-ADA1310CD046}" type="parTrans" cxnId="{C9AE2CB5-B922-41A1-BA17-840B6BB72D41}">
      <dgm:prSet/>
      <dgm:spPr/>
      <dgm:t>
        <a:bodyPr/>
        <a:lstStyle/>
        <a:p>
          <a:endParaRPr lang="en-US"/>
        </a:p>
      </dgm:t>
    </dgm:pt>
    <dgm:pt modelId="{0C425EAF-5176-4F62-97F2-2DE8B8A44258}" type="sibTrans" cxnId="{C9AE2CB5-B922-41A1-BA17-840B6BB72D41}">
      <dgm:prSet/>
      <dgm:spPr/>
      <dgm:t>
        <a:bodyPr/>
        <a:lstStyle/>
        <a:p>
          <a:endParaRPr lang="en-US"/>
        </a:p>
      </dgm:t>
    </dgm:pt>
    <dgm:pt modelId="{B7C4942F-AC6C-47E6-9D2F-CD0BC40866A0}">
      <dgm:prSet/>
      <dgm:spPr/>
      <dgm:t>
        <a:bodyPr/>
        <a:lstStyle/>
        <a:p>
          <a:pPr>
            <a:defRPr b="1"/>
          </a:pPr>
          <a:r>
            <a:rPr lang="en-US" b="1">
              <a:latin typeface="Calibri Light" panose="020F0302020204030204"/>
            </a:rPr>
            <a:t>November 2021- February 2022</a:t>
          </a:r>
          <a:endParaRPr lang="en-US" b="1"/>
        </a:p>
      </dgm:t>
    </dgm:pt>
    <dgm:pt modelId="{C669C8A8-6052-4F58-A87C-67EB0DE69E39}" type="parTrans" cxnId="{69BBAF9E-64E9-4640-9CD6-268D2C3E57B6}">
      <dgm:prSet/>
      <dgm:spPr/>
      <dgm:t>
        <a:bodyPr/>
        <a:lstStyle/>
        <a:p>
          <a:endParaRPr lang="en-US"/>
        </a:p>
      </dgm:t>
    </dgm:pt>
    <dgm:pt modelId="{8AAA8E16-AB5E-49A1-826F-E15FF74B0897}" type="sibTrans" cxnId="{69BBAF9E-64E9-4640-9CD6-268D2C3E57B6}">
      <dgm:prSet/>
      <dgm:spPr/>
      <dgm:t>
        <a:bodyPr/>
        <a:lstStyle/>
        <a:p>
          <a:endParaRPr lang="en-US"/>
        </a:p>
      </dgm:t>
    </dgm:pt>
    <dgm:pt modelId="{CF6B4758-93C2-4327-ABCB-2A06C0F3D2E7}">
      <dgm:prSet/>
      <dgm:spPr/>
      <dgm:t>
        <a:bodyPr/>
        <a:lstStyle/>
        <a:p>
          <a:r>
            <a:rPr lang="en-US" b="0"/>
            <a:t>Workgroup meets as needed to develops 1st draft of the report</a:t>
          </a:r>
          <a:endParaRPr lang="en-US"/>
        </a:p>
      </dgm:t>
    </dgm:pt>
    <dgm:pt modelId="{F7F014FA-19B8-42D3-BC77-8DD5F324EE7A}" type="parTrans" cxnId="{9596373E-427F-417E-A4C1-CE9D4579DCDE}">
      <dgm:prSet/>
      <dgm:spPr/>
      <dgm:t>
        <a:bodyPr/>
        <a:lstStyle/>
        <a:p>
          <a:endParaRPr lang="en-US"/>
        </a:p>
      </dgm:t>
    </dgm:pt>
    <dgm:pt modelId="{03ECEB03-CB78-4D20-BCFE-66C5C3F7733A}" type="sibTrans" cxnId="{9596373E-427F-417E-A4C1-CE9D4579DCDE}">
      <dgm:prSet/>
      <dgm:spPr/>
      <dgm:t>
        <a:bodyPr/>
        <a:lstStyle/>
        <a:p>
          <a:endParaRPr lang="en-US"/>
        </a:p>
      </dgm:t>
    </dgm:pt>
    <dgm:pt modelId="{50EB24FE-531A-4729-9070-2193766D923E}">
      <dgm:prSet/>
      <dgm:spPr/>
      <dgm:t>
        <a:bodyPr/>
        <a:lstStyle/>
        <a:p>
          <a:pPr>
            <a:defRPr b="1"/>
          </a:pPr>
          <a:r>
            <a:rPr lang="en-US" b="1">
              <a:effectLst/>
              <a:latin typeface="Calibri Light" panose="020F0302020204030204" pitchFamily="34" charset="0"/>
              <a:cs typeface="Calibri Light" panose="020F0302020204030204" pitchFamily="34" charset="0"/>
            </a:rPr>
            <a:t>March 2022</a:t>
          </a:r>
        </a:p>
      </dgm:t>
    </dgm:pt>
    <dgm:pt modelId="{1F7098F3-BB35-4D04-B8B8-705E571C2A5A}" type="parTrans" cxnId="{615DB0E8-4881-4880-B44F-7F8C9BD84B09}">
      <dgm:prSet/>
      <dgm:spPr/>
      <dgm:t>
        <a:bodyPr/>
        <a:lstStyle/>
        <a:p>
          <a:endParaRPr lang="en-US"/>
        </a:p>
      </dgm:t>
    </dgm:pt>
    <dgm:pt modelId="{32D08B18-C278-44DA-BD79-EDC52D50D0DE}" type="sibTrans" cxnId="{615DB0E8-4881-4880-B44F-7F8C9BD84B09}">
      <dgm:prSet/>
      <dgm:spPr/>
      <dgm:t>
        <a:bodyPr/>
        <a:lstStyle/>
        <a:p>
          <a:endParaRPr lang="en-US"/>
        </a:p>
      </dgm:t>
    </dgm:pt>
    <dgm:pt modelId="{E36E0F7A-6599-4C6B-B0F3-81696219AEED}">
      <dgm:prSet/>
      <dgm:spPr/>
      <dgm:t>
        <a:bodyPr/>
        <a:lstStyle/>
        <a:p>
          <a:r>
            <a:rPr lang="en-US">
              <a:latin typeface="Calibri"/>
              <a:cs typeface="Calibri"/>
            </a:rPr>
            <a:t>Chair shares 1st draft with members via e-mail to solicit edits and comments </a:t>
          </a:r>
          <a:endParaRPr lang="en-US"/>
        </a:p>
      </dgm:t>
    </dgm:pt>
    <dgm:pt modelId="{29048B44-2352-4F67-9350-FE3E0D1879F1}" type="parTrans" cxnId="{72EB15FE-ABE1-467B-BAD1-AB0CB543CEC7}">
      <dgm:prSet/>
      <dgm:spPr/>
      <dgm:t>
        <a:bodyPr/>
        <a:lstStyle/>
        <a:p>
          <a:endParaRPr lang="en-US"/>
        </a:p>
      </dgm:t>
    </dgm:pt>
    <dgm:pt modelId="{3ED0BBE5-333A-4019-AC16-97C91941B70F}" type="sibTrans" cxnId="{72EB15FE-ABE1-467B-BAD1-AB0CB543CEC7}">
      <dgm:prSet/>
      <dgm:spPr/>
      <dgm:t>
        <a:bodyPr/>
        <a:lstStyle/>
        <a:p>
          <a:endParaRPr lang="en-US"/>
        </a:p>
      </dgm:t>
    </dgm:pt>
    <dgm:pt modelId="{97B796BA-E12D-479A-BCE8-5F876F9DD773}">
      <dgm:prSet/>
      <dgm:spPr/>
      <dgm:t>
        <a:bodyPr/>
        <a:lstStyle/>
        <a:p>
          <a:pPr>
            <a:defRPr b="1"/>
          </a:pPr>
          <a:r>
            <a:rPr lang="en-US">
              <a:latin typeface="Calibri Light" panose="020F0302020204030204"/>
            </a:rPr>
            <a:t>May 2022</a:t>
          </a:r>
          <a:endParaRPr lang="en-US"/>
        </a:p>
      </dgm:t>
    </dgm:pt>
    <dgm:pt modelId="{8AE45E4C-4AC0-4C98-97CC-6169E8058C07}" type="parTrans" cxnId="{7A204808-C405-4A4B-8221-2B794EB35089}">
      <dgm:prSet/>
      <dgm:spPr/>
      <dgm:t>
        <a:bodyPr/>
        <a:lstStyle/>
        <a:p>
          <a:endParaRPr lang="en-US"/>
        </a:p>
      </dgm:t>
    </dgm:pt>
    <dgm:pt modelId="{4F33D59D-B50F-4ED4-B1B0-235EDEC70759}" type="sibTrans" cxnId="{7A204808-C405-4A4B-8221-2B794EB35089}">
      <dgm:prSet/>
      <dgm:spPr/>
      <dgm:t>
        <a:bodyPr/>
        <a:lstStyle/>
        <a:p>
          <a:endParaRPr lang="en-US"/>
        </a:p>
      </dgm:t>
    </dgm:pt>
    <dgm:pt modelId="{0D6C9C15-517C-4ECB-B4EF-19ABFCC78657}">
      <dgm:prSet phldr="0"/>
      <dgm:spPr/>
      <dgm:t>
        <a:bodyPr/>
        <a:lstStyle/>
        <a:p>
          <a:r>
            <a:rPr lang="en-US">
              <a:latin typeface="Calibri"/>
              <a:cs typeface="Calibri"/>
            </a:rPr>
            <a:t>2nd draft of report shared with members via e-mail; members to </a:t>
          </a:r>
          <a:r>
            <a:rPr lang="en-US" b="0">
              <a:latin typeface="Calibri"/>
              <a:cs typeface="Calibri"/>
            </a:rPr>
            <a:t>share draft with their organizational leadership for approval</a:t>
          </a:r>
          <a:endParaRPr lang="en-US" b="0">
            <a:latin typeface="Calibri Light" panose="020F0302020204030204"/>
            <a:cs typeface="Calibri Light" panose="020F0302020204030204"/>
          </a:endParaRPr>
        </a:p>
      </dgm:t>
    </dgm:pt>
    <dgm:pt modelId="{35CD274F-31DA-4AE1-A96E-317F8A9866B0}" type="parTrans" cxnId="{BE1A57A1-5704-428F-9212-3CE17D4DA918}">
      <dgm:prSet/>
      <dgm:spPr/>
      <dgm:t>
        <a:bodyPr/>
        <a:lstStyle/>
        <a:p>
          <a:endParaRPr lang="en-US"/>
        </a:p>
      </dgm:t>
    </dgm:pt>
    <dgm:pt modelId="{9C796B9A-9E2D-43D0-8F57-CBFD362BC647}" type="sibTrans" cxnId="{BE1A57A1-5704-428F-9212-3CE17D4DA918}">
      <dgm:prSet/>
      <dgm:spPr/>
      <dgm:t>
        <a:bodyPr/>
        <a:lstStyle/>
        <a:p>
          <a:endParaRPr lang="en-US"/>
        </a:p>
      </dgm:t>
    </dgm:pt>
    <dgm:pt modelId="{76F39586-8407-4D50-8227-6A95B040230B}">
      <dgm:prSet phldr="0"/>
      <dgm:spPr/>
      <dgm:t>
        <a:bodyPr/>
        <a:lstStyle/>
        <a:p>
          <a:r>
            <a:rPr lang="en-US" b="0" i="0">
              <a:latin typeface="Calibri"/>
              <a:cs typeface="Calibri"/>
            </a:rPr>
            <a:t>Final</a:t>
          </a:r>
          <a:r>
            <a:rPr lang="en-US" b="0" i="1">
              <a:latin typeface="Calibri"/>
              <a:cs typeface="Calibri"/>
            </a:rPr>
            <a:t> </a:t>
          </a:r>
          <a:r>
            <a:rPr lang="en-US" b="0" i="0">
              <a:latin typeface="Calibri"/>
              <a:cs typeface="Calibri"/>
            </a:rPr>
            <a:t>d</a:t>
          </a:r>
          <a:r>
            <a:rPr lang="en-US" b="0">
              <a:latin typeface="Calibri"/>
              <a:cs typeface="Calibri"/>
            </a:rPr>
            <a:t>raft</a:t>
          </a:r>
          <a:r>
            <a:rPr lang="en-US" b="0" i="1">
              <a:latin typeface="Calibri"/>
              <a:cs typeface="Calibri"/>
            </a:rPr>
            <a:t> </a:t>
          </a:r>
          <a:r>
            <a:rPr lang="en-US" b="0">
              <a:latin typeface="Calibri"/>
              <a:cs typeface="Calibri"/>
            </a:rPr>
            <a:t>submitted for DPH/EOHHS approval</a:t>
          </a:r>
        </a:p>
      </dgm:t>
    </dgm:pt>
    <dgm:pt modelId="{2B00D9B4-A90A-400B-B563-BB859A040FBA}" type="parTrans" cxnId="{9B0467C1-75D0-4D4D-B6CA-799D186AB583}">
      <dgm:prSet/>
      <dgm:spPr/>
      <dgm:t>
        <a:bodyPr/>
        <a:lstStyle/>
        <a:p>
          <a:endParaRPr lang="en-US"/>
        </a:p>
      </dgm:t>
    </dgm:pt>
    <dgm:pt modelId="{3C374124-24F2-45DF-87B7-B3A26BFDAD70}" type="sibTrans" cxnId="{9B0467C1-75D0-4D4D-B6CA-799D186AB583}">
      <dgm:prSet/>
      <dgm:spPr/>
      <dgm:t>
        <a:bodyPr/>
        <a:lstStyle/>
        <a:p>
          <a:endParaRPr lang="en-US"/>
        </a:p>
      </dgm:t>
    </dgm:pt>
    <dgm:pt modelId="{1DE9BBF2-175D-4B6E-8584-ACB5AE59B4EE}">
      <dgm:prSet phldr="0"/>
      <dgm:spPr/>
      <dgm:t>
        <a:bodyPr/>
        <a:lstStyle/>
        <a:p>
          <a:pPr>
            <a:defRPr b="1"/>
          </a:pPr>
          <a:r>
            <a:rPr lang="en-US" b="0">
              <a:latin typeface="Calibri"/>
              <a:cs typeface="Calibri"/>
            </a:rPr>
            <a:t>June 2022</a:t>
          </a:r>
          <a:endParaRPr lang="en-US">
            <a:latin typeface="Calibri"/>
            <a:cs typeface="Calibri"/>
          </a:endParaRPr>
        </a:p>
      </dgm:t>
    </dgm:pt>
    <dgm:pt modelId="{78110132-65DB-4129-A103-FD4E41182542}" type="parTrans" cxnId="{56BB6242-2A71-4B5E-9AC3-BE4032181F38}">
      <dgm:prSet/>
      <dgm:spPr/>
      <dgm:t>
        <a:bodyPr/>
        <a:lstStyle/>
        <a:p>
          <a:endParaRPr lang="en-US"/>
        </a:p>
      </dgm:t>
    </dgm:pt>
    <dgm:pt modelId="{2E7D5CDD-6A82-4196-BBB2-A639D9BAA1DE}" type="sibTrans" cxnId="{56BB6242-2A71-4B5E-9AC3-BE4032181F38}">
      <dgm:prSet/>
      <dgm:spPr/>
      <dgm:t>
        <a:bodyPr/>
        <a:lstStyle/>
        <a:p>
          <a:endParaRPr lang="en-US"/>
        </a:p>
      </dgm:t>
    </dgm:pt>
    <dgm:pt modelId="{84F5CE8A-0D3F-4183-A874-B526496B3ED6}">
      <dgm:prSet phldr="0"/>
      <dgm:spPr/>
      <dgm:t>
        <a:bodyPr/>
        <a:lstStyle/>
        <a:p>
          <a:pPr>
            <a:defRPr b="1"/>
          </a:pPr>
          <a:r>
            <a:rPr lang="en-US" b="0">
              <a:latin typeface="Calibri"/>
              <a:cs typeface="Calibri"/>
            </a:rPr>
            <a:t>July/August 2022</a:t>
          </a:r>
        </a:p>
      </dgm:t>
    </dgm:pt>
    <dgm:pt modelId="{1C033D65-AA23-46E9-97C4-F4B890B85890}" type="parTrans" cxnId="{864B6946-BC74-484C-AF15-0C9443C290C8}">
      <dgm:prSet/>
      <dgm:spPr/>
      <dgm:t>
        <a:bodyPr/>
        <a:lstStyle/>
        <a:p>
          <a:endParaRPr lang="en-US"/>
        </a:p>
      </dgm:t>
    </dgm:pt>
    <dgm:pt modelId="{6F3D896C-5B4B-4929-AFF1-1E6C053549EE}" type="sibTrans" cxnId="{864B6946-BC74-484C-AF15-0C9443C290C8}">
      <dgm:prSet/>
      <dgm:spPr/>
      <dgm:t>
        <a:bodyPr/>
        <a:lstStyle/>
        <a:p>
          <a:endParaRPr lang="en-US"/>
        </a:p>
      </dgm:t>
    </dgm:pt>
    <dgm:pt modelId="{54798492-A00D-40E2-BBBA-EFDE3B5A24F0}">
      <dgm:prSet phldr="0"/>
      <dgm:spPr/>
      <dgm:t>
        <a:bodyPr/>
        <a:lstStyle/>
        <a:p>
          <a:r>
            <a:rPr lang="en-US" b="0" i="0">
              <a:latin typeface="Calibri"/>
              <a:cs typeface="Calibri"/>
            </a:rPr>
            <a:t>Approved final draft</a:t>
          </a:r>
          <a:r>
            <a:rPr lang="en-US" b="0">
              <a:latin typeface="Calibri"/>
              <a:cs typeface="Calibri"/>
            </a:rPr>
            <a:t> sent to Commission members (in-person meeting)</a:t>
          </a:r>
        </a:p>
      </dgm:t>
    </dgm:pt>
    <dgm:pt modelId="{364D9F2C-A426-4640-B30C-85753C7B0B04}" type="parTrans" cxnId="{C1508B84-8CDC-46D6-A01D-B25C42840E71}">
      <dgm:prSet/>
      <dgm:spPr/>
      <dgm:t>
        <a:bodyPr/>
        <a:lstStyle/>
        <a:p>
          <a:endParaRPr lang="en-US"/>
        </a:p>
      </dgm:t>
    </dgm:pt>
    <dgm:pt modelId="{7536F45D-5A61-4882-BF5C-C30D02A39105}" type="sibTrans" cxnId="{C1508B84-8CDC-46D6-A01D-B25C42840E71}">
      <dgm:prSet/>
      <dgm:spPr/>
      <dgm:t>
        <a:bodyPr/>
        <a:lstStyle/>
        <a:p>
          <a:endParaRPr lang="en-US"/>
        </a:p>
      </dgm:t>
    </dgm:pt>
    <dgm:pt modelId="{C2E69932-90D1-4768-A403-B6BE5EC5741A}">
      <dgm:prSet phldr="0"/>
      <dgm:spPr/>
      <dgm:t>
        <a:bodyPr/>
        <a:lstStyle/>
        <a:p>
          <a:pPr>
            <a:defRPr b="1"/>
          </a:pPr>
          <a:r>
            <a:rPr lang="en-US" b="0">
              <a:latin typeface="Calibri"/>
              <a:cs typeface="Calibri"/>
            </a:rPr>
            <a:t>September 22, 2022</a:t>
          </a:r>
        </a:p>
      </dgm:t>
    </dgm:pt>
    <dgm:pt modelId="{B1DA762F-57B8-40AB-8BAC-5AA2FAF470CB}" type="parTrans" cxnId="{066AC505-9737-45AF-81E2-97B357D8DD6E}">
      <dgm:prSet/>
      <dgm:spPr/>
      <dgm:t>
        <a:bodyPr/>
        <a:lstStyle/>
        <a:p>
          <a:endParaRPr lang="en-US"/>
        </a:p>
      </dgm:t>
    </dgm:pt>
    <dgm:pt modelId="{9CED3BE2-BA1F-414B-A2BB-657FD838ACB3}" type="sibTrans" cxnId="{066AC505-9737-45AF-81E2-97B357D8DD6E}">
      <dgm:prSet/>
      <dgm:spPr/>
      <dgm:t>
        <a:bodyPr/>
        <a:lstStyle/>
        <a:p>
          <a:endParaRPr lang="en-US"/>
        </a:p>
      </dgm:t>
    </dgm:pt>
    <dgm:pt modelId="{D09159A2-B814-4146-AE22-E099D7D53880}">
      <dgm:prSet phldr="0"/>
      <dgm:spPr/>
      <dgm:t>
        <a:bodyPr/>
        <a:lstStyle/>
        <a:p>
          <a:r>
            <a:rPr lang="en-US"/>
            <a:t>Approved final draft delivered to legislature and EOHHS Secretary</a:t>
          </a:r>
        </a:p>
      </dgm:t>
    </dgm:pt>
    <dgm:pt modelId="{4ADFF6EF-B552-47A7-AC93-E79BAFBE976D}" type="parTrans" cxnId="{4F3ADD04-6E84-4D9A-8817-0DABD72B9913}">
      <dgm:prSet/>
      <dgm:spPr/>
      <dgm:t>
        <a:bodyPr/>
        <a:lstStyle/>
        <a:p>
          <a:endParaRPr lang="en-US"/>
        </a:p>
      </dgm:t>
    </dgm:pt>
    <dgm:pt modelId="{767036EF-FCB9-4255-A603-3E0387A85F0A}" type="sibTrans" cxnId="{4F3ADD04-6E84-4D9A-8817-0DABD72B9913}">
      <dgm:prSet/>
      <dgm:spPr/>
      <dgm:t>
        <a:bodyPr/>
        <a:lstStyle/>
        <a:p>
          <a:endParaRPr lang="en-US"/>
        </a:p>
      </dgm:t>
    </dgm:pt>
    <dgm:pt modelId="{549DB6EB-7F98-4DCC-995F-13031B2A972B}">
      <dgm:prSet phldr="0"/>
      <dgm:spPr/>
      <dgm:t>
        <a:bodyPr/>
        <a:lstStyle/>
        <a:p>
          <a:pPr>
            <a:defRPr b="1"/>
          </a:pPr>
          <a:r>
            <a:rPr lang="en-US" b="1">
              <a:latin typeface="Calibri Light" panose="020F0302020204030204"/>
            </a:rPr>
            <a:t>October 26, 2021</a:t>
          </a:r>
        </a:p>
      </dgm:t>
    </dgm:pt>
    <dgm:pt modelId="{CE8F302D-93F3-4958-ADBE-AD8DE66E17AA}" type="parTrans" cxnId="{48C3E6D4-9F5B-4E8E-B224-0A2BC859A7C4}">
      <dgm:prSet/>
      <dgm:spPr/>
      <dgm:t>
        <a:bodyPr/>
        <a:lstStyle/>
        <a:p>
          <a:endParaRPr lang="en-US"/>
        </a:p>
      </dgm:t>
    </dgm:pt>
    <dgm:pt modelId="{3A27DE8A-F1E5-4779-9922-60EB6E02BC19}" type="sibTrans" cxnId="{48C3E6D4-9F5B-4E8E-B224-0A2BC859A7C4}">
      <dgm:prSet/>
      <dgm:spPr/>
      <dgm:t>
        <a:bodyPr/>
        <a:lstStyle/>
        <a:p>
          <a:endParaRPr lang="en-US"/>
        </a:p>
      </dgm:t>
    </dgm:pt>
    <dgm:pt modelId="{AC4E6417-8940-4CF0-9EA5-BE709C66EB76}">
      <dgm:prSet phldr="0"/>
      <dgm:spPr/>
      <dgm:t>
        <a:bodyPr/>
        <a:lstStyle/>
        <a:p>
          <a:r>
            <a:rPr lang="en-US" b="0">
              <a:latin typeface="Calibri Light" panose="020F0302020204030204"/>
            </a:rPr>
            <a:t>Recruit report drafting work group members</a:t>
          </a:r>
          <a:endParaRPr lang="en-US"/>
        </a:p>
      </dgm:t>
    </dgm:pt>
    <dgm:pt modelId="{A9CFFFC0-D614-47EF-86D5-047840999D29}" type="parTrans" cxnId="{D0C8FA7C-21B4-47F6-836A-0C4F02B7C381}">
      <dgm:prSet/>
      <dgm:spPr/>
      <dgm:t>
        <a:bodyPr/>
        <a:lstStyle/>
        <a:p>
          <a:endParaRPr lang="en-US"/>
        </a:p>
      </dgm:t>
    </dgm:pt>
    <dgm:pt modelId="{6D8250E6-88DE-42A3-B488-98A702E1A2C4}" type="sibTrans" cxnId="{D0C8FA7C-21B4-47F6-836A-0C4F02B7C381}">
      <dgm:prSet/>
      <dgm:spPr/>
      <dgm:t>
        <a:bodyPr/>
        <a:lstStyle/>
        <a:p>
          <a:endParaRPr lang="en-US"/>
        </a:p>
      </dgm:t>
    </dgm:pt>
    <dgm:pt modelId="{FF4CB3E6-D5F5-4DFC-90F4-29EB655FA711}">
      <dgm:prSet phldr="0"/>
      <dgm:spPr/>
      <dgm:t>
        <a:bodyPr/>
        <a:lstStyle/>
        <a:p>
          <a:r>
            <a:rPr lang="en-US" b="0">
              <a:latin typeface="Calibri Light" panose="020F0302020204030204"/>
            </a:rPr>
            <a:t>Presentation of a guiding framework</a:t>
          </a:r>
        </a:p>
      </dgm:t>
    </dgm:pt>
    <dgm:pt modelId="{65CDD9EB-F911-49F2-BCDD-238302134BDB}" type="parTrans" cxnId="{5F150018-8B67-4352-8B5E-45B1EFE5F2F7}">
      <dgm:prSet/>
      <dgm:spPr/>
      <dgm:t>
        <a:bodyPr/>
        <a:lstStyle/>
        <a:p>
          <a:endParaRPr lang="en-US"/>
        </a:p>
      </dgm:t>
    </dgm:pt>
    <dgm:pt modelId="{CECC6591-3778-438A-BFDA-B510A5068FCE}" type="sibTrans" cxnId="{5F150018-8B67-4352-8B5E-45B1EFE5F2F7}">
      <dgm:prSet/>
      <dgm:spPr/>
      <dgm:t>
        <a:bodyPr/>
        <a:lstStyle/>
        <a:p>
          <a:endParaRPr lang="en-US"/>
        </a:p>
      </dgm:t>
    </dgm:pt>
    <dgm:pt modelId="{FCFD415A-A093-44C4-A7A7-7717E4D97046}" type="pres">
      <dgm:prSet presAssocID="{3446B6AC-9E73-4B27-84FC-2484A18C6A34}" presName="root" presStyleCnt="0">
        <dgm:presLayoutVars>
          <dgm:chMax/>
          <dgm:chPref/>
          <dgm:animLvl val="lvl"/>
        </dgm:presLayoutVars>
      </dgm:prSet>
      <dgm:spPr/>
    </dgm:pt>
    <dgm:pt modelId="{93DA9957-804E-4EDE-AB7D-4B1A073FF9AB}" type="pres">
      <dgm:prSet presAssocID="{3446B6AC-9E73-4B27-84FC-2484A18C6A34}" presName="divider" presStyleLbl="fgAcc1" presStyleIdx="0" presStyleCnt="9"/>
      <dgm:spPr>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tailEnd type="triangle" w="lg" len="lg"/>
        </a:ln>
        <a:effectLst/>
      </dgm:spPr>
    </dgm:pt>
    <dgm:pt modelId="{543FF874-9D95-4475-A80D-F8B4646A2620}" type="pres">
      <dgm:prSet presAssocID="{3446B6AC-9E73-4B27-84FC-2484A18C6A34}" presName="nodes" presStyleCnt="0">
        <dgm:presLayoutVars>
          <dgm:chMax/>
          <dgm:chPref/>
          <dgm:animLvl val="lvl"/>
        </dgm:presLayoutVars>
      </dgm:prSet>
      <dgm:spPr/>
    </dgm:pt>
    <dgm:pt modelId="{BDBB6B7F-C417-4FBF-8069-4C26498F60BF}" type="pres">
      <dgm:prSet presAssocID="{4BD31D3F-A124-48C2-86BD-509468E763A7}" presName="composite" presStyleCnt="0"/>
      <dgm:spPr/>
    </dgm:pt>
    <dgm:pt modelId="{A22469D8-7122-4F6B-BDF6-9082871A2AF2}" type="pres">
      <dgm:prSet presAssocID="{4BD31D3F-A124-48C2-86BD-509468E763A7}" presName="ConnectorPoint" presStyleLbl="lnNode1" presStyleIdx="0" presStyleCnt="8"/>
      <dgm:spPr>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3A5429D4-21FE-40BC-A586-03F491871741}" type="pres">
      <dgm:prSet presAssocID="{4BD31D3F-A124-48C2-86BD-509468E763A7}" presName="DropPinPlaceHolder" presStyleCnt="0"/>
      <dgm:spPr/>
    </dgm:pt>
    <dgm:pt modelId="{57571065-C866-4808-B9B9-AC1E01182B14}" type="pres">
      <dgm:prSet presAssocID="{4BD31D3F-A124-48C2-86BD-509468E763A7}" presName="DropPin" presStyleLbl="alignNode1" presStyleIdx="0" presStyleCnt="8"/>
      <dgm:spPr/>
    </dgm:pt>
    <dgm:pt modelId="{0776D753-9D79-4118-AA8B-037F2ECB3F78}" type="pres">
      <dgm:prSet presAssocID="{4BD31D3F-A124-48C2-86BD-509468E763A7}" presName="Ellipse" presStyleLbl="fgAcc1" presStyleIdx="1" presStyleCnt="9"/>
      <dgm:spPr>
        <a:solidFill>
          <a:schemeClr val="lt1">
            <a:alpha val="90000"/>
            <a:hueOff val="0"/>
            <a:satOff val="0"/>
            <a:lumOff val="0"/>
            <a:alphaOff val="0"/>
          </a:schemeClr>
        </a:solidFill>
        <a:ln w="12700" cap="flat" cmpd="sng" algn="ctr">
          <a:noFill/>
          <a:prstDash val="solid"/>
          <a:miter lim="800000"/>
        </a:ln>
        <a:effectLst/>
      </dgm:spPr>
    </dgm:pt>
    <dgm:pt modelId="{BA75B2BC-D993-499F-97BF-06467B3246D2}" type="pres">
      <dgm:prSet presAssocID="{4BD31D3F-A124-48C2-86BD-509468E763A7}" presName="L2TextContainer" presStyleLbl="revTx" presStyleIdx="0" presStyleCnt="16">
        <dgm:presLayoutVars>
          <dgm:bulletEnabled val="1"/>
        </dgm:presLayoutVars>
      </dgm:prSet>
      <dgm:spPr/>
    </dgm:pt>
    <dgm:pt modelId="{981B77C8-200B-4AE1-B5A6-D1F4B3EE9827}" type="pres">
      <dgm:prSet presAssocID="{4BD31D3F-A124-48C2-86BD-509468E763A7}" presName="L1TextContainer" presStyleLbl="revTx" presStyleIdx="1" presStyleCnt="16">
        <dgm:presLayoutVars>
          <dgm:chMax val="1"/>
          <dgm:chPref val="1"/>
          <dgm:bulletEnabled val="1"/>
        </dgm:presLayoutVars>
      </dgm:prSet>
      <dgm:spPr/>
    </dgm:pt>
    <dgm:pt modelId="{2DFDA9D3-4AE5-4C74-BD7C-ABC972AFA35B}" type="pres">
      <dgm:prSet presAssocID="{4BD31D3F-A124-48C2-86BD-509468E763A7}" presName="ConnectLine" presStyleLbl="sibTrans1D1" presStyleIdx="0" presStyleCnt="8"/>
      <dgm:spPr>
        <a:noFill/>
        <a:ln w="12700" cap="flat" cmpd="sng" algn="ctr">
          <a:solidFill>
            <a:schemeClr val="accent1">
              <a:hueOff val="0"/>
              <a:satOff val="0"/>
              <a:lumOff val="0"/>
              <a:alphaOff val="0"/>
            </a:schemeClr>
          </a:solidFill>
          <a:prstDash val="dash"/>
          <a:miter lim="800000"/>
        </a:ln>
        <a:effectLst/>
      </dgm:spPr>
    </dgm:pt>
    <dgm:pt modelId="{B74C4D38-C1B3-4D64-A01F-1E9012731733}" type="pres">
      <dgm:prSet presAssocID="{4BD31D3F-A124-48C2-86BD-509468E763A7}" presName="EmptyPlaceHolder" presStyleCnt="0"/>
      <dgm:spPr/>
    </dgm:pt>
    <dgm:pt modelId="{BDBB8804-866F-4A11-B89E-31C2862AED97}" type="pres">
      <dgm:prSet presAssocID="{30E25896-AF2A-433D-A093-2B0184D6C8D6}" presName="spaceBetweenRectangles" presStyleCnt="0"/>
      <dgm:spPr/>
    </dgm:pt>
    <dgm:pt modelId="{F109D7F1-9043-4718-AE49-7CEFB3C7ECCA}" type="pres">
      <dgm:prSet presAssocID="{549DB6EB-7F98-4DCC-995F-13031B2A972B}" presName="composite" presStyleCnt="0"/>
      <dgm:spPr/>
    </dgm:pt>
    <dgm:pt modelId="{8668CBFC-C739-47B8-8E78-1A529EE79E53}" type="pres">
      <dgm:prSet presAssocID="{549DB6EB-7F98-4DCC-995F-13031B2A972B}" presName="ConnectorPoint" presStyleLbl="lnNode1" presStyleIdx="1" presStyleCnt="8"/>
      <dgm:spPr>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A1D83930-BDAA-4655-82AB-BB1C7416E401}" type="pres">
      <dgm:prSet presAssocID="{549DB6EB-7F98-4DCC-995F-13031B2A972B}" presName="DropPinPlaceHolder" presStyleCnt="0"/>
      <dgm:spPr/>
    </dgm:pt>
    <dgm:pt modelId="{1FA075BD-3569-41E0-9DE1-149A1BFB4892}" type="pres">
      <dgm:prSet presAssocID="{549DB6EB-7F98-4DCC-995F-13031B2A972B}" presName="DropPin" presStyleLbl="alignNode1" presStyleIdx="1" presStyleCnt="8"/>
      <dgm:spPr/>
    </dgm:pt>
    <dgm:pt modelId="{D674413A-43F7-4C53-B9B1-EDE95F55EA90}" type="pres">
      <dgm:prSet presAssocID="{549DB6EB-7F98-4DCC-995F-13031B2A972B}" presName="Ellipse" presStyleLbl="fgAcc1" presStyleIdx="2" presStyleCnt="9"/>
      <dgm:spPr>
        <a:solidFill>
          <a:schemeClr val="lt1">
            <a:alpha val="90000"/>
            <a:hueOff val="0"/>
            <a:satOff val="0"/>
            <a:lumOff val="0"/>
            <a:alphaOff val="0"/>
          </a:schemeClr>
        </a:solidFill>
        <a:ln w="12700" cap="flat" cmpd="sng" algn="ctr">
          <a:noFill/>
          <a:prstDash val="solid"/>
          <a:miter lim="800000"/>
        </a:ln>
        <a:effectLst/>
      </dgm:spPr>
    </dgm:pt>
    <dgm:pt modelId="{E3930179-7DC6-45C3-A224-8BFE0C571ED1}" type="pres">
      <dgm:prSet presAssocID="{549DB6EB-7F98-4DCC-995F-13031B2A972B}" presName="L2TextContainer" presStyleLbl="revTx" presStyleIdx="2" presStyleCnt="16">
        <dgm:presLayoutVars>
          <dgm:bulletEnabled val="1"/>
        </dgm:presLayoutVars>
      </dgm:prSet>
      <dgm:spPr/>
    </dgm:pt>
    <dgm:pt modelId="{25F03948-2812-4069-B802-D67C75C7F86F}" type="pres">
      <dgm:prSet presAssocID="{549DB6EB-7F98-4DCC-995F-13031B2A972B}" presName="L1TextContainer" presStyleLbl="revTx" presStyleIdx="3" presStyleCnt="16">
        <dgm:presLayoutVars>
          <dgm:chMax val="1"/>
          <dgm:chPref val="1"/>
          <dgm:bulletEnabled val="1"/>
        </dgm:presLayoutVars>
      </dgm:prSet>
      <dgm:spPr/>
    </dgm:pt>
    <dgm:pt modelId="{31A4A654-F4EA-4B91-938F-8C9C7BE97680}" type="pres">
      <dgm:prSet presAssocID="{549DB6EB-7F98-4DCC-995F-13031B2A972B}" presName="ConnectLine" presStyleLbl="sibTrans1D1" presStyleIdx="1" presStyleCnt="8"/>
      <dgm:spPr>
        <a:noFill/>
        <a:ln w="12700" cap="flat" cmpd="sng" algn="ctr">
          <a:solidFill>
            <a:schemeClr val="accent1">
              <a:hueOff val="0"/>
              <a:satOff val="0"/>
              <a:lumOff val="0"/>
              <a:alphaOff val="0"/>
            </a:schemeClr>
          </a:solidFill>
          <a:prstDash val="dash"/>
          <a:miter lim="800000"/>
        </a:ln>
        <a:effectLst/>
      </dgm:spPr>
    </dgm:pt>
    <dgm:pt modelId="{F95A33FA-0FDC-4E35-A844-AD7669590F1A}" type="pres">
      <dgm:prSet presAssocID="{549DB6EB-7F98-4DCC-995F-13031B2A972B}" presName="EmptyPlaceHolder" presStyleCnt="0"/>
      <dgm:spPr/>
    </dgm:pt>
    <dgm:pt modelId="{7AB6EF60-89F9-4AD2-9C13-9116341E9283}" type="pres">
      <dgm:prSet presAssocID="{3A27DE8A-F1E5-4779-9922-60EB6E02BC19}" presName="spaceBetweenRectangles" presStyleCnt="0"/>
      <dgm:spPr/>
    </dgm:pt>
    <dgm:pt modelId="{F0392EF6-215F-4C8A-B361-BBAB2F341144}" type="pres">
      <dgm:prSet presAssocID="{B7C4942F-AC6C-47E6-9D2F-CD0BC40866A0}" presName="composite" presStyleCnt="0"/>
      <dgm:spPr/>
    </dgm:pt>
    <dgm:pt modelId="{D284B1BC-8A56-4568-9E1B-8818C55826B9}" type="pres">
      <dgm:prSet presAssocID="{B7C4942F-AC6C-47E6-9D2F-CD0BC40866A0}" presName="ConnectorPoint" presStyleLbl="lnNode1" presStyleIdx="2" presStyleCnt="8"/>
      <dgm:spPr>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0B7432DC-A58B-44C9-8B0C-FBD492A071F9}" type="pres">
      <dgm:prSet presAssocID="{B7C4942F-AC6C-47E6-9D2F-CD0BC40866A0}" presName="DropPinPlaceHolder" presStyleCnt="0"/>
      <dgm:spPr/>
    </dgm:pt>
    <dgm:pt modelId="{09040764-EA76-417A-AF59-74FFE52FD64C}" type="pres">
      <dgm:prSet presAssocID="{B7C4942F-AC6C-47E6-9D2F-CD0BC40866A0}" presName="DropPin" presStyleLbl="alignNode1" presStyleIdx="2" presStyleCnt="8"/>
      <dgm:spPr/>
    </dgm:pt>
    <dgm:pt modelId="{87AF2CDC-465A-4D2D-89BC-D24E5220371F}" type="pres">
      <dgm:prSet presAssocID="{B7C4942F-AC6C-47E6-9D2F-CD0BC40866A0}" presName="Ellipse" presStyleLbl="fgAcc1" presStyleIdx="3" presStyleCnt="9"/>
      <dgm:spPr>
        <a:solidFill>
          <a:schemeClr val="lt1">
            <a:alpha val="90000"/>
            <a:hueOff val="0"/>
            <a:satOff val="0"/>
            <a:lumOff val="0"/>
            <a:alphaOff val="0"/>
          </a:schemeClr>
        </a:solidFill>
        <a:ln w="12700" cap="flat" cmpd="sng" algn="ctr">
          <a:noFill/>
          <a:prstDash val="solid"/>
          <a:miter lim="800000"/>
        </a:ln>
        <a:effectLst/>
      </dgm:spPr>
    </dgm:pt>
    <dgm:pt modelId="{A4CC3EA1-662B-4A6B-8B54-9C263BEE6C99}" type="pres">
      <dgm:prSet presAssocID="{B7C4942F-AC6C-47E6-9D2F-CD0BC40866A0}" presName="L2TextContainer" presStyleLbl="revTx" presStyleIdx="4" presStyleCnt="16">
        <dgm:presLayoutVars>
          <dgm:bulletEnabled val="1"/>
        </dgm:presLayoutVars>
      </dgm:prSet>
      <dgm:spPr/>
    </dgm:pt>
    <dgm:pt modelId="{08F8BA30-7BCA-412D-828D-2F7B99D17950}" type="pres">
      <dgm:prSet presAssocID="{B7C4942F-AC6C-47E6-9D2F-CD0BC40866A0}" presName="L1TextContainer" presStyleLbl="revTx" presStyleIdx="5" presStyleCnt="16">
        <dgm:presLayoutVars>
          <dgm:chMax val="1"/>
          <dgm:chPref val="1"/>
          <dgm:bulletEnabled val="1"/>
        </dgm:presLayoutVars>
      </dgm:prSet>
      <dgm:spPr/>
    </dgm:pt>
    <dgm:pt modelId="{C43BB607-EB2C-4A26-8CE6-88EC200CB892}" type="pres">
      <dgm:prSet presAssocID="{B7C4942F-AC6C-47E6-9D2F-CD0BC40866A0}" presName="ConnectLine" presStyleLbl="sibTrans1D1" presStyleIdx="2" presStyleCnt="8"/>
      <dgm:spPr>
        <a:noFill/>
        <a:ln w="12700" cap="flat" cmpd="sng" algn="ctr">
          <a:solidFill>
            <a:schemeClr val="accent1">
              <a:hueOff val="0"/>
              <a:satOff val="0"/>
              <a:lumOff val="0"/>
              <a:alphaOff val="0"/>
            </a:schemeClr>
          </a:solidFill>
          <a:prstDash val="dash"/>
          <a:miter lim="800000"/>
        </a:ln>
        <a:effectLst/>
      </dgm:spPr>
    </dgm:pt>
    <dgm:pt modelId="{550D17E8-17AE-4D0C-BE60-D1F091E70CF8}" type="pres">
      <dgm:prSet presAssocID="{B7C4942F-AC6C-47E6-9D2F-CD0BC40866A0}" presName="EmptyPlaceHolder" presStyleCnt="0"/>
      <dgm:spPr/>
    </dgm:pt>
    <dgm:pt modelId="{D3A1AE60-BFC5-4067-A145-5D5DB97B7E15}" type="pres">
      <dgm:prSet presAssocID="{8AAA8E16-AB5E-49A1-826F-E15FF74B0897}" presName="spaceBetweenRectangles" presStyleCnt="0"/>
      <dgm:spPr/>
    </dgm:pt>
    <dgm:pt modelId="{B9C6E5A7-75D7-4797-A476-FD84C49FBF51}" type="pres">
      <dgm:prSet presAssocID="{50EB24FE-531A-4729-9070-2193766D923E}" presName="composite" presStyleCnt="0"/>
      <dgm:spPr/>
    </dgm:pt>
    <dgm:pt modelId="{637ED66C-F198-4225-9BC5-8515A201388D}" type="pres">
      <dgm:prSet presAssocID="{50EB24FE-531A-4729-9070-2193766D923E}" presName="ConnectorPoint" presStyleLbl="lnNode1" presStyleIdx="3" presStyleCnt="8"/>
      <dgm:spPr>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124D4DCD-8E11-4CD4-8150-0CA404C745C1}" type="pres">
      <dgm:prSet presAssocID="{50EB24FE-531A-4729-9070-2193766D923E}" presName="DropPinPlaceHolder" presStyleCnt="0"/>
      <dgm:spPr/>
    </dgm:pt>
    <dgm:pt modelId="{6B229A45-7FF5-4689-ADDF-090C883B9C26}" type="pres">
      <dgm:prSet presAssocID="{50EB24FE-531A-4729-9070-2193766D923E}" presName="DropPin" presStyleLbl="alignNode1" presStyleIdx="3" presStyleCnt="8"/>
      <dgm:spPr>
        <a:solidFill>
          <a:srgbClr val="406DBB"/>
        </a:solidFill>
      </dgm:spPr>
    </dgm:pt>
    <dgm:pt modelId="{8ED42446-B8E1-4499-8DC9-44FE2AEAAE20}" type="pres">
      <dgm:prSet presAssocID="{50EB24FE-531A-4729-9070-2193766D923E}" presName="Ellipse" presStyleLbl="fgAcc1" presStyleIdx="4" presStyleCnt="9"/>
      <dgm:spPr>
        <a:solidFill>
          <a:schemeClr val="lt1">
            <a:alpha val="90000"/>
            <a:hueOff val="0"/>
            <a:satOff val="0"/>
            <a:lumOff val="0"/>
            <a:alphaOff val="0"/>
          </a:schemeClr>
        </a:solidFill>
        <a:ln w="12700" cap="flat" cmpd="sng" algn="ctr">
          <a:noFill/>
          <a:prstDash val="solid"/>
          <a:miter lim="800000"/>
        </a:ln>
        <a:effectLst/>
      </dgm:spPr>
    </dgm:pt>
    <dgm:pt modelId="{F923A55C-C684-4748-AA97-6921BE5EDEF9}" type="pres">
      <dgm:prSet presAssocID="{50EB24FE-531A-4729-9070-2193766D923E}" presName="L2TextContainer" presStyleLbl="revTx" presStyleIdx="6" presStyleCnt="16">
        <dgm:presLayoutVars>
          <dgm:bulletEnabled val="1"/>
        </dgm:presLayoutVars>
      </dgm:prSet>
      <dgm:spPr/>
    </dgm:pt>
    <dgm:pt modelId="{2B6CE49A-0C21-49DF-A4CB-4FE6001161BF}" type="pres">
      <dgm:prSet presAssocID="{50EB24FE-531A-4729-9070-2193766D923E}" presName="L1TextContainer" presStyleLbl="revTx" presStyleIdx="7" presStyleCnt="16">
        <dgm:presLayoutVars>
          <dgm:chMax val="1"/>
          <dgm:chPref val="1"/>
          <dgm:bulletEnabled val="1"/>
        </dgm:presLayoutVars>
      </dgm:prSet>
      <dgm:spPr/>
    </dgm:pt>
    <dgm:pt modelId="{6ACC86E3-EDF2-4F82-937F-315992C902C7}" type="pres">
      <dgm:prSet presAssocID="{50EB24FE-531A-4729-9070-2193766D923E}" presName="ConnectLine" presStyleLbl="sibTrans1D1" presStyleIdx="3" presStyleCnt="8"/>
      <dgm:spPr>
        <a:noFill/>
        <a:ln w="12700" cap="flat" cmpd="sng" algn="ctr">
          <a:solidFill>
            <a:schemeClr val="accent1">
              <a:hueOff val="0"/>
              <a:satOff val="0"/>
              <a:lumOff val="0"/>
              <a:alphaOff val="0"/>
            </a:schemeClr>
          </a:solidFill>
          <a:prstDash val="dash"/>
          <a:miter lim="800000"/>
        </a:ln>
        <a:effectLst/>
      </dgm:spPr>
    </dgm:pt>
    <dgm:pt modelId="{5FD48AB8-FE62-4304-B622-B9D33F545FC6}" type="pres">
      <dgm:prSet presAssocID="{50EB24FE-531A-4729-9070-2193766D923E}" presName="EmptyPlaceHolder" presStyleCnt="0"/>
      <dgm:spPr/>
    </dgm:pt>
    <dgm:pt modelId="{DB2D2A94-0AE2-450B-88CD-B36966FDC5E6}" type="pres">
      <dgm:prSet presAssocID="{32D08B18-C278-44DA-BD79-EDC52D50D0DE}" presName="spaceBetweenRectangles" presStyleCnt="0"/>
      <dgm:spPr/>
    </dgm:pt>
    <dgm:pt modelId="{D7259672-F3D9-476D-B03E-270E2239B7DB}" type="pres">
      <dgm:prSet presAssocID="{97B796BA-E12D-479A-BCE8-5F876F9DD773}" presName="composite" presStyleCnt="0"/>
      <dgm:spPr/>
    </dgm:pt>
    <dgm:pt modelId="{1EDA6D24-4F6E-4118-A44B-F9E835B05427}" type="pres">
      <dgm:prSet presAssocID="{97B796BA-E12D-479A-BCE8-5F876F9DD773}" presName="ConnectorPoint" presStyleLbl="lnNode1" presStyleIdx="4" presStyleCnt="8"/>
      <dgm:spPr>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BEB0D91B-92C5-4E92-B544-6D1627A8B92F}" type="pres">
      <dgm:prSet presAssocID="{97B796BA-E12D-479A-BCE8-5F876F9DD773}" presName="DropPinPlaceHolder" presStyleCnt="0"/>
      <dgm:spPr/>
    </dgm:pt>
    <dgm:pt modelId="{BB53F6AE-215A-4C28-9CB4-DBF26BCE4CE8}" type="pres">
      <dgm:prSet presAssocID="{97B796BA-E12D-479A-BCE8-5F876F9DD773}" presName="DropPin" presStyleLbl="alignNode1" presStyleIdx="4" presStyleCnt="8"/>
      <dgm:spPr>
        <a:solidFill>
          <a:srgbClr val="406DBB"/>
        </a:solidFill>
      </dgm:spPr>
    </dgm:pt>
    <dgm:pt modelId="{5D5BF668-E4DF-493F-B0E8-3DDB323C489A}" type="pres">
      <dgm:prSet presAssocID="{97B796BA-E12D-479A-BCE8-5F876F9DD773}" presName="Ellipse" presStyleLbl="fgAcc1" presStyleIdx="5" presStyleCnt="9"/>
      <dgm:spPr>
        <a:solidFill>
          <a:schemeClr val="lt1">
            <a:alpha val="90000"/>
            <a:hueOff val="0"/>
            <a:satOff val="0"/>
            <a:lumOff val="0"/>
            <a:alphaOff val="0"/>
          </a:schemeClr>
        </a:solidFill>
        <a:ln w="12700" cap="flat" cmpd="sng" algn="ctr">
          <a:noFill/>
          <a:prstDash val="solid"/>
          <a:miter lim="800000"/>
        </a:ln>
        <a:effectLst/>
      </dgm:spPr>
    </dgm:pt>
    <dgm:pt modelId="{51997696-1A03-454E-A902-EF222CDCC0EE}" type="pres">
      <dgm:prSet presAssocID="{97B796BA-E12D-479A-BCE8-5F876F9DD773}" presName="L2TextContainer" presStyleLbl="revTx" presStyleIdx="8" presStyleCnt="16">
        <dgm:presLayoutVars>
          <dgm:bulletEnabled val="1"/>
        </dgm:presLayoutVars>
      </dgm:prSet>
      <dgm:spPr/>
    </dgm:pt>
    <dgm:pt modelId="{4FB3E21D-E42D-4428-B9CC-D05D7406A3D9}" type="pres">
      <dgm:prSet presAssocID="{97B796BA-E12D-479A-BCE8-5F876F9DD773}" presName="L1TextContainer" presStyleLbl="revTx" presStyleIdx="9" presStyleCnt="16">
        <dgm:presLayoutVars>
          <dgm:chMax val="1"/>
          <dgm:chPref val="1"/>
          <dgm:bulletEnabled val="1"/>
        </dgm:presLayoutVars>
      </dgm:prSet>
      <dgm:spPr/>
    </dgm:pt>
    <dgm:pt modelId="{3C270E1B-387F-4122-92CF-223FA08FC24C}" type="pres">
      <dgm:prSet presAssocID="{97B796BA-E12D-479A-BCE8-5F876F9DD773}" presName="ConnectLine" presStyleLbl="sibTrans1D1" presStyleIdx="4" presStyleCnt="8"/>
      <dgm:spPr>
        <a:noFill/>
        <a:ln w="12700" cap="flat" cmpd="sng" algn="ctr">
          <a:solidFill>
            <a:schemeClr val="accent1">
              <a:hueOff val="0"/>
              <a:satOff val="0"/>
              <a:lumOff val="0"/>
              <a:alphaOff val="0"/>
            </a:schemeClr>
          </a:solidFill>
          <a:prstDash val="dash"/>
          <a:miter lim="800000"/>
        </a:ln>
        <a:effectLst/>
      </dgm:spPr>
    </dgm:pt>
    <dgm:pt modelId="{F5D83799-4001-4649-A52B-5C2391896D61}" type="pres">
      <dgm:prSet presAssocID="{97B796BA-E12D-479A-BCE8-5F876F9DD773}" presName="EmptyPlaceHolder" presStyleCnt="0"/>
      <dgm:spPr/>
    </dgm:pt>
    <dgm:pt modelId="{06634677-AF3B-4EA2-893A-86A27AA75EF1}" type="pres">
      <dgm:prSet presAssocID="{4F33D59D-B50F-4ED4-B1B0-235EDEC70759}" presName="spaceBetweenRectangles" presStyleCnt="0"/>
      <dgm:spPr/>
    </dgm:pt>
    <dgm:pt modelId="{1E509696-69A1-413C-8604-54EC5BB126F1}" type="pres">
      <dgm:prSet presAssocID="{1DE9BBF2-175D-4B6E-8584-ACB5AE59B4EE}" presName="composite" presStyleCnt="0"/>
      <dgm:spPr/>
    </dgm:pt>
    <dgm:pt modelId="{EBE0FC71-FFC0-49D2-A632-DAF11A88696E}" type="pres">
      <dgm:prSet presAssocID="{1DE9BBF2-175D-4B6E-8584-ACB5AE59B4EE}" presName="ConnectorPoint" presStyleLbl="lnNode1" presStyleIdx="5" presStyleCnt="8"/>
      <dgm:spPr>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3ACA1C4C-51F4-4FDC-B08B-0F1E2DA1F151}" type="pres">
      <dgm:prSet presAssocID="{1DE9BBF2-175D-4B6E-8584-ACB5AE59B4EE}" presName="DropPinPlaceHolder" presStyleCnt="0"/>
      <dgm:spPr/>
    </dgm:pt>
    <dgm:pt modelId="{70A954A3-8383-4698-A268-510FC11FB9BF}" type="pres">
      <dgm:prSet presAssocID="{1DE9BBF2-175D-4B6E-8584-ACB5AE59B4EE}" presName="DropPin" presStyleLbl="alignNode1" presStyleIdx="5" presStyleCnt="8"/>
      <dgm:spPr/>
    </dgm:pt>
    <dgm:pt modelId="{5AEF5F32-E483-453A-867E-C3A99E3BBD57}" type="pres">
      <dgm:prSet presAssocID="{1DE9BBF2-175D-4B6E-8584-ACB5AE59B4EE}" presName="Ellipse" presStyleLbl="fgAcc1" presStyleIdx="6" presStyleCnt="9"/>
      <dgm:spPr>
        <a:solidFill>
          <a:schemeClr val="lt1">
            <a:alpha val="90000"/>
            <a:hueOff val="0"/>
            <a:satOff val="0"/>
            <a:lumOff val="0"/>
            <a:alphaOff val="0"/>
          </a:schemeClr>
        </a:solidFill>
        <a:ln w="12700" cap="flat" cmpd="sng" algn="ctr">
          <a:noFill/>
          <a:prstDash val="solid"/>
          <a:miter lim="800000"/>
        </a:ln>
        <a:effectLst/>
      </dgm:spPr>
    </dgm:pt>
    <dgm:pt modelId="{C507558A-08C8-41F1-9C3D-229AAEF7AEBC}" type="pres">
      <dgm:prSet presAssocID="{1DE9BBF2-175D-4B6E-8584-ACB5AE59B4EE}" presName="L2TextContainer" presStyleLbl="revTx" presStyleIdx="10" presStyleCnt="16">
        <dgm:presLayoutVars>
          <dgm:bulletEnabled val="1"/>
        </dgm:presLayoutVars>
      </dgm:prSet>
      <dgm:spPr/>
    </dgm:pt>
    <dgm:pt modelId="{6812325D-0B47-4C14-A054-4A46008A0AE4}" type="pres">
      <dgm:prSet presAssocID="{1DE9BBF2-175D-4B6E-8584-ACB5AE59B4EE}" presName="L1TextContainer" presStyleLbl="revTx" presStyleIdx="11" presStyleCnt="16">
        <dgm:presLayoutVars>
          <dgm:chMax val="1"/>
          <dgm:chPref val="1"/>
          <dgm:bulletEnabled val="1"/>
        </dgm:presLayoutVars>
      </dgm:prSet>
      <dgm:spPr/>
    </dgm:pt>
    <dgm:pt modelId="{23DAED88-F988-4CFD-BF57-5B02518BA787}" type="pres">
      <dgm:prSet presAssocID="{1DE9BBF2-175D-4B6E-8584-ACB5AE59B4EE}" presName="ConnectLine" presStyleLbl="sibTrans1D1" presStyleIdx="5" presStyleCnt="8"/>
      <dgm:spPr>
        <a:noFill/>
        <a:ln w="12700" cap="flat" cmpd="sng" algn="ctr">
          <a:solidFill>
            <a:schemeClr val="accent1">
              <a:hueOff val="0"/>
              <a:satOff val="0"/>
              <a:lumOff val="0"/>
              <a:alphaOff val="0"/>
            </a:schemeClr>
          </a:solidFill>
          <a:prstDash val="dash"/>
          <a:miter lim="800000"/>
        </a:ln>
        <a:effectLst/>
      </dgm:spPr>
    </dgm:pt>
    <dgm:pt modelId="{B4155795-F9C5-401A-BE19-4D5BEC457928}" type="pres">
      <dgm:prSet presAssocID="{1DE9BBF2-175D-4B6E-8584-ACB5AE59B4EE}" presName="EmptyPlaceHolder" presStyleCnt="0"/>
      <dgm:spPr/>
    </dgm:pt>
    <dgm:pt modelId="{A6F91F80-A743-456E-B266-6190F1DF9B02}" type="pres">
      <dgm:prSet presAssocID="{2E7D5CDD-6A82-4196-BBB2-A639D9BAA1DE}" presName="spaceBetweenRectangles" presStyleCnt="0"/>
      <dgm:spPr/>
    </dgm:pt>
    <dgm:pt modelId="{B0134772-2130-43EE-BD22-D17E85DC36AE}" type="pres">
      <dgm:prSet presAssocID="{84F5CE8A-0D3F-4183-A874-B526496B3ED6}" presName="composite" presStyleCnt="0"/>
      <dgm:spPr/>
    </dgm:pt>
    <dgm:pt modelId="{04377783-0CCF-43B2-BF9F-8AC001F98F5B}" type="pres">
      <dgm:prSet presAssocID="{84F5CE8A-0D3F-4183-A874-B526496B3ED6}" presName="ConnectorPoint" presStyleLbl="lnNode1" presStyleIdx="6" presStyleCnt="8"/>
      <dgm:spPr>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5C13040E-F5BF-46F6-AE02-01F95E930436}" type="pres">
      <dgm:prSet presAssocID="{84F5CE8A-0D3F-4183-A874-B526496B3ED6}" presName="DropPinPlaceHolder" presStyleCnt="0"/>
      <dgm:spPr/>
    </dgm:pt>
    <dgm:pt modelId="{CB3DA4D7-1D9A-473A-B16A-3FD95A7722B0}" type="pres">
      <dgm:prSet presAssocID="{84F5CE8A-0D3F-4183-A874-B526496B3ED6}" presName="DropPin" presStyleLbl="alignNode1" presStyleIdx="6" presStyleCnt="8"/>
      <dgm:spPr>
        <a:solidFill>
          <a:srgbClr val="FF0000"/>
        </a:solidFill>
      </dgm:spPr>
    </dgm:pt>
    <dgm:pt modelId="{BC4B8801-F666-44CF-ADBE-EB6DA49119D3}" type="pres">
      <dgm:prSet presAssocID="{84F5CE8A-0D3F-4183-A874-B526496B3ED6}" presName="Ellipse" presStyleLbl="fgAcc1" presStyleIdx="7" presStyleCnt="9"/>
      <dgm:spPr>
        <a:solidFill>
          <a:schemeClr val="lt1">
            <a:alpha val="90000"/>
            <a:hueOff val="0"/>
            <a:satOff val="0"/>
            <a:lumOff val="0"/>
            <a:alphaOff val="0"/>
          </a:schemeClr>
        </a:solidFill>
        <a:ln w="12700" cap="flat" cmpd="sng" algn="ctr">
          <a:noFill/>
          <a:prstDash val="solid"/>
          <a:miter lim="800000"/>
        </a:ln>
        <a:effectLst/>
      </dgm:spPr>
    </dgm:pt>
    <dgm:pt modelId="{DF6146FA-D8AE-40F3-BC0A-323E20B13809}" type="pres">
      <dgm:prSet presAssocID="{84F5CE8A-0D3F-4183-A874-B526496B3ED6}" presName="L2TextContainer" presStyleLbl="revTx" presStyleIdx="12" presStyleCnt="16">
        <dgm:presLayoutVars>
          <dgm:bulletEnabled val="1"/>
        </dgm:presLayoutVars>
      </dgm:prSet>
      <dgm:spPr/>
    </dgm:pt>
    <dgm:pt modelId="{B35845A8-4F08-46B3-9AC7-27ED5D316628}" type="pres">
      <dgm:prSet presAssocID="{84F5CE8A-0D3F-4183-A874-B526496B3ED6}" presName="L1TextContainer" presStyleLbl="revTx" presStyleIdx="13" presStyleCnt="16">
        <dgm:presLayoutVars>
          <dgm:chMax val="1"/>
          <dgm:chPref val="1"/>
          <dgm:bulletEnabled val="1"/>
        </dgm:presLayoutVars>
      </dgm:prSet>
      <dgm:spPr/>
    </dgm:pt>
    <dgm:pt modelId="{2943C501-55D2-462E-B6C3-02481724A46B}" type="pres">
      <dgm:prSet presAssocID="{84F5CE8A-0D3F-4183-A874-B526496B3ED6}" presName="ConnectLine" presStyleLbl="sibTrans1D1" presStyleIdx="6" presStyleCnt="8"/>
      <dgm:spPr>
        <a:noFill/>
        <a:ln w="12700" cap="flat" cmpd="sng" algn="ctr">
          <a:solidFill>
            <a:schemeClr val="accent1">
              <a:hueOff val="0"/>
              <a:satOff val="0"/>
              <a:lumOff val="0"/>
              <a:alphaOff val="0"/>
            </a:schemeClr>
          </a:solidFill>
          <a:prstDash val="dash"/>
          <a:miter lim="800000"/>
        </a:ln>
        <a:effectLst/>
      </dgm:spPr>
    </dgm:pt>
    <dgm:pt modelId="{0B60B967-5F39-40ED-8CC2-4FA50EE2BC10}" type="pres">
      <dgm:prSet presAssocID="{84F5CE8A-0D3F-4183-A874-B526496B3ED6}" presName="EmptyPlaceHolder" presStyleCnt="0"/>
      <dgm:spPr/>
    </dgm:pt>
    <dgm:pt modelId="{4D380893-EFAF-4CAF-B692-3538CA02A6C6}" type="pres">
      <dgm:prSet presAssocID="{6F3D896C-5B4B-4929-AFF1-1E6C053549EE}" presName="spaceBetweenRectangles" presStyleCnt="0"/>
      <dgm:spPr/>
    </dgm:pt>
    <dgm:pt modelId="{05F217D0-2B3A-4B14-B9F8-F6E35F040E84}" type="pres">
      <dgm:prSet presAssocID="{C2E69932-90D1-4768-A403-B6BE5EC5741A}" presName="composite" presStyleCnt="0"/>
      <dgm:spPr/>
    </dgm:pt>
    <dgm:pt modelId="{374C6B97-5FCB-46A8-8980-736A9B3ED432}" type="pres">
      <dgm:prSet presAssocID="{C2E69932-90D1-4768-A403-B6BE5EC5741A}" presName="ConnectorPoint" presStyleLbl="lnNode1" presStyleIdx="7" presStyleCnt="8"/>
      <dgm:spPr>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227656A8-AF68-418E-BE9C-B27F08E86660}" type="pres">
      <dgm:prSet presAssocID="{C2E69932-90D1-4768-A403-B6BE5EC5741A}" presName="DropPinPlaceHolder" presStyleCnt="0"/>
      <dgm:spPr/>
    </dgm:pt>
    <dgm:pt modelId="{822BE62A-248B-4C4E-A7BC-B41CDD5FDFE0}" type="pres">
      <dgm:prSet presAssocID="{C2E69932-90D1-4768-A403-B6BE5EC5741A}" presName="DropPin" presStyleLbl="alignNode1" presStyleIdx="7" presStyleCnt="8"/>
      <dgm:spPr/>
    </dgm:pt>
    <dgm:pt modelId="{9D8B28A9-36D8-43F0-9ECD-6F7DA0E63A40}" type="pres">
      <dgm:prSet presAssocID="{C2E69932-90D1-4768-A403-B6BE5EC5741A}" presName="Ellipse" presStyleLbl="fgAcc1" presStyleIdx="8" presStyleCnt="9"/>
      <dgm:spPr>
        <a:solidFill>
          <a:schemeClr val="lt1">
            <a:alpha val="90000"/>
            <a:hueOff val="0"/>
            <a:satOff val="0"/>
            <a:lumOff val="0"/>
            <a:alphaOff val="0"/>
          </a:schemeClr>
        </a:solidFill>
        <a:ln w="12700" cap="flat" cmpd="sng" algn="ctr">
          <a:noFill/>
          <a:prstDash val="solid"/>
          <a:miter lim="800000"/>
        </a:ln>
        <a:effectLst/>
      </dgm:spPr>
    </dgm:pt>
    <dgm:pt modelId="{16CF3AA0-B107-4D78-9195-2F25229D150A}" type="pres">
      <dgm:prSet presAssocID="{C2E69932-90D1-4768-A403-B6BE5EC5741A}" presName="L2TextContainer" presStyleLbl="revTx" presStyleIdx="14" presStyleCnt="16">
        <dgm:presLayoutVars>
          <dgm:bulletEnabled val="1"/>
        </dgm:presLayoutVars>
      </dgm:prSet>
      <dgm:spPr/>
    </dgm:pt>
    <dgm:pt modelId="{A2A33ED2-6D3F-40E6-850B-CC3312EFB2C7}" type="pres">
      <dgm:prSet presAssocID="{C2E69932-90D1-4768-A403-B6BE5EC5741A}" presName="L1TextContainer" presStyleLbl="revTx" presStyleIdx="15" presStyleCnt="16">
        <dgm:presLayoutVars>
          <dgm:chMax val="1"/>
          <dgm:chPref val="1"/>
          <dgm:bulletEnabled val="1"/>
        </dgm:presLayoutVars>
      </dgm:prSet>
      <dgm:spPr/>
    </dgm:pt>
    <dgm:pt modelId="{9FC9819D-3641-4874-A41C-C32B146FF87B}" type="pres">
      <dgm:prSet presAssocID="{C2E69932-90D1-4768-A403-B6BE5EC5741A}" presName="ConnectLine" presStyleLbl="sibTrans1D1" presStyleIdx="7" presStyleCnt="8"/>
      <dgm:spPr>
        <a:noFill/>
        <a:ln w="12700" cap="flat" cmpd="sng" algn="ctr">
          <a:solidFill>
            <a:schemeClr val="accent1">
              <a:hueOff val="0"/>
              <a:satOff val="0"/>
              <a:lumOff val="0"/>
              <a:alphaOff val="0"/>
            </a:schemeClr>
          </a:solidFill>
          <a:prstDash val="dash"/>
          <a:miter lim="800000"/>
        </a:ln>
        <a:effectLst/>
      </dgm:spPr>
    </dgm:pt>
    <dgm:pt modelId="{58FE1836-3D01-46FA-B9A7-964AC9274E7E}" type="pres">
      <dgm:prSet presAssocID="{C2E69932-90D1-4768-A403-B6BE5EC5741A}" presName="EmptyPlaceHolder" presStyleCnt="0"/>
      <dgm:spPr/>
    </dgm:pt>
  </dgm:ptLst>
  <dgm:cxnLst>
    <dgm:cxn modelId="{9ADE5E01-6DED-4656-ABB6-81578AC57C16}" type="presOf" srcId="{84F5CE8A-0D3F-4183-A874-B526496B3ED6}" destId="{B35845A8-4F08-46B3-9AC7-27ED5D316628}" srcOrd="0" destOrd="0" presId="urn:microsoft.com/office/officeart/2017/3/layout/DropPinTimeline"/>
    <dgm:cxn modelId="{4F3ADD04-6E84-4D9A-8817-0DABD72B9913}" srcId="{C2E69932-90D1-4768-A403-B6BE5EC5741A}" destId="{D09159A2-B814-4146-AE22-E099D7D53880}" srcOrd="0" destOrd="0" parTransId="{4ADFF6EF-B552-47A7-AC93-E79BAFBE976D}" sibTransId="{767036EF-FCB9-4255-A603-3E0387A85F0A}"/>
    <dgm:cxn modelId="{066AC505-9737-45AF-81E2-97B357D8DD6E}" srcId="{3446B6AC-9E73-4B27-84FC-2484A18C6A34}" destId="{C2E69932-90D1-4768-A403-B6BE5EC5741A}" srcOrd="7" destOrd="0" parTransId="{B1DA762F-57B8-40AB-8BAC-5AA2FAF470CB}" sibTransId="{9CED3BE2-BA1F-414B-A2BB-657FD838ACB3}"/>
    <dgm:cxn modelId="{7A204808-C405-4A4B-8221-2B794EB35089}" srcId="{3446B6AC-9E73-4B27-84FC-2484A18C6A34}" destId="{97B796BA-E12D-479A-BCE8-5F876F9DD773}" srcOrd="4" destOrd="0" parTransId="{8AE45E4C-4AC0-4C98-97CC-6169E8058C07}" sibTransId="{4F33D59D-B50F-4ED4-B1B0-235EDEC70759}"/>
    <dgm:cxn modelId="{AF1DD60B-64CB-40DB-B6E2-C15D6A538AF1}" type="presOf" srcId="{1DE9BBF2-175D-4B6E-8584-ACB5AE59B4EE}" destId="{6812325D-0B47-4C14-A054-4A46008A0AE4}" srcOrd="0" destOrd="0" presId="urn:microsoft.com/office/officeart/2017/3/layout/DropPinTimeline"/>
    <dgm:cxn modelId="{5F150018-8B67-4352-8B5E-45B1EFE5F2F7}" srcId="{549DB6EB-7F98-4DCC-995F-13031B2A972B}" destId="{FF4CB3E6-D5F5-4DFC-90F4-29EB655FA711}" srcOrd="0" destOrd="0" parTransId="{65CDD9EB-F911-49F2-BCDD-238302134BDB}" sibTransId="{CECC6591-3778-438A-BFDA-B510A5068FCE}"/>
    <dgm:cxn modelId="{9596373E-427F-417E-A4C1-CE9D4579DCDE}" srcId="{B7C4942F-AC6C-47E6-9D2F-CD0BC40866A0}" destId="{CF6B4758-93C2-4327-ABCB-2A06C0F3D2E7}" srcOrd="0" destOrd="0" parTransId="{F7F014FA-19B8-42D3-BC77-8DD5F324EE7A}" sibTransId="{03ECEB03-CB78-4D20-BCFE-66C5C3F7733A}"/>
    <dgm:cxn modelId="{417DF45F-D235-4776-980C-FF01118880DE}" type="presOf" srcId="{C2E69932-90D1-4768-A403-B6BE5EC5741A}" destId="{A2A33ED2-6D3F-40E6-850B-CC3312EFB2C7}" srcOrd="0" destOrd="0" presId="urn:microsoft.com/office/officeart/2017/3/layout/DropPinTimeline"/>
    <dgm:cxn modelId="{56BB6242-2A71-4B5E-9AC3-BE4032181F38}" srcId="{3446B6AC-9E73-4B27-84FC-2484A18C6A34}" destId="{1DE9BBF2-175D-4B6E-8584-ACB5AE59B4EE}" srcOrd="5" destOrd="0" parTransId="{78110132-65DB-4129-A103-FD4E41182542}" sibTransId="{2E7D5CDD-6A82-4196-BBB2-A639D9BAA1DE}"/>
    <dgm:cxn modelId="{864B6946-BC74-484C-AF15-0C9443C290C8}" srcId="{3446B6AC-9E73-4B27-84FC-2484A18C6A34}" destId="{84F5CE8A-0D3F-4183-A874-B526496B3ED6}" srcOrd="6" destOrd="0" parTransId="{1C033D65-AA23-46E9-97C4-F4B890B85890}" sibTransId="{6F3D896C-5B4B-4929-AFF1-1E6C053549EE}"/>
    <dgm:cxn modelId="{A2A77567-763F-476F-8008-7536B5FF933E}" type="presOf" srcId="{E36E0F7A-6599-4C6B-B0F3-81696219AEED}" destId="{F923A55C-C684-4748-AA97-6921BE5EDEF9}" srcOrd="0" destOrd="0" presId="urn:microsoft.com/office/officeart/2017/3/layout/DropPinTimeline"/>
    <dgm:cxn modelId="{69C5766A-E703-432B-ABDD-40A9464C9079}" type="presOf" srcId="{CF6B4758-93C2-4327-ABCB-2A06C0F3D2E7}" destId="{A4CC3EA1-662B-4A6B-8B54-9C263BEE6C99}" srcOrd="0" destOrd="0" presId="urn:microsoft.com/office/officeart/2017/3/layout/DropPinTimeline"/>
    <dgm:cxn modelId="{A814AA6E-B43E-482E-8381-21AFA857B115}" type="presOf" srcId="{3446B6AC-9E73-4B27-84FC-2484A18C6A34}" destId="{FCFD415A-A093-44C4-A7A7-7717E4D97046}" srcOrd="0" destOrd="0" presId="urn:microsoft.com/office/officeart/2017/3/layout/DropPinTimeline"/>
    <dgm:cxn modelId="{C99AA057-5462-4F72-903D-72376F89EB4D}" type="presOf" srcId="{F3ACA20E-4739-4AB8-B757-96ACFF0D4181}" destId="{BA75B2BC-D993-499F-97BF-06467B3246D2}" srcOrd="0" destOrd="0" presId="urn:microsoft.com/office/officeart/2017/3/layout/DropPinTimeline"/>
    <dgm:cxn modelId="{D0C8FA7C-21B4-47F6-836A-0C4F02B7C381}" srcId="{549DB6EB-7F98-4DCC-995F-13031B2A972B}" destId="{AC4E6417-8940-4CF0-9EA5-BE709C66EB76}" srcOrd="1" destOrd="0" parTransId="{A9CFFFC0-D614-47EF-86D5-047840999D29}" sibTransId="{6D8250E6-88DE-42A3-B488-98A702E1A2C4}"/>
    <dgm:cxn modelId="{C1508B84-8CDC-46D6-A01D-B25C42840E71}" srcId="{84F5CE8A-0D3F-4183-A874-B526496B3ED6}" destId="{54798492-A00D-40E2-BBBA-EFDE3B5A24F0}" srcOrd="0" destOrd="0" parTransId="{364D9F2C-A426-4640-B30C-85753C7B0B04}" sibTransId="{7536F45D-5A61-4882-BF5C-C30D02A39105}"/>
    <dgm:cxn modelId="{51F64F98-A8B9-4A36-B09C-A0D80CD1E066}" type="presOf" srcId="{97B796BA-E12D-479A-BCE8-5F876F9DD773}" destId="{4FB3E21D-E42D-4428-B9CC-D05D7406A3D9}" srcOrd="0" destOrd="0" presId="urn:microsoft.com/office/officeart/2017/3/layout/DropPinTimeline"/>
    <dgm:cxn modelId="{69BBAF9E-64E9-4640-9CD6-268D2C3E57B6}" srcId="{3446B6AC-9E73-4B27-84FC-2484A18C6A34}" destId="{B7C4942F-AC6C-47E6-9D2F-CD0BC40866A0}" srcOrd="2" destOrd="0" parTransId="{C669C8A8-6052-4F58-A87C-67EB0DE69E39}" sibTransId="{8AAA8E16-AB5E-49A1-826F-E15FF74B0897}"/>
    <dgm:cxn modelId="{C217DCA0-479D-4DF8-BB64-76210E0CD3B2}" type="presOf" srcId="{D09159A2-B814-4146-AE22-E099D7D53880}" destId="{16CF3AA0-B107-4D78-9195-2F25229D150A}" srcOrd="0" destOrd="0" presId="urn:microsoft.com/office/officeart/2017/3/layout/DropPinTimeline"/>
    <dgm:cxn modelId="{BE1A57A1-5704-428F-9212-3CE17D4DA918}" srcId="{97B796BA-E12D-479A-BCE8-5F876F9DD773}" destId="{0D6C9C15-517C-4ECB-B4EF-19ABFCC78657}" srcOrd="0" destOrd="0" parTransId="{35CD274F-31DA-4AE1-A96E-317F8A9866B0}" sibTransId="{9C796B9A-9E2D-43D0-8F57-CBFD362BC647}"/>
    <dgm:cxn modelId="{829B7BAC-92D2-4181-BF33-5CDF0E4CB98D}" type="presOf" srcId="{76F39586-8407-4D50-8227-6A95B040230B}" destId="{C507558A-08C8-41F1-9C3D-229AAEF7AEBC}" srcOrd="0" destOrd="0" presId="urn:microsoft.com/office/officeart/2017/3/layout/DropPinTimeline"/>
    <dgm:cxn modelId="{C9AE2CB5-B922-41A1-BA17-840B6BB72D41}" srcId="{4BD31D3F-A124-48C2-86BD-509468E763A7}" destId="{F3ACA20E-4739-4AB8-B757-96ACFF0D4181}" srcOrd="0" destOrd="0" parTransId="{00205895-132C-4284-97D0-ADA1310CD046}" sibTransId="{0C425EAF-5176-4F62-97F2-2DE8B8A44258}"/>
    <dgm:cxn modelId="{9B0467C1-75D0-4D4D-B6CA-799D186AB583}" srcId="{1DE9BBF2-175D-4B6E-8584-ACB5AE59B4EE}" destId="{76F39586-8407-4D50-8227-6A95B040230B}" srcOrd="0" destOrd="0" parTransId="{2B00D9B4-A90A-400B-B563-BB859A040FBA}" sibTransId="{3C374124-24F2-45DF-87B7-B3A26BFDAD70}"/>
    <dgm:cxn modelId="{26C76FC1-AC02-454E-85CF-D885B72FB150}" type="presOf" srcId="{AC4E6417-8940-4CF0-9EA5-BE709C66EB76}" destId="{E3930179-7DC6-45C3-A224-8BFE0C571ED1}" srcOrd="0" destOrd="1" presId="urn:microsoft.com/office/officeart/2017/3/layout/DropPinTimeline"/>
    <dgm:cxn modelId="{195814D0-21BC-4E6F-B14A-0B7E79F7FFC5}" srcId="{3446B6AC-9E73-4B27-84FC-2484A18C6A34}" destId="{4BD31D3F-A124-48C2-86BD-509468E763A7}" srcOrd="0" destOrd="0" parTransId="{7646F667-FD5F-4B12-AFC2-6EE69E10FFD7}" sibTransId="{30E25896-AF2A-433D-A093-2B0184D6C8D6}"/>
    <dgm:cxn modelId="{1BA581D3-ED9B-4A72-A702-1A47F900F19F}" type="presOf" srcId="{549DB6EB-7F98-4DCC-995F-13031B2A972B}" destId="{25F03948-2812-4069-B802-D67C75C7F86F}" srcOrd="0" destOrd="0" presId="urn:microsoft.com/office/officeart/2017/3/layout/DropPinTimeline"/>
    <dgm:cxn modelId="{9EEC1ED4-F06A-4D84-BC24-87AB690C7209}" type="presOf" srcId="{FF4CB3E6-D5F5-4DFC-90F4-29EB655FA711}" destId="{E3930179-7DC6-45C3-A224-8BFE0C571ED1}" srcOrd="0" destOrd="0" presId="urn:microsoft.com/office/officeart/2017/3/layout/DropPinTimeline"/>
    <dgm:cxn modelId="{48C3E6D4-9F5B-4E8E-B224-0A2BC859A7C4}" srcId="{3446B6AC-9E73-4B27-84FC-2484A18C6A34}" destId="{549DB6EB-7F98-4DCC-995F-13031B2A972B}" srcOrd="1" destOrd="0" parTransId="{CE8F302D-93F3-4958-ADBE-AD8DE66E17AA}" sibTransId="{3A27DE8A-F1E5-4779-9922-60EB6E02BC19}"/>
    <dgm:cxn modelId="{460808E7-06A2-47E2-BB49-54F569D5B040}" type="presOf" srcId="{54798492-A00D-40E2-BBBA-EFDE3B5A24F0}" destId="{DF6146FA-D8AE-40F3-BC0A-323E20B13809}" srcOrd="0" destOrd="0" presId="urn:microsoft.com/office/officeart/2017/3/layout/DropPinTimeline"/>
    <dgm:cxn modelId="{615DB0E8-4881-4880-B44F-7F8C9BD84B09}" srcId="{3446B6AC-9E73-4B27-84FC-2484A18C6A34}" destId="{50EB24FE-531A-4729-9070-2193766D923E}" srcOrd="3" destOrd="0" parTransId="{1F7098F3-BB35-4D04-B8B8-705E571C2A5A}" sibTransId="{32D08B18-C278-44DA-BD79-EDC52D50D0DE}"/>
    <dgm:cxn modelId="{6EEAEDED-D7AE-45E8-83CE-1B939403B1C2}" type="presOf" srcId="{4BD31D3F-A124-48C2-86BD-509468E763A7}" destId="{981B77C8-200B-4AE1-B5A6-D1F4B3EE9827}" srcOrd="0" destOrd="0" presId="urn:microsoft.com/office/officeart/2017/3/layout/DropPinTimeline"/>
    <dgm:cxn modelId="{BE47DCF0-896D-4D21-A08C-0FBDCDB00A4E}" type="presOf" srcId="{0D6C9C15-517C-4ECB-B4EF-19ABFCC78657}" destId="{51997696-1A03-454E-A902-EF222CDCC0EE}" srcOrd="0" destOrd="0" presId="urn:microsoft.com/office/officeart/2017/3/layout/DropPinTimeline"/>
    <dgm:cxn modelId="{84F19CF1-1E97-432E-BE97-EF0E9CC80DF2}" type="presOf" srcId="{B7C4942F-AC6C-47E6-9D2F-CD0BC40866A0}" destId="{08F8BA30-7BCA-412D-828D-2F7B99D17950}" srcOrd="0" destOrd="0" presId="urn:microsoft.com/office/officeart/2017/3/layout/DropPinTimeline"/>
    <dgm:cxn modelId="{711A1FF5-30F0-472B-B2F9-EB9B9766E9CB}" type="presOf" srcId="{50EB24FE-531A-4729-9070-2193766D923E}" destId="{2B6CE49A-0C21-49DF-A4CB-4FE6001161BF}" srcOrd="0" destOrd="0" presId="urn:microsoft.com/office/officeart/2017/3/layout/DropPinTimeline"/>
    <dgm:cxn modelId="{72EB15FE-ABE1-467B-BAD1-AB0CB543CEC7}" srcId="{50EB24FE-531A-4729-9070-2193766D923E}" destId="{E36E0F7A-6599-4C6B-B0F3-81696219AEED}" srcOrd="0" destOrd="0" parTransId="{29048B44-2352-4F67-9350-FE3E0D1879F1}" sibTransId="{3ED0BBE5-333A-4019-AC16-97C91941B70F}"/>
    <dgm:cxn modelId="{24E3BBCC-912C-471F-B4EC-3F151E00D57D}" type="presParOf" srcId="{FCFD415A-A093-44C4-A7A7-7717E4D97046}" destId="{93DA9957-804E-4EDE-AB7D-4B1A073FF9AB}" srcOrd="0" destOrd="0" presId="urn:microsoft.com/office/officeart/2017/3/layout/DropPinTimeline"/>
    <dgm:cxn modelId="{CF4DC082-7CF4-41FE-BBDF-5BBF56966928}" type="presParOf" srcId="{FCFD415A-A093-44C4-A7A7-7717E4D97046}" destId="{543FF874-9D95-4475-A80D-F8B4646A2620}" srcOrd="1" destOrd="0" presId="urn:microsoft.com/office/officeart/2017/3/layout/DropPinTimeline"/>
    <dgm:cxn modelId="{D8C31538-775B-4ED0-83A4-FC02CC58D668}" type="presParOf" srcId="{543FF874-9D95-4475-A80D-F8B4646A2620}" destId="{BDBB6B7F-C417-4FBF-8069-4C26498F60BF}" srcOrd="0" destOrd="0" presId="urn:microsoft.com/office/officeart/2017/3/layout/DropPinTimeline"/>
    <dgm:cxn modelId="{4BE3FC91-02AD-417A-8FBE-95B0EF3E17AD}" type="presParOf" srcId="{BDBB6B7F-C417-4FBF-8069-4C26498F60BF}" destId="{A22469D8-7122-4F6B-BDF6-9082871A2AF2}" srcOrd="0" destOrd="0" presId="urn:microsoft.com/office/officeart/2017/3/layout/DropPinTimeline"/>
    <dgm:cxn modelId="{0EF1AC4F-DDD2-4843-8BD9-FBFCC1C8A5FC}" type="presParOf" srcId="{BDBB6B7F-C417-4FBF-8069-4C26498F60BF}" destId="{3A5429D4-21FE-40BC-A586-03F491871741}" srcOrd="1" destOrd="0" presId="urn:microsoft.com/office/officeart/2017/3/layout/DropPinTimeline"/>
    <dgm:cxn modelId="{0F274AD2-0615-4EC0-819F-D995EE5F722A}" type="presParOf" srcId="{3A5429D4-21FE-40BC-A586-03F491871741}" destId="{57571065-C866-4808-B9B9-AC1E01182B14}" srcOrd="0" destOrd="0" presId="urn:microsoft.com/office/officeart/2017/3/layout/DropPinTimeline"/>
    <dgm:cxn modelId="{3B6DF7A9-EB85-4154-9225-6793E6D367E6}" type="presParOf" srcId="{3A5429D4-21FE-40BC-A586-03F491871741}" destId="{0776D753-9D79-4118-AA8B-037F2ECB3F78}" srcOrd="1" destOrd="0" presId="urn:microsoft.com/office/officeart/2017/3/layout/DropPinTimeline"/>
    <dgm:cxn modelId="{1581FE9C-82E4-4A17-8C3E-FB33E2DB3F94}" type="presParOf" srcId="{BDBB6B7F-C417-4FBF-8069-4C26498F60BF}" destId="{BA75B2BC-D993-499F-97BF-06467B3246D2}" srcOrd="2" destOrd="0" presId="urn:microsoft.com/office/officeart/2017/3/layout/DropPinTimeline"/>
    <dgm:cxn modelId="{65AE533E-5E45-42DE-A050-5C266F93EDFC}" type="presParOf" srcId="{BDBB6B7F-C417-4FBF-8069-4C26498F60BF}" destId="{981B77C8-200B-4AE1-B5A6-D1F4B3EE9827}" srcOrd="3" destOrd="0" presId="urn:microsoft.com/office/officeart/2017/3/layout/DropPinTimeline"/>
    <dgm:cxn modelId="{20668D69-24D5-4B2B-9233-542595B3D4F3}" type="presParOf" srcId="{BDBB6B7F-C417-4FBF-8069-4C26498F60BF}" destId="{2DFDA9D3-4AE5-4C74-BD7C-ABC972AFA35B}" srcOrd="4" destOrd="0" presId="urn:microsoft.com/office/officeart/2017/3/layout/DropPinTimeline"/>
    <dgm:cxn modelId="{610A4FAB-C69E-4469-8A73-6E07DFB221E9}" type="presParOf" srcId="{BDBB6B7F-C417-4FBF-8069-4C26498F60BF}" destId="{B74C4D38-C1B3-4D64-A01F-1E9012731733}" srcOrd="5" destOrd="0" presId="urn:microsoft.com/office/officeart/2017/3/layout/DropPinTimeline"/>
    <dgm:cxn modelId="{0DBFF825-A0D9-4720-AAAE-A2DDA11E385B}" type="presParOf" srcId="{543FF874-9D95-4475-A80D-F8B4646A2620}" destId="{BDBB8804-866F-4A11-B89E-31C2862AED97}" srcOrd="1" destOrd="0" presId="urn:microsoft.com/office/officeart/2017/3/layout/DropPinTimeline"/>
    <dgm:cxn modelId="{141F269F-16BE-43EA-ACCB-8D81D960AD53}" type="presParOf" srcId="{543FF874-9D95-4475-A80D-F8B4646A2620}" destId="{F109D7F1-9043-4718-AE49-7CEFB3C7ECCA}" srcOrd="2" destOrd="0" presId="urn:microsoft.com/office/officeart/2017/3/layout/DropPinTimeline"/>
    <dgm:cxn modelId="{0571CA7F-AD44-4A06-87C4-D3C524DC7D19}" type="presParOf" srcId="{F109D7F1-9043-4718-AE49-7CEFB3C7ECCA}" destId="{8668CBFC-C739-47B8-8E78-1A529EE79E53}" srcOrd="0" destOrd="0" presId="urn:microsoft.com/office/officeart/2017/3/layout/DropPinTimeline"/>
    <dgm:cxn modelId="{037F9A0C-2400-4D0B-B5B0-6775B9A9FC50}" type="presParOf" srcId="{F109D7F1-9043-4718-AE49-7CEFB3C7ECCA}" destId="{A1D83930-BDAA-4655-82AB-BB1C7416E401}" srcOrd="1" destOrd="0" presId="urn:microsoft.com/office/officeart/2017/3/layout/DropPinTimeline"/>
    <dgm:cxn modelId="{3BE7C907-9BE8-428A-B1FE-AA1E7378B51A}" type="presParOf" srcId="{A1D83930-BDAA-4655-82AB-BB1C7416E401}" destId="{1FA075BD-3569-41E0-9DE1-149A1BFB4892}" srcOrd="0" destOrd="0" presId="urn:microsoft.com/office/officeart/2017/3/layout/DropPinTimeline"/>
    <dgm:cxn modelId="{6C371101-5AE8-428A-BDBB-037C12EB1E56}" type="presParOf" srcId="{A1D83930-BDAA-4655-82AB-BB1C7416E401}" destId="{D674413A-43F7-4C53-B9B1-EDE95F55EA90}" srcOrd="1" destOrd="0" presId="urn:microsoft.com/office/officeart/2017/3/layout/DropPinTimeline"/>
    <dgm:cxn modelId="{7DCB11CF-551F-4558-8BCC-2B499D9C0E75}" type="presParOf" srcId="{F109D7F1-9043-4718-AE49-7CEFB3C7ECCA}" destId="{E3930179-7DC6-45C3-A224-8BFE0C571ED1}" srcOrd="2" destOrd="0" presId="urn:microsoft.com/office/officeart/2017/3/layout/DropPinTimeline"/>
    <dgm:cxn modelId="{93076F43-63F2-4CFF-B481-A3CACDA12D5C}" type="presParOf" srcId="{F109D7F1-9043-4718-AE49-7CEFB3C7ECCA}" destId="{25F03948-2812-4069-B802-D67C75C7F86F}" srcOrd="3" destOrd="0" presId="urn:microsoft.com/office/officeart/2017/3/layout/DropPinTimeline"/>
    <dgm:cxn modelId="{A51FD7B7-D850-4D1F-AC9E-2E4EED6A80C2}" type="presParOf" srcId="{F109D7F1-9043-4718-AE49-7CEFB3C7ECCA}" destId="{31A4A654-F4EA-4B91-938F-8C9C7BE97680}" srcOrd="4" destOrd="0" presId="urn:microsoft.com/office/officeart/2017/3/layout/DropPinTimeline"/>
    <dgm:cxn modelId="{C63960F8-2892-47A0-90A8-C3EE10A8720D}" type="presParOf" srcId="{F109D7F1-9043-4718-AE49-7CEFB3C7ECCA}" destId="{F95A33FA-0FDC-4E35-A844-AD7669590F1A}" srcOrd="5" destOrd="0" presId="urn:microsoft.com/office/officeart/2017/3/layout/DropPinTimeline"/>
    <dgm:cxn modelId="{5A46FB04-0C27-415C-A2E7-C94F1D01DA92}" type="presParOf" srcId="{543FF874-9D95-4475-A80D-F8B4646A2620}" destId="{7AB6EF60-89F9-4AD2-9C13-9116341E9283}" srcOrd="3" destOrd="0" presId="urn:microsoft.com/office/officeart/2017/3/layout/DropPinTimeline"/>
    <dgm:cxn modelId="{293CCE6D-DEAD-4725-B6DD-E5DD5043B62C}" type="presParOf" srcId="{543FF874-9D95-4475-A80D-F8B4646A2620}" destId="{F0392EF6-215F-4C8A-B361-BBAB2F341144}" srcOrd="4" destOrd="0" presId="urn:microsoft.com/office/officeart/2017/3/layout/DropPinTimeline"/>
    <dgm:cxn modelId="{28244A42-5DE4-41B2-8BBE-4DB6C7B5C3A5}" type="presParOf" srcId="{F0392EF6-215F-4C8A-B361-BBAB2F341144}" destId="{D284B1BC-8A56-4568-9E1B-8818C55826B9}" srcOrd="0" destOrd="0" presId="urn:microsoft.com/office/officeart/2017/3/layout/DropPinTimeline"/>
    <dgm:cxn modelId="{0C918767-D595-49FE-BCAA-A7D524B17878}" type="presParOf" srcId="{F0392EF6-215F-4C8A-B361-BBAB2F341144}" destId="{0B7432DC-A58B-44C9-8B0C-FBD492A071F9}" srcOrd="1" destOrd="0" presId="urn:microsoft.com/office/officeart/2017/3/layout/DropPinTimeline"/>
    <dgm:cxn modelId="{C7779C61-09F1-4CB1-AB22-986FE5F7A505}" type="presParOf" srcId="{0B7432DC-A58B-44C9-8B0C-FBD492A071F9}" destId="{09040764-EA76-417A-AF59-74FFE52FD64C}" srcOrd="0" destOrd="0" presId="urn:microsoft.com/office/officeart/2017/3/layout/DropPinTimeline"/>
    <dgm:cxn modelId="{5EF92284-49DF-4520-B066-867D50CE7050}" type="presParOf" srcId="{0B7432DC-A58B-44C9-8B0C-FBD492A071F9}" destId="{87AF2CDC-465A-4D2D-89BC-D24E5220371F}" srcOrd="1" destOrd="0" presId="urn:microsoft.com/office/officeart/2017/3/layout/DropPinTimeline"/>
    <dgm:cxn modelId="{F6020C34-B680-4F2B-A181-3D9D1EDE2D7D}" type="presParOf" srcId="{F0392EF6-215F-4C8A-B361-BBAB2F341144}" destId="{A4CC3EA1-662B-4A6B-8B54-9C263BEE6C99}" srcOrd="2" destOrd="0" presId="urn:microsoft.com/office/officeart/2017/3/layout/DropPinTimeline"/>
    <dgm:cxn modelId="{592CFB30-92DD-4AB8-A520-26BD5F22398E}" type="presParOf" srcId="{F0392EF6-215F-4C8A-B361-BBAB2F341144}" destId="{08F8BA30-7BCA-412D-828D-2F7B99D17950}" srcOrd="3" destOrd="0" presId="urn:microsoft.com/office/officeart/2017/3/layout/DropPinTimeline"/>
    <dgm:cxn modelId="{D89A8030-A932-44DF-A4C3-DE900DDC5E66}" type="presParOf" srcId="{F0392EF6-215F-4C8A-B361-BBAB2F341144}" destId="{C43BB607-EB2C-4A26-8CE6-88EC200CB892}" srcOrd="4" destOrd="0" presId="urn:microsoft.com/office/officeart/2017/3/layout/DropPinTimeline"/>
    <dgm:cxn modelId="{E47F9CCF-312C-417B-84D2-A78FD70CB849}" type="presParOf" srcId="{F0392EF6-215F-4C8A-B361-BBAB2F341144}" destId="{550D17E8-17AE-4D0C-BE60-D1F091E70CF8}" srcOrd="5" destOrd="0" presId="urn:microsoft.com/office/officeart/2017/3/layout/DropPinTimeline"/>
    <dgm:cxn modelId="{A9199DAB-395A-456D-B7DF-D3A87B1B0A43}" type="presParOf" srcId="{543FF874-9D95-4475-A80D-F8B4646A2620}" destId="{D3A1AE60-BFC5-4067-A145-5D5DB97B7E15}" srcOrd="5" destOrd="0" presId="urn:microsoft.com/office/officeart/2017/3/layout/DropPinTimeline"/>
    <dgm:cxn modelId="{441406B9-6D59-4BB7-A163-3CB70D880258}" type="presParOf" srcId="{543FF874-9D95-4475-A80D-F8B4646A2620}" destId="{B9C6E5A7-75D7-4797-A476-FD84C49FBF51}" srcOrd="6" destOrd="0" presId="urn:microsoft.com/office/officeart/2017/3/layout/DropPinTimeline"/>
    <dgm:cxn modelId="{2C338DA3-1FD0-4527-89F7-8FB9ABE0490F}" type="presParOf" srcId="{B9C6E5A7-75D7-4797-A476-FD84C49FBF51}" destId="{637ED66C-F198-4225-9BC5-8515A201388D}" srcOrd="0" destOrd="0" presId="urn:microsoft.com/office/officeart/2017/3/layout/DropPinTimeline"/>
    <dgm:cxn modelId="{CC444990-8059-47A1-8B9C-8AF82022041A}" type="presParOf" srcId="{B9C6E5A7-75D7-4797-A476-FD84C49FBF51}" destId="{124D4DCD-8E11-4CD4-8150-0CA404C745C1}" srcOrd="1" destOrd="0" presId="urn:microsoft.com/office/officeart/2017/3/layout/DropPinTimeline"/>
    <dgm:cxn modelId="{66708F9C-FDDC-4C4E-8949-85BF9FD423E1}" type="presParOf" srcId="{124D4DCD-8E11-4CD4-8150-0CA404C745C1}" destId="{6B229A45-7FF5-4689-ADDF-090C883B9C26}" srcOrd="0" destOrd="0" presId="urn:microsoft.com/office/officeart/2017/3/layout/DropPinTimeline"/>
    <dgm:cxn modelId="{DD4311DE-D855-478F-B673-8BC2958E2C59}" type="presParOf" srcId="{124D4DCD-8E11-4CD4-8150-0CA404C745C1}" destId="{8ED42446-B8E1-4499-8DC9-44FE2AEAAE20}" srcOrd="1" destOrd="0" presId="urn:microsoft.com/office/officeart/2017/3/layout/DropPinTimeline"/>
    <dgm:cxn modelId="{57853EB3-E81A-4DD7-B8F0-6E3135D7F6D1}" type="presParOf" srcId="{B9C6E5A7-75D7-4797-A476-FD84C49FBF51}" destId="{F923A55C-C684-4748-AA97-6921BE5EDEF9}" srcOrd="2" destOrd="0" presId="urn:microsoft.com/office/officeart/2017/3/layout/DropPinTimeline"/>
    <dgm:cxn modelId="{2827469D-ADE2-4F79-9419-2C65228AE565}" type="presParOf" srcId="{B9C6E5A7-75D7-4797-A476-FD84C49FBF51}" destId="{2B6CE49A-0C21-49DF-A4CB-4FE6001161BF}" srcOrd="3" destOrd="0" presId="urn:microsoft.com/office/officeart/2017/3/layout/DropPinTimeline"/>
    <dgm:cxn modelId="{1950CA7E-6DDF-4CF5-A35B-09C570D76259}" type="presParOf" srcId="{B9C6E5A7-75D7-4797-A476-FD84C49FBF51}" destId="{6ACC86E3-EDF2-4F82-937F-315992C902C7}" srcOrd="4" destOrd="0" presId="urn:microsoft.com/office/officeart/2017/3/layout/DropPinTimeline"/>
    <dgm:cxn modelId="{5EBDF572-A12A-48D1-B086-DA44599EC651}" type="presParOf" srcId="{B9C6E5A7-75D7-4797-A476-FD84C49FBF51}" destId="{5FD48AB8-FE62-4304-B622-B9D33F545FC6}" srcOrd="5" destOrd="0" presId="urn:microsoft.com/office/officeart/2017/3/layout/DropPinTimeline"/>
    <dgm:cxn modelId="{5CC888B6-B0D7-4625-8725-EE25EA260F83}" type="presParOf" srcId="{543FF874-9D95-4475-A80D-F8B4646A2620}" destId="{DB2D2A94-0AE2-450B-88CD-B36966FDC5E6}" srcOrd="7" destOrd="0" presId="urn:microsoft.com/office/officeart/2017/3/layout/DropPinTimeline"/>
    <dgm:cxn modelId="{C10B9A64-834F-4AB0-A280-CCD4BA1CD4D9}" type="presParOf" srcId="{543FF874-9D95-4475-A80D-F8B4646A2620}" destId="{D7259672-F3D9-476D-B03E-270E2239B7DB}" srcOrd="8" destOrd="0" presId="urn:microsoft.com/office/officeart/2017/3/layout/DropPinTimeline"/>
    <dgm:cxn modelId="{53A532CC-E06C-428E-9674-74B9715F95DF}" type="presParOf" srcId="{D7259672-F3D9-476D-B03E-270E2239B7DB}" destId="{1EDA6D24-4F6E-4118-A44B-F9E835B05427}" srcOrd="0" destOrd="0" presId="urn:microsoft.com/office/officeart/2017/3/layout/DropPinTimeline"/>
    <dgm:cxn modelId="{FA966B52-5907-4118-B067-9FC50546FC2D}" type="presParOf" srcId="{D7259672-F3D9-476D-B03E-270E2239B7DB}" destId="{BEB0D91B-92C5-4E92-B544-6D1627A8B92F}" srcOrd="1" destOrd="0" presId="urn:microsoft.com/office/officeart/2017/3/layout/DropPinTimeline"/>
    <dgm:cxn modelId="{518BCDD2-ABF1-422F-9281-FD0BB63833AE}" type="presParOf" srcId="{BEB0D91B-92C5-4E92-B544-6D1627A8B92F}" destId="{BB53F6AE-215A-4C28-9CB4-DBF26BCE4CE8}" srcOrd="0" destOrd="0" presId="urn:microsoft.com/office/officeart/2017/3/layout/DropPinTimeline"/>
    <dgm:cxn modelId="{464C3D5A-84D6-48FF-9427-117DAB36FA5F}" type="presParOf" srcId="{BEB0D91B-92C5-4E92-B544-6D1627A8B92F}" destId="{5D5BF668-E4DF-493F-B0E8-3DDB323C489A}" srcOrd="1" destOrd="0" presId="urn:microsoft.com/office/officeart/2017/3/layout/DropPinTimeline"/>
    <dgm:cxn modelId="{2E8D92E2-01B6-4A3D-A7A3-83FB3F3814B0}" type="presParOf" srcId="{D7259672-F3D9-476D-B03E-270E2239B7DB}" destId="{51997696-1A03-454E-A902-EF222CDCC0EE}" srcOrd="2" destOrd="0" presId="urn:microsoft.com/office/officeart/2017/3/layout/DropPinTimeline"/>
    <dgm:cxn modelId="{9C14C62F-2060-467B-B75A-60DEFD048ED4}" type="presParOf" srcId="{D7259672-F3D9-476D-B03E-270E2239B7DB}" destId="{4FB3E21D-E42D-4428-B9CC-D05D7406A3D9}" srcOrd="3" destOrd="0" presId="urn:microsoft.com/office/officeart/2017/3/layout/DropPinTimeline"/>
    <dgm:cxn modelId="{A57C402D-D80F-4127-B13D-65421927C65B}" type="presParOf" srcId="{D7259672-F3D9-476D-B03E-270E2239B7DB}" destId="{3C270E1B-387F-4122-92CF-223FA08FC24C}" srcOrd="4" destOrd="0" presId="urn:microsoft.com/office/officeart/2017/3/layout/DropPinTimeline"/>
    <dgm:cxn modelId="{ADA7525F-9A1C-4BF6-8A66-A7239FF2AD8D}" type="presParOf" srcId="{D7259672-F3D9-476D-B03E-270E2239B7DB}" destId="{F5D83799-4001-4649-A52B-5C2391896D61}" srcOrd="5" destOrd="0" presId="urn:microsoft.com/office/officeart/2017/3/layout/DropPinTimeline"/>
    <dgm:cxn modelId="{828ED8A6-374C-40BF-B3FC-9270A03FAA7E}" type="presParOf" srcId="{543FF874-9D95-4475-A80D-F8B4646A2620}" destId="{06634677-AF3B-4EA2-893A-86A27AA75EF1}" srcOrd="9" destOrd="0" presId="urn:microsoft.com/office/officeart/2017/3/layout/DropPinTimeline"/>
    <dgm:cxn modelId="{B7F24304-87B5-4353-BCC8-3B6E002197CE}" type="presParOf" srcId="{543FF874-9D95-4475-A80D-F8B4646A2620}" destId="{1E509696-69A1-413C-8604-54EC5BB126F1}" srcOrd="10" destOrd="0" presId="urn:microsoft.com/office/officeart/2017/3/layout/DropPinTimeline"/>
    <dgm:cxn modelId="{AA5D5100-E354-4A43-BE2E-252C113162E3}" type="presParOf" srcId="{1E509696-69A1-413C-8604-54EC5BB126F1}" destId="{EBE0FC71-FFC0-49D2-A632-DAF11A88696E}" srcOrd="0" destOrd="0" presId="urn:microsoft.com/office/officeart/2017/3/layout/DropPinTimeline"/>
    <dgm:cxn modelId="{737ABE86-D3ED-48DF-B3FB-9A81C2E17B8A}" type="presParOf" srcId="{1E509696-69A1-413C-8604-54EC5BB126F1}" destId="{3ACA1C4C-51F4-4FDC-B08B-0F1E2DA1F151}" srcOrd="1" destOrd="0" presId="urn:microsoft.com/office/officeart/2017/3/layout/DropPinTimeline"/>
    <dgm:cxn modelId="{B2A2F2F9-2F14-44DD-A27D-8FBB1046CED2}" type="presParOf" srcId="{3ACA1C4C-51F4-4FDC-B08B-0F1E2DA1F151}" destId="{70A954A3-8383-4698-A268-510FC11FB9BF}" srcOrd="0" destOrd="0" presId="urn:microsoft.com/office/officeart/2017/3/layout/DropPinTimeline"/>
    <dgm:cxn modelId="{83E9F0BE-7787-42FE-A384-C5ACFFDD864A}" type="presParOf" srcId="{3ACA1C4C-51F4-4FDC-B08B-0F1E2DA1F151}" destId="{5AEF5F32-E483-453A-867E-C3A99E3BBD57}" srcOrd="1" destOrd="0" presId="urn:microsoft.com/office/officeart/2017/3/layout/DropPinTimeline"/>
    <dgm:cxn modelId="{7FA5DE87-BE72-4A86-A24C-E2A62375D3B3}" type="presParOf" srcId="{1E509696-69A1-413C-8604-54EC5BB126F1}" destId="{C507558A-08C8-41F1-9C3D-229AAEF7AEBC}" srcOrd="2" destOrd="0" presId="urn:microsoft.com/office/officeart/2017/3/layout/DropPinTimeline"/>
    <dgm:cxn modelId="{E5F1642A-B375-4B8E-945F-1FB71FEFB969}" type="presParOf" srcId="{1E509696-69A1-413C-8604-54EC5BB126F1}" destId="{6812325D-0B47-4C14-A054-4A46008A0AE4}" srcOrd="3" destOrd="0" presId="urn:microsoft.com/office/officeart/2017/3/layout/DropPinTimeline"/>
    <dgm:cxn modelId="{B294B9C8-0DFA-42CB-9398-EC43E077C2BE}" type="presParOf" srcId="{1E509696-69A1-413C-8604-54EC5BB126F1}" destId="{23DAED88-F988-4CFD-BF57-5B02518BA787}" srcOrd="4" destOrd="0" presId="urn:microsoft.com/office/officeart/2017/3/layout/DropPinTimeline"/>
    <dgm:cxn modelId="{7053F0C1-889F-40F6-9036-2046D283C799}" type="presParOf" srcId="{1E509696-69A1-413C-8604-54EC5BB126F1}" destId="{B4155795-F9C5-401A-BE19-4D5BEC457928}" srcOrd="5" destOrd="0" presId="urn:microsoft.com/office/officeart/2017/3/layout/DropPinTimeline"/>
    <dgm:cxn modelId="{280560C6-5ACD-46A3-994C-D1742AE2B927}" type="presParOf" srcId="{543FF874-9D95-4475-A80D-F8B4646A2620}" destId="{A6F91F80-A743-456E-B266-6190F1DF9B02}" srcOrd="11" destOrd="0" presId="urn:microsoft.com/office/officeart/2017/3/layout/DropPinTimeline"/>
    <dgm:cxn modelId="{23B8AAA6-E196-48CD-99E6-9DA5F9522126}" type="presParOf" srcId="{543FF874-9D95-4475-A80D-F8B4646A2620}" destId="{B0134772-2130-43EE-BD22-D17E85DC36AE}" srcOrd="12" destOrd="0" presId="urn:microsoft.com/office/officeart/2017/3/layout/DropPinTimeline"/>
    <dgm:cxn modelId="{CAD7B182-0645-4CBB-933A-AA78756ED392}" type="presParOf" srcId="{B0134772-2130-43EE-BD22-D17E85DC36AE}" destId="{04377783-0CCF-43B2-BF9F-8AC001F98F5B}" srcOrd="0" destOrd="0" presId="urn:microsoft.com/office/officeart/2017/3/layout/DropPinTimeline"/>
    <dgm:cxn modelId="{2AB36CF7-E422-429D-9B0A-B51DF1932EEC}" type="presParOf" srcId="{B0134772-2130-43EE-BD22-D17E85DC36AE}" destId="{5C13040E-F5BF-46F6-AE02-01F95E930436}" srcOrd="1" destOrd="0" presId="urn:microsoft.com/office/officeart/2017/3/layout/DropPinTimeline"/>
    <dgm:cxn modelId="{604BE9A3-7BD0-4BCA-8276-CBE620F3A96B}" type="presParOf" srcId="{5C13040E-F5BF-46F6-AE02-01F95E930436}" destId="{CB3DA4D7-1D9A-473A-B16A-3FD95A7722B0}" srcOrd="0" destOrd="0" presId="urn:microsoft.com/office/officeart/2017/3/layout/DropPinTimeline"/>
    <dgm:cxn modelId="{FFE19457-BE77-4541-94BF-B7003AB2BB34}" type="presParOf" srcId="{5C13040E-F5BF-46F6-AE02-01F95E930436}" destId="{BC4B8801-F666-44CF-ADBE-EB6DA49119D3}" srcOrd="1" destOrd="0" presId="urn:microsoft.com/office/officeart/2017/3/layout/DropPinTimeline"/>
    <dgm:cxn modelId="{BFFAEA82-7F4D-4247-963E-A79E19B65C8D}" type="presParOf" srcId="{B0134772-2130-43EE-BD22-D17E85DC36AE}" destId="{DF6146FA-D8AE-40F3-BC0A-323E20B13809}" srcOrd="2" destOrd="0" presId="urn:microsoft.com/office/officeart/2017/3/layout/DropPinTimeline"/>
    <dgm:cxn modelId="{A980B6B0-74C8-4D3D-A895-EBC85A925582}" type="presParOf" srcId="{B0134772-2130-43EE-BD22-D17E85DC36AE}" destId="{B35845A8-4F08-46B3-9AC7-27ED5D316628}" srcOrd="3" destOrd="0" presId="urn:microsoft.com/office/officeart/2017/3/layout/DropPinTimeline"/>
    <dgm:cxn modelId="{D37E647D-FCB0-4392-A911-358AA77B0DDF}" type="presParOf" srcId="{B0134772-2130-43EE-BD22-D17E85DC36AE}" destId="{2943C501-55D2-462E-B6C3-02481724A46B}" srcOrd="4" destOrd="0" presId="urn:microsoft.com/office/officeart/2017/3/layout/DropPinTimeline"/>
    <dgm:cxn modelId="{8A91096D-8902-43F4-80FF-36B76307AFB3}" type="presParOf" srcId="{B0134772-2130-43EE-BD22-D17E85DC36AE}" destId="{0B60B967-5F39-40ED-8CC2-4FA50EE2BC10}" srcOrd="5" destOrd="0" presId="urn:microsoft.com/office/officeart/2017/3/layout/DropPinTimeline"/>
    <dgm:cxn modelId="{782CF836-A2AB-491D-98CC-CF73689C1E22}" type="presParOf" srcId="{543FF874-9D95-4475-A80D-F8B4646A2620}" destId="{4D380893-EFAF-4CAF-B692-3538CA02A6C6}" srcOrd="13" destOrd="0" presId="urn:microsoft.com/office/officeart/2017/3/layout/DropPinTimeline"/>
    <dgm:cxn modelId="{81A64615-54DF-462E-96CE-EA3B5DE374CB}" type="presParOf" srcId="{543FF874-9D95-4475-A80D-F8B4646A2620}" destId="{05F217D0-2B3A-4B14-B9F8-F6E35F040E84}" srcOrd="14" destOrd="0" presId="urn:microsoft.com/office/officeart/2017/3/layout/DropPinTimeline"/>
    <dgm:cxn modelId="{EA6FFE92-5993-42B8-87C1-565D044B0C29}" type="presParOf" srcId="{05F217D0-2B3A-4B14-B9F8-F6E35F040E84}" destId="{374C6B97-5FCB-46A8-8980-736A9B3ED432}" srcOrd="0" destOrd="0" presId="urn:microsoft.com/office/officeart/2017/3/layout/DropPinTimeline"/>
    <dgm:cxn modelId="{9D0B677B-EF47-47B2-A596-C4D527560421}" type="presParOf" srcId="{05F217D0-2B3A-4B14-B9F8-F6E35F040E84}" destId="{227656A8-AF68-418E-BE9C-B27F08E86660}" srcOrd="1" destOrd="0" presId="urn:microsoft.com/office/officeart/2017/3/layout/DropPinTimeline"/>
    <dgm:cxn modelId="{B5F69C16-174D-4B3B-8F0B-645A25C1E1C1}" type="presParOf" srcId="{227656A8-AF68-418E-BE9C-B27F08E86660}" destId="{822BE62A-248B-4C4E-A7BC-B41CDD5FDFE0}" srcOrd="0" destOrd="0" presId="urn:microsoft.com/office/officeart/2017/3/layout/DropPinTimeline"/>
    <dgm:cxn modelId="{6ED915D9-9D80-4A46-BAA6-F75F80561D3F}" type="presParOf" srcId="{227656A8-AF68-418E-BE9C-B27F08E86660}" destId="{9D8B28A9-36D8-43F0-9ECD-6F7DA0E63A40}" srcOrd="1" destOrd="0" presId="urn:microsoft.com/office/officeart/2017/3/layout/DropPinTimeline"/>
    <dgm:cxn modelId="{DD90A514-521E-4377-AFEB-EDEE60779D19}" type="presParOf" srcId="{05F217D0-2B3A-4B14-B9F8-F6E35F040E84}" destId="{16CF3AA0-B107-4D78-9195-2F25229D150A}" srcOrd="2" destOrd="0" presId="urn:microsoft.com/office/officeart/2017/3/layout/DropPinTimeline"/>
    <dgm:cxn modelId="{F642A760-AD9D-4113-A44A-B7099D2FC4F3}" type="presParOf" srcId="{05F217D0-2B3A-4B14-B9F8-F6E35F040E84}" destId="{A2A33ED2-6D3F-40E6-850B-CC3312EFB2C7}" srcOrd="3" destOrd="0" presId="urn:microsoft.com/office/officeart/2017/3/layout/DropPinTimeline"/>
    <dgm:cxn modelId="{52343B8D-D44F-4EF7-83DC-57F9CDA853B9}" type="presParOf" srcId="{05F217D0-2B3A-4B14-B9F8-F6E35F040E84}" destId="{9FC9819D-3641-4874-A41C-C32B146FF87B}" srcOrd="4" destOrd="0" presId="urn:microsoft.com/office/officeart/2017/3/layout/DropPinTimeline"/>
    <dgm:cxn modelId="{B02D6188-131C-4483-BAE7-EAEBD77DCAD2}" type="presParOf" srcId="{05F217D0-2B3A-4B14-B9F8-F6E35F040E84}" destId="{58FE1836-3D01-46FA-B9A7-964AC9274E7E}" srcOrd="5" destOrd="0" presId="urn:microsoft.com/office/officeart/2017/3/layout/DropPin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A2BBB3-FA89-4E51-82DD-7DEED5022072}">
      <dsp:nvSpPr>
        <dsp:cNvPr id="0" name=""/>
        <dsp:cNvSpPr/>
      </dsp:nvSpPr>
      <dsp:spPr>
        <a:xfrm>
          <a:off x="0" y="517703"/>
          <a:ext cx="8122928" cy="64759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Font typeface="+mj-lt"/>
            <a:buNone/>
          </a:pPr>
          <a:r>
            <a:rPr lang="en-US" sz="2700" b="0" i="0" kern="1200" dirty="0"/>
            <a:t>Welcome/Introductions/Commission Business   </a:t>
          </a:r>
        </a:p>
      </dsp:txBody>
      <dsp:txXfrm>
        <a:off x="31613" y="549316"/>
        <a:ext cx="8059702" cy="584369"/>
      </dsp:txXfrm>
    </dsp:sp>
    <dsp:sp modelId="{49775DDC-D138-4B59-B6E9-21C6CE039CBE}">
      <dsp:nvSpPr>
        <dsp:cNvPr id="0" name=""/>
        <dsp:cNvSpPr/>
      </dsp:nvSpPr>
      <dsp:spPr>
        <a:xfrm>
          <a:off x="0" y="1165298"/>
          <a:ext cx="8122928" cy="7265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7903" tIns="34290" rIns="192024" bIns="34290" numCol="1" spcCol="1270" anchor="t" anchorCtr="0">
          <a:noAutofit/>
        </a:bodyPr>
        <a:lstStyle/>
        <a:p>
          <a:pPr marL="228600" lvl="1" indent="-228600" algn="l" defTabSz="933450">
            <a:lnSpc>
              <a:spcPct val="90000"/>
            </a:lnSpc>
            <a:spcBef>
              <a:spcPct val="0"/>
            </a:spcBef>
            <a:spcAft>
              <a:spcPct val="20000"/>
            </a:spcAft>
            <a:buFont typeface="Arial" panose="020B0604020202020204" pitchFamily="34" charset="0"/>
            <a:buChar char="•"/>
          </a:pPr>
          <a:r>
            <a:rPr lang="en-US" sz="2100" b="0" i="0" kern="1200" dirty="0"/>
            <a:t>Updates from the Chair </a:t>
          </a:r>
        </a:p>
        <a:p>
          <a:pPr marL="228600" lvl="1" indent="-228600" algn="l" defTabSz="933450">
            <a:lnSpc>
              <a:spcPct val="90000"/>
            </a:lnSpc>
            <a:spcBef>
              <a:spcPct val="0"/>
            </a:spcBef>
            <a:spcAft>
              <a:spcPct val="20000"/>
            </a:spcAft>
            <a:buFont typeface="Arial" panose="020B0604020202020204" pitchFamily="34" charset="0"/>
            <a:buChar char="•"/>
          </a:pPr>
          <a:r>
            <a:rPr lang="en-US" sz="2100" b="0" i="0" kern="1200" dirty="0"/>
            <a:t>Review and Acceptance of Meeting Minutes</a:t>
          </a:r>
        </a:p>
      </dsp:txBody>
      <dsp:txXfrm>
        <a:off x="0" y="1165298"/>
        <a:ext cx="8122928" cy="726570"/>
      </dsp:txXfrm>
    </dsp:sp>
    <dsp:sp modelId="{B747654B-52B5-4AC1-9390-77745118100D}">
      <dsp:nvSpPr>
        <dsp:cNvPr id="0" name=""/>
        <dsp:cNvSpPr/>
      </dsp:nvSpPr>
      <dsp:spPr>
        <a:xfrm>
          <a:off x="0" y="1891868"/>
          <a:ext cx="8122928" cy="64759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rtl="0">
            <a:lnSpc>
              <a:spcPct val="90000"/>
            </a:lnSpc>
            <a:spcBef>
              <a:spcPct val="0"/>
            </a:spcBef>
            <a:spcAft>
              <a:spcPct val="35000"/>
            </a:spcAft>
            <a:buFont typeface="Arial" panose="020B0604020202020204" pitchFamily="34" charset="0"/>
            <a:buNone/>
          </a:pPr>
          <a:r>
            <a:rPr lang="en-US" sz="2700" b="0" i="0" kern="1200" dirty="0"/>
            <a:t>Overview of the timeline, process, and work conducted</a:t>
          </a:r>
        </a:p>
      </dsp:txBody>
      <dsp:txXfrm>
        <a:off x="31613" y="1923481"/>
        <a:ext cx="8059702" cy="584369"/>
      </dsp:txXfrm>
    </dsp:sp>
    <dsp:sp modelId="{780DB956-C04E-4A06-9C2A-A251BE79FCD6}">
      <dsp:nvSpPr>
        <dsp:cNvPr id="0" name=""/>
        <dsp:cNvSpPr/>
      </dsp:nvSpPr>
      <dsp:spPr>
        <a:xfrm>
          <a:off x="0" y="2617223"/>
          <a:ext cx="8122928" cy="64759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rtl="0">
            <a:lnSpc>
              <a:spcPct val="90000"/>
            </a:lnSpc>
            <a:spcBef>
              <a:spcPct val="0"/>
            </a:spcBef>
            <a:spcAft>
              <a:spcPct val="35000"/>
            </a:spcAft>
            <a:buFont typeface="Arial" panose="020B0604020202020204" pitchFamily="34" charset="0"/>
            <a:buNone/>
          </a:pPr>
          <a:r>
            <a:rPr lang="en-US" sz="2700" b="1" i="0" kern="1200" dirty="0">
              <a:latin typeface="Calibri Light" panose="020F0302020204030204"/>
            </a:rPr>
            <a:t>Review and discussion of revised report</a:t>
          </a:r>
          <a:endParaRPr lang="en-US" sz="2700" b="1" i="0" kern="1200" dirty="0"/>
        </a:p>
      </dsp:txBody>
      <dsp:txXfrm>
        <a:off x="31613" y="2648836"/>
        <a:ext cx="8059702" cy="584369"/>
      </dsp:txXfrm>
    </dsp:sp>
    <dsp:sp modelId="{CBE4B718-8AC3-47BA-88A3-E0E0F857849F}">
      <dsp:nvSpPr>
        <dsp:cNvPr id="0" name=""/>
        <dsp:cNvSpPr/>
      </dsp:nvSpPr>
      <dsp:spPr>
        <a:xfrm>
          <a:off x="0" y="3342578"/>
          <a:ext cx="8122928" cy="64759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rtl="0">
            <a:lnSpc>
              <a:spcPct val="90000"/>
            </a:lnSpc>
            <a:spcBef>
              <a:spcPct val="0"/>
            </a:spcBef>
            <a:spcAft>
              <a:spcPct val="35000"/>
            </a:spcAft>
            <a:buFont typeface="Arial" panose="020B0604020202020204" pitchFamily="34" charset="0"/>
            <a:buNone/>
          </a:pPr>
          <a:r>
            <a:rPr lang="en-US" sz="2700" b="0" i="0" kern="1200" dirty="0"/>
            <a:t>Planning for the 2024 report</a:t>
          </a:r>
        </a:p>
      </dsp:txBody>
      <dsp:txXfrm>
        <a:off x="31613" y="3374191"/>
        <a:ext cx="8059702" cy="584369"/>
      </dsp:txXfrm>
    </dsp:sp>
    <dsp:sp modelId="{177B0C7A-BB5B-43D4-A4EA-7BC9057ABA5E}">
      <dsp:nvSpPr>
        <dsp:cNvPr id="0" name=""/>
        <dsp:cNvSpPr/>
      </dsp:nvSpPr>
      <dsp:spPr>
        <a:xfrm>
          <a:off x="0" y="4067933"/>
          <a:ext cx="8122928" cy="64759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Font typeface="+mj-lt"/>
            <a:buNone/>
          </a:pPr>
          <a:r>
            <a:rPr lang="en-US" sz="2700" b="0" i="0" kern="1200" dirty="0"/>
            <a:t>Closing Remarks</a:t>
          </a:r>
        </a:p>
      </dsp:txBody>
      <dsp:txXfrm>
        <a:off x="31613" y="4099546"/>
        <a:ext cx="8059702" cy="58436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0E199C-14ED-F040-A90E-4B7C86B59230}">
      <dsp:nvSpPr>
        <dsp:cNvPr id="0" name=""/>
        <dsp:cNvSpPr/>
      </dsp:nvSpPr>
      <dsp:spPr>
        <a:xfrm>
          <a:off x="0" y="403429"/>
          <a:ext cx="3285270" cy="197116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latin typeface="Calibri" panose="020F0502020204030204" pitchFamily="34" charset="0"/>
              <a:cs typeface="Calibri" panose="020F0502020204030204" pitchFamily="34" charset="0"/>
            </a:rPr>
            <a:t>(1) intervention approaches, including physical activity, medication assessment and reduction of medication when possible, vision enhancement and home-modification strategies</a:t>
          </a:r>
        </a:p>
      </dsp:txBody>
      <dsp:txXfrm>
        <a:off x="0" y="403429"/>
        <a:ext cx="3285270" cy="1971162"/>
      </dsp:txXfrm>
    </dsp:sp>
    <dsp:sp modelId="{9CBD27E6-5F1A-974D-BF0A-AF0C14DDAE18}">
      <dsp:nvSpPr>
        <dsp:cNvPr id="0" name=""/>
        <dsp:cNvSpPr/>
      </dsp:nvSpPr>
      <dsp:spPr>
        <a:xfrm>
          <a:off x="3613797" y="403429"/>
          <a:ext cx="3285270" cy="197116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latin typeface="Calibri" panose="020F0502020204030204" pitchFamily="34" charset="0"/>
              <a:cs typeface="Calibri" panose="020F0502020204030204" pitchFamily="34" charset="0"/>
            </a:rPr>
            <a:t>(2) strategies that promote collaboration between the medical community, including physicians, long-term care providers and pharmacists to reduce the rate of falls among their patients</a:t>
          </a:r>
        </a:p>
      </dsp:txBody>
      <dsp:txXfrm>
        <a:off x="3613797" y="403429"/>
        <a:ext cx="3285270" cy="1971162"/>
      </dsp:txXfrm>
    </dsp:sp>
    <dsp:sp modelId="{481324B9-B90A-E841-9510-78344B54AF2F}">
      <dsp:nvSpPr>
        <dsp:cNvPr id="0" name=""/>
        <dsp:cNvSpPr/>
      </dsp:nvSpPr>
      <dsp:spPr>
        <a:xfrm>
          <a:off x="7227595" y="403429"/>
          <a:ext cx="3285270" cy="197116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latin typeface="Calibri" panose="020F0502020204030204" pitchFamily="34" charset="0"/>
              <a:cs typeface="Calibri" panose="020F0502020204030204" pitchFamily="34" charset="0"/>
            </a:rPr>
            <a:t>(3) programs that are targeted to fall victims who are at a high risk for second falls and that are designed to maximize independence and quality of life for older adults, particularly those older adults with functional limitations</a:t>
          </a:r>
        </a:p>
      </dsp:txBody>
      <dsp:txXfrm>
        <a:off x="7227595" y="403429"/>
        <a:ext cx="3285270" cy="1971162"/>
      </dsp:txXfrm>
    </dsp:sp>
    <dsp:sp modelId="{C08EDC3E-374A-7840-AA0D-FE8650737F67}">
      <dsp:nvSpPr>
        <dsp:cNvPr id="0" name=""/>
        <dsp:cNvSpPr/>
      </dsp:nvSpPr>
      <dsp:spPr>
        <a:xfrm>
          <a:off x="1806898" y="2703118"/>
          <a:ext cx="3285270" cy="197116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latin typeface="Calibri" panose="020F0502020204030204" pitchFamily="34" charset="0"/>
              <a:cs typeface="Calibri" panose="020F0502020204030204" pitchFamily="34" charset="0"/>
            </a:rPr>
            <a:t>(4) programs that encourage partnerships to prevent falls among older adults and prevent or reduce injuries when falls occur</a:t>
          </a:r>
        </a:p>
      </dsp:txBody>
      <dsp:txXfrm>
        <a:off x="1806898" y="2703118"/>
        <a:ext cx="3285270" cy="1971162"/>
      </dsp:txXfrm>
    </dsp:sp>
    <dsp:sp modelId="{9D1854CB-1DAC-CB45-80CD-A86C7A770DEB}">
      <dsp:nvSpPr>
        <dsp:cNvPr id="0" name=""/>
        <dsp:cNvSpPr/>
      </dsp:nvSpPr>
      <dsp:spPr>
        <a:xfrm>
          <a:off x="5420696" y="2703118"/>
          <a:ext cx="3285270" cy="197116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latin typeface="Calibri" panose="020F0502020204030204" pitchFamily="34" charset="0"/>
              <a:cs typeface="Calibri" panose="020F0502020204030204" pitchFamily="34" charset="0"/>
            </a:rPr>
            <a:t>(5) programs to encourage long-term care providers to implement falls- prevention strategies which use specific interventions to help all patients avoid the risks for falling in an effort to reduce hospitalizations and prolong a high quality of life</a:t>
          </a:r>
        </a:p>
      </dsp:txBody>
      <dsp:txXfrm>
        <a:off x="5420696" y="2703118"/>
        <a:ext cx="3285270" cy="197116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DA9957-804E-4EDE-AB7D-4B1A073FF9AB}">
      <dsp:nvSpPr>
        <dsp:cNvPr id="0" name=""/>
        <dsp:cNvSpPr/>
      </dsp:nvSpPr>
      <dsp:spPr>
        <a:xfrm>
          <a:off x="0" y="2412704"/>
          <a:ext cx="11761715" cy="0"/>
        </a:xfrm>
        <a:prstGeom prst="line">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tailEnd type="triangle" w="lg" len="lg"/>
        </a:ln>
        <a:effectLst/>
      </dsp:spPr>
      <dsp:style>
        <a:lnRef idx="2">
          <a:scrgbClr r="0" g="0" b="0"/>
        </a:lnRef>
        <a:fillRef idx="1">
          <a:scrgbClr r="0" g="0" b="0"/>
        </a:fillRef>
        <a:effectRef idx="0">
          <a:scrgbClr r="0" g="0" b="0"/>
        </a:effectRef>
        <a:fontRef idx="minor"/>
      </dsp:style>
    </dsp:sp>
    <dsp:sp modelId="{57571065-C866-4808-B9B9-AC1E01182B14}">
      <dsp:nvSpPr>
        <dsp:cNvPr id="0" name=""/>
        <dsp:cNvSpPr/>
      </dsp:nvSpPr>
      <dsp:spPr>
        <a:xfrm rot="8100000">
          <a:off x="74862" y="559772"/>
          <a:ext cx="347378" cy="347378"/>
        </a:xfrm>
        <a:prstGeom prst="teardrop">
          <a:avLst>
            <a:gd name="adj" fmla="val 115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776D753-9D79-4118-AA8B-037F2ECB3F78}">
      <dsp:nvSpPr>
        <dsp:cNvPr id="0" name=""/>
        <dsp:cNvSpPr/>
      </dsp:nvSpPr>
      <dsp:spPr>
        <a:xfrm>
          <a:off x="113453" y="598363"/>
          <a:ext cx="270197" cy="270197"/>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BA75B2BC-D993-499F-97BF-06467B3246D2}">
      <dsp:nvSpPr>
        <dsp:cNvPr id="0" name=""/>
        <dsp:cNvSpPr/>
      </dsp:nvSpPr>
      <dsp:spPr>
        <a:xfrm>
          <a:off x="494185" y="984383"/>
          <a:ext cx="2128975" cy="1428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2550" rIns="82550" bIns="123825" numCol="1" spcCol="1270" anchor="t" anchorCtr="0">
          <a:noAutofit/>
        </a:bodyPr>
        <a:lstStyle/>
        <a:p>
          <a:pPr marL="0" lvl="0" indent="0" algn="l" defTabSz="577850">
            <a:lnSpc>
              <a:spcPct val="90000"/>
            </a:lnSpc>
            <a:spcBef>
              <a:spcPct val="0"/>
            </a:spcBef>
            <a:spcAft>
              <a:spcPct val="35000"/>
            </a:spcAft>
            <a:buNone/>
          </a:pPr>
          <a:r>
            <a:rPr lang="en-US" sz="1300" kern="1200" dirty="0">
              <a:latin typeface="Calibri Light" panose="020F0302020204030204"/>
            </a:rPr>
            <a:t>Full</a:t>
          </a:r>
          <a:r>
            <a:rPr lang="en-US" sz="1300" kern="1200" dirty="0"/>
            <a:t> Commission meets to explore research needs. Chair will invite content experts to meetings to provide insight.</a:t>
          </a:r>
        </a:p>
      </dsp:txBody>
      <dsp:txXfrm>
        <a:off x="494185" y="984383"/>
        <a:ext cx="2128975" cy="1428320"/>
      </dsp:txXfrm>
    </dsp:sp>
    <dsp:sp modelId="{981B77C8-200B-4AE1-B5A6-D1F4B3EE9827}">
      <dsp:nvSpPr>
        <dsp:cNvPr id="0" name=""/>
        <dsp:cNvSpPr/>
      </dsp:nvSpPr>
      <dsp:spPr>
        <a:xfrm>
          <a:off x="494185" y="482540"/>
          <a:ext cx="2128975" cy="5018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07950" bIns="0" numCol="1" spcCol="1270" anchor="ctr" anchorCtr="0">
          <a:noAutofit/>
        </a:bodyPr>
        <a:lstStyle/>
        <a:p>
          <a:pPr marL="0" lvl="0" indent="0" algn="l" defTabSz="755650">
            <a:lnSpc>
              <a:spcPct val="90000"/>
            </a:lnSpc>
            <a:spcBef>
              <a:spcPct val="0"/>
            </a:spcBef>
            <a:spcAft>
              <a:spcPct val="35000"/>
            </a:spcAft>
            <a:buNone/>
            <a:defRPr b="1"/>
          </a:pPr>
          <a:r>
            <a:rPr lang="en-US" sz="1700" b="0" kern="1200" dirty="0"/>
            <a:t>July 2021 – October 2021</a:t>
          </a:r>
        </a:p>
      </dsp:txBody>
      <dsp:txXfrm>
        <a:off x="494185" y="482540"/>
        <a:ext cx="2128975" cy="501842"/>
      </dsp:txXfrm>
    </dsp:sp>
    <dsp:sp modelId="{2DFDA9D3-4AE5-4C74-BD7C-ABC972AFA35B}">
      <dsp:nvSpPr>
        <dsp:cNvPr id="0" name=""/>
        <dsp:cNvSpPr/>
      </dsp:nvSpPr>
      <dsp:spPr>
        <a:xfrm>
          <a:off x="248551" y="984383"/>
          <a:ext cx="0" cy="1428320"/>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A22469D8-7122-4F6B-BDF6-9082871A2AF2}">
      <dsp:nvSpPr>
        <dsp:cNvPr id="0" name=""/>
        <dsp:cNvSpPr/>
      </dsp:nvSpPr>
      <dsp:spPr>
        <a:xfrm>
          <a:off x="209625" y="2367538"/>
          <a:ext cx="88428" cy="90331"/>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FA075BD-3569-41E0-9DE1-149A1BFB4892}">
      <dsp:nvSpPr>
        <dsp:cNvPr id="0" name=""/>
        <dsp:cNvSpPr/>
      </dsp:nvSpPr>
      <dsp:spPr>
        <a:xfrm rot="18900000">
          <a:off x="1379953" y="3918256"/>
          <a:ext cx="347378" cy="347378"/>
        </a:xfrm>
        <a:prstGeom prst="teardrop">
          <a:avLst>
            <a:gd name="adj" fmla="val 115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674413A-43F7-4C53-B9B1-EDE95F55EA90}">
      <dsp:nvSpPr>
        <dsp:cNvPr id="0" name=""/>
        <dsp:cNvSpPr/>
      </dsp:nvSpPr>
      <dsp:spPr>
        <a:xfrm>
          <a:off x="1418544" y="3956847"/>
          <a:ext cx="270197" cy="270197"/>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E3930179-7DC6-45C3-A224-8BFE0C571ED1}">
      <dsp:nvSpPr>
        <dsp:cNvPr id="0" name=""/>
        <dsp:cNvSpPr/>
      </dsp:nvSpPr>
      <dsp:spPr>
        <a:xfrm>
          <a:off x="1799276" y="2412704"/>
          <a:ext cx="2128975" cy="1428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23825" rIns="0" bIns="82550" numCol="1" spcCol="1270" anchor="b" anchorCtr="0">
          <a:noAutofit/>
        </a:bodyPr>
        <a:lstStyle/>
        <a:p>
          <a:pPr marL="0" lvl="0" indent="0" algn="l" defTabSz="577850">
            <a:lnSpc>
              <a:spcPct val="90000"/>
            </a:lnSpc>
            <a:spcBef>
              <a:spcPct val="0"/>
            </a:spcBef>
            <a:spcAft>
              <a:spcPct val="35000"/>
            </a:spcAft>
            <a:buNone/>
          </a:pPr>
          <a:r>
            <a:rPr lang="en-US" sz="1300" b="0" kern="1200">
              <a:latin typeface="Calibri Light" panose="020F0302020204030204"/>
            </a:rPr>
            <a:t>Presentation of a guiding framework</a:t>
          </a:r>
        </a:p>
        <a:p>
          <a:pPr marL="0" lvl="0" indent="0" algn="l" defTabSz="577850">
            <a:lnSpc>
              <a:spcPct val="90000"/>
            </a:lnSpc>
            <a:spcBef>
              <a:spcPct val="0"/>
            </a:spcBef>
            <a:spcAft>
              <a:spcPct val="35000"/>
            </a:spcAft>
            <a:buNone/>
          </a:pPr>
          <a:r>
            <a:rPr lang="en-US" sz="1300" b="0" kern="1200">
              <a:latin typeface="Calibri Light" panose="020F0302020204030204"/>
            </a:rPr>
            <a:t>Recruit report drafting work group members</a:t>
          </a:r>
          <a:endParaRPr lang="en-US" sz="1300" kern="1200"/>
        </a:p>
      </dsp:txBody>
      <dsp:txXfrm>
        <a:off x="1799276" y="2412704"/>
        <a:ext cx="2128975" cy="1428320"/>
      </dsp:txXfrm>
    </dsp:sp>
    <dsp:sp modelId="{25F03948-2812-4069-B802-D67C75C7F86F}">
      <dsp:nvSpPr>
        <dsp:cNvPr id="0" name=""/>
        <dsp:cNvSpPr/>
      </dsp:nvSpPr>
      <dsp:spPr>
        <a:xfrm>
          <a:off x="1799276" y="3841024"/>
          <a:ext cx="2128975" cy="5018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07950" bIns="0" numCol="1" spcCol="1270" anchor="ctr" anchorCtr="0">
          <a:noAutofit/>
        </a:bodyPr>
        <a:lstStyle/>
        <a:p>
          <a:pPr marL="0" lvl="0" indent="0" algn="l" defTabSz="755650">
            <a:lnSpc>
              <a:spcPct val="90000"/>
            </a:lnSpc>
            <a:spcBef>
              <a:spcPct val="0"/>
            </a:spcBef>
            <a:spcAft>
              <a:spcPct val="35000"/>
            </a:spcAft>
            <a:buNone/>
            <a:defRPr b="1"/>
          </a:pPr>
          <a:r>
            <a:rPr lang="en-US" sz="1700" b="1" kern="1200">
              <a:latin typeface="Calibri Light" panose="020F0302020204030204"/>
            </a:rPr>
            <a:t>October 26, 2021</a:t>
          </a:r>
        </a:p>
      </dsp:txBody>
      <dsp:txXfrm>
        <a:off x="1799276" y="3841024"/>
        <a:ext cx="2128975" cy="501842"/>
      </dsp:txXfrm>
    </dsp:sp>
    <dsp:sp modelId="{31A4A654-F4EA-4B91-938F-8C9C7BE97680}">
      <dsp:nvSpPr>
        <dsp:cNvPr id="0" name=""/>
        <dsp:cNvSpPr/>
      </dsp:nvSpPr>
      <dsp:spPr>
        <a:xfrm>
          <a:off x="1553642" y="2412704"/>
          <a:ext cx="0" cy="1428320"/>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8668CBFC-C739-47B8-8E78-1A529EE79E53}">
      <dsp:nvSpPr>
        <dsp:cNvPr id="0" name=""/>
        <dsp:cNvSpPr/>
      </dsp:nvSpPr>
      <dsp:spPr>
        <a:xfrm>
          <a:off x="1514715" y="2367538"/>
          <a:ext cx="88428" cy="90331"/>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9040764-EA76-417A-AF59-74FFE52FD64C}">
      <dsp:nvSpPr>
        <dsp:cNvPr id="0" name=""/>
        <dsp:cNvSpPr/>
      </dsp:nvSpPr>
      <dsp:spPr>
        <a:xfrm rot="8100000">
          <a:off x="2685044" y="559772"/>
          <a:ext cx="347378" cy="347378"/>
        </a:xfrm>
        <a:prstGeom prst="teardrop">
          <a:avLst>
            <a:gd name="adj" fmla="val 115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7AF2CDC-465A-4D2D-89BC-D24E5220371F}">
      <dsp:nvSpPr>
        <dsp:cNvPr id="0" name=""/>
        <dsp:cNvSpPr/>
      </dsp:nvSpPr>
      <dsp:spPr>
        <a:xfrm>
          <a:off x="2723634" y="598363"/>
          <a:ext cx="270197" cy="270197"/>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A4CC3EA1-662B-4A6B-8B54-9C263BEE6C99}">
      <dsp:nvSpPr>
        <dsp:cNvPr id="0" name=""/>
        <dsp:cNvSpPr/>
      </dsp:nvSpPr>
      <dsp:spPr>
        <a:xfrm>
          <a:off x="3104367" y="984383"/>
          <a:ext cx="2128975" cy="1428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2550" rIns="82550" bIns="123825" numCol="1" spcCol="1270" anchor="t" anchorCtr="0">
          <a:noAutofit/>
        </a:bodyPr>
        <a:lstStyle/>
        <a:p>
          <a:pPr marL="0" lvl="0" indent="0" algn="l" defTabSz="577850">
            <a:lnSpc>
              <a:spcPct val="90000"/>
            </a:lnSpc>
            <a:spcBef>
              <a:spcPct val="0"/>
            </a:spcBef>
            <a:spcAft>
              <a:spcPct val="35000"/>
            </a:spcAft>
            <a:buNone/>
          </a:pPr>
          <a:r>
            <a:rPr lang="en-US" sz="1300" b="0" kern="1200"/>
            <a:t>Workgroup meets as needed to develops 1st draft of the report</a:t>
          </a:r>
          <a:endParaRPr lang="en-US" sz="1300" kern="1200"/>
        </a:p>
      </dsp:txBody>
      <dsp:txXfrm>
        <a:off x="3104367" y="984383"/>
        <a:ext cx="2128975" cy="1428320"/>
      </dsp:txXfrm>
    </dsp:sp>
    <dsp:sp modelId="{08F8BA30-7BCA-412D-828D-2F7B99D17950}">
      <dsp:nvSpPr>
        <dsp:cNvPr id="0" name=""/>
        <dsp:cNvSpPr/>
      </dsp:nvSpPr>
      <dsp:spPr>
        <a:xfrm>
          <a:off x="3104367" y="482540"/>
          <a:ext cx="2128975" cy="5018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07950" bIns="0" numCol="1" spcCol="1270" anchor="ctr" anchorCtr="0">
          <a:noAutofit/>
        </a:bodyPr>
        <a:lstStyle/>
        <a:p>
          <a:pPr marL="0" lvl="0" indent="0" algn="l" defTabSz="755650">
            <a:lnSpc>
              <a:spcPct val="90000"/>
            </a:lnSpc>
            <a:spcBef>
              <a:spcPct val="0"/>
            </a:spcBef>
            <a:spcAft>
              <a:spcPct val="35000"/>
            </a:spcAft>
            <a:buNone/>
            <a:defRPr b="1"/>
          </a:pPr>
          <a:r>
            <a:rPr lang="en-US" sz="1700" b="1" kern="1200">
              <a:latin typeface="Calibri Light" panose="020F0302020204030204"/>
            </a:rPr>
            <a:t>November 2021- February 2022</a:t>
          </a:r>
          <a:endParaRPr lang="en-US" sz="1700" b="1" kern="1200"/>
        </a:p>
      </dsp:txBody>
      <dsp:txXfrm>
        <a:off x="3104367" y="482540"/>
        <a:ext cx="2128975" cy="501842"/>
      </dsp:txXfrm>
    </dsp:sp>
    <dsp:sp modelId="{C43BB607-EB2C-4A26-8CE6-88EC200CB892}">
      <dsp:nvSpPr>
        <dsp:cNvPr id="0" name=""/>
        <dsp:cNvSpPr/>
      </dsp:nvSpPr>
      <dsp:spPr>
        <a:xfrm>
          <a:off x="2858733" y="984383"/>
          <a:ext cx="0" cy="1428320"/>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D284B1BC-8A56-4568-9E1B-8818C55826B9}">
      <dsp:nvSpPr>
        <dsp:cNvPr id="0" name=""/>
        <dsp:cNvSpPr/>
      </dsp:nvSpPr>
      <dsp:spPr>
        <a:xfrm>
          <a:off x="2819806" y="2367538"/>
          <a:ext cx="88428" cy="90331"/>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B229A45-7FF5-4689-ADDF-090C883B9C26}">
      <dsp:nvSpPr>
        <dsp:cNvPr id="0" name=""/>
        <dsp:cNvSpPr/>
      </dsp:nvSpPr>
      <dsp:spPr>
        <a:xfrm rot="18900000">
          <a:off x="3990134" y="3918256"/>
          <a:ext cx="347378" cy="347378"/>
        </a:xfrm>
        <a:prstGeom prst="teardrop">
          <a:avLst>
            <a:gd name="adj" fmla="val 115000"/>
          </a:avLst>
        </a:prstGeom>
        <a:solidFill>
          <a:srgbClr val="406DBB"/>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ED42446-B8E1-4499-8DC9-44FE2AEAAE20}">
      <dsp:nvSpPr>
        <dsp:cNvPr id="0" name=""/>
        <dsp:cNvSpPr/>
      </dsp:nvSpPr>
      <dsp:spPr>
        <a:xfrm>
          <a:off x="4028725" y="3956847"/>
          <a:ext cx="270197" cy="270197"/>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F923A55C-C684-4748-AA97-6921BE5EDEF9}">
      <dsp:nvSpPr>
        <dsp:cNvPr id="0" name=""/>
        <dsp:cNvSpPr/>
      </dsp:nvSpPr>
      <dsp:spPr>
        <a:xfrm>
          <a:off x="4409458" y="2412704"/>
          <a:ext cx="2128975" cy="1428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23825" rIns="0" bIns="82550" numCol="1" spcCol="1270" anchor="b" anchorCtr="0">
          <a:noAutofit/>
        </a:bodyPr>
        <a:lstStyle/>
        <a:p>
          <a:pPr marL="0" lvl="0" indent="0" algn="l" defTabSz="577850">
            <a:lnSpc>
              <a:spcPct val="90000"/>
            </a:lnSpc>
            <a:spcBef>
              <a:spcPct val="0"/>
            </a:spcBef>
            <a:spcAft>
              <a:spcPct val="35000"/>
            </a:spcAft>
            <a:buNone/>
          </a:pPr>
          <a:r>
            <a:rPr lang="en-US" sz="1300" kern="1200">
              <a:latin typeface="Calibri"/>
              <a:cs typeface="Calibri"/>
            </a:rPr>
            <a:t>Chair shares 1st draft with members via e-mail to solicit edits and comments </a:t>
          </a:r>
          <a:endParaRPr lang="en-US" sz="1300" kern="1200"/>
        </a:p>
      </dsp:txBody>
      <dsp:txXfrm>
        <a:off x="4409458" y="2412704"/>
        <a:ext cx="2128975" cy="1428320"/>
      </dsp:txXfrm>
    </dsp:sp>
    <dsp:sp modelId="{2B6CE49A-0C21-49DF-A4CB-4FE6001161BF}">
      <dsp:nvSpPr>
        <dsp:cNvPr id="0" name=""/>
        <dsp:cNvSpPr/>
      </dsp:nvSpPr>
      <dsp:spPr>
        <a:xfrm>
          <a:off x="4409458" y="3841024"/>
          <a:ext cx="2128975" cy="5018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07950" bIns="0" numCol="1" spcCol="1270" anchor="ctr" anchorCtr="0">
          <a:noAutofit/>
        </a:bodyPr>
        <a:lstStyle/>
        <a:p>
          <a:pPr marL="0" lvl="0" indent="0" algn="l" defTabSz="755650">
            <a:lnSpc>
              <a:spcPct val="90000"/>
            </a:lnSpc>
            <a:spcBef>
              <a:spcPct val="0"/>
            </a:spcBef>
            <a:spcAft>
              <a:spcPct val="35000"/>
            </a:spcAft>
            <a:buNone/>
            <a:defRPr b="1"/>
          </a:pPr>
          <a:r>
            <a:rPr lang="en-US" sz="1700" b="1" kern="1200">
              <a:effectLst/>
              <a:latin typeface="Calibri Light" panose="020F0302020204030204" pitchFamily="34" charset="0"/>
              <a:cs typeface="Calibri Light" panose="020F0302020204030204" pitchFamily="34" charset="0"/>
            </a:rPr>
            <a:t>March 2022</a:t>
          </a:r>
        </a:p>
      </dsp:txBody>
      <dsp:txXfrm>
        <a:off x="4409458" y="3841024"/>
        <a:ext cx="2128975" cy="501842"/>
      </dsp:txXfrm>
    </dsp:sp>
    <dsp:sp modelId="{6ACC86E3-EDF2-4F82-937F-315992C902C7}">
      <dsp:nvSpPr>
        <dsp:cNvPr id="0" name=""/>
        <dsp:cNvSpPr/>
      </dsp:nvSpPr>
      <dsp:spPr>
        <a:xfrm>
          <a:off x="4163824" y="2412704"/>
          <a:ext cx="0" cy="1428320"/>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637ED66C-F198-4225-9BC5-8515A201388D}">
      <dsp:nvSpPr>
        <dsp:cNvPr id="0" name=""/>
        <dsp:cNvSpPr/>
      </dsp:nvSpPr>
      <dsp:spPr>
        <a:xfrm>
          <a:off x="4124897" y="2367538"/>
          <a:ext cx="88428" cy="90331"/>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B53F6AE-215A-4C28-9CB4-DBF26BCE4CE8}">
      <dsp:nvSpPr>
        <dsp:cNvPr id="0" name=""/>
        <dsp:cNvSpPr/>
      </dsp:nvSpPr>
      <dsp:spPr>
        <a:xfrm rot="8100000">
          <a:off x="5295225" y="559772"/>
          <a:ext cx="347378" cy="347378"/>
        </a:xfrm>
        <a:prstGeom prst="teardrop">
          <a:avLst>
            <a:gd name="adj" fmla="val 115000"/>
          </a:avLst>
        </a:prstGeom>
        <a:solidFill>
          <a:srgbClr val="406DBB"/>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D5BF668-E4DF-493F-B0E8-3DDB323C489A}">
      <dsp:nvSpPr>
        <dsp:cNvPr id="0" name=""/>
        <dsp:cNvSpPr/>
      </dsp:nvSpPr>
      <dsp:spPr>
        <a:xfrm>
          <a:off x="5333816" y="598363"/>
          <a:ext cx="270197" cy="270197"/>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51997696-1A03-454E-A902-EF222CDCC0EE}">
      <dsp:nvSpPr>
        <dsp:cNvPr id="0" name=""/>
        <dsp:cNvSpPr/>
      </dsp:nvSpPr>
      <dsp:spPr>
        <a:xfrm>
          <a:off x="5714548" y="984383"/>
          <a:ext cx="2128975" cy="1428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2550" rIns="82550" bIns="123825" numCol="1" spcCol="1270" anchor="t" anchorCtr="0">
          <a:noAutofit/>
        </a:bodyPr>
        <a:lstStyle/>
        <a:p>
          <a:pPr marL="0" lvl="0" indent="0" algn="l" defTabSz="577850">
            <a:lnSpc>
              <a:spcPct val="90000"/>
            </a:lnSpc>
            <a:spcBef>
              <a:spcPct val="0"/>
            </a:spcBef>
            <a:spcAft>
              <a:spcPct val="35000"/>
            </a:spcAft>
            <a:buNone/>
          </a:pPr>
          <a:r>
            <a:rPr lang="en-US" sz="1300" kern="1200">
              <a:latin typeface="Calibri"/>
              <a:cs typeface="Calibri"/>
            </a:rPr>
            <a:t>2nd draft of report shared with members via e-mail; members to </a:t>
          </a:r>
          <a:r>
            <a:rPr lang="en-US" sz="1300" b="0" kern="1200">
              <a:latin typeface="Calibri"/>
              <a:cs typeface="Calibri"/>
            </a:rPr>
            <a:t>share draft with their organizational leadership for approval</a:t>
          </a:r>
          <a:endParaRPr lang="en-US" sz="1300" b="0" kern="1200">
            <a:latin typeface="Calibri Light" panose="020F0302020204030204"/>
            <a:cs typeface="Calibri Light" panose="020F0302020204030204"/>
          </a:endParaRPr>
        </a:p>
      </dsp:txBody>
      <dsp:txXfrm>
        <a:off x="5714548" y="984383"/>
        <a:ext cx="2128975" cy="1428320"/>
      </dsp:txXfrm>
    </dsp:sp>
    <dsp:sp modelId="{4FB3E21D-E42D-4428-B9CC-D05D7406A3D9}">
      <dsp:nvSpPr>
        <dsp:cNvPr id="0" name=""/>
        <dsp:cNvSpPr/>
      </dsp:nvSpPr>
      <dsp:spPr>
        <a:xfrm>
          <a:off x="5714548" y="482540"/>
          <a:ext cx="2128975" cy="5018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07950" bIns="0" numCol="1" spcCol="1270" anchor="ctr" anchorCtr="0">
          <a:noAutofit/>
        </a:bodyPr>
        <a:lstStyle/>
        <a:p>
          <a:pPr marL="0" lvl="0" indent="0" algn="l" defTabSz="755650">
            <a:lnSpc>
              <a:spcPct val="90000"/>
            </a:lnSpc>
            <a:spcBef>
              <a:spcPct val="0"/>
            </a:spcBef>
            <a:spcAft>
              <a:spcPct val="35000"/>
            </a:spcAft>
            <a:buNone/>
            <a:defRPr b="1"/>
          </a:pPr>
          <a:r>
            <a:rPr lang="en-US" sz="1700" kern="1200">
              <a:latin typeface="Calibri Light" panose="020F0302020204030204"/>
            </a:rPr>
            <a:t>May 2022</a:t>
          </a:r>
          <a:endParaRPr lang="en-US" sz="1700" kern="1200"/>
        </a:p>
      </dsp:txBody>
      <dsp:txXfrm>
        <a:off x="5714548" y="482540"/>
        <a:ext cx="2128975" cy="501842"/>
      </dsp:txXfrm>
    </dsp:sp>
    <dsp:sp modelId="{3C270E1B-387F-4122-92CF-223FA08FC24C}">
      <dsp:nvSpPr>
        <dsp:cNvPr id="0" name=""/>
        <dsp:cNvSpPr/>
      </dsp:nvSpPr>
      <dsp:spPr>
        <a:xfrm>
          <a:off x="5468915" y="984383"/>
          <a:ext cx="0" cy="1428320"/>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1EDA6D24-4F6E-4118-A44B-F9E835B05427}">
      <dsp:nvSpPr>
        <dsp:cNvPr id="0" name=""/>
        <dsp:cNvSpPr/>
      </dsp:nvSpPr>
      <dsp:spPr>
        <a:xfrm>
          <a:off x="5429988" y="2367538"/>
          <a:ext cx="88428" cy="90331"/>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0A954A3-8383-4698-A268-510FC11FB9BF}">
      <dsp:nvSpPr>
        <dsp:cNvPr id="0" name=""/>
        <dsp:cNvSpPr/>
      </dsp:nvSpPr>
      <dsp:spPr>
        <a:xfrm rot="18900000">
          <a:off x="6600316" y="3918256"/>
          <a:ext cx="347378" cy="347378"/>
        </a:xfrm>
        <a:prstGeom prst="teardrop">
          <a:avLst>
            <a:gd name="adj" fmla="val 115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AEF5F32-E483-453A-867E-C3A99E3BBD57}">
      <dsp:nvSpPr>
        <dsp:cNvPr id="0" name=""/>
        <dsp:cNvSpPr/>
      </dsp:nvSpPr>
      <dsp:spPr>
        <a:xfrm>
          <a:off x="6638907" y="3956847"/>
          <a:ext cx="270197" cy="270197"/>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C507558A-08C8-41F1-9C3D-229AAEF7AEBC}">
      <dsp:nvSpPr>
        <dsp:cNvPr id="0" name=""/>
        <dsp:cNvSpPr/>
      </dsp:nvSpPr>
      <dsp:spPr>
        <a:xfrm>
          <a:off x="7019639" y="2412704"/>
          <a:ext cx="2128975" cy="1428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23825" rIns="0" bIns="82550" numCol="1" spcCol="1270" anchor="b" anchorCtr="0">
          <a:noAutofit/>
        </a:bodyPr>
        <a:lstStyle/>
        <a:p>
          <a:pPr marL="0" lvl="0" indent="0" algn="l" defTabSz="577850">
            <a:lnSpc>
              <a:spcPct val="90000"/>
            </a:lnSpc>
            <a:spcBef>
              <a:spcPct val="0"/>
            </a:spcBef>
            <a:spcAft>
              <a:spcPct val="35000"/>
            </a:spcAft>
            <a:buNone/>
          </a:pPr>
          <a:r>
            <a:rPr lang="en-US" sz="1300" b="0" i="0" kern="1200">
              <a:latin typeface="Calibri"/>
              <a:cs typeface="Calibri"/>
            </a:rPr>
            <a:t>Final</a:t>
          </a:r>
          <a:r>
            <a:rPr lang="en-US" sz="1300" b="0" i="1" kern="1200">
              <a:latin typeface="Calibri"/>
              <a:cs typeface="Calibri"/>
            </a:rPr>
            <a:t> </a:t>
          </a:r>
          <a:r>
            <a:rPr lang="en-US" sz="1300" b="0" i="0" kern="1200">
              <a:latin typeface="Calibri"/>
              <a:cs typeface="Calibri"/>
            </a:rPr>
            <a:t>d</a:t>
          </a:r>
          <a:r>
            <a:rPr lang="en-US" sz="1300" b="0" kern="1200">
              <a:latin typeface="Calibri"/>
              <a:cs typeface="Calibri"/>
            </a:rPr>
            <a:t>raft</a:t>
          </a:r>
          <a:r>
            <a:rPr lang="en-US" sz="1300" b="0" i="1" kern="1200">
              <a:latin typeface="Calibri"/>
              <a:cs typeface="Calibri"/>
            </a:rPr>
            <a:t> </a:t>
          </a:r>
          <a:r>
            <a:rPr lang="en-US" sz="1300" b="0" kern="1200">
              <a:latin typeface="Calibri"/>
              <a:cs typeface="Calibri"/>
            </a:rPr>
            <a:t>submitted for DPH/EOHHS approval</a:t>
          </a:r>
        </a:p>
      </dsp:txBody>
      <dsp:txXfrm>
        <a:off x="7019639" y="2412704"/>
        <a:ext cx="2128975" cy="1428320"/>
      </dsp:txXfrm>
    </dsp:sp>
    <dsp:sp modelId="{6812325D-0B47-4C14-A054-4A46008A0AE4}">
      <dsp:nvSpPr>
        <dsp:cNvPr id="0" name=""/>
        <dsp:cNvSpPr/>
      </dsp:nvSpPr>
      <dsp:spPr>
        <a:xfrm>
          <a:off x="7019639" y="3841024"/>
          <a:ext cx="2128975" cy="5018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07950" bIns="0" numCol="1" spcCol="1270" anchor="ctr" anchorCtr="0">
          <a:noAutofit/>
        </a:bodyPr>
        <a:lstStyle/>
        <a:p>
          <a:pPr marL="0" lvl="0" indent="0" algn="l" defTabSz="755650">
            <a:lnSpc>
              <a:spcPct val="90000"/>
            </a:lnSpc>
            <a:spcBef>
              <a:spcPct val="0"/>
            </a:spcBef>
            <a:spcAft>
              <a:spcPct val="35000"/>
            </a:spcAft>
            <a:buNone/>
            <a:defRPr b="1"/>
          </a:pPr>
          <a:r>
            <a:rPr lang="en-US" sz="1700" b="0" kern="1200">
              <a:latin typeface="Calibri"/>
              <a:cs typeface="Calibri"/>
            </a:rPr>
            <a:t>June 2022</a:t>
          </a:r>
          <a:endParaRPr lang="en-US" sz="1700" kern="1200">
            <a:latin typeface="Calibri"/>
            <a:cs typeface="Calibri"/>
          </a:endParaRPr>
        </a:p>
      </dsp:txBody>
      <dsp:txXfrm>
        <a:off x="7019639" y="3841024"/>
        <a:ext cx="2128975" cy="501842"/>
      </dsp:txXfrm>
    </dsp:sp>
    <dsp:sp modelId="{23DAED88-F988-4CFD-BF57-5B02518BA787}">
      <dsp:nvSpPr>
        <dsp:cNvPr id="0" name=""/>
        <dsp:cNvSpPr/>
      </dsp:nvSpPr>
      <dsp:spPr>
        <a:xfrm>
          <a:off x="6774005" y="2412704"/>
          <a:ext cx="0" cy="1428320"/>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EBE0FC71-FFC0-49D2-A632-DAF11A88696E}">
      <dsp:nvSpPr>
        <dsp:cNvPr id="0" name=""/>
        <dsp:cNvSpPr/>
      </dsp:nvSpPr>
      <dsp:spPr>
        <a:xfrm>
          <a:off x="6735079" y="2367538"/>
          <a:ext cx="88428" cy="90331"/>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B3DA4D7-1D9A-473A-B16A-3FD95A7722B0}">
      <dsp:nvSpPr>
        <dsp:cNvPr id="0" name=""/>
        <dsp:cNvSpPr/>
      </dsp:nvSpPr>
      <dsp:spPr>
        <a:xfrm rot="8100000">
          <a:off x="7905407" y="559772"/>
          <a:ext cx="347378" cy="347378"/>
        </a:xfrm>
        <a:prstGeom prst="teardrop">
          <a:avLst>
            <a:gd name="adj" fmla="val 115000"/>
          </a:avLst>
        </a:prstGeom>
        <a:solidFill>
          <a:srgbClr val="FF0000"/>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C4B8801-F666-44CF-ADBE-EB6DA49119D3}">
      <dsp:nvSpPr>
        <dsp:cNvPr id="0" name=""/>
        <dsp:cNvSpPr/>
      </dsp:nvSpPr>
      <dsp:spPr>
        <a:xfrm>
          <a:off x="7943997" y="598363"/>
          <a:ext cx="270197" cy="270197"/>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DF6146FA-D8AE-40F3-BC0A-323E20B13809}">
      <dsp:nvSpPr>
        <dsp:cNvPr id="0" name=""/>
        <dsp:cNvSpPr/>
      </dsp:nvSpPr>
      <dsp:spPr>
        <a:xfrm>
          <a:off x="8324730" y="984383"/>
          <a:ext cx="2128975" cy="1428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2550" rIns="82550" bIns="123825" numCol="1" spcCol="1270" anchor="t" anchorCtr="0">
          <a:noAutofit/>
        </a:bodyPr>
        <a:lstStyle/>
        <a:p>
          <a:pPr marL="0" lvl="0" indent="0" algn="l" defTabSz="577850">
            <a:lnSpc>
              <a:spcPct val="90000"/>
            </a:lnSpc>
            <a:spcBef>
              <a:spcPct val="0"/>
            </a:spcBef>
            <a:spcAft>
              <a:spcPct val="35000"/>
            </a:spcAft>
            <a:buNone/>
          </a:pPr>
          <a:r>
            <a:rPr lang="en-US" sz="1300" b="0" i="0" kern="1200">
              <a:latin typeface="Calibri"/>
              <a:cs typeface="Calibri"/>
            </a:rPr>
            <a:t>Approved final draft</a:t>
          </a:r>
          <a:r>
            <a:rPr lang="en-US" sz="1300" b="0" kern="1200">
              <a:latin typeface="Calibri"/>
              <a:cs typeface="Calibri"/>
            </a:rPr>
            <a:t> sent to Commission members (in-person meeting)</a:t>
          </a:r>
        </a:p>
      </dsp:txBody>
      <dsp:txXfrm>
        <a:off x="8324730" y="984383"/>
        <a:ext cx="2128975" cy="1428320"/>
      </dsp:txXfrm>
    </dsp:sp>
    <dsp:sp modelId="{B35845A8-4F08-46B3-9AC7-27ED5D316628}">
      <dsp:nvSpPr>
        <dsp:cNvPr id="0" name=""/>
        <dsp:cNvSpPr/>
      </dsp:nvSpPr>
      <dsp:spPr>
        <a:xfrm>
          <a:off x="8324730" y="482540"/>
          <a:ext cx="2128975" cy="5018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07950" bIns="0" numCol="1" spcCol="1270" anchor="ctr" anchorCtr="0">
          <a:noAutofit/>
        </a:bodyPr>
        <a:lstStyle/>
        <a:p>
          <a:pPr marL="0" lvl="0" indent="0" algn="l" defTabSz="755650">
            <a:lnSpc>
              <a:spcPct val="90000"/>
            </a:lnSpc>
            <a:spcBef>
              <a:spcPct val="0"/>
            </a:spcBef>
            <a:spcAft>
              <a:spcPct val="35000"/>
            </a:spcAft>
            <a:buNone/>
            <a:defRPr b="1"/>
          </a:pPr>
          <a:r>
            <a:rPr lang="en-US" sz="1700" b="0" kern="1200">
              <a:latin typeface="Calibri"/>
              <a:cs typeface="Calibri"/>
            </a:rPr>
            <a:t>July/August 2022</a:t>
          </a:r>
        </a:p>
      </dsp:txBody>
      <dsp:txXfrm>
        <a:off x="8324730" y="482540"/>
        <a:ext cx="2128975" cy="501842"/>
      </dsp:txXfrm>
    </dsp:sp>
    <dsp:sp modelId="{2943C501-55D2-462E-B6C3-02481724A46B}">
      <dsp:nvSpPr>
        <dsp:cNvPr id="0" name=""/>
        <dsp:cNvSpPr/>
      </dsp:nvSpPr>
      <dsp:spPr>
        <a:xfrm>
          <a:off x="8079096" y="984383"/>
          <a:ext cx="0" cy="1428320"/>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04377783-0CCF-43B2-BF9F-8AC001F98F5B}">
      <dsp:nvSpPr>
        <dsp:cNvPr id="0" name=""/>
        <dsp:cNvSpPr/>
      </dsp:nvSpPr>
      <dsp:spPr>
        <a:xfrm>
          <a:off x="8040169" y="2367538"/>
          <a:ext cx="88428" cy="90331"/>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22BE62A-248B-4C4E-A7BC-B41CDD5FDFE0}">
      <dsp:nvSpPr>
        <dsp:cNvPr id="0" name=""/>
        <dsp:cNvSpPr/>
      </dsp:nvSpPr>
      <dsp:spPr>
        <a:xfrm rot="18900000">
          <a:off x="9210498" y="3918256"/>
          <a:ext cx="347378" cy="347378"/>
        </a:xfrm>
        <a:prstGeom prst="teardrop">
          <a:avLst>
            <a:gd name="adj" fmla="val 115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D8B28A9-36D8-43F0-9ECD-6F7DA0E63A40}">
      <dsp:nvSpPr>
        <dsp:cNvPr id="0" name=""/>
        <dsp:cNvSpPr/>
      </dsp:nvSpPr>
      <dsp:spPr>
        <a:xfrm>
          <a:off x="9249088" y="3956847"/>
          <a:ext cx="270197" cy="270197"/>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16CF3AA0-B107-4D78-9195-2F25229D150A}">
      <dsp:nvSpPr>
        <dsp:cNvPr id="0" name=""/>
        <dsp:cNvSpPr/>
      </dsp:nvSpPr>
      <dsp:spPr>
        <a:xfrm>
          <a:off x="9629821" y="2412704"/>
          <a:ext cx="2128975" cy="1428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23825" rIns="0" bIns="82550" numCol="1" spcCol="1270" anchor="b" anchorCtr="0">
          <a:noAutofit/>
        </a:bodyPr>
        <a:lstStyle/>
        <a:p>
          <a:pPr marL="0" lvl="0" indent="0" algn="l" defTabSz="577850">
            <a:lnSpc>
              <a:spcPct val="90000"/>
            </a:lnSpc>
            <a:spcBef>
              <a:spcPct val="0"/>
            </a:spcBef>
            <a:spcAft>
              <a:spcPct val="35000"/>
            </a:spcAft>
            <a:buNone/>
          </a:pPr>
          <a:r>
            <a:rPr lang="en-US" sz="1300" kern="1200"/>
            <a:t>Approved final draft delivered to legislature and EOHHS Secretary</a:t>
          </a:r>
        </a:p>
      </dsp:txBody>
      <dsp:txXfrm>
        <a:off x="9629821" y="2412704"/>
        <a:ext cx="2128975" cy="1428320"/>
      </dsp:txXfrm>
    </dsp:sp>
    <dsp:sp modelId="{A2A33ED2-6D3F-40E6-850B-CC3312EFB2C7}">
      <dsp:nvSpPr>
        <dsp:cNvPr id="0" name=""/>
        <dsp:cNvSpPr/>
      </dsp:nvSpPr>
      <dsp:spPr>
        <a:xfrm>
          <a:off x="9629821" y="3841024"/>
          <a:ext cx="2128975" cy="5018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07950" bIns="0" numCol="1" spcCol="1270" anchor="ctr" anchorCtr="0">
          <a:noAutofit/>
        </a:bodyPr>
        <a:lstStyle/>
        <a:p>
          <a:pPr marL="0" lvl="0" indent="0" algn="l" defTabSz="755650">
            <a:lnSpc>
              <a:spcPct val="90000"/>
            </a:lnSpc>
            <a:spcBef>
              <a:spcPct val="0"/>
            </a:spcBef>
            <a:spcAft>
              <a:spcPct val="35000"/>
            </a:spcAft>
            <a:buNone/>
            <a:defRPr b="1"/>
          </a:pPr>
          <a:r>
            <a:rPr lang="en-US" sz="1700" b="0" kern="1200">
              <a:latin typeface="Calibri"/>
              <a:cs typeface="Calibri"/>
            </a:rPr>
            <a:t>September 22, 2022</a:t>
          </a:r>
        </a:p>
      </dsp:txBody>
      <dsp:txXfrm>
        <a:off x="9629821" y="3841024"/>
        <a:ext cx="2128975" cy="501842"/>
      </dsp:txXfrm>
    </dsp:sp>
    <dsp:sp modelId="{9FC9819D-3641-4874-A41C-C32B146FF87B}">
      <dsp:nvSpPr>
        <dsp:cNvPr id="0" name=""/>
        <dsp:cNvSpPr/>
      </dsp:nvSpPr>
      <dsp:spPr>
        <a:xfrm>
          <a:off x="9384187" y="2412704"/>
          <a:ext cx="0" cy="1428320"/>
        </a:xfrm>
        <a:prstGeom prst="line">
          <a:avLst/>
        </a:prstGeom>
        <a:noFill/>
        <a:ln w="1270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374C6B97-5FCB-46A8-8980-736A9B3ED432}">
      <dsp:nvSpPr>
        <dsp:cNvPr id="0" name=""/>
        <dsp:cNvSpPr/>
      </dsp:nvSpPr>
      <dsp:spPr>
        <a:xfrm>
          <a:off x="9345260" y="2367538"/>
          <a:ext cx="88428" cy="90331"/>
        </a:xfrm>
        <a:prstGeom prst="ellipse">
          <a:avLst/>
        </a:prstGeom>
        <a:solidFill>
          <a:schemeClr val="accent1">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7/3/layout/DropPinTimeline">
  <dgm:title val="Drop Pin Timeline"/>
  <dgm:desc val="Use to show a list of events in chronological order. An invisible box next to the pin contains the date and the description is immediately below. It can display a medium amount of text and medium length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dgm:constr type="ctrY" for="ch" forName="divider" refType="h" fact="0.5"/>
      <dgm:constr type="l" for="ch" forName="divider"/>
      <dgm:constr type="w" for="ch" forName="nodes" refType="w"/>
      <dgm:constr type="h" for="ch" forName="nodes" refType="h" fact="0.8"/>
      <dgm:constr type="ctrY" for="ch" forName="nodes" refType="h" fact="0.5"/>
    </dgm:constrLst>
    <dgm:layoutNode name="divider" styleLbl="fgAcc1">
      <dgm:alg type="sp"/>
      <dgm:choose name="ArrowShape">
        <dgm:if name="ArrowShapeLTR" func="var" arg="dir" op="equ" val="norm">
          <dgm:shape xmlns:r="http://schemas.openxmlformats.org/officeDocument/2006/relationships" type="line" r:blip="" zOrderOff="-1">
            <dgm:adjLst/>
            <dgm:extLst>
              <a:ext uri="{B698B0E9-8C71-41B9-8309-B3DCBF30829C}">
                <dgm1612:spPr xmlns:dgm1612="http://schemas.microsoft.com/office/drawing/2016/12/diagram">
                  <a:ln w="19050">
                    <a:solidFill>
                      <a:srgbClr val="000000"/>
                    </a:solidFill>
                    <a:tailEnd type="triangle" w="lg" len="lg"/>
                  </a:ln>
                </dgm1612:spPr>
              </a:ext>
            </dgm:extLst>
          </dgm:shape>
        </dgm:if>
        <dgm:else name="ArrowShapeRTL">
          <dgm:shape xmlns:r="http://schemas.openxmlformats.org/officeDocument/2006/relationships" type="line" r:blip="" zOrderOff="-1">
            <dgm:adjLst/>
            <dgm:extLst>
              <a:ext uri="{B698B0E9-8C71-41B9-8309-B3DCBF30829C}">
                <dgm1612:spPr xmlns:dgm1612="http://schemas.microsoft.com/office/drawing/2016/12/diagram">
                  <a:ln>
                    <a:solidFill>
                      <a:srgbClr val="000000"/>
                    </a:solidFill>
                    <a:headEnd type="triangle" w="lg" len="lg"/>
                  </a:ln>
                </dgm1612:spPr>
              </a:ext>
            </dgm:extLst>
          </dgm:shape>
        </dgm:else>
      </dgm:choos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 type="primFontSz" for="des" forName="L1TextContainer1" val="20"/>
        <dgm:constr type="primFontSz" for="des" forName="L2TextContainer1" refType="primFontSz" refFor="des" refForName="L1TextContainer1" op="equ" fact="0.75"/>
        <dgm:constr type="w" for="ch" forName="composite1" refType="w"/>
        <dgm:constr type="h" for="ch" forName="composite1" refType="h"/>
        <dgm:constr type="w" for="ch" forName="spaceBetweenRectangles1" refType="w" refFor="ch" refForName="composite1" fact="0.28"/>
        <dgm:constr type="primFontSz" for="des" forName="L1TextContainer1" op="equ"/>
        <dgm:constr type="primFontSz" for="des" forName="L2TextContainer1" op="equ"/>
      </dgm:constrLst>
      <dgm:choose name="LayoutBasedOnCountOfNodes">
        <dgm:if name="LessThanOrEqualToTwoNodes" axis="ch" ptType="node" func="cnt" op="lte" val="2">
          <dgm:forEach name="nodesForEach1" axis="ch" ptType="node">
            <dgm:layoutNode name="composite1">
              <dgm:alg type="composite"/>
              <dgm:shape xmlns:r="http://schemas.openxmlformats.org/officeDocument/2006/relationships" r:blip="">
                <dgm:adjLst/>
              </dgm:shape>
              <dgm:choose name="CaseForLayoutDirection1">
                <dgm:if name="CaseForLayoutDirectionLTR1" func="var" arg="dir" op="equ" val="norm">
                  <dgm:choose name="CaseForPlacingNodesAboveAndBelowDividerLTR1">
                    <dgm:if name="CaseForPlacingNodeAboveDividerLTR1" axis="self" ptType="node" func="posOdd" op="equ" va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b" refFor="ch" refForName="DropPinPlaceHolder1"/>
                        <dgm:constr type="b"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dgm:constr type="w" for="ch" forName="EmptyPlaceHolder1" refType="w"/>
                        <dgm:constr type="h" for="ch" forName="EmptyPlaceHolder1" refType="h" fact="0.5"/>
                        <dgm:constr type="t" for="ch" forName="EmptyPlaceHolder1" refType="h" fact="0.5"/>
                      </dgm:constrLst>
                    </dgm:if>
                    <dgm:else name="CaseForPlacingNodeBelowDividerLTR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2TextContainer1" refType="w" fact="0.83"/>
                        <dgm:constr type="l" for="ch" forName="L2TextContainer1" refType="r" refFor="ch" refForName="DropPinPlaceHolder1"/>
                        <dgm:constr type="b" for="ch" forName="L2TextContainer1" refType="t" refFor="ch" refForName="DropPinPlaceHolder1"/>
                        <dgm:constr type="t"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t" for="ch" forName="ConnectLine1" refType="h" fact="0.5"/>
                        <dgm:constr type="b" for="ch" forName="ConnectLine1" refType="t" refFor="ch" refForName="DropPinPlaceHolder1"/>
                        <dgm:constr type="w" for="ch" forName="EmptyPlaceHolder1" refType="w"/>
                        <dgm:constr type="h" for="ch" forName="EmptyPlaceHolder1" refType="h" fact="0.5"/>
                        <dgm:constr type="t" for="ch" forName="EmptyPlaceHolder1" refType="h" fact="0"/>
                      </dgm:constrLst>
                    </dgm:else>
                  </dgm:choose>
                </dgm:if>
                <dgm:else name="CaseForLayoutDirectionRTL1">
                  <dgm:choose name="CaseForPlacingNodesAboveAndBelowDividerRTL1">
                    <dgm:if name="CaseForPlacingNodeAboveDividerRTL1" axis="self" ptType="node" func="posOdd" op="equ" va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b" refFor="ch" refForName="DropPinPlaceHolder1"/>
                        <dgm:constr type="b"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dgm:constr type="w" for="ch" forName="EmptyPlaceHolder1" refType="w"/>
                        <dgm:constr type="h" for="ch" forName="EmptyPlaceHolder1" refType="h" fact="0.5"/>
                        <dgm:constr type="t" for="ch" forName="EmptyPlaceHolder1" refType="h" fact="0.5"/>
                      </dgm:constrLst>
                    </dgm:if>
                    <dgm:else name="CaseForPlacingNodeBelowDividerRT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2TextContainer1" refType="w" fact="0.83"/>
                        <dgm:constr type="l" for="ch" forName="L2TextContainer1" refType="r" refFor="ch" refForName="DropPinPlaceHolder1"/>
                        <dgm:constr type="b" for="ch" forName="L2TextContainer1" refType="t" refFor="ch" refForName="DropPinPlaceHolder1"/>
                        <dgm:constr type="t"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t" for="ch" forName="ConnectLine1" refType="h" fact="0.5"/>
                        <dgm:constr type="b" for="ch" forName="ConnectLine1" refType="t" refFor="ch" refForName="DropPinPlaceHolder1"/>
                        <dgm:constr type="w" for="ch" forName="EmptyPlaceHolder1" refType="w"/>
                        <dgm:constr type="h" for="ch" forName="EmptyPlaceHolder1" refType="h" fact="0.5"/>
                        <dgm:constr type="t" for="ch" forName="EmptyPlaceHolder1" refType="h" fact="0"/>
                      </dgm:constrLst>
                    </dgm:else>
                  </dgm:choose>
                </dgm:else>
              </dgm:choose>
              <dgm:layoutNode name="ConnectorPoint1" styleLbl="lnNode1" moveWith="ConnectLine1">
                <dgm:alg type="sp"/>
                <dgm:shape xmlns:r="http://schemas.openxmlformats.org/officeDocument/2006/relationships" type="ellipse" r:blip="" zOrderOff="10">
                  <dgm:adjLst/>
                </dgm:shape>
                <dgm:presOf/>
                <dgm:constrLst>
                  <dgm:constr type="w" refType="h" op="equ"/>
                </dgm:constrLst>
              </dgm:layoutNode>
              <dgm:layoutNode name="DropPinPlaceHolder1">
                <dgm:alg type="composite"/>
                <dgm:shape xmlns:r="http://schemas.openxmlformats.org/officeDocument/2006/relationships" r:blip="">
                  <dgm:adjLst/>
                </dgm:shape>
                <dgm:constrLst>
                  <dgm:constr type="w" for="ch" forName="DropPin1" refType="w"/>
                  <dgm:constr type="h" for="ch" forName="DropPin1" refType="h"/>
                  <dgm:constr type="ctrX" for="ch" forName="DropPin1" refType="w" fact="0.5"/>
                  <dgm:constr type="ctrY" for="ch" forName="DropPin1" refType="h" fact="0.5"/>
                  <dgm:constr type="w" for="ch" forName="Ellipse1" refType="w" refFor="ch" refForName="DropPin1" fact="0.55"/>
                  <dgm:constr type="h" for="ch" forName="Ellipse1" refType="w" refFor="ch" refForName="DropPin1" fact="0.55"/>
                  <dgm:constr type="ctrX" for="ch" forName="Ellipse1" refType="ctrX" refFor="ch" refForName="DropPin1"/>
                  <dgm:constr type="ctrY" for="ch" forName="Ellipse1" refType="ctrY" refFor="ch" refForName="DropPin1"/>
                </dgm:constrLst>
                <dgm:layoutNode name="DropPin1" styleLbl="alignNode1">
                  <dgm:alg type="sp"/>
                  <dgm:choose name="CaseForPlacingTearDropAboveAndBelowDivider1">
                    <dgm:if name="CaseForPlacingTearDropAboveDivider1" axis="self" ptType="node" func="posOdd" op="equ" val="1">
                      <dgm:shape xmlns:r="http://schemas.openxmlformats.org/officeDocument/2006/relationships" rot="135" type="teardrop" r:blip="">
                        <dgm:adjLst>
                          <dgm:adj idx="1" val="1.15"/>
                        </dgm:adjLst>
                      </dgm:shape>
                    </dgm:if>
                    <dgm:else name="CaseForPlacingTearDropBelowDivider1">
                      <dgm:shape xmlns:r="http://schemas.openxmlformats.org/officeDocument/2006/relationships" rot="-45" type="teardrop" r:blip="">
                        <dgm:adjLst>
                          <dgm:adj idx="1" val="1.15"/>
                        </dgm:adjLst>
                      </dgm:shape>
                    </dgm:else>
                  </dgm:choose>
                  <dgm:presOf/>
                  <dgm:constrLst/>
                </dgm:layoutNode>
                <dgm:layoutNode name="Ellipse1" styleLbl="fgAcc1" moveWith="DropPin1">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1" styleLbl="revTx" moveWith="L1TextContainer">
                <dgm:varLst>
                  <dgm:bulletEnabled val="1"/>
                </dgm:varLst>
                <dgm:choose name="casesForTxtDirLogic1">
                  <dgm:if name="Name771"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refType="primFontSz" fact="0.5"/>
                      <dgm:constr type="bMarg" refType="primFontSz" fact="0.75"/>
                    </dgm:constrLst>
                  </dgm:if>
                  <dgm:else name="Name881">
                    <dgm:alg type="tx">
                      <dgm:param type="txAnchorVert" val="b"/>
                      <dgm:param type="parTxLTRAlign" val="l"/>
                      <dgm:param type="parTxRTLAlign" val="l"/>
                      <dgm:param type="txAnchorVertCh" val="b"/>
                      <dgm:param type="shpTxRTLAlignCh" val="l"/>
                      <dgm:param type="shpTxLTRAlignCh" val="l"/>
                    </dgm:alg>
                    <dgm:constrLst>
                      <dgm:constr type="lMarg"/>
                      <dgm:constr type="rMarg" refType="primFontSz" fact="0.5"/>
                      <dgm:constr type="tMarg" refType="primFontSz" fact="0.75"/>
                      <dgm:constr type="bMarg" refType="primFontSz" fact="0.5"/>
                    </dgm:constrLst>
                  </dgm:else>
                </dgm:choose>
                <dgm:shape xmlns:r="http://schemas.openxmlformats.org/officeDocument/2006/relationships" type="rect" r:blip="">
                  <dgm:adjLst/>
                </dgm:shape>
                <dgm:presOf axis="des" ptType="node"/>
                <dgm:ruleLst>
                  <dgm:rule type="primFontSz" val="11" fact="NaN" max="NaN"/>
                </dgm:ruleLst>
              </dgm:layoutNode>
              <dgm:layoutNode name="L1TextContainer1"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refType="primFontSz" fact="0.5"/>
                  <dgm:constr type="tMarg"/>
                  <dgm:constr type="bMarg"/>
                </dgm:constrLst>
                <dgm:ruleLst>
                  <dgm:rule type="primFontSz" val="13"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w="12700">
                          <a:prstDash val="dash"/>
                        </a:ln>
                      </dgm1612:spPr>
                    </a:ext>
                  </dgm:extLst>
                </dgm:shape>
                <dgm:presOf/>
                <dgm:constrLst/>
              </dgm:layoutNode>
              <dgm:layoutNode name="EmptyPlaceHolder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if>
        <dgm:else name="MoreThanTwoNodes">
          <dgm:forEach name="nodesForEach" axis="ch" ptType="node">
            <dgm:layoutNode name="composite">
              <dgm:alg type="composite"/>
              <dgm:shape xmlns:r="http://schemas.openxmlformats.org/officeDocument/2006/relationships" r:blip="">
                <dgm:adjLst/>
              </dgm:shape>
              <dgm:choose name="CaseForLayoutDirection">
                <dgm:if name="CaseForLayoutDirectionLTR" func="var" arg="dir" op="equ" val="norm">
                  <dgm:choose name="CaseForPlacingNodesAboveAndBelowDividerLTR">
                    <dgm:if name="CaseForPlacingNodeAboveDividerLTR" axis="self" ptType="node" func="posOdd" op="equ" val="1">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b" refFor="ch" refForName="DropPinPlaceHolder"/>
                        <dgm:constr type="b"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dgm:constr type="w" for="ch" forName="EmptyPlaceHolder" refType="w"/>
                        <dgm:constr type="h" for="ch" forName="EmptyPlaceHolder" refType="h" fact="0.5"/>
                        <dgm:constr type="t" for="ch" forName="EmptyPlaceHolder" refType="h" fact="0.5"/>
                      </dgm:constrLst>
                    </dgm:if>
                    <dgm:else name="CaseForPlacingNodeBelowDividerLTR">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2TextContainer" refType="w" fact="0.83"/>
                        <dgm:constr type="l" for="ch" forName="L2TextContainer" refType="r" refFor="ch" refForName="DropPinPlaceHolder"/>
                        <dgm:constr type="b" for="ch" forName="L2TextContainer" refType="t" refFor="ch" refForName="DropPinPlaceHolder"/>
                        <dgm:constr type="t"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t" for="ch" forName="ConnectLine" refType="h" fact="0.5"/>
                        <dgm:constr type="b" for="ch" forName="ConnectLine" refType="t" refFor="ch" refForName="DropPinPlaceHolder"/>
                        <dgm:constr type="w" for="ch" forName="EmptyPlaceHolder" refType="w"/>
                        <dgm:constr type="h" for="ch" forName="EmptyPlaceHolder" refType="h" fact="0.5"/>
                        <dgm:constr type="t" for="ch" forName="EmptyPlaceHolder" refType="h" fact="0"/>
                      </dgm:constrLst>
                    </dgm:else>
                  </dgm:choose>
                </dgm:if>
                <dgm:else name="CaseForLayoutDirectionRTL">
                  <dgm:choose name="CaseForPlacingNodesAboveAndBelowDividerRTL">
                    <dgm:if name="CaseForPlacingNodeAboveDividerRTL" axis="self" ptType="node" func="posOdd" op="equ" val="1">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b" refFor="ch" refForName="DropPinPlaceHolder"/>
                        <dgm:constr type="b"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dgm:constr type="w" for="ch" forName="EmptyPlaceHolder" refType="w"/>
                        <dgm:constr type="h" for="ch" forName="EmptyPlaceHolder" refType="h" fact="0.5"/>
                        <dgm:constr type="t" for="ch" forName="EmptyPlaceHolder" refType="h" fact="0.5"/>
                      </dgm:constrLst>
                    </dgm:if>
                    <dgm:else name="CaseForPlacingNodeBelowDividerRTL">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2TextContainer" refType="w" fact="0.83"/>
                        <dgm:constr type="l" for="ch" forName="L2TextContainer" refType="r" refFor="ch" refForName="DropPinPlaceHolder"/>
                        <dgm:constr type="b" for="ch" forName="L2TextContainer" refType="t" refFor="ch" refForName="DropPinPlaceHolder"/>
                        <dgm:constr type="t"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t" for="ch" forName="ConnectLine" refType="h" fact="0.5"/>
                        <dgm:constr type="b" for="ch" forName="ConnectLine" refType="t" refFor="ch" refForName="DropPinPlaceHolder"/>
                        <dgm:constr type="w" for="ch" forName="EmptyPlaceHolder" refType="w"/>
                        <dgm:constr type="h" for="ch" forName="EmptyPlaceHolder" refType="h" fact="0.5"/>
                        <dgm:constr type="t" for="ch" forName="EmptyPlaceHolder" refType="h" fact="0"/>
                      </dgm:constrLst>
                    </dgm:else>
                  </dgm:choose>
                </dgm:else>
              </dgm:choose>
              <dgm:layoutNode name="ConnectorPoint" styleLbl="lnNode1" moveWith="ConnectLine">
                <dgm:alg type="sp"/>
                <dgm:shape xmlns:r="http://schemas.openxmlformats.org/officeDocument/2006/relationships" type="ellipse" r:blip="" zOrderOff="10">
                  <dgm:adjLst/>
                  <dgm:extLst>
                    <a:ext uri="{B698B0E9-8C71-41B9-8309-B3DCBF30829C}">
                      <dgm1612:spPr xmlns:dgm1612="http://schemas.microsoft.com/office/drawing/2016/12/diagram">
                        <a:ln w="6350"/>
                      </dgm1612:spPr>
                    </a:ext>
                  </dgm:extLst>
                </dgm:shape>
                <dgm:presOf/>
                <dgm:constrLst>
                  <dgm:constr type="w" refType="h" op="equ"/>
                </dgm:constrLst>
              </dgm:layoutNode>
              <dgm:layoutNode name="DropPinPlaceHolder">
                <dgm:alg type="composite"/>
                <dgm:shape xmlns:r="http://schemas.openxmlformats.org/officeDocument/2006/relationships" r:blip="">
                  <dgm:adjLst/>
                </dgm:shape>
                <dgm:constrLst>
                  <dgm:constr type="w" for="ch" forName="DropPin" refType="w"/>
                  <dgm:constr type="h" for="ch" forName="DropPin" refType="h"/>
                  <dgm:constr type="ctrX" for="ch" forName="DropPin" refType="w" fact="0.5"/>
                  <dgm:constr type="ctrY" for="ch" forName="DropPin" refType="h" fact="0.5"/>
                  <dgm:constr type="w" for="ch" forName="Ellipse" refType="w" refFor="ch" refForName="DropPin" fact="0.55"/>
                  <dgm:constr type="h" for="ch" forName="Ellipse" refType="w" refFor="ch" refForName="DropPin" fact="0.55"/>
                  <dgm:constr type="ctrX" for="ch" forName="Ellipse" refType="ctrX" refFor="ch" refForName="DropPin"/>
                  <dgm:constr type="ctrY" for="ch" forName="Ellipse" refType="ctrY" refFor="ch" refForName="DropPin"/>
                </dgm:constrLst>
                <dgm:layoutNode name="DropPin" styleLbl="alignNode1">
                  <dgm:alg type="sp"/>
                  <dgm:choose name="CaseForPlacingTearDropAboveAndBelowDivider">
                    <dgm:if name="CaseForPlacingTearDropAboveDivider" axis="self" ptType="node" func="posOdd" op="equ" val="1">
                      <dgm:shape xmlns:r="http://schemas.openxmlformats.org/officeDocument/2006/relationships" rot="135" type="teardrop" r:blip="">
                        <dgm:adjLst>
                          <dgm:adj idx="1" val="1.15"/>
                        </dgm:adjLst>
                      </dgm:shape>
                    </dgm:if>
                    <dgm:else name="CaseForPlacingTearDropBelowDivider">
                      <dgm:shape xmlns:r="http://schemas.openxmlformats.org/officeDocument/2006/relationships" rot="-45" type="teardrop" r:blip="">
                        <dgm:adjLst>
                          <dgm:adj idx="1" val="1.15"/>
                        </dgm:adjLst>
                      </dgm:shape>
                    </dgm:else>
                  </dgm:choose>
                  <dgm:presOf/>
                  <dgm:constrLst/>
                </dgm:layoutNode>
                <dgm:layoutNode name="Ellipse" styleLbl="fgAcc1" moveWith="DropPin">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 styleLbl="revTx" moveWith="L1TextContainer">
                <dgm:varLst>
                  <dgm:bulletEnabled val="1"/>
                </dgm:varLst>
                <dgm:choose name="casesForTxtDirLogic">
                  <dgm:if name="Name77"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refType="primFontSz" fact="0.5"/>
                      <dgm:constr type="tMarg" refType="primFontSz" fact="0.5"/>
                      <dgm:constr type="bMarg" refType="primFontSz" fact="0.75"/>
                    </dgm:constrLst>
                  </dgm:if>
                  <dgm:else name="Name88">
                    <dgm:alg type="tx">
                      <dgm:param type="txAnchorVert" val="b"/>
                      <dgm:param type="parTxLTRAlign" val="l"/>
                      <dgm:param type="parTxRTLAlign" val="l"/>
                      <dgm:param type="txAnchorVertCh" val="b"/>
                      <dgm:param type="shpTxRTLAlignCh" val="l"/>
                      <dgm:param type="shpTxLTRAlignCh" val="l"/>
                    </dgm:alg>
                    <dgm:constrLst>
                      <dgm:constr type="lMarg"/>
                      <dgm:constr type="rMarg"/>
                      <dgm:constr type="tMarg" refType="primFontSz" fact="0.75"/>
                      <dgm:constr type="bMarg" refType="primFontSz" fact="0.5"/>
                    </dgm:constrLst>
                  </dgm:else>
                </dgm:choose>
                <dgm:shape xmlns:r="http://schemas.openxmlformats.org/officeDocument/2006/relationships" type="rect" r:blip="">
                  <dgm:adjLst/>
                </dgm:shape>
                <dgm:presOf axis="des" ptType="node"/>
                <dgm:ruleLst>
                  <dgm:rule type="primFontSz" val="11" fact="NaN" max="NaN"/>
                </dgm:ruleLst>
              </dgm:layoutNode>
              <dgm:layoutNode name="L1TextContainer"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refType="primFontSz" fact="0.5"/>
                  <dgm:constr type="tMarg"/>
                  <dgm:constr type="bMarg"/>
                </dgm:constrLst>
                <dgm:ruleLst>
                  <dgm:rule type="primFontSz" val="13"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w="12700">
                          <a:prstDash val="dash"/>
                        </a:ln>
                      </dgm1612:spPr>
                    </a:ext>
                  </dgm:ext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else>
      </dgm:choose>
    </dgm:layoutNode>
  </dgm:layoutNode>
  <dgm:extLst>
    <a:ext uri="{68A01E43-0DF5-4B5B-8FA6-DAF915123BFB}">
      <dgm1612:lstStyle xmlns:dgm1612="http://schemas.microsoft.com/office/drawing/2016/12/diagram">
        <a:lvl1pPr>
          <a:defRPr b="1"/>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6C4BF5-E566-BD4E-BF84-8EF979555B2D}" type="datetimeFigureOut">
              <a:rPr lang="en-US" smtClean="0"/>
              <a:t>2/23/2023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4CBBDB-52D0-FE4C-8729-D7393D454E10}" type="slidenum">
              <a:rPr lang="en-US" smtClean="0"/>
              <a:t>‹#›</a:t>
            </a:fld>
            <a:endParaRPr lang="en-US"/>
          </a:p>
        </p:txBody>
      </p:sp>
    </p:spTree>
    <p:extLst>
      <p:ext uri="{BB962C8B-B14F-4D97-AF65-F5344CB8AC3E}">
        <p14:creationId xmlns:p14="http://schemas.microsoft.com/office/powerpoint/2010/main" val="1613369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9AD951-B4E2-42A9-95DF-DCE8BE08F42E}" type="slidenum">
              <a:rPr lang="en-US" smtClean="0"/>
              <a:t>4</a:t>
            </a:fld>
            <a:endParaRPr lang="en-US"/>
          </a:p>
        </p:txBody>
      </p:sp>
    </p:spTree>
    <p:extLst>
      <p:ext uri="{BB962C8B-B14F-4D97-AF65-F5344CB8AC3E}">
        <p14:creationId xmlns:p14="http://schemas.microsoft.com/office/powerpoint/2010/main" val="11615042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9AD951-B4E2-42A9-95DF-DCE8BE08F42E}" type="slidenum">
              <a:rPr lang="en-US" smtClean="0"/>
              <a:t>5</a:t>
            </a:fld>
            <a:endParaRPr lang="en-US"/>
          </a:p>
        </p:txBody>
      </p:sp>
    </p:spTree>
    <p:extLst>
      <p:ext uri="{BB962C8B-B14F-4D97-AF65-F5344CB8AC3E}">
        <p14:creationId xmlns:p14="http://schemas.microsoft.com/office/powerpoint/2010/main" val="8379653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r Thank You Slide : 150th Logo">
    <p:bg>
      <p:bgPr>
        <a:solidFill>
          <a:srgbClr val="4376BB"/>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4CC38585-9175-5F41-B983-E626A8B41D81}"/>
              </a:ext>
            </a:extLst>
          </p:cNvPr>
          <p:cNvSpPr/>
          <p:nvPr userDrawn="1"/>
        </p:nvSpPr>
        <p:spPr>
          <a:xfrm>
            <a:off x="0" y="0"/>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Arrow 17">
            <a:extLst>
              <a:ext uri="{FF2B5EF4-FFF2-40B4-BE49-F238E27FC236}">
                <a16:creationId xmlns:a16="http://schemas.microsoft.com/office/drawing/2014/main" id="{046DACA1-5854-FE4E-B523-7C1C85892163}"/>
              </a:ext>
            </a:extLst>
          </p:cNvPr>
          <p:cNvSpPr/>
          <p:nvPr userDrawn="1"/>
        </p:nvSpPr>
        <p:spPr>
          <a:xfrm>
            <a:off x="-1707848" y="791678"/>
            <a:ext cx="193646" cy="168613"/>
          </a:xfrm>
          <a:prstGeom prst="rightArrow">
            <a:avLst/>
          </a:prstGeom>
          <a:solidFill>
            <a:sysClr val="windowText" lastClr="00000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0" name="TextBox 19">
            <a:extLst>
              <a:ext uri="{FF2B5EF4-FFF2-40B4-BE49-F238E27FC236}">
                <a16:creationId xmlns:a16="http://schemas.microsoft.com/office/drawing/2014/main" id="{A57BF16A-46A2-2C4D-B679-429BA6325698}"/>
              </a:ext>
            </a:extLst>
          </p:cNvPr>
          <p:cNvSpPr txBox="1"/>
          <p:nvPr userDrawn="1"/>
        </p:nvSpPr>
        <p:spPr>
          <a:xfrm>
            <a:off x="1768625" y="173753"/>
            <a:ext cx="10423375" cy="646331"/>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a:ln w="12700">
                  <a:solidFill>
                    <a:schemeClr val="tx1"/>
                  </a:solidFill>
                  <a:prstDash val="solid"/>
                </a:ln>
                <a:solidFill>
                  <a:srgbClr val="FFFFFF"/>
                </a:solidFill>
                <a:effectLst/>
                <a:uLnTx/>
                <a:uFillTx/>
              </a:rPr>
              <a:t>  Massachusetts Department of Public Health</a:t>
            </a:r>
          </a:p>
        </p:txBody>
      </p:sp>
      <p:pic>
        <p:nvPicPr>
          <p:cNvPr id="26" name="Picture 25">
            <a:extLst>
              <a:ext uri="{FF2B5EF4-FFF2-40B4-BE49-F238E27FC236}">
                <a16:creationId xmlns:a16="http://schemas.microsoft.com/office/drawing/2014/main" id="{B9E6C06E-03B8-7949-8144-A02BF1F0C7F8}"/>
              </a:ext>
            </a:extLst>
          </p:cNvPr>
          <p:cNvPicPr>
            <a:picLocks noChangeAspect="1"/>
          </p:cNvPicPr>
          <p:nvPr userDrawn="1"/>
        </p:nvPicPr>
        <p:blipFill>
          <a:blip r:embed="rId2"/>
          <a:stretch>
            <a:fillRect/>
          </a:stretch>
        </p:blipFill>
        <p:spPr>
          <a:xfrm>
            <a:off x="703511" y="0"/>
            <a:ext cx="1185447" cy="2487495"/>
          </a:xfrm>
          <a:prstGeom prst="rect">
            <a:avLst/>
          </a:prstGeom>
          <a:solidFill>
            <a:schemeClr val="bg1"/>
          </a:solidFill>
        </p:spPr>
      </p:pic>
    </p:spTree>
    <p:extLst>
      <p:ext uri="{BB962C8B-B14F-4D97-AF65-F5344CB8AC3E}">
        <p14:creationId xmlns:p14="http://schemas.microsoft.com/office/powerpoint/2010/main" val="476420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r Thank You Slide : Traditional Logo">
    <p:bg>
      <p:bgPr>
        <a:solidFill>
          <a:srgbClr val="4376BB"/>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4CC38585-9175-5F41-B983-E626A8B41D81}"/>
              </a:ext>
            </a:extLst>
          </p:cNvPr>
          <p:cNvSpPr/>
          <p:nvPr userDrawn="1"/>
        </p:nvSpPr>
        <p:spPr>
          <a:xfrm>
            <a:off x="0" y="0"/>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Arrow 17">
            <a:extLst>
              <a:ext uri="{FF2B5EF4-FFF2-40B4-BE49-F238E27FC236}">
                <a16:creationId xmlns:a16="http://schemas.microsoft.com/office/drawing/2014/main" id="{046DACA1-5854-FE4E-B523-7C1C85892163}"/>
              </a:ext>
            </a:extLst>
          </p:cNvPr>
          <p:cNvSpPr/>
          <p:nvPr userDrawn="1"/>
        </p:nvSpPr>
        <p:spPr>
          <a:xfrm>
            <a:off x="-1707848" y="791678"/>
            <a:ext cx="193646" cy="168613"/>
          </a:xfrm>
          <a:prstGeom prst="rightArrow">
            <a:avLst/>
          </a:prstGeom>
          <a:solidFill>
            <a:sysClr val="windowText" lastClr="00000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0" name="TextBox 19">
            <a:extLst>
              <a:ext uri="{FF2B5EF4-FFF2-40B4-BE49-F238E27FC236}">
                <a16:creationId xmlns:a16="http://schemas.microsoft.com/office/drawing/2014/main" id="{A57BF16A-46A2-2C4D-B679-429BA6325698}"/>
              </a:ext>
            </a:extLst>
          </p:cNvPr>
          <p:cNvSpPr txBox="1"/>
          <p:nvPr userDrawn="1"/>
        </p:nvSpPr>
        <p:spPr>
          <a:xfrm>
            <a:off x="1768625" y="173753"/>
            <a:ext cx="10423375" cy="646331"/>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a:ln w="12700">
                  <a:solidFill>
                    <a:schemeClr val="tx1"/>
                  </a:solidFill>
                  <a:prstDash val="solid"/>
                </a:ln>
                <a:solidFill>
                  <a:srgbClr val="FFFFFF"/>
                </a:solidFill>
                <a:effectLst/>
                <a:uLnTx/>
                <a:uFillTx/>
              </a:rPr>
              <a:t>  Massachusetts Department of Public Health</a:t>
            </a:r>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11391" y="233425"/>
            <a:ext cx="1247157"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084703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Style A">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a:solidFill>
                <a:srgbClr val="464646">
                  <a:lumMod val="40000"/>
                  <a:lumOff val="60000"/>
                </a:srgbClr>
              </a:solidFill>
            </a:endParaRPr>
          </a:p>
        </p:txBody>
      </p:sp>
      <p:sp>
        <p:nvSpPr>
          <p:cNvPr id="11"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a:solidFill>
                  <a:srgbClr val="464646">
                    <a:lumMod val="40000"/>
                    <a:lumOff val="60000"/>
                  </a:srgbClr>
                </a:solidFill>
              </a:rPr>
              <a:t>Massachusetts Department of Public Health       </a:t>
            </a:r>
            <a:r>
              <a:rPr lang="en-US" err="1">
                <a:solidFill>
                  <a:srgbClr val="464646">
                    <a:lumMod val="40000"/>
                    <a:lumOff val="60000"/>
                  </a:srgbClr>
                </a:solidFill>
              </a:rPr>
              <a:t>mass.gov</a:t>
            </a:r>
            <a:r>
              <a:rPr lang="en-US">
                <a:solidFill>
                  <a:srgbClr val="464646">
                    <a:lumMod val="40000"/>
                    <a:lumOff val="60000"/>
                  </a:srgbClr>
                </a:solidFill>
              </a:rPr>
              <a:t>/</a:t>
            </a:r>
            <a:r>
              <a:rPr lang="en-US" err="1">
                <a:solidFill>
                  <a:srgbClr val="464646">
                    <a:lumMod val="40000"/>
                    <a:lumOff val="60000"/>
                  </a:srgbClr>
                </a:solidFill>
              </a:rPr>
              <a:t>dph</a:t>
            </a:r>
            <a:endParaRPr lang="en-US">
              <a:solidFill>
                <a:srgbClr val="464646">
                  <a:lumMod val="40000"/>
                  <a:lumOff val="60000"/>
                </a:srgbClr>
              </a:solidFill>
            </a:endParaRPr>
          </a:p>
        </p:txBody>
      </p:sp>
    </p:spTree>
    <p:extLst>
      <p:ext uri="{BB962C8B-B14F-4D97-AF65-F5344CB8AC3E}">
        <p14:creationId xmlns:p14="http://schemas.microsoft.com/office/powerpoint/2010/main" val="2517771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tyle B">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AF37ED-E52C-D04B-BD70-B183C03E603D}"/>
              </a:ext>
            </a:extLst>
          </p:cNvPr>
          <p:cNvSpPr>
            <a:spLocks noGrp="1"/>
          </p:cNvSpPr>
          <p:nvPr>
            <p:ph sz="half" idx="1" hasCustomPrompt="1"/>
          </p:nvPr>
        </p:nvSpPr>
        <p:spPr>
          <a:xfrm>
            <a:off x="838200" y="1371600"/>
            <a:ext cx="5181600" cy="4754880"/>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p:txBody>
      </p:sp>
      <p:sp>
        <p:nvSpPr>
          <p:cNvPr id="4" name="Content Placeholder 3">
            <a:extLst>
              <a:ext uri="{FF2B5EF4-FFF2-40B4-BE49-F238E27FC236}">
                <a16:creationId xmlns:a16="http://schemas.microsoft.com/office/drawing/2014/main" id="{06BF9CA7-3F15-9446-8EB4-C69A47791146}"/>
              </a:ext>
            </a:extLst>
          </p:cNvPr>
          <p:cNvSpPr>
            <a:spLocks noGrp="1"/>
          </p:cNvSpPr>
          <p:nvPr>
            <p:ph sz="half" idx="2" hasCustomPrompt="1"/>
          </p:nvPr>
        </p:nvSpPr>
        <p:spPr>
          <a:xfrm>
            <a:off x="6172200" y="1371600"/>
            <a:ext cx="5181600" cy="4754880"/>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p:txBody>
      </p:sp>
      <p:sp>
        <p:nvSpPr>
          <p:cNvPr id="8" name="Rectangle 7">
            <a:extLst>
              <a:ext uri="{FF2B5EF4-FFF2-40B4-BE49-F238E27FC236}">
                <a16:creationId xmlns:a16="http://schemas.microsoft.com/office/drawing/2014/main" id="{5E6C81A7-EF54-644A-A3A3-A900741EE329}"/>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Slide Number Placeholder 5">
            <a:extLst>
              <a:ext uri="{FF2B5EF4-FFF2-40B4-BE49-F238E27FC236}">
                <a16:creationId xmlns:a16="http://schemas.microsoft.com/office/drawing/2014/main" id="{093944A5-DA90-DB40-BCC8-0A6C4A82F040}"/>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a:solidFill>
                <a:srgbClr val="464646">
                  <a:lumMod val="40000"/>
                  <a:lumOff val="60000"/>
                </a:srgbClr>
              </a:solidFill>
            </a:endParaRPr>
          </a:p>
        </p:txBody>
      </p:sp>
      <p:sp>
        <p:nvSpPr>
          <p:cNvPr id="10" name="Footer Placeholder 3">
            <a:extLst>
              <a:ext uri="{FF2B5EF4-FFF2-40B4-BE49-F238E27FC236}">
                <a16:creationId xmlns:a16="http://schemas.microsoft.com/office/drawing/2014/main" id="{0DFBDE89-FFE1-E340-9D69-8210BFC18AEB}"/>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a:solidFill>
                  <a:srgbClr val="464646">
                    <a:lumMod val="40000"/>
                    <a:lumOff val="60000"/>
                  </a:srgbClr>
                </a:solidFill>
              </a:rPr>
              <a:t>Massachusetts Department of Public Health       </a:t>
            </a:r>
            <a:r>
              <a:rPr lang="en-US" err="1">
                <a:solidFill>
                  <a:srgbClr val="464646">
                    <a:lumMod val="40000"/>
                    <a:lumOff val="60000"/>
                  </a:srgbClr>
                </a:solidFill>
              </a:rPr>
              <a:t>mass.gov</a:t>
            </a:r>
            <a:r>
              <a:rPr lang="en-US">
                <a:solidFill>
                  <a:srgbClr val="464646">
                    <a:lumMod val="40000"/>
                    <a:lumOff val="60000"/>
                  </a:srgbClr>
                </a:solidFill>
              </a:rPr>
              <a:t>/</a:t>
            </a:r>
            <a:r>
              <a:rPr lang="en-US" err="1">
                <a:solidFill>
                  <a:srgbClr val="464646">
                    <a:lumMod val="40000"/>
                    <a:lumOff val="60000"/>
                  </a:srgbClr>
                </a:solidFill>
              </a:rPr>
              <a:t>dph</a:t>
            </a:r>
            <a:endParaRPr lang="en-US">
              <a:solidFill>
                <a:srgbClr val="464646">
                  <a:lumMod val="40000"/>
                  <a:lumOff val="60000"/>
                </a:srgbClr>
              </a:solidFill>
            </a:endParaRPr>
          </a:p>
        </p:txBody>
      </p:sp>
      <p:sp>
        <p:nvSpPr>
          <p:cNvPr id="11" name="Rectangle 10">
            <a:extLst>
              <a:ext uri="{FF2B5EF4-FFF2-40B4-BE49-F238E27FC236}">
                <a16:creationId xmlns:a16="http://schemas.microsoft.com/office/drawing/2014/main" id="{9C11C5B4-7BBB-FC41-86C0-AAB198118171}"/>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483223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Style C">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61A8284-67CC-404B-90F5-554DCBF9132D}"/>
              </a:ext>
            </a:extLst>
          </p:cNvPr>
          <p:cNvSpPr>
            <a:spLocks noGrp="1"/>
          </p:cNvSpPr>
          <p:nvPr>
            <p:ph type="body" idx="1"/>
          </p:nvPr>
        </p:nvSpPr>
        <p:spPr>
          <a:xfrm>
            <a:off x="839788" y="1097280"/>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A90A712-FBB8-5B49-9A19-7524CF76EC3A}"/>
              </a:ext>
            </a:extLst>
          </p:cNvPr>
          <p:cNvSpPr>
            <a:spLocks noGrp="1"/>
          </p:cNvSpPr>
          <p:nvPr>
            <p:ph sz="half" idx="2" hasCustomPrompt="1"/>
          </p:nvPr>
        </p:nvSpPr>
        <p:spPr>
          <a:xfrm>
            <a:off x="839788" y="1920238"/>
            <a:ext cx="5157787" cy="4297680"/>
          </a:xfrm>
          <a:prstGeom prst="rect">
            <a:avLst/>
          </a:prstGeom>
        </p:spPr>
        <p:txBody>
          <a:bodyPr/>
          <a:lstStyle>
            <a:lvl5pPr marL="1828800" indent="0">
              <a:buNone/>
              <a:defRPr/>
            </a:lvl5pPr>
          </a:lstStyle>
          <a:p>
            <a:pPr lvl="0"/>
            <a:r>
              <a:rPr lang="en-US"/>
              <a:t>Edit Master text styles</a:t>
            </a:r>
          </a:p>
          <a:p>
            <a:pPr lvl="1"/>
            <a:r>
              <a:rPr lang="en-US"/>
              <a:t>Second level</a:t>
            </a:r>
          </a:p>
          <a:p>
            <a:pPr lvl="2"/>
            <a:r>
              <a:rPr lang="en-US"/>
              <a:t>Third level</a:t>
            </a:r>
          </a:p>
          <a:p>
            <a:pPr lvl="3"/>
            <a:r>
              <a:rPr lang="en-US"/>
              <a:t>Fourth level</a:t>
            </a:r>
          </a:p>
          <a:p>
            <a:pPr lvl="4"/>
            <a:endParaRPr lang="en-US"/>
          </a:p>
        </p:txBody>
      </p:sp>
      <p:sp>
        <p:nvSpPr>
          <p:cNvPr id="5" name="Text Placeholder 4">
            <a:extLst>
              <a:ext uri="{FF2B5EF4-FFF2-40B4-BE49-F238E27FC236}">
                <a16:creationId xmlns:a16="http://schemas.microsoft.com/office/drawing/2014/main" id="{55855752-6A74-934C-B334-F2DD6B79DA48}"/>
              </a:ext>
            </a:extLst>
          </p:cNvPr>
          <p:cNvSpPr>
            <a:spLocks noGrp="1"/>
          </p:cNvSpPr>
          <p:nvPr>
            <p:ph type="body" sz="quarter" idx="3"/>
          </p:nvPr>
        </p:nvSpPr>
        <p:spPr>
          <a:xfrm>
            <a:off x="6172200" y="1097280"/>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51ED7E2-1F15-7C46-9001-20B2F8A00C5A}"/>
              </a:ext>
            </a:extLst>
          </p:cNvPr>
          <p:cNvSpPr>
            <a:spLocks noGrp="1"/>
          </p:cNvSpPr>
          <p:nvPr>
            <p:ph sz="quarter" idx="4" hasCustomPrompt="1"/>
          </p:nvPr>
        </p:nvSpPr>
        <p:spPr>
          <a:xfrm>
            <a:off x="6172200" y="1920238"/>
            <a:ext cx="5183188" cy="4297680"/>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p:txBody>
      </p:sp>
      <p:sp>
        <p:nvSpPr>
          <p:cNvPr id="10" name="Rectangle 9">
            <a:extLst>
              <a:ext uri="{FF2B5EF4-FFF2-40B4-BE49-F238E27FC236}">
                <a16:creationId xmlns:a16="http://schemas.microsoft.com/office/drawing/2014/main" id="{599027F3-96A1-F54F-89E8-F47E6B10DE1B}"/>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7CFBF09-BBCF-454C-91A3-1D89A60FA302}"/>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3" name="Slide Number Placeholder 5">
            <a:extLst>
              <a:ext uri="{FF2B5EF4-FFF2-40B4-BE49-F238E27FC236}">
                <a16:creationId xmlns:a16="http://schemas.microsoft.com/office/drawing/2014/main" id="{EEF3B907-07EC-464A-9168-21644716BCF2}"/>
              </a:ext>
            </a:extLst>
          </p:cNvPr>
          <p:cNvSpPr>
            <a:spLocks noGrp="1"/>
          </p:cNvSpPr>
          <p:nvPr>
            <p:ph type="sldNum" sz="quarter" idx="10"/>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a:solidFill>
                <a:srgbClr val="464646">
                  <a:lumMod val="40000"/>
                  <a:lumOff val="60000"/>
                </a:srgbClr>
              </a:solidFill>
            </a:endParaRPr>
          </a:p>
        </p:txBody>
      </p:sp>
      <p:sp>
        <p:nvSpPr>
          <p:cNvPr id="14" name="Footer Placeholder 3">
            <a:extLst>
              <a:ext uri="{FF2B5EF4-FFF2-40B4-BE49-F238E27FC236}">
                <a16:creationId xmlns:a16="http://schemas.microsoft.com/office/drawing/2014/main" id="{1561A3A6-AA0A-054F-AD42-397A9574A9D0}"/>
              </a:ext>
            </a:extLst>
          </p:cNvPr>
          <p:cNvSpPr>
            <a:spLocks noGrp="1"/>
          </p:cNvSpPr>
          <p:nvPr>
            <p:ph type="ftr" sz="quarter" idx="11"/>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a:solidFill>
                  <a:srgbClr val="464646">
                    <a:lumMod val="40000"/>
                    <a:lumOff val="60000"/>
                  </a:srgbClr>
                </a:solidFill>
              </a:rPr>
              <a:t>Massachusetts Department of Public Health       </a:t>
            </a:r>
            <a:r>
              <a:rPr lang="en-US" err="1">
                <a:solidFill>
                  <a:srgbClr val="464646">
                    <a:lumMod val="40000"/>
                    <a:lumOff val="60000"/>
                  </a:srgbClr>
                </a:solidFill>
              </a:rPr>
              <a:t>mass.gov</a:t>
            </a:r>
            <a:r>
              <a:rPr lang="en-US">
                <a:solidFill>
                  <a:srgbClr val="464646">
                    <a:lumMod val="40000"/>
                    <a:lumOff val="60000"/>
                  </a:srgbClr>
                </a:solidFill>
              </a:rPr>
              <a:t>/</a:t>
            </a:r>
            <a:r>
              <a:rPr lang="en-US" err="1">
                <a:solidFill>
                  <a:srgbClr val="464646">
                    <a:lumMod val="40000"/>
                    <a:lumOff val="60000"/>
                  </a:srgbClr>
                </a:solidFill>
              </a:rPr>
              <a:t>dph</a:t>
            </a:r>
            <a:endParaRPr lang="en-US">
              <a:solidFill>
                <a:srgbClr val="464646">
                  <a:lumMod val="40000"/>
                  <a:lumOff val="60000"/>
                </a:srgbClr>
              </a:solidFill>
            </a:endParaRPr>
          </a:p>
        </p:txBody>
      </p:sp>
    </p:spTree>
    <p:extLst>
      <p:ext uri="{BB962C8B-B14F-4D97-AF65-F5344CB8AC3E}">
        <p14:creationId xmlns:p14="http://schemas.microsoft.com/office/powerpoint/2010/main" val="1663658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nect with DPH">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F63E049E-FD56-F54C-8BAD-BC944A51238B}"/>
              </a:ext>
            </a:extLst>
          </p:cNvPr>
          <p:cNvSpPr txBox="1"/>
          <p:nvPr userDrawn="1"/>
        </p:nvSpPr>
        <p:spPr>
          <a:xfrm>
            <a:off x="721895" y="293879"/>
            <a:ext cx="7086600" cy="677108"/>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a:ln>
                  <a:noFill/>
                </a:ln>
                <a:solidFill>
                  <a:prstClr val="black"/>
                </a:solidFill>
                <a:effectLst/>
                <a:uLnTx/>
                <a:uFillTx/>
                <a:latin typeface="Arial" charset="0"/>
                <a:cs typeface="Arial" charset="0"/>
              </a:rPr>
              <a:t>Connect with DPH</a:t>
            </a:r>
            <a:endParaRPr lang="en-US"/>
          </a:p>
        </p:txBody>
      </p:sp>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a:solidFill>
                <a:srgbClr val="464646">
                  <a:lumMod val="40000"/>
                  <a:lumOff val="60000"/>
                </a:srgbClr>
              </a:solidFill>
            </a:endParaRPr>
          </a:p>
        </p:txBody>
      </p:sp>
      <p:sp>
        <p:nvSpPr>
          <p:cNvPr id="11"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a:solidFill>
                  <a:srgbClr val="464646">
                    <a:lumMod val="40000"/>
                    <a:lumOff val="60000"/>
                  </a:srgbClr>
                </a:solidFill>
              </a:rPr>
              <a:t>Massachusetts Department of Public Health       </a:t>
            </a:r>
            <a:r>
              <a:rPr lang="en-US" err="1">
                <a:solidFill>
                  <a:srgbClr val="464646">
                    <a:lumMod val="40000"/>
                    <a:lumOff val="60000"/>
                  </a:srgbClr>
                </a:solidFill>
              </a:rPr>
              <a:t>mass.gov</a:t>
            </a:r>
            <a:r>
              <a:rPr lang="en-US">
                <a:solidFill>
                  <a:srgbClr val="464646">
                    <a:lumMod val="40000"/>
                    <a:lumOff val="60000"/>
                  </a:srgbClr>
                </a:solidFill>
              </a:rPr>
              <a:t>/</a:t>
            </a:r>
            <a:r>
              <a:rPr lang="en-US" err="1">
                <a:solidFill>
                  <a:srgbClr val="464646">
                    <a:lumMod val="40000"/>
                    <a:lumOff val="60000"/>
                  </a:srgbClr>
                </a:solidFill>
              </a:rPr>
              <a:t>dph</a:t>
            </a:r>
            <a:endParaRPr lang="en-US">
              <a:solidFill>
                <a:srgbClr val="464646">
                  <a:lumMod val="40000"/>
                  <a:lumOff val="60000"/>
                </a:srgbClr>
              </a:solidFill>
            </a:endParaRPr>
          </a:p>
        </p:txBody>
      </p:sp>
      <p:pic>
        <p:nvPicPr>
          <p:cNvPr id="13" name="Picture 2" descr="C:\Users\ABCohen\AppData\Local\Microsoft\Windows\Temporary Internet Files\Content.IE5\43RR80EE\Twitter_bird_logo_2012.svg[1].png">
            <a:extLst>
              <a:ext uri="{FF2B5EF4-FFF2-40B4-BE49-F238E27FC236}">
                <a16:creationId xmlns:a16="http://schemas.microsoft.com/office/drawing/2014/main" id="{4F6B478E-A7A8-1F4E-B422-5CB6507546E6}"/>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272281" y="1353768"/>
            <a:ext cx="843195" cy="685799"/>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3" descr="C:\Users\ABCohen\AppData\Local\Microsoft\Windows\Temporary Internet Files\Content.IE5\75V1FWE6\LinkedIn_logo_initials[1].png">
            <a:extLst>
              <a:ext uri="{FF2B5EF4-FFF2-40B4-BE49-F238E27FC236}">
                <a16:creationId xmlns:a16="http://schemas.microsoft.com/office/drawing/2014/main" id="{655629D2-47C3-9740-AF5E-F6DEC31BCCD7}"/>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235402" y="2423785"/>
            <a:ext cx="838200" cy="838200"/>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a:extLst>
              <a:ext uri="{FF2B5EF4-FFF2-40B4-BE49-F238E27FC236}">
                <a16:creationId xmlns:a16="http://schemas.microsoft.com/office/drawing/2014/main" id="{8F5FDECC-88AB-4247-9773-F39572AE3242}"/>
              </a:ext>
            </a:extLst>
          </p:cNvPr>
          <p:cNvSpPr/>
          <p:nvPr userDrawn="1"/>
        </p:nvSpPr>
        <p:spPr>
          <a:xfrm>
            <a:off x="2423322" y="1401896"/>
            <a:ext cx="9220201" cy="4401205"/>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US" sz="3600"/>
              <a:t>@</a:t>
            </a:r>
            <a:r>
              <a:rPr lang="en-US" sz="3600" err="1"/>
              <a:t>MassDPH</a:t>
            </a:r>
            <a:endParaRPr lang="en-US" sz="3600"/>
          </a:p>
          <a:p>
            <a:pPr fontAlgn="base"/>
            <a:endParaRPr lang="en-US" sz="3600"/>
          </a:p>
          <a:p>
            <a:pPr fontAlgn="base"/>
            <a:r>
              <a:rPr lang="en-US" sz="3600"/>
              <a:t>Massachusetts Department of Public Health</a:t>
            </a:r>
          </a:p>
          <a:p>
            <a:pPr fontAlgn="base"/>
            <a:endParaRPr lang="en-US" sz="3600"/>
          </a:p>
          <a:p>
            <a:pPr fontAlgn="base"/>
            <a:r>
              <a:rPr lang="en-US" sz="3600"/>
              <a:t>DPH blog</a:t>
            </a:r>
          </a:p>
          <a:p>
            <a:pPr fontAlgn="base"/>
            <a:r>
              <a:rPr lang="en-US" sz="2800"/>
              <a:t>https://blog.mass.gov/publichealth</a:t>
            </a:r>
          </a:p>
          <a:p>
            <a:pPr fontAlgn="base"/>
            <a:endParaRPr lang="en-US" sz="3600"/>
          </a:p>
          <a:p>
            <a:pPr fontAlgn="base"/>
            <a:r>
              <a:rPr lang="en-US" sz="3600"/>
              <a:t>www.mass.gov/dph</a:t>
            </a:r>
          </a:p>
        </p:txBody>
      </p:sp>
      <p:pic>
        <p:nvPicPr>
          <p:cNvPr id="16" name="Picture 4" descr="C:\Users\ABCohen\AppData\Local\Microsoft\Windows\Temporary Internet Files\Content.Outlook\L5IST9YM\DPHLogo_Blue.png">
            <a:extLst>
              <a:ext uri="{FF2B5EF4-FFF2-40B4-BE49-F238E27FC236}">
                <a16:creationId xmlns:a16="http://schemas.microsoft.com/office/drawing/2014/main" id="{375142A8-4983-3D49-94CC-CD7FE0DAAEF8}"/>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089648" y="4887039"/>
            <a:ext cx="1200149" cy="1200149"/>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16">
            <a:extLst>
              <a:ext uri="{FF2B5EF4-FFF2-40B4-BE49-F238E27FC236}">
                <a16:creationId xmlns:a16="http://schemas.microsoft.com/office/drawing/2014/main" id="{AB39DE3C-CDCC-724A-BB9E-78CAF2E049E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089648" y="3597197"/>
            <a:ext cx="1129705" cy="1129705"/>
          </a:xfrm>
          <a:prstGeom prst="rect">
            <a:avLst/>
          </a:prstGeom>
        </p:spPr>
      </p:pic>
    </p:spTree>
    <p:extLst>
      <p:ext uri="{BB962C8B-B14F-4D97-AF65-F5344CB8AC3E}">
        <p14:creationId xmlns:p14="http://schemas.microsoft.com/office/powerpoint/2010/main" val="135580372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90931278"/>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0" r:id="rId3"/>
    <p:sldLayoutId id="2147483652" r:id="rId4"/>
    <p:sldLayoutId id="2147483653" r:id="rId5"/>
    <p:sldLayoutId id="2147483654" r:id="rId6"/>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3.xml"/><Relationship Id="rId6" Type="http://schemas.openxmlformats.org/officeDocument/2006/relationships/image" Target="../media/image10.png"/><Relationship Id="rId5" Type="http://schemas.microsoft.com/office/2007/relationships/hdphoto" Target="../media/hdphoto1.wdp"/><Relationship Id="rId4" Type="http://schemas.openxmlformats.org/officeDocument/2006/relationships/image" Target="../media/image9.png"/></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1.jpeg"/><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7A376792-C664-DE4F-A230-AAFB9B729252}"/>
              </a:ext>
            </a:extLst>
          </p:cNvPr>
          <p:cNvSpPr txBox="1">
            <a:spLocks noGrp="1"/>
          </p:cNvSpPr>
          <p:nvPr>
            <p:ph type="title" idx="4294967295"/>
          </p:nvPr>
        </p:nvSpPr>
        <p:spPr>
          <a:xfrm>
            <a:off x="1787844" y="2661249"/>
            <a:ext cx="8613473" cy="152400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5000" b="1" i="0" kern="1200" cap="all" baseline="0">
                <a:solidFill>
                  <a:srgbClr val="1C2632"/>
                </a:solidFill>
                <a:latin typeface="Arial" charset="0"/>
                <a:ea typeface="Arial" charset="0"/>
                <a:cs typeface="Arial"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5000" b="1" i="0" u="none" strike="noStrike" kern="1200" cap="none" spc="0" normalizeH="0" baseline="0" noProof="0" dirty="0">
                <a:ln>
                  <a:noFill/>
                </a:ln>
                <a:solidFill>
                  <a:schemeClr val="bg1"/>
                </a:solidFill>
                <a:effectLst/>
                <a:uLnTx/>
                <a:uFillTx/>
                <a:latin typeface="Calibri"/>
                <a:ea typeface="Arial" charset="0"/>
                <a:cs typeface="Arial"/>
              </a:rPr>
              <a:t>Massachusetts Commission on </a:t>
            </a:r>
            <a:endParaRPr kumimoji="0" lang="en-US" sz="5000" b="1" i="0" u="none" strike="noStrike" kern="1200" cap="none" spc="0" normalizeH="0" baseline="0" noProof="0" dirty="0">
              <a:ln>
                <a:noFill/>
              </a:ln>
              <a:solidFill>
                <a:schemeClr val="bg1"/>
              </a:solidFill>
              <a:effectLst/>
              <a:uLnTx/>
              <a:uFillTx/>
              <a:latin typeface="Calibri"/>
              <a:ea typeface="Arial" charset="0"/>
              <a:cs typeface="Arial" charset="0"/>
            </a:endParaRPr>
          </a:p>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5000" b="1" i="0" u="none" strike="noStrike" kern="1200" cap="none" spc="0" normalizeH="0" baseline="0" noProof="0" dirty="0">
                <a:ln>
                  <a:noFill/>
                </a:ln>
                <a:solidFill>
                  <a:schemeClr val="bg1"/>
                </a:solidFill>
                <a:effectLst/>
                <a:uLnTx/>
                <a:uFillTx/>
                <a:latin typeface="Calibri"/>
                <a:ea typeface="Arial" charset="0"/>
                <a:cs typeface="Arial"/>
              </a:rPr>
              <a:t>Falls Prevention</a:t>
            </a:r>
            <a:endParaRPr kumimoji="0" lang="en-US" sz="5000" b="1" i="0" u="none" strike="noStrike" kern="1200" cap="all" spc="0" normalizeH="0" baseline="0" noProof="0" dirty="0">
              <a:ln>
                <a:noFill/>
              </a:ln>
              <a:solidFill>
                <a:schemeClr val="bg1"/>
              </a:solidFill>
              <a:effectLst/>
              <a:uLnTx/>
              <a:uFillTx/>
              <a:latin typeface="Calibri"/>
              <a:ea typeface="Arial" charset="0"/>
              <a:cs typeface="Arial" charset="0"/>
            </a:endParaRPr>
          </a:p>
        </p:txBody>
      </p:sp>
      <p:sp>
        <p:nvSpPr>
          <p:cNvPr id="6" name="Subtitle 3">
            <a:extLst>
              <a:ext uri="{FF2B5EF4-FFF2-40B4-BE49-F238E27FC236}">
                <a16:creationId xmlns:a16="http://schemas.microsoft.com/office/drawing/2014/main" id="{BE3A9B0E-31C7-AD4F-82DF-EFDAFBDB6C9D}"/>
              </a:ext>
            </a:extLst>
          </p:cNvPr>
          <p:cNvSpPr txBox="1">
            <a:spLocks/>
          </p:cNvSpPr>
          <p:nvPr/>
        </p:nvSpPr>
        <p:spPr>
          <a:xfrm>
            <a:off x="522633" y="5050364"/>
            <a:ext cx="6696618" cy="961504"/>
          </a:xfrm>
          <a:prstGeom prst="rect">
            <a:avLst/>
          </a:prstGeom>
        </p:spPr>
        <p:txBody>
          <a:bodyPr vert="horz" lIns="91440" tIns="45720" rIns="91440" bIns="45720" rtlCol="0" anchor="t" anchorCtr="0">
            <a:noAutofit/>
          </a:bodyPr>
          <a:lstStyle>
            <a:lvl1pPr marL="0" indent="0" algn="l" defTabSz="914400" rtl="0" eaLnBrk="1" latinLnBrk="0" hangingPunct="1">
              <a:lnSpc>
                <a:spcPct val="100000"/>
              </a:lnSpc>
              <a:spcBef>
                <a:spcPts val="1000"/>
              </a:spcBef>
              <a:buClr>
                <a:srgbClr val="CB1F54"/>
              </a:buClr>
              <a:buFont typeface="Arial"/>
              <a:buNone/>
              <a:defRPr sz="2400" b="0" i="0" kern="1200" baseline="0">
                <a:solidFill>
                  <a:schemeClr val="bg1"/>
                </a:solidFill>
                <a:latin typeface="+mn-lt"/>
                <a:ea typeface="Arial" charset="0"/>
                <a:cs typeface="Arial" charset="0"/>
              </a:defRPr>
            </a:lvl1pPr>
            <a:lvl2pPr marL="457200" indent="0" algn="ctr" defTabSz="914400" rtl="0" eaLnBrk="1" latinLnBrk="0" hangingPunct="1">
              <a:lnSpc>
                <a:spcPct val="110000"/>
              </a:lnSpc>
              <a:spcBef>
                <a:spcPts val="500"/>
              </a:spcBef>
              <a:buClr>
                <a:srgbClr val="CB1F54"/>
              </a:buClr>
              <a:buFont typeface="Arial"/>
              <a:buNone/>
              <a:defRPr sz="2000" kern="1200">
                <a:solidFill>
                  <a:schemeClr val="tx1"/>
                </a:solidFill>
                <a:latin typeface="+mn-lt"/>
                <a:ea typeface="+mn-ea"/>
                <a:cs typeface="+mn-cs"/>
              </a:defRPr>
            </a:lvl2pPr>
            <a:lvl3pPr marL="914400" indent="0" algn="ctr" defTabSz="914400" rtl="0" eaLnBrk="1" latinLnBrk="0" hangingPunct="1">
              <a:lnSpc>
                <a:spcPct val="110000"/>
              </a:lnSpc>
              <a:spcBef>
                <a:spcPts val="500"/>
              </a:spcBef>
              <a:buClr>
                <a:srgbClr val="CB1F54"/>
              </a:buClr>
              <a:buFont typeface="Arial"/>
              <a:buNone/>
              <a:defRPr sz="1800" kern="1200">
                <a:solidFill>
                  <a:schemeClr val="tx1"/>
                </a:solidFill>
                <a:latin typeface="+mn-lt"/>
                <a:ea typeface="+mn-ea"/>
                <a:cs typeface="+mn-cs"/>
              </a:defRPr>
            </a:lvl3pPr>
            <a:lvl4pPr marL="1371600" indent="0" algn="ctr" defTabSz="914400" rtl="0" eaLnBrk="1" latinLnBrk="0" hangingPunct="1">
              <a:lnSpc>
                <a:spcPct val="110000"/>
              </a:lnSpc>
              <a:spcBef>
                <a:spcPts val="500"/>
              </a:spcBef>
              <a:buClr>
                <a:srgbClr val="CB1F54"/>
              </a:buClr>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Clr>
                <a:srgbClr val="CB1F54"/>
              </a:buClr>
              <a:buFont typeface="Arial"/>
              <a:buNone/>
              <a:defRPr sz="1600" kern="1200">
                <a:solidFill>
                  <a:srgbClr val="1C2632"/>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a:defRPr/>
            </a:pPr>
            <a:r>
              <a:rPr lang="en-US">
                <a:latin typeface="Calibri"/>
                <a:cs typeface="Arial"/>
              </a:rPr>
              <a:t>Tuesday, August 9, 2022</a:t>
            </a:r>
          </a:p>
          <a:p>
            <a:pPr>
              <a:defRPr/>
            </a:pPr>
            <a:r>
              <a:rPr lang="en-US">
                <a:latin typeface="Calibri"/>
                <a:cs typeface="Arial"/>
              </a:rPr>
              <a:t>1–2 p.m.</a:t>
            </a:r>
          </a:p>
        </p:txBody>
      </p:sp>
    </p:spTree>
    <p:extLst>
      <p:ext uri="{BB962C8B-B14F-4D97-AF65-F5344CB8AC3E}">
        <p14:creationId xmlns:p14="http://schemas.microsoft.com/office/powerpoint/2010/main" val="3909757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40A6272-417E-FB42-8600-7CA17B89878A}"/>
              </a:ext>
            </a:extLst>
          </p:cNvPr>
          <p:cNvSpPr txBox="1">
            <a:spLocks noGrp="1"/>
          </p:cNvSpPr>
          <p:nvPr>
            <p:ph type="title" idx="4294967295"/>
          </p:nvPr>
        </p:nvSpPr>
        <p:spPr>
          <a:xfrm>
            <a:off x="425213" y="183197"/>
            <a:ext cx="7086600" cy="67710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332"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dirty="0">
                <a:ln>
                  <a:noFill/>
                </a:ln>
                <a:solidFill>
                  <a:schemeClr val="bg1"/>
                </a:solidFill>
                <a:effectLst/>
                <a:uLnTx/>
                <a:uFillTx/>
                <a:latin typeface="+mn-lt"/>
                <a:ea typeface="+mn-ea"/>
                <a:cs typeface="Arial" charset="0"/>
              </a:rPr>
              <a:t>Technical Tips</a:t>
            </a:r>
            <a:endParaRPr kumimoji="0" lang="en-US" sz="1800" b="0" i="0" u="none" strike="noStrike" kern="1200" cap="none" spc="0" normalizeH="0" baseline="0" noProof="0" dirty="0">
              <a:ln>
                <a:noFill/>
              </a:ln>
              <a:solidFill>
                <a:schemeClr val="bg1"/>
              </a:solidFill>
              <a:effectLst/>
              <a:uLnTx/>
              <a:uFillTx/>
              <a:latin typeface="+mn-lt"/>
              <a:ea typeface="+mn-ea"/>
              <a:cs typeface="+mn-cs"/>
            </a:endParaRPr>
          </a:p>
        </p:txBody>
      </p:sp>
      <p:sp>
        <p:nvSpPr>
          <p:cNvPr id="54" name="Footer Placeholder 1">
            <a:extLst>
              <a:ext uri="{FF2B5EF4-FFF2-40B4-BE49-F238E27FC236}">
                <a16:creationId xmlns:a16="http://schemas.microsoft.com/office/drawing/2014/main" id="{A345056F-37CA-FB4C-BA02-E6DE548BF3FD}"/>
              </a:ext>
            </a:extLst>
          </p:cNvPr>
          <p:cNvSpPr>
            <a:spLocks noGrp="1"/>
          </p:cNvSpPr>
          <p:nvPr>
            <p:ph type="ftr" sz="quarter" idx="3"/>
          </p:nvPr>
        </p:nvSpPr>
        <p:spPr>
          <a:xfrm>
            <a:off x="611135" y="6510528"/>
            <a:ext cx="3493276" cy="338328"/>
          </a:xfrm>
        </p:spPr>
        <p:txBody>
          <a:bodyPr/>
          <a:lstStyle/>
          <a:p>
            <a:r>
              <a:rPr lang="en-US" cap="none">
                <a:solidFill>
                  <a:srgbClr val="464646">
                    <a:lumMod val="40000"/>
                    <a:lumOff val="60000"/>
                  </a:srgbClr>
                </a:solidFill>
              </a:rPr>
              <a:t>Massachusetts Department of Public Health       mass.gov/</a:t>
            </a:r>
            <a:r>
              <a:rPr lang="en-US" cap="none" err="1">
                <a:solidFill>
                  <a:srgbClr val="464646">
                    <a:lumMod val="40000"/>
                    <a:lumOff val="60000"/>
                  </a:srgbClr>
                </a:solidFill>
              </a:rPr>
              <a:t>dph</a:t>
            </a:r>
            <a:endParaRPr lang="en-US" cap="none">
              <a:solidFill>
                <a:srgbClr val="464646">
                  <a:lumMod val="40000"/>
                  <a:lumOff val="60000"/>
                </a:srgbClr>
              </a:solidFill>
            </a:endParaRPr>
          </a:p>
        </p:txBody>
      </p:sp>
      <p:sp>
        <p:nvSpPr>
          <p:cNvPr id="55" name="Slide Number Placeholder 2">
            <a:extLst>
              <a:ext uri="{FF2B5EF4-FFF2-40B4-BE49-F238E27FC236}">
                <a16:creationId xmlns:a16="http://schemas.microsoft.com/office/drawing/2014/main" id="{B4AC3403-973D-834E-AD0B-D49B27C7764C}"/>
              </a:ext>
            </a:extLst>
          </p:cNvPr>
          <p:cNvSpPr>
            <a:spLocks noGrp="1"/>
          </p:cNvSpPr>
          <p:nvPr>
            <p:ph type="sldNum" sz="quarter" idx="4"/>
          </p:nvPr>
        </p:nvSpPr>
        <p:spPr>
          <a:xfrm>
            <a:off x="9112691" y="6492880"/>
            <a:ext cx="2736415" cy="365125"/>
          </a:xfrm>
        </p:spPr>
        <p:txBody>
          <a:bodyPr/>
          <a:lstStyle/>
          <a:p>
            <a:fld id="{CA49D0EE-DE7F-324B-A84C-F36708423CDB}" type="slidenum">
              <a:rPr lang="en-US" smtClean="0">
                <a:solidFill>
                  <a:srgbClr val="464646">
                    <a:lumMod val="40000"/>
                    <a:lumOff val="60000"/>
                  </a:srgbClr>
                </a:solidFill>
              </a:rPr>
              <a:pPr/>
              <a:t>2</a:t>
            </a:fld>
            <a:endParaRPr lang="en-US">
              <a:solidFill>
                <a:srgbClr val="464646">
                  <a:lumMod val="40000"/>
                  <a:lumOff val="60000"/>
                </a:srgbClr>
              </a:solidFill>
            </a:endParaRPr>
          </a:p>
        </p:txBody>
      </p:sp>
      <p:grpSp>
        <p:nvGrpSpPr>
          <p:cNvPr id="59" name="Group 58" descr="For Technical support, contact Alexandria.Papadimoulis@mass.gov or 781-657-3644.">
            <a:extLst>
              <a:ext uri="{FF2B5EF4-FFF2-40B4-BE49-F238E27FC236}">
                <a16:creationId xmlns:a16="http://schemas.microsoft.com/office/drawing/2014/main" id="{CAF2E0D1-D3FC-4ACE-B0A1-C5D10E418A0B}"/>
              </a:ext>
            </a:extLst>
          </p:cNvPr>
          <p:cNvGrpSpPr/>
          <p:nvPr/>
        </p:nvGrpSpPr>
        <p:grpSpPr>
          <a:xfrm>
            <a:off x="92655" y="5336461"/>
            <a:ext cx="12033400" cy="1097789"/>
            <a:chOff x="91067" y="5592096"/>
            <a:chExt cx="12033400" cy="1097789"/>
          </a:xfrm>
        </p:grpSpPr>
        <p:grpSp>
          <p:nvGrpSpPr>
            <p:cNvPr id="60" name="Group 59">
              <a:extLst>
                <a:ext uri="{FF2B5EF4-FFF2-40B4-BE49-F238E27FC236}">
                  <a16:creationId xmlns:a16="http://schemas.microsoft.com/office/drawing/2014/main" id="{0371ABCD-569B-4E97-99D0-01F0A57ABDAD}"/>
                </a:ext>
              </a:extLst>
            </p:cNvPr>
            <p:cNvGrpSpPr/>
            <p:nvPr/>
          </p:nvGrpSpPr>
          <p:grpSpPr>
            <a:xfrm>
              <a:off x="8477897" y="5592350"/>
              <a:ext cx="3646570" cy="1097280"/>
              <a:chOff x="8560819" y="5227839"/>
              <a:chExt cx="3647520" cy="1111185"/>
            </a:xfrm>
          </p:grpSpPr>
          <p:sp>
            <p:nvSpPr>
              <p:cNvPr id="102" name="Rounded Rectangle 23">
                <a:extLst>
                  <a:ext uri="{FF2B5EF4-FFF2-40B4-BE49-F238E27FC236}">
                    <a16:creationId xmlns:a16="http://schemas.microsoft.com/office/drawing/2014/main" id="{75F80C71-F65D-42D8-BEEC-35216C7B57F2}"/>
                  </a:ext>
                </a:extLst>
              </p:cNvPr>
              <p:cNvSpPr/>
              <p:nvPr/>
            </p:nvSpPr>
            <p:spPr>
              <a:xfrm>
                <a:off x="8560819" y="5227839"/>
                <a:ext cx="3647520" cy="1111185"/>
              </a:xfrm>
              <a:prstGeom prst="roundRect">
                <a:avLst/>
              </a:prstGeom>
              <a:solidFill>
                <a:schemeClr val="accent4">
                  <a:lumMod val="75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063"/>
                <a:endParaRPr lang="en-US" sz="1799">
                  <a:solidFill>
                    <a:prstClr val="white"/>
                  </a:solidFill>
                  <a:latin typeface="Gill Sans MT" panose="020B0502020104020203"/>
                </a:endParaRPr>
              </a:p>
            </p:txBody>
          </p:sp>
          <p:sp>
            <p:nvSpPr>
              <p:cNvPr id="103" name="TextBox 102">
                <a:extLst>
                  <a:ext uri="{FF2B5EF4-FFF2-40B4-BE49-F238E27FC236}">
                    <a16:creationId xmlns:a16="http://schemas.microsoft.com/office/drawing/2014/main" id="{3C532D1F-A8F3-4822-AA2E-16836B56F8DC}"/>
                  </a:ext>
                </a:extLst>
              </p:cNvPr>
              <p:cNvSpPr txBox="1"/>
              <p:nvPr/>
            </p:nvSpPr>
            <p:spPr>
              <a:xfrm>
                <a:off x="9457415" y="5280270"/>
                <a:ext cx="2673635" cy="966198"/>
              </a:xfrm>
              <a:prstGeom prst="rect">
                <a:avLst/>
              </a:prstGeom>
              <a:noFill/>
            </p:spPr>
            <p:txBody>
              <a:bodyPr wrap="square" lIns="0" tIns="0" rIns="0" bIns="0" rtlCol="0" anchor="t">
                <a:spAutoFit/>
              </a:bodyPr>
              <a:lstStyle/>
              <a:p>
                <a:pPr defTabSz="457063"/>
                <a:r>
                  <a:rPr lang="en-US" sz="1600">
                    <a:solidFill>
                      <a:schemeClr val="bg1"/>
                    </a:solidFill>
                    <a:latin typeface="Gill Sans MT" panose="020B0502020104020203"/>
                  </a:rPr>
                  <a:t>For technical support, contact </a:t>
                </a:r>
              </a:p>
              <a:p>
                <a:pPr defTabSz="457063"/>
                <a:r>
                  <a:rPr lang="en-US" sz="1600">
                    <a:solidFill>
                      <a:schemeClr val="bg1"/>
                    </a:solidFill>
                    <a:latin typeface="Gill Sans MT" panose="020B0502020104020203"/>
                  </a:rPr>
                  <a:t>Alexandria </a:t>
                </a:r>
                <a:r>
                  <a:rPr lang="en-US" sz="1600" err="1">
                    <a:solidFill>
                      <a:schemeClr val="bg1"/>
                    </a:solidFill>
                    <a:latin typeface="Gill Sans MT" panose="020B0502020104020203"/>
                  </a:rPr>
                  <a:t>Papadimoulis</a:t>
                </a:r>
                <a:r>
                  <a:rPr lang="en-US" sz="1600">
                    <a:solidFill>
                      <a:schemeClr val="bg1"/>
                    </a:solidFill>
                    <a:latin typeface="Gill Sans MT" panose="020B0502020104020203"/>
                  </a:rPr>
                  <a:t> at</a:t>
                </a:r>
              </a:p>
              <a:p>
                <a:pPr defTabSz="457063"/>
                <a:r>
                  <a:rPr lang="en-US" sz="1400">
                    <a:solidFill>
                      <a:schemeClr val="bg1"/>
                    </a:solidFill>
                    <a:latin typeface="Gill Sans MT" panose="020B0502020104020203"/>
                  </a:rPr>
                  <a:t>Alexandria.Papadimoulis@mass.gov</a:t>
                </a:r>
              </a:p>
              <a:p>
                <a:pPr defTabSz="457063"/>
                <a:r>
                  <a:rPr lang="en-US" sz="1600">
                    <a:solidFill>
                      <a:schemeClr val="bg1"/>
                    </a:solidFill>
                    <a:latin typeface="Gill Sans MT" panose="020B0502020104020203"/>
                  </a:rPr>
                  <a:t>or 781-657-3644. </a:t>
                </a:r>
              </a:p>
            </p:txBody>
          </p:sp>
          <p:pic>
            <p:nvPicPr>
              <p:cNvPr id="104" name="Graphic 103" descr="Gears">
                <a:extLst>
                  <a:ext uri="{FF2B5EF4-FFF2-40B4-BE49-F238E27FC236}">
                    <a16:creationId xmlns:a16="http://schemas.microsoft.com/office/drawing/2014/main" id="{2E941443-27A6-4936-95A5-1A4D3B266F3A}"/>
                  </a:ext>
                </a:extLst>
              </p:cNvPr>
              <p:cNvPicPr>
                <a:picLocks noChangeAspect="1"/>
              </p:cNvPicPr>
              <p:nvPr/>
            </p:nvPicPr>
            <p:blipFill rotWithShape="1">
              <a:blip r:embed="rId2">
                <a:extLst>
                  <a:ext uri="{96DAC541-7B7A-43D3-8B79-37D633B846F1}">
                    <asvg:svgBlip xmlns:asvg="http://schemas.microsoft.com/office/drawing/2016/SVG/main" r:embed="rId3"/>
                  </a:ext>
                </a:extLst>
              </a:blip>
              <a:srcRect l="15784" t="8195" r="15038" b="8913"/>
              <a:stretch/>
            </p:blipFill>
            <p:spPr>
              <a:xfrm>
                <a:off x="8651325" y="5346469"/>
                <a:ext cx="686827" cy="766274"/>
              </a:xfrm>
              <a:prstGeom prst="rect">
                <a:avLst/>
              </a:prstGeom>
            </p:spPr>
          </p:pic>
        </p:grpSp>
        <p:grpSp>
          <p:nvGrpSpPr>
            <p:cNvPr id="61" name="Group 60">
              <a:extLst>
                <a:ext uri="{FF2B5EF4-FFF2-40B4-BE49-F238E27FC236}">
                  <a16:creationId xmlns:a16="http://schemas.microsoft.com/office/drawing/2014/main" id="{0F3C7240-CD81-4424-AA85-1BAE31AF952F}"/>
                </a:ext>
              </a:extLst>
            </p:cNvPr>
            <p:cNvGrpSpPr/>
            <p:nvPr/>
          </p:nvGrpSpPr>
          <p:grpSpPr>
            <a:xfrm>
              <a:off x="91067" y="5592096"/>
              <a:ext cx="2908508" cy="1097789"/>
              <a:chOff x="5029201" y="2218530"/>
              <a:chExt cx="2524256" cy="926496"/>
            </a:xfrm>
          </p:grpSpPr>
          <p:sp>
            <p:nvSpPr>
              <p:cNvPr id="99" name="Rounded Rectangle 178">
                <a:extLst>
                  <a:ext uri="{FF2B5EF4-FFF2-40B4-BE49-F238E27FC236}">
                    <a16:creationId xmlns:a16="http://schemas.microsoft.com/office/drawing/2014/main" id="{386E1C4C-782F-4CC6-9BF0-0B01B5C98725}"/>
                  </a:ext>
                </a:extLst>
              </p:cNvPr>
              <p:cNvSpPr/>
              <p:nvPr/>
            </p:nvSpPr>
            <p:spPr>
              <a:xfrm>
                <a:off x="5029201" y="2218530"/>
                <a:ext cx="2524256" cy="926496"/>
              </a:xfrm>
              <a:prstGeom prst="roundRect">
                <a:avLst/>
              </a:prstGeom>
              <a:solidFill>
                <a:srgbClr val="6C84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99"/>
              </a:p>
            </p:txBody>
          </p:sp>
          <p:pic>
            <p:nvPicPr>
              <p:cNvPr id="100" name="Picture 14" descr="Related image">
                <a:extLst>
                  <a:ext uri="{FF2B5EF4-FFF2-40B4-BE49-F238E27FC236}">
                    <a16:creationId xmlns:a16="http://schemas.microsoft.com/office/drawing/2014/main" id="{A33FAA65-83FD-4897-9943-7E78F607060F}"/>
                  </a:ext>
                </a:extLst>
              </p:cNvPr>
              <p:cNvPicPr>
                <a:picLocks noChangeAspect="1" noChangeArrowheads="1"/>
              </p:cNvPicPr>
              <p:nvPr/>
            </p:nvPicPr>
            <p:blipFill rotWithShape="1">
              <a:blip r:embed="rId4" cstate="print">
                <a:duotone>
                  <a:prstClr val="black"/>
                  <a:schemeClr val="bg1">
                    <a:tint val="45000"/>
                    <a:satMod val="400000"/>
                  </a:schemeClr>
                </a:duotone>
                <a:extLst>
                  <a:ext uri="{BEBA8EAE-BF5A-486C-A8C5-ECC9F3942E4B}">
                    <a14:imgProps xmlns:a14="http://schemas.microsoft.com/office/drawing/2010/main">
                      <a14:imgLayer r:embed="rId5">
                        <a14:imgEffect>
                          <a14:brightnessContrast bright="100000"/>
                        </a14:imgEffect>
                      </a14:imgLayer>
                    </a14:imgProps>
                  </a:ext>
                  <a:ext uri="{28A0092B-C50C-407E-A947-70E740481C1C}">
                    <a14:useLocalDpi xmlns:a14="http://schemas.microsoft.com/office/drawing/2010/main" val="0"/>
                  </a:ext>
                </a:extLst>
              </a:blip>
              <a:srcRect l="5511" r="4900"/>
              <a:stretch/>
            </p:blipFill>
            <p:spPr bwMode="auto">
              <a:xfrm>
                <a:off x="5156927" y="2319306"/>
                <a:ext cx="635813" cy="709706"/>
              </a:xfrm>
              <a:prstGeom prst="rect">
                <a:avLst/>
              </a:prstGeom>
              <a:noFill/>
              <a:extLst>
                <a:ext uri="{909E8E84-426E-40DD-AFC4-6F175D3DCCD1}">
                  <a14:hiddenFill xmlns:a14="http://schemas.microsoft.com/office/drawing/2010/main">
                    <a:solidFill>
                      <a:srgbClr val="FFFFFF"/>
                    </a:solidFill>
                  </a14:hiddenFill>
                </a:ext>
              </a:extLst>
            </p:spPr>
          </p:pic>
          <p:sp>
            <p:nvSpPr>
              <p:cNvPr id="101" name="TextBox 100">
                <a:extLst>
                  <a:ext uri="{FF2B5EF4-FFF2-40B4-BE49-F238E27FC236}">
                    <a16:creationId xmlns:a16="http://schemas.microsoft.com/office/drawing/2014/main" id="{44430764-5DEB-4847-8E36-B2520EA822EC}"/>
                  </a:ext>
                </a:extLst>
              </p:cNvPr>
              <p:cNvSpPr txBox="1"/>
              <p:nvPr/>
            </p:nvSpPr>
            <p:spPr>
              <a:xfrm>
                <a:off x="5959754" y="2274226"/>
                <a:ext cx="1544026" cy="831209"/>
              </a:xfrm>
              <a:prstGeom prst="rect">
                <a:avLst/>
              </a:prstGeom>
              <a:noFill/>
            </p:spPr>
            <p:txBody>
              <a:bodyPr wrap="square" lIns="0" tIns="0" rIns="0" bIns="0" rtlCol="0">
                <a:spAutoFit/>
              </a:bodyPr>
              <a:lstStyle/>
              <a:p>
                <a:r>
                  <a:rPr lang="en-US" sz="1600">
                    <a:solidFill>
                      <a:schemeClr val="bg1"/>
                    </a:solidFill>
                  </a:rPr>
                  <a:t>Please </a:t>
                </a:r>
              </a:p>
              <a:p>
                <a:r>
                  <a:rPr lang="en-US" sz="1600" b="1">
                    <a:solidFill>
                      <a:schemeClr val="bg1"/>
                    </a:solidFill>
                  </a:rPr>
                  <a:t>mute your </a:t>
                </a:r>
              </a:p>
              <a:p>
                <a:r>
                  <a:rPr lang="en-US" sz="1600" b="1">
                    <a:solidFill>
                      <a:schemeClr val="bg1"/>
                    </a:solidFill>
                  </a:rPr>
                  <a:t>microphone </a:t>
                </a:r>
              </a:p>
              <a:p>
                <a:r>
                  <a:rPr lang="en-US" sz="1600">
                    <a:solidFill>
                      <a:schemeClr val="bg1"/>
                    </a:solidFill>
                  </a:rPr>
                  <a:t>when not speaking</a:t>
                </a:r>
                <a:r>
                  <a:rPr lang="en-US" sz="1600" b="1">
                    <a:solidFill>
                      <a:schemeClr val="bg1"/>
                    </a:solidFill>
                  </a:rPr>
                  <a:t>.</a:t>
                </a:r>
              </a:p>
            </p:txBody>
          </p:sp>
        </p:grpSp>
        <p:grpSp>
          <p:nvGrpSpPr>
            <p:cNvPr id="64" name="Group 63">
              <a:extLst>
                <a:ext uri="{FF2B5EF4-FFF2-40B4-BE49-F238E27FC236}">
                  <a16:creationId xmlns:a16="http://schemas.microsoft.com/office/drawing/2014/main" id="{7F00B094-A172-4F75-945D-EAFEADAED180}"/>
                </a:ext>
              </a:extLst>
            </p:cNvPr>
            <p:cNvGrpSpPr/>
            <p:nvPr/>
          </p:nvGrpSpPr>
          <p:grpSpPr>
            <a:xfrm>
              <a:off x="3076669" y="5592096"/>
              <a:ext cx="2783910" cy="1097789"/>
              <a:chOff x="7883943" y="2404944"/>
              <a:chExt cx="2784635" cy="1098075"/>
            </a:xfrm>
          </p:grpSpPr>
          <p:sp>
            <p:nvSpPr>
              <p:cNvPr id="94" name="Rounded Rectangle 182">
                <a:extLst>
                  <a:ext uri="{FF2B5EF4-FFF2-40B4-BE49-F238E27FC236}">
                    <a16:creationId xmlns:a16="http://schemas.microsoft.com/office/drawing/2014/main" id="{7CDACF75-D1CB-4E27-8303-7F92B11D2924}"/>
                  </a:ext>
                </a:extLst>
              </p:cNvPr>
              <p:cNvSpPr/>
              <p:nvPr/>
            </p:nvSpPr>
            <p:spPr>
              <a:xfrm>
                <a:off x="7883943" y="2404944"/>
                <a:ext cx="2784635" cy="1098075"/>
              </a:xfrm>
              <a:prstGeom prst="roundRect">
                <a:avLst/>
              </a:prstGeom>
              <a:solidFill>
                <a:schemeClr val="accent6"/>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99"/>
              </a:p>
            </p:txBody>
          </p:sp>
          <p:sp>
            <p:nvSpPr>
              <p:cNvPr id="95" name="TextBox 94">
                <a:extLst>
                  <a:ext uri="{FF2B5EF4-FFF2-40B4-BE49-F238E27FC236}">
                    <a16:creationId xmlns:a16="http://schemas.microsoft.com/office/drawing/2014/main" id="{353D0763-5F2D-42EA-BE8A-519E5F25FA29}"/>
                  </a:ext>
                </a:extLst>
              </p:cNvPr>
              <p:cNvSpPr txBox="1"/>
              <p:nvPr/>
            </p:nvSpPr>
            <p:spPr>
              <a:xfrm>
                <a:off x="8962283" y="2444434"/>
                <a:ext cx="1682831" cy="985142"/>
              </a:xfrm>
              <a:prstGeom prst="rect">
                <a:avLst/>
              </a:prstGeom>
              <a:noFill/>
            </p:spPr>
            <p:txBody>
              <a:bodyPr wrap="square" lIns="0" tIns="0" rIns="0" bIns="0" rtlCol="0">
                <a:spAutoFit/>
              </a:bodyPr>
              <a:lstStyle/>
              <a:p>
                <a:r>
                  <a:rPr lang="en-US" sz="1600">
                    <a:solidFill>
                      <a:schemeClr val="bg1"/>
                    </a:solidFill>
                  </a:rPr>
                  <a:t>Please use the </a:t>
                </a:r>
              </a:p>
              <a:p>
                <a:r>
                  <a:rPr lang="en-US" sz="1600" b="1">
                    <a:solidFill>
                      <a:schemeClr val="bg1"/>
                    </a:solidFill>
                  </a:rPr>
                  <a:t>chat window </a:t>
                </a:r>
              </a:p>
              <a:p>
                <a:r>
                  <a:rPr lang="en-US" sz="1600">
                    <a:solidFill>
                      <a:schemeClr val="bg1"/>
                    </a:solidFill>
                  </a:rPr>
                  <a:t>for questions </a:t>
                </a:r>
              </a:p>
              <a:p>
                <a:r>
                  <a:rPr lang="en-US" sz="1600">
                    <a:solidFill>
                      <a:schemeClr val="bg1"/>
                    </a:solidFill>
                  </a:rPr>
                  <a:t>or comments.</a:t>
                </a:r>
              </a:p>
            </p:txBody>
          </p:sp>
          <p:grpSp>
            <p:nvGrpSpPr>
              <p:cNvPr id="96" name="Group 95">
                <a:extLst>
                  <a:ext uri="{FF2B5EF4-FFF2-40B4-BE49-F238E27FC236}">
                    <a16:creationId xmlns:a16="http://schemas.microsoft.com/office/drawing/2014/main" id="{B55B04E2-2FBF-4A6D-A4B4-A427088ADA51}"/>
                  </a:ext>
                </a:extLst>
              </p:cNvPr>
              <p:cNvGrpSpPr/>
              <p:nvPr/>
            </p:nvGrpSpPr>
            <p:grpSpPr>
              <a:xfrm>
                <a:off x="8042910" y="2553359"/>
                <a:ext cx="731520" cy="680820"/>
                <a:chOff x="8042910" y="2553359"/>
                <a:chExt cx="731520" cy="680820"/>
              </a:xfrm>
            </p:grpSpPr>
            <p:sp>
              <p:nvSpPr>
                <p:cNvPr id="97" name="Rounded Rectangular Callout 185">
                  <a:extLst>
                    <a:ext uri="{FF2B5EF4-FFF2-40B4-BE49-F238E27FC236}">
                      <a16:creationId xmlns:a16="http://schemas.microsoft.com/office/drawing/2014/main" id="{D122F667-BDB4-492B-A17C-334F7D88BF31}"/>
                    </a:ext>
                  </a:extLst>
                </p:cNvPr>
                <p:cNvSpPr/>
                <p:nvPr/>
              </p:nvSpPr>
              <p:spPr>
                <a:xfrm>
                  <a:off x="8042910" y="2553359"/>
                  <a:ext cx="731520" cy="680820"/>
                </a:xfrm>
                <a:prstGeom prst="wedgeRoundRectCallout">
                  <a:avLst>
                    <a:gd name="adj1" fmla="val -33225"/>
                    <a:gd name="adj2" fmla="val 75406"/>
                    <a:gd name="adj3" fmla="val 16667"/>
                  </a:avLst>
                </a:prstGeom>
                <a:solidFill>
                  <a:schemeClr val="accent6">
                    <a:lumMod val="60000"/>
                    <a:lumOff val="40000"/>
                  </a:schemeClr>
                </a:solidFill>
              </p:spPr>
              <p:style>
                <a:lnRef idx="3">
                  <a:schemeClr val="lt1"/>
                </a:lnRef>
                <a:fillRef idx="1">
                  <a:schemeClr val="accent6"/>
                </a:fillRef>
                <a:effectRef idx="1">
                  <a:schemeClr val="accent6"/>
                </a:effectRef>
                <a:fontRef idx="minor">
                  <a:schemeClr val="lt1"/>
                </a:fontRef>
              </p:style>
              <p:txBody>
                <a:bodyPr rtlCol="0" anchor="ctr"/>
                <a:lstStyle/>
                <a:p>
                  <a:pPr algn="ctr"/>
                  <a:endParaRPr lang="en-US" sz="2399"/>
                </a:p>
              </p:txBody>
            </p:sp>
            <p:sp>
              <p:nvSpPr>
                <p:cNvPr id="98" name="Action Button: Help 22">
                  <a:hlinkClick r:id="" action="ppaction://noaction" highlightClick="1"/>
                  <a:extLst>
                    <a:ext uri="{FF2B5EF4-FFF2-40B4-BE49-F238E27FC236}">
                      <a16:creationId xmlns:a16="http://schemas.microsoft.com/office/drawing/2014/main" id="{526D3171-DE47-4B7A-B340-4408EB34A594}"/>
                    </a:ext>
                  </a:extLst>
                </p:cNvPr>
                <p:cNvSpPr/>
                <p:nvPr/>
              </p:nvSpPr>
              <p:spPr>
                <a:xfrm>
                  <a:off x="8241996" y="2638494"/>
                  <a:ext cx="322808" cy="520245"/>
                </a:xfrm>
                <a:custGeom>
                  <a:avLst/>
                  <a:gdLst>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0 w 636468"/>
                    <a:gd name="connsiteY0" fmla="*/ 0 h 666295"/>
                    <a:gd name="connsiteX1" fmla="*/ 636468 w 636468"/>
                    <a:gd name="connsiteY1" fmla="*/ 0 h 666295"/>
                    <a:gd name="connsiteX2" fmla="*/ 636468 w 636468"/>
                    <a:gd name="connsiteY2" fmla="*/ 586920 h 666295"/>
                    <a:gd name="connsiteX3" fmla="*/ 0 w 636468"/>
                    <a:gd name="connsiteY3" fmla="*/ 666295 h 666295"/>
                    <a:gd name="connsiteX4" fmla="*/ 0 w 636468"/>
                    <a:gd name="connsiteY4" fmla="*/ 0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0 w 636468"/>
                    <a:gd name="connsiteY0" fmla="*/ 0 h 666295"/>
                    <a:gd name="connsiteX1" fmla="*/ 633293 w 636468"/>
                    <a:gd name="connsiteY1" fmla="*/ 82550 h 666295"/>
                    <a:gd name="connsiteX2" fmla="*/ 636468 w 636468"/>
                    <a:gd name="connsiteY2" fmla="*/ 586920 h 666295"/>
                    <a:gd name="connsiteX3" fmla="*/ 0 w 636468"/>
                    <a:gd name="connsiteY3" fmla="*/ 666295 h 666295"/>
                    <a:gd name="connsiteX4" fmla="*/ 0 w 636468"/>
                    <a:gd name="connsiteY4" fmla="*/ 0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0 w 636468"/>
                    <a:gd name="connsiteY0" fmla="*/ 76200 h 666295"/>
                    <a:gd name="connsiteX1" fmla="*/ 633293 w 636468"/>
                    <a:gd name="connsiteY1" fmla="*/ 82550 h 666295"/>
                    <a:gd name="connsiteX2" fmla="*/ 636468 w 636468"/>
                    <a:gd name="connsiteY2" fmla="*/ 586920 h 666295"/>
                    <a:gd name="connsiteX3" fmla="*/ 0 w 636468"/>
                    <a:gd name="connsiteY3" fmla="*/ 666295 h 666295"/>
                    <a:gd name="connsiteX4" fmla="*/ 0 w 636468"/>
                    <a:gd name="connsiteY4" fmla="*/ 76200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58750 w 636468"/>
                    <a:gd name="connsiteY0" fmla="*/ 79375 h 666295"/>
                    <a:gd name="connsiteX1" fmla="*/ 633293 w 636468"/>
                    <a:gd name="connsiteY1" fmla="*/ 82550 h 666295"/>
                    <a:gd name="connsiteX2" fmla="*/ 636468 w 636468"/>
                    <a:gd name="connsiteY2" fmla="*/ 586920 h 666295"/>
                    <a:gd name="connsiteX3" fmla="*/ 0 w 636468"/>
                    <a:gd name="connsiteY3" fmla="*/ 666295 h 666295"/>
                    <a:gd name="connsiteX4" fmla="*/ 158750 w 636468"/>
                    <a:gd name="connsiteY4" fmla="*/ 79375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58750 w 636468"/>
                    <a:gd name="connsiteY0" fmla="*/ 79375 h 666295"/>
                    <a:gd name="connsiteX1" fmla="*/ 633293 w 636468"/>
                    <a:gd name="connsiteY1" fmla="*/ 82550 h 666295"/>
                    <a:gd name="connsiteX2" fmla="*/ 636468 w 636468"/>
                    <a:gd name="connsiteY2" fmla="*/ 586920 h 666295"/>
                    <a:gd name="connsiteX3" fmla="*/ 155575 w 636468"/>
                    <a:gd name="connsiteY3" fmla="*/ 644070 h 666295"/>
                    <a:gd name="connsiteX4" fmla="*/ 158750 w 636468"/>
                    <a:gd name="connsiteY4" fmla="*/ 79375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58750 w 636468"/>
                    <a:gd name="connsiteY0" fmla="*/ 79375 h 666295"/>
                    <a:gd name="connsiteX1" fmla="*/ 633293 w 636468"/>
                    <a:gd name="connsiteY1" fmla="*/ 82550 h 666295"/>
                    <a:gd name="connsiteX2" fmla="*/ 636468 w 636468"/>
                    <a:gd name="connsiteY2" fmla="*/ 586920 h 666295"/>
                    <a:gd name="connsiteX3" fmla="*/ 161925 w 636468"/>
                    <a:gd name="connsiteY3" fmla="*/ 593270 h 666295"/>
                    <a:gd name="connsiteX4" fmla="*/ 158750 w 636468"/>
                    <a:gd name="connsiteY4" fmla="*/ 79375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58750 w 636468"/>
                    <a:gd name="connsiteY0" fmla="*/ 79375 h 666295"/>
                    <a:gd name="connsiteX1" fmla="*/ 633293 w 636468"/>
                    <a:gd name="connsiteY1" fmla="*/ 82550 h 666295"/>
                    <a:gd name="connsiteX2" fmla="*/ 477718 w 636468"/>
                    <a:gd name="connsiteY2" fmla="*/ 596445 h 666295"/>
                    <a:gd name="connsiteX3" fmla="*/ 161925 w 636468"/>
                    <a:gd name="connsiteY3" fmla="*/ 593270 h 666295"/>
                    <a:gd name="connsiteX4" fmla="*/ 158750 w 636468"/>
                    <a:gd name="connsiteY4" fmla="*/ 79375 h 666295"/>
                    <a:gd name="connsiteX0" fmla="*/ 0 w 636468"/>
                    <a:gd name="connsiteY0" fmla="*/ 0 h 666295"/>
                    <a:gd name="connsiteX1" fmla="*/ 636468 w 636468"/>
                    <a:gd name="connsiteY1" fmla="*/ 0 h 666295"/>
                    <a:gd name="connsiteX2" fmla="*/ 636468 w 636468"/>
                    <a:gd name="connsiteY2" fmla="*/ 666295 h 666295"/>
                    <a:gd name="connsiteX3" fmla="*/ 0 w 636468"/>
                    <a:gd name="connsiteY3" fmla="*/ 666295 h 666295"/>
                    <a:gd name="connsiteX4" fmla="*/ 0 w 636468"/>
                    <a:gd name="connsiteY4" fmla="*/ 0 h 666295"/>
                    <a:gd name="connsiteX5" fmla="*/ 181848 w 636468"/>
                    <a:gd name="connsiteY5" fmla="*/ 230858 h 666295"/>
                    <a:gd name="connsiteX6" fmla="*/ 318234 w 636468"/>
                    <a:gd name="connsiteY6" fmla="*/ 94472 h 666295"/>
                    <a:gd name="connsiteX7" fmla="*/ 454620 w 636468"/>
                    <a:gd name="connsiteY7" fmla="*/ 230858 h 666295"/>
                    <a:gd name="connsiteX8" fmla="*/ 386427 w 636468"/>
                    <a:gd name="connsiteY8" fmla="*/ 333148 h 666295"/>
                    <a:gd name="connsiteX9" fmla="*/ 352330 w 636468"/>
                    <a:gd name="connsiteY9" fmla="*/ 384293 h 666295"/>
                    <a:gd name="connsiteX10" fmla="*/ 352331 w 636468"/>
                    <a:gd name="connsiteY10" fmla="*/ 452485 h 666295"/>
                    <a:gd name="connsiteX11" fmla="*/ 284138 w 636468"/>
                    <a:gd name="connsiteY11" fmla="*/ 452485 h 666295"/>
                    <a:gd name="connsiteX12" fmla="*/ 284138 w 636468"/>
                    <a:gd name="connsiteY12" fmla="*/ 384292 h 666295"/>
                    <a:gd name="connsiteX13" fmla="*/ 352331 w 636468"/>
                    <a:gd name="connsiteY13" fmla="*/ 282002 h 666295"/>
                    <a:gd name="connsiteX14" fmla="*/ 386428 w 636468"/>
                    <a:gd name="connsiteY14" fmla="*/ 230857 h 666295"/>
                    <a:gd name="connsiteX15" fmla="*/ 318235 w 636468"/>
                    <a:gd name="connsiteY15" fmla="*/ 162664 h 666295"/>
                    <a:gd name="connsiteX16" fmla="*/ 250042 w 636468"/>
                    <a:gd name="connsiteY16" fmla="*/ 230857 h 666295"/>
                    <a:gd name="connsiteX17" fmla="*/ 181848 w 636468"/>
                    <a:gd name="connsiteY17" fmla="*/ 230858 h 666295"/>
                    <a:gd name="connsiteX18" fmla="*/ 318234 w 636468"/>
                    <a:gd name="connsiteY18" fmla="*/ 469534 h 666295"/>
                    <a:gd name="connsiteX19" fmla="*/ 369379 w 636468"/>
                    <a:gd name="connsiteY19" fmla="*/ 520679 h 666295"/>
                    <a:gd name="connsiteX20" fmla="*/ 318234 w 636468"/>
                    <a:gd name="connsiteY20" fmla="*/ 571824 h 666295"/>
                    <a:gd name="connsiteX21" fmla="*/ 267089 w 636468"/>
                    <a:gd name="connsiteY21" fmla="*/ 520679 h 666295"/>
                    <a:gd name="connsiteX22" fmla="*/ 318234 w 636468"/>
                    <a:gd name="connsiteY22"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58750 w 636468"/>
                    <a:gd name="connsiteY0" fmla="*/ 79375 h 666295"/>
                    <a:gd name="connsiteX1" fmla="*/ 474543 w 636468"/>
                    <a:gd name="connsiteY1" fmla="*/ 76200 h 666295"/>
                    <a:gd name="connsiteX2" fmla="*/ 477718 w 636468"/>
                    <a:gd name="connsiteY2" fmla="*/ 596445 h 666295"/>
                    <a:gd name="connsiteX3" fmla="*/ 161925 w 636468"/>
                    <a:gd name="connsiteY3" fmla="*/ 593270 h 666295"/>
                    <a:gd name="connsiteX4" fmla="*/ 158750 w 636468"/>
                    <a:gd name="connsiteY4" fmla="*/ 79375 h 666295"/>
                    <a:gd name="connsiteX0" fmla="*/ 0 w 636468"/>
                    <a:gd name="connsiteY0" fmla="*/ 0 h 666295"/>
                    <a:gd name="connsiteX1" fmla="*/ 636468 w 636468"/>
                    <a:gd name="connsiteY1" fmla="*/ 666295 h 666295"/>
                    <a:gd name="connsiteX2" fmla="*/ 0 w 636468"/>
                    <a:gd name="connsiteY2" fmla="*/ 666295 h 666295"/>
                    <a:gd name="connsiteX3" fmla="*/ 0 w 636468"/>
                    <a:gd name="connsiteY3" fmla="*/ 0 h 666295"/>
                    <a:gd name="connsiteX4" fmla="*/ 181848 w 636468"/>
                    <a:gd name="connsiteY4" fmla="*/ 230858 h 666295"/>
                    <a:gd name="connsiteX5" fmla="*/ 318234 w 636468"/>
                    <a:gd name="connsiteY5" fmla="*/ 94472 h 666295"/>
                    <a:gd name="connsiteX6" fmla="*/ 454620 w 636468"/>
                    <a:gd name="connsiteY6" fmla="*/ 230858 h 666295"/>
                    <a:gd name="connsiteX7" fmla="*/ 386427 w 636468"/>
                    <a:gd name="connsiteY7" fmla="*/ 333148 h 666295"/>
                    <a:gd name="connsiteX8" fmla="*/ 352330 w 636468"/>
                    <a:gd name="connsiteY8" fmla="*/ 384293 h 666295"/>
                    <a:gd name="connsiteX9" fmla="*/ 352331 w 636468"/>
                    <a:gd name="connsiteY9" fmla="*/ 452485 h 666295"/>
                    <a:gd name="connsiteX10" fmla="*/ 284138 w 636468"/>
                    <a:gd name="connsiteY10" fmla="*/ 452485 h 666295"/>
                    <a:gd name="connsiteX11" fmla="*/ 284138 w 636468"/>
                    <a:gd name="connsiteY11" fmla="*/ 384292 h 666295"/>
                    <a:gd name="connsiteX12" fmla="*/ 352331 w 636468"/>
                    <a:gd name="connsiteY12" fmla="*/ 282002 h 666295"/>
                    <a:gd name="connsiteX13" fmla="*/ 386428 w 636468"/>
                    <a:gd name="connsiteY13" fmla="*/ 230857 h 666295"/>
                    <a:gd name="connsiteX14" fmla="*/ 318235 w 636468"/>
                    <a:gd name="connsiteY14" fmla="*/ 162664 h 666295"/>
                    <a:gd name="connsiteX15" fmla="*/ 250042 w 636468"/>
                    <a:gd name="connsiteY15" fmla="*/ 230857 h 666295"/>
                    <a:gd name="connsiteX16" fmla="*/ 181848 w 636468"/>
                    <a:gd name="connsiteY16" fmla="*/ 230858 h 666295"/>
                    <a:gd name="connsiteX17" fmla="*/ 318234 w 636468"/>
                    <a:gd name="connsiteY17" fmla="*/ 469534 h 666295"/>
                    <a:gd name="connsiteX18" fmla="*/ 369379 w 636468"/>
                    <a:gd name="connsiteY18" fmla="*/ 520679 h 666295"/>
                    <a:gd name="connsiteX19" fmla="*/ 318234 w 636468"/>
                    <a:gd name="connsiteY19" fmla="*/ 571824 h 666295"/>
                    <a:gd name="connsiteX20" fmla="*/ 267089 w 636468"/>
                    <a:gd name="connsiteY20" fmla="*/ 520679 h 666295"/>
                    <a:gd name="connsiteX21" fmla="*/ 318234 w 636468"/>
                    <a:gd name="connsiteY21"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81848 w 636468"/>
                    <a:gd name="connsiteY0" fmla="*/ 230858 h 666295"/>
                    <a:gd name="connsiteX1" fmla="*/ 318234 w 636468"/>
                    <a:gd name="connsiteY1" fmla="*/ 94472 h 666295"/>
                    <a:gd name="connsiteX2" fmla="*/ 454620 w 636468"/>
                    <a:gd name="connsiteY2" fmla="*/ 230858 h 666295"/>
                    <a:gd name="connsiteX3" fmla="*/ 386427 w 636468"/>
                    <a:gd name="connsiteY3" fmla="*/ 333148 h 666295"/>
                    <a:gd name="connsiteX4" fmla="*/ 352330 w 636468"/>
                    <a:gd name="connsiteY4" fmla="*/ 384293 h 666295"/>
                    <a:gd name="connsiteX5" fmla="*/ 352331 w 636468"/>
                    <a:gd name="connsiteY5" fmla="*/ 452485 h 666295"/>
                    <a:gd name="connsiteX6" fmla="*/ 284138 w 636468"/>
                    <a:gd name="connsiteY6" fmla="*/ 452485 h 666295"/>
                    <a:gd name="connsiteX7" fmla="*/ 284138 w 636468"/>
                    <a:gd name="connsiteY7" fmla="*/ 384292 h 666295"/>
                    <a:gd name="connsiteX8" fmla="*/ 352331 w 636468"/>
                    <a:gd name="connsiteY8" fmla="*/ 282002 h 666295"/>
                    <a:gd name="connsiteX9" fmla="*/ 386428 w 636468"/>
                    <a:gd name="connsiteY9" fmla="*/ 230857 h 666295"/>
                    <a:gd name="connsiteX10" fmla="*/ 318235 w 636468"/>
                    <a:gd name="connsiteY10" fmla="*/ 162664 h 666295"/>
                    <a:gd name="connsiteX11" fmla="*/ 250042 w 636468"/>
                    <a:gd name="connsiteY11" fmla="*/ 230857 h 666295"/>
                    <a:gd name="connsiteX12" fmla="*/ 181848 w 636468"/>
                    <a:gd name="connsiteY12" fmla="*/ 230858 h 666295"/>
                    <a:gd name="connsiteX13" fmla="*/ 318234 w 636468"/>
                    <a:gd name="connsiteY13" fmla="*/ 469534 h 666295"/>
                    <a:gd name="connsiteX14" fmla="*/ 369379 w 636468"/>
                    <a:gd name="connsiteY14" fmla="*/ 520679 h 666295"/>
                    <a:gd name="connsiteX15" fmla="*/ 318234 w 636468"/>
                    <a:gd name="connsiteY15" fmla="*/ 571824 h 666295"/>
                    <a:gd name="connsiteX16" fmla="*/ 267089 w 636468"/>
                    <a:gd name="connsiteY16" fmla="*/ 520679 h 666295"/>
                    <a:gd name="connsiteX17" fmla="*/ 318234 w 636468"/>
                    <a:gd name="connsiteY17" fmla="*/ 469534 h 666295"/>
                    <a:gd name="connsiteX0" fmla="*/ 158750 w 636468"/>
                    <a:gd name="connsiteY0" fmla="*/ 79375 h 666295"/>
                    <a:gd name="connsiteX1" fmla="*/ 474543 w 636468"/>
                    <a:gd name="connsiteY1" fmla="*/ 76200 h 666295"/>
                    <a:gd name="connsiteX2" fmla="*/ 477718 w 636468"/>
                    <a:gd name="connsiteY2" fmla="*/ 596445 h 666295"/>
                    <a:gd name="connsiteX3" fmla="*/ 161925 w 636468"/>
                    <a:gd name="connsiteY3" fmla="*/ 593270 h 666295"/>
                    <a:gd name="connsiteX4" fmla="*/ 158750 w 636468"/>
                    <a:gd name="connsiteY4" fmla="*/ 79375 h 666295"/>
                    <a:gd name="connsiteX0" fmla="*/ 0 w 477718"/>
                    <a:gd name="connsiteY0" fmla="*/ 0 h 666295"/>
                    <a:gd name="connsiteX1" fmla="*/ 0 w 477718"/>
                    <a:gd name="connsiteY1" fmla="*/ 666295 h 666295"/>
                    <a:gd name="connsiteX2" fmla="*/ 0 w 477718"/>
                    <a:gd name="connsiteY2" fmla="*/ 0 h 666295"/>
                    <a:gd name="connsiteX3" fmla="*/ 181848 w 477718"/>
                    <a:gd name="connsiteY3" fmla="*/ 230858 h 666295"/>
                    <a:gd name="connsiteX4" fmla="*/ 318234 w 477718"/>
                    <a:gd name="connsiteY4" fmla="*/ 94472 h 666295"/>
                    <a:gd name="connsiteX5" fmla="*/ 454620 w 477718"/>
                    <a:gd name="connsiteY5" fmla="*/ 230858 h 666295"/>
                    <a:gd name="connsiteX6" fmla="*/ 386427 w 477718"/>
                    <a:gd name="connsiteY6" fmla="*/ 333148 h 666295"/>
                    <a:gd name="connsiteX7" fmla="*/ 352330 w 477718"/>
                    <a:gd name="connsiteY7" fmla="*/ 384293 h 666295"/>
                    <a:gd name="connsiteX8" fmla="*/ 352331 w 477718"/>
                    <a:gd name="connsiteY8" fmla="*/ 452485 h 666295"/>
                    <a:gd name="connsiteX9" fmla="*/ 284138 w 477718"/>
                    <a:gd name="connsiteY9" fmla="*/ 452485 h 666295"/>
                    <a:gd name="connsiteX10" fmla="*/ 284138 w 477718"/>
                    <a:gd name="connsiteY10" fmla="*/ 384292 h 666295"/>
                    <a:gd name="connsiteX11" fmla="*/ 352331 w 477718"/>
                    <a:gd name="connsiteY11" fmla="*/ 282002 h 666295"/>
                    <a:gd name="connsiteX12" fmla="*/ 386428 w 477718"/>
                    <a:gd name="connsiteY12" fmla="*/ 230857 h 666295"/>
                    <a:gd name="connsiteX13" fmla="*/ 318235 w 477718"/>
                    <a:gd name="connsiteY13" fmla="*/ 162664 h 666295"/>
                    <a:gd name="connsiteX14" fmla="*/ 250042 w 477718"/>
                    <a:gd name="connsiteY14" fmla="*/ 230857 h 666295"/>
                    <a:gd name="connsiteX15" fmla="*/ 181848 w 477718"/>
                    <a:gd name="connsiteY15" fmla="*/ 230858 h 666295"/>
                    <a:gd name="connsiteX16" fmla="*/ 318234 w 477718"/>
                    <a:gd name="connsiteY16" fmla="*/ 469534 h 666295"/>
                    <a:gd name="connsiteX17" fmla="*/ 369379 w 477718"/>
                    <a:gd name="connsiteY17" fmla="*/ 520679 h 666295"/>
                    <a:gd name="connsiteX18" fmla="*/ 318234 w 477718"/>
                    <a:gd name="connsiteY18" fmla="*/ 571824 h 666295"/>
                    <a:gd name="connsiteX19" fmla="*/ 267089 w 477718"/>
                    <a:gd name="connsiteY19" fmla="*/ 520679 h 666295"/>
                    <a:gd name="connsiteX20" fmla="*/ 318234 w 477718"/>
                    <a:gd name="connsiteY20" fmla="*/ 469534 h 666295"/>
                    <a:gd name="connsiteX0" fmla="*/ 181848 w 477718"/>
                    <a:gd name="connsiteY0" fmla="*/ 230858 h 666295"/>
                    <a:gd name="connsiteX1" fmla="*/ 318234 w 477718"/>
                    <a:gd name="connsiteY1" fmla="*/ 94472 h 666295"/>
                    <a:gd name="connsiteX2" fmla="*/ 454620 w 477718"/>
                    <a:gd name="connsiteY2" fmla="*/ 230858 h 666295"/>
                    <a:gd name="connsiteX3" fmla="*/ 386427 w 477718"/>
                    <a:gd name="connsiteY3" fmla="*/ 333148 h 666295"/>
                    <a:gd name="connsiteX4" fmla="*/ 352330 w 477718"/>
                    <a:gd name="connsiteY4" fmla="*/ 384293 h 666295"/>
                    <a:gd name="connsiteX5" fmla="*/ 352331 w 477718"/>
                    <a:gd name="connsiteY5" fmla="*/ 452485 h 666295"/>
                    <a:gd name="connsiteX6" fmla="*/ 284138 w 477718"/>
                    <a:gd name="connsiteY6" fmla="*/ 452485 h 666295"/>
                    <a:gd name="connsiteX7" fmla="*/ 284138 w 477718"/>
                    <a:gd name="connsiteY7" fmla="*/ 384292 h 666295"/>
                    <a:gd name="connsiteX8" fmla="*/ 352331 w 477718"/>
                    <a:gd name="connsiteY8" fmla="*/ 282002 h 666295"/>
                    <a:gd name="connsiteX9" fmla="*/ 386428 w 477718"/>
                    <a:gd name="connsiteY9" fmla="*/ 230857 h 666295"/>
                    <a:gd name="connsiteX10" fmla="*/ 318235 w 477718"/>
                    <a:gd name="connsiteY10" fmla="*/ 162664 h 666295"/>
                    <a:gd name="connsiteX11" fmla="*/ 250042 w 477718"/>
                    <a:gd name="connsiteY11" fmla="*/ 230857 h 666295"/>
                    <a:gd name="connsiteX12" fmla="*/ 181848 w 477718"/>
                    <a:gd name="connsiteY12" fmla="*/ 230858 h 666295"/>
                    <a:gd name="connsiteX13" fmla="*/ 318234 w 477718"/>
                    <a:gd name="connsiteY13" fmla="*/ 469534 h 666295"/>
                    <a:gd name="connsiteX14" fmla="*/ 369379 w 477718"/>
                    <a:gd name="connsiteY14" fmla="*/ 520679 h 666295"/>
                    <a:gd name="connsiteX15" fmla="*/ 318234 w 477718"/>
                    <a:gd name="connsiteY15" fmla="*/ 571824 h 666295"/>
                    <a:gd name="connsiteX16" fmla="*/ 267089 w 477718"/>
                    <a:gd name="connsiteY16" fmla="*/ 520679 h 666295"/>
                    <a:gd name="connsiteX17" fmla="*/ 318234 w 477718"/>
                    <a:gd name="connsiteY17" fmla="*/ 469534 h 666295"/>
                    <a:gd name="connsiteX0" fmla="*/ 181848 w 477718"/>
                    <a:gd name="connsiteY0" fmla="*/ 230858 h 666295"/>
                    <a:gd name="connsiteX1" fmla="*/ 318234 w 477718"/>
                    <a:gd name="connsiteY1" fmla="*/ 94472 h 666295"/>
                    <a:gd name="connsiteX2" fmla="*/ 454620 w 477718"/>
                    <a:gd name="connsiteY2" fmla="*/ 230858 h 666295"/>
                    <a:gd name="connsiteX3" fmla="*/ 386427 w 477718"/>
                    <a:gd name="connsiteY3" fmla="*/ 333148 h 666295"/>
                    <a:gd name="connsiteX4" fmla="*/ 352330 w 477718"/>
                    <a:gd name="connsiteY4" fmla="*/ 384293 h 666295"/>
                    <a:gd name="connsiteX5" fmla="*/ 352331 w 477718"/>
                    <a:gd name="connsiteY5" fmla="*/ 452485 h 666295"/>
                    <a:gd name="connsiteX6" fmla="*/ 284138 w 477718"/>
                    <a:gd name="connsiteY6" fmla="*/ 452485 h 666295"/>
                    <a:gd name="connsiteX7" fmla="*/ 284138 w 477718"/>
                    <a:gd name="connsiteY7" fmla="*/ 384292 h 666295"/>
                    <a:gd name="connsiteX8" fmla="*/ 352331 w 477718"/>
                    <a:gd name="connsiteY8" fmla="*/ 282002 h 666295"/>
                    <a:gd name="connsiteX9" fmla="*/ 386428 w 477718"/>
                    <a:gd name="connsiteY9" fmla="*/ 230857 h 666295"/>
                    <a:gd name="connsiteX10" fmla="*/ 318235 w 477718"/>
                    <a:gd name="connsiteY10" fmla="*/ 162664 h 666295"/>
                    <a:gd name="connsiteX11" fmla="*/ 250042 w 477718"/>
                    <a:gd name="connsiteY11" fmla="*/ 230857 h 666295"/>
                    <a:gd name="connsiteX12" fmla="*/ 181848 w 477718"/>
                    <a:gd name="connsiteY12" fmla="*/ 230858 h 666295"/>
                    <a:gd name="connsiteX13" fmla="*/ 318234 w 477718"/>
                    <a:gd name="connsiteY13" fmla="*/ 469534 h 666295"/>
                    <a:gd name="connsiteX14" fmla="*/ 369379 w 477718"/>
                    <a:gd name="connsiteY14" fmla="*/ 520679 h 666295"/>
                    <a:gd name="connsiteX15" fmla="*/ 318234 w 477718"/>
                    <a:gd name="connsiteY15" fmla="*/ 571824 h 666295"/>
                    <a:gd name="connsiteX16" fmla="*/ 267089 w 477718"/>
                    <a:gd name="connsiteY16" fmla="*/ 520679 h 666295"/>
                    <a:gd name="connsiteX17" fmla="*/ 318234 w 477718"/>
                    <a:gd name="connsiteY17" fmla="*/ 469534 h 666295"/>
                    <a:gd name="connsiteX0" fmla="*/ 158750 w 477718"/>
                    <a:gd name="connsiteY0" fmla="*/ 79375 h 666295"/>
                    <a:gd name="connsiteX1" fmla="*/ 474543 w 477718"/>
                    <a:gd name="connsiteY1" fmla="*/ 76200 h 666295"/>
                    <a:gd name="connsiteX2" fmla="*/ 477718 w 477718"/>
                    <a:gd name="connsiteY2" fmla="*/ 596445 h 666295"/>
                    <a:gd name="connsiteX3" fmla="*/ 161925 w 477718"/>
                    <a:gd name="connsiteY3" fmla="*/ 593270 h 666295"/>
                    <a:gd name="connsiteX4" fmla="*/ 158750 w 477718"/>
                    <a:gd name="connsiteY4" fmla="*/ 79375 h 666295"/>
                    <a:gd name="connsiteX0" fmla="*/ 23239 w 319109"/>
                    <a:gd name="connsiteY0" fmla="*/ 154658 h 520245"/>
                    <a:gd name="connsiteX1" fmla="*/ 159625 w 319109"/>
                    <a:gd name="connsiteY1" fmla="*/ 18272 h 520245"/>
                    <a:gd name="connsiteX2" fmla="*/ 296011 w 319109"/>
                    <a:gd name="connsiteY2" fmla="*/ 154658 h 520245"/>
                    <a:gd name="connsiteX3" fmla="*/ 227818 w 319109"/>
                    <a:gd name="connsiteY3" fmla="*/ 256948 h 520245"/>
                    <a:gd name="connsiteX4" fmla="*/ 193721 w 319109"/>
                    <a:gd name="connsiteY4" fmla="*/ 308093 h 520245"/>
                    <a:gd name="connsiteX5" fmla="*/ 193722 w 319109"/>
                    <a:gd name="connsiteY5" fmla="*/ 376285 h 520245"/>
                    <a:gd name="connsiteX6" fmla="*/ 125529 w 319109"/>
                    <a:gd name="connsiteY6" fmla="*/ 376285 h 520245"/>
                    <a:gd name="connsiteX7" fmla="*/ 125529 w 319109"/>
                    <a:gd name="connsiteY7" fmla="*/ 308092 h 520245"/>
                    <a:gd name="connsiteX8" fmla="*/ 193722 w 319109"/>
                    <a:gd name="connsiteY8" fmla="*/ 205802 h 520245"/>
                    <a:gd name="connsiteX9" fmla="*/ 227819 w 319109"/>
                    <a:gd name="connsiteY9" fmla="*/ 154657 h 520245"/>
                    <a:gd name="connsiteX10" fmla="*/ 159626 w 319109"/>
                    <a:gd name="connsiteY10" fmla="*/ 86464 h 520245"/>
                    <a:gd name="connsiteX11" fmla="*/ 91433 w 319109"/>
                    <a:gd name="connsiteY11" fmla="*/ 154657 h 520245"/>
                    <a:gd name="connsiteX12" fmla="*/ 23239 w 319109"/>
                    <a:gd name="connsiteY12" fmla="*/ 154658 h 520245"/>
                    <a:gd name="connsiteX13" fmla="*/ 159625 w 319109"/>
                    <a:gd name="connsiteY13" fmla="*/ 393334 h 520245"/>
                    <a:gd name="connsiteX14" fmla="*/ 210770 w 319109"/>
                    <a:gd name="connsiteY14" fmla="*/ 444479 h 520245"/>
                    <a:gd name="connsiteX15" fmla="*/ 159625 w 319109"/>
                    <a:gd name="connsiteY15" fmla="*/ 495624 h 520245"/>
                    <a:gd name="connsiteX16" fmla="*/ 108480 w 319109"/>
                    <a:gd name="connsiteY16" fmla="*/ 444479 h 520245"/>
                    <a:gd name="connsiteX17" fmla="*/ 159625 w 319109"/>
                    <a:gd name="connsiteY17" fmla="*/ 393334 h 520245"/>
                    <a:gd name="connsiteX0" fmla="*/ 23239 w 319109"/>
                    <a:gd name="connsiteY0" fmla="*/ 154658 h 520245"/>
                    <a:gd name="connsiteX1" fmla="*/ 159625 w 319109"/>
                    <a:gd name="connsiteY1" fmla="*/ 18272 h 520245"/>
                    <a:gd name="connsiteX2" fmla="*/ 296011 w 319109"/>
                    <a:gd name="connsiteY2" fmla="*/ 154658 h 520245"/>
                    <a:gd name="connsiteX3" fmla="*/ 227818 w 319109"/>
                    <a:gd name="connsiteY3" fmla="*/ 256948 h 520245"/>
                    <a:gd name="connsiteX4" fmla="*/ 193721 w 319109"/>
                    <a:gd name="connsiteY4" fmla="*/ 308093 h 520245"/>
                    <a:gd name="connsiteX5" fmla="*/ 193722 w 319109"/>
                    <a:gd name="connsiteY5" fmla="*/ 376285 h 520245"/>
                    <a:gd name="connsiteX6" fmla="*/ 125529 w 319109"/>
                    <a:gd name="connsiteY6" fmla="*/ 376285 h 520245"/>
                    <a:gd name="connsiteX7" fmla="*/ 125529 w 319109"/>
                    <a:gd name="connsiteY7" fmla="*/ 308092 h 520245"/>
                    <a:gd name="connsiteX8" fmla="*/ 193722 w 319109"/>
                    <a:gd name="connsiteY8" fmla="*/ 205802 h 520245"/>
                    <a:gd name="connsiteX9" fmla="*/ 227819 w 319109"/>
                    <a:gd name="connsiteY9" fmla="*/ 154657 h 520245"/>
                    <a:gd name="connsiteX10" fmla="*/ 159626 w 319109"/>
                    <a:gd name="connsiteY10" fmla="*/ 86464 h 520245"/>
                    <a:gd name="connsiteX11" fmla="*/ 91433 w 319109"/>
                    <a:gd name="connsiteY11" fmla="*/ 154657 h 520245"/>
                    <a:gd name="connsiteX12" fmla="*/ 23239 w 319109"/>
                    <a:gd name="connsiteY12" fmla="*/ 154658 h 520245"/>
                    <a:gd name="connsiteX13" fmla="*/ 159625 w 319109"/>
                    <a:gd name="connsiteY13" fmla="*/ 393334 h 520245"/>
                    <a:gd name="connsiteX14" fmla="*/ 210770 w 319109"/>
                    <a:gd name="connsiteY14" fmla="*/ 444479 h 520245"/>
                    <a:gd name="connsiteX15" fmla="*/ 159625 w 319109"/>
                    <a:gd name="connsiteY15" fmla="*/ 495624 h 520245"/>
                    <a:gd name="connsiteX16" fmla="*/ 108480 w 319109"/>
                    <a:gd name="connsiteY16" fmla="*/ 444479 h 520245"/>
                    <a:gd name="connsiteX17" fmla="*/ 159625 w 319109"/>
                    <a:gd name="connsiteY17" fmla="*/ 393334 h 520245"/>
                    <a:gd name="connsiteX0" fmla="*/ 23239 w 319109"/>
                    <a:gd name="connsiteY0" fmla="*/ 154658 h 520245"/>
                    <a:gd name="connsiteX1" fmla="*/ 159625 w 319109"/>
                    <a:gd name="connsiteY1" fmla="*/ 18272 h 520245"/>
                    <a:gd name="connsiteX2" fmla="*/ 296011 w 319109"/>
                    <a:gd name="connsiteY2" fmla="*/ 154658 h 520245"/>
                    <a:gd name="connsiteX3" fmla="*/ 227818 w 319109"/>
                    <a:gd name="connsiteY3" fmla="*/ 256948 h 520245"/>
                    <a:gd name="connsiteX4" fmla="*/ 193721 w 319109"/>
                    <a:gd name="connsiteY4" fmla="*/ 308093 h 520245"/>
                    <a:gd name="connsiteX5" fmla="*/ 193722 w 319109"/>
                    <a:gd name="connsiteY5" fmla="*/ 376285 h 520245"/>
                    <a:gd name="connsiteX6" fmla="*/ 125529 w 319109"/>
                    <a:gd name="connsiteY6" fmla="*/ 376285 h 520245"/>
                    <a:gd name="connsiteX7" fmla="*/ 125529 w 319109"/>
                    <a:gd name="connsiteY7" fmla="*/ 308092 h 520245"/>
                    <a:gd name="connsiteX8" fmla="*/ 193722 w 319109"/>
                    <a:gd name="connsiteY8" fmla="*/ 205802 h 520245"/>
                    <a:gd name="connsiteX9" fmla="*/ 227819 w 319109"/>
                    <a:gd name="connsiteY9" fmla="*/ 154657 h 520245"/>
                    <a:gd name="connsiteX10" fmla="*/ 159626 w 319109"/>
                    <a:gd name="connsiteY10" fmla="*/ 86464 h 520245"/>
                    <a:gd name="connsiteX11" fmla="*/ 91433 w 319109"/>
                    <a:gd name="connsiteY11" fmla="*/ 154657 h 520245"/>
                    <a:gd name="connsiteX12" fmla="*/ 23239 w 319109"/>
                    <a:gd name="connsiteY12" fmla="*/ 154658 h 520245"/>
                    <a:gd name="connsiteX13" fmla="*/ 159625 w 319109"/>
                    <a:gd name="connsiteY13" fmla="*/ 393334 h 520245"/>
                    <a:gd name="connsiteX14" fmla="*/ 210770 w 319109"/>
                    <a:gd name="connsiteY14" fmla="*/ 444479 h 520245"/>
                    <a:gd name="connsiteX15" fmla="*/ 159625 w 319109"/>
                    <a:gd name="connsiteY15" fmla="*/ 495624 h 520245"/>
                    <a:gd name="connsiteX16" fmla="*/ 108480 w 319109"/>
                    <a:gd name="connsiteY16" fmla="*/ 444479 h 520245"/>
                    <a:gd name="connsiteX17" fmla="*/ 159625 w 319109"/>
                    <a:gd name="connsiteY17" fmla="*/ 393334 h 520245"/>
                    <a:gd name="connsiteX0" fmla="*/ 141 w 319109"/>
                    <a:gd name="connsiteY0" fmla="*/ 3175 h 520245"/>
                    <a:gd name="connsiteX1" fmla="*/ 315934 w 319109"/>
                    <a:gd name="connsiteY1" fmla="*/ 0 h 520245"/>
                    <a:gd name="connsiteX2" fmla="*/ 319109 w 319109"/>
                    <a:gd name="connsiteY2" fmla="*/ 520245 h 520245"/>
                    <a:gd name="connsiteX3" fmla="*/ 3316 w 319109"/>
                    <a:gd name="connsiteY3" fmla="*/ 517070 h 520245"/>
                    <a:gd name="connsiteX4" fmla="*/ 141 w 319109"/>
                    <a:gd name="connsiteY4" fmla="*/ 3175 h 5202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9109" h="520245" stroke="0" extrusionOk="0">
                      <a:moveTo>
                        <a:pt x="23239" y="154658"/>
                      </a:moveTo>
                      <a:cubicBezTo>
                        <a:pt x="23239" y="79334"/>
                        <a:pt x="84301" y="18272"/>
                        <a:pt x="159625" y="18272"/>
                      </a:cubicBezTo>
                      <a:cubicBezTo>
                        <a:pt x="234949" y="18272"/>
                        <a:pt x="296011" y="79334"/>
                        <a:pt x="296011" y="154658"/>
                      </a:cubicBezTo>
                      <a:cubicBezTo>
                        <a:pt x="296011" y="211151"/>
                        <a:pt x="265480" y="256948"/>
                        <a:pt x="227818" y="256948"/>
                      </a:cubicBezTo>
                      <a:cubicBezTo>
                        <a:pt x="208987" y="256948"/>
                        <a:pt x="193721" y="279846"/>
                        <a:pt x="193721" y="308093"/>
                      </a:cubicBezTo>
                      <a:cubicBezTo>
                        <a:pt x="193721" y="330824"/>
                        <a:pt x="193722" y="353554"/>
                        <a:pt x="193722" y="376285"/>
                      </a:cubicBezTo>
                      <a:lnTo>
                        <a:pt x="125529" y="376285"/>
                      </a:lnTo>
                      <a:lnTo>
                        <a:pt x="125529" y="308092"/>
                      </a:lnTo>
                      <a:cubicBezTo>
                        <a:pt x="125529" y="251599"/>
                        <a:pt x="156060" y="205802"/>
                        <a:pt x="193722" y="205802"/>
                      </a:cubicBezTo>
                      <a:cubicBezTo>
                        <a:pt x="212553" y="205802"/>
                        <a:pt x="227819" y="182904"/>
                        <a:pt x="227819" y="154657"/>
                      </a:cubicBezTo>
                      <a:cubicBezTo>
                        <a:pt x="227819" y="116995"/>
                        <a:pt x="197288" y="86464"/>
                        <a:pt x="159626" y="86464"/>
                      </a:cubicBezTo>
                      <a:cubicBezTo>
                        <a:pt x="121964" y="86464"/>
                        <a:pt x="91433" y="116995"/>
                        <a:pt x="91433" y="154657"/>
                      </a:cubicBezTo>
                      <a:lnTo>
                        <a:pt x="23239" y="154658"/>
                      </a:lnTo>
                      <a:close/>
                      <a:moveTo>
                        <a:pt x="159625" y="393334"/>
                      </a:moveTo>
                      <a:cubicBezTo>
                        <a:pt x="187872" y="393334"/>
                        <a:pt x="210770" y="416232"/>
                        <a:pt x="210770" y="444479"/>
                      </a:cubicBezTo>
                      <a:cubicBezTo>
                        <a:pt x="210770" y="472726"/>
                        <a:pt x="187872" y="495624"/>
                        <a:pt x="159625" y="495624"/>
                      </a:cubicBezTo>
                      <a:cubicBezTo>
                        <a:pt x="131378" y="495624"/>
                        <a:pt x="108480" y="472726"/>
                        <a:pt x="108480" y="444479"/>
                      </a:cubicBezTo>
                      <a:cubicBezTo>
                        <a:pt x="108480" y="416232"/>
                        <a:pt x="131378" y="393334"/>
                        <a:pt x="159625" y="393334"/>
                      </a:cubicBezTo>
                      <a:close/>
                    </a:path>
                    <a:path w="319109" h="520245" fill="darken" stroke="0" extrusionOk="0">
                      <a:moveTo>
                        <a:pt x="23239" y="154658"/>
                      </a:moveTo>
                      <a:cubicBezTo>
                        <a:pt x="23239" y="79334"/>
                        <a:pt x="84301" y="18272"/>
                        <a:pt x="159625" y="18272"/>
                      </a:cubicBezTo>
                      <a:cubicBezTo>
                        <a:pt x="234949" y="18272"/>
                        <a:pt x="296011" y="79334"/>
                        <a:pt x="296011" y="154658"/>
                      </a:cubicBezTo>
                      <a:cubicBezTo>
                        <a:pt x="296011" y="211151"/>
                        <a:pt x="265480" y="256948"/>
                        <a:pt x="227818" y="256948"/>
                      </a:cubicBezTo>
                      <a:cubicBezTo>
                        <a:pt x="208987" y="256948"/>
                        <a:pt x="193721" y="279846"/>
                        <a:pt x="193721" y="308093"/>
                      </a:cubicBezTo>
                      <a:cubicBezTo>
                        <a:pt x="193721" y="330824"/>
                        <a:pt x="193722" y="353554"/>
                        <a:pt x="193722" y="376285"/>
                      </a:cubicBezTo>
                      <a:lnTo>
                        <a:pt x="125529" y="376285"/>
                      </a:lnTo>
                      <a:lnTo>
                        <a:pt x="125529" y="308092"/>
                      </a:lnTo>
                      <a:cubicBezTo>
                        <a:pt x="125529" y="251599"/>
                        <a:pt x="156060" y="205802"/>
                        <a:pt x="193722" y="205802"/>
                      </a:cubicBezTo>
                      <a:cubicBezTo>
                        <a:pt x="212553" y="205802"/>
                        <a:pt x="227819" y="182904"/>
                        <a:pt x="227819" y="154657"/>
                      </a:cubicBezTo>
                      <a:cubicBezTo>
                        <a:pt x="227819" y="116995"/>
                        <a:pt x="197288" y="86464"/>
                        <a:pt x="159626" y="86464"/>
                      </a:cubicBezTo>
                      <a:cubicBezTo>
                        <a:pt x="121964" y="86464"/>
                        <a:pt x="91433" y="116995"/>
                        <a:pt x="91433" y="154657"/>
                      </a:cubicBezTo>
                      <a:lnTo>
                        <a:pt x="23239" y="154658"/>
                      </a:lnTo>
                      <a:close/>
                      <a:moveTo>
                        <a:pt x="159625" y="393334"/>
                      </a:moveTo>
                      <a:cubicBezTo>
                        <a:pt x="187872" y="393334"/>
                        <a:pt x="210770" y="416232"/>
                        <a:pt x="210770" y="444479"/>
                      </a:cubicBezTo>
                      <a:cubicBezTo>
                        <a:pt x="210770" y="472726"/>
                        <a:pt x="187872" y="495624"/>
                        <a:pt x="159625" y="495624"/>
                      </a:cubicBezTo>
                      <a:cubicBezTo>
                        <a:pt x="131378" y="495624"/>
                        <a:pt x="108480" y="472726"/>
                        <a:pt x="108480" y="444479"/>
                      </a:cubicBezTo>
                      <a:cubicBezTo>
                        <a:pt x="108480" y="416232"/>
                        <a:pt x="131378" y="393334"/>
                        <a:pt x="159625" y="393334"/>
                      </a:cubicBezTo>
                      <a:close/>
                    </a:path>
                    <a:path w="319109" h="520245" fill="none" extrusionOk="0">
                      <a:moveTo>
                        <a:pt x="23239" y="154658"/>
                      </a:moveTo>
                      <a:cubicBezTo>
                        <a:pt x="23239" y="79334"/>
                        <a:pt x="84301" y="18272"/>
                        <a:pt x="159625" y="18272"/>
                      </a:cubicBezTo>
                      <a:cubicBezTo>
                        <a:pt x="234949" y="18272"/>
                        <a:pt x="296011" y="79334"/>
                        <a:pt x="296011" y="154658"/>
                      </a:cubicBezTo>
                      <a:cubicBezTo>
                        <a:pt x="296011" y="211151"/>
                        <a:pt x="265480" y="256948"/>
                        <a:pt x="227818" y="256948"/>
                      </a:cubicBezTo>
                      <a:cubicBezTo>
                        <a:pt x="208987" y="256948"/>
                        <a:pt x="193721" y="279846"/>
                        <a:pt x="193721" y="308093"/>
                      </a:cubicBezTo>
                      <a:cubicBezTo>
                        <a:pt x="193721" y="330824"/>
                        <a:pt x="193722" y="353554"/>
                        <a:pt x="193722" y="376285"/>
                      </a:cubicBezTo>
                      <a:lnTo>
                        <a:pt x="125529" y="376285"/>
                      </a:lnTo>
                      <a:lnTo>
                        <a:pt x="125529" y="308092"/>
                      </a:lnTo>
                      <a:cubicBezTo>
                        <a:pt x="125529" y="251599"/>
                        <a:pt x="156060" y="205802"/>
                        <a:pt x="193722" y="205802"/>
                      </a:cubicBezTo>
                      <a:cubicBezTo>
                        <a:pt x="212553" y="205802"/>
                        <a:pt x="227819" y="182904"/>
                        <a:pt x="227819" y="154657"/>
                      </a:cubicBezTo>
                      <a:cubicBezTo>
                        <a:pt x="227819" y="116995"/>
                        <a:pt x="197288" y="86464"/>
                        <a:pt x="159626" y="86464"/>
                      </a:cubicBezTo>
                      <a:cubicBezTo>
                        <a:pt x="121964" y="86464"/>
                        <a:pt x="91433" y="116995"/>
                        <a:pt x="91433" y="154657"/>
                      </a:cubicBezTo>
                      <a:lnTo>
                        <a:pt x="23239" y="154658"/>
                      </a:lnTo>
                      <a:close/>
                      <a:moveTo>
                        <a:pt x="159625" y="393334"/>
                      </a:moveTo>
                      <a:cubicBezTo>
                        <a:pt x="187872" y="393334"/>
                        <a:pt x="210770" y="416232"/>
                        <a:pt x="210770" y="444479"/>
                      </a:cubicBezTo>
                      <a:cubicBezTo>
                        <a:pt x="210770" y="472726"/>
                        <a:pt x="187872" y="495624"/>
                        <a:pt x="159625" y="495624"/>
                      </a:cubicBezTo>
                      <a:cubicBezTo>
                        <a:pt x="131378" y="495624"/>
                        <a:pt x="108480" y="472726"/>
                        <a:pt x="108480" y="444479"/>
                      </a:cubicBezTo>
                      <a:cubicBezTo>
                        <a:pt x="108480" y="416232"/>
                        <a:pt x="131378" y="393334"/>
                        <a:pt x="159625" y="393334"/>
                      </a:cubicBezTo>
                      <a:close/>
                    </a:path>
                    <a:path w="319109" h="520245" fill="none">
                      <a:moveTo>
                        <a:pt x="141" y="3175"/>
                      </a:moveTo>
                      <a:lnTo>
                        <a:pt x="315934" y="0"/>
                      </a:lnTo>
                      <a:cubicBezTo>
                        <a:pt x="316992" y="168123"/>
                        <a:pt x="318051" y="352122"/>
                        <a:pt x="319109" y="520245"/>
                      </a:cubicBezTo>
                      <a:lnTo>
                        <a:pt x="3316" y="517070"/>
                      </a:lnTo>
                      <a:cubicBezTo>
                        <a:pt x="4374" y="328838"/>
                        <a:pt x="-917" y="191407"/>
                        <a:pt x="141" y="3175"/>
                      </a:cubicBezTo>
                      <a:close/>
                    </a:path>
                  </a:pathLst>
                </a:custGeom>
                <a:solidFill>
                  <a:schemeClr val="accent6">
                    <a:lumMod val="60000"/>
                    <a:lumOff val="40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2399">
                    <a:solidFill>
                      <a:sysClr val="windowText" lastClr="000000"/>
                    </a:solidFill>
                  </a:endParaRPr>
                </a:p>
              </p:txBody>
            </p:sp>
          </p:grpSp>
        </p:grpSp>
        <p:grpSp>
          <p:nvGrpSpPr>
            <p:cNvPr id="65" name="Group 64">
              <a:extLst>
                <a:ext uri="{FF2B5EF4-FFF2-40B4-BE49-F238E27FC236}">
                  <a16:creationId xmlns:a16="http://schemas.microsoft.com/office/drawing/2014/main" id="{8D4BF10B-B02A-4BB1-907F-FE8BADFF5580}"/>
                </a:ext>
              </a:extLst>
            </p:cNvPr>
            <p:cNvGrpSpPr/>
            <p:nvPr/>
          </p:nvGrpSpPr>
          <p:grpSpPr>
            <a:xfrm>
              <a:off x="5937673" y="5592350"/>
              <a:ext cx="2463130" cy="1097280"/>
              <a:chOff x="8660480" y="5605037"/>
              <a:chExt cx="2463130" cy="1090876"/>
            </a:xfrm>
          </p:grpSpPr>
          <p:grpSp>
            <p:nvGrpSpPr>
              <p:cNvPr id="66" name="Group 65">
                <a:extLst>
                  <a:ext uri="{FF2B5EF4-FFF2-40B4-BE49-F238E27FC236}">
                    <a16:creationId xmlns:a16="http://schemas.microsoft.com/office/drawing/2014/main" id="{D5DD3DBB-5365-42C6-9635-504F618BC452}"/>
                  </a:ext>
                </a:extLst>
              </p:cNvPr>
              <p:cNvGrpSpPr/>
              <p:nvPr/>
            </p:nvGrpSpPr>
            <p:grpSpPr>
              <a:xfrm>
                <a:off x="8660480" y="5605037"/>
                <a:ext cx="2463130" cy="1090876"/>
                <a:chOff x="5539472" y="5001413"/>
                <a:chExt cx="1916267" cy="1312838"/>
              </a:xfrm>
            </p:grpSpPr>
            <p:grpSp>
              <p:nvGrpSpPr>
                <p:cNvPr id="73" name="Group 72">
                  <a:extLst>
                    <a:ext uri="{FF2B5EF4-FFF2-40B4-BE49-F238E27FC236}">
                      <a16:creationId xmlns:a16="http://schemas.microsoft.com/office/drawing/2014/main" id="{4550DE21-87B9-4606-B787-4AB33EC18826}"/>
                    </a:ext>
                  </a:extLst>
                </p:cNvPr>
                <p:cNvGrpSpPr/>
                <p:nvPr/>
              </p:nvGrpSpPr>
              <p:grpSpPr>
                <a:xfrm>
                  <a:off x="5539472" y="5001413"/>
                  <a:ext cx="1916267" cy="1312838"/>
                  <a:chOff x="5518877" y="2038342"/>
                  <a:chExt cx="1916267" cy="1312838"/>
                </a:xfrm>
                <a:solidFill>
                  <a:schemeClr val="accent3">
                    <a:lumMod val="60000"/>
                    <a:lumOff val="40000"/>
                  </a:schemeClr>
                </a:solidFill>
              </p:grpSpPr>
              <p:sp>
                <p:nvSpPr>
                  <p:cNvPr id="92" name="Rounded Rectangle 212">
                    <a:extLst>
                      <a:ext uri="{FF2B5EF4-FFF2-40B4-BE49-F238E27FC236}">
                        <a16:creationId xmlns:a16="http://schemas.microsoft.com/office/drawing/2014/main" id="{849A8B48-5FB3-465F-9931-A23CDFA81A12}"/>
                      </a:ext>
                    </a:extLst>
                  </p:cNvPr>
                  <p:cNvSpPr/>
                  <p:nvPr/>
                </p:nvSpPr>
                <p:spPr>
                  <a:xfrm>
                    <a:off x="5518877" y="2038342"/>
                    <a:ext cx="1916267" cy="1312838"/>
                  </a:xfrm>
                  <a:prstGeom prst="roundRect">
                    <a:avLst/>
                  </a:prstGeom>
                  <a:solidFill>
                    <a:srgbClr val="68A9B4"/>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99"/>
                  </a:p>
                </p:txBody>
              </p:sp>
              <p:sp>
                <p:nvSpPr>
                  <p:cNvPr id="93" name="TextBox 92">
                    <a:extLst>
                      <a:ext uri="{FF2B5EF4-FFF2-40B4-BE49-F238E27FC236}">
                        <a16:creationId xmlns:a16="http://schemas.microsoft.com/office/drawing/2014/main" id="{DEDADEDA-B4CF-47BF-913F-40DAF6F9C750}"/>
                      </a:ext>
                    </a:extLst>
                  </p:cNvPr>
                  <p:cNvSpPr txBox="1"/>
                  <p:nvPr/>
                </p:nvSpPr>
                <p:spPr>
                  <a:xfrm>
                    <a:off x="5543720" y="2328441"/>
                    <a:ext cx="1891424" cy="703760"/>
                  </a:xfrm>
                  <a:prstGeom prst="rect">
                    <a:avLst/>
                  </a:prstGeom>
                  <a:noFill/>
                  <a:ln>
                    <a:noFill/>
                  </a:ln>
                </p:spPr>
                <p:txBody>
                  <a:bodyPr wrap="square" rtlCol="0">
                    <a:spAutoFit/>
                  </a:bodyPr>
                  <a:lstStyle/>
                  <a:p>
                    <a:pPr algn="ctr"/>
                    <a:r>
                      <a:rPr lang="en-US" sz="1600">
                        <a:solidFill>
                          <a:schemeClr val="bg1"/>
                        </a:solidFill>
                      </a:rPr>
                      <a:t>This meeting </a:t>
                    </a:r>
                  </a:p>
                  <a:p>
                    <a:pPr algn="ctr"/>
                    <a:r>
                      <a:rPr lang="en-US" sz="1600" b="1">
                        <a:solidFill>
                          <a:schemeClr val="bg1"/>
                        </a:solidFill>
                      </a:rPr>
                      <a:t>will </a:t>
                    </a:r>
                    <a:r>
                      <a:rPr lang="en-US" sz="1600" b="1" u="sng">
                        <a:solidFill>
                          <a:schemeClr val="bg1"/>
                        </a:solidFill>
                      </a:rPr>
                      <a:t>not</a:t>
                    </a:r>
                    <a:r>
                      <a:rPr lang="en-US" sz="1600" b="1">
                        <a:solidFill>
                          <a:schemeClr val="bg1"/>
                        </a:solidFill>
                      </a:rPr>
                      <a:t> be recorded.</a:t>
                    </a:r>
                  </a:p>
                </p:txBody>
              </p:sp>
            </p:grpSp>
            <p:grpSp>
              <p:nvGrpSpPr>
                <p:cNvPr id="74" name="Group 73">
                  <a:extLst>
                    <a:ext uri="{FF2B5EF4-FFF2-40B4-BE49-F238E27FC236}">
                      <a16:creationId xmlns:a16="http://schemas.microsoft.com/office/drawing/2014/main" id="{BCDCE621-6290-4E71-8536-DAC4E53CD20A}"/>
                    </a:ext>
                  </a:extLst>
                </p:cNvPr>
                <p:cNvGrpSpPr/>
                <p:nvPr/>
              </p:nvGrpSpPr>
              <p:grpSpPr>
                <a:xfrm>
                  <a:off x="5577918" y="5055131"/>
                  <a:ext cx="1830227" cy="1252417"/>
                  <a:chOff x="5577918" y="5055131"/>
                  <a:chExt cx="1830227" cy="1252417"/>
                </a:xfrm>
              </p:grpSpPr>
              <p:grpSp>
                <p:nvGrpSpPr>
                  <p:cNvPr id="75" name="Group 74">
                    <a:extLst>
                      <a:ext uri="{FF2B5EF4-FFF2-40B4-BE49-F238E27FC236}">
                        <a16:creationId xmlns:a16="http://schemas.microsoft.com/office/drawing/2014/main" id="{A136D4CA-0F1D-4331-B479-47C8AE7B1937}"/>
                      </a:ext>
                    </a:extLst>
                  </p:cNvPr>
                  <p:cNvGrpSpPr/>
                  <p:nvPr/>
                </p:nvGrpSpPr>
                <p:grpSpPr>
                  <a:xfrm>
                    <a:off x="5634520" y="5055131"/>
                    <a:ext cx="1742286" cy="1200334"/>
                    <a:chOff x="5634520" y="5055131"/>
                    <a:chExt cx="1742286" cy="1200334"/>
                  </a:xfrm>
                </p:grpSpPr>
                <p:grpSp>
                  <p:nvGrpSpPr>
                    <p:cNvPr id="80" name="Group 79">
                      <a:extLst>
                        <a:ext uri="{FF2B5EF4-FFF2-40B4-BE49-F238E27FC236}">
                          <a16:creationId xmlns:a16="http://schemas.microsoft.com/office/drawing/2014/main" id="{E05A89DF-AEEB-4578-B9DA-DF2C39951296}"/>
                        </a:ext>
                      </a:extLst>
                    </p:cNvPr>
                    <p:cNvGrpSpPr/>
                    <p:nvPr/>
                  </p:nvGrpSpPr>
                  <p:grpSpPr>
                    <a:xfrm>
                      <a:off x="5634521" y="5055131"/>
                      <a:ext cx="228600" cy="228600"/>
                      <a:chOff x="5634521" y="5055131"/>
                      <a:chExt cx="228600" cy="228600"/>
                    </a:xfrm>
                  </p:grpSpPr>
                  <p:cxnSp>
                    <p:nvCxnSpPr>
                      <p:cNvPr id="90" name="Straight Connector 89">
                        <a:extLst>
                          <a:ext uri="{FF2B5EF4-FFF2-40B4-BE49-F238E27FC236}">
                            <a16:creationId xmlns:a16="http://schemas.microsoft.com/office/drawing/2014/main" id="{A519A7F0-CFBE-45A2-A560-11255D42B743}"/>
                          </a:ext>
                        </a:extLst>
                      </p:cNvPr>
                      <p:cNvCxnSpPr/>
                      <p:nvPr/>
                    </p:nvCxnSpPr>
                    <p:spPr>
                      <a:xfrm>
                        <a:off x="5634521" y="5055131"/>
                        <a:ext cx="2286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E138F186-4AFD-4A34-85ED-42116554F7C7}"/>
                          </a:ext>
                        </a:extLst>
                      </p:cNvPr>
                      <p:cNvCxnSpPr/>
                      <p:nvPr/>
                    </p:nvCxnSpPr>
                    <p:spPr>
                      <a:xfrm rot="5400000">
                        <a:off x="5520221" y="5169432"/>
                        <a:ext cx="228599"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81" name="Group 80">
                      <a:extLst>
                        <a:ext uri="{FF2B5EF4-FFF2-40B4-BE49-F238E27FC236}">
                          <a16:creationId xmlns:a16="http://schemas.microsoft.com/office/drawing/2014/main" id="{51CF7440-AF93-4B1C-A785-38C6AD7F2FEA}"/>
                        </a:ext>
                      </a:extLst>
                    </p:cNvPr>
                    <p:cNvGrpSpPr/>
                    <p:nvPr/>
                  </p:nvGrpSpPr>
                  <p:grpSpPr>
                    <a:xfrm flipV="1">
                      <a:off x="5634520" y="6026864"/>
                      <a:ext cx="228600" cy="228600"/>
                      <a:chOff x="5634520" y="5257800"/>
                      <a:chExt cx="228600" cy="228600"/>
                    </a:xfrm>
                  </p:grpSpPr>
                  <p:cxnSp>
                    <p:nvCxnSpPr>
                      <p:cNvPr id="88" name="Straight Connector 87">
                        <a:extLst>
                          <a:ext uri="{FF2B5EF4-FFF2-40B4-BE49-F238E27FC236}">
                            <a16:creationId xmlns:a16="http://schemas.microsoft.com/office/drawing/2014/main" id="{8B240131-7BEA-478F-B971-E9DB1F18FE5B}"/>
                          </a:ext>
                        </a:extLst>
                      </p:cNvPr>
                      <p:cNvCxnSpPr/>
                      <p:nvPr/>
                    </p:nvCxnSpPr>
                    <p:spPr>
                      <a:xfrm>
                        <a:off x="5634520" y="5257800"/>
                        <a:ext cx="2286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ABDE503B-E7A4-43D2-B746-2AB0082071D2}"/>
                          </a:ext>
                        </a:extLst>
                      </p:cNvPr>
                      <p:cNvCxnSpPr/>
                      <p:nvPr/>
                    </p:nvCxnSpPr>
                    <p:spPr>
                      <a:xfrm rot="5400000">
                        <a:off x="5520220" y="5372100"/>
                        <a:ext cx="2286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82" name="Group 81">
                      <a:extLst>
                        <a:ext uri="{FF2B5EF4-FFF2-40B4-BE49-F238E27FC236}">
                          <a16:creationId xmlns:a16="http://schemas.microsoft.com/office/drawing/2014/main" id="{DB2A976D-5C55-4D4B-8FE2-E9C4B1539B93}"/>
                        </a:ext>
                      </a:extLst>
                    </p:cNvPr>
                    <p:cNvGrpSpPr/>
                    <p:nvPr/>
                  </p:nvGrpSpPr>
                  <p:grpSpPr>
                    <a:xfrm rot="16200000" flipV="1">
                      <a:off x="7148032" y="6026865"/>
                      <a:ext cx="228600" cy="228600"/>
                      <a:chOff x="5181600" y="6034400"/>
                      <a:chExt cx="228600" cy="228600"/>
                    </a:xfrm>
                  </p:grpSpPr>
                  <p:cxnSp>
                    <p:nvCxnSpPr>
                      <p:cNvPr id="86" name="Straight Connector 85">
                        <a:extLst>
                          <a:ext uri="{FF2B5EF4-FFF2-40B4-BE49-F238E27FC236}">
                            <a16:creationId xmlns:a16="http://schemas.microsoft.com/office/drawing/2014/main" id="{C753896F-51EB-45B7-A67A-F61B863A1807}"/>
                          </a:ext>
                        </a:extLst>
                      </p:cNvPr>
                      <p:cNvCxnSpPr/>
                      <p:nvPr/>
                    </p:nvCxnSpPr>
                    <p:spPr>
                      <a:xfrm>
                        <a:off x="5181600" y="6034400"/>
                        <a:ext cx="2286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ECAB9E05-7133-4813-87D1-4D88D98BFF25}"/>
                          </a:ext>
                        </a:extLst>
                      </p:cNvPr>
                      <p:cNvCxnSpPr/>
                      <p:nvPr/>
                    </p:nvCxnSpPr>
                    <p:spPr>
                      <a:xfrm rot="5400000">
                        <a:off x="5067300" y="6148700"/>
                        <a:ext cx="2286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83" name="Group 82">
                      <a:extLst>
                        <a:ext uri="{FF2B5EF4-FFF2-40B4-BE49-F238E27FC236}">
                          <a16:creationId xmlns:a16="http://schemas.microsoft.com/office/drawing/2014/main" id="{6E35B709-25AD-41C1-959A-C8D2D35CCCA4}"/>
                        </a:ext>
                      </a:extLst>
                    </p:cNvPr>
                    <p:cNvGrpSpPr/>
                    <p:nvPr/>
                  </p:nvGrpSpPr>
                  <p:grpSpPr>
                    <a:xfrm rot="10800000" flipV="1">
                      <a:off x="7148206" y="5069816"/>
                      <a:ext cx="228600" cy="228601"/>
                      <a:chOff x="5958194" y="5055132"/>
                      <a:chExt cx="228600" cy="228601"/>
                    </a:xfrm>
                  </p:grpSpPr>
                  <p:cxnSp>
                    <p:nvCxnSpPr>
                      <p:cNvPr id="84" name="Straight Connector 83">
                        <a:extLst>
                          <a:ext uri="{FF2B5EF4-FFF2-40B4-BE49-F238E27FC236}">
                            <a16:creationId xmlns:a16="http://schemas.microsoft.com/office/drawing/2014/main" id="{960B5E6E-EEC2-4F48-A9DB-49D1E85FB803}"/>
                          </a:ext>
                        </a:extLst>
                      </p:cNvPr>
                      <p:cNvCxnSpPr/>
                      <p:nvPr/>
                    </p:nvCxnSpPr>
                    <p:spPr>
                      <a:xfrm>
                        <a:off x="5958194" y="5055132"/>
                        <a:ext cx="2286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E97E490B-B1CB-43B0-88A0-52CBAA98FED9}"/>
                          </a:ext>
                        </a:extLst>
                      </p:cNvPr>
                      <p:cNvCxnSpPr/>
                      <p:nvPr/>
                    </p:nvCxnSpPr>
                    <p:spPr>
                      <a:xfrm rot="5400000">
                        <a:off x="5843901" y="5169433"/>
                        <a:ext cx="2286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grpSp>
              <p:grpSp>
                <p:nvGrpSpPr>
                  <p:cNvPr id="76" name="Group 75">
                    <a:extLst>
                      <a:ext uri="{FF2B5EF4-FFF2-40B4-BE49-F238E27FC236}">
                        <a16:creationId xmlns:a16="http://schemas.microsoft.com/office/drawing/2014/main" id="{C5E5F438-4F5D-4515-A145-80D2581070B3}"/>
                      </a:ext>
                    </a:extLst>
                  </p:cNvPr>
                  <p:cNvGrpSpPr/>
                  <p:nvPr/>
                </p:nvGrpSpPr>
                <p:grpSpPr>
                  <a:xfrm>
                    <a:off x="7100047" y="5104639"/>
                    <a:ext cx="308098" cy="163997"/>
                    <a:chOff x="7023679" y="5120733"/>
                    <a:chExt cx="308098" cy="163997"/>
                  </a:xfrm>
                </p:grpSpPr>
                <p:sp>
                  <p:nvSpPr>
                    <p:cNvPr id="78" name="Oval 77">
                      <a:extLst>
                        <a:ext uri="{FF2B5EF4-FFF2-40B4-BE49-F238E27FC236}">
                          <a16:creationId xmlns:a16="http://schemas.microsoft.com/office/drawing/2014/main" id="{FC6408CF-1139-41FE-8C1E-439C213D3F62}"/>
                        </a:ext>
                      </a:extLst>
                    </p:cNvPr>
                    <p:cNvSpPr/>
                    <p:nvPr/>
                  </p:nvSpPr>
                  <p:spPr>
                    <a:xfrm>
                      <a:off x="7023679" y="5120733"/>
                      <a:ext cx="120904" cy="163997"/>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99"/>
                    </a:p>
                  </p:txBody>
                </p:sp>
                <p:sp>
                  <p:nvSpPr>
                    <p:cNvPr id="79" name="TextBox 78">
                      <a:extLst>
                        <a:ext uri="{FF2B5EF4-FFF2-40B4-BE49-F238E27FC236}">
                          <a16:creationId xmlns:a16="http://schemas.microsoft.com/office/drawing/2014/main" id="{2C81D61C-377F-4636-B504-8B035204033A}"/>
                        </a:ext>
                      </a:extLst>
                    </p:cNvPr>
                    <p:cNvSpPr txBox="1"/>
                    <p:nvPr/>
                  </p:nvSpPr>
                  <p:spPr>
                    <a:xfrm>
                      <a:off x="7164584" y="5128908"/>
                      <a:ext cx="167193" cy="129607"/>
                    </a:xfrm>
                    <a:prstGeom prst="rect">
                      <a:avLst/>
                    </a:prstGeom>
                    <a:noFill/>
                  </p:spPr>
                  <p:txBody>
                    <a:bodyPr wrap="square" lIns="0" tIns="0" rIns="0" bIns="0" rtlCol="0">
                      <a:spAutoFit/>
                    </a:bodyPr>
                    <a:lstStyle/>
                    <a:p>
                      <a:r>
                        <a:rPr lang="en-US" sz="700" b="1">
                          <a:solidFill>
                            <a:schemeClr val="bg1"/>
                          </a:solidFill>
                        </a:rPr>
                        <a:t>rec</a:t>
                      </a:r>
                    </a:p>
                  </p:txBody>
                </p:sp>
              </p:grpSp>
              <p:sp>
                <p:nvSpPr>
                  <p:cNvPr id="77" name="TextBox 76">
                    <a:extLst>
                      <a:ext uri="{FF2B5EF4-FFF2-40B4-BE49-F238E27FC236}">
                        <a16:creationId xmlns:a16="http://schemas.microsoft.com/office/drawing/2014/main" id="{7ADB6CF4-43DA-4139-A902-9074AF9B1B17}"/>
                      </a:ext>
                    </a:extLst>
                  </p:cNvPr>
                  <p:cNvSpPr txBox="1"/>
                  <p:nvPr/>
                </p:nvSpPr>
                <p:spPr>
                  <a:xfrm>
                    <a:off x="5577918" y="6066850"/>
                    <a:ext cx="685800" cy="240698"/>
                  </a:xfrm>
                  <a:prstGeom prst="rect">
                    <a:avLst/>
                  </a:prstGeom>
                  <a:noFill/>
                </p:spPr>
                <p:txBody>
                  <a:bodyPr wrap="square" rtlCol="0">
                    <a:spAutoFit/>
                  </a:bodyPr>
                  <a:lstStyle/>
                  <a:p>
                    <a:r>
                      <a:rPr lang="en-US" sz="700" b="1">
                        <a:solidFill>
                          <a:schemeClr val="bg1"/>
                        </a:solidFill>
                      </a:rPr>
                      <a:t>00:12:34:56</a:t>
                    </a:r>
                  </a:p>
                </p:txBody>
              </p:sp>
            </p:grpSp>
          </p:grpSp>
          <p:grpSp>
            <p:nvGrpSpPr>
              <p:cNvPr id="67" name="Group 66">
                <a:extLst>
                  <a:ext uri="{FF2B5EF4-FFF2-40B4-BE49-F238E27FC236}">
                    <a16:creationId xmlns:a16="http://schemas.microsoft.com/office/drawing/2014/main" id="{2F97507A-1290-4694-AF92-9804779C1630}"/>
                  </a:ext>
                </a:extLst>
              </p:cNvPr>
              <p:cNvGrpSpPr/>
              <p:nvPr/>
            </p:nvGrpSpPr>
            <p:grpSpPr>
              <a:xfrm>
                <a:off x="8829317" y="5692822"/>
                <a:ext cx="422367" cy="117803"/>
                <a:chOff x="3660450" y="4685038"/>
                <a:chExt cx="1200648" cy="518031"/>
              </a:xfrm>
            </p:grpSpPr>
            <p:sp>
              <p:nvSpPr>
                <p:cNvPr id="70" name="Rectangle 69">
                  <a:extLst>
                    <a:ext uri="{FF2B5EF4-FFF2-40B4-BE49-F238E27FC236}">
                      <a16:creationId xmlns:a16="http://schemas.microsoft.com/office/drawing/2014/main" id="{740EF648-30CF-4A1E-859F-667AC881CD8B}"/>
                    </a:ext>
                  </a:extLst>
                </p:cNvPr>
                <p:cNvSpPr/>
                <p:nvPr/>
              </p:nvSpPr>
              <p:spPr>
                <a:xfrm>
                  <a:off x="3660450" y="4685038"/>
                  <a:ext cx="1095636" cy="518031"/>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99"/>
                </a:p>
              </p:txBody>
            </p:sp>
            <p:sp>
              <p:nvSpPr>
                <p:cNvPr id="71" name="Right Triangle 70">
                  <a:extLst>
                    <a:ext uri="{FF2B5EF4-FFF2-40B4-BE49-F238E27FC236}">
                      <a16:creationId xmlns:a16="http://schemas.microsoft.com/office/drawing/2014/main" id="{84D98E4E-419C-4146-96D1-7DA96F31BDE3}"/>
                    </a:ext>
                  </a:extLst>
                </p:cNvPr>
                <p:cNvSpPr/>
                <p:nvPr/>
              </p:nvSpPr>
              <p:spPr>
                <a:xfrm flipV="1">
                  <a:off x="3689307" y="4715179"/>
                  <a:ext cx="656962" cy="411681"/>
                </a:xfrm>
                <a:prstGeom prst="rtTriangl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99"/>
                </a:p>
              </p:txBody>
            </p:sp>
            <p:sp>
              <p:nvSpPr>
                <p:cNvPr id="72" name="Round Same Side Corner Rectangle 192">
                  <a:extLst>
                    <a:ext uri="{FF2B5EF4-FFF2-40B4-BE49-F238E27FC236}">
                      <a16:creationId xmlns:a16="http://schemas.microsoft.com/office/drawing/2014/main" id="{22BCAF6C-7648-4ACB-B72D-A3C7280A4FAE}"/>
                    </a:ext>
                  </a:extLst>
                </p:cNvPr>
                <p:cNvSpPr/>
                <p:nvPr/>
              </p:nvSpPr>
              <p:spPr>
                <a:xfrm>
                  <a:off x="4756066" y="4784055"/>
                  <a:ext cx="105032" cy="290115"/>
                </a:xfrm>
                <a:prstGeom prst="round2Same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99"/>
                </a:p>
              </p:txBody>
            </p:sp>
          </p:grpSp>
        </p:grpSp>
      </p:grpSp>
      <p:grpSp>
        <p:nvGrpSpPr>
          <p:cNvPr id="16" name="Group 15" descr="Meeting controls are at the top of the Microsoft Teams Window.">
            <a:extLst>
              <a:ext uri="{FF2B5EF4-FFF2-40B4-BE49-F238E27FC236}">
                <a16:creationId xmlns:a16="http://schemas.microsoft.com/office/drawing/2014/main" id="{ECEA6DF2-669F-40BD-8205-9ED8590A2FBC}"/>
              </a:ext>
            </a:extLst>
          </p:cNvPr>
          <p:cNvGrpSpPr/>
          <p:nvPr/>
        </p:nvGrpSpPr>
        <p:grpSpPr>
          <a:xfrm>
            <a:off x="0" y="1137919"/>
            <a:ext cx="12191999" cy="3984697"/>
            <a:chOff x="0" y="1137919"/>
            <a:chExt cx="12191999" cy="3984697"/>
          </a:xfrm>
        </p:grpSpPr>
        <p:sp>
          <p:nvSpPr>
            <p:cNvPr id="53" name="Text Placeholder 2"/>
            <p:cNvSpPr txBox="1">
              <a:spLocks/>
            </p:cNvSpPr>
            <p:nvPr/>
          </p:nvSpPr>
          <p:spPr>
            <a:xfrm>
              <a:off x="357898" y="1137919"/>
              <a:ext cx="9712087" cy="502823"/>
            </a:xfrm>
            <a:prstGeom prst="rect">
              <a:avLst/>
            </a:prstGeom>
          </p:spPr>
          <p:txBody>
            <a:bodyPr lIns="91440" tIns="45720" rIns="91440" bIns="45720" anchor="t"/>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lgn="ctr">
                <a:buNone/>
              </a:pPr>
              <a:r>
                <a:rPr lang="en-US" sz="2800" b="1" dirty="0">
                  <a:solidFill>
                    <a:schemeClr val="tx1"/>
                  </a:solidFill>
                  <a:cs typeface="Arial"/>
                </a:rPr>
                <a:t>Meeting controls are at the top of the Microsoft Teams window:</a:t>
              </a:r>
            </a:p>
          </p:txBody>
        </p:sp>
        <p:grpSp>
          <p:nvGrpSpPr>
            <p:cNvPr id="68" name="Group 67">
              <a:extLst>
                <a:ext uri="{FF2B5EF4-FFF2-40B4-BE49-F238E27FC236}">
                  <a16:creationId xmlns:a16="http://schemas.microsoft.com/office/drawing/2014/main" id="{E6E5480E-B90F-0743-80FB-00843564171A}"/>
                </a:ext>
              </a:extLst>
            </p:cNvPr>
            <p:cNvGrpSpPr/>
            <p:nvPr/>
          </p:nvGrpSpPr>
          <p:grpSpPr>
            <a:xfrm>
              <a:off x="4347551" y="2499375"/>
              <a:ext cx="7701235" cy="2623241"/>
              <a:chOff x="4064328" y="2448766"/>
              <a:chExt cx="7701234" cy="2623241"/>
            </a:xfrm>
          </p:grpSpPr>
          <p:grpSp>
            <p:nvGrpSpPr>
              <p:cNvPr id="6" name="Group 5"/>
              <p:cNvGrpSpPr/>
              <p:nvPr/>
            </p:nvGrpSpPr>
            <p:grpSpPr>
              <a:xfrm>
                <a:off x="4064328" y="2448766"/>
                <a:ext cx="7701234" cy="2623241"/>
                <a:chOff x="7248677" y="1945795"/>
                <a:chExt cx="7701234" cy="1758993"/>
              </a:xfrm>
            </p:grpSpPr>
            <p:cxnSp>
              <p:nvCxnSpPr>
                <p:cNvPr id="8" name="Straight Arrow Connector 7"/>
                <p:cNvCxnSpPr>
                  <a:cxnSpLocks/>
                </p:cNvCxnSpPr>
                <p:nvPr/>
              </p:nvCxnSpPr>
              <p:spPr>
                <a:xfrm flipH="1" flipV="1">
                  <a:off x="12275136" y="1951437"/>
                  <a:ext cx="1836" cy="1324321"/>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9" name="TextBox 8"/>
                <p:cNvSpPr txBox="1"/>
                <p:nvPr/>
              </p:nvSpPr>
              <p:spPr>
                <a:xfrm>
                  <a:off x="11423482" y="2216359"/>
                  <a:ext cx="1703307" cy="557218"/>
                </a:xfrm>
                <a:prstGeom prst="rect">
                  <a:avLst/>
                </a:prstGeom>
                <a:solidFill>
                  <a:schemeClr val="bg1"/>
                </a:solidFill>
              </p:spPr>
              <p:txBody>
                <a:bodyPr wrap="square" lIns="0" tIns="45720" rIns="0" bIns="45720" rtlCol="0">
                  <a:spAutoFit/>
                </a:bodyPr>
                <a:lstStyle/>
                <a:p>
                  <a:pPr algn="ctr"/>
                  <a:r>
                    <a:rPr lang="en-US" sz="1600">
                      <a:latin typeface="Arial" panose="020B0604020202020204" pitchFamily="34" charset="0"/>
                      <a:cs typeface="Arial" panose="020B0604020202020204" pitchFamily="34" charset="0"/>
                    </a:rPr>
                    <a:t>Click for </a:t>
                  </a:r>
                </a:p>
                <a:p>
                  <a:pPr algn="ctr"/>
                  <a:r>
                    <a:rPr lang="en-US" sz="1600" b="1">
                      <a:latin typeface="Arial" panose="020B0604020202020204" pitchFamily="34" charset="0"/>
                      <a:cs typeface="Arial" panose="020B0604020202020204" pitchFamily="34" charset="0"/>
                    </a:rPr>
                    <a:t>audio connection </a:t>
                  </a:r>
                  <a:r>
                    <a:rPr lang="en-US" sz="1600">
                      <a:latin typeface="Arial" panose="020B0604020202020204" pitchFamily="34" charset="0"/>
                      <a:cs typeface="Arial" panose="020B0604020202020204" pitchFamily="34" charset="0"/>
                    </a:rPr>
                    <a:t>options.</a:t>
                  </a:r>
                </a:p>
              </p:txBody>
            </p:sp>
            <p:cxnSp>
              <p:nvCxnSpPr>
                <p:cNvPr id="10" name="Straight Arrow Connector 9"/>
                <p:cNvCxnSpPr>
                  <a:cxnSpLocks/>
                </p:cNvCxnSpPr>
                <p:nvPr/>
              </p:nvCxnSpPr>
              <p:spPr>
                <a:xfrm flipV="1">
                  <a:off x="14074641" y="1965127"/>
                  <a:ext cx="0" cy="602369"/>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2" name="Straight Arrow Connector 11"/>
                <p:cNvCxnSpPr>
                  <a:cxnSpLocks/>
                </p:cNvCxnSpPr>
                <p:nvPr/>
              </p:nvCxnSpPr>
              <p:spPr>
                <a:xfrm flipV="1">
                  <a:off x="8231761" y="1945795"/>
                  <a:ext cx="0" cy="491456"/>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5" name="TextBox 14"/>
                <p:cNvSpPr txBox="1"/>
                <p:nvPr/>
              </p:nvSpPr>
              <p:spPr>
                <a:xfrm>
                  <a:off x="13246604" y="2644340"/>
                  <a:ext cx="1703307" cy="722320"/>
                </a:xfrm>
                <a:prstGeom prst="rect">
                  <a:avLst/>
                </a:prstGeom>
                <a:solidFill>
                  <a:schemeClr val="bg1"/>
                </a:solidFill>
              </p:spPr>
              <p:txBody>
                <a:bodyPr wrap="square" lIns="0" tIns="45720" rIns="0" bIns="45720" rtlCol="0">
                  <a:spAutoFit/>
                </a:bodyPr>
                <a:lstStyle/>
                <a:p>
                  <a:pPr algn="ctr"/>
                  <a:r>
                    <a:rPr lang="en-US" sz="1600">
                      <a:latin typeface="Arial" panose="020B0604020202020204" pitchFamily="34" charset="0"/>
                      <a:cs typeface="Arial" panose="020B0604020202020204" pitchFamily="34" charset="0"/>
                    </a:rPr>
                    <a:t>Click to </a:t>
                  </a:r>
                </a:p>
                <a:p>
                  <a:pPr algn="ctr"/>
                  <a:r>
                    <a:rPr lang="en-US" sz="1600" b="1">
                      <a:latin typeface="Arial" panose="020B0604020202020204" pitchFamily="34" charset="0"/>
                      <a:cs typeface="Arial" panose="020B0604020202020204" pitchFamily="34" charset="0"/>
                    </a:rPr>
                    <a:t>exit the meeting</a:t>
                  </a:r>
                  <a:r>
                    <a:rPr lang="en-US" sz="1600">
                      <a:latin typeface="Arial" panose="020B0604020202020204" pitchFamily="34" charset="0"/>
                      <a:cs typeface="Arial" panose="020B0604020202020204" pitchFamily="34" charset="0"/>
                    </a:rPr>
                    <a:t> </a:t>
                  </a:r>
                </a:p>
                <a:p>
                  <a:pPr algn="ctr"/>
                  <a:r>
                    <a:rPr lang="en-US" sz="1600">
                      <a:latin typeface="Arial" panose="020B0604020202020204" pitchFamily="34" charset="0"/>
                      <a:cs typeface="Arial" panose="020B0604020202020204" pitchFamily="34" charset="0"/>
                    </a:rPr>
                    <a:t>and disconnect your phone audio</a:t>
                  </a:r>
                </a:p>
              </p:txBody>
            </p:sp>
            <p:sp>
              <p:nvSpPr>
                <p:cNvPr id="11" name="TextBox 10"/>
                <p:cNvSpPr txBox="1"/>
                <p:nvPr/>
              </p:nvSpPr>
              <p:spPr>
                <a:xfrm>
                  <a:off x="7248677" y="2373089"/>
                  <a:ext cx="1543166" cy="392116"/>
                </a:xfrm>
                <a:prstGeom prst="rect">
                  <a:avLst/>
                </a:prstGeom>
                <a:solidFill>
                  <a:schemeClr val="bg1"/>
                </a:solidFill>
              </p:spPr>
              <p:txBody>
                <a:bodyPr wrap="square" lIns="0" tIns="45720" rIns="0" bIns="45720" rtlCol="0">
                  <a:spAutoFit/>
                </a:bodyPr>
                <a:lstStyle/>
                <a:p>
                  <a:pPr algn="ctr"/>
                  <a:r>
                    <a:rPr lang="en-US" sz="1600">
                      <a:latin typeface="Arial" panose="020B0604020202020204" pitchFamily="34" charset="0"/>
                      <a:cs typeface="Arial" panose="020B0604020202020204" pitchFamily="34" charset="0"/>
                    </a:rPr>
                    <a:t>Click to view the </a:t>
                  </a:r>
                  <a:r>
                    <a:rPr lang="en-US" sz="1600" b="1">
                      <a:latin typeface="Arial" panose="020B0604020202020204" pitchFamily="34" charset="0"/>
                      <a:cs typeface="Arial" panose="020B0604020202020204" pitchFamily="34" charset="0"/>
                    </a:rPr>
                    <a:t>participant list</a:t>
                  </a:r>
                </a:p>
              </p:txBody>
            </p:sp>
            <p:sp>
              <p:nvSpPr>
                <p:cNvPr id="13" name="TextBox 12"/>
                <p:cNvSpPr txBox="1"/>
                <p:nvPr/>
              </p:nvSpPr>
              <p:spPr>
                <a:xfrm>
                  <a:off x="8260383" y="3147570"/>
                  <a:ext cx="1258843" cy="557218"/>
                </a:xfrm>
                <a:prstGeom prst="rect">
                  <a:avLst/>
                </a:prstGeom>
                <a:solidFill>
                  <a:schemeClr val="bg1"/>
                </a:solidFill>
              </p:spPr>
              <p:txBody>
                <a:bodyPr wrap="square" lIns="0" tIns="45720" rIns="0" bIns="45720" rtlCol="0">
                  <a:spAutoFit/>
                </a:bodyPr>
                <a:lstStyle/>
                <a:p>
                  <a:pPr algn="ctr"/>
                  <a:r>
                    <a:rPr lang="en-US" sz="1600" dirty="0">
                      <a:latin typeface="Arial" panose="020B0604020202020204" pitchFamily="34" charset="0"/>
                      <a:cs typeface="Arial" panose="020B0604020202020204" pitchFamily="34" charset="0"/>
                    </a:rPr>
                    <a:t>Click to open the </a:t>
                  </a:r>
                  <a:r>
                    <a:rPr lang="en-US" sz="1600" b="1" dirty="0">
                      <a:latin typeface="Arial" panose="020B0604020202020204" pitchFamily="34" charset="0"/>
                      <a:cs typeface="Arial" panose="020B0604020202020204" pitchFamily="34" charset="0"/>
                    </a:rPr>
                    <a:t>chat window</a:t>
                  </a:r>
                </a:p>
              </p:txBody>
            </p:sp>
          </p:grpSp>
          <p:sp>
            <p:nvSpPr>
              <p:cNvPr id="62" name="Rectangle 61">
                <a:extLst>
                  <a:ext uri="{FF2B5EF4-FFF2-40B4-BE49-F238E27FC236}">
                    <a16:creationId xmlns:a16="http://schemas.microsoft.com/office/drawing/2014/main" id="{DA3AF57C-B801-6C46-AFC2-DEDB164BB5C5}"/>
                  </a:ext>
                </a:extLst>
              </p:cNvPr>
              <p:cNvSpPr/>
              <p:nvPr/>
            </p:nvSpPr>
            <p:spPr>
              <a:xfrm>
                <a:off x="8014407" y="3786878"/>
                <a:ext cx="2047849" cy="830997"/>
              </a:xfrm>
              <a:prstGeom prst="rect">
                <a:avLst/>
              </a:prstGeom>
              <a:solidFill>
                <a:schemeClr val="bg1"/>
              </a:solidFill>
            </p:spPr>
            <p:txBody>
              <a:bodyPr wrap="square" lIns="0" rIns="0">
                <a:spAutoFit/>
              </a:bodyPr>
              <a:lstStyle/>
              <a:p>
                <a:pPr algn="ctr"/>
                <a:r>
                  <a:rPr lang="en-US" sz="1600">
                    <a:latin typeface="Arial" panose="020B0604020202020204" pitchFamily="34" charset="0"/>
                    <a:cs typeface="Arial" panose="020B0604020202020204" pitchFamily="34" charset="0"/>
                  </a:rPr>
                  <a:t>Once connected, </a:t>
                </a:r>
              </a:p>
              <a:p>
                <a:pPr algn="ctr"/>
                <a:r>
                  <a:rPr lang="en-US" sz="1600">
                    <a:latin typeface="Arial" panose="020B0604020202020204" pitchFamily="34" charset="0"/>
                    <a:cs typeface="Arial" panose="020B0604020202020204" pitchFamily="34" charset="0"/>
                  </a:rPr>
                  <a:t>this becomes a </a:t>
                </a:r>
              </a:p>
              <a:p>
                <a:pPr algn="ctr"/>
                <a:r>
                  <a:rPr lang="en-US" sz="1600" b="1">
                    <a:latin typeface="Arial" panose="020B0604020202020204" pitchFamily="34" charset="0"/>
                    <a:cs typeface="Arial" panose="020B0604020202020204" pitchFamily="34" charset="0"/>
                  </a:rPr>
                  <a:t>mute button</a:t>
                </a:r>
              </a:p>
            </p:txBody>
          </p:sp>
        </p:grpSp>
        <p:pic>
          <p:nvPicPr>
            <p:cNvPr id="5" name="Picture 4">
              <a:extLst>
                <a:ext uri="{FF2B5EF4-FFF2-40B4-BE49-F238E27FC236}">
                  <a16:creationId xmlns:a16="http://schemas.microsoft.com/office/drawing/2014/main" id="{539E4345-9A0A-4933-A3D4-751CC0795673}"/>
                </a:ext>
              </a:extLst>
            </p:cNvPr>
            <p:cNvPicPr>
              <a:picLocks noChangeAspect="1"/>
            </p:cNvPicPr>
            <p:nvPr/>
          </p:nvPicPr>
          <p:blipFill>
            <a:blip r:embed="rId6"/>
            <a:stretch>
              <a:fillRect/>
            </a:stretch>
          </p:blipFill>
          <p:spPr>
            <a:xfrm>
              <a:off x="0" y="1746440"/>
              <a:ext cx="12191999" cy="685800"/>
            </a:xfrm>
            <a:prstGeom prst="rect">
              <a:avLst/>
            </a:prstGeom>
          </p:spPr>
        </p:pic>
      </p:grpSp>
      <p:cxnSp>
        <p:nvCxnSpPr>
          <p:cNvPr id="105" name="Straight Arrow Connector 104" descr="Arrow pointing to icon to click to open the chat window.&#10;">
            <a:extLst>
              <a:ext uri="{FF2B5EF4-FFF2-40B4-BE49-F238E27FC236}">
                <a16:creationId xmlns:a16="http://schemas.microsoft.com/office/drawing/2014/main" id="{B9F08E94-1E0E-4F2E-9E52-8E7DF9BB1968}"/>
              </a:ext>
            </a:extLst>
          </p:cNvPr>
          <p:cNvCxnSpPr>
            <a:cxnSpLocks/>
          </p:cNvCxnSpPr>
          <p:nvPr/>
        </p:nvCxnSpPr>
        <p:spPr>
          <a:xfrm flipV="1">
            <a:off x="5988679" y="2499375"/>
            <a:ext cx="0" cy="184856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7973420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40A6272-417E-FB42-8600-7CA17B89878A}"/>
              </a:ext>
            </a:extLst>
          </p:cNvPr>
          <p:cNvSpPr txBox="1">
            <a:spLocks noGrp="1"/>
          </p:cNvSpPr>
          <p:nvPr>
            <p:ph type="title" idx="4294967295"/>
          </p:nvPr>
        </p:nvSpPr>
        <p:spPr>
          <a:xfrm>
            <a:off x="721895" y="293879"/>
            <a:ext cx="7086600" cy="67710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dirty="0">
                <a:ln>
                  <a:noFill/>
                </a:ln>
                <a:solidFill>
                  <a:schemeClr val="bg1"/>
                </a:solidFill>
                <a:effectLst/>
                <a:uLnTx/>
                <a:uFillTx/>
                <a:latin typeface="Calibri"/>
                <a:ea typeface="+mn-ea"/>
                <a:cs typeface="Arial"/>
              </a:rPr>
              <a:t>Meeting Agenda</a:t>
            </a:r>
            <a:endParaRPr kumimoji="0" lang="en-US" sz="1800" b="0" i="0" u="none" strike="noStrike" kern="1200" cap="none" spc="0" normalizeH="0" baseline="0" noProof="0" dirty="0">
              <a:ln>
                <a:noFill/>
              </a:ln>
              <a:solidFill>
                <a:schemeClr val="bg1"/>
              </a:solidFill>
              <a:effectLst/>
              <a:uLnTx/>
              <a:uFillTx/>
              <a:latin typeface="Calibri"/>
              <a:ea typeface="+mn-ea"/>
              <a:cs typeface="Calibri"/>
            </a:endParaRPr>
          </a:p>
        </p:txBody>
      </p:sp>
      <p:graphicFrame>
        <p:nvGraphicFramePr>
          <p:cNvPr id="5" name="Diagram 6" descr="Meeting Agenda&#10;Welcome/Introductions/Commission Business   &#10; Updates from the Chair &#10; Review and Acceptance of Meeting Minutes&#10;Overview of the timeline, process, and work conducted&#10;Review and discussion of revised report&#10;Planning for the 2024 report&#10;Closing Remarks&#10;">
            <a:extLst>
              <a:ext uri="{FF2B5EF4-FFF2-40B4-BE49-F238E27FC236}">
                <a16:creationId xmlns:a16="http://schemas.microsoft.com/office/drawing/2014/main" id="{8F6FB9D8-D2A9-4B3F-9C6D-1450B5928CB1}"/>
              </a:ext>
            </a:extLst>
          </p:cNvPr>
          <p:cNvGraphicFramePr/>
          <p:nvPr>
            <p:extLst>
              <p:ext uri="{D42A27DB-BD31-4B8C-83A1-F6EECF244321}">
                <p14:modId xmlns:p14="http://schemas.microsoft.com/office/powerpoint/2010/main" val="2149346336"/>
              </p:ext>
            </p:extLst>
          </p:nvPr>
        </p:nvGraphicFramePr>
        <p:xfrm>
          <a:off x="3515698" y="1124141"/>
          <a:ext cx="8122928" cy="52332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85" name="Picture 185">
            <a:extLst>
              <a:ext uri="{FF2B5EF4-FFF2-40B4-BE49-F238E27FC236}">
                <a16:creationId xmlns:a16="http://schemas.microsoft.com/office/drawing/2014/main" id="{CF177850-EBE6-4990-B9B2-EC11CB105329}"/>
              </a:ext>
              <a:ext uri="{C183D7F6-B498-43B3-948B-1728B52AA6E4}">
                <adec:decorative xmlns:adec="http://schemas.microsoft.com/office/drawing/2017/decorative" val="1"/>
              </a:ext>
            </a:extLst>
          </p:cNvPr>
          <p:cNvPicPr>
            <a:picLocks noChangeAspect="1"/>
          </p:cNvPicPr>
          <p:nvPr/>
        </p:nvPicPr>
        <p:blipFill>
          <a:blip r:embed="rId7"/>
          <a:stretch>
            <a:fillRect/>
          </a:stretch>
        </p:blipFill>
        <p:spPr>
          <a:xfrm>
            <a:off x="840806" y="2210878"/>
            <a:ext cx="2200275" cy="2781300"/>
          </a:xfrm>
          <a:prstGeom prst="rect">
            <a:avLst/>
          </a:prstGeom>
        </p:spPr>
      </p:pic>
      <p:sp>
        <p:nvSpPr>
          <p:cNvPr id="3" name="Slide Number Placeholder 2">
            <a:extLst>
              <a:ext uri="{FF2B5EF4-FFF2-40B4-BE49-F238E27FC236}">
                <a16:creationId xmlns:a16="http://schemas.microsoft.com/office/drawing/2014/main" id="{B4AC3403-973D-834E-AD0B-D49B27C7764C}"/>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3</a:t>
            </a:fld>
            <a:endParaRPr lang="en-US">
              <a:solidFill>
                <a:srgbClr val="464646">
                  <a:lumMod val="40000"/>
                  <a:lumOff val="60000"/>
                </a:srgbClr>
              </a:solidFill>
            </a:endParaRPr>
          </a:p>
        </p:txBody>
      </p:sp>
      <p:sp>
        <p:nvSpPr>
          <p:cNvPr id="2" name="Footer Placeholder 1">
            <a:extLst>
              <a:ext uri="{FF2B5EF4-FFF2-40B4-BE49-F238E27FC236}">
                <a16:creationId xmlns:a16="http://schemas.microsoft.com/office/drawing/2014/main" id="{A345056F-37CA-FB4C-BA02-E6DE548BF3FD}"/>
              </a:ext>
            </a:extLst>
          </p:cNvPr>
          <p:cNvSpPr>
            <a:spLocks noGrp="1"/>
          </p:cNvSpPr>
          <p:nvPr>
            <p:ph type="ftr" sz="quarter" idx="3"/>
          </p:nvPr>
        </p:nvSpPr>
        <p:spPr/>
        <p:txBody>
          <a:bodyPr/>
          <a:lstStyle/>
          <a:p>
            <a:r>
              <a:rPr lang="en-US">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4835800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10482-D06E-4949-8069-5FC2C58EA522}"/>
              </a:ext>
            </a:extLst>
          </p:cNvPr>
          <p:cNvSpPr>
            <a:spLocks noGrp="1"/>
          </p:cNvSpPr>
          <p:nvPr>
            <p:ph type="title" idx="4294967295"/>
          </p:nvPr>
        </p:nvSpPr>
        <p:spPr>
          <a:xfrm>
            <a:off x="445476" y="256290"/>
            <a:ext cx="10738340"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chemeClr val="bg1"/>
                </a:solidFill>
                <a:effectLst/>
                <a:uLnTx/>
                <a:uFillTx/>
                <a:latin typeface="Calibri" panose="020F0502020204030204" pitchFamily="34" charset="0"/>
                <a:ea typeface="+mn-ea"/>
                <a:cs typeface="Calibri" panose="020F0502020204030204" pitchFamily="34" charset="0"/>
              </a:rPr>
              <a:t>Welcome &amp; Introductions</a:t>
            </a:r>
          </a:p>
        </p:txBody>
      </p:sp>
      <p:sp>
        <p:nvSpPr>
          <p:cNvPr id="3" name="Rectangle 2">
            <a:extLst>
              <a:ext uri="{FF2B5EF4-FFF2-40B4-BE49-F238E27FC236}">
                <a16:creationId xmlns:a16="http://schemas.microsoft.com/office/drawing/2014/main" id="{F5CF3ACF-F70E-704E-BEFA-89519E64D094}"/>
              </a:ext>
            </a:extLst>
          </p:cNvPr>
          <p:cNvSpPr/>
          <p:nvPr/>
        </p:nvSpPr>
        <p:spPr>
          <a:xfrm>
            <a:off x="445476" y="1277036"/>
            <a:ext cx="10738340" cy="4493538"/>
          </a:xfrm>
          <a:prstGeom prst="rect">
            <a:avLst/>
          </a:prstGeom>
        </p:spPr>
        <p:txBody>
          <a:bodyPr wrap="square">
            <a:spAutoFit/>
          </a:bodyPr>
          <a:lstStyle/>
          <a:p>
            <a:r>
              <a:rPr lang="en-US" sz="2600" b="1">
                <a:latin typeface="Calibri" panose="020F0502020204030204" pitchFamily="34" charset="0"/>
                <a:cs typeface="Calibri" panose="020F0502020204030204" pitchFamily="34" charset="0"/>
              </a:rPr>
              <a:t>Statutory Reminder</a:t>
            </a:r>
          </a:p>
          <a:p>
            <a:pPr marL="457200" indent="-457200">
              <a:buFont typeface="Arial" panose="020B0604020202020204" pitchFamily="34" charset="0"/>
              <a:buChar char="•"/>
            </a:pPr>
            <a:r>
              <a:rPr lang="en-US" sz="2600">
                <a:latin typeface="Calibri" panose="020F0502020204030204" pitchFamily="34" charset="0"/>
                <a:cs typeface="Calibri" panose="020F0502020204030204" pitchFamily="34" charset="0"/>
              </a:rPr>
              <a:t>“The commission shall monitor the effects of falls by older adults on health care costs, the potential for reducing the number of falls by older adults and the most effective strategies for reducing falls and health care costs associated with falls”</a:t>
            </a:r>
          </a:p>
          <a:p>
            <a:endParaRPr lang="en-US" sz="2600">
              <a:latin typeface="Calibri" panose="020F0502020204030204" pitchFamily="34" charset="0"/>
              <a:cs typeface="Calibri" panose="020F0502020204030204" pitchFamily="34" charset="0"/>
            </a:endParaRPr>
          </a:p>
          <a:p>
            <a:pPr marL="457200" indent="-457200">
              <a:buFont typeface="Arial" panose="020B0604020202020204" pitchFamily="34" charset="0"/>
              <a:buChar char="•"/>
            </a:pPr>
            <a:r>
              <a:rPr lang="en-US" sz="2600">
                <a:latin typeface="Calibri" panose="020F0502020204030204" pitchFamily="34" charset="0"/>
                <a:cs typeface="Calibri" panose="020F0502020204030204" pitchFamily="34" charset="0"/>
              </a:rPr>
              <a:t>Write reports that includes findings “from the commission's review along with recommendations and any suggested legislation to implement those recommendations.”</a:t>
            </a:r>
          </a:p>
          <a:p>
            <a:pPr marL="457200" indent="-457200">
              <a:buFont typeface="Arial" panose="020B0604020202020204" pitchFamily="34" charset="0"/>
              <a:buChar char="•"/>
            </a:pPr>
            <a:endParaRPr lang="en-US" sz="2600">
              <a:latin typeface="Calibri" panose="020F0502020204030204" pitchFamily="34" charset="0"/>
              <a:cs typeface="Calibri" panose="020F0502020204030204" pitchFamily="34" charset="0"/>
            </a:endParaRPr>
          </a:p>
          <a:p>
            <a:r>
              <a:rPr lang="en-US" sz="2600" b="1">
                <a:latin typeface="Calibri" panose="020F0502020204030204" pitchFamily="34" charset="0"/>
                <a:cs typeface="Calibri" panose="020F0502020204030204" pitchFamily="34" charset="0"/>
              </a:rPr>
              <a:t>Review &amp; Acceptance of Minutes</a:t>
            </a:r>
          </a:p>
        </p:txBody>
      </p:sp>
    </p:spTree>
    <p:extLst>
      <p:ext uri="{BB962C8B-B14F-4D97-AF65-F5344CB8AC3E}">
        <p14:creationId xmlns:p14="http://schemas.microsoft.com/office/powerpoint/2010/main" val="28135310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10482-D06E-4949-8069-5FC2C58EA522}"/>
              </a:ext>
            </a:extLst>
          </p:cNvPr>
          <p:cNvSpPr>
            <a:spLocks noGrp="1"/>
          </p:cNvSpPr>
          <p:nvPr>
            <p:ph type="title" idx="4294967295"/>
          </p:nvPr>
        </p:nvSpPr>
        <p:spPr>
          <a:xfrm>
            <a:off x="445476" y="256290"/>
            <a:ext cx="10738340"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chemeClr val="bg1"/>
                </a:solidFill>
                <a:effectLst/>
                <a:uLnTx/>
                <a:uFillTx/>
                <a:latin typeface="Calibri" panose="020F0502020204030204" pitchFamily="34" charset="0"/>
                <a:ea typeface="+mn-ea"/>
                <a:cs typeface="Calibri" panose="020F0502020204030204" pitchFamily="34" charset="0"/>
              </a:rPr>
              <a:t>Reminder: Statutory Guidance for the Report</a:t>
            </a:r>
          </a:p>
        </p:txBody>
      </p:sp>
      <p:sp>
        <p:nvSpPr>
          <p:cNvPr id="4" name="Content Placeholder 2">
            <a:extLst>
              <a:ext uri="{FF2B5EF4-FFF2-40B4-BE49-F238E27FC236}">
                <a16:creationId xmlns:a16="http://schemas.microsoft.com/office/drawing/2014/main" id="{30826EBC-18D6-314B-80E3-003E2F05758A}"/>
              </a:ext>
            </a:extLst>
          </p:cNvPr>
          <p:cNvSpPr txBox="1">
            <a:spLocks/>
          </p:cNvSpPr>
          <p:nvPr/>
        </p:nvSpPr>
        <p:spPr>
          <a:xfrm>
            <a:off x="445476" y="1181101"/>
            <a:ext cx="10972800" cy="571500"/>
          </a:xfrm>
          <a:prstGeom prst="rect">
            <a:avLst/>
          </a:prstGeom>
        </p:spPr>
        <p:txBody>
          <a:bodyPr>
            <a:normAutofit/>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buFont typeface="Wingdings 2" panose="05020102010507070707" pitchFamily="18" charset="2"/>
              <a:buNone/>
            </a:pPr>
            <a:r>
              <a:rPr lang="en-US" sz="2600" dirty="0">
                <a:solidFill>
                  <a:schemeClr val="tx1"/>
                </a:solidFill>
                <a:latin typeface="Calibri" panose="020F0502020204030204" pitchFamily="34" charset="0"/>
                <a:cs typeface="Calibri" panose="020F0502020204030204" pitchFamily="34" charset="0"/>
              </a:rPr>
              <a:t>The report shall include recommendations for:</a:t>
            </a:r>
          </a:p>
        </p:txBody>
      </p:sp>
      <p:graphicFrame>
        <p:nvGraphicFramePr>
          <p:cNvPr id="5" name="Diagram 4" descr="Report recommendations:&#10;">
            <a:extLst>
              <a:ext uri="{FF2B5EF4-FFF2-40B4-BE49-F238E27FC236}">
                <a16:creationId xmlns:a16="http://schemas.microsoft.com/office/drawing/2014/main" id="{396DA8B3-DE56-A541-81D9-758FE48B1BCE}"/>
              </a:ext>
            </a:extLst>
          </p:cNvPr>
          <p:cNvGraphicFramePr/>
          <p:nvPr>
            <p:extLst>
              <p:ext uri="{D42A27DB-BD31-4B8C-83A1-F6EECF244321}">
                <p14:modId xmlns:p14="http://schemas.microsoft.com/office/powerpoint/2010/main" val="1167169838"/>
              </p:ext>
            </p:extLst>
          </p:nvPr>
        </p:nvGraphicFramePr>
        <p:xfrm>
          <a:off x="839567" y="1524000"/>
          <a:ext cx="10512866" cy="50777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157153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 name="Title 73" descr="Proposed Projected Timeline from July 2021 - September 2022">
            <a:extLst>
              <a:ext uri="{FF2B5EF4-FFF2-40B4-BE49-F238E27FC236}">
                <a16:creationId xmlns:a16="http://schemas.microsoft.com/office/drawing/2014/main" id="{672956F3-DE69-4AB9-B991-A7BAF1C23F8A}"/>
              </a:ext>
            </a:extLst>
          </p:cNvPr>
          <p:cNvSpPr txBox="1">
            <a:spLocks noGrp="1"/>
          </p:cNvSpPr>
          <p:nvPr>
            <p:ph type="title" idx="4294967295"/>
          </p:nvPr>
        </p:nvSpPr>
        <p:spPr>
          <a:xfrm>
            <a:off x="721895" y="293879"/>
            <a:ext cx="7086600" cy="67710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dirty="0">
                <a:ln>
                  <a:noFill/>
                </a:ln>
                <a:solidFill>
                  <a:schemeClr val="bg1"/>
                </a:solidFill>
                <a:effectLst/>
                <a:uLnTx/>
                <a:uFillTx/>
                <a:latin typeface="Calibri"/>
                <a:ea typeface="+mn-ea"/>
                <a:cs typeface="Arial"/>
              </a:rPr>
              <a:t>Proposed Projected Timeline</a:t>
            </a:r>
            <a:endParaRPr kumimoji="0" lang="en-US" sz="1800" b="0" i="0" u="none" strike="noStrike" kern="1200" cap="none" spc="0" normalizeH="0" baseline="0" noProof="0" dirty="0">
              <a:ln>
                <a:noFill/>
              </a:ln>
              <a:solidFill>
                <a:schemeClr val="bg1"/>
              </a:solidFill>
              <a:effectLst/>
              <a:uLnTx/>
              <a:uFillTx/>
              <a:latin typeface="Calibri"/>
              <a:ea typeface="+mn-ea"/>
              <a:cs typeface="Calibri"/>
            </a:endParaRPr>
          </a:p>
        </p:txBody>
      </p:sp>
      <p:graphicFrame>
        <p:nvGraphicFramePr>
          <p:cNvPr id="18" name="Content Placeholder 7" descr="Proposed ">
            <a:extLst>
              <a:ext uri="{FF2B5EF4-FFF2-40B4-BE49-F238E27FC236}">
                <a16:creationId xmlns:a16="http://schemas.microsoft.com/office/drawing/2014/main" id="{CC42816A-CB8D-4A26-AA02-209B3C52E214}"/>
              </a:ext>
            </a:extLst>
          </p:cNvPr>
          <p:cNvGraphicFramePr/>
          <p:nvPr>
            <p:extLst>
              <p:ext uri="{D42A27DB-BD31-4B8C-83A1-F6EECF244321}">
                <p14:modId xmlns:p14="http://schemas.microsoft.com/office/powerpoint/2010/main" val="668855974"/>
              </p:ext>
            </p:extLst>
          </p:nvPr>
        </p:nvGraphicFramePr>
        <p:xfrm>
          <a:off x="227113" y="1379334"/>
          <a:ext cx="11761715" cy="48254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Footer Placeholder 4">
            <a:extLst>
              <a:ext uri="{FF2B5EF4-FFF2-40B4-BE49-F238E27FC236}">
                <a16:creationId xmlns:a16="http://schemas.microsoft.com/office/drawing/2014/main" id="{2EE4ACCE-9AFB-E349-AA53-292220323214}"/>
              </a:ext>
            </a:extLst>
          </p:cNvPr>
          <p:cNvSpPr>
            <a:spLocks noGrp="1"/>
          </p:cNvSpPr>
          <p:nvPr>
            <p:ph type="ftr" sz="quarter" idx="3"/>
          </p:nvPr>
        </p:nvSpPr>
        <p:spPr/>
        <p:txBody>
          <a:bodyPr/>
          <a:lstStyle/>
          <a:p>
            <a:r>
              <a:rPr lang="en-US">
                <a:solidFill>
                  <a:srgbClr val="464646">
                    <a:lumMod val="40000"/>
                    <a:lumOff val="60000"/>
                  </a:srgbClr>
                </a:solidFill>
              </a:rPr>
              <a:t>Massachusetts Department of Public Health       mass.gov/dph</a:t>
            </a:r>
          </a:p>
        </p:txBody>
      </p:sp>
      <p:sp>
        <p:nvSpPr>
          <p:cNvPr id="4" name="Slide Number Placeholder 3">
            <a:extLst>
              <a:ext uri="{FF2B5EF4-FFF2-40B4-BE49-F238E27FC236}">
                <a16:creationId xmlns:a16="http://schemas.microsoft.com/office/drawing/2014/main" id="{D34AE122-E4A4-164F-BFBA-B9A5C2E323CA}"/>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6</a:t>
            </a:fld>
            <a:endParaRPr lang="en-US">
              <a:solidFill>
                <a:srgbClr val="464646">
                  <a:lumMod val="40000"/>
                  <a:lumOff val="60000"/>
                </a:srgbClr>
              </a:solidFill>
            </a:endParaRPr>
          </a:p>
        </p:txBody>
      </p:sp>
    </p:spTree>
    <p:extLst>
      <p:ext uri="{BB962C8B-B14F-4D97-AF65-F5344CB8AC3E}">
        <p14:creationId xmlns:p14="http://schemas.microsoft.com/office/powerpoint/2010/main" val="9292760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34F4E71F-3FB2-4117-85BA-59003862832F}"/>
              </a:ext>
            </a:extLst>
          </p:cNvPr>
          <p:cNvSpPr txBox="1">
            <a:spLocks noGrp="1"/>
          </p:cNvSpPr>
          <p:nvPr>
            <p:ph type="title" idx="4294967295"/>
          </p:nvPr>
        </p:nvSpPr>
        <p:spPr>
          <a:xfrm>
            <a:off x="721895" y="293879"/>
            <a:ext cx="7086600" cy="67710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dirty="0">
                <a:ln>
                  <a:noFill/>
                </a:ln>
                <a:solidFill>
                  <a:schemeClr val="bg1"/>
                </a:solidFill>
                <a:effectLst/>
                <a:uLnTx/>
                <a:uFillTx/>
                <a:latin typeface="Calibri"/>
                <a:ea typeface="+mn-ea"/>
                <a:cs typeface="Arial"/>
              </a:rPr>
              <a:t>Revisions to the second draft</a:t>
            </a:r>
            <a:endParaRPr kumimoji="0" lang="en-US" sz="1800" b="0" i="0" u="none" strike="noStrike" kern="1200" cap="none" spc="0" normalizeH="0" baseline="0" noProof="0" dirty="0">
              <a:ln>
                <a:noFill/>
              </a:ln>
              <a:solidFill>
                <a:schemeClr val="bg1"/>
              </a:solidFill>
              <a:effectLst/>
              <a:uLnTx/>
              <a:uFillTx/>
              <a:latin typeface="Calibri"/>
              <a:ea typeface="+mn-ea"/>
              <a:cs typeface="Calibri"/>
            </a:endParaRPr>
          </a:p>
        </p:txBody>
      </p:sp>
      <p:sp>
        <p:nvSpPr>
          <p:cNvPr id="2" name="Content Placeholder 1">
            <a:extLst>
              <a:ext uri="{FF2B5EF4-FFF2-40B4-BE49-F238E27FC236}">
                <a16:creationId xmlns:a16="http://schemas.microsoft.com/office/drawing/2014/main" id="{D42C07BE-49CA-497D-B6EA-6A8BE0962F55}"/>
              </a:ext>
            </a:extLst>
          </p:cNvPr>
          <p:cNvSpPr>
            <a:spLocks noGrp="1"/>
          </p:cNvSpPr>
          <p:nvPr>
            <p:ph sz="half" idx="1"/>
          </p:nvPr>
        </p:nvSpPr>
        <p:spPr>
          <a:xfrm>
            <a:off x="838199" y="1371600"/>
            <a:ext cx="10654737" cy="4754880"/>
          </a:xfrm>
        </p:spPr>
        <p:txBody>
          <a:bodyPr/>
          <a:lstStyle/>
          <a:p>
            <a:r>
              <a:rPr lang="en-US"/>
              <a:t>Softened language to respond to stakeholder feedback</a:t>
            </a:r>
          </a:p>
          <a:p>
            <a:endParaRPr lang="en-US"/>
          </a:p>
        </p:txBody>
      </p:sp>
      <p:sp>
        <p:nvSpPr>
          <p:cNvPr id="4" name="Slide Number Placeholder 3">
            <a:extLst>
              <a:ext uri="{FF2B5EF4-FFF2-40B4-BE49-F238E27FC236}">
                <a16:creationId xmlns:a16="http://schemas.microsoft.com/office/drawing/2014/main" id="{2F7E3DB3-EFBA-4F16-B047-266EA7614C13}"/>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7</a:t>
            </a:fld>
            <a:endParaRPr lang="en-US">
              <a:solidFill>
                <a:srgbClr val="464646">
                  <a:lumMod val="40000"/>
                  <a:lumOff val="60000"/>
                </a:srgbClr>
              </a:solidFill>
            </a:endParaRPr>
          </a:p>
        </p:txBody>
      </p:sp>
      <p:sp>
        <p:nvSpPr>
          <p:cNvPr id="5" name="Footer Placeholder 4">
            <a:extLst>
              <a:ext uri="{FF2B5EF4-FFF2-40B4-BE49-F238E27FC236}">
                <a16:creationId xmlns:a16="http://schemas.microsoft.com/office/drawing/2014/main" id="{9218A7D5-BD4F-4293-89D2-96B523EB61A2}"/>
              </a:ext>
            </a:extLst>
          </p:cNvPr>
          <p:cNvSpPr>
            <a:spLocks noGrp="1"/>
          </p:cNvSpPr>
          <p:nvPr>
            <p:ph type="ftr" sz="quarter" idx="3"/>
          </p:nvPr>
        </p:nvSpPr>
        <p:spPr/>
        <p:txBody>
          <a:bodyPr/>
          <a:lstStyle/>
          <a:p>
            <a:r>
              <a:rPr lang="en-US">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29352492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34F4E71F-3FB2-4117-85BA-59003862832F}"/>
              </a:ext>
            </a:extLst>
          </p:cNvPr>
          <p:cNvSpPr txBox="1">
            <a:spLocks noGrp="1"/>
          </p:cNvSpPr>
          <p:nvPr>
            <p:ph type="title" idx="4294967295"/>
          </p:nvPr>
        </p:nvSpPr>
        <p:spPr>
          <a:xfrm>
            <a:off x="721895" y="293879"/>
            <a:ext cx="7086600" cy="67710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dirty="0">
                <a:ln>
                  <a:noFill/>
                </a:ln>
                <a:solidFill>
                  <a:schemeClr val="bg1"/>
                </a:solidFill>
                <a:effectLst/>
                <a:uLnTx/>
                <a:uFillTx/>
                <a:latin typeface="Calibri"/>
                <a:ea typeface="+mn-ea"/>
                <a:cs typeface="Arial"/>
              </a:rPr>
              <a:t>Planning for the 2024 report</a:t>
            </a:r>
            <a:endParaRPr kumimoji="0" lang="en-US" sz="1800" b="0" i="0" u="none" strike="noStrike" kern="1200" cap="none" spc="0" normalizeH="0" baseline="0" noProof="0" dirty="0">
              <a:ln>
                <a:noFill/>
              </a:ln>
              <a:solidFill>
                <a:schemeClr val="bg1"/>
              </a:solidFill>
              <a:effectLst/>
              <a:uLnTx/>
              <a:uFillTx/>
              <a:latin typeface="Calibri"/>
              <a:ea typeface="+mn-ea"/>
              <a:cs typeface="Calibri"/>
            </a:endParaRPr>
          </a:p>
        </p:txBody>
      </p:sp>
      <p:sp>
        <p:nvSpPr>
          <p:cNvPr id="2" name="Content Placeholder 1">
            <a:extLst>
              <a:ext uri="{FF2B5EF4-FFF2-40B4-BE49-F238E27FC236}">
                <a16:creationId xmlns:a16="http://schemas.microsoft.com/office/drawing/2014/main" id="{D42C07BE-49CA-497D-B6EA-6A8BE0962F55}"/>
              </a:ext>
            </a:extLst>
          </p:cNvPr>
          <p:cNvSpPr>
            <a:spLocks noGrp="1"/>
          </p:cNvSpPr>
          <p:nvPr>
            <p:ph sz="half" idx="1"/>
          </p:nvPr>
        </p:nvSpPr>
        <p:spPr>
          <a:xfrm>
            <a:off x="838199" y="1371600"/>
            <a:ext cx="10654737" cy="4754880"/>
          </a:xfrm>
        </p:spPr>
        <p:txBody>
          <a:bodyPr/>
          <a:lstStyle/>
          <a:p>
            <a:r>
              <a:rPr lang="en-US"/>
              <a:t>What are the problems related to falls prevention that the Commission should address in its 2024 report?</a:t>
            </a:r>
          </a:p>
          <a:p>
            <a:endParaRPr lang="en-US"/>
          </a:p>
        </p:txBody>
      </p:sp>
      <p:sp>
        <p:nvSpPr>
          <p:cNvPr id="4" name="Slide Number Placeholder 3">
            <a:extLst>
              <a:ext uri="{FF2B5EF4-FFF2-40B4-BE49-F238E27FC236}">
                <a16:creationId xmlns:a16="http://schemas.microsoft.com/office/drawing/2014/main" id="{2F7E3DB3-EFBA-4F16-B047-266EA7614C13}"/>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8</a:t>
            </a:fld>
            <a:endParaRPr lang="en-US">
              <a:solidFill>
                <a:srgbClr val="464646">
                  <a:lumMod val="40000"/>
                  <a:lumOff val="60000"/>
                </a:srgbClr>
              </a:solidFill>
            </a:endParaRPr>
          </a:p>
        </p:txBody>
      </p:sp>
      <p:sp>
        <p:nvSpPr>
          <p:cNvPr id="5" name="Footer Placeholder 4">
            <a:extLst>
              <a:ext uri="{FF2B5EF4-FFF2-40B4-BE49-F238E27FC236}">
                <a16:creationId xmlns:a16="http://schemas.microsoft.com/office/drawing/2014/main" id="{9218A7D5-BD4F-4293-89D2-96B523EB61A2}"/>
              </a:ext>
            </a:extLst>
          </p:cNvPr>
          <p:cNvSpPr>
            <a:spLocks noGrp="1"/>
          </p:cNvSpPr>
          <p:nvPr>
            <p:ph type="ftr" sz="quarter" idx="3"/>
          </p:nvPr>
        </p:nvSpPr>
        <p:spPr/>
        <p:txBody>
          <a:bodyPr/>
          <a:lstStyle/>
          <a:p>
            <a:r>
              <a:rPr lang="en-US">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37499694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a:extLst>
              <a:ext uri="{FF2B5EF4-FFF2-40B4-BE49-F238E27FC236}">
                <a16:creationId xmlns:a16="http://schemas.microsoft.com/office/drawing/2014/main" id="{EDFA04CF-D75F-3943-9EFA-360D70C3767B}"/>
              </a:ext>
            </a:extLst>
          </p:cNvPr>
          <p:cNvSpPr txBox="1">
            <a:spLocks noGrp="1"/>
          </p:cNvSpPr>
          <p:nvPr>
            <p:ph type="title" idx="4294967295"/>
          </p:nvPr>
        </p:nvSpPr>
        <p:spPr>
          <a:xfrm>
            <a:off x="2142581" y="1711115"/>
            <a:ext cx="8153399" cy="76200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5000" b="1" i="0" kern="1200" cap="all" baseline="0">
                <a:solidFill>
                  <a:srgbClr val="1C2632"/>
                </a:solidFill>
                <a:latin typeface="Arial" charset="0"/>
                <a:ea typeface="Arial" charset="0"/>
                <a:cs typeface="Arial"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5000" b="1" i="0" u="none" strike="noStrike" kern="1200" cap="none" spc="0" normalizeH="0" baseline="0" noProof="0" dirty="0">
                <a:ln>
                  <a:noFill/>
                </a:ln>
                <a:solidFill>
                  <a:schemeClr val="bg1"/>
                </a:solidFill>
                <a:effectLst/>
                <a:uLnTx/>
                <a:uFillTx/>
                <a:latin typeface="Calibri"/>
                <a:ea typeface="Arial" charset="0"/>
                <a:cs typeface="Arial"/>
              </a:rPr>
              <a:t>Thank You!</a:t>
            </a:r>
          </a:p>
          <a:p>
            <a:pPr marL="0" marR="0" lvl="0" indent="0" algn="ctr" defTabSz="914400" rtl="0" eaLnBrk="1" fontAlgn="auto" latinLnBrk="0" hangingPunct="1">
              <a:lnSpc>
                <a:spcPct val="90000"/>
              </a:lnSpc>
              <a:spcBef>
                <a:spcPct val="0"/>
              </a:spcBef>
              <a:spcAft>
                <a:spcPts val="0"/>
              </a:spcAft>
              <a:buClrTx/>
              <a:buSzTx/>
              <a:buFontTx/>
              <a:buNone/>
              <a:tabLst/>
              <a:defRPr/>
            </a:pPr>
            <a:endParaRPr kumimoji="0" lang="en-US" sz="5000" b="1" i="0" u="none" strike="noStrike" kern="1200" cap="none" spc="0" normalizeH="0" baseline="0" noProof="0" dirty="0">
              <a:ln>
                <a:noFill/>
              </a:ln>
              <a:solidFill>
                <a:schemeClr val="bg1"/>
              </a:solidFill>
              <a:effectLst/>
              <a:uLnTx/>
              <a:uFillTx/>
              <a:latin typeface="Calibri"/>
              <a:ea typeface="Arial" charset="0"/>
              <a:cs typeface="Arial"/>
            </a:endParaRPr>
          </a:p>
        </p:txBody>
      </p:sp>
      <p:sp>
        <p:nvSpPr>
          <p:cNvPr id="7" name="Subtitle 3">
            <a:extLst>
              <a:ext uri="{FF2B5EF4-FFF2-40B4-BE49-F238E27FC236}">
                <a16:creationId xmlns:a16="http://schemas.microsoft.com/office/drawing/2014/main" id="{CF36D0A7-E07E-AB45-BEA0-C85714AD03F4}"/>
              </a:ext>
            </a:extLst>
          </p:cNvPr>
          <p:cNvSpPr txBox="1">
            <a:spLocks/>
          </p:cNvSpPr>
          <p:nvPr/>
        </p:nvSpPr>
        <p:spPr>
          <a:xfrm>
            <a:off x="3524244" y="3631931"/>
            <a:ext cx="5390072" cy="3029908"/>
          </a:xfrm>
          <a:prstGeom prst="rect">
            <a:avLst/>
          </a:prstGeom>
        </p:spPr>
        <p:txBody>
          <a:bodyPr vert="horz" lIns="91440" tIns="45720" rIns="91440" bIns="45720" rtlCol="0" anchor="t" anchorCtr="0">
            <a:noAutofit/>
          </a:bodyPr>
          <a:lstStyle>
            <a:lvl1pPr marL="0" indent="0" algn="l" defTabSz="914400" rtl="0" eaLnBrk="1" latinLnBrk="0" hangingPunct="1">
              <a:lnSpc>
                <a:spcPct val="100000"/>
              </a:lnSpc>
              <a:spcBef>
                <a:spcPts val="1000"/>
              </a:spcBef>
              <a:buClr>
                <a:srgbClr val="CB1F54"/>
              </a:buClr>
              <a:buFont typeface="Arial"/>
              <a:buNone/>
              <a:defRPr sz="2400" b="0" i="0" kern="1200" baseline="0">
                <a:solidFill>
                  <a:schemeClr val="bg1"/>
                </a:solidFill>
                <a:latin typeface="+mn-lt"/>
                <a:ea typeface="Arial" charset="0"/>
                <a:cs typeface="Arial" charset="0"/>
              </a:defRPr>
            </a:lvl1pPr>
            <a:lvl2pPr marL="457200" indent="0" algn="ctr" defTabSz="914400" rtl="0" eaLnBrk="1" latinLnBrk="0" hangingPunct="1">
              <a:lnSpc>
                <a:spcPct val="110000"/>
              </a:lnSpc>
              <a:spcBef>
                <a:spcPts val="500"/>
              </a:spcBef>
              <a:buClr>
                <a:srgbClr val="CB1F54"/>
              </a:buClr>
              <a:buFont typeface="Arial"/>
              <a:buNone/>
              <a:defRPr sz="2000" kern="1200">
                <a:solidFill>
                  <a:schemeClr val="tx1"/>
                </a:solidFill>
                <a:latin typeface="+mn-lt"/>
                <a:ea typeface="+mn-ea"/>
                <a:cs typeface="+mn-cs"/>
              </a:defRPr>
            </a:lvl2pPr>
            <a:lvl3pPr marL="914400" indent="0" algn="ctr" defTabSz="914400" rtl="0" eaLnBrk="1" latinLnBrk="0" hangingPunct="1">
              <a:lnSpc>
                <a:spcPct val="110000"/>
              </a:lnSpc>
              <a:spcBef>
                <a:spcPts val="500"/>
              </a:spcBef>
              <a:buClr>
                <a:srgbClr val="CB1F54"/>
              </a:buClr>
              <a:buFont typeface="Arial"/>
              <a:buNone/>
              <a:defRPr sz="1800" kern="1200">
                <a:solidFill>
                  <a:schemeClr val="tx1"/>
                </a:solidFill>
                <a:latin typeface="+mn-lt"/>
                <a:ea typeface="+mn-ea"/>
                <a:cs typeface="+mn-cs"/>
              </a:defRPr>
            </a:lvl3pPr>
            <a:lvl4pPr marL="1371600" indent="0" algn="ctr" defTabSz="914400" rtl="0" eaLnBrk="1" latinLnBrk="0" hangingPunct="1">
              <a:lnSpc>
                <a:spcPct val="110000"/>
              </a:lnSpc>
              <a:spcBef>
                <a:spcPts val="500"/>
              </a:spcBef>
              <a:buClr>
                <a:srgbClr val="CB1F54"/>
              </a:buClr>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Clr>
                <a:srgbClr val="CB1F54"/>
              </a:buClr>
              <a:buFont typeface="Arial"/>
              <a:buNone/>
              <a:defRPr sz="1600" kern="1200">
                <a:solidFill>
                  <a:srgbClr val="1C2632"/>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algn="ctr">
              <a:spcBef>
                <a:spcPts val="0"/>
              </a:spcBef>
              <a:defRPr/>
            </a:pPr>
            <a:r>
              <a:rPr lang="en-US" altLang="en-US">
                <a:latin typeface="Calibri"/>
                <a:cs typeface="Arial"/>
              </a:rPr>
              <a:t>Bekah Thomas</a:t>
            </a:r>
            <a:endParaRPr lang="en-US" altLang="en-US" sz="2400" b="0" i="0" u="none" strike="noStrike" kern="1200" cap="none" spc="0" normalizeH="0" baseline="0" noProof="0">
              <a:ln>
                <a:noFill/>
              </a:ln>
              <a:solidFill>
                <a:sysClr val="window" lastClr="FFFFFF"/>
              </a:solidFill>
              <a:effectLst/>
              <a:uLnTx/>
              <a:uFillTx/>
              <a:latin typeface="Calibri"/>
            </a:endParaRPr>
          </a:p>
          <a:p>
            <a:pPr marL="0" marR="0" lvl="0" indent="0" algn="ctr" defTabSz="914400" rtl="0" eaLnBrk="1" fontAlgn="auto" latinLnBrk="0" hangingPunct="1">
              <a:spcBef>
                <a:spcPts val="0"/>
              </a:spcBef>
              <a:spcAft>
                <a:spcPts val="0"/>
              </a:spcAft>
              <a:buClr>
                <a:srgbClr val="CB1F54"/>
              </a:buClr>
              <a:buSzTx/>
              <a:buFont typeface="Arial"/>
              <a:buNone/>
              <a:tabLst/>
              <a:defRPr/>
            </a:pPr>
            <a:r>
              <a:rPr lang="en-US" altLang="en-US" err="1">
                <a:latin typeface="Calibri"/>
                <a:cs typeface="Arial"/>
              </a:rPr>
              <a:t>Rebekah.Thomas</a:t>
            </a:r>
            <a:r>
              <a:rPr kumimoji="0" lang="en-US" altLang="en-US" sz="2400" b="0" i="0" u="none" strike="noStrike" kern="1200" cap="none" spc="0" normalizeH="0" baseline="0" noProof="0">
                <a:ln>
                  <a:noFill/>
                </a:ln>
                <a:effectLst/>
                <a:uLnTx/>
                <a:uFillTx/>
                <a:latin typeface="Calibri"/>
                <a:cs typeface="Arial"/>
              </a:rPr>
              <a:t>@</a:t>
            </a:r>
            <a:r>
              <a:rPr lang="en-US" altLang="en-US">
                <a:latin typeface="Calibri"/>
                <a:cs typeface="Arial"/>
              </a:rPr>
              <a:t>mass.gov</a:t>
            </a:r>
            <a:endParaRPr lang="en-US" altLang="en-US" sz="2400" b="0" i="0" u="none" strike="noStrike" kern="1200" cap="none" spc="0" normalizeH="0" baseline="0" noProof="0">
              <a:ln>
                <a:noFill/>
              </a:ln>
              <a:effectLst/>
              <a:uLnTx/>
              <a:uFillTx/>
              <a:latin typeface="Calibri"/>
              <a:cs typeface="Arial"/>
            </a:endParaRPr>
          </a:p>
          <a:p>
            <a:pPr algn="ctr">
              <a:spcBef>
                <a:spcPts val="0"/>
              </a:spcBef>
              <a:defRPr/>
            </a:pPr>
            <a:endParaRPr lang="en-US" altLang="en-US">
              <a:latin typeface="Calibri"/>
              <a:cs typeface="Arial"/>
            </a:endParaRPr>
          </a:p>
          <a:p>
            <a:pPr algn="ctr">
              <a:spcBef>
                <a:spcPts val="0"/>
              </a:spcBef>
              <a:defRPr/>
            </a:pPr>
            <a:r>
              <a:rPr lang="en-US" altLang="en-US">
                <a:latin typeface="Calibri"/>
                <a:cs typeface="Arial"/>
              </a:rPr>
              <a:t>Alexandria Papadimoulis</a:t>
            </a:r>
          </a:p>
          <a:p>
            <a:pPr algn="ctr">
              <a:spcBef>
                <a:spcPts val="0"/>
              </a:spcBef>
              <a:defRPr/>
            </a:pPr>
            <a:r>
              <a:rPr lang="en-US" altLang="en-US">
                <a:latin typeface="Calibri"/>
                <a:cs typeface="Arial"/>
              </a:rPr>
              <a:t>Alexandria.Papadimoulis@mass.gov</a:t>
            </a:r>
          </a:p>
          <a:p>
            <a:pPr algn="ctr">
              <a:spcBef>
                <a:spcPts val="0"/>
              </a:spcBef>
              <a:defRPr/>
            </a:pPr>
            <a:endParaRPr lang="en-US" altLang="en-US">
              <a:latin typeface="Calibri"/>
              <a:cs typeface="Arial"/>
            </a:endParaRPr>
          </a:p>
          <a:p>
            <a:pPr algn="ctr">
              <a:spcBef>
                <a:spcPts val="0"/>
              </a:spcBef>
              <a:defRPr/>
            </a:pPr>
            <a:r>
              <a:rPr lang="en-US" altLang="en-US">
                <a:latin typeface="Calibri"/>
                <a:cs typeface="Arial"/>
              </a:rPr>
              <a:t>Max Rasbold-Gabbard</a:t>
            </a:r>
          </a:p>
          <a:p>
            <a:pPr algn="ctr">
              <a:spcBef>
                <a:spcPts val="0"/>
              </a:spcBef>
              <a:defRPr/>
            </a:pPr>
            <a:r>
              <a:rPr lang="en-US" altLang="en-US">
                <a:latin typeface="Calibri"/>
                <a:cs typeface="Arial"/>
              </a:rPr>
              <a:t>Max.Rasbold-Gabbard@mass.gov</a:t>
            </a:r>
          </a:p>
        </p:txBody>
      </p:sp>
      <p:sp>
        <p:nvSpPr>
          <p:cNvPr id="8" name="TextBox 7">
            <a:extLst>
              <a:ext uri="{FF2B5EF4-FFF2-40B4-BE49-F238E27FC236}">
                <a16:creationId xmlns:a16="http://schemas.microsoft.com/office/drawing/2014/main" id="{C0884CED-4A21-924E-A60C-30CFB52C0BB2}"/>
              </a:ext>
            </a:extLst>
          </p:cNvPr>
          <p:cNvSpPr txBox="1"/>
          <p:nvPr/>
        </p:nvSpPr>
        <p:spPr>
          <a:xfrm>
            <a:off x="1080813" y="2709012"/>
            <a:ext cx="10276934"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a:solidFill>
                  <a:schemeClr val="bg1"/>
                </a:solidFill>
                <a:cs typeface="Calibri"/>
              </a:rPr>
              <a:t>For more information about the MA Falls Commission for Falls Prevention please visit </a:t>
            </a:r>
            <a:r>
              <a:rPr lang="en-US">
                <a:solidFill>
                  <a:schemeClr val="bg1"/>
                </a:solidFill>
                <a:ea typeface="+mn-lt"/>
                <a:cs typeface="+mn-lt"/>
              </a:rPr>
              <a:t>https://www.mass.gov/massachusetts-commission-on-falls-prevention </a:t>
            </a:r>
            <a:endParaRPr lang="en-US">
              <a:solidFill>
                <a:schemeClr val="bg1"/>
              </a:solidFill>
              <a:cs typeface="Calibri"/>
            </a:endParaRPr>
          </a:p>
        </p:txBody>
      </p:sp>
    </p:spTree>
    <p:extLst>
      <p:ext uri="{BB962C8B-B14F-4D97-AF65-F5344CB8AC3E}">
        <p14:creationId xmlns:p14="http://schemas.microsoft.com/office/powerpoint/2010/main" val="9758603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3681058a-78c6-45c7-bc37-ed8082d13ab2">
      <UserInfo>
        <DisplayName>Thomas, Rebekah (DPH)</DisplayName>
        <AccountId>11</AccountId>
        <AccountType/>
      </UserInfo>
    </SharedWithUsers>
    <lcf76f155ced4ddcb4097134ff3c332f xmlns="84e97cf7-d201-4266-b669-9750d8c82d63">
      <Terms xmlns="http://schemas.microsoft.com/office/infopath/2007/PartnerControls"/>
    </lcf76f155ced4ddcb4097134ff3c332f>
    <TaxCatchAll xmlns="3681058a-78c6-45c7-bc37-ed8082d13ab2"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8D1198CE6780C4AB0DC98B27A0894E8" ma:contentTypeVersion="13" ma:contentTypeDescription="Create a new document." ma:contentTypeScope="" ma:versionID="b97efd0101c202cc52cf79c21630cf22">
  <xsd:schema xmlns:xsd="http://www.w3.org/2001/XMLSchema" xmlns:xs="http://www.w3.org/2001/XMLSchema" xmlns:p="http://schemas.microsoft.com/office/2006/metadata/properties" xmlns:ns2="84e97cf7-d201-4266-b669-9750d8c82d63" xmlns:ns3="3681058a-78c6-45c7-bc37-ed8082d13ab2" targetNamespace="http://schemas.microsoft.com/office/2006/metadata/properties" ma:root="true" ma:fieldsID="64147856696c888f2934b77f0492efb1" ns2:_="" ns3:_="">
    <xsd:import namespace="84e97cf7-d201-4266-b669-9750d8c82d63"/>
    <xsd:import namespace="3681058a-78c6-45c7-bc37-ed8082d13ab2"/>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4e97cf7-d201-4266-b669-9750d8c82d6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3681058a-78c6-45c7-bc37-ed8082d13ab2"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01c65f59-3358-4bc0-a420-5c5e0af3d77f}" ma:internalName="TaxCatchAll" ma:showField="CatchAllData" ma:web="3681058a-78c6-45c7-bc37-ed8082d13ab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85EEB76-812F-4AEA-BABC-CDBC62FF8004}">
  <ds:schemaRefs>
    <ds:schemaRef ds:uri="http://schemas.microsoft.com/office/infopath/2007/PartnerControls"/>
    <ds:schemaRef ds:uri="3681058a-78c6-45c7-bc37-ed8082d13ab2"/>
    <ds:schemaRef ds:uri="http://purl.org/dc/terms/"/>
    <ds:schemaRef ds:uri="http://schemas.microsoft.com/office/2006/documentManagement/types"/>
    <ds:schemaRef ds:uri="http://schemas.openxmlformats.org/package/2006/metadata/core-properties"/>
    <ds:schemaRef ds:uri="84e97cf7-d201-4266-b669-9750d8c82d63"/>
    <ds:schemaRef ds:uri="http://purl.org/dc/dcmitype/"/>
    <ds:schemaRef ds:uri="http://schemas.microsoft.com/office/2006/metadata/properties"/>
    <ds:schemaRef ds:uri="http://www.w3.org/XML/1998/namespace"/>
    <ds:schemaRef ds:uri="http://purl.org/dc/elements/1.1/"/>
  </ds:schemaRefs>
</ds:datastoreItem>
</file>

<file path=customXml/itemProps2.xml><?xml version="1.0" encoding="utf-8"?>
<ds:datastoreItem xmlns:ds="http://schemas.openxmlformats.org/officeDocument/2006/customXml" ds:itemID="{EA65C780-6774-40DF-80FC-AFBFE4BEC18D}">
  <ds:schemaRefs>
    <ds:schemaRef ds:uri="http://schemas.microsoft.com/sharepoint/v3/contenttype/forms"/>
  </ds:schemaRefs>
</ds:datastoreItem>
</file>

<file path=customXml/itemProps3.xml><?xml version="1.0" encoding="utf-8"?>
<ds:datastoreItem xmlns:ds="http://schemas.openxmlformats.org/officeDocument/2006/customXml" ds:itemID="{19FFD6CB-9EB5-4979-921A-189357CFFE01}">
  <ds:schemaRefs>
    <ds:schemaRef ds:uri="3681058a-78c6-45c7-bc37-ed8082d13ab2"/>
    <ds:schemaRef ds:uri="84e97cf7-d201-4266-b669-9750d8c82d6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33</TotalTime>
  <Words>673</Words>
  <Application>Microsoft Office PowerPoint</Application>
  <PresentationFormat>Widescreen</PresentationFormat>
  <Paragraphs>98</Paragraphs>
  <Slides>9</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Gill Sans MT</vt:lpstr>
      <vt:lpstr>Wingdings 2</vt:lpstr>
      <vt:lpstr>Office Theme</vt:lpstr>
      <vt:lpstr>Massachusetts Commission on  Falls Prevention</vt:lpstr>
      <vt:lpstr>Technical Tips</vt:lpstr>
      <vt:lpstr>Meeting Agenda</vt:lpstr>
      <vt:lpstr>Welcome &amp; Introductions</vt:lpstr>
      <vt:lpstr>Reminder: Statutory Guidance for the Report</vt:lpstr>
      <vt:lpstr>Proposed Projected Timeline</vt:lpstr>
      <vt:lpstr>Revisions to the second draft</vt:lpstr>
      <vt:lpstr>Planning for the 2024 report</vt:lpstr>
      <vt:lpstr>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Massachusetts Commission on Falls Prevention - August 9, 2022 </dc:title>
  <dc:subject>Massachusetts Commission on Falls Prevention - August 9, 2022 </dc:subject>
  <dc:creator>Microsoft Office User</dc:creator>
  <dc:description>_x000d_
</dc:description>
  <cp:lastModifiedBy>Tocco, Greg (DPH)</cp:lastModifiedBy>
  <cp:revision>7</cp:revision>
  <dcterms:created xsi:type="dcterms:W3CDTF">2019-01-10T19:26:50Z</dcterms:created>
  <dcterms:modified xsi:type="dcterms:W3CDTF">2023-02-23T14:50:58Z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0x01010098D1198CE6780C4AB0DC98B27A0894E8</vt:lpwstr>
  </property>
  <property fmtid="{D5CDD505-2E9C-101B-9397-08002B2CF9AE}" pid="3" name="MediaServiceImageTags">
    <vt:lpwstr/>
  </property>
</Properties>
</file>