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425" r:id="rId5"/>
    <p:sldId id="256" r:id="rId6"/>
    <p:sldId id="257" r:id="rId7"/>
    <p:sldId id="262" r:id="rId8"/>
    <p:sldId id="258" r:id="rId9"/>
    <p:sldId id="259" r:id="rId10"/>
    <p:sldId id="260" r:id="rId11"/>
    <p:sldId id="261" r:id="rId12"/>
    <p:sldId id="263" r:id="rId13"/>
    <p:sldId id="264" r:id="rId14"/>
    <p:sldId id="429" r:id="rId15"/>
    <p:sldId id="430" r:id="rId16"/>
    <p:sldId id="267" r:id="rId17"/>
    <p:sldId id="426" r:id="rId18"/>
    <p:sldId id="268" r:id="rId19"/>
    <p:sldId id="269" r:id="rId20"/>
    <p:sldId id="270" r:id="rId21"/>
    <p:sldId id="272" r:id="rId22"/>
    <p:sldId id="274" r:id="rId23"/>
    <p:sldId id="275" r:id="rId24"/>
    <p:sldId id="273" r:id="rId25"/>
    <p:sldId id="420" r:id="rId26"/>
    <p:sldId id="421" r:id="rId27"/>
    <p:sldId id="424" r:id="rId28"/>
    <p:sldId id="42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E3E823-2316-8BE6-EAA8-C8883C976AFE}" name="Threadgill, Melissa (OCA)" initials="MT" userId="S::melissa.threadgill@mass.gov::27e6841a-16d8-43cb-ae17-13e8f0a6dccf" providerId="AD"/>
  <p188:author id="{5545CD27-423D-9CB4-8CEC-3A8F58C09304}" name="Marte, Mishaliz (OCA)" initials="MM" userId="S::Mishaliz.Marte@mass.gov::501f92db-b964-4486-b527-c25ec13b80dd" providerId="AD"/>
  <p188:author id="{9D19F54C-0777-3088-D015-B0E0A2783196}" name="Pierre, Bessie (OCA)" initials="BP" userId="S::Bessie.Pierre@mass.gov::d2821f90-cd72-4c38-b36a-fb6cfc252087" providerId="AD"/>
  <p188:author id="{434C6B60-202A-24E5-E7D0-9C54F4A01A75}" name="Fertig, Ari (OCA)" initials="FA" userId="S::ari.fertig@mass.gov::b51edd91-c456-4471-87ce-d6f869d8dbd0" providerId="AD"/>
  <p188:author id="{B5E9F7AF-503A-40DA-18FD-CD78B90EC425}" name="Perry, Samantha C. (OCA)" initials="SP" userId="S::Samantha.C.Perry2@mass.gov::7eac4a10-0ae6-4455-9a06-caeabe6522d6" providerId="AD"/>
  <p188:author id="{E4C30CBA-7B86-7AF8-D3EB-A5D8690DCAC8}" name="Harcourt, Kendall (OCA)" initials="KH" userId="S::Kendall.Harcourt@mass.gov::c0101205-48c8-4933-8902-eeba4496bcad" providerId="AD"/>
  <p188:author id="{785176C4-CF88-3EEC-9B71-9F928BCBCB07}" name="Thomas, Bekah (OCA)" initials="BT" userId="S::Bekah.Thomas@mass.gov::6dbec78d-48b3-4b98-9a21-91049894cd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008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diagrams/_rels/data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5" Type="http://schemas.openxmlformats.org/officeDocument/2006/relationships/image" Target="../media/image30.sv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5" Type="http://schemas.openxmlformats.org/officeDocument/2006/relationships/image" Target="../media/image30.sv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A0B18-CE1D-482F-8F38-DD364F4D242E}" type="doc">
      <dgm:prSet loTypeId="urn:microsoft.com/office/officeart/2016/7/layout/LinearBlockProcessNumbered" loCatId="process" qsTypeId="urn:microsoft.com/office/officeart/2005/8/quickstyle/simple3" qsCatId="simple" csTypeId="urn:microsoft.com/office/officeart/2005/8/colors/colorful1" csCatId="colorful" phldr="1"/>
      <dgm:spPr/>
      <dgm:t>
        <a:bodyPr/>
        <a:lstStyle/>
        <a:p>
          <a:endParaRPr lang="en-US"/>
        </a:p>
      </dgm:t>
    </dgm:pt>
    <dgm:pt modelId="{27A0BBAE-85E4-45B6-B7E7-2ED99ADEC4CF}">
      <dgm:prSet custT="1"/>
      <dgm:spPr>
        <a:ln>
          <a:noFill/>
        </a:ln>
      </dgm:spPr>
      <dgm:t>
        <a:bodyPr/>
        <a:lstStyle/>
        <a:p>
          <a:r>
            <a:rPr lang="en-US" sz="1800" u="none">
              <a:solidFill>
                <a:schemeClr val="tx1"/>
              </a:solidFill>
              <a:latin typeface="Arial" panose="020B0604020202020204" pitchFamily="34" charset="0"/>
              <a:cs typeface="Arial" panose="020B0604020202020204" pitchFamily="34" charset="0"/>
            </a:rPr>
            <a:t>Understand and identify key risk factors contributing to drowning deaths among children with Autism Spectrum Disorder (ASD), with a focus on wandering and elopement behaviors.</a:t>
          </a:r>
        </a:p>
      </dgm:t>
    </dgm:pt>
    <dgm:pt modelId="{434ED653-7E50-413E-9B83-4EAAE338A8E9}" type="parTrans" cxnId="{4E07A9DE-C19D-4EEE-8410-4621AAA7B6AB}">
      <dgm:prSet/>
      <dgm:spPr/>
      <dgm:t>
        <a:bodyPr/>
        <a:lstStyle/>
        <a:p>
          <a:endParaRPr lang="en-US"/>
        </a:p>
      </dgm:t>
    </dgm:pt>
    <dgm:pt modelId="{6316DF4D-3F54-4A99-A5C7-746BA34AF9FB}" type="sibTrans" cxnId="{4E07A9DE-C19D-4EEE-8410-4621AAA7B6AB}">
      <dgm:prSet phldrT="01" phldr="0"/>
      <dgm:spPr/>
      <dgm:t>
        <a:bodyPr/>
        <a:lstStyle/>
        <a:p>
          <a:r>
            <a:rPr lang="en-US"/>
            <a:t>01</a:t>
          </a:r>
        </a:p>
      </dgm:t>
    </dgm:pt>
    <dgm:pt modelId="{D08A7C52-6A3D-4205-B29B-7AC066475E98}">
      <dgm:prSet custT="1"/>
      <dgm:spPr>
        <a:ln>
          <a:noFill/>
        </a:ln>
      </dgm:spPr>
      <dgm:t>
        <a:bodyPr/>
        <a:lstStyle/>
        <a:p>
          <a:r>
            <a:rPr lang="en-US" sz="1800" u="none">
              <a:solidFill>
                <a:schemeClr val="tx1"/>
              </a:solidFill>
              <a:latin typeface="Arial" panose="020B0604020202020204" pitchFamily="34" charset="0"/>
              <a:cs typeface="Arial" panose="020B0604020202020204" pitchFamily="34" charset="0"/>
            </a:rPr>
            <a:t>Describe evidence-based methods for preventing wandering and drowning in children with ASD, including therapeutic strategies, home safety modifications, and caregiver education.</a:t>
          </a:r>
        </a:p>
      </dgm:t>
    </dgm:pt>
    <dgm:pt modelId="{CB29115D-38FF-4DDD-9CC2-A17CD902EAFB}" type="parTrans" cxnId="{F721DF56-359F-435F-A5A7-6950A0CF66EC}">
      <dgm:prSet/>
      <dgm:spPr/>
      <dgm:t>
        <a:bodyPr/>
        <a:lstStyle/>
        <a:p>
          <a:endParaRPr lang="en-US"/>
        </a:p>
      </dgm:t>
    </dgm:pt>
    <dgm:pt modelId="{7620513E-2770-47B5-8BAF-70B27D3C2E54}" type="sibTrans" cxnId="{F721DF56-359F-435F-A5A7-6950A0CF66EC}">
      <dgm:prSet phldrT="02" phldr="0"/>
      <dgm:spPr/>
      <dgm:t>
        <a:bodyPr/>
        <a:lstStyle/>
        <a:p>
          <a:r>
            <a:rPr lang="en-US"/>
            <a:t>02</a:t>
          </a:r>
        </a:p>
      </dgm:t>
    </dgm:pt>
    <dgm:pt modelId="{8112C684-7E0E-437C-B334-B693F12D3D87}">
      <dgm:prSet custT="1"/>
      <dgm:spPr>
        <a:ln>
          <a:noFill/>
        </a:ln>
      </dgm:spPr>
      <dgm:t>
        <a:bodyPr/>
        <a:lstStyle/>
        <a:p>
          <a:r>
            <a:rPr lang="en-US" sz="1800" u="none">
              <a:solidFill>
                <a:schemeClr val="tx1"/>
              </a:solidFill>
              <a:latin typeface="Arial" panose="020B0604020202020204" pitchFamily="34" charset="0"/>
              <a:cs typeface="Arial" panose="020B0604020202020204" pitchFamily="34" charset="0"/>
            </a:rPr>
            <a:t>Demonstrate how to navigate and connect families to relevant resources, and services in Massachusetts that support drowning and wandering prevention for children with ASD.</a:t>
          </a:r>
        </a:p>
      </dgm:t>
    </dgm:pt>
    <dgm:pt modelId="{B15CF8FE-C781-4428-864C-A1858F76C876}" type="parTrans" cxnId="{7E0B0C9C-022B-418F-9C9C-FC8F498B3021}">
      <dgm:prSet/>
      <dgm:spPr/>
      <dgm:t>
        <a:bodyPr/>
        <a:lstStyle/>
        <a:p>
          <a:endParaRPr lang="en-US"/>
        </a:p>
      </dgm:t>
    </dgm:pt>
    <dgm:pt modelId="{27980D6D-71BF-4EF7-955B-1A91EE42F29F}" type="sibTrans" cxnId="{7E0B0C9C-022B-418F-9C9C-FC8F498B3021}">
      <dgm:prSet phldrT="03" phldr="0"/>
      <dgm:spPr/>
      <dgm:t>
        <a:bodyPr/>
        <a:lstStyle/>
        <a:p>
          <a:r>
            <a:rPr lang="en-US"/>
            <a:t>03</a:t>
          </a:r>
        </a:p>
      </dgm:t>
    </dgm:pt>
    <dgm:pt modelId="{8F739C7C-0926-471C-93F1-B5063389D4E9}" type="pres">
      <dgm:prSet presAssocID="{154A0B18-CE1D-482F-8F38-DD364F4D242E}" presName="Name0" presStyleCnt="0">
        <dgm:presLayoutVars>
          <dgm:animLvl val="lvl"/>
          <dgm:resizeHandles val="exact"/>
        </dgm:presLayoutVars>
      </dgm:prSet>
      <dgm:spPr/>
    </dgm:pt>
    <dgm:pt modelId="{29CF8BD3-6F11-4345-ABAC-70ADAA192BA5}" type="pres">
      <dgm:prSet presAssocID="{27A0BBAE-85E4-45B6-B7E7-2ED99ADEC4CF}" presName="compositeNode" presStyleCnt="0">
        <dgm:presLayoutVars>
          <dgm:bulletEnabled val="1"/>
        </dgm:presLayoutVars>
      </dgm:prSet>
      <dgm:spPr/>
    </dgm:pt>
    <dgm:pt modelId="{E195384A-0D4A-4A3A-923D-390E0C6C9D6D}" type="pres">
      <dgm:prSet presAssocID="{27A0BBAE-85E4-45B6-B7E7-2ED99ADEC4CF}" presName="bgRect" presStyleLbl="alignNode1" presStyleIdx="0" presStyleCnt="3"/>
      <dgm:spPr/>
    </dgm:pt>
    <dgm:pt modelId="{03BD2B89-8416-4D55-A608-6B590FCA3243}" type="pres">
      <dgm:prSet presAssocID="{6316DF4D-3F54-4A99-A5C7-746BA34AF9FB}" presName="sibTransNodeRect" presStyleLbl="alignNode1" presStyleIdx="0" presStyleCnt="3">
        <dgm:presLayoutVars>
          <dgm:chMax val="0"/>
          <dgm:bulletEnabled val="1"/>
        </dgm:presLayoutVars>
      </dgm:prSet>
      <dgm:spPr/>
    </dgm:pt>
    <dgm:pt modelId="{E6D621DF-041D-4EC8-9A08-C128D7A2962C}" type="pres">
      <dgm:prSet presAssocID="{27A0BBAE-85E4-45B6-B7E7-2ED99ADEC4CF}" presName="nodeRect" presStyleLbl="alignNode1" presStyleIdx="0" presStyleCnt="3">
        <dgm:presLayoutVars>
          <dgm:bulletEnabled val="1"/>
        </dgm:presLayoutVars>
      </dgm:prSet>
      <dgm:spPr/>
    </dgm:pt>
    <dgm:pt modelId="{FD5D2609-F4AD-4E1D-9727-6FC35167C27E}" type="pres">
      <dgm:prSet presAssocID="{6316DF4D-3F54-4A99-A5C7-746BA34AF9FB}" presName="sibTrans" presStyleCnt="0"/>
      <dgm:spPr/>
    </dgm:pt>
    <dgm:pt modelId="{CFF03A00-1C5F-4565-970C-24EBB1B49050}" type="pres">
      <dgm:prSet presAssocID="{D08A7C52-6A3D-4205-B29B-7AC066475E98}" presName="compositeNode" presStyleCnt="0">
        <dgm:presLayoutVars>
          <dgm:bulletEnabled val="1"/>
        </dgm:presLayoutVars>
      </dgm:prSet>
      <dgm:spPr/>
    </dgm:pt>
    <dgm:pt modelId="{1CEB5918-BA29-4814-A944-87B83629EDBB}" type="pres">
      <dgm:prSet presAssocID="{D08A7C52-6A3D-4205-B29B-7AC066475E98}" presName="bgRect" presStyleLbl="alignNode1" presStyleIdx="1" presStyleCnt="3"/>
      <dgm:spPr/>
    </dgm:pt>
    <dgm:pt modelId="{A1BD0C17-E0F0-4571-AB46-84DFC73BC892}" type="pres">
      <dgm:prSet presAssocID="{7620513E-2770-47B5-8BAF-70B27D3C2E54}" presName="sibTransNodeRect" presStyleLbl="alignNode1" presStyleIdx="1" presStyleCnt="3">
        <dgm:presLayoutVars>
          <dgm:chMax val="0"/>
          <dgm:bulletEnabled val="1"/>
        </dgm:presLayoutVars>
      </dgm:prSet>
      <dgm:spPr/>
    </dgm:pt>
    <dgm:pt modelId="{F905E76B-07C5-4396-8F45-F09DA59589A1}" type="pres">
      <dgm:prSet presAssocID="{D08A7C52-6A3D-4205-B29B-7AC066475E98}" presName="nodeRect" presStyleLbl="alignNode1" presStyleIdx="1" presStyleCnt="3">
        <dgm:presLayoutVars>
          <dgm:bulletEnabled val="1"/>
        </dgm:presLayoutVars>
      </dgm:prSet>
      <dgm:spPr/>
    </dgm:pt>
    <dgm:pt modelId="{EB359582-ADF4-48BF-B105-8E6E8D607C2A}" type="pres">
      <dgm:prSet presAssocID="{7620513E-2770-47B5-8BAF-70B27D3C2E54}" presName="sibTrans" presStyleCnt="0"/>
      <dgm:spPr/>
    </dgm:pt>
    <dgm:pt modelId="{78ABDF10-9C17-4207-85B7-A987BDD013B0}" type="pres">
      <dgm:prSet presAssocID="{8112C684-7E0E-437C-B334-B693F12D3D87}" presName="compositeNode" presStyleCnt="0">
        <dgm:presLayoutVars>
          <dgm:bulletEnabled val="1"/>
        </dgm:presLayoutVars>
      </dgm:prSet>
      <dgm:spPr/>
    </dgm:pt>
    <dgm:pt modelId="{F5EC5DC9-435A-4D6D-9FC6-724A719E056D}" type="pres">
      <dgm:prSet presAssocID="{8112C684-7E0E-437C-B334-B693F12D3D87}" presName="bgRect" presStyleLbl="alignNode1" presStyleIdx="2" presStyleCnt="3"/>
      <dgm:spPr/>
    </dgm:pt>
    <dgm:pt modelId="{8FC87726-0C6C-4A88-A7C4-E8F1FFB60A50}" type="pres">
      <dgm:prSet presAssocID="{27980D6D-71BF-4EF7-955B-1A91EE42F29F}" presName="sibTransNodeRect" presStyleLbl="alignNode1" presStyleIdx="2" presStyleCnt="3">
        <dgm:presLayoutVars>
          <dgm:chMax val="0"/>
          <dgm:bulletEnabled val="1"/>
        </dgm:presLayoutVars>
      </dgm:prSet>
      <dgm:spPr/>
    </dgm:pt>
    <dgm:pt modelId="{BC58C8F1-B111-4A7F-9429-9EFD55372D7E}" type="pres">
      <dgm:prSet presAssocID="{8112C684-7E0E-437C-B334-B693F12D3D87}" presName="nodeRect" presStyleLbl="alignNode1" presStyleIdx="2" presStyleCnt="3">
        <dgm:presLayoutVars>
          <dgm:bulletEnabled val="1"/>
        </dgm:presLayoutVars>
      </dgm:prSet>
      <dgm:spPr/>
    </dgm:pt>
  </dgm:ptLst>
  <dgm:cxnLst>
    <dgm:cxn modelId="{4FC9EA0F-F47A-41CF-9993-F4837EBC0421}" type="presOf" srcId="{27A0BBAE-85E4-45B6-B7E7-2ED99ADEC4CF}" destId="{E6D621DF-041D-4EC8-9A08-C128D7A2962C}" srcOrd="1" destOrd="0" presId="urn:microsoft.com/office/officeart/2016/7/layout/LinearBlockProcessNumbered"/>
    <dgm:cxn modelId="{6DAF9338-ABF0-4ADE-9816-B006E44DFDC2}" type="presOf" srcId="{D08A7C52-6A3D-4205-B29B-7AC066475E98}" destId="{F905E76B-07C5-4396-8F45-F09DA59589A1}" srcOrd="1" destOrd="0" presId="urn:microsoft.com/office/officeart/2016/7/layout/LinearBlockProcessNumbered"/>
    <dgm:cxn modelId="{A567446C-1BB8-4288-A691-AC71D93B19EE}" type="presOf" srcId="{6316DF4D-3F54-4A99-A5C7-746BA34AF9FB}" destId="{03BD2B89-8416-4D55-A608-6B590FCA3243}" srcOrd="0" destOrd="0" presId="urn:microsoft.com/office/officeart/2016/7/layout/LinearBlockProcessNumbered"/>
    <dgm:cxn modelId="{DE610450-1CA5-40E8-A865-23459AB46730}" type="presOf" srcId="{27980D6D-71BF-4EF7-955B-1A91EE42F29F}" destId="{8FC87726-0C6C-4A88-A7C4-E8F1FFB60A50}" srcOrd="0" destOrd="0" presId="urn:microsoft.com/office/officeart/2016/7/layout/LinearBlockProcessNumbered"/>
    <dgm:cxn modelId="{F721DF56-359F-435F-A5A7-6950A0CF66EC}" srcId="{154A0B18-CE1D-482F-8F38-DD364F4D242E}" destId="{D08A7C52-6A3D-4205-B29B-7AC066475E98}" srcOrd="1" destOrd="0" parTransId="{CB29115D-38FF-4DDD-9CC2-A17CD902EAFB}" sibTransId="{7620513E-2770-47B5-8BAF-70B27D3C2E54}"/>
    <dgm:cxn modelId="{0C2C9079-06FA-4A13-B6D9-808EBC8E9E6E}" type="presOf" srcId="{D08A7C52-6A3D-4205-B29B-7AC066475E98}" destId="{1CEB5918-BA29-4814-A944-87B83629EDBB}" srcOrd="0" destOrd="0" presId="urn:microsoft.com/office/officeart/2016/7/layout/LinearBlockProcessNumbered"/>
    <dgm:cxn modelId="{45302293-FCA6-48D4-8BBD-AE49855034FC}" type="presOf" srcId="{8112C684-7E0E-437C-B334-B693F12D3D87}" destId="{F5EC5DC9-435A-4D6D-9FC6-724A719E056D}" srcOrd="0" destOrd="0" presId="urn:microsoft.com/office/officeart/2016/7/layout/LinearBlockProcessNumbered"/>
    <dgm:cxn modelId="{7E0B0C9C-022B-418F-9C9C-FC8F498B3021}" srcId="{154A0B18-CE1D-482F-8F38-DD364F4D242E}" destId="{8112C684-7E0E-437C-B334-B693F12D3D87}" srcOrd="2" destOrd="0" parTransId="{B15CF8FE-C781-4428-864C-A1858F76C876}" sibTransId="{27980D6D-71BF-4EF7-955B-1A91EE42F29F}"/>
    <dgm:cxn modelId="{8F6143C2-7E75-46DA-98A2-FC61DAD015CA}" type="presOf" srcId="{27A0BBAE-85E4-45B6-B7E7-2ED99ADEC4CF}" destId="{E195384A-0D4A-4A3A-923D-390E0C6C9D6D}" srcOrd="0" destOrd="0" presId="urn:microsoft.com/office/officeart/2016/7/layout/LinearBlockProcessNumbered"/>
    <dgm:cxn modelId="{4C8AF3C7-0107-4834-A9EF-E92D44048813}" type="presOf" srcId="{7620513E-2770-47B5-8BAF-70B27D3C2E54}" destId="{A1BD0C17-E0F0-4571-AB46-84DFC73BC892}" srcOrd="0" destOrd="0" presId="urn:microsoft.com/office/officeart/2016/7/layout/LinearBlockProcessNumbered"/>
    <dgm:cxn modelId="{4E07A9DE-C19D-4EEE-8410-4621AAA7B6AB}" srcId="{154A0B18-CE1D-482F-8F38-DD364F4D242E}" destId="{27A0BBAE-85E4-45B6-B7E7-2ED99ADEC4CF}" srcOrd="0" destOrd="0" parTransId="{434ED653-7E50-413E-9B83-4EAAE338A8E9}" sibTransId="{6316DF4D-3F54-4A99-A5C7-746BA34AF9FB}"/>
    <dgm:cxn modelId="{2AFCF1DE-45A2-422D-89BD-9D570D0E013E}" type="presOf" srcId="{8112C684-7E0E-437C-B334-B693F12D3D87}" destId="{BC58C8F1-B111-4A7F-9429-9EFD55372D7E}" srcOrd="1" destOrd="0" presId="urn:microsoft.com/office/officeart/2016/7/layout/LinearBlockProcessNumbered"/>
    <dgm:cxn modelId="{1B8BC2E5-331C-432A-B022-1E2E508CBC38}" type="presOf" srcId="{154A0B18-CE1D-482F-8F38-DD364F4D242E}" destId="{8F739C7C-0926-471C-93F1-B5063389D4E9}" srcOrd="0" destOrd="0" presId="urn:microsoft.com/office/officeart/2016/7/layout/LinearBlockProcessNumbered"/>
    <dgm:cxn modelId="{335CD40F-9104-4174-9BDA-79A778976D4C}" type="presParOf" srcId="{8F739C7C-0926-471C-93F1-B5063389D4E9}" destId="{29CF8BD3-6F11-4345-ABAC-70ADAA192BA5}" srcOrd="0" destOrd="0" presId="urn:microsoft.com/office/officeart/2016/7/layout/LinearBlockProcessNumbered"/>
    <dgm:cxn modelId="{D7524FE8-7EF4-4BEB-8729-A53E15F08C0B}" type="presParOf" srcId="{29CF8BD3-6F11-4345-ABAC-70ADAA192BA5}" destId="{E195384A-0D4A-4A3A-923D-390E0C6C9D6D}" srcOrd="0" destOrd="0" presId="urn:microsoft.com/office/officeart/2016/7/layout/LinearBlockProcessNumbered"/>
    <dgm:cxn modelId="{8555ED4F-41FC-4B3D-9FDC-FD9BCC7AE13E}" type="presParOf" srcId="{29CF8BD3-6F11-4345-ABAC-70ADAA192BA5}" destId="{03BD2B89-8416-4D55-A608-6B590FCA3243}" srcOrd="1" destOrd="0" presId="urn:microsoft.com/office/officeart/2016/7/layout/LinearBlockProcessNumbered"/>
    <dgm:cxn modelId="{4E94DDEF-FDB0-4F9E-86F8-7D940DC9FCA3}" type="presParOf" srcId="{29CF8BD3-6F11-4345-ABAC-70ADAA192BA5}" destId="{E6D621DF-041D-4EC8-9A08-C128D7A2962C}" srcOrd="2" destOrd="0" presId="urn:microsoft.com/office/officeart/2016/7/layout/LinearBlockProcessNumbered"/>
    <dgm:cxn modelId="{DE7A2F19-B4D2-445D-B942-C91975E6D34D}" type="presParOf" srcId="{8F739C7C-0926-471C-93F1-B5063389D4E9}" destId="{FD5D2609-F4AD-4E1D-9727-6FC35167C27E}" srcOrd="1" destOrd="0" presId="urn:microsoft.com/office/officeart/2016/7/layout/LinearBlockProcessNumbered"/>
    <dgm:cxn modelId="{E3BD312F-5DE2-428D-A1F9-C443138632EA}" type="presParOf" srcId="{8F739C7C-0926-471C-93F1-B5063389D4E9}" destId="{CFF03A00-1C5F-4565-970C-24EBB1B49050}" srcOrd="2" destOrd="0" presId="urn:microsoft.com/office/officeart/2016/7/layout/LinearBlockProcessNumbered"/>
    <dgm:cxn modelId="{AEDF5D87-8730-4E61-9093-B41A34688983}" type="presParOf" srcId="{CFF03A00-1C5F-4565-970C-24EBB1B49050}" destId="{1CEB5918-BA29-4814-A944-87B83629EDBB}" srcOrd="0" destOrd="0" presId="urn:microsoft.com/office/officeart/2016/7/layout/LinearBlockProcessNumbered"/>
    <dgm:cxn modelId="{A614C033-816E-4F92-A937-5B5F39711C76}" type="presParOf" srcId="{CFF03A00-1C5F-4565-970C-24EBB1B49050}" destId="{A1BD0C17-E0F0-4571-AB46-84DFC73BC892}" srcOrd="1" destOrd="0" presId="urn:microsoft.com/office/officeart/2016/7/layout/LinearBlockProcessNumbered"/>
    <dgm:cxn modelId="{06882B81-CBDE-4908-BFC0-B8A6E44AB0D4}" type="presParOf" srcId="{CFF03A00-1C5F-4565-970C-24EBB1B49050}" destId="{F905E76B-07C5-4396-8F45-F09DA59589A1}" srcOrd="2" destOrd="0" presId="urn:microsoft.com/office/officeart/2016/7/layout/LinearBlockProcessNumbered"/>
    <dgm:cxn modelId="{CBB36987-2260-4284-BD90-CBB1B4DA6771}" type="presParOf" srcId="{8F739C7C-0926-471C-93F1-B5063389D4E9}" destId="{EB359582-ADF4-48BF-B105-8E6E8D607C2A}" srcOrd="3" destOrd="0" presId="urn:microsoft.com/office/officeart/2016/7/layout/LinearBlockProcessNumbered"/>
    <dgm:cxn modelId="{61977628-9C3F-48A8-9EDE-8DB2BAB19C53}" type="presParOf" srcId="{8F739C7C-0926-471C-93F1-B5063389D4E9}" destId="{78ABDF10-9C17-4207-85B7-A987BDD013B0}" srcOrd="4" destOrd="0" presId="urn:microsoft.com/office/officeart/2016/7/layout/LinearBlockProcessNumbered"/>
    <dgm:cxn modelId="{D83547C8-3B00-4D9D-9E2F-318BFFEA1160}" type="presParOf" srcId="{78ABDF10-9C17-4207-85B7-A987BDD013B0}" destId="{F5EC5DC9-435A-4D6D-9FC6-724A719E056D}" srcOrd="0" destOrd="0" presId="urn:microsoft.com/office/officeart/2016/7/layout/LinearBlockProcessNumbered"/>
    <dgm:cxn modelId="{A2238502-B2FF-4336-8EF5-FEC8C8A3A7D6}" type="presParOf" srcId="{78ABDF10-9C17-4207-85B7-A987BDD013B0}" destId="{8FC87726-0C6C-4A88-A7C4-E8F1FFB60A50}" srcOrd="1" destOrd="0" presId="urn:microsoft.com/office/officeart/2016/7/layout/LinearBlockProcessNumbered"/>
    <dgm:cxn modelId="{A1FE0B9A-333E-456F-A067-5F6745662AB1}" type="presParOf" srcId="{78ABDF10-9C17-4207-85B7-A987BDD013B0}" destId="{BC58C8F1-B111-4A7F-9429-9EFD55372D7E}"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E9762-E564-45DF-84DD-1A0B121E3880}"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80704DEA-1E0F-4F81-A233-2E7B45EBFEF5}">
      <dgm:prSet phldrT="[Text]" custT="1"/>
      <dgm:spPr/>
      <dgm:t>
        <a:bodyPr/>
        <a:lstStyle/>
        <a:p>
          <a:r>
            <a:rPr lang="en-US" sz="1700">
              <a:solidFill>
                <a:schemeClr val="tx1"/>
              </a:solidFill>
              <a:latin typeface="Arial" panose="020B0604020202020204" pitchFamily="34" charset="0"/>
              <a:cs typeface="Arial" panose="020B0604020202020204" pitchFamily="34" charset="0"/>
            </a:rPr>
            <a:t>Wandering</a:t>
          </a:r>
        </a:p>
      </dgm:t>
    </dgm:pt>
    <dgm:pt modelId="{6DA7F74B-B01A-4449-AF52-19B712078432}" type="parTrans" cxnId="{6AC56192-A0E8-4980-BBB3-F3C2E2D378F4}">
      <dgm:prSet/>
      <dgm:spPr/>
      <dgm:t>
        <a:bodyPr/>
        <a:lstStyle/>
        <a:p>
          <a:endParaRPr lang="en-US"/>
        </a:p>
      </dgm:t>
    </dgm:pt>
    <dgm:pt modelId="{8CAAA7EA-DD26-468C-9514-4B8A0634A038}" type="sibTrans" cxnId="{6AC56192-A0E8-4980-BBB3-F3C2E2D378F4}">
      <dgm:prSet/>
      <dgm:spPr/>
      <dgm:t>
        <a:bodyPr/>
        <a:lstStyle/>
        <a:p>
          <a:endParaRPr lang="en-US"/>
        </a:p>
      </dgm:t>
    </dgm:pt>
    <dgm:pt modelId="{60995654-9B89-4CAD-9A62-3951B0441F72}">
      <dgm:prSet phldrT="[Text]"/>
      <dgm:spPr/>
      <dgm:t>
        <a:bodyPr/>
        <a:lstStyle/>
        <a:p>
          <a:r>
            <a:rPr lang="en-US">
              <a:solidFill>
                <a:schemeClr val="tx1"/>
              </a:solidFill>
              <a:latin typeface="Arial" panose="020B0604020202020204" pitchFamily="34" charset="0"/>
              <a:cs typeface="Arial" panose="020B0604020202020204" pitchFamily="34" charset="0"/>
            </a:rPr>
            <a:t>Affinity for Water</a:t>
          </a:r>
        </a:p>
      </dgm:t>
    </dgm:pt>
    <dgm:pt modelId="{7F2AF1E3-2833-436B-8730-4D9752FCEBF2}" type="parTrans" cxnId="{ABE36FF9-21F7-49D2-BA71-1A0D69165416}">
      <dgm:prSet/>
      <dgm:spPr/>
      <dgm:t>
        <a:bodyPr/>
        <a:lstStyle/>
        <a:p>
          <a:endParaRPr lang="en-US"/>
        </a:p>
      </dgm:t>
    </dgm:pt>
    <dgm:pt modelId="{3966FB44-72BD-45CC-A0FB-051DF2F18975}" type="sibTrans" cxnId="{ABE36FF9-21F7-49D2-BA71-1A0D69165416}">
      <dgm:prSet/>
      <dgm:spPr/>
      <dgm:t>
        <a:bodyPr/>
        <a:lstStyle/>
        <a:p>
          <a:endParaRPr lang="en-US"/>
        </a:p>
      </dgm:t>
    </dgm:pt>
    <dgm:pt modelId="{009D22AF-C645-46D9-8F29-7790DAEE59DE}">
      <dgm:prSet phldrT="[Text]"/>
      <dgm:spPr/>
      <dgm:t>
        <a:bodyPr/>
        <a:lstStyle/>
        <a:p>
          <a:r>
            <a:rPr lang="en-US">
              <a:solidFill>
                <a:schemeClr val="tx1"/>
              </a:solidFill>
              <a:latin typeface="Arial" panose="020B0604020202020204" pitchFamily="34" charset="0"/>
              <a:cs typeface="Arial" panose="020B0604020202020204" pitchFamily="34" charset="0"/>
            </a:rPr>
            <a:t>Drowning Risk</a:t>
          </a:r>
        </a:p>
      </dgm:t>
    </dgm:pt>
    <dgm:pt modelId="{9E830BBF-78E7-4480-881F-D61819249D76}" type="parTrans" cxnId="{811C8B85-6BD1-4969-9580-5F3999C3284F}">
      <dgm:prSet/>
      <dgm:spPr/>
      <dgm:t>
        <a:bodyPr/>
        <a:lstStyle/>
        <a:p>
          <a:endParaRPr lang="en-US"/>
        </a:p>
      </dgm:t>
    </dgm:pt>
    <dgm:pt modelId="{146CC160-A968-418C-B641-BFBD4FC3343B}" type="sibTrans" cxnId="{811C8B85-6BD1-4969-9580-5F3999C3284F}">
      <dgm:prSet/>
      <dgm:spPr/>
      <dgm:t>
        <a:bodyPr/>
        <a:lstStyle/>
        <a:p>
          <a:endParaRPr lang="en-US"/>
        </a:p>
      </dgm:t>
    </dgm:pt>
    <dgm:pt modelId="{723B4185-932B-411B-9CE3-F0016850AC35}" type="pres">
      <dgm:prSet presAssocID="{52AE9762-E564-45DF-84DD-1A0B121E3880}" presName="Name0" presStyleCnt="0">
        <dgm:presLayoutVars>
          <dgm:chMax val="7"/>
          <dgm:chPref val="7"/>
          <dgm:dir/>
          <dgm:animLvl val="lvl"/>
        </dgm:presLayoutVars>
      </dgm:prSet>
      <dgm:spPr/>
    </dgm:pt>
    <dgm:pt modelId="{D4E7A7B3-41F4-41C6-9279-3C98A6D17B84}" type="pres">
      <dgm:prSet presAssocID="{80704DEA-1E0F-4F81-A233-2E7B45EBFEF5}" presName="Accent1" presStyleCnt="0"/>
      <dgm:spPr/>
    </dgm:pt>
    <dgm:pt modelId="{4044437C-AEC6-4988-B5E1-D8E25FDBC4B1}" type="pres">
      <dgm:prSet presAssocID="{80704DEA-1E0F-4F81-A233-2E7B45EBFEF5}" presName="Accent" presStyleLbl="node1" presStyleIdx="0" presStyleCnt="3"/>
      <dgm:spPr/>
    </dgm:pt>
    <dgm:pt modelId="{3924AAF4-8E05-45A5-A12A-B305257836E2}" type="pres">
      <dgm:prSet presAssocID="{80704DEA-1E0F-4F81-A233-2E7B45EBFEF5}" presName="Parent1" presStyleLbl="revTx" presStyleIdx="0" presStyleCnt="3">
        <dgm:presLayoutVars>
          <dgm:chMax val="1"/>
          <dgm:chPref val="1"/>
          <dgm:bulletEnabled val="1"/>
        </dgm:presLayoutVars>
      </dgm:prSet>
      <dgm:spPr/>
    </dgm:pt>
    <dgm:pt modelId="{FECB8F43-A28C-4327-830A-7A63FA201091}" type="pres">
      <dgm:prSet presAssocID="{60995654-9B89-4CAD-9A62-3951B0441F72}" presName="Accent2" presStyleCnt="0"/>
      <dgm:spPr/>
    </dgm:pt>
    <dgm:pt modelId="{463C5DC5-C026-4870-AC99-D9F4176AD707}" type="pres">
      <dgm:prSet presAssocID="{60995654-9B89-4CAD-9A62-3951B0441F72}" presName="Accent" presStyleLbl="node1" presStyleIdx="1" presStyleCnt="3"/>
      <dgm:spPr/>
    </dgm:pt>
    <dgm:pt modelId="{3BB16A1A-2642-49D8-9934-BF0BB8F7C024}" type="pres">
      <dgm:prSet presAssocID="{60995654-9B89-4CAD-9A62-3951B0441F72}" presName="Parent2" presStyleLbl="revTx" presStyleIdx="1" presStyleCnt="3">
        <dgm:presLayoutVars>
          <dgm:chMax val="1"/>
          <dgm:chPref val="1"/>
          <dgm:bulletEnabled val="1"/>
        </dgm:presLayoutVars>
      </dgm:prSet>
      <dgm:spPr/>
    </dgm:pt>
    <dgm:pt modelId="{B101C26E-9760-4B5F-AC84-B84116A59CDE}" type="pres">
      <dgm:prSet presAssocID="{009D22AF-C645-46D9-8F29-7790DAEE59DE}" presName="Accent3" presStyleCnt="0"/>
      <dgm:spPr/>
    </dgm:pt>
    <dgm:pt modelId="{23C12F20-4EC0-49BA-9E61-94889B0B2CF2}" type="pres">
      <dgm:prSet presAssocID="{009D22AF-C645-46D9-8F29-7790DAEE59DE}" presName="Accent" presStyleLbl="node1" presStyleIdx="2" presStyleCnt="3"/>
      <dgm:spPr/>
    </dgm:pt>
    <dgm:pt modelId="{AC3FBA80-47C3-4FA4-8CB3-6E2C3460CC47}" type="pres">
      <dgm:prSet presAssocID="{009D22AF-C645-46D9-8F29-7790DAEE59DE}" presName="Parent3" presStyleLbl="revTx" presStyleIdx="2" presStyleCnt="3">
        <dgm:presLayoutVars>
          <dgm:chMax val="1"/>
          <dgm:chPref val="1"/>
          <dgm:bulletEnabled val="1"/>
        </dgm:presLayoutVars>
      </dgm:prSet>
      <dgm:spPr/>
    </dgm:pt>
  </dgm:ptLst>
  <dgm:cxnLst>
    <dgm:cxn modelId="{CD274707-6FF0-4AE6-90D7-8934E4119B4D}" type="presOf" srcId="{60995654-9B89-4CAD-9A62-3951B0441F72}" destId="{3BB16A1A-2642-49D8-9934-BF0BB8F7C024}" srcOrd="0" destOrd="0" presId="urn:microsoft.com/office/officeart/2009/layout/CircleArrowProcess"/>
    <dgm:cxn modelId="{F2A8C414-366E-4433-B044-C78072415515}" type="presOf" srcId="{009D22AF-C645-46D9-8F29-7790DAEE59DE}" destId="{AC3FBA80-47C3-4FA4-8CB3-6E2C3460CC47}" srcOrd="0" destOrd="0" presId="urn:microsoft.com/office/officeart/2009/layout/CircleArrowProcess"/>
    <dgm:cxn modelId="{0ECE7362-F71C-4928-8B2E-066E560863F8}" type="presOf" srcId="{52AE9762-E564-45DF-84DD-1A0B121E3880}" destId="{723B4185-932B-411B-9CE3-F0016850AC35}" srcOrd="0" destOrd="0" presId="urn:microsoft.com/office/officeart/2009/layout/CircleArrowProcess"/>
    <dgm:cxn modelId="{811C8B85-6BD1-4969-9580-5F3999C3284F}" srcId="{52AE9762-E564-45DF-84DD-1A0B121E3880}" destId="{009D22AF-C645-46D9-8F29-7790DAEE59DE}" srcOrd="2" destOrd="0" parTransId="{9E830BBF-78E7-4480-881F-D61819249D76}" sibTransId="{146CC160-A968-418C-B641-BFBD4FC3343B}"/>
    <dgm:cxn modelId="{6AC56192-A0E8-4980-BBB3-F3C2E2D378F4}" srcId="{52AE9762-E564-45DF-84DD-1A0B121E3880}" destId="{80704DEA-1E0F-4F81-A233-2E7B45EBFEF5}" srcOrd="0" destOrd="0" parTransId="{6DA7F74B-B01A-4449-AF52-19B712078432}" sibTransId="{8CAAA7EA-DD26-468C-9514-4B8A0634A038}"/>
    <dgm:cxn modelId="{ABE36FF9-21F7-49D2-BA71-1A0D69165416}" srcId="{52AE9762-E564-45DF-84DD-1A0B121E3880}" destId="{60995654-9B89-4CAD-9A62-3951B0441F72}" srcOrd="1" destOrd="0" parTransId="{7F2AF1E3-2833-436B-8730-4D9752FCEBF2}" sibTransId="{3966FB44-72BD-45CC-A0FB-051DF2F18975}"/>
    <dgm:cxn modelId="{739F68FA-7ADA-45D5-806A-F8102E8A61E9}" type="presOf" srcId="{80704DEA-1E0F-4F81-A233-2E7B45EBFEF5}" destId="{3924AAF4-8E05-45A5-A12A-B305257836E2}" srcOrd="0" destOrd="0" presId="urn:microsoft.com/office/officeart/2009/layout/CircleArrowProcess"/>
    <dgm:cxn modelId="{8E47F3B6-ED92-40E8-BF4D-B7F047565EAC}" type="presParOf" srcId="{723B4185-932B-411B-9CE3-F0016850AC35}" destId="{D4E7A7B3-41F4-41C6-9279-3C98A6D17B84}" srcOrd="0" destOrd="0" presId="urn:microsoft.com/office/officeart/2009/layout/CircleArrowProcess"/>
    <dgm:cxn modelId="{4642F61C-E7F9-46DD-90D0-660674800942}" type="presParOf" srcId="{D4E7A7B3-41F4-41C6-9279-3C98A6D17B84}" destId="{4044437C-AEC6-4988-B5E1-D8E25FDBC4B1}" srcOrd="0" destOrd="0" presId="urn:microsoft.com/office/officeart/2009/layout/CircleArrowProcess"/>
    <dgm:cxn modelId="{825C57BF-D789-49C3-B5F2-AF5C9702B013}" type="presParOf" srcId="{723B4185-932B-411B-9CE3-F0016850AC35}" destId="{3924AAF4-8E05-45A5-A12A-B305257836E2}" srcOrd="1" destOrd="0" presId="urn:microsoft.com/office/officeart/2009/layout/CircleArrowProcess"/>
    <dgm:cxn modelId="{E2BF4737-8051-4906-8361-B3086F99EFCF}" type="presParOf" srcId="{723B4185-932B-411B-9CE3-F0016850AC35}" destId="{FECB8F43-A28C-4327-830A-7A63FA201091}" srcOrd="2" destOrd="0" presId="urn:microsoft.com/office/officeart/2009/layout/CircleArrowProcess"/>
    <dgm:cxn modelId="{16B91CB5-B1A5-4057-8C6F-16F011BCCC3A}" type="presParOf" srcId="{FECB8F43-A28C-4327-830A-7A63FA201091}" destId="{463C5DC5-C026-4870-AC99-D9F4176AD707}" srcOrd="0" destOrd="0" presId="urn:microsoft.com/office/officeart/2009/layout/CircleArrowProcess"/>
    <dgm:cxn modelId="{DA0BBD35-5040-4B84-8C5C-C65375687E31}" type="presParOf" srcId="{723B4185-932B-411B-9CE3-F0016850AC35}" destId="{3BB16A1A-2642-49D8-9934-BF0BB8F7C024}" srcOrd="3" destOrd="0" presId="urn:microsoft.com/office/officeart/2009/layout/CircleArrowProcess"/>
    <dgm:cxn modelId="{E9689CA7-9CC7-4FD3-B496-186A3CB9B730}" type="presParOf" srcId="{723B4185-932B-411B-9CE3-F0016850AC35}" destId="{B101C26E-9760-4B5F-AC84-B84116A59CDE}" srcOrd="4" destOrd="0" presId="urn:microsoft.com/office/officeart/2009/layout/CircleArrowProcess"/>
    <dgm:cxn modelId="{F98094E3-3D5C-40C3-8D2C-620B0628FB4E}" type="presParOf" srcId="{B101C26E-9760-4B5F-AC84-B84116A59CDE}" destId="{23C12F20-4EC0-49BA-9E61-94889B0B2CF2}" srcOrd="0" destOrd="0" presId="urn:microsoft.com/office/officeart/2009/layout/CircleArrowProcess"/>
    <dgm:cxn modelId="{43E03916-D1C7-4143-A235-89055BF6554D}" type="presParOf" srcId="{723B4185-932B-411B-9CE3-F0016850AC35}" destId="{AC3FBA80-47C3-4FA4-8CB3-6E2C3460CC4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A18F3-EB06-454C-8655-4DFFF3A9410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883B030-C397-43B2-83FF-EF0ED2E7EA51}">
      <dgm:prSet custT="1"/>
      <dgm:spPr/>
      <dgm:t>
        <a:bodyPr/>
        <a:lstStyle/>
        <a:p>
          <a:pPr>
            <a:lnSpc>
              <a:spcPct val="100000"/>
            </a:lnSpc>
            <a:defRPr cap="all"/>
          </a:pPr>
          <a:r>
            <a:rPr lang="en-US" sz="2000" b="0" i="0">
              <a:solidFill>
                <a:schemeClr val="tx1"/>
              </a:solidFill>
              <a:latin typeface="Arial" panose="020B0604020202020204" pitchFamily="34" charset="0"/>
              <a:cs typeface="Arial" panose="020B0604020202020204" pitchFamily="34" charset="0"/>
            </a:rPr>
            <a:t>Home modifications</a:t>
          </a:r>
        </a:p>
      </dgm:t>
    </dgm:pt>
    <dgm:pt modelId="{F57F6DE3-049F-4AEA-951D-52357C510EF8}" type="parTrans" cxnId="{79DA8F8C-0DB4-428C-94D5-416EBCC3AEE3}">
      <dgm:prSet/>
      <dgm:spPr/>
      <dgm:t>
        <a:bodyPr/>
        <a:lstStyle/>
        <a:p>
          <a:endParaRPr lang="en-US">
            <a:latin typeface="Arial" panose="020B0604020202020204" pitchFamily="34" charset="0"/>
            <a:cs typeface="Arial" panose="020B0604020202020204" pitchFamily="34" charset="0"/>
          </a:endParaRPr>
        </a:p>
      </dgm:t>
    </dgm:pt>
    <dgm:pt modelId="{7765A8AE-C835-426A-BE28-42EE1288CE09}" type="sibTrans" cxnId="{79DA8F8C-0DB4-428C-94D5-416EBCC3AEE3}">
      <dgm:prSet/>
      <dgm:spPr/>
      <dgm:t>
        <a:bodyPr/>
        <a:lstStyle/>
        <a:p>
          <a:endParaRPr lang="en-US">
            <a:latin typeface="Arial" panose="020B0604020202020204" pitchFamily="34" charset="0"/>
            <a:cs typeface="Arial" panose="020B0604020202020204" pitchFamily="34" charset="0"/>
          </a:endParaRPr>
        </a:p>
      </dgm:t>
    </dgm:pt>
    <dgm:pt modelId="{689AC339-249F-4463-9623-D8F8B30FDB78}">
      <dgm:prSet custT="1"/>
      <dgm:spPr/>
      <dgm:t>
        <a:bodyPr/>
        <a:lstStyle/>
        <a:p>
          <a:pPr>
            <a:lnSpc>
              <a:spcPct val="100000"/>
            </a:lnSpc>
            <a:defRPr cap="all"/>
          </a:pPr>
          <a:r>
            <a:rPr lang="en-US" sz="2000" b="0" i="0">
              <a:solidFill>
                <a:schemeClr val="tx1"/>
              </a:solidFill>
              <a:latin typeface="Arial" panose="020B0604020202020204" pitchFamily="34" charset="0"/>
              <a:cs typeface="Arial" panose="020B0604020202020204" pitchFamily="34" charset="0"/>
            </a:rPr>
            <a:t>Therapies</a:t>
          </a:r>
        </a:p>
      </dgm:t>
    </dgm:pt>
    <dgm:pt modelId="{569C9C0E-56E6-4F96-B5D4-F81F099F5F89}" type="parTrans" cxnId="{677182DA-04F6-4BBA-B4CC-A472F65CC355}">
      <dgm:prSet/>
      <dgm:spPr/>
      <dgm:t>
        <a:bodyPr/>
        <a:lstStyle/>
        <a:p>
          <a:endParaRPr lang="en-US">
            <a:latin typeface="Arial" panose="020B0604020202020204" pitchFamily="34" charset="0"/>
            <a:cs typeface="Arial" panose="020B0604020202020204" pitchFamily="34" charset="0"/>
          </a:endParaRPr>
        </a:p>
      </dgm:t>
    </dgm:pt>
    <dgm:pt modelId="{904E69AC-6798-4309-A6A2-A720B1D06707}" type="sibTrans" cxnId="{677182DA-04F6-4BBA-B4CC-A472F65CC355}">
      <dgm:prSet/>
      <dgm:spPr/>
      <dgm:t>
        <a:bodyPr/>
        <a:lstStyle/>
        <a:p>
          <a:endParaRPr lang="en-US">
            <a:latin typeface="Arial" panose="020B0604020202020204" pitchFamily="34" charset="0"/>
            <a:cs typeface="Arial" panose="020B0604020202020204" pitchFamily="34" charset="0"/>
          </a:endParaRPr>
        </a:p>
      </dgm:t>
    </dgm:pt>
    <dgm:pt modelId="{5E4E875C-0CA8-4944-83E4-824509799965}">
      <dgm:prSet custT="1"/>
      <dgm:spPr/>
      <dgm:t>
        <a:bodyPr/>
        <a:lstStyle/>
        <a:p>
          <a:pPr>
            <a:lnSpc>
              <a:spcPct val="100000"/>
            </a:lnSpc>
            <a:defRPr cap="all"/>
          </a:pPr>
          <a:r>
            <a:rPr lang="en-US" sz="2000" b="0" i="0">
              <a:solidFill>
                <a:schemeClr val="tx1"/>
              </a:solidFill>
              <a:latin typeface="Arial" panose="020B0604020202020204" pitchFamily="34" charset="0"/>
              <a:cs typeface="Arial" panose="020B0604020202020204" pitchFamily="34" charset="0"/>
            </a:rPr>
            <a:t>Tracking &amp; Monitoring Devices</a:t>
          </a:r>
        </a:p>
      </dgm:t>
    </dgm:pt>
    <dgm:pt modelId="{77ED5938-DFC7-49A5-9C28-268536CF32E2}" type="parTrans" cxnId="{77D2BF69-7DF6-4DB9-840D-1844AA8E6785}">
      <dgm:prSet/>
      <dgm:spPr/>
      <dgm:t>
        <a:bodyPr/>
        <a:lstStyle/>
        <a:p>
          <a:endParaRPr lang="en-US">
            <a:latin typeface="Arial" panose="020B0604020202020204" pitchFamily="34" charset="0"/>
            <a:cs typeface="Arial" panose="020B0604020202020204" pitchFamily="34" charset="0"/>
          </a:endParaRPr>
        </a:p>
      </dgm:t>
    </dgm:pt>
    <dgm:pt modelId="{D403D6A9-2DE2-46CC-96C7-7DD3648DF666}" type="sibTrans" cxnId="{77D2BF69-7DF6-4DB9-840D-1844AA8E6785}">
      <dgm:prSet/>
      <dgm:spPr/>
      <dgm:t>
        <a:bodyPr/>
        <a:lstStyle/>
        <a:p>
          <a:endParaRPr lang="en-US">
            <a:latin typeface="Arial" panose="020B0604020202020204" pitchFamily="34" charset="0"/>
            <a:cs typeface="Arial" panose="020B0604020202020204" pitchFamily="34" charset="0"/>
          </a:endParaRPr>
        </a:p>
      </dgm:t>
    </dgm:pt>
    <dgm:pt modelId="{DEE62170-895D-48F8-8385-36C879BD2092}">
      <dgm:prSet custT="1"/>
      <dgm:spPr/>
      <dgm:t>
        <a:bodyPr/>
        <a:lstStyle/>
        <a:p>
          <a:pPr>
            <a:lnSpc>
              <a:spcPct val="100000"/>
            </a:lnSpc>
            <a:defRPr cap="all"/>
          </a:pPr>
          <a:r>
            <a:rPr lang="en-US" sz="2000" b="0" i="0">
              <a:solidFill>
                <a:schemeClr val="tx1"/>
              </a:solidFill>
              <a:latin typeface="Arial" panose="020B0604020202020204" pitchFamily="34" charset="0"/>
              <a:cs typeface="Arial" panose="020B0604020202020204" pitchFamily="34" charset="0"/>
            </a:rPr>
            <a:t>Educating First Responders</a:t>
          </a:r>
        </a:p>
      </dgm:t>
    </dgm:pt>
    <dgm:pt modelId="{BA25C218-95F3-42B3-88FA-8F75F6A73E10}" type="parTrans" cxnId="{615D7A22-27E8-40C2-AB8A-56080878EED2}">
      <dgm:prSet/>
      <dgm:spPr/>
      <dgm:t>
        <a:bodyPr/>
        <a:lstStyle/>
        <a:p>
          <a:endParaRPr lang="en-US">
            <a:latin typeface="Arial" panose="020B0604020202020204" pitchFamily="34" charset="0"/>
            <a:cs typeface="Arial" panose="020B0604020202020204" pitchFamily="34" charset="0"/>
          </a:endParaRPr>
        </a:p>
      </dgm:t>
    </dgm:pt>
    <dgm:pt modelId="{17409520-0E31-461D-B095-780680134F19}" type="sibTrans" cxnId="{615D7A22-27E8-40C2-AB8A-56080878EED2}">
      <dgm:prSet/>
      <dgm:spPr/>
      <dgm:t>
        <a:bodyPr/>
        <a:lstStyle/>
        <a:p>
          <a:endParaRPr lang="en-US">
            <a:latin typeface="Arial" panose="020B0604020202020204" pitchFamily="34" charset="0"/>
            <a:cs typeface="Arial" panose="020B0604020202020204" pitchFamily="34" charset="0"/>
          </a:endParaRPr>
        </a:p>
      </dgm:t>
    </dgm:pt>
    <dgm:pt modelId="{B856989D-8E8C-4339-96E3-8E1411E85EE7}">
      <dgm:prSet custT="1"/>
      <dgm:spPr/>
      <dgm:t>
        <a:bodyPr/>
        <a:lstStyle/>
        <a:p>
          <a:pPr>
            <a:lnSpc>
              <a:spcPct val="100000"/>
            </a:lnSpc>
            <a:defRPr cap="all"/>
          </a:pPr>
          <a:r>
            <a:rPr lang="en-US" sz="2000" b="0" i="0">
              <a:solidFill>
                <a:schemeClr val="tx1"/>
              </a:solidFill>
              <a:latin typeface="Arial" panose="020B0604020202020204" pitchFamily="34" charset="0"/>
              <a:cs typeface="Arial" panose="020B0604020202020204" pitchFamily="34" charset="0"/>
            </a:rPr>
            <a:t>Safe Water Habits</a:t>
          </a:r>
        </a:p>
      </dgm:t>
    </dgm:pt>
    <dgm:pt modelId="{F3A749BB-464D-47DC-920A-137F90DC7BF9}" type="parTrans" cxnId="{84A08669-7DCA-4344-B74D-9AB7C4D31ED3}">
      <dgm:prSet/>
      <dgm:spPr/>
      <dgm:t>
        <a:bodyPr/>
        <a:lstStyle/>
        <a:p>
          <a:endParaRPr lang="en-US">
            <a:latin typeface="Arial" panose="020B0604020202020204" pitchFamily="34" charset="0"/>
            <a:cs typeface="Arial" panose="020B0604020202020204" pitchFamily="34" charset="0"/>
          </a:endParaRPr>
        </a:p>
      </dgm:t>
    </dgm:pt>
    <dgm:pt modelId="{679153FD-C3D1-4EB8-AACB-B1A589D949B7}" type="sibTrans" cxnId="{84A08669-7DCA-4344-B74D-9AB7C4D31ED3}">
      <dgm:prSet/>
      <dgm:spPr/>
      <dgm:t>
        <a:bodyPr/>
        <a:lstStyle/>
        <a:p>
          <a:endParaRPr lang="en-US">
            <a:latin typeface="Arial" panose="020B0604020202020204" pitchFamily="34" charset="0"/>
            <a:cs typeface="Arial" panose="020B0604020202020204" pitchFamily="34" charset="0"/>
          </a:endParaRPr>
        </a:p>
      </dgm:t>
    </dgm:pt>
    <dgm:pt modelId="{D25FD7F0-7431-451D-9C7A-36599F0CB3D1}" type="pres">
      <dgm:prSet presAssocID="{DBBA18F3-EB06-454C-8655-4DFFF3A9410E}" presName="root" presStyleCnt="0">
        <dgm:presLayoutVars>
          <dgm:dir/>
          <dgm:resizeHandles val="exact"/>
        </dgm:presLayoutVars>
      </dgm:prSet>
      <dgm:spPr/>
    </dgm:pt>
    <dgm:pt modelId="{B4278647-8BA6-4A4D-B5E2-09B504615AB8}" type="pres">
      <dgm:prSet presAssocID="{5883B030-C397-43B2-83FF-EF0ED2E7EA51}" presName="compNode" presStyleCnt="0"/>
      <dgm:spPr/>
    </dgm:pt>
    <dgm:pt modelId="{C4E27293-F8D3-4EB4-A2E7-5B3D7F8CC2E5}" type="pres">
      <dgm:prSet presAssocID="{5883B030-C397-43B2-83FF-EF0ED2E7EA51}" presName="iconBgRect" presStyleLbl="bgShp" presStyleIdx="0" presStyleCnt="5" custLinFactNeighborX="3920" custLinFactNeighborY="5794"/>
      <dgm:spPr>
        <a:prstGeom prst="round2DiagRect">
          <a:avLst>
            <a:gd name="adj1" fmla="val 29727"/>
            <a:gd name="adj2" fmla="val 0"/>
          </a:avLst>
        </a:prstGeom>
      </dgm:spPr>
    </dgm:pt>
    <dgm:pt modelId="{962198F3-A066-43A0-B49C-C3D219D89145}" type="pres">
      <dgm:prSet presAssocID="{5883B030-C397-43B2-83FF-EF0ED2E7EA51}"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ouse"/>
        </a:ext>
      </dgm:extLst>
    </dgm:pt>
    <dgm:pt modelId="{7AFBC76D-1AFE-4F46-934C-522777C56609}" type="pres">
      <dgm:prSet presAssocID="{5883B030-C397-43B2-83FF-EF0ED2E7EA51}" presName="spaceRect" presStyleCnt="0"/>
      <dgm:spPr/>
    </dgm:pt>
    <dgm:pt modelId="{F9ED8D98-9822-4709-822C-01CC05A947E9}" type="pres">
      <dgm:prSet presAssocID="{5883B030-C397-43B2-83FF-EF0ED2E7EA51}" presName="textRect" presStyleLbl="revTx" presStyleIdx="0" presStyleCnt="5" custScaleX="123456" custScaleY="112001">
        <dgm:presLayoutVars>
          <dgm:chMax val="1"/>
          <dgm:chPref val="1"/>
        </dgm:presLayoutVars>
      </dgm:prSet>
      <dgm:spPr/>
    </dgm:pt>
    <dgm:pt modelId="{6BC7D2D6-6525-4706-AA21-2B875F476DDE}" type="pres">
      <dgm:prSet presAssocID="{7765A8AE-C835-426A-BE28-42EE1288CE09}" presName="sibTrans" presStyleCnt="0"/>
      <dgm:spPr/>
    </dgm:pt>
    <dgm:pt modelId="{EADF8FAA-DE53-4DF1-9024-46FFD620B846}" type="pres">
      <dgm:prSet presAssocID="{689AC339-249F-4463-9623-D8F8B30FDB78}" presName="compNode" presStyleCnt="0"/>
      <dgm:spPr/>
    </dgm:pt>
    <dgm:pt modelId="{E00180C8-2783-43C6-83B2-F090FF5E59A7}" type="pres">
      <dgm:prSet presAssocID="{689AC339-249F-4463-9623-D8F8B30FDB78}" presName="iconBgRect" presStyleLbl="bgShp" presStyleIdx="1" presStyleCnt="5"/>
      <dgm:spPr>
        <a:prstGeom prst="round2DiagRect">
          <a:avLst>
            <a:gd name="adj1" fmla="val 29727"/>
            <a:gd name="adj2" fmla="val 0"/>
          </a:avLst>
        </a:prstGeom>
        <a:solidFill>
          <a:schemeClr val="accent5"/>
        </a:solidFill>
        <a:ln>
          <a:solidFill>
            <a:schemeClr val="accent1"/>
          </a:solidFill>
        </a:ln>
      </dgm:spPr>
    </dgm:pt>
    <dgm:pt modelId="{D0740FE3-53B7-4A25-89DB-2D35CA8037A0}" type="pres">
      <dgm:prSet presAssocID="{689AC339-249F-4463-9623-D8F8B30FDB78}" presName="iconRect" presStyleLbl="node1" presStyleIdx="1" presStyleCnt="5"/>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Badge with solid fill"/>
        </a:ext>
      </dgm:extLst>
    </dgm:pt>
    <dgm:pt modelId="{5F280B53-3FAC-4722-930C-6625EF109A79}" type="pres">
      <dgm:prSet presAssocID="{689AC339-249F-4463-9623-D8F8B30FDB78}" presName="spaceRect" presStyleCnt="0"/>
      <dgm:spPr/>
    </dgm:pt>
    <dgm:pt modelId="{5F9CEC10-65A9-419A-A7D5-7338D0D32E15}" type="pres">
      <dgm:prSet presAssocID="{689AC339-249F-4463-9623-D8F8B30FDB78}" presName="textRect" presStyleLbl="revTx" presStyleIdx="1" presStyleCnt="5">
        <dgm:presLayoutVars>
          <dgm:chMax val="1"/>
          <dgm:chPref val="1"/>
        </dgm:presLayoutVars>
      </dgm:prSet>
      <dgm:spPr/>
    </dgm:pt>
    <dgm:pt modelId="{9A8751D2-9D75-4F39-9EDD-32324B778233}" type="pres">
      <dgm:prSet presAssocID="{904E69AC-6798-4309-A6A2-A720B1D06707}" presName="sibTrans" presStyleCnt="0"/>
      <dgm:spPr/>
    </dgm:pt>
    <dgm:pt modelId="{C10F63FB-91F5-4BAC-A0DC-0860B6F309BB}" type="pres">
      <dgm:prSet presAssocID="{5E4E875C-0CA8-4944-83E4-824509799965}" presName="compNode" presStyleCnt="0"/>
      <dgm:spPr/>
    </dgm:pt>
    <dgm:pt modelId="{953944DC-3343-4933-B192-F408C05EA87F}" type="pres">
      <dgm:prSet presAssocID="{5E4E875C-0CA8-4944-83E4-824509799965}" presName="iconBgRect" presStyleLbl="bgShp" presStyleIdx="2" presStyleCnt="5"/>
      <dgm:spPr>
        <a:prstGeom prst="round2DiagRect">
          <a:avLst>
            <a:gd name="adj1" fmla="val 29727"/>
            <a:gd name="adj2" fmla="val 0"/>
          </a:avLst>
        </a:prstGeom>
      </dgm:spPr>
    </dgm:pt>
    <dgm:pt modelId="{F4D0BC7C-A4E8-49E6-9B81-BBFC6BD4FD1F}" type="pres">
      <dgm:prSet presAssocID="{5E4E875C-0CA8-4944-83E4-824509799965}" presName="iconRect" presStyleLbl="node1" presStyleIdx="2" presStyleCnt="5"/>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Watch with solid fill"/>
        </a:ext>
      </dgm:extLst>
    </dgm:pt>
    <dgm:pt modelId="{A6C49C89-2B62-4F45-A0B5-6AF25A88EB45}" type="pres">
      <dgm:prSet presAssocID="{5E4E875C-0CA8-4944-83E4-824509799965}" presName="spaceRect" presStyleCnt="0"/>
      <dgm:spPr/>
    </dgm:pt>
    <dgm:pt modelId="{70B19BCE-236B-4635-801C-17A891707A5B}" type="pres">
      <dgm:prSet presAssocID="{5E4E875C-0CA8-4944-83E4-824509799965}" presName="textRect" presStyleLbl="revTx" presStyleIdx="2" presStyleCnt="5">
        <dgm:presLayoutVars>
          <dgm:chMax val="1"/>
          <dgm:chPref val="1"/>
        </dgm:presLayoutVars>
      </dgm:prSet>
      <dgm:spPr/>
    </dgm:pt>
    <dgm:pt modelId="{21A5880F-5922-4520-A9D7-05DF1BA9089E}" type="pres">
      <dgm:prSet presAssocID="{D403D6A9-2DE2-46CC-96C7-7DD3648DF666}" presName="sibTrans" presStyleCnt="0"/>
      <dgm:spPr/>
    </dgm:pt>
    <dgm:pt modelId="{7AED2093-B211-4BBD-8854-3A4904D9F353}" type="pres">
      <dgm:prSet presAssocID="{DEE62170-895D-48F8-8385-36C879BD2092}" presName="compNode" presStyleCnt="0"/>
      <dgm:spPr/>
    </dgm:pt>
    <dgm:pt modelId="{93A72089-0CF4-4AD7-B82E-E9D21E702F25}" type="pres">
      <dgm:prSet presAssocID="{DEE62170-895D-48F8-8385-36C879BD2092}" presName="iconBgRect" presStyleLbl="bgShp" presStyleIdx="3" presStyleCnt="5"/>
      <dgm:spPr>
        <a:prstGeom prst="round2DiagRect">
          <a:avLst>
            <a:gd name="adj1" fmla="val 29727"/>
            <a:gd name="adj2" fmla="val 0"/>
          </a:avLst>
        </a:prstGeom>
      </dgm:spPr>
    </dgm:pt>
    <dgm:pt modelId="{E2EA7AA0-EF5C-4FBC-9623-FDB431B7F139}" type="pres">
      <dgm:prSet presAssocID="{DEE62170-895D-48F8-8385-36C879BD2092}"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203B7E03-058E-4EA3-BBE1-879BE4CEFB1F}" type="pres">
      <dgm:prSet presAssocID="{DEE62170-895D-48F8-8385-36C879BD2092}" presName="spaceRect" presStyleCnt="0"/>
      <dgm:spPr/>
    </dgm:pt>
    <dgm:pt modelId="{D806008C-6FFD-418C-A59A-1B61ACBD546C}" type="pres">
      <dgm:prSet presAssocID="{DEE62170-895D-48F8-8385-36C879BD2092}" presName="textRect" presStyleLbl="revTx" presStyleIdx="3" presStyleCnt="5">
        <dgm:presLayoutVars>
          <dgm:chMax val="1"/>
          <dgm:chPref val="1"/>
        </dgm:presLayoutVars>
      </dgm:prSet>
      <dgm:spPr/>
    </dgm:pt>
    <dgm:pt modelId="{3960FFB4-BB14-46C2-97FC-8AB45EF31335}" type="pres">
      <dgm:prSet presAssocID="{17409520-0E31-461D-B095-780680134F19}" presName="sibTrans" presStyleCnt="0"/>
      <dgm:spPr/>
    </dgm:pt>
    <dgm:pt modelId="{751EC3B6-7E4F-48B8-8F8E-74797D59E54A}" type="pres">
      <dgm:prSet presAssocID="{B856989D-8E8C-4339-96E3-8E1411E85EE7}" presName="compNode" presStyleCnt="0"/>
      <dgm:spPr/>
    </dgm:pt>
    <dgm:pt modelId="{90E92ECA-7B1F-490B-AD31-4C53D36BBCF2}" type="pres">
      <dgm:prSet presAssocID="{B856989D-8E8C-4339-96E3-8E1411E85EE7}" presName="iconBgRect" presStyleLbl="bgShp" presStyleIdx="4" presStyleCnt="5"/>
      <dgm:spPr>
        <a:prstGeom prst="round2DiagRect">
          <a:avLst>
            <a:gd name="adj1" fmla="val 29727"/>
            <a:gd name="adj2" fmla="val 0"/>
          </a:avLst>
        </a:prstGeom>
      </dgm:spPr>
    </dgm:pt>
    <dgm:pt modelId="{F786442C-D8B6-496B-8C1A-CE2CA4D5542E}" type="pres">
      <dgm:prSet presAssocID="{B856989D-8E8C-4339-96E3-8E1411E85EE7}"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Bathtub with solid fill"/>
        </a:ext>
      </dgm:extLst>
    </dgm:pt>
    <dgm:pt modelId="{9EFB21AB-50D5-4C9B-9A05-C91F6FF2804E}" type="pres">
      <dgm:prSet presAssocID="{B856989D-8E8C-4339-96E3-8E1411E85EE7}" presName="spaceRect" presStyleCnt="0"/>
      <dgm:spPr/>
    </dgm:pt>
    <dgm:pt modelId="{7963EE9F-BCF6-43D8-AE53-647C038D44FD}" type="pres">
      <dgm:prSet presAssocID="{B856989D-8E8C-4339-96E3-8E1411E85EE7}" presName="textRect" presStyleLbl="revTx" presStyleIdx="4" presStyleCnt="5">
        <dgm:presLayoutVars>
          <dgm:chMax val="1"/>
          <dgm:chPref val="1"/>
        </dgm:presLayoutVars>
      </dgm:prSet>
      <dgm:spPr/>
    </dgm:pt>
  </dgm:ptLst>
  <dgm:cxnLst>
    <dgm:cxn modelId="{E38DE50F-BC80-456E-BE26-7A6F9CA0F39F}" type="presOf" srcId="{5E4E875C-0CA8-4944-83E4-824509799965}" destId="{70B19BCE-236B-4635-801C-17A891707A5B}" srcOrd="0" destOrd="0" presId="urn:microsoft.com/office/officeart/2018/5/layout/IconLeafLabelList"/>
    <dgm:cxn modelId="{615D7A22-27E8-40C2-AB8A-56080878EED2}" srcId="{DBBA18F3-EB06-454C-8655-4DFFF3A9410E}" destId="{DEE62170-895D-48F8-8385-36C879BD2092}" srcOrd="3" destOrd="0" parTransId="{BA25C218-95F3-42B3-88FA-8F75F6A73E10}" sibTransId="{17409520-0E31-461D-B095-780680134F19}"/>
    <dgm:cxn modelId="{66512523-E2E4-41E3-A67D-1C2D98BE12C4}" type="presOf" srcId="{DEE62170-895D-48F8-8385-36C879BD2092}" destId="{D806008C-6FFD-418C-A59A-1B61ACBD546C}" srcOrd="0" destOrd="0" presId="urn:microsoft.com/office/officeart/2018/5/layout/IconLeafLabelList"/>
    <dgm:cxn modelId="{D733EA36-B711-4A74-B068-D648E7D88297}" type="presOf" srcId="{5883B030-C397-43B2-83FF-EF0ED2E7EA51}" destId="{F9ED8D98-9822-4709-822C-01CC05A947E9}" srcOrd="0" destOrd="0" presId="urn:microsoft.com/office/officeart/2018/5/layout/IconLeafLabelList"/>
    <dgm:cxn modelId="{84A08669-7DCA-4344-B74D-9AB7C4D31ED3}" srcId="{DBBA18F3-EB06-454C-8655-4DFFF3A9410E}" destId="{B856989D-8E8C-4339-96E3-8E1411E85EE7}" srcOrd="4" destOrd="0" parTransId="{F3A749BB-464D-47DC-920A-137F90DC7BF9}" sibTransId="{679153FD-C3D1-4EB8-AACB-B1A589D949B7}"/>
    <dgm:cxn modelId="{77D2BF69-7DF6-4DB9-840D-1844AA8E6785}" srcId="{DBBA18F3-EB06-454C-8655-4DFFF3A9410E}" destId="{5E4E875C-0CA8-4944-83E4-824509799965}" srcOrd="2" destOrd="0" parTransId="{77ED5938-DFC7-49A5-9C28-268536CF32E2}" sibTransId="{D403D6A9-2DE2-46CC-96C7-7DD3648DF666}"/>
    <dgm:cxn modelId="{A2CB7657-53B9-472F-B0C0-92CA37AFE07B}" type="presOf" srcId="{DBBA18F3-EB06-454C-8655-4DFFF3A9410E}" destId="{D25FD7F0-7431-451D-9C7A-36599F0CB3D1}" srcOrd="0" destOrd="0" presId="urn:microsoft.com/office/officeart/2018/5/layout/IconLeafLabelList"/>
    <dgm:cxn modelId="{79DA8F8C-0DB4-428C-94D5-416EBCC3AEE3}" srcId="{DBBA18F3-EB06-454C-8655-4DFFF3A9410E}" destId="{5883B030-C397-43B2-83FF-EF0ED2E7EA51}" srcOrd="0" destOrd="0" parTransId="{F57F6DE3-049F-4AEA-951D-52357C510EF8}" sibTransId="{7765A8AE-C835-426A-BE28-42EE1288CE09}"/>
    <dgm:cxn modelId="{823E2CAC-4B44-4F6C-B7DE-D67B2784F0A1}" type="presOf" srcId="{B856989D-8E8C-4339-96E3-8E1411E85EE7}" destId="{7963EE9F-BCF6-43D8-AE53-647C038D44FD}" srcOrd="0" destOrd="0" presId="urn:microsoft.com/office/officeart/2018/5/layout/IconLeafLabelList"/>
    <dgm:cxn modelId="{677182DA-04F6-4BBA-B4CC-A472F65CC355}" srcId="{DBBA18F3-EB06-454C-8655-4DFFF3A9410E}" destId="{689AC339-249F-4463-9623-D8F8B30FDB78}" srcOrd="1" destOrd="0" parTransId="{569C9C0E-56E6-4F96-B5D4-F81F099F5F89}" sibTransId="{904E69AC-6798-4309-A6A2-A720B1D06707}"/>
    <dgm:cxn modelId="{910E84F6-EF27-402F-BE00-1E069EDD70AE}" type="presOf" srcId="{689AC339-249F-4463-9623-D8F8B30FDB78}" destId="{5F9CEC10-65A9-419A-A7D5-7338D0D32E15}" srcOrd="0" destOrd="0" presId="urn:microsoft.com/office/officeart/2018/5/layout/IconLeafLabelList"/>
    <dgm:cxn modelId="{AF337F66-D87C-483A-92FC-A8D184E8B8E8}" type="presParOf" srcId="{D25FD7F0-7431-451D-9C7A-36599F0CB3D1}" destId="{B4278647-8BA6-4A4D-B5E2-09B504615AB8}" srcOrd="0" destOrd="0" presId="urn:microsoft.com/office/officeart/2018/5/layout/IconLeafLabelList"/>
    <dgm:cxn modelId="{624ACA2F-6566-49DE-B5E1-1786E17762CB}" type="presParOf" srcId="{B4278647-8BA6-4A4D-B5E2-09B504615AB8}" destId="{C4E27293-F8D3-4EB4-A2E7-5B3D7F8CC2E5}" srcOrd="0" destOrd="0" presId="urn:microsoft.com/office/officeart/2018/5/layout/IconLeafLabelList"/>
    <dgm:cxn modelId="{E3CC7189-5D50-409B-82D7-000BEAE23C77}" type="presParOf" srcId="{B4278647-8BA6-4A4D-B5E2-09B504615AB8}" destId="{962198F3-A066-43A0-B49C-C3D219D89145}" srcOrd="1" destOrd="0" presId="urn:microsoft.com/office/officeart/2018/5/layout/IconLeafLabelList"/>
    <dgm:cxn modelId="{4611A0AB-E9D0-4153-8285-6CC181D21E1A}" type="presParOf" srcId="{B4278647-8BA6-4A4D-B5E2-09B504615AB8}" destId="{7AFBC76D-1AFE-4F46-934C-522777C56609}" srcOrd="2" destOrd="0" presId="urn:microsoft.com/office/officeart/2018/5/layout/IconLeafLabelList"/>
    <dgm:cxn modelId="{8239C923-01A9-4887-BF62-0DBCEE02746A}" type="presParOf" srcId="{B4278647-8BA6-4A4D-B5E2-09B504615AB8}" destId="{F9ED8D98-9822-4709-822C-01CC05A947E9}" srcOrd="3" destOrd="0" presId="urn:microsoft.com/office/officeart/2018/5/layout/IconLeafLabelList"/>
    <dgm:cxn modelId="{11431AAD-5015-461A-A98A-0B0744EE94ED}" type="presParOf" srcId="{D25FD7F0-7431-451D-9C7A-36599F0CB3D1}" destId="{6BC7D2D6-6525-4706-AA21-2B875F476DDE}" srcOrd="1" destOrd="0" presId="urn:microsoft.com/office/officeart/2018/5/layout/IconLeafLabelList"/>
    <dgm:cxn modelId="{711D1EBB-4EFC-483C-A33A-AF5CCE9981C3}" type="presParOf" srcId="{D25FD7F0-7431-451D-9C7A-36599F0CB3D1}" destId="{EADF8FAA-DE53-4DF1-9024-46FFD620B846}" srcOrd="2" destOrd="0" presId="urn:microsoft.com/office/officeart/2018/5/layout/IconLeafLabelList"/>
    <dgm:cxn modelId="{4EB38D15-E0D6-4D0D-86ED-8566766B3A63}" type="presParOf" srcId="{EADF8FAA-DE53-4DF1-9024-46FFD620B846}" destId="{E00180C8-2783-43C6-83B2-F090FF5E59A7}" srcOrd="0" destOrd="0" presId="urn:microsoft.com/office/officeart/2018/5/layout/IconLeafLabelList"/>
    <dgm:cxn modelId="{1385736C-1EA4-4F61-9F93-1F7355B043FC}" type="presParOf" srcId="{EADF8FAA-DE53-4DF1-9024-46FFD620B846}" destId="{D0740FE3-53B7-4A25-89DB-2D35CA8037A0}" srcOrd="1" destOrd="0" presId="urn:microsoft.com/office/officeart/2018/5/layout/IconLeafLabelList"/>
    <dgm:cxn modelId="{C30DF938-68FA-4F1C-B80E-EAF1012090D9}" type="presParOf" srcId="{EADF8FAA-DE53-4DF1-9024-46FFD620B846}" destId="{5F280B53-3FAC-4722-930C-6625EF109A79}" srcOrd="2" destOrd="0" presId="urn:microsoft.com/office/officeart/2018/5/layout/IconLeafLabelList"/>
    <dgm:cxn modelId="{D133A346-C214-4EAC-AD2B-2CC4B3232AA9}" type="presParOf" srcId="{EADF8FAA-DE53-4DF1-9024-46FFD620B846}" destId="{5F9CEC10-65A9-419A-A7D5-7338D0D32E15}" srcOrd="3" destOrd="0" presId="urn:microsoft.com/office/officeart/2018/5/layout/IconLeafLabelList"/>
    <dgm:cxn modelId="{066AE4AD-E3A4-4F1F-B3C0-C20E634C1446}" type="presParOf" srcId="{D25FD7F0-7431-451D-9C7A-36599F0CB3D1}" destId="{9A8751D2-9D75-4F39-9EDD-32324B778233}" srcOrd="3" destOrd="0" presId="urn:microsoft.com/office/officeart/2018/5/layout/IconLeafLabelList"/>
    <dgm:cxn modelId="{8B9D9C8D-0D1B-47CC-BF61-535FBBFE1BEF}" type="presParOf" srcId="{D25FD7F0-7431-451D-9C7A-36599F0CB3D1}" destId="{C10F63FB-91F5-4BAC-A0DC-0860B6F309BB}" srcOrd="4" destOrd="0" presId="urn:microsoft.com/office/officeart/2018/5/layout/IconLeafLabelList"/>
    <dgm:cxn modelId="{827FDBDB-68B1-49AC-8A45-A445AEE5D136}" type="presParOf" srcId="{C10F63FB-91F5-4BAC-A0DC-0860B6F309BB}" destId="{953944DC-3343-4933-B192-F408C05EA87F}" srcOrd="0" destOrd="0" presId="urn:microsoft.com/office/officeart/2018/5/layout/IconLeafLabelList"/>
    <dgm:cxn modelId="{9FCACE91-7E87-49E2-AFF2-DD8EF46C5A3C}" type="presParOf" srcId="{C10F63FB-91F5-4BAC-A0DC-0860B6F309BB}" destId="{F4D0BC7C-A4E8-49E6-9B81-BBFC6BD4FD1F}" srcOrd="1" destOrd="0" presId="urn:microsoft.com/office/officeart/2018/5/layout/IconLeafLabelList"/>
    <dgm:cxn modelId="{DBE7ADBD-A0DA-4918-A84A-1D15BEB0072D}" type="presParOf" srcId="{C10F63FB-91F5-4BAC-A0DC-0860B6F309BB}" destId="{A6C49C89-2B62-4F45-A0B5-6AF25A88EB45}" srcOrd="2" destOrd="0" presId="urn:microsoft.com/office/officeart/2018/5/layout/IconLeafLabelList"/>
    <dgm:cxn modelId="{9C25F45A-E67A-4D71-8ECF-5D425803343D}" type="presParOf" srcId="{C10F63FB-91F5-4BAC-A0DC-0860B6F309BB}" destId="{70B19BCE-236B-4635-801C-17A891707A5B}" srcOrd="3" destOrd="0" presId="urn:microsoft.com/office/officeart/2018/5/layout/IconLeafLabelList"/>
    <dgm:cxn modelId="{309F7582-4A12-4A34-8AF6-8B24BB532509}" type="presParOf" srcId="{D25FD7F0-7431-451D-9C7A-36599F0CB3D1}" destId="{21A5880F-5922-4520-A9D7-05DF1BA9089E}" srcOrd="5" destOrd="0" presId="urn:microsoft.com/office/officeart/2018/5/layout/IconLeafLabelList"/>
    <dgm:cxn modelId="{E8DF185B-EFEE-4B5D-8DDD-9A9311A54514}" type="presParOf" srcId="{D25FD7F0-7431-451D-9C7A-36599F0CB3D1}" destId="{7AED2093-B211-4BBD-8854-3A4904D9F353}" srcOrd="6" destOrd="0" presId="urn:microsoft.com/office/officeart/2018/5/layout/IconLeafLabelList"/>
    <dgm:cxn modelId="{5C94CCF5-FDDF-4A5B-AF77-CB33D45E0185}" type="presParOf" srcId="{7AED2093-B211-4BBD-8854-3A4904D9F353}" destId="{93A72089-0CF4-4AD7-B82E-E9D21E702F25}" srcOrd="0" destOrd="0" presId="urn:microsoft.com/office/officeart/2018/5/layout/IconLeafLabelList"/>
    <dgm:cxn modelId="{93439409-B9F7-453C-9E88-1F3C14BB0CED}" type="presParOf" srcId="{7AED2093-B211-4BBD-8854-3A4904D9F353}" destId="{E2EA7AA0-EF5C-4FBC-9623-FDB431B7F139}" srcOrd="1" destOrd="0" presId="urn:microsoft.com/office/officeart/2018/5/layout/IconLeafLabelList"/>
    <dgm:cxn modelId="{51856FA5-BA63-4244-84ED-BC8216B6E6FD}" type="presParOf" srcId="{7AED2093-B211-4BBD-8854-3A4904D9F353}" destId="{203B7E03-058E-4EA3-BBE1-879BE4CEFB1F}" srcOrd="2" destOrd="0" presId="urn:microsoft.com/office/officeart/2018/5/layout/IconLeafLabelList"/>
    <dgm:cxn modelId="{974AF6C8-4E99-4F37-AD5B-000B178F60E8}" type="presParOf" srcId="{7AED2093-B211-4BBD-8854-3A4904D9F353}" destId="{D806008C-6FFD-418C-A59A-1B61ACBD546C}" srcOrd="3" destOrd="0" presId="urn:microsoft.com/office/officeart/2018/5/layout/IconLeafLabelList"/>
    <dgm:cxn modelId="{5A8ADC6E-3788-4257-B105-0F2E687CBC4B}" type="presParOf" srcId="{D25FD7F0-7431-451D-9C7A-36599F0CB3D1}" destId="{3960FFB4-BB14-46C2-97FC-8AB45EF31335}" srcOrd="7" destOrd="0" presId="urn:microsoft.com/office/officeart/2018/5/layout/IconLeafLabelList"/>
    <dgm:cxn modelId="{C9CF6C35-ABDE-4BD5-AD4F-C7BBC1202AC8}" type="presParOf" srcId="{D25FD7F0-7431-451D-9C7A-36599F0CB3D1}" destId="{751EC3B6-7E4F-48B8-8F8E-74797D59E54A}" srcOrd="8" destOrd="0" presId="urn:microsoft.com/office/officeart/2018/5/layout/IconLeafLabelList"/>
    <dgm:cxn modelId="{4A5D87F1-89DF-4433-B4C1-C667E6CB58E9}" type="presParOf" srcId="{751EC3B6-7E4F-48B8-8F8E-74797D59E54A}" destId="{90E92ECA-7B1F-490B-AD31-4C53D36BBCF2}" srcOrd="0" destOrd="0" presId="urn:microsoft.com/office/officeart/2018/5/layout/IconLeafLabelList"/>
    <dgm:cxn modelId="{EE9DA6EA-2554-4B0A-AD2B-2D493A54B9A7}" type="presParOf" srcId="{751EC3B6-7E4F-48B8-8F8E-74797D59E54A}" destId="{F786442C-D8B6-496B-8C1A-CE2CA4D5542E}" srcOrd="1" destOrd="0" presId="urn:microsoft.com/office/officeart/2018/5/layout/IconLeafLabelList"/>
    <dgm:cxn modelId="{FD27BF3D-6A24-4D0B-A8E2-4EFB3F6CF73F}" type="presParOf" srcId="{751EC3B6-7E4F-48B8-8F8E-74797D59E54A}" destId="{9EFB21AB-50D5-4C9B-9A05-C91F6FF2804E}" srcOrd="2" destOrd="0" presId="urn:microsoft.com/office/officeart/2018/5/layout/IconLeafLabelList"/>
    <dgm:cxn modelId="{48C4C35E-1495-4C2E-91DB-EF7F27B9135A}" type="presParOf" srcId="{751EC3B6-7E4F-48B8-8F8E-74797D59E54A}" destId="{7963EE9F-BCF6-43D8-AE53-647C038D44F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8049A9-D498-4DE9-AF7E-09DFE7B4FB3D}" type="doc">
      <dgm:prSet loTypeId="urn:microsoft.com/office/officeart/2005/8/layout/lProcess2" loCatId="list" qsTypeId="urn:microsoft.com/office/officeart/2005/8/quickstyle/simple2" qsCatId="simple" csTypeId="urn:microsoft.com/office/officeart/2005/8/colors/accent1_2" csCatId="accent1" phldr="1"/>
      <dgm:spPr/>
      <dgm:t>
        <a:bodyPr/>
        <a:lstStyle/>
        <a:p>
          <a:endParaRPr lang="en-US"/>
        </a:p>
      </dgm:t>
    </dgm:pt>
    <dgm:pt modelId="{76D685CF-3D60-400C-A902-88E0F1DCD0C0}">
      <dgm:prSet phldrT="[Text]" custT="1"/>
      <dgm:spPr>
        <a:solidFill>
          <a:schemeClr val="bg1"/>
        </a:solidFill>
        <a:ln>
          <a:solidFill>
            <a:schemeClr val="accent1"/>
          </a:solidFill>
        </a:ln>
      </dgm:spPr>
      <dgm:t>
        <a:bodyPr/>
        <a:lstStyle/>
        <a:p>
          <a:r>
            <a:rPr lang="en-US" sz="2400" b="0">
              <a:latin typeface="Arial" panose="020B0604020202020204" pitchFamily="34" charset="0"/>
              <a:cs typeface="Arial" panose="020B0604020202020204" pitchFamily="34" charset="0"/>
            </a:rPr>
            <a:t>Physical Barriers</a:t>
          </a:r>
        </a:p>
      </dgm:t>
    </dgm:pt>
    <dgm:pt modelId="{161FAD57-8D6F-49D7-803E-36F5B21052E9}" type="parTrans" cxnId="{0E361A5B-3B00-4FA5-8ED6-1E4B99C103C0}">
      <dgm:prSet/>
      <dgm:spPr/>
      <dgm:t>
        <a:bodyPr/>
        <a:lstStyle/>
        <a:p>
          <a:endParaRPr lang="en-US">
            <a:latin typeface="Arial" panose="020B0604020202020204" pitchFamily="34" charset="0"/>
            <a:cs typeface="Arial" panose="020B0604020202020204" pitchFamily="34" charset="0"/>
          </a:endParaRPr>
        </a:p>
      </dgm:t>
    </dgm:pt>
    <dgm:pt modelId="{F215E9C9-E2D9-4E38-A962-681EACEA13AA}" type="sibTrans" cxnId="{0E361A5B-3B00-4FA5-8ED6-1E4B99C103C0}">
      <dgm:prSet/>
      <dgm:spPr/>
      <dgm:t>
        <a:bodyPr/>
        <a:lstStyle/>
        <a:p>
          <a:endParaRPr lang="en-US">
            <a:latin typeface="Arial" panose="020B0604020202020204" pitchFamily="34" charset="0"/>
            <a:cs typeface="Arial" panose="020B0604020202020204" pitchFamily="34" charset="0"/>
          </a:endParaRPr>
        </a:p>
      </dgm:t>
    </dgm:pt>
    <dgm:pt modelId="{4C7873BC-74BE-43C5-85DE-92C58A4C4358}">
      <dgm:prSet phldrT="[Text]" custT="1"/>
      <dgm:spPr/>
      <dgm:t>
        <a:bodyPr/>
        <a:lstStyle/>
        <a:p>
          <a:pPr algn="ctr">
            <a:lnSpc>
              <a:spcPct val="100000"/>
            </a:lnSpc>
            <a:spcAft>
              <a:spcPts val="0"/>
            </a:spcAft>
            <a:buFont typeface="Symbol" panose="05050102010706020507" pitchFamily="18" charset="2"/>
            <a:buNone/>
          </a:pPr>
          <a:r>
            <a:rPr lang="en-US" sz="1600">
              <a:latin typeface="Arial" panose="020B0604020202020204" pitchFamily="34" charset="0"/>
              <a:cs typeface="Arial" panose="020B0604020202020204" pitchFamily="34" charset="0"/>
            </a:rPr>
            <a:t>Out of reach door locks</a:t>
          </a:r>
        </a:p>
      </dgm:t>
    </dgm:pt>
    <dgm:pt modelId="{917BBF5B-EDF9-40DB-BB6C-20B8A53F9C88}" type="parTrans" cxnId="{31E5E0F0-2500-4F31-9D86-EA5792C8513D}">
      <dgm:prSet/>
      <dgm:spPr/>
      <dgm:t>
        <a:bodyPr/>
        <a:lstStyle/>
        <a:p>
          <a:endParaRPr lang="en-US">
            <a:latin typeface="Arial" panose="020B0604020202020204" pitchFamily="34" charset="0"/>
            <a:cs typeface="Arial" panose="020B0604020202020204" pitchFamily="34" charset="0"/>
          </a:endParaRPr>
        </a:p>
      </dgm:t>
    </dgm:pt>
    <dgm:pt modelId="{89A96784-ED5D-4002-92F7-790B26DA79E4}" type="sibTrans" cxnId="{31E5E0F0-2500-4F31-9D86-EA5792C8513D}">
      <dgm:prSet/>
      <dgm:spPr/>
      <dgm:t>
        <a:bodyPr/>
        <a:lstStyle/>
        <a:p>
          <a:endParaRPr lang="en-US">
            <a:latin typeface="Arial" panose="020B0604020202020204" pitchFamily="34" charset="0"/>
            <a:cs typeface="Arial" panose="020B0604020202020204" pitchFamily="34" charset="0"/>
          </a:endParaRPr>
        </a:p>
      </dgm:t>
    </dgm:pt>
    <dgm:pt modelId="{01884488-C0B1-4890-BED4-C49C2F50BEC3}">
      <dgm:prSet phldrT="[Text]" custT="1"/>
      <dgm:spPr/>
      <dgm:t>
        <a:bodyPr/>
        <a:lstStyle/>
        <a:p>
          <a:pPr>
            <a:buFont typeface="Symbol" panose="05050102010706020507" pitchFamily="18" charset="2"/>
            <a:buNone/>
          </a:pPr>
          <a:r>
            <a:rPr lang="en-US" sz="1600">
              <a:latin typeface="Arial" panose="020B0604020202020204" pitchFamily="34" charset="0"/>
              <a:cs typeface="Arial" panose="020B0604020202020204" pitchFamily="34" charset="0"/>
            </a:rPr>
            <a:t>Window locks</a:t>
          </a:r>
        </a:p>
      </dgm:t>
    </dgm:pt>
    <dgm:pt modelId="{B2EC4FF5-8CB6-4ABE-B56B-A05AA3BE0F32}" type="parTrans" cxnId="{C838FCCB-8492-4EDC-9371-05B2D76D1EC9}">
      <dgm:prSet/>
      <dgm:spPr/>
      <dgm:t>
        <a:bodyPr/>
        <a:lstStyle/>
        <a:p>
          <a:endParaRPr lang="en-US">
            <a:latin typeface="Arial" panose="020B0604020202020204" pitchFamily="34" charset="0"/>
            <a:cs typeface="Arial" panose="020B0604020202020204" pitchFamily="34" charset="0"/>
          </a:endParaRPr>
        </a:p>
      </dgm:t>
    </dgm:pt>
    <dgm:pt modelId="{54D0580F-6A99-4281-9A16-C9BD5B6D49B3}" type="sibTrans" cxnId="{C838FCCB-8492-4EDC-9371-05B2D76D1EC9}">
      <dgm:prSet/>
      <dgm:spPr/>
      <dgm:t>
        <a:bodyPr/>
        <a:lstStyle/>
        <a:p>
          <a:endParaRPr lang="en-US">
            <a:latin typeface="Arial" panose="020B0604020202020204" pitchFamily="34" charset="0"/>
            <a:cs typeface="Arial" panose="020B0604020202020204" pitchFamily="34" charset="0"/>
          </a:endParaRPr>
        </a:p>
      </dgm:t>
    </dgm:pt>
    <dgm:pt modelId="{CF07BD00-EDD9-4CBD-88F6-808A85CE70E6}">
      <dgm:prSet phldrT="[Text]" phldr="0" custT="1"/>
      <dgm:spPr>
        <a:solidFill>
          <a:schemeClr val="bg1"/>
        </a:solidFill>
        <a:ln>
          <a:solidFill>
            <a:schemeClr val="accent1"/>
          </a:solidFill>
        </a:ln>
      </dgm:spPr>
      <dgm:t>
        <a:bodyPr/>
        <a:lstStyle/>
        <a:p>
          <a:r>
            <a:rPr lang="en-US" sz="2400">
              <a:latin typeface="Arial" panose="020B0604020202020204" pitchFamily="34" charset="0"/>
              <a:cs typeface="Arial" panose="020B0604020202020204" pitchFamily="34" charset="0"/>
            </a:rPr>
            <a:t>Alarms</a:t>
          </a:r>
        </a:p>
      </dgm:t>
    </dgm:pt>
    <dgm:pt modelId="{80986120-6E6A-4EDB-A0CB-DD70FD047AF9}" type="parTrans" cxnId="{8F3A5D62-2B00-4AD9-BA79-E98F8831A1B6}">
      <dgm:prSet/>
      <dgm:spPr/>
      <dgm:t>
        <a:bodyPr/>
        <a:lstStyle/>
        <a:p>
          <a:endParaRPr lang="en-US">
            <a:latin typeface="Arial" panose="020B0604020202020204" pitchFamily="34" charset="0"/>
            <a:cs typeface="Arial" panose="020B0604020202020204" pitchFamily="34" charset="0"/>
          </a:endParaRPr>
        </a:p>
      </dgm:t>
    </dgm:pt>
    <dgm:pt modelId="{F18C2992-E669-4D28-98AA-306BD25EE643}" type="sibTrans" cxnId="{8F3A5D62-2B00-4AD9-BA79-E98F8831A1B6}">
      <dgm:prSet/>
      <dgm:spPr/>
      <dgm:t>
        <a:bodyPr/>
        <a:lstStyle/>
        <a:p>
          <a:endParaRPr lang="en-US">
            <a:latin typeface="Arial" panose="020B0604020202020204" pitchFamily="34" charset="0"/>
            <a:cs typeface="Arial" panose="020B0604020202020204" pitchFamily="34" charset="0"/>
          </a:endParaRPr>
        </a:p>
      </dgm:t>
    </dgm:pt>
    <dgm:pt modelId="{86E1539A-5C83-4C86-A301-37FFDE0F8D05}">
      <dgm:prSet phldrT="[Text]" custT="1"/>
      <dgm:spPr/>
      <dgm:t>
        <a:bodyPr/>
        <a:lstStyle/>
        <a:p>
          <a:pPr>
            <a:buFont typeface="Symbol" panose="05050102010706020507" pitchFamily="18" charset="2"/>
            <a:buNone/>
          </a:pPr>
          <a:r>
            <a:rPr lang="en-US" sz="1600">
              <a:latin typeface="Arial" panose="020B0604020202020204" pitchFamily="34" charset="0"/>
              <a:cs typeface="Arial" panose="020B0604020202020204" pitchFamily="34" charset="0"/>
            </a:rPr>
            <a:t>Door alarms</a:t>
          </a:r>
        </a:p>
      </dgm:t>
    </dgm:pt>
    <dgm:pt modelId="{DC104237-D4FC-4424-A417-3602A76D3894}" type="parTrans" cxnId="{08FC0E8A-8680-4DAD-BCD7-F320B3096CA9}">
      <dgm:prSet/>
      <dgm:spPr/>
      <dgm:t>
        <a:bodyPr/>
        <a:lstStyle/>
        <a:p>
          <a:endParaRPr lang="en-US">
            <a:latin typeface="Arial" panose="020B0604020202020204" pitchFamily="34" charset="0"/>
            <a:cs typeface="Arial" panose="020B0604020202020204" pitchFamily="34" charset="0"/>
          </a:endParaRPr>
        </a:p>
      </dgm:t>
    </dgm:pt>
    <dgm:pt modelId="{2CF2A934-E0F7-42E4-BADB-B5C0B60ADF3B}" type="sibTrans" cxnId="{08FC0E8A-8680-4DAD-BCD7-F320B3096CA9}">
      <dgm:prSet/>
      <dgm:spPr/>
      <dgm:t>
        <a:bodyPr/>
        <a:lstStyle/>
        <a:p>
          <a:endParaRPr lang="en-US">
            <a:latin typeface="Arial" panose="020B0604020202020204" pitchFamily="34" charset="0"/>
            <a:cs typeface="Arial" panose="020B0604020202020204" pitchFamily="34" charset="0"/>
          </a:endParaRPr>
        </a:p>
      </dgm:t>
    </dgm:pt>
    <dgm:pt modelId="{672009A2-5BD2-4B25-B3B1-001B8CD9C234}">
      <dgm:prSet phldrT="[Text]" custT="1"/>
      <dgm:spPr/>
      <dgm:t>
        <a:bodyPr/>
        <a:lstStyle/>
        <a:p>
          <a:pPr>
            <a:buFont typeface="Symbol" panose="05050102010706020507" pitchFamily="18" charset="2"/>
            <a:buNone/>
          </a:pPr>
          <a:r>
            <a:rPr lang="en-US" sz="1600">
              <a:latin typeface="Arial" panose="020B0604020202020204" pitchFamily="34" charset="0"/>
              <a:cs typeface="Arial" panose="020B0604020202020204" pitchFamily="34" charset="0"/>
            </a:rPr>
            <a:t>Window alarms</a:t>
          </a:r>
        </a:p>
      </dgm:t>
    </dgm:pt>
    <dgm:pt modelId="{A921FF98-3991-46CB-98DE-C57427154143}" type="parTrans" cxnId="{7456D292-1627-4434-97AF-FBA7ACCCF0E4}">
      <dgm:prSet/>
      <dgm:spPr/>
      <dgm:t>
        <a:bodyPr/>
        <a:lstStyle/>
        <a:p>
          <a:endParaRPr lang="en-US">
            <a:latin typeface="Arial" panose="020B0604020202020204" pitchFamily="34" charset="0"/>
            <a:cs typeface="Arial" panose="020B0604020202020204" pitchFamily="34" charset="0"/>
          </a:endParaRPr>
        </a:p>
      </dgm:t>
    </dgm:pt>
    <dgm:pt modelId="{A9F92D16-961E-4660-AB78-3C3481E136C6}" type="sibTrans" cxnId="{7456D292-1627-4434-97AF-FBA7ACCCF0E4}">
      <dgm:prSet/>
      <dgm:spPr/>
      <dgm:t>
        <a:bodyPr/>
        <a:lstStyle/>
        <a:p>
          <a:endParaRPr lang="en-US">
            <a:latin typeface="Arial" panose="020B0604020202020204" pitchFamily="34" charset="0"/>
            <a:cs typeface="Arial" panose="020B0604020202020204" pitchFamily="34" charset="0"/>
          </a:endParaRPr>
        </a:p>
      </dgm:t>
    </dgm:pt>
    <dgm:pt modelId="{C8C9088C-C556-48AF-AB14-20F9FDBE4DBE}">
      <dgm:prSet phldrT="[Text]" phldr="0" custT="1"/>
      <dgm:spPr>
        <a:solidFill>
          <a:schemeClr val="bg1"/>
        </a:solidFill>
        <a:ln>
          <a:solidFill>
            <a:schemeClr val="accent1"/>
          </a:solidFill>
        </a:ln>
      </dgm:spPr>
      <dgm:t>
        <a:bodyPr/>
        <a:lstStyle/>
        <a:p>
          <a:r>
            <a:rPr lang="en-US" sz="2400">
              <a:latin typeface="Arial" panose="020B0604020202020204" pitchFamily="34" charset="0"/>
              <a:cs typeface="Arial" panose="020B0604020202020204" pitchFamily="34" charset="0"/>
            </a:rPr>
            <a:t>Visual Cues</a:t>
          </a:r>
        </a:p>
      </dgm:t>
    </dgm:pt>
    <dgm:pt modelId="{F9383CC8-41B2-4974-B091-460B5F11A117}" type="parTrans" cxnId="{B0085484-0EE0-4001-AE36-B3D4743FE5B2}">
      <dgm:prSet/>
      <dgm:spPr/>
      <dgm:t>
        <a:bodyPr/>
        <a:lstStyle/>
        <a:p>
          <a:endParaRPr lang="en-US">
            <a:latin typeface="Arial" panose="020B0604020202020204" pitchFamily="34" charset="0"/>
            <a:cs typeface="Arial" panose="020B0604020202020204" pitchFamily="34" charset="0"/>
          </a:endParaRPr>
        </a:p>
      </dgm:t>
    </dgm:pt>
    <dgm:pt modelId="{593BAB15-35A3-4DA9-A28B-AA2C68B0A167}" type="sibTrans" cxnId="{B0085484-0EE0-4001-AE36-B3D4743FE5B2}">
      <dgm:prSet/>
      <dgm:spPr/>
      <dgm:t>
        <a:bodyPr/>
        <a:lstStyle/>
        <a:p>
          <a:endParaRPr lang="en-US">
            <a:latin typeface="Arial" panose="020B0604020202020204" pitchFamily="34" charset="0"/>
            <a:cs typeface="Arial" panose="020B0604020202020204" pitchFamily="34" charset="0"/>
          </a:endParaRPr>
        </a:p>
      </dgm:t>
    </dgm:pt>
    <dgm:pt modelId="{92CC5220-8078-4D64-9FC3-366D4FE8370D}">
      <dgm:prSet phldrT="[Text]" custT="1"/>
      <dgm:spPr/>
      <dgm:t>
        <a:bodyPr/>
        <a:lstStyle/>
        <a:p>
          <a:pPr>
            <a:buFont typeface="Symbol" panose="05050102010706020507" pitchFamily="18" charset="2"/>
            <a:buNone/>
          </a:pPr>
          <a:r>
            <a:rPr lang="en-US" sz="1600" b="0">
              <a:latin typeface="Arial" panose="020B0604020202020204" pitchFamily="34" charset="0"/>
              <a:cs typeface="Arial" panose="020B0604020202020204" pitchFamily="34" charset="0"/>
            </a:rPr>
            <a:t>Stop</a:t>
          </a:r>
          <a:r>
            <a:rPr lang="en-US" sz="1600">
              <a:latin typeface="Arial" panose="020B0604020202020204" pitchFamily="34" charset="0"/>
              <a:cs typeface="Arial" panose="020B0604020202020204" pitchFamily="34" charset="0"/>
            </a:rPr>
            <a:t> sign stickers</a:t>
          </a:r>
        </a:p>
      </dgm:t>
    </dgm:pt>
    <dgm:pt modelId="{FA80F014-66AE-4BFC-AFC8-6B14C763E740}" type="parTrans" cxnId="{2BE952D1-C62D-4504-9736-52DC9015B976}">
      <dgm:prSet/>
      <dgm:spPr/>
      <dgm:t>
        <a:bodyPr/>
        <a:lstStyle/>
        <a:p>
          <a:endParaRPr lang="en-US">
            <a:latin typeface="Arial" panose="020B0604020202020204" pitchFamily="34" charset="0"/>
            <a:cs typeface="Arial" panose="020B0604020202020204" pitchFamily="34" charset="0"/>
          </a:endParaRPr>
        </a:p>
      </dgm:t>
    </dgm:pt>
    <dgm:pt modelId="{802D73B8-E451-4082-A803-4DC51C61964B}" type="sibTrans" cxnId="{2BE952D1-C62D-4504-9736-52DC9015B976}">
      <dgm:prSet/>
      <dgm:spPr/>
      <dgm:t>
        <a:bodyPr/>
        <a:lstStyle/>
        <a:p>
          <a:endParaRPr lang="en-US">
            <a:latin typeface="Arial" panose="020B0604020202020204" pitchFamily="34" charset="0"/>
            <a:cs typeface="Arial" panose="020B0604020202020204" pitchFamily="34" charset="0"/>
          </a:endParaRPr>
        </a:p>
      </dgm:t>
    </dgm:pt>
    <dgm:pt modelId="{E30EA658-7351-421D-A651-B3103A263119}">
      <dgm:prSet custT="1"/>
      <dgm:spPr/>
      <dgm:t>
        <a:bodyPr/>
        <a:lstStyle/>
        <a:p>
          <a:r>
            <a:rPr lang="en-US" sz="1600">
              <a:latin typeface="Arial" panose="020B0604020202020204" pitchFamily="34" charset="0"/>
              <a:cs typeface="Arial" panose="020B0604020202020204" pitchFamily="34" charset="0"/>
            </a:rPr>
            <a:t>Yard fencing</a:t>
          </a:r>
        </a:p>
      </dgm:t>
    </dgm:pt>
    <dgm:pt modelId="{F66CCFB3-A0FB-455B-BAC4-0B8B1ECA4936}" type="parTrans" cxnId="{DCDA454B-6822-4C5B-BECD-3A9435716578}">
      <dgm:prSet/>
      <dgm:spPr/>
      <dgm:t>
        <a:bodyPr/>
        <a:lstStyle/>
        <a:p>
          <a:endParaRPr lang="en-US">
            <a:latin typeface="Arial" panose="020B0604020202020204" pitchFamily="34" charset="0"/>
            <a:cs typeface="Arial" panose="020B0604020202020204" pitchFamily="34" charset="0"/>
          </a:endParaRPr>
        </a:p>
      </dgm:t>
    </dgm:pt>
    <dgm:pt modelId="{D471EB87-0621-4544-A760-408D527859D2}" type="sibTrans" cxnId="{DCDA454B-6822-4C5B-BECD-3A9435716578}">
      <dgm:prSet/>
      <dgm:spPr/>
      <dgm:t>
        <a:bodyPr/>
        <a:lstStyle/>
        <a:p>
          <a:endParaRPr lang="en-US">
            <a:latin typeface="Arial" panose="020B0604020202020204" pitchFamily="34" charset="0"/>
            <a:cs typeface="Arial" panose="020B0604020202020204" pitchFamily="34" charset="0"/>
          </a:endParaRPr>
        </a:p>
      </dgm:t>
    </dgm:pt>
    <dgm:pt modelId="{90E7FF22-2D64-4EE7-AAA4-692931F9EEB7}">
      <dgm:prSet custT="1"/>
      <dgm:spPr/>
      <dgm:t>
        <a:bodyPr/>
        <a:lstStyle/>
        <a:p>
          <a:r>
            <a:rPr lang="en-US" sz="1600">
              <a:latin typeface="Arial" panose="020B0604020202020204" pitchFamily="34" charset="0"/>
              <a:cs typeface="Arial" panose="020B0604020202020204" pitchFamily="34" charset="0"/>
            </a:rPr>
            <a:t>Enclosing beds</a:t>
          </a:r>
        </a:p>
      </dgm:t>
    </dgm:pt>
    <dgm:pt modelId="{A52E5BB0-1711-4267-B354-687EE036EDC8}" type="parTrans" cxnId="{B0B87CD6-DD97-49A1-A4CC-BAC69338B22F}">
      <dgm:prSet/>
      <dgm:spPr/>
      <dgm:t>
        <a:bodyPr/>
        <a:lstStyle/>
        <a:p>
          <a:endParaRPr lang="en-US">
            <a:latin typeface="Arial" panose="020B0604020202020204" pitchFamily="34" charset="0"/>
            <a:cs typeface="Arial" panose="020B0604020202020204" pitchFamily="34" charset="0"/>
          </a:endParaRPr>
        </a:p>
      </dgm:t>
    </dgm:pt>
    <dgm:pt modelId="{85DC1DFF-B471-4C56-ADF2-CE33ABEB02CA}" type="sibTrans" cxnId="{B0B87CD6-DD97-49A1-A4CC-BAC69338B22F}">
      <dgm:prSet/>
      <dgm:spPr/>
      <dgm:t>
        <a:bodyPr/>
        <a:lstStyle/>
        <a:p>
          <a:endParaRPr lang="en-US">
            <a:latin typeface="Arial" panose="020B0604020202020204" pitchFamily="34" charset="0"/>
            <a:cs typeface="Arial" panose="020B0604020202020204" pitchFamily="34" charset="0"/>
          </a:endParaRPr>
        </a:p>
      </dgm:t>
    </dgm:pt>
    <dgm:pt modelId="{678A7B15-7ABE-43C5-A271-2E403B851AED}">
      <dgm:prSet custT="1"/>
      <dgm:spPr/>
      <dgm:t>
        <a:bodyPr/>
        <a:lstStyle/>
        <a:p>
          <a:r>
            <a:rPr lang="en-US" sz="1600">
              <a:latin typeface="Arial" panose="020B0604020202020204" pitchFamily="34" charset="0"/>
              <a:cs typeface="Arial" panose="020B0604020202020204" pitchFamily="34" charset="0"/>
            </a:rPr>
            <a:t>Pool fencing</a:t>
          </a:r>
        </a:p>
      </dgm:t>
    </dgm:pt>
    <dgm:pt modelId="{FF6A1AE2-EA65-496E-8763-4BD300C3B980}" type="parTrans" cxnId="{C4D54B31-8699-4D00-94A9-B2ACF82368EA}">
      <dgm:prSet/>
      <dgm:spPr/>
      <dgm:t>
        <a:bodyPr/>
        <a:lstStyle/>
        <a:p>
          <a:endParaRPr lang="en-US">
            <a:latin typeface="Arial" panose="020B0604020202020204" pitchFamily="34" charset="0"/>
            <a:cs typeface="Arial" panose="020B0604020202020204" pitchFamily="34" charset="0"/>
          </a:endParaRPr>
        </a:p>
      </dgm:t>
    </dgm:pt>
    <dgm:pt modelId="{AD0D8427-53B3-4FC4-8760-874754B24BC8}" type="sibTrans" cxnId="{C4D54B31-8699-4D00-94A9-B2ACF82368EA}">
      <dgm:prSet/>
      <dgm:spPr/>
      <dgm:t>
        <a:bodyPr/>
        <a:lstStyle/>
        <a:p>
          <a:endParaRPr lang="en-US">
            <a:latin typeface="Arial" panose="020B0604020202020204" pitchFamily="34" charset="0"/>
            <a:cs typeface="Arial" panose="020B0604020202020204" pitchFamily="34" charset="0"/>
          </a:endParaRPr>
        </a:p>
      </dgm:t>
    </dgm:pt>
    <dgm:pt modelId="{F81DE989-9859-48A1-AC60-032DDFCAA599}">
      <dgm:prSet custT="1"/>
      <dgm:spPr/>
      <dgm:t>
        <a:bodyPr/>
        <a:lstStyle/>
        <a:p>
          <a:r>
            <a:rPr lang="en-US" sz="1600">
              <a:latin typeface="Arial" panose="020B0604020202020204" pitchFamily="34" charset="0"/>
              <a:cs typeface="Arial" panose="020B0604020202020204" pitchFamily="34" charset="0"/>
            </a:rPr>
            <a:t>Pool alarms</a:t>
          </a:r>
        </a:p>
      </dgm:t>
    </dgm:pt>
    <dgm:pt modelId="{77AEDD0E-9E0D-49D5-B1CA-7F0E56A0169E}" type="parTrans" cxnId="{451BBC90-A3F8-4CE9-B585-28637FDFD367}">
      <dgm:prSet/>
      <dgm:spPr/>
      <dgm:t>
        <a:bodyPr/>
        <a:lstStyle/>
        <a:p>
          <a:endParaRPr lang="en-US">
            <a:latin typeface="Arial" panose="020B0604020202020204" pitchFamily="34" charset="0"/>
            <a:cs typeface="Arial" panose="020B0604020202020204" pitchFamily="34" charset="0"/>
          </a:endParaRPr>
        </a:p>
      </dgm:t>
    </dgm:pt>
    <dgm:pt modelId="{E07DE2F2-6105-49E3-B654-6EA6886700EC}" type="sibTrans" cxnId="{451BBC90-A3F8-4CE9-B585-28637FDFD367}">
      <dgm:prSet/>
      <dgm:spPr/>
      <dgm:t>
        <a:bodyPr/>
        <a:lstStyle/>
        <a:p>
          <a:endParaRPr lang="en-US">
            <a:latin typeface="Arial" panose="020B0604020202020204" pitchFamily="34" charset="0"/>
            <a:cs typeface="Arial" panose="020B0604020202020204" pitchFamily="34" charset="0"/>
          </a:endParaRPr>
        </a:p>
      </dgm:t>
    </dgm:pt>
    <dgm:pt modelId="{D04E65F9-B65C-4503-85ED-0FC0ACE91BEA}">
      <dgm:prSet phldrT="[Text]" custT="1"/>
      <dgm:spPr>
        <a:noFill/>
        <a:ln>
          <a:solidFill>
            <a:schemeClr val="accent1"/>
          </a:solidFill>
        </a:ln>
      </dgm:spPr>
      <dgm:t>
        <a:bodyPr/>
        <a:lstStyle/>
        <a:p>
          <a:r>
            <a:rPr lang="en-US" sz="2400">
              <a:latin typeface="Arial" panose="020B0604020202020204" pitchFamily="34" charset="0"/>
              <a:cs typeface="Arial" panose="020B0604020202020204" pitchFamily="34" charset="0"/>
            </a:rPr>
            <a:t>Big Red Safety Box</a:t>
          </a:r>
          <a:endParaRPr lang="en-US" sz="2400"/>
        </a:p>
      </dgm:t>
    </dgm:pt>
    <dgm:pt modelId="{11D83A32-A80B-4540-8F34-5E47BF6AE792}" type="parTrans" cxnId="{9B46CDF5-AC4A-4A0F-A674-37060AF6DF2F}">
      <dgm:prSet/>
      <dgm:spPr/>
      <dgm:t>
        <a:bodyPr/>
        <a:lstStyle/>
        <a:p>
          <a:endParaRPr lang="en-US"/>
        </a:p>
      </dgm:t>
    </dgm:pt>
    <dgm:pt modelId="{AB5765E9-0434-4128-AC14-19373D54E819}" type="sibTrans" cxnId="{9B46CDF5-AC4A-4A0F-A674-37060AF6DF2F}">
      <dgm:prSet/>
      <dgm:spPr/>
      <dgm:t>
        <a:bodyPr/>
        <a:lstStyle/>
        <a:p>
          <a:endParaRPr lang="en-US"/>
        </a:p>
      </dgm:t>
    </dgm:pt>
    <dgm:pt modelId="{E39BC054-9854-40D9-A6E8-CAAB5C88EFB5}">
      <dgm:prSet phldrT="[Text]" custT="1"/>
      <dgm:spPr>
        <a:solidFill>
          <a:schemeClr val="accent1"/>
        </a:solidFill>
        <a:ln>
          <a:solidFill>
            <a:schemeClr val="accent1"/>
          </a:solidFill>
        </a:ln>
      </dgm:spPr>
      <dgm:t>
        <a:bodyPr/>
        <a:lstStyle/>
        <a:p>
          <a:r>
            <a:rPr lang="en-US" sz="1600"/>
            <a:t>Free-of-charge toolkit given to autism families</a:t>
          </a:r>
        </a:p>
      </dgm:t>
    </dgm:pt>
    <dgm:pt modelId="{BC57AD5C-C80C-4AFF-AA42-B885D3E2253E}" type="parTrans" cxnId="{5AE0C0FD-00FC-4DBF-AD33-52B9890C3104}">
      <dgm:prSet/>
      <dgm:spPr/>
      <dgm:t>
        <a:bodyPr/>
        <a:lstStyle/>
        <a:p>
          <a:endParaRPr lang="en-US"/>
        </a:p>
      </dgm:t>
    </dgm:pt>
    <dgm:pt modelId="{358BFE55-1B2D-4590-ACF6-9FE5F45FF7E9}" type="sibTrans" cxnId="{5AE0C0FD-00FC-4DBF-AD33-52B9890C3104}">
      <dgm:prSet/>
      <dgm:spPr/>
      <dgm:t>
        <a:bodyPr/>
        <a:lstStyle/>
        <a:p>
          <a:endParaRPr lang="en-US"/>
        </a:p>
      </dgm:t>
    </dgm:pt>
    <dgm:pt modelId="{CE258DCA-4CD1-4CA9-9634-48F17F7A6916}">
      <dgm:prSet phldrT="[Text]" custT="1"/>
      <dgm:spPr>
        <a:solidFill>
          <a:schemeClr val="bg1"/>
        </a:solidFill>
        <a:ln>
          <a:solidFill>
            <a:schemeClr val="accent1"/>
          </a:solidFill>
        </a:ln>
      </dgm:spPr>
      <dgm:t>
        <a:bodyPr/>
        <a:lstStyle/>
        <a:p>
          <a:endParaRPr lang="en-US" sz="2000"/>
        </a:p>
      </dgm:t>
    </dgm:pt>
    <dgm:pt modelId="{9457A730-77DD-48AF-8B0E-8A7AAD0D4849}" type="parTrans" cxnId="{5B6FD721-6013-4BF3-8D60-701035A9ACC3}">
      <dgm:prSet/>
      <dgm:spPr/>
      <dgm:t>
        <a:bodyPr/>
        <a:lstStyle/>
        <a:p>
          <a:endParaRPr lang="en-US"/>
        </a:p>
      </dgm:t>
    </dgm:pt>
    <dgm:pt modelId="{910F87A5-C5F8-4DCE-BA6B-0898440F554F}" type="sibTrans" cxnId="{5B6FD721-6013-4BF3-8D60-701035A9ACC3}">
      <dgm:prSet/>
      <dgm:spPr/>
      <dgm:t>
        <a:bodyPr/>
        <a:lstStyle/>
        <a:p>
          <a:endParaRPr lang="en-US"/>
        </a:p>
      </dgm:t>
    </dgm:pt>
    <dgm:pt modelId="{B32D70BD-3EE0-486C-B6C1-86C4BF0574FB}" type="pres">
      <dgm:prSet presAssocID="{458049A9-D498-4DE9-AF7E-09DFE7B4FB3D}" presName="theList" presStyleCnt="0">
        <dgm:presLayoutVars>
          <dgm:dir/>
          <dgm:animLvl val="lvl"/>
          <dgm:resizeHandles val="exact"/>
        </dgm:presLayoutVars>
      </dgm:prSet>
      <dgm:spPr/>
    </dgm:pt>
    <dgm:pt modelId="{36A82A3C-A3B5-43F1-94A4-71B17B22F929}" type="pres">
      <dgm:prSet presAssocID="{76D685CF-3D60-400C-A902-88E0F1DCD0C0}" presName="compNode" presStyleCnt="0"/>
      <dgm:spPr/>
    </dgm:pt>
    <dgm:pt modelId="{C160E417-2326-42E8-809A-03727F5FC82B}" type="pres">
      <dgm:prSet presAssocID="{76D685CF-3D60-400C-A902-88E0F1DCD0C0}" presName="aNode" presStyleLbl="bgShp" presStyleIdx="0" presStyleCnt="4" custLinFactNeighborX="-2132"/>
      <dgm:spPr/>
    </dgm:pt>
    <dgm:pt modelId="{24961F2B-61C1-4C03-8AAE-FE1380A0C910}" type="pres">
      <dgm:prSet presAssocID="{76D685CF-3D60-400C-A902-88E0F1DCD0C0}" presName="textNode" presStyleLbl="bgShp" presStyleIdx="0" presStyleCnt="4"/>
      <dgm:spPr/>
    </dgm:pt>
    <dgm:pt modelId="{A369EF85-45DC-4584-B23C-D94ED9469DB4}" type="pres">
      <dgm:prSet presAssocID="{76D685CF-3D60-400C-A902-88E0F1DCD0C0}" presName="compChildNode" presStyleCnt="0"/>
      <dgm:spPr/>
    </dgm:pt>
    <dgm:pt modelId="{759DAD11-A9E9-4E5C-AB99-975C196CF4B8}" type="pres">
      <dgm:prSet presAssocID="{76D685CF-3D60-400C-A902-88E0F1DCD0C0}" presName="theInnerList" presStyleCnt="0"/>
      <dgm:spPr/>
    </dgm:pt>
    <dgm:pt modelId="{8BE898B9-5B14-4732-811E-FE22B3FB4590}" type="pres">
      <dgm:prSet presAssocID="{4C7873BC-74BE-43C5-85DE-92C58A4C4358}" presName="childNode" presStyleLbl="node1" presStyleIdx="0" presStyleCnt="11" custScaleY="121881">
        <dgm:presLayoutVars>
          <dgm:bulletEnabled val="1"/>
        </dgm:presLayoutVars>
      </dgm:prSet>
      <dgm:spPr/>
    </dgm:pt>
    <dgm:pt modelId="{AD63A0F1-CDEF-4ED0-9879-EB8C11F14220}" type="pres">
      <dgm:prSet presAssocID="{4C7873BC-74BE-43C5-85DE-92C58A4C4358}" presName="aSpace2" presStyleCnt="0"/>
      <dgm:spPr/>
    </dgm:pt>
    <dgm:pt modelId="{E44C39C3-0C42-4CC8-BA7A-EC71FDC0FF07}" type="pres">
      <dgm:prSet presAssocID="{01884488-C0B1-4890-BED4-C49C2F50BEC3}" presName="childNode" presStyleLbl="node1" presStyleIdx="1" presStyleCnt="11">
        <dgm:presLayoutVars>
          <dgm:bulletEnabled val="1"/>
        </dgm:presLayoutVars>
      </dgm:prSet>
      <dgm:spPr/>
    </dgm:pt>
    <dgm:pt modelId="{7458BF04-F6D7-4C29-AC9E-D8166A338AF6}" type="pres">
      <dgm:prSet presAssocID="{01884488-C0B1-4890-BED4-C49C2F50BEC3}" presName="aSpace2" presStyleCnt="0"/>
      <dgm:spPr/>
    </dgm:pt>
    <dgm:pt modelId="{A339D162-1CDB-4BFA-9488-E00DAA277D7B}" type="pres">
      <dgm:prSet presAssocID="{E30EA658-7351-421D-A651-B3103A263119}" presName="childNode" presStyleLbl="node1" presStyleIdx="2" presStyleCnt="11">
        <dgm:presLayoutVars>
          <dgm:bulletEnabled val="1"/>
        </dgm:presLayoutVars>
      </dgm:prSet>
      <dgm:spPr/>
    </dgm:pt>
    <dgm:pt modelId="{28AAE924-FA37-4AD7-9576-3C39E3C7B471}" type="pres">
      <dgm:prSet presAssocID="{E30EA658-7351-421D-A651-B3103A263119}" presName="aSpace2" presStyleCnt="0"/>
      <dgm:spPr/>
    </dgm:pt>
    <dgm:pt modelId="{7F50B6E5-F407-4E87-8181-949140DCE62D}" type="pres">
      <dgm:prSet presAssocID="{678A7B15-7ABE-43C5-A271-2E403B851AED}" presName="childNode" presStyleLbl="node1" presStyleIdx="3" presStyleCnt="11">
        <dgm:presLayoutVars>
          <dgm:bulletEnabled val="1"/>
        </dgm:presLayoutVars>
      </dgm:prSet>
      <dgm:spPr/>
    </dgm:pt>
    <dgm:pt modelId="{0BA5909A-7E0D-4D7E-B83A-CAA1810A81A8}" type="pres">
      <dgm:prSet presAssocID="{678A7B15-7ABE-43C5-A271-2E403B851AED}" presName="aSpace2" presStyleCnt="0"/>
      <dgm:spPr/>
    </dgm:pt>
    <dgm:pt modelId="{D66875B7-56A0-450B-B461-8876E447F22F}" type="pres">
      <dgm:prSet presAssocID="{90E7FF22-2D64-4EE7-AAA4-692931F9EEB7}" presName="childNode" presStyleLbl="node1" presStyleIdx="4" presStyleCnt="11">
        <dgm:presLayoutVars>
          <dgm:bulletEnabled val="1"/>
        </dgm:presLayoutVars>
      </dgm:prSet>
      <dgm:spPr/>
    </dgm:pt>
    <dgm:pt modelId="{1AA32B84-F90C-420D-85ED-2A47F021A767}" type="pres">
      <dgm:prSet presAssocID="{76D685CF-3D60-400C-A902-88E0F1DCD0C0}" presName="aSpace" presStyleCnt="0"/>
      <dgm:spPr/>
    </dgm:pt>
    <dgm:pt modelId="{EFC1EA68-D59B-423D-9CBC-69DF198D938F}" type="pres">
      <dgm:prSet presAssocID="{CF07BD00-EDD9-4CBD-88F6-808A85CE70E6}" presName="compNode" presStyleCnt="0"/>
      <dgm:spPr/>
    </dgm:pt>
    <dgm:pt modelId="{C21D1F53-AC81-45AA-BFDA-101B470F3077}" type="pres">
      <dgm:prSet presAssocID="{CF07BD00-EDD9-4CBD-88F6-808A85CE70E6}" presName="aNode" presStyleLbl="bgShp" presStyleIdx="1" presStyleCnt="4"/>
      <dgm:spPr/>
    </dgm:pt>
    <dgm:pt modelId="{79426DB6-3C2F-4A57-AF3D-C9E78622DBC1}" type="pres">
      <dgm:prSet presAssocID="{CF07BD00-EDD9-4CBD-88F6-808A85CE70E6}" presName="textNode" presStyleLbl="bgShp" presStyleIdx="1" presStyleCnt="4"/>
      <dgm:spPr/>
    </dgm:pt>
    <dgm:pt modelId="{5474FAD7-36FB-4AA7-AB3C-0744D2300189}" type="pres">
      <dgm:prSet presAssocID="{CF07BD00-EDD9-4CBD-88F6-808A85CE70E6}" presName="compChildNode" presStyleCnt="0"/>
      <dgm:spPr/>
    </dgm:pt>
    <dgm:pt modelId="{C7FF94CC-5BC4-42DC-8224-47ABF386F420}" type="pres">
      <dgm:prSet presAssocID="{CF07BD00-EDD9-4CBD-88F6-808A85CE70E6}" presName="theInnerList" presStyleCnt="0"/>
      <dgm:spPr/>
    </dgm:pt>
    <dgm:pt modelId="{7A4FB3AA-04CC-4EFE-A81F-D5BE51516D39}" type="pres">
      <dgm:prSet presAssocID="{86E1539A-5C83-4C86-A301-37FFDE0F8D05}" presName="childNode" presStyleLbl="node1" presStyleIdx="5" presStyleCnt="11" custScaleY="75251">
        <dgm:presLayoutVars>
          <dgm:bulletEnabled val="1"/>
        </dgm:presLayoutVars>
      </dgm:prSet>
      <dgm:spPr/>
    </dgm:pt>
    <dgm:pt modelId="{5E7F369C-C8A4-4ADD-946C-A7475F59D4D1}" type="pres">
      <dgm:prSet presAssocID="{86E1539A-5C83-4C86-A301-37FFDE0F8D05}" presName="aSpace2" presStyleCnt="0"/>
      <dgm:spPr/>
    </dgm:pt>
    <dgm:pt modelId="{3E41B084-163B-4B08-AFA4-3014010C4B2B}" type="pres">
      <dgm:prSet presAssocID="{672009A2-5BD2-4B25-B3B1-001B8CD9C234}" presName="childNode" presStyleLbl="node1" presStyleIdx="6" presStyleCnt="11" custScaleY="71479">
        <dgm:presLayoutVars>
          <dgm:bulletEnabled val="1"/>
        </dgm:presLayoutVars>
      </dgm:prSet>
      <dgm:spPr/>
    </dgm:pt>
    <dgm:pt modelId="{8CE76CF8-7706-4E26-ABBF-E632E7B3C640}" type="pres">
      <dgm:prSet presAssocID="{672009A2-5BD2-4B25-B3B1-001B8CD9C234}" presName="aSpace2" presStyleCnt="0"/>
      <dgm:spPr/>
    </dgm:pt>
    <dgm:pt modelId="{25BFD354-2131-423E-ADD1-8C9DD572D607}" type="pres">
      <dgm:prSet presAssocID="{F81DE989-9859-48A1-AC60-032DDFCAA599}" presName="childNode" presStyleLbl="node1" presStyleIdx="7" presStyleCnt="11" custScaleY="68558">
        <dgm:presLayoutVars>
          <dgm:bulletEnabled val="1"/>
        </dgm:presLayoutVars>
      </dgm:prSet>
      <dgm:spPr/>
    </dgm:pt>
    <dgm:pt modelId="{3DD7A859-E69C-468E-8074-9968103A8BEF}" type="pres">
      <dgm:prSet presAssocID="{CF07BD00-EDD9-4CBD-88F6-808A85CE70E6}" presName="aSpace" presStyleCnt="0"/>
      <dgm:spPr/>
    </dgm:pt>
    <dgm:pt modelId="{B4CC2795-3128-4A13-B380-20CAD5D88F43}" type="pres">
      <dgm:prSet presAssocID="{C8C9088C-C556-48AF-AB14-20F9FDBE4DBE}" presName="compNode" presStyleCnt="0"/>
      <dgm:spPr/>
    </dgm:pt>
    <dgm:pt modelId="{5654756E-08AD-49E4-B25A-EA18D11715D6}" type="pres">
      <dgm:prSet presAssocID="{C8C9088C-C556-48AF-AB14-20F9FDBE4DBE}" presName="aNode" presStyleLbl="bgShp" presStyleIdx="2" presStyleCnt="4"/>
      <dgm:spPr/>
    </dgm:pt>
    <dgm:pt modelId="{3448D8A1-5647-43A8-925D-6B92CD73518D}" type="pres">
      <dgm:prSet presAssocID="{C8C9088C-C556-48AF-AB14-20F9FDBE4DBE}" presName="textNode" presStyleLbl="bgShp" presStyleIdx="2" presStyleCnt="4"/>
      <dgm:spPr/>
    </dgm:pt>
    <dgm:pt modelId="{98D1E934-EE56-4FF2-8729-4BAD62D02B56}" type="pres">
      <dgm:prSet presAssocID="{C8C9088C-C556-48AF-AB14-20F9FDBE4DBE}" presName="compChildNode" presStyleCnt="0"/>
      <dgm:spPr/>
    </dgm:pt>
    <dgm:pt modelId="{3500A2DD-BEA5-4E09-B36F-769619DB655B}" type="pres">
      <dgm:prSet presAssocID="{C8C9088C-C556-48AF-AB14-20F9FDBE4DBE}" presName="theInnerList" presStyleCnt="0"/>
      <dgm:spPr/>
    </dgm:pt>
    <dgm:pt modelId="{D3147B14-8D42-44BF-8E93-8853033E8268}" type="pres">
      <dgm:prSet presAssocID="{92CC5220-8078-4D64-9FC3-366D4FE8370D}" presName="childNode" presStyleLbl="node1" presStyleIdx="8" presStyleCnt="11">
        <dgm:presLayoutVars>
          <dgm:bulletEnabled val="1"/>
        </dgm:presLayoutVars>
      </dgm:prSet>
      <dgm:spPr/>
    </dgm:pt>
    <dgm:pt modelId="{57DA63DE-6985-421A-9339-035B32DD06D5}" type="pres">
      <dgm:prSet presAssocID="{C8C9088C-C556-48AF-AB14-20F9FDBE4DBE}" presName="aSpace" presStyleCnt="0"/>
      <dgm:spPr/>
    </dgm:pt>
    <dgm:pt modelId="{BEEA1FA0-8E9F-4E1A-AA1B-4F6DA0183FCB}" type="pres">
      <dgm:prSet presAssocID="{D04E65F9-B65C-4503-85ED-0FC0ACE91BEA}" presName="compNode" presStyleCnt="0"/>
      <dgm:spPr/>
    </dgm:pt>
    <dgm:pt modelId="{56DBB695-64EB-4076-A418-7FF0F56F124E}" type="pres">
      <dgm:prSet presAssocID="{D04E65F9-B65C-4503-85ED-0FC0ACE91BEA}" presName="aNode" presStyleLbl="bgShp" presStyleIdx="3" presStyleCnt="4"/>
      <dgm:spPr/>
    </dgm:pt>
    <dgm:pt modelId="{F84388A0-5FD7-4C1D-BC3C-68142165FCE2}" type="pres">
      <dgm:prSet presAssocID="{D04E65F9-B65C-4503-85ED-0FC0ACE91BEA}" presName="textNode" presStyleLbl="bgShp" presStyleIdx="3" presStyleCnt="4"/>
      <dgm:spPr/>
    </dgm:pt>
    <dgm:pt modelId="{FECE1E1F-F169-42E8-B96A-BCB4FF969FAD}" type="pres">
      <dgm:prSet presAssocID="{D04E65F9-B65C-4503-85ED-0FC0ACE91BEA}" presName="compChildNode" presStyleCnt="0"/>
      <dgm:spPr/>
    </dgm:pt>
    <dgm:pt modelId="{063F9861-48D6-452A-BFCF-BC9FFF159B71}" type="pres">
      <dgm:prSet presAssocID="{D04E65F9-B65C-4503-85ED-0FC0ACE91BEA}" presName="theInnerList" presStyleCnt="0"/>
      <dgm:spPr/>
    </dgm:pt>
    <dgm:pt modelId="{FA11D938-6EFA-4420-9B69-E9AA593913DA}" type="pres">
      <dgm:prSet presAssocID="{E39BC054-9854-40D9-A6E8-CAAB5C88EFB5}" presName="childNode" presStyleLbl="node1" presStyleIdx="9" presStyleCnt="11">
        <dgm:presLayoutVars>
          <dgm:bulletEnabled val="1"/>
        </dgm:presLayoutVars>
      </dgm:prSet>
      <dgm:spPr/>
    </dgm:pt>
    <dgm:pt modelId="{68CF383B-8FBB-4F9C-8B27-BADED22C9525}" type="pres">
      <dgm:prSet presAssocID="{E39BC054-9854-40D9-A6E8-CAAB5C88EFB5}" presName="aSpace2" presStyleCnt="0"/>
      <dgm:spPr/>
    </dgm:pt>
    <dgm:pt modelId="{684CEDC8-984D-46E3-82C5-507E453BFDF1}" type="pres">
      <dgm:prSet presAssocID="{CE258DCA-4CD1-4CA9-9634-48F17F7A6916}" presName="childNode" presStyleLbl="node1" presStyleIdx="10" presStyleCnt="11">
        <dgm:presLayoutVars>
          <dgm:bulletEnabled val="1"/>
        </dgm:presLayoutVars>
      </dgm:prSet>
      <dgm:spPr/>
    </dgm:pt>
  </dgm:ptLst>
  <dgm:cxnLst>
    <dgm:cxn modelId="{86F1180C-261A-485B-8873-22F4177991C0}" type="presOf" srcId="{672009A2-5BD2-4B25-B3B1-001B8CD9C234}" destId="{3E41B084-163B-4B08-AFA4-3014010C4B2B}" srcOrd="0" destOrd="0" presId="urn:microsoft.com/office/officeart/2005/8/layout/lProcess2"/>
    <dgm:cxn modelId="{5B6FD721-6013-4BF3-8D60-701035A9ACC3}" srcId="{D04E65F9-B65C-4503-85ED-0FC0ACE91BEA}" destId="{CE258DCA-4CD1-4CA9-9634-48F17F7A6916}" srcOrd="1" destOrd="0" parTransId="{9457A730-77DD-48AF-8B0E-8A7AAD0D4849}" sibTransId="{910F87A5-C5F8-4DCE-BA6B-0898440F554F}"/>
    <dgm:cxn modelId="{DBB11526-558E-421C-9582-9DF25B11DF13}" type="presOf" srcId="{458049A9-D498-4DE9-AF7E-09DFE7B4FB3D}" destId="{B32D70BD-3EE0-486C-B6C1-86C4BF0574FB}" srcOrd="0" destOrd="0" presId="urn:microsoft.com/office/officeart/2005/8/layout/lProcess2"/>
    <dgm:cxn modelId="{06A8A02B-433C-49C4-8A37-E0C8336ECC20}" type="presOf" srcId="{D04E65F9-B65C-4503-85ED-0FC0ACE91BEA}" destId="{56DBB695-64EB-4076-A418-7FF0F56F124E}" srcOrd="0" destOrd="0" presId="urn:microsoft.com/office/officeart/2005/8/layout/lProcess2"/>
    <dgm:cxn modelId="{C4D54B31-8699-4D00-94A9-B2ACF82368EA}" srcId="{76D685CF-3D60-400C-A902-88E0F1DCD0C0}" destId="{678A7B15-7ABE-43C5-A271-2E403B851AED}" srcOrd="3" destOrd="0" parTransId="{FF6A1AE2-EA65-496E-8763-4BD300C3B980}" sibTransId="{AD0D8427-53B3-4FC4-8760-874754B24BC8}"/>
    <dgm:cxn modelId="{0E361A5B-3B00-4FA5-8ED6-1E4B99C103C0}" srcId="{458049A9-D498-4DE9-AF7E-09DFE7B4FB3D}" destId="{76D685CF-3D60-400C-A902-88E0F1DCD0C0}" srcOrd="0" destOrd="0" parTransId="{161FAD57-8D6F-49D7-803E-36F5B21052E9}" sibTransId="{F215E9C9-E2D9-4E38-A962-681EACEA13AA}"/>
    <dgm:cxn modelId="{E6B1E541-278F-46A3-9731-A71ED6B7B389}" type="presOf" srcId="{CF07BD00-EDD9-4CBD-88F6-808A85CE70E6}" destId="{79426DB6-3C2F-4A57-AF3D-C9E78622DBC1}" srcOrd="1" destOrd="0" presId="urn:microsoft.com/office/officeart/2005/8/layout/lProcess2"/>
    <dgm:cxn modelId="{8F3A5D62-2B00-4AD9-BA79-E98F8831A1B6}" srcId="{458049A9-D498-4DE9-AF7E-09DFE7B4FB3D}" destId="{CF07BD00-EDD9-4CBD-88F6-808A85CE70E6}" srcOrd="1" destOrd="0" parTransId="{80986120-6E6A-4EDB-A0CB-DD70FD047AF9}" sibTransId="{F18C2992-E669-4D28-98AA-306BD25EE643}"/>
    <dgm:cxn modelId="{E2781944-0D2A-4127-B89C-E0E8F73C0021}" type="presOf" srcId="{76D685CF-3D60-400C-A902-88E0F1DCD0C0}" destId="{C160E417-2326-42E8-809A-03727F5FC82B}" srcOrd="0" destOrd="0" presId="urn:microsoft.com/office/officeart/2005/8/layout/lProcess2"/>
    <dgm:cxn modelId="{6C238246-E80F-40B6-8536-D75556E2824D}" type="presOf" srcId="{01884488-C0B1-4890-BED4-C49C2F50BEC3}" destId="{E44C39C3-0C42-4CC8-BA7A-EC71FDC0FF07}" srcOrd="0" destOrd="0" presId="urn:microsoft.com/office/officeart/2005/8/layout/lProcess2"/>
    <dgm:cxn modelId="{71C4C768-355E-405B-A8BC-413F62950DEB}" type="presOf" srcId="{76D685CF-3D60-400C-A902-88E0F1DCD0C0}" destId="{24961F2B-61C1-4C03-8AAE-FE1380A0C910}" srcOrd="1" destOrd="0" presId="urn:microsoft.com/office/officeart/2005/8/layout/lProcess2"/>
    <dgm:cxn modelId="{DCDA454B-6822-4C5B-BECD-3A9435716578}" srcId="{76D685CF-3D60-400C-A902-88E0F1DCD0C0}" destId="{E30EA658-7351-421D-A651-B3103A263119}" srcOrd="2" destOrd="0" parTransId="{F66CCFB3-A0FB-455B-BAC4-0B8B1ECA4936}" sibTransId="{D471EB87-0621-4544-A760-408D527859D2}"/>
    <dgm:cxn modelId="{359E4370-8399-402D-9920-F6F6FCCF069A}" type="presOf" srcId="{92CC5220-8078-4D64-9FC3-366D4FE8370D}" destId="{D3147B14-8D42-44BF-8E93-8853033E8268}" srcOrd="0" destOrd="0" presId="urn:microsoft.com/office/officeart/2005/8/layout/lProcess2"/>
    <dgm:cxn modelId="{ACA27770-2F72-4854-B3C7-39730A43BD53}" type="presOf" srcId="{CF07BD00-EDD9-4CBD-88F6-808A85CE70E6}" destId="{C21D1F53-AC81-45AA-BFDA-101B470F3077}" srcOrd="0" destOrd="0" presId="urn:microsoft.com/office/officeart/2005/8/layout/lProcess2"/>
    <dgm:cxn modelId="{35627B73-A64E-44DC-89B5-FDE15B199BEF}" type="presOf" srcId="{4C7873BC-74BE-43C5-85DE-92C58A4C4358}" destId="{8BE898B9-5B14-4732-811E-FE22B3FB4590}" srcOrd="0" destOrd="0" presId="urn:microsoft.com/office/officeart/2005/8/layout/lProcess2"/>
    <dgm:cxn modelId="{ECE5B37B-AB9E-4CA7-B99D-2E3E564E0B5A}" type="presOf" srcId="{C8C9088C-C556-48AF-AB14-20F9FDBE4DBE}" destId="{5654756E-08AD-49E4-B25A-EA18D11715D6}" srcOrd="0" destOrd="0" presId="urn:microsoft.com/office/officeart/2005/8/layout/lProcess2"/>
    <dgm:cxn modelId="{DD26017C-6E87-4B26-852C-089E2F69D62C}" type="presOf" srcId="{678A7B15-7ABE-43C5-A271-2E403B851AED}" destId="{7F50B6E5-F407-4E87-8181-949140DCE62D}" srcOrd="0" destOrd="0" presId="urn:microsoft.com/office/officeart/2005/8/layout/lProcess2"/>
    <dgm:cxn modelId="{1319437F-FB55-41A1-985E-6BE395687377}" type="presOf" srcId="{E30EA658-7351-421D-A651-B3103A263119}" destId="{A339D162-1CDB-4BFA-9488-E00DAA277D7B}" srcOrd="0" destOrd="0" presId="urn:microsoft.com/office/officeart/2005/8/layout/lProcess2"/>
    <dgm:cxn modelId="{2A356482-92EC-4C49-AE24-0ADECD328142}" type="presOf" srcId="{C8C9088C-C556-48AF-AB14-20F9FDBE4DBE}" destId="{3448D8A1-5647-43A8-925D-6B92CD73518D}" srcOrd="1" destOrd="0" presId="urn:microsoft.com/office/officeart/2005/8/layout/lProcess2"/>
    <dgm:cxn modelId="{B0085484-0EE0-4001-AE36-B3D4743FE5B2}" srcId="{458049A9-D498-4DE9-AF7E-09DFE7B4FB3D}" destId="{C8C9088C-C556-48AF-AB14-20F9FDBE4DBE}" srcOrd="2" destOrd="0" parTransId="{F9383CC8-41B2-4974-B091-460B5F11A117}" sibTransId="{593BAB15-35A3-4DA9-A28B-AA2C68B0A167}"/>
    <dgm:cxn modelId="{D3714587-C46D-46C7-B1AC-AE6D3EE55D0F}" type="presOf" srcId="{90E7FF22-2D64-4EE7-AAA4-692931F9EEB7}" destId="{D66875B7-56A0-450B-B461-8876E447F22F}" srcOrd="0" destOrd="0" presId="urn:microsoft.com/office/officeart/2005/8/layout/lProcess2"/>
    <dgm:cxn modelId="{08FC0E8A-8680-4DAD-BCD7-F320B3096CA9}" srcId="{CF07BD00-EDD9-4CBD-88F6-808A85CE70E6}" destId="{86E1539A-5C83-4C86-A301-37FFDE0F8D05}" srcOrd="0" destOrd="0" parTransId="{DC104237-D4FC-4424-A417-3602A76D3894}" sibTransId="{2CF2A934-E0F7-42E4-BADB-B5C0B60ADF3B}"/>
    <dgm:cxn modelId="{451BBC90-A3F8-4CE9-B585-28637FDFD367}" srcId="{CF07BD00-EDD9-4CBD-88F6-808A85CE70E6}" destId="{F81DE989-9859-48A1-AC60-032DDFCAA599}" srcOrd="2" destOrd="0" parTransId="{77AEDD0E-9E0D-49D5-B1CA-7F0E56A0169E}" sibTransId="{E07DE2F2-6105-49E3-B654-6EA6886700EC}"/>
    <dgm:cxn modelId="{7456D292-1627-4434-97AF-FBA7ACCCF0E4}" srcId="{CF07BD00-EDD9-4CBD-88F6-808A85CE70E6}" destId="{672009A2-5BD2-4B25-B3B1-001B8CD9C234}" srcOrd="1" destOrd="0" parTransId="{A921FF98-3991-46CB-98DE-C57427154143}" sibTransId="{A9F92D16-961E-4660-AB78-3C3481E136C6}"/>
    <dgm:cxn modelId="{060D7A95-8D74-4DC0-8932-DD71DCC75C37}" type="presOf" srcId="{F81DE989-9859-48A1-AC60-032DDFCAA599}" destId="{25BFD354-2131-423E-ADD1-8C9DD572D607}" srcOrd="0" destOrd="0" presId="urn:microsoft.com/office/officeart/2005/8/layout/lProcess2"/>
    <dgm:cxn modelId="{5122F19A-5E87-4BA2-8B6D-8FAC3963F8BC}" type="presOf" srcId="{CE258DCA-4CD1-4CA9-9634-48F17F7A6916}" destId="{684CEDC8-984D-46E3-82C5-507E453BFDF1}" srcOrd="0" destOrd="0" presId="urn:microsoft.com/office/officeart/2005/8/layout/lProcess2"/>
    <dgm:cxn modelId="{F1D81BB2-13FF-4E2A-9473-1B6DFC380ED5}" type="presOf" srcId="{D04E65F9-B65C-4503-85ED-0FC0ACE91BEA}" destId="{F84388A0-5FD7-4C1D-BC3C-68142165FCE2}" srcOrd="1" destOrd="0" presId="urn:microsoft.com/office/officeart/2005/8/layout/lProcess2"/>
    <dgm:cxn modelId="{B988FFC2-9D3A-4938-8F24-0E2AFFCA28F5}" type="presOf" srcId="{86E1539A-5C83-4C86-A301-37FFDE0F8D05}" destId="{7A4FB3AA-04CC-4EFE-A81F-D5BE51516D39}" srcOrd="0" destOrd="0" presId="urn:microsoft.com/office/officeart/2005/8/layout/lProcess2"/>
    <dgm:cxn modelId="{C838FCCB-8492-4EDC-9371-05B2D76D1EC9}" srcId="{76D685CF-3D60-400C-A902-88E0F1DCD0C0}" destId="{01884488-C0B1-4890-BED4-C49C2F50BEC3}" srcOrd="1" destOrd="0" parTransId="{B2EC4FF5-8CB6-4ABE-B56B-A05AA3BE0F32}" sibTransId="{54D0580F-6A99-4281-9A16-C9BD5B6D49B3}"/>
    <dgm:cxn modelId="{2BE952D1-C62D-4504-9736-52DC9015B976}" srcId="{C8C9088C-C556-48AF-AB14-20F9FDBE4DBE}" destId="{92CC5220-8078-4D64-9FC3-366D4FE8370D}" srcOrd="0" destOrd="0" parTransId="{FA80F014-66AE-4BFC-AFC8-6B14C763E740}" sibTransId="{802D73B8-E451-4082-A803-4DC51C61964B}"/>
    <dgm:cxn modelId="{B0B87CD6-DD97-49A1-A4CC-BAC69338B22F}" srcId="{76D685CF-3D60-400C-A902-88E0F1DCD0C0}" destId="{90E7FF22-2D64-4EE7-AAA4-692931F9EEB7}" srcOrd="4" destOrd="0" parTransId="{A52E5BB0-1711-4267-B354-687EE036EDC8}" sibTransId="{85DC1DFF-B471-4C56-ADF2-CE33ABEB02CA}"/>
    <dgm:cxn modelId="{9DF836DA-D840-48F7-90B0-50A4A38DB3B7}" type="presOf" srcId="{E39BC054-9854-40D9-A6E8-CAAB5C88EFB5}" destId="{FA11D938-6EFA-4420-9B69-E9AA593913DA}" srcOrd="0" destOrd="0" presId="urn:microsoft.com/office/officeart/2005/8/layout/lProcess2"/>
    <dgm:cxn modelId="{31E5E0F0-2500-4F31-9D86-EA5792C8513D}" srcId="{76D685CF-3D60-400C-A902-88E0F1DCD0C0}" destId="{4C7873BC-74BE-43C5-85DE-92C58A4C4358}" srcOrd="0" destOrd="0" parTransId="{917BBF5B-EDF9-40DB-BB6C-20B8A53F9C88}" sibTransId="{89A96784-ED5D-4002-92F7-790B26DA79E4}"/>
    <dgm:cxn modelId="{9B46CDF5-AC4A-4A0F-A674-37060AF6DF2F}" srcId="{458049A9-D498-4DE9-AF7E-09DFE7B4FB3D}" destId="{D04E65F9-B65C-4503-85ED-0FC0ACE91BEA}" srcOrd="3" destOrd="0" parTransId="{11D83A32-A80B-4540-8F34-5E47BF6AE792}" sibTransId="{AB5765E9-0434-4128-AC14-19373D54E819}"/>
    <dgm:cxn modelId="{5AE0C0FD-00FC-4DBF-AD33-52B9890C3104}" srcId="{D04E65F9-B65C-4503-85ED-0FC0ACE91BEA}" destId="{E39BC054-9854-40D9-A6E8-CAAB5C88EFB5}" srcOrd="0" destOrd="0" parTransId="{BC57AD5C-C80C-4AFF-AA42-B885D3E2253E}" sibTransId="{358BFE55-1B2D-4590-ACF6-9FE5F45FF7E9}"/>
    <dgm:cxn modelId="{85F50AE2-E858-49E7-8B79-C8D24F6DA955}" type="presParOf" srcId="{B32D70BD-3EE0-486C-B6C1-86C4BF0574FB}" destId="{36A82A3C-A3B5-43F1-94A4-71B17B22F929}" srcOrd="0" destOrd="0" presId="urn:microsoft.com/office/officeart/2005/8/layout/lProcess2"/>
    <dgm:cxn modelId="{A8855DF0-6EF9-4B43-8C35-B5BE417EA3E9}" type="presParOf" srcId="{36A82A3C-A3B5-43F1-94A4-71B17B22F929}" destId="{C160E417-2326-42E8-809A-03727F5FC82B}" srcOrd="0" destOrd="0" presId="urn:microsoft.com/office/officeart/2005/8/layout/lProcess2"/>
    <dgm:cxn modelId="{180B67B5-0793-45EB-9496-3FC48CA2C69A}" type="presParOf" srcId="{36A82A3C-A3B5-43F1-94A4-71B17B22F929}" destId="{24961F2B-61C1-4C03-8AAE-FE1380A0C910}" srcOrd="1" destOrd="0" presId="urn:microsoft.com/office/officeart/2005/8/layout/lProcess2"/>
    <dgm:cxn modelId="{70DD480F-E408-4BBB-966D-344310FEF457}" type="presParOf" srcId="{36A82A3C-A3B5-43F1-94A4-71B17B22F929}" destId="{A369EF85-45DC-4584-B23C-D94ED9469DB4}" srcOrd="2" destOrd="0" presId="urn:microsoft.com/office/officeart/2005/8/layout/lProcess2"/>
    <dgm:cxn modelId="{D2948CD9-0C94-4595-BEC6-0254A9E29EA9}" type="presParOf" srcId="{A369EF85-45DC-4584-B23C-D94ED9469DB4}" destId="{759DAD11-A9E9-4E5C-AB99-975C196CF4B8}" srcOrd="0" destOrd="0" presId="urn:microsoft.com/office/officeart/2005/8/layout/lProcess2"/>
    <dgm:cxn modelId="{FAE45BEA-6767-4462-AE01-FB997BC90724}" type="presParOf" srcId="{759DAD11-A9E9-4E5C-AB99-975C196CF4B8}" destId="{8BE898B9-5B14-4732-811E-FE22B3FB4590}" srcOrd="0" destOrd="0" presId="urn:microsoft.com/office/officeart/2005/8/layout/lProcess2"/>
    <dgm:cxn modelId="{D69F26AC-B5BA-4ABD-A878-E9112A46D5B7}" type="presParOf" srcId="{759DAD11-A9E9-4E5C-AB99-975C196CF4B8}" destId="{AD63A0F1-CDEF-4ED0-9879-EB8C11F14220}" srcOrd="1" destOrd="0" presId="urn:microsoft.com/office/officeart/2005/8/layout/lProcess2"/>
    <dgm:cxn modelId="{91FAE9E4-50C8-452B-A914-F49DB5706EA8}" type="presParOf" srcId="{759DAD11-A9E9-4E5C-AB99-975C196CF4B8}" destId="{E44C39C3-0C42-4CC8-BA7A-EC71FDC0FF07}" srcOrd="2" destOrd="0" presId="urn:microsoft.com/office/officeart/2005/8/layout/lProcess2"/>
    <dgm:cxn modelId="{B3EE4C5B-D114-4C5D-8735-9235BC65A71F}" type="presParOf" srcId="{759DAD11-A9E9-4E5C-AB99-975C196CF4B8}" destId="{7458BF04-F6D7-4C29-AC9E-D8166A338AF6}" srcOrd="3" destOrd="0" presId="urn:microsoft.com/office/officeart/2005/8/layout/lProcess2"/>
    <dgm:cxn modelId="{CC5CF90F-8595-45D0-ACC2-C46B35A0FD5A}" type="presParOf" srcId="{759DAD11-A9E9-4E5C-AB99-975C196CF4B8}" destId="{A339D162-1CDB-4BFA-9488-E00DAA277D7B}" srcOrd="4" destOrd="0" presId="urn:microsoft.com/office/officeart/2005/8/layout/lProcess2"/>
    <dgm:cxn modelId="{8D558EF3-8A76-4416-8AFA-88D6658CAA71}" type="presParOf" srcId="{759DAD11-A9E9-4E5C-AB99-975C196CF4B8}" destId="{28AAE924-FA37-4AD7-9576-3C39E3C7B471}" srcOrd="5" destOrd="0" presId="urn:microsoft.com/office/officeart/2005/8/layout/lProcess2"/>
    <dgm:cxn modelId="{7C629EB1-D2FE-48BA-AF98-DE1905F4B118}" type="presParOf" srcId="{759DAD11-A9E9-4E5C-AB99-975C196CF4B8}" destId="{7F50B6E5-F407-4E87-8181-949140DCE62D}" srcOrd="6" destOrd="0" presId="urn:microsoft.com/office/officeart/2005/8/layout/lProcess2"/>
    <dgm:cxn modelId="{3FBC5551-40A2-4CDA-99D1-69217F995A08}" type="presParOf" srcId="{759DAD11-A9E9-4E5C-AB99-975C196CF4B8}" destId="{0BA5909A-7E0D-4D7E-B83A-CAA1810A81A8}" srcOrd="7" destOrd="0" presId="urn:microsoft.com/office/officeart/2005/8/layout/lProcess2"/>
    <dgm:cxn modelId="{0693E888-E347-4E8B-ADCC-E51A1D60F754}" type="presParOf" srcId="{759DAD11-A9E9-4E5C-AB99-975C196CF4B8}" destId="{D66875B7-56A0-450B-B461-8876E447F22F}" srcOrd="8" destOrd="0" presId="urn:microsoft.com/office/officeart/2005/8/layout/lProcess2"/>
    <dgm:cxn modelId="{A6A7C316-0CF6-412B-8A6C-D5811A2D10E4}" type="presParOf" srcId="{B32D70BD-3EE0-486C-B6C1-86C4BF0574FB}" destId="{1AA32B84-F90C-420D-85ED-2A47F021A767}" srcOrd="1" destOrd="0" presId="urn:microsoft.com/office/officeart/2005/8/layout/lProcess2"/>
    <dgm:cxn modelId="{AA9F5253-611D-46CF-9494-0442761A39C7}" type="presParOf" srcId="{B32D70BD-3EE0-486C-B6C1-86C4BF0574FB}" destId="{EFC1EA68-D59B-423D-9CBC-69DF198D938F}" srcOrd="2" destOrd="0" presId="urn:microsoft.com/office/officeart/2005/8/layout/lProcess2"/>
    <dgm:cxn modelId="{A743CE0C-9A3D-4C7D-83B7-6917D2F1D5D1}" type="presParOf" srcId="{EFC1EA68-D59B-423D-9CBC-69DF198D938F}" destId="{C21D1F53-AC81-45AA-BFDA-101B470F3077}" srcOrd="0" destOrd="0" presId="urn:microsoft.com/office/officeart/2005/8/layout/lProcess2"/>
    <dgm:cxn modelId="{EEF0CC2F-9E7A-482E-9F60-FD2E25C895ED}" type="presParOf" srcId="{EFC1EA68-D59B-423D-9CBC-69DF198D938F}" destId="{79426DB6-3C2F-4A57-AF3D-C9E78622DBC1}" srcOrd="1" destOrd="0" presId="urn:microsoft.com/office/officeart/2005/8/layout/lProcess2"/>
    <dgm:cxn modelId="{81EE1927-BEB8-4C79-A41A-D216754F51E6}" type="presParOf" srcId="{EFC1EA68-D59B-423D-9CBC-69DF198D938F}" destId="{5474FAD7-36FB-4AA7-AB3C-0744D2300189}" srcOrd="2" destOrd="0" presId="urn:microsoft.com/office/officeart/2005/8/layout/lProcess2"/>
    <dgm:cxn modelId="{A1774F13-24F4-4D2D-A2D8-5DF9A9E1A1CD}" type="presParOf" srcId="{5474FAD7-36FB-4AA7-AB3C-0744D2300189}" destId="{C7FF94CC-5BC4-42DC-8224-47ABF386F420}" srcOrd="0" destOrd="0" presId="urn:microsoft.com/office/officeart/2005/8/layout/lProcess2"/>
    <dgm:cxn modelId="{89724B85-AE12-43C1-9EC1-39151EACCF05}" type="presParOf" srcId="{C7FF94CC-5BC4-42DC-8224-47ABF386F420}" destId="{7A4FB3AA-04CC-4EFE-A81F-D5BE51516D39}" srcOrd="0" destOrd="0" presId="urn:microsoft.com/office/officeart/2005/8/layout/lProcess2"/>
    <dgm:cxn modelId="{F0175290-02BC-4690-BEBD-256AA6851580}" type="presParOf" srcId="{C7FF94CC-5BC4-42DC-8224-47ABF386F420}" destId="{5E7F369C-C8A4-4ADD-946C-A7475F59D4D1}" srcOrd="1" destOrd="0" presId="urn:microsoft.com/office/officeart/2005/8/layout/lProcess2"/>
    <dgm:cxn modelId="{69CC1182-9E25-473B-B65D-147A07D66090}" type="presParOf" srcId="{C7FF94CC-5BC4-42DC-8224-47ABF386F420}" destId="{3E41B084-163B-4B08-AFA4-3014010C4B2B}" srcOrd="2" destOrd="0" presId="urn:microsoft.com/office/officeart/2005/8/layout/lProcess2"/>
    <dgm:cxn modelId="{B32ABD81-9BF9-4F5E-B9C6-384497718039}" type="presParOf" srcId="{C7FF94CC-5BC4-42DC-8224-47ABF386F420}" destId="{8CE76CF8-7706-4E26-ABBF-E632E7B3C640}" srcOrd="3" destOrd="0" presId="urn:microsoft.com/office/officeart/2005/8/layout/lProcess2"/>
    <dgm:cxn modelId="{331353E8-93A9-47F7-A049-64C42170DBE0}" type="presParOf" srcId="{C7FF94CC-5BC4-42DC-8224-47ABF386F420}" destId="{25BFD354-2131-423E-ADD1-8C9DD572D607}" srcOrd="4" destOrd="0" presId="urn:microsoft.com/office/officeart/2005/8/layout/lProcess2"/>
    <dgm:cxn modelId="{5B3CDF19-B287-4D0B-BBA4-D065798E0DC6}" type="presParOf" srcId="{B32D70BD-3EE0-486C-B6C1-86C4BF0574FB}" destId="{3DD7A859-E69C-468E-8074-9968103A8BEF}" srcOrd="3" destOrd="0" presId="urn:microsoft.com/office/officeart/2005/8/layout/lProcess2"/>
    <dgm:cxn modelId="{42BABE11-8938-4035-8B8F-4394104E461A}" type="presParOf" srcId="{B32D70BD-3EE0-486C-B6C1-86C4BF0574FB}" destId="{B4CC2795-3128-4A13-B380-20CAD5D88F43}" srcOrd="4" destOrd="0" presId="urn:microsoft.com/office/officeart/2005/8/layout/lProcess2"/>
    <dgm:cxn modelId="{B07F6DFE-698D-4695-B7C7-74A236F44B99}" type="presParOf" srcId="{B4CC2795-3128-4A13-B380-20CAD5D88F43}" destId="{5654756E-08AD-49E4-B25A-EA18D11715D6}" srcOrd="0" destOrd="0" presId="urn:microsoft.com/office/officeart/2005/8/layout/lProcess2"/>
    <dgm:cxn modelId="{745ADE53-A46C-4455-88F0-03636B1C0B48}" type="presParOf" srcId="{B4CC2795-3128-4A13-B380-20CAD5D88F43}" destId="{3448D8A1-5647-43A8-925D-6B92CD73518D}" srcOrd="1" destOrd="0" presId="urn:microsoft.com/office/officeart/2005/8/layout/lProcess2"/>
    <dgm:cxn modelId="{8A0B675B-B2ED-4B11-A204-2F44832CC738}" type="presParOf" srcId="{B4CC2795-3128-4A13-B380-20CAD5D88F43}" destId="{98D1E934-EE56-4FF2-8729-4BAD62D02B56}" srcOrd="2" destOrd="0" presId="urn:microsoft.com/office/officeart/2005/8/layout/lProcess2"/>
    <dgm:cxn modelId="{14AF0E9F-9B01-41A3-BCC9-C41CF0FD0EBB}" type="presParOf" srcId="{98D1E934-EE56-4FF2-8729-4BAD62D02B56}" destId="{3500A2DD-BEA5-4E09-B36F-769619DB655B}" srcOrd="0" destOrd="0" presId="urn:microsoft.com/office/officeart/2005/8/layout/lProcess2"/>
    <dgm:cxn modelId="{14B863A3-BB16-491E-8B34-E5CB6BAEF9DF}" type="presParOf" srcId="{3500A2DD-BEA5-4E09-B36F-769619DB655B}" destId="{D3147B14-8D42-44BF-8E93-8853033E8268}" srcOrd="0" destOrd="0" presId="urn:microsoft.com/office/officeart/2005/8/layout/lProcess2"/>
    <dgm:cxn modelId="{369C59CB-6196-4E24-B854-85B70EC4EAF0}" type="presParOf" srcId="{B32D70BD-3EE0-486C-B6C1-86C4BF0574FB}" destId="{57DA63DE-6985-421A-9339-035B32DD06D5}" srcOrd="5" destOrd="0" presId="urn:microsoft.com/office/officeart/2005/8/layout/lProcess2"/>
    <dgm:cxn modelId="{4CA9A7B0-0585-4422-B0D0-FF7CCF0F7F9E}" type="presParOf" srcId="{B32D70BD-3EE0-486C-B6C1-86C4BF0574FB}" destId="{BEEA1FA0-8E9F-4E1A-AA1B-4F6DA0183FCB}" srcOrd="6" destOrd="0" presId="urn:microsoft.com/office/officeart/2005/8/layout/lProcess2"/>
    <dgm:cxn modelId="{01DB06BC-12A0-4198-9A50-DD2DD157C24F}" type="presParOf" srcId="{BEEA1FA0-8E9F-4E1A-AA1B-4F6DA0183FCB}" destId="{56DBB695-64EB-4076-A418-7FF0F56F124E}" srcOrd="0" destOrd="0" presId="urn:microsoft.com/office/officeart/2005/8/layout/lProcess2"/>
    <dgm:cxn modelId="{F208F9D1-3213-45D2-99F4-5B41560DB16E}" type="presParOf" srcId="{BEEA1FA0-8E9F-4E1A-AA1B-4F6DA0183FCB}" destId="{F84388A0-5FD7-4C1D-BC3C-68142165FCE2}" srcOrd="1" destOrd="0" presId="urn:microsoft.com/office/officeart/2005/8/layout/lProcess2"/>
    <dgm:cxn modelId="{B52235FA-8086-47B0-AE99-B1BF45AEBEF8}" type="presParOf" srcId="{BEEA1FA0-8E9F-4E1A-AA1B-4F6DA0183FCB}" destId="{FECE1E1F-F169-42E8-B96A-BCB4FF969FAD}" srcOrd="2" destOrd="0" presId="urn:microsoft.com/office/officeart/2005/8/layout/lProcess2"/>
    <dgm:cxn modelId="{6366A84D-A817-4E7B-9D1A-4BB6AD51316B}" type="presParOf" srcId="{FECE1E1F-F169-42E8-B96A-BCB4FF969FAD}" destId="{063F9861-48D6-452A-BFCF-BC9FFF159B71}" srcOrd="0" destOrd="0" presId="urn:microsoft.com/office/officeart/2005/8/layout/lProcess2"/>
    <dgm:cxn modelId="{DF3F9374-3FCC-4390-8586-8316DC083D7F}" type="presParOf" srcId="{063F9861-48D6-452A-BFCF-BC9FFF159B71}" destId="{FA11D938-6EFA-4420-9B69-E9AA593913DA}" srcOrd="0" destOrd="0" presId="urn:microsoft.com/office/officeart/2005/8/layout/lProcess2"/>
    <dgm:cxn modelId="{6BF000BA-3546-4EEE-9F51-F33C3D4E2743}" type="presParOf" srcId="{063F9861-48D6-452A-BFCF-BC9FFF159B71}" destId="{68CF383B-8FBB-4F9C-8B27-BADED22C9525}" srcOrd="1" destOrd="0" presId="urn:microsoft.com/office/officeart/2005/8/layout/lProcess2"/>
    <dgm:cxn modelId="{A12268E0-E4CD-400B-AF96-4429424904E6}" type="presParOf" srcId="{063F9861-48D6-452A-BFCF-BC9FFF159B71}" destId="{684CEDC8-984D-46E3-82C5-507E453BFDF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44DEAE-2478-464D-9F7D-2C4392A85D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43D5DD6-A783-4BB8-B422-C0B38AE68A7C}">
      <dgm:prSet phldrT="[Text]" custT="1"/>
      <dgm:spPr/>
      <dgm:t>
        <a:bodyPr/>
        <a:lstStyle/>
        <a:p>
          <a:r>
            <a:rPr lang="en-US" sz="2000">
              <a:latin typeface="Arial" panose="020B0604020202020204" pitchFamily="34" charset="0"/>
              <a:cs typeface="Arial" panose="020B0604020202020204" pitchFamily="34" charset="0"/>
            </a:rPr>
            <a:t>File of Life</a:t>
          </a:r>
        </a:p>
      </dgm:t>
    </dgm:pt>
    <dgm:pt modelId="{17F381FD-8EF5-4F77-A21C-9B86005ACE88}" type="parTrans" cxnId="{5184A80B-C3FB-44F0-A700-96BD969BE1ED}">
      <dgm:prSet/>
      <dgm:spPr/>
      <dgm:t>
        <a:bodyPr/>
        <a:lstStyle/>
        <a:p>
          <a:endParaRPr lang="en-US"/>
        </a:p>
      </dgm:t>
    </dgm:pt>
    <dgm:pt modelId="{51738664-26BC-406B-9257-C2B621F66236}" type="sibTrans" cxnId="{5184A80B-C3FB-44F0-A700-96BD969BE1ED}">
      <dgm:prSet/>
      <dgm:spPr/>
      <dgm:t>
        <a:bodyPr/>
        <a:lstStyle/>
        <a:p>
          <a:endParaRPr lang="en-US"/>
        </a:p>
      </dgm:t>
    </dgm:pt>
    <dgm:pt modelId="{262E18BB-C9C0-4239-BF97-09AF1C93D43F}">
      <dgm:prSet phldrT="[Text]" custT="1"/>
      <dgm:spPr/>
      <dgm:t>
        <a:bodyPr/>
        <a:lstStyle/>
        <a:p>
          <a:r>
            <a:rPr lang="en-US" sz="2000">
              <a:latin typeface="Arial" panose="020B0604020202020204" pitchFamily="34" charset="0"/>
              <a:cs typeface="Arial" panose="020B0604020202020204" pitchFamily="34" charset="0"/>
            </a:rPr>
            <a:t>9-1-1 Disability Indicator Form</a:t>
          </a:r>
        </a:p>
      </dgm:t>
    </dgm:pt>
    <dgm:pt modelId="{5194BD58-BF4C-44CD-BCA5-61292993D965}" type="parTrans" cxnId="{907BD3C2-F4F7-4731-9141-35502FEB8C28}">
      <dgm:prSet/>
      <dgm:spPr/>
      <dgm:t>
        <a:bodyPr/>
        <a:lstStyle/>
        <a:p>
          <a:endParaRPr lang="en-US"/>
        </a:p>
      </dgm:t>
    </dgm:pt>
    <dgm:pt modelId="{912AA04B-DAF9-4506-AD57-21425B9B55E2}" type="sibTrans" cxnId="{907BD3C2-F4F7-4731-9141-35502FEB8C28}">
      <dgm:prSet/>
      <dgm:spPr/>
      <dgm:t>
        <a:bodyPr/>
        <a:lstStyle/>
        <a:p>
          <a:endParaRPr lang="en-US"/>
        </a:p>
      </dgm:t>
    </dgm:pt>
    <dgm:pt modelId="{C60A19B7-F370-4282-A708-11BC6E94B993}">
      <dgm:prSet phldrT="[Text]" custT="1"/>
      <dgm:spPr/>
      <dgm:t>
        <a:bodyPr/>
        <a:lstStyle/>
        <a:p>
          <a:r>
            <a:rPr lang="en-US" sz="2000">
              <a:latin typeface="Arial" panose="020B0604020202020204" pitchFamily="34" charset="0"/>
              <a:cs typeface="Arial" panose="020B0604020202020204" pitchFamily="34" charset="0"/>
            </a:rPr>
            <a:t>Meet and Greets</a:t>
          </a:r>
        </a:p>
      </dgm:t>
    </dgm:pt>
    <dgm:pt modelId="{58AFEFBD-5710-4674-A4A8-F2E1E0BB9C7D}" type="parTrans" cxnId="{E3B7FAB0-B2BB-4BE2-BE1D-C3F4CC1AB048}">
      <dgm:prSet/>
      <dgm:spPr/>
      <dgm:t>
        <a:bodyPr/>
        <a:lstStyle/>
        <a:p>
          <a:endParaRPr lang="en-US"/>
        </a:p>
      </dgm:t>
    </dgm:pt>
    <dgm:pt modelId="{A8D3B25A-F161-404E-A2B2-93620C896C29}" type="sibTrans" cxnId="{E3B7FAB0-B2BB-4BE2-BE1D-C3F4CC1AB048}">
      <dgm:prSet/>
      <dgm:spPr/>
      <dgm:t>
        <a:bodyPr/>
        <a:lstStyle/>
        <a:p>
          <a:endParaRPr lang="en-US"/>
        </a:p>
      </dgm:t>
    </dgm:pt>
    <dgm:pt modelId="{0B723C93-F9BD-4D2A-BC14-1CFDDFC3545C}" type="pres">
      <dgm:prSet presAssocID="{2D44DEAE-2478-464D-9F7D-2C4392A85DC9}" presName="linear" presStyleCnt="0">
        <dgm:presLayoutVars>
          <dgm:dir/>
          <dgm:animLvl val="lvl"/>
          <dgm:resizeHandles val="exact"/>
        </dgm:presLayoutVars>
      </dgm:prSet>
      <dgm:spPr/>
    </dgm:pt>
    <dgm:pt modelId="{3C596AED-F412-404C-9F6E-729728A5823A}" type="pres">
      <dgm:prSet presAssocID="{D43D5DD6-A783-4BB8-B422-C0B38AE68A7C}" presName="parentLin" presStyleCnt="0"/>
      <dgm:spPr/>
    </dgm:pt>
    <dgm:pt modelId="{6247D57B-4402-4532-B01A-DFA9DAB8CAA4}" type="pres">
      <dgm:prSet presAssocID="{D43D5DD6-A783-4BB8-B422-C0B38AE68A7C}" presName="parentLeftMargin" presStyleLbl="node1" presStyleIdx="0" presStyleCnt="3"/>
      <dgm:spPr/>
    </dgm:pt>
    <dgm:pt modelId="{D235D518-D9A2-441A-B505-744CDC5863F0}" type="pres">
      <dgm:prSet presAssocID="{D43D5DD6-A783-4BB8-B422-C0B38AE68A7C}" presName="parentText" presStyleLbl="node1" presStyleIdx="0" presStyleCnt="3">
        <dgm:presLayoutVars>
          <dgm:chMax val="0"/>
          <dgm:bulletEnabled val="1"/>
        </dgm:presLayoutVars>
      </dgm:prSet>
      <dgm:spPr/>
    </dgm:pt>
    <dgm:pt modelId="{02F20535-B85C-4520-A440-EA98C5B21903}" type="pres">
      <dgm:prSet presAssocID="{D43D5DD6-A783-4BB8-B422-C0B38AE68A7C}" presName="negativeSpace" presStyleCnt="0"/>
      <dgm:spPr/>
    </dgm:pt>
    <dgm:pt modelId="{E40E1FF0-1785-4CA0-929F-9EF1037B1E4B}" type="pres">
      <dgm:prSet presAssocID="{D43D5DD6-A783-4BB8-B422-C0B38AE68A7C}" presName="childText" presStyleLbl="conFgAcc1" presStyleIdx="0" presStyleCnt="3">
        <dgm:presLayoutVars>
          <dgm:bulletEnabled val="1"/>
        </dgm:presLayoutVars>
      </dgm:prSet>
      <dgm:spPr/>
    </dgm:pt>
    <dgm:pt modelId="{EA240BEB-B7EA-4DBD-B31A-14049FE06023}" type="pres">
      <dgm:prSet presAssocID="{51738664-26BC-406B-9257-C2B621F66236}" presName="spaceBetweenRectangles" presStyleCnt="0"/>
      <dgm:spPr/>
    </dgm:pt>
    <dgm:pt modelId="{7F5FD97F-D39D-4DA5-BE1D-426659D166A1}" type="pres">
      <dgm:prSet presAssocID="{262E18BB-C9C0-4239-BF97-09AF1C93D43F}" presName="parentLin" presStyleCnt="0"/>
      <dgm:spPr/>
    </dgm:pt>
    <dgm:pt modelId="{96E3A775-CEBE-4912-8E81-61138B93A268}" type="pres">
      <dgm:prSet presAssocID="{262E18BB-C9C0-4239-BF97-09AF1C93D43F}" presName="parentLeftMargin" presStyleLbl="node1" presStyleIdx="0" presStyleCnt="3"/>
      <dgm:spPr/>
    </dgm:pt>
    <dgm:pt modelId="{6BC788E5-6FE2-482F-ABA7-D80FC84B5D3F}" type="pres">
      <dgm:prSet presAssocID="{262E18BB-C9C0-4239-BF97-09AF1C93D43F}" presName="parentText" presStyleLbl="node1" presStyleIdx="1" presStyleCnt="3">
        <dgm:presLayoutVars>
          <dgm:chMax val="0"/>
          <dgm:bulletEnabled val="1"/>
        </dgm:presLayoutVars>
      </dgm:prSet>
      <dgm:spPr/>
    </dgm:pt>
    <dgm:pt modelId="{B69CAE6A-25E2-48FD-82A1-DBF5CA0C5BA6}" type="pres">
      <dgm:prSet presAssocID="{262E18BB-C9C0-4239-BF97-09AF1C93D43F}" presName="negativeSpace" presStyleCnt="0"/>
      <dgm:spPr/>
    </dgm:pt>
    <dgm:pt modelId="{BF365BED-C52A-411B-9F96-CA2E502D408F}" type="pres">
      <dgm:prSet presAssocID="{262E18BB-C9C0-4239-BF97-09AF1C93D43F}" presName="childText" presStyleLbl="conFgAcc1" presStyleIdx="1" presStyleCnt="3">
        <dgm:presLayoutVars>
          <dgm:bulletEnabled val="1"/>
        </dgm:presLayoutVars>
      </dgm:prSet>
      <dgm:spPr/>
    </dgm:pt>
    <dgm:pt modelId="{4F125C57-9AFF-4834-ADF0-D32A447BD42E}" type="pres">
      <dgm:prSet presAssocID="{912AA04B-DAF9-4506-AD57-21425B9B55E2}" presName="spaceBetweenRectangles" presStyleCnt="0"/>
      <dgm:spPr/>
    </dgm:pt>
    <dgm:pt modelId="{6855F823-F8C8-4448-B53B-3A31A0EC3459}" type="pres">
      <dgm:prSet presAssocID="{C60A19B7-F370-4282-A708-11BC6E94B993}" presName="parentLin" presStyleCnt="0"/>
      <dgm:spPr/>
    </dgm:pt>
    <dgm:pt modelId="{F226127E-EE3A-486E-A25D-0E37383BBB1D}" type="pres">
      <dgm:prSet presAssocID="{C60A19B7-F370-4282-A708-11BC6E94B993}" presName="parentLeftMargin" presStyleLbl="node1" presStyleIdx="1" presStyleCnt="3"/>
      <dgm:spPr/>
    </dgm:pt>
    <dgm:pt modelId="{63782018-341A-4C8F-BD82-DC1F91AFFB75}" type="pres">
      <dgm:prSet presAssocID="{C60A19B7-F370-4282-A708-11BC6E94B993}" presName="parentText" presStyleLbl="node1" presStyleIdx="2" presStyleCnt="3">
        <dgm:presLayoutVars>
          <dgm:chMax val="0"/>
          <dgm:bulletEnabled val="1"/>
        </dgm:presLayoutVars>
      </dgm:prSet>
      <dgm:spPr/>
    </dgm:pt>
    <dgm:pt modelId="{E25A8B42-6753-4982-BA83-0214FD01E36B}" type="pres">
      <dgm:prSet presAssocID="{C60A19B7-F370-4282-A708-11BC6E94B993}" presName="negativeSpace" presStyleCnt="0"/>
      <dgm:spPr/>
    </dgm:pt>
    <dgm:pt modelId="{EEFF05A8-669E-4873-B8BF-9C26BCDFEE0E}" type="pres">
      <dgm:prSet presAssocID="{C60A19B7-F370-4282-A708-11BC6E94B993}" presName="childText" presStyleLbl="conFgAcc1" presStyleIdx="2" presStyleCnt="3">
        <dgm:presLayoutVars>
          <dgm:bulletEnabled val="1"/>
        </dgm:presLayoutVars>
      </dgm:prSet>
      <dgm:spPr/>
    </dgm:pt>
  </dgm:ptLst>
  <dgm:cxnLst>
    <dgm:cxn modelId="{5184A80B-C3FB-44F0-A700-96BD969BE1ED}" srcId="{2D44DEAE-2478-464D-9F7D-2C4392A85DC9}" destId="{D43D5DD6-A783-4BB8-B422-C0B38AE68A7C}" srcOrd="0" destOrd="0" parTransId="{17F381FD-8EF5-4F77-A21C-9B86005ACE88}" sibTransId="{51738664-26BC-406B-9257-C2B621F66236}"/>
    <dgm:cxn modelId="{B4AC081D-666D-4EA7-BDA1-FF70BFD8258D}" type="presOf" srcId="{D43D5DD6-A783-4BB8-B422-C0B38AE68A7C}" destId="{D235D518-D9A2-441A-B505-744CDC5863F0}" srcOrd="1" destOrd="0" presId="urn:microsoft.com/office/officeart/2005/8/layout/list1"/>
    <dgm:cxn modelId="{E00ADD2A-AFA9-4024-8662-84AC844EEBE6}" type="presOf" srcId="{C60A19B7-F370-4282-A708-11BC6E94B993}" destId="{63782018-341A-4C8F-BD82-DC1F91AFFB75}" srcOrd="1" destOrd="0" presId="urn:microsoft.com/office/officeart/2005/8/layout/list1"/>
    <dgm:cxn modelId="{C9BB7132-4348-4C6B-AC64-23153E53E13F}" type="presOf" srcId="{262E18BB-C9C0-4239-BF97-09AF1C93D43F}" destId="{6BC788E5-6FE2-482F-ABA7-D80FC84B5D3F}" srcOrd="1" destOrd="0" presId="urn:microsoft.com/office/officeart/2005/8/layout/list1"/>
    <dgm:cxn modelId="{2F6F6138-DFB2-4961-A668-6FA8CEB964E3}" type="presOf" srcId="{2D44DEAE-2478-464D-9F7D-2C4392A85DC9}" destId="{0B723C93-F9BD-4D2A-BC14-1CFDDFC3545C}" srcOrd="0" destOrd="0" presId="urn:microsoft.com/office/officeart/2005/8/layout/list1"/>
    <dgm:cxn modelId="{E3B7FAB0-B2BB-4BE2-BE1D-C3F4CC1AB048}" srcId="{2D44DEAE-2478-464D-9F7D-2C4392A85DC9}" destId="{C60A19B7-F370-4282-A708-11BC6E94B993}" srcOrd="2" destOrd="0" parTransId="{58AFEFBD-5710-4674-A4A8-F2E1E0BB9C7D}" sibTransId="{A8D3B25A-F161-404E-A2B2-93620C896C29}"/>
    <dgm:cxn modelId="{9D3066BE-E8F3-4432-A0A3-BD90953B125E}" type="presOf" srcId="{262E18BB-C9C0-4239-BF97-09AF1C93D43F}" destId="{96E3A775-CEBE-4912-8E81-61138B93A268}" srcOrd="0" destOrd="0" presId="urn:microsoft.com/office/officeart/2005/8/layout/list1"/>
    <dgm:cxn modelId="{907BD3C2-F4F7-4731-9141-35502FEB8C28}" srcId="{2D44DEAE-2478-464D-9F7D-2C4392A85DC9}" destId="{262E18BB-C9C0-4239-BF97-09AF1C93D43F}" srcOrd="1" destOrd="0" parTransId="{5194BD58-BF4C-44CD-BCA5-61292993D965}" sibTransId="{912AA04B-DAF9-4506-AD57-21425B9B55E2}"/>
    <dgm:cxn modelId="{DECB8DD0-F07D-421F-BF7E-6656241A1CEC}" type="presOf" srcId="{D43D5DD6-A783-4BB8-B422-C0B38AE68A7C}" destId="{6247D57B-4402-4532-B01A-DFA9DAB8CAA4}" srcOrd="0" destOrd="0" presId="urn:microsoft.com/office/officeart/2005/8/layout/list1"/>
    <dgm:cxn modelId="{AC591ADD-6745-422E-ABE5-F7BD85E4ED2F}" type="presOf" srcId="{C60A19B7-F370-4282-A708-11BC6E94B993}" destId="{F226127E-EE3A-486E-A25D-0E37383BBB1D}" srcOrd="0" destOrd="0" presId="urn:microsoft.com/office/officeart/2005/8/layout/list1"/>
    <dgm:cxn modelId="{618B606E-833E-4D54-BEB4-4034B2C4AE30}" type="presParOf" srcId="{0B723C93-F9BD-4D2A-BC14-1CFDDFC3545C}" destId="{3C596AED-F412-404C-9F6E-729728A5823A}" srcOrd="0" destOrd="0" presId="urn:microsoft.com/office/officeart/2005/8/layout/list1"/>
    <dgm:cxn modelId="{83383A1F-8A3B-49F6-A045-C98B490FEBDA}" type="presParOf" srcId="{3C596AED-F412-404C-9F6E-729728A5823A}" destId="{6247D57B-4402-4532-B01A-DFA9DAB8CAA4}" srcOrd="0" destOrd="0" presId="urn:microsoft.com/office/officeart/2005/8/layout/list1"/>
    <dgm:cxn modelId="{B2099D74-C0DB-46FD-B1A2-AF77AF8DC3A2}" type="presParOf" srcId="{3C596AED-F412-404C-9F6E-729728A5823A}" destId="{D235D518-D9A2-441A-B505-744CDC5863F0}" srcOrd="1" destOrd="0" presId="urn:microsoft.com/office/officeart/2005/8/layout/list1"/>
    <dgm:cxn modelId="{5E2D01CA-F070-4D5F-B014-8FF27B127046}" type="presParOf" srcId="{0B723C93-F9BD-4D2A-BC14-1CFDDFC3545C}" destId="{02F20535-B85C-4520-A440-EA98C5B21903}" srcOrd="1" destOrd="0" presId="urn:microsoft.com/office/officeart/2005/8/layout/list1"/>
    <dgm:cxn modelId="{A59754FC-339E-41C8-942A-643CBC2E9841}" type="presParOf" srcId="{0B723C93-F9BD-4D2A-BC14-1CFDDFC3545C}" destId="{E40E1FF0-1785-4CA0-929F-9EF1037B1E4B}" srcOrd="2" destOrd="0" presId="urn:microsoft.com/office/officeart/2005/8/layout/list1"/>
    <dgm:cxn modelId="{F615AAD8-E121-4FAE-94C0-D15A94A54265}" type="presParOf" srcId="{0B723C93-F9BD-4D2A-BC14-1CFDDFC3545C}" destId="{EA240BEB-B7EA-4DBD-B31A-14049FE06023}" srcOrd="3" destOrd="0" presId="urn:microsoft.com/office/officeart/2005/8/layout/list1"/>
    <dgm:cxn modelId="{EA508A33-FB69-4BBE-A00B-356582EB6C4B}" type="presParOf" srcId="{0B723C93-F9BD-4D2A-BC14-1CFDDFC3545C}" destId="{7F5FD97F-D39D-4DA5-BE1D-426659D166A1}" srcOrd="4" destOrd="0" presId="urn:microsoft.com/office/officeart/2005/8/layout/list1"/>
    <dgm:cxn modelId="{8B07465A-BCA7-4168-A77C-28C94689C0BF}" type="presParOf" srcId="{7F5FD97F-D39D-4DA5-BE1D-426659D166A1}" destId="{96E3A775-CEBE-4912-8E81-61138B93A268}" srcOrd="0" destOrd="0" presId="urn:microsoft.com/office/officeart/2005/8/layout/list1"/>
    <dgm:cxn modelId="{0E71ACD4-E5D0-425A-BA7B-26AB9611F959}" type="presParOf" srcId="{7F5FD97F-D39D-4DA5-BE1D-426659D166A1}" destId="{6BC788E5-6FE2-482F-ABA7-D80FC84B5D3F}" srcOrd="1" destOrd="0" presId="urn:microsoft.com/office/officeart/2005/8/layout/list1"/>
    <dgm:cxn modelId="{A26729D4-7A32-45E4-8105-6ABAF6397DEF}" type="presParOf" srcId="{0B723C93-F9BD-4D2A-BC14-1CFDDFC3545C}" destId="{B69CAE6A-25E2-48FD-82A1-DBF5CA0C5BA6}" srcOrd="5" destOrd="0" presId="urn:microsoft.com/office/officeart/2005/8/layout/list1"/>
    <dgm:cxn modelId="{8DFA0DF7-F202-4A50-9177-5232ADE299B9}" type="presParOf" srcId="{0B723C93-F9BD-4D2A-BC14-1CFDDFC3545C}" destId="{BF365BED-C52A-411B-9F96-CA2E502D408F}" srcOrd="6" destOrd="0" presId="urn:microsoft.com/office/officeart/2005/8/layout/list1"/>
    <dgm:cxn modelId="{F342ACCF-44CD-4BEF-BCF2-DEDB1FF3F9AC}" type="presParOf" srcId="{0B723C93-F9BD-4D2A-BC14-1CFDDFC3545C}" destId="{4F125C57-9AFF-4834-ADF0-D32A447BD42E}" srcOrd="7" destOrd="0" presId="urn:microsoft.com/office/officeart/2005/8/layout/list1"/>
    <dgm:cxn modelId="{289653A8-5C69-4577-9E76-9D35841E15C2}" type="presParOf" srcId="{0B723C93-F9BD-4D2A-BC14-1CFDDFC3545C}" destId="{6855F823-F8C8-4448-B53B-3A31A0EC3459}" srcOrd="8" destOrd="0" presId="urn:microsoft.com/office/officeart/2005/8/layout/list1"/>
    <dgm:cxn modelId="{1BC0F4A6-29E8-4D47-BD62-CBF8B316CE51}" type="presParOf" srcId="{6855F823-F8C8-4448-B53B-3A31A0EC3459}" destId="{F226127E-EE3A-486E-A25D-0E37383BBB1D}" srcOrd="0" destOrd="0" presId="urn:microsoft.com/office/officeart/2005/8/layout/list1"/>
    <dgm:cxn modelId="{113D4CC5-A285-47D7-97DA-BE37D6BC4577}" type="presParOf" srcId="{6855F823-F8C8-4448-B53B-3A31A0EC3459}" destId="{63782018-341A-4C8F-BD82-DC1F91AFFB75}" srcOrd="1" destOrd="0" presId="urn:microsoft.com/office/officeart/2005/8/layout/list1"/>
    <dgm:cxn modelId="{8772C0E8-F4E2-436C-B023-A57366AA23F0}" type="presParOf" srcId="{0B723C93-F9BD-4D2A-BC14-1CFDDFC3545C}" destId="{E25A8B42-6753-4982-BA83-0214FD01E36B}" srcOrd="9" destOrd="0" presId="urn:microsoft.com/office/officeart/2005/8/layout/list1"/>
    <dgm:cxn modelId="{43FB5BD3-8B94-4F75-BFC1-E8E27ADB2553}" type="presParOf" srcId="{0B723C93-F9BD-4D2A-BC14-1CFDDFC3545C}" destId="{EEFF05A8-669E-4873-B8BF-9C26BCDFEE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4ADD64-7D24-4765-8A27-A89A43C198A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0D571EC-C5DC-4562-B33D-348D7406CD1F}">
      <dgm:prSet/>
      <dgm:spPr/>
      <dgm:t>
        <a:bodyPr/>
        <a:lstStyle/>
        <a:p>
          <a:pPr>
            <a:lnSpc>
              <a:spcPct val="100000"/>
            </a:lnSpc>
            <a:defRPr cap="all"/>
          </a:pPr>
          <a:r>
            <a:rPr lang="en-US" b="0" i="0">
              <a:latin typeface="Arial" panose="020B0604020202020204" pitchFamily="34" charset="0"/>
              <a:cs typeface="Arial" panose="020B0604020202020204" pitchFamily="34" charset="0"/>
            </a:rPr>
            <a:t>Adaptive swim lessons list</a:t>
          </a:r>
          <a:endParaRPr lang="en-US">
            <a:latin typeface="Arial" panose="020B0604020202020204" pitchFamily="34" charset="0"/>
            <a:cs typeface="Arial" panose="020B0604020202020204" pitchFamily="34" charset="0"/>
          </a:endParaRPr>
        </a:p>
      </dgm:t>
    </dgm:pt>
    <dgm:pt modelId="{AFC4A8C4-1461-46F3-B120-BF1F99C95695}" type="parTrans" cxnId="{26942E2D-B980-4AB3-B1FD-80E689EE6118}">
      <dgm:prSet/>
      <dgm:spPr/>
      <dgm:t>
        <a:bodyPr/>
        <a:lstStyle/>
        <a:p>
          <a:endParaRPr lang="en-US"/>
        </a:p>
      </dgm:t>
    </dgm:pt>
    <dgm:pt modelId="{B0CAD7D1-7C88-4A6A-8885-B6765B2889F2}" type="sibTrans" cxnId="{26942E2D-B980-4AB3-B1FD-80E689EE6118}">
      <dgm:prSet/>
      <dgm:spPr/>
      <dgm:t>
        <a:bodyPr/>
        <a:lstStyle/>
        <a:p>
          <a:endParaRPr lang="en-US"/>
        </a:p>
      </dgm:t>
    </dgm:pt>
    <dgm:pt modelId="{F278A527-88ED-42A4-ACA7-BABB4383245B}">
      <dgm:prSet/>
      <dgm:spPr/>
      <dgm:t>
        <a:bodyPr/>
        <a:lstStyle/>
        <a:p>
          <a:pPr>
            <a:lnSpc>
              <a:spcPct val="100000"/>
            </a:lnSpc>
            <a:defRPr cap="all"/>
          </a:pPr>
          <a:r>
            <a:rPr lang="en-US" b="0" i="0">
              <a:latin typeface="Arial" panose="020B0604020202020204" pitchFamily="34" charset="0"/>
              <a:cs typeface="Arial" panose="020B0604020202020204" pitchFamily="34" charset="0"/>
            </a:rPr>
            <a:t>Financial Resources</a:t>
          </a:r>
          <a:endParaRPr lang="en-US">
            <a:latin typeface="Arial" panose="020B0604020202020204" pitchFamily="34" charset="0"/>
            <a:cs typeface="Arial" panose="020B0604020202020204" pitchFamily="34" charset="0"/>
          </a:endParaRPr>
        </a:p>
      </dgm:t>
    </dgm:pt>
    <dgm:pt modelId="{C3D90C86-0FFC-4131-98B9-BAD9C49304E1}" type="parTrans" cxnId="{BADF6616-7174-4B6A-B48C-DFD3035CC2EC}">
      <dgm:prSet/>
      <dgm:spPr/>
      <dgm:t>
        <a:bodyPr/>
        <a:lstStyle/>
        <a:p>
          <a:endParaRPr lang="en-US"/>
        </a:p>
      </dgm:t>
    </dgm:pt>
    <dgm:pt modelId="{57F9D646-4D15-4F93-997C-C1ED897A166C}" type="sibTrans" cxnId="{BADF6616-7174-4B6A-B48C-DFD3035CC2EC}">
      <dgm:prSet/>
      <dgm:spPr/>
      <dgm:t>
        <a:bodyPr/>
        <a:lstStyle/>
        <a:p>
          <a:endParaRPr lang="en-US"/>
        </a:p>
      </dgm:t>
    </dgm:pt>
    <dgm:pt modelId="{BBE9E8FB-968B-402C-951D-1B7222640509}">
      <dgm:prSet/>
      <dgm:spPr/>
      <dgm:t>
        <a:bodyPr/>
        <a:lstStyle/>
        <a:p>
          <a:pPr>
            <a:lnSpc>
              <a:spcPct val="100000"/>
            </a:lnSpc>
            <a:defRPr cap="all"/>
          </a:pPr>
          <a:r>
            <a:rPr lang="en-US">
              <a:latin typeface="Arial" panose="020B0604020202020204" pitchFamily="34" charset="0"/>
              <a:cs typeface="Arial" panose="020B0604020202020204" pitchFamily="34" charset="0"/>
            </a:rPr>
            <a:t>Tracking &amp; Monitoring Devices</a:t>
          </a:r>
        </a:p>
      </dgm:t>
    </dgm:pt>
    <dgm:pt modelId="{2116C958-2160-42C8-A5B4-BBC71B6FEE46}" type="parTrans" cxnId="{C988261F-4D51-4BF9-8EAB-63E5555A68FE}">
      <dgm:prSet/>
      <dgm:spPr/>
      <dgm:t>
        <a:bodyPr/>
        <a:lstStyle/>
        <a:p>
          <a:endParaRPr lang="en-US"/>
        </a:p>
      </dgm:t>
    </dgm:pt>
    <dgm:pt modelId="{E4C77654-1721-4063-84E2-E2FEF67A84E3}" type="sibTrans" cxnId="{C988261F-4D51-4BF9-8EAB-63E5555A68FE}">
      <dgm:prSet/>
      <dgm:spPr/>
      <dgm:t>
        <a:bodyPr/>
        <a:lstStyle/>
        <a:p>
          <a:endParaRPr lang="en-US"/>
        </a:p>
      </dgm:t>
    </dgm:pt>
    <dgm:pt modelId="{CE595C74-4276-4F47-AA2F-A8339059E31F}">
      <dgm:prSet/>
      <dgm:spPr/>
      <dgm:t>
        <a:bodyPr/>
        <a:lstStyle/>
        <a:p>
          <a:pPr>
            <a:lnSpc>
              <a:spcPct val="100000"/>
            </a:lnSpc>
            <a:defRPr cap="all"/>
          </a:pPr>
          <a:r>
            <a:rPr lang="en-US">
              <a:latin typeface="Arial" panose="020B0604020202020204" pitchFamily="34" charset="0"/>
              <a:cs typeface="Arial" panose="020B0604020202020204" pitchFamily="34" charset="0"/>
            </a:rPr>
            <a:t>Autism Support Centers</a:t>
          </a:r>
        </a:p>
      </dgm:t>
    </dgm:pt>
    <dgm:pt modelId="{D3287AC9-2E01-4269-876B-06F2BFB4EF9B}" type="parTrans" cxnId="{BD1F2B7E-A9D9-49C4-813B-0D97BDCFE189}">
      <dgm:prSet/>
      <dgm:spPr/>
      <dgm:t>
        <a:bodyPr/>
        <a:lstStyle/>
        <a:p>
          <a:endParaRPr lang="en-US"/>
        </a:p>
      </dgm:t>
    </dgm:pt>
    <dgm:pt modelId="{31C96EC7-B8CD-4FC1-83C9-77C33B2A8637}" type="sibTrans" cxnId="{BD1F2B7E-A9D9-49C4-813B-0D97BDCFE189}">
      <dgm:prSet/>
      <dgm:spPr/>
      <dgm:t>
        <a:bodyPr/>
        <a:lstStyle/>
        <a:p>
          <a:endParaRPr lang="en-US"/>
        </a:p>
      </dgm:t>
    </dgm:pt>
    <dgm:pt modelId="{22A2F34C-FE11-497C-8CA1-639B81E9803C}">
      <dgm:prSet/>
      <dgm:spPr/>
      <dgm:t>
        <a:bodyPr/>
        <a:lstStyle/>
        <a:p>
          <a:pPr>
            <a:lnSpc>
              <a:spcPct val="100000"/>
            </a:lnSpc>
            <a:defRPr cap="all"/>
          </a:pPr>
          <a:r>
            <a:rPr lang="en-US">
              <a:latin typeface="Arial" panose="020B0604020202020204" pitchFamily="34" charset="0"/>
              <a:cs typeface="Arial" panose="020B0604020202020204" pitchFamily="34" charset="0"/>
            </a:rPr>
            <a:t>911 disability indicator</a:t>
          </a:r>
        </a:p>
      </dgm:t>
    </dgm:pt>
    <dgm:pt modelId="{F108D9AD-DE0B-4A8D-8B89-160AE9D0BA6A}" type="parTrans" cxnId="{71E0D039-7BBA-4353-BDEE-70C416877ED5}">
      <dgm:prSet/>
      <dgm:spPr/>
      <dgm:t>
        <a:bodyPr/>
        <a:lstStyle/>
        <a:p>
          <a:endParaRPr lang="en-US"/>
        </a:p>
      </dgm:t>
    </dgm:pt>
    <dgm:pt modelId="{66F6164B-7914-4C8D-BB88-A503669709C9}" type="sibTrans" cxnId="{71E0D039-7BBA-4353-BDEE-70C416877ED5}">
      <dgm:prSet/>
      <dgm:spPr/>
      <dgm:t>
        <a:bodyPr/>
        <a:lstStyle/>
        <a:p>
          <a:endParaRPr lang="en-US"/>
        </a:p>
      </dgm:t>
    </dgm:pt>
    <dgm:pt modelId="{6FF7E537-86BC-4759-B215-91BFBFF57E49}" type="pres">
      <dgm:prSet presAssocID="{F74ADD64-7D24-4765-8A27-A89A43C198A9}" presName="root" presStyleCnt="0">
        <dgm:presLayoutVars>
          <dgm:dir/>
          <dgm:resizeHandles val="exact"/>
        </dgm:presLayoutVars>
      </dgm:prSet>
      <dgm:spPr/>
    </dgm:pt>
    <dgm:pt modelId="{74928A3A-D5CA-4ADF-858B-50652DA4C387}" type="pres">
      <dgm:prSet presAssocID="{D0D571EC-C5DC-4562-B33D-348D7406CD1F}" presName="compNode" presStyleCnt="0"/>
      <dgm:spPr/>
    </dgm:pt>
    <dgm:pt modelId="{734BDA70-F028-41B4-B061-CA9AA4D36103}" type="pres">
      <dgm:prSet presAssocID="{D0D571EC-C5DC-4562-B33D-348D7406CD1F}" presName="iconBgRect" presStyleLbl="bgShp" presStyleIdx="0" presStyleCnt="5"/>
      <dgm:spPr>
        <a:prstGeom prst="round2DiagRect">
          <a:avLst>
            <a:gd name="adj1" fmla="val 29727"/>
            <a:gd name="adj2" fmla="val 0"/>
          </a:avLst>
        </a:prstGeom>
      </dgm:spPr>
    </dgm:pt>
    <dgm:pt modelId="{0CFE8E01-6AB0-4FDA-B2C2-F4B190F79CA4}" type="pres">
      <dgm:prSet presAssocID="{D0D571EC-C5DC-4562-B33D-348D7406CD1F}" presName="iconRect" presStyleLbl="node1" presStyleIdx="0" presStyleCnt="5"/>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a:noFill/>
        </a:ln>
      </dgm:spPr>
      <dgm:extLst>
        <a:ext uri="{E40237B7-FDA0-4F09-8148-C483321AD2D9}">
          <dgm14:cNvPr xmlns:dgm14="http://schemas.microsoft.com/office/drawing/2010/diagram" id="0" name="" descr="Water polo with solid fill"/>
        </a:ext>
      </dgm:extLst>
    </dgm:pt>
    <dgm:pt modelId="{B91BBB26-9832-422C-92B1-CA271BA17089}" type="pres">
      <dgm:prSet presAssocID="{D0D571EC-C5DC-4562-B33D-348D7406CD1F}" presName="spaceRect" presStyleCnt="0"/>
      <dgm:spPr/>
    </dgm:pt>
    <dgm:pt modelId="{606AEAF6-AE42-4B89-80AB-2B4384725F9E}" type="pres">
      <dgm:prSet presAssocID="{D0D571EC-C5DC-4562-B33D-348D7406CD1F}" presName="textRect" presStyleLbl="revTx" presStyleIdx="0" presStyleCnt="5">
        <dgm:presLayoutVars>
          <dgm:chMax val="1"/>
          <dgm:chPref val="1"/>
        </dgm:presLayoutVars>
      </dgm:prSet>
      <dgm:spPr/>
    </dgm:pt>
    <dgm:pt modelId="{2A874776-3419-44AC-87EE-D5EB7B251721}" type="pres">
      <dgm:prSet presAssocID="{B0CAD7D1-7C88-4A6A-8885-B6765B2889F2}" presName="sibTrans" presStyleCnt="0"/>
      <dgm:spPr/>
    </dgm:pt>
    <dgm:pt modelId="{AAAE0363-CF1F-4415-A4D2-93C4470F3550}" type="pres">
      <dgm:prSet presAssocID="{F278A527-88ED-42A4-ACA7-BABB4383245B}" presName="compNode" presStyleCnt="0"/>
      <dgm:spPr/>
    </dgm:pt>
    <dgm:pt modelId="{0685B200-57CB-4CF5-B6DE-501387D5257A}" type="pres">
      <dgm:prSet presAssocID="{F278A527-88ED-42A4-ACA7-BABB4383245B}" presName="iconBgRect" presStyleLbl="bgShp" presStyleIdx="1" presStyleCnt="5"/>
      <dgm:spPr>
        <a:prstGeom prst="round2DiagRect">
          <a:avLst>
            <a:gd name="adj1" fmla="val 29727"/>
            <a:gd name="adj2" fmla="val 0"/>
          </a:avLst>
        </a:prstGeom>
        <a:solidFill>
          <a:schemeClr val="accent5"/>
        </a:solidFill>
      </dgm:spPr>
    </dgm:pt>
    <dgm:pt modelId="{CD06347E-E381-4552-B70A-EF67652F0D63}" type="pres">
      <dgm:prSet presAssocID="{F278A527-88ED-42A4-ACA7-BABB4383245B}"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00F7FB31-3584-4FF4-8E74-5A2AACC83F67}" type="pres">
      <dgm:prSet presAssocID="{F278A527-88ED-42A4-ACA7-BABB4383245B}" presName="spaceRect" presStyleCnt="0"/>
      <dgm:spPr/>
    </dgm:pt>
    <dgm:pt modelId="{48B8ADDF-9AB5-431E-A2FE-913C2B731134}" type="pres">
      <dgm:prSet presAssocID="{F278A527-88ED-42A4-ACA7-BABB4383245B}" presName="textRect" presStyleLbl="revTx" presStyleIdx="1" presStyleCnt="5">
        <dgm:presLayoutVars>
          <dgm:chMax val="1"/>
          <dgm:chPref val="1"/>
        </dgm:presLayoutVars>
      </dgm:prSet>
      <dgm:spPr/>
    </dgm:pt>
    <dgm:pt modelId="{AA314641-7FC4-43A7-90B6-DA1E0FB1F611}" type="pres">
      <dgm:prSet presAssocID="{57F9D646-4D15-4F93-997C-C1ED897A166C}" presName="sibTrans" presStyleCnt="0"/>
      <dgm:spPr/>
    </dgm:pt>
    <dgm:pt modelId="{69B3E957-5E62-4AD4-B98D-82EB228A125A}" type="pres">
      <dgm:prSet presAssocID="{BBE9E8FB-968B-402C-951D-1B7222640509}" presName="compNode" presStyleCnt="0"/>
      <dgm:spPr/>
    </dgm:pt>
    <dgm:pt modelId="{02E23B20-9571-408A-83A6-B7AA59D54078}" type="pres">
      <dgm:prSet presAssocID="{BBE9E8FB-968B-402C-951D-1B7222640509}" presName="iconBgRect" presStyleLbl="bgShp" presStyleIdx="2" presStyleCnt="5"/>
      <dgm:spPr>
        <a:prstGeom prst="round2DiagRect">
          <a:avLst>
            <a:gd name="adj1" fmla="val 29727"/>
            <a:gd name="adj2" fmla="val 0"/>
          </a:avLst>
        </a:prstGeom>
      </dgm:spPr>
    </dgm:pt>
    <dgm:pt modelId="{AEC3B765-7391-402D-A51F-7085FE18DC42}" type="pres">
      <dgm:prSet presAssocID="{BBE9E8FB-968B-402C-951D-1B7222640509}" presName="iconRect" presStyleLbl="node1" presStyleIdx="2" presStyleCnt="5"/>
      <dgm:spPr>
        <a:blipFill rotWithShape="1">
          <a:blip xmlns:r="http://schemas.openxmlformats.org/officeDocument/2006/relationships">
            <a:extLst>
              <a:ext uri="{96DAC541-7B7A-43D3-8B79-37D633B846F1}">
                <asvg:svgBlip xmlns:asvg="http://schemas.microsoft.com/office/drawing/2016/SVG/main" r:embed="rId3"/>
              </a:ext>
            </a:extLst>
          </a:blip>
          <a:srcRect/>
          <a:stretch>
            <a:fillRect/>
          </a:stretch>
        </a:blipFill>
      </dgm:spPr>
    </dgm:pt>
    <dgm:pt modelId="{C9CC8915-3BCF-4D3F-95EA-D44A6F16C9D2}" type="pres">
      <dgm:prSet presAssocID="{BBE9E8FB-968B-402C-951D-1B7222640509}" presName="spaceRect" presStyleCnt="0"/>
      <dgm:spPr/>
    </dgm:pt>
    <dgm:pt modelId="{1DB892BB-8226-4E67-AAA3-CE9DC9BB3004}" type="pres">
      <dgm:prSet presAssocID="{BBE9E8FB-968B-402C-951D-1B7222640509}" presName="textRect" presStyleLbl="revTx" presStyleIdx="2" presStyleCnt="5">
        <dgm:presLayoutVars>
          <dgm:chMax val="1"/>
          <dgm:chPref val="1"/>
        </dgm:presLayoutVars>
      </dgm:prSet>
      <dgm:spPr/>
    </dgm:pt>
    <dgm:pt modelId="{FE54839E-370F-4F12-9B26-A6837FD54AF8}" type="pres">
      <dgm:prSet presAssocID="{E4C77654-1721-4063-84E2-E2FEF67A84E3}" presName="sibTrans" presStyleCnt="0"/>
      <dgm:spPr/>
    </dgm:pt>
    <dgm:pt modelId="{1F200917-433A-48B3-8585-D65C0156C47F}" type="pres">
      <dgm:prSet presAssocID="{CE595C74-4276-4F47-AA2F-A8339059E31F}" presName="compNode" presStyleCnt="0"/>
      <dgm:spPr/>
    </dgm:pt>
    <dgm:pt modelId="{4CDC54DF-C79D-4ABC-802D-5D3EA5466CA7}" type="pres">
      <dgm:prSet presAssocID="{CE595C74-4276-4F47-AA2F-A8339059E31F}" presName="iconBgRect" presStyleLbl="bgShp" presStyleIdx="3" presStyleCnt="5"/>
      <dgm:spPr>
        <a:prstGeom prst="round2DiagRect">
          <a:avLst>
            <a:gd name="adj1" fmla="val 29727"/>
            <a:gd name="adj2" fmla="val 0"/>
          </a:avLst>
        </a:prstGeom>
        <a:solidFill>
          <a:schemeClr val="accent5"/>
        </a:solidFill>
      </dgm:spPr>
    </dgm:pt>
    <dgm:pt modelId="{D505D7A1-57D8-4EF8-AB1C-D2914AD53F2F}" type="pres">
      <dgm:prSet presAssocID="{CE595C74-4276-4F47-AA2F-A8339059E31F}" presName="iconRect" presStyleLbl="node1" presStyleIdx="3" presStyleCnt="5"/>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novation (House With Sparkles) with solid fill"/>
        </a:ext>
      </dgm:extLst>
    </dgm:pt>
    <dgm:pt modelId="{7B573FFB-72AF-4F1E-83BF-DA7C12F6BDE7}" type="pres">
      <dgm:prSet presAssocID="{CE595C74-4276-4F47-AA2F-A8339059E31F}" presName="spaceRect" presStyleCnt="0"/>
      <dgm:spPr/>
    </dgm:pt>
    <dgm:pt modelId="{90A2CEB7-0598-4644-B7A0-4391474086AE}" type="pres">
      <dgm:prSet presAssocID="{CE595C74-4276-4F47-AA2F-A8339059E31F}" presName="textRect" presStyleLbl="revTx" presStyleIdx="3" presStyleCnt="5">
        <dgm:presLayoutVars>
          <dgm:chMax val="1"/>
          <dgm:chPref val="1"/>
        </dgm:presLayoutVars>
      </dgm:prSet>
      <dgm:spPr/>
    </dgm:pt>
    <dgm:pt modelId="{D5EA49C5-2AB0-4257-9665-B0545BEAB878}" type="pres">
      <dgm:prSet presAssocID="{31C96EC7-B8CD-4FC1-83C9-77C33B2A8637}" presName="sibTrans" presStyleCnt="0"/>
      <dgm:spPr/>
    </dgm:pt>
    <dgm:pt modelId="{A0557258-87ED-4D8A-BAB0-C77B1C8BE319}" type="pres">
      <dgm:prSet presAssocID="{22A2F34C-FE11-497C-8CA1-639B81E9803C}" presName="compNode" presStyleCnt="0"/>
      <dgm:spPr/>
    </dgm:pt>
    <dgm:pt modelId="{D0C063B4-8125-451B-9205-648F23E3A597}" type="pres">
      <dgm:prSet presAssocID="{22A2F34C-FE11-497C-8CA1-639B81E9803C}" presName="iconBgRect" presStyleLbl="bgShp" presStyleIdx="4" presStyleCnt="5"/>
      <dgm:spPr>
        <a:prstGeom prst="round2DiagRect">
          <a:avLst>
            <a:gd name="adj1" fmla="val 29727"/>
            <a:gd name="adj2" fmla="val 0"/>
          </a:avLst>
        </a:prstGeom>
      </dgm:spPr>
    </dgm:pt>
    <dgm:pt modelId="{A222EE80-0EF6-4DCC-9D82-1C80A95B6669}" type="pres">
      <dgm:prSet presAssocID="{22A2F34C-FE11-497C-8CA1-639B81E9803C}"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Siren with solid fill"/>
        </a:ext>
      </dgm:extLst>
    </dgm:pt>
    <dgm:pt modelId="{CA206911-C5EC-4DBF-86F0-42DD7821754B}" type="pres">
      <dgm:prSet presAssocID="{22A2F34C-FE11-497C-8CA1-639B81E9803C}" presName="spaceRect" presStyleCnt="0"/>
      <dgm:spPr/>
    </dgm:pt>
    <dgm:pt modelId="{8FB24D0D-C983-4754-BC43-DFF9A0237EC2}" type="pres">
      <dgm:prSet presAssocID="{22A2F34C-FE11-497C-8CA1-639B81E9803C}" presName="textRect" presStyleLbl="revTx" presStyleIdx="4" presStyleCnt="5">
        <dgm:presLayoutVars>
          <dgm:chMax val="1"/>
          <dgm:chPref val="1"/>
        </dgm:presLayoutVars>
      </dgm:prSet>
      <dgm:spPr/>
    </dgm:pt>
  </dgm:ptLst>
  <dgm:cxnLst>
    <dgm:cxn modelId="{3F6F5511-0F2A-445F-96EA-95B18F874A0D}" type="presOf" srcId="{22A2F34C-FE11-497C-8CA1-639B81E9803C}" destId="{8FB24D0D-C983-4754-BC43-DFF9A0237EC2}" srcOrd="0" destOrd="0" presId="urn:microsoft.com/office/officeart/2018/5/layout/IconLeafLabelList"/>
    <dgm:cxn modelId="{BADF6616-7174-4B6A-B48C-DFD3035CC2EC}" srcId="{F74ADD64-7D24-4765-8A27-A89A43C198A9}" destId="{F278A527-88ED-42A4-ACA7-BABB4383245B}" srcOrd="1" destOrd="0" parTransId="{C3D90C86-0FFC-4131-98B9-BAD9C49304E1}" sibTransId="{57F9D646-4D15-4F93-997C-C1ED897A166C}"/>
    <dgm:cxn modelId="{C988261F-4D51-4BF9-8EAB-63E5555A68FE}" srcId="{F74ADD64-7D24-4765-8A27-A89A43C198A9}" destId="{BBE9E8FB-968B-402C-951D-1B7222640509}" srcOrd="2" destOrd="0" parTransId="{2116C958-2160-42C8-A5B4-BBC71B6FEE46}" sibTransId="{E4C77654-1721-4063-84E2-E2FEF67A84E3}"/>
    <dgm:cxn modelId="{30A34E26-2FCC-4F45-A62C-129E57957ED8}" type="presOf" srcId="{F278A527-88ED-42A4-ACA7-BABB4383245B}" destId="{48B8ADDF-9AB5-431E-A2FE-913C2B731134}" srcOrd="0" destOrd="0" presId="urn:microsoft.com/office/officeart/2018/5/layout/IconLeafLabelList"/>
    <dgm:cxn modelId="{26942E2D-B980-4AB3-B1FD-80E689EE6118}" srcId="{F74ADD64-7D24-4765-8A27-A89A43C198A9}" destId="{D0D571EC-C5DC-4562-B33D-348D7406CD1F}" srcOrd="0" destOrd="0" parTransId="{AFC4A8C4-1461-46F3-B120-BF1F99C95695}" sibTransId="{B0CAD7D1-7C88-4A6A-8885-B6765B2889F2}"/>
    <dgm:cxn modelId="{71E0D039-7BBA-4353-BDEE-70C416877ED5}" srcId="{F74ADD64-7D24-4765-8A27-A89A43C198A9}" destId="{22A2F34C-FE11-497C-8CA1-639B81E9803C}" srcOrd="4" destOrd="0" parTransId="{F108D9AD-DE0B-4A8D-8B89-160AE9D0BA6A}" sibTransId="{66F6164B-7914-4C8D-BB88-A503669709C9}"/>
    <dgm:cxn modelId="{ACDFD372-64A2-4A0E-AE80-088A8D48CD7A}" type="presOf" srcId="{F74ADD64-7D24-4765-8A27-A89A43C198A9}" destId="{6FF7E537-86BC-4759-B215-91BFBFF57E49}" srcOrd="0" destOrd="0" presId="urn:microsoft.com/office/officeart/2018/5/layout/IconLeafLabelList"/>
    <dgm:cxn modelId="{34B2787A-72B2-4BE8-94A0-B8A7A4D8A085}" type="presOf" srcId="{CE595C74-4276-4F47-AA2F-A8339059E31F}" destId="{90A2CEB7-0598-4644-B7A0-4391474086AE}" srcOrd="0" destOrd="0" presId="urn:microsoft.com/office/officeart/2018/5/layout/IconLeafLabelList"/>
    <dgm:cxn modelId="{BD1F2B7E-A9D9-49C4-813B-0D97BDCFE189}" srcId="{F74ADD64-7D24-4765-8A27-A89A43C198A9}" destId="{CE595C74-4276-4F47-AA2F-A8339059E31F}" srcOrd="3" destOrd="0" parTransId="{D3287AC9-2E01-4269-876B-06F2BFB4EF9B}" sibTransId="{31C96EC7-B8CD-4FC1-83C9-77C33B2A8637}"/>
    <dgm:cxn modelId="{DB2B047F-F35A-4E72-8979-3B32D5032F77}" type="presOf" srcId="{BBE9E8FB-968B-402C-951D-1B7222640509}" destId="{1DB892BB-8226-4E67-AAA3-CE9DC9BB3004}" srcOrd="0" destOrd="0" presId="urn:microsoft.com/office/officeart/2018/5/layout/IconLeafLabelList"/>
    <dgm:cxn modelId="{AC51789B-2E56-471F-878E-6C932F7854DC}" type="presOf" srcId="{D0D571EC-C5DC-4562-B33D-348D7406CD1F}" destId="{606AEAF6-AE42-4B89-80AB-2B4384725F9E}" srcOrd="0" destOrd="0" presId="urn:microsoft.com/office/officeart/2018/5/layout/IconLeafLabelList"/>
    <dgm:cxn modelId="{48C36243-F64A-4D03-9AA6-5A6145B20243}" type="presParOf" srcId="{6FF7E537-86BC-4759-B215-91BFBFF57E49}" destId="{74928A3A-D5CA-4ADF-858B-50652DA4C387}" srcOrd="0" destOrd="0" presId="urn:microsoft.com/office/officeart/2018/5/layout/IconLeafLabelList"/>
    <dgm:cxn modelId="{3DB6787C-4BB2-4D8B-A99E-6B8473457ABA}" type="presParOf" srcId="{74928A3A-D5CA-4ADF-858B-50652DA4C387}" destId="{734BDA70-F028-41B4-B061-CA9AA4D36103}" srcOrd="0" destOrd="0" presId="urn:microsoft.com/office/officeart/2018/5/layout/IconLeafLabelList"/>
    <dgm:cxn modelId="{2890BDC8-F4F3-4BBC-B732-19FAACD0E446}" type="presParOf" srcId="{74928A3A-D5CA-4ADF-858B-50652DA4C387}" destId="{0CFE8E01-6AB0-4FDA-B2C2-F4B190F79CA4}" srcOrd="1" destOrd="0" presId="urn:microsoft.com/office/officeart/2018/5/layout/IconLeafLabelList"/>
    <dgm:cxn modelId="{C2199910-A573-4442-8027-E1A66948DBB9}" type="presParOf" srcId="{74928A3A-D5CA-4ADF-858B-50652DA4C387}" destId="{B91BBB26-9832-422C-92B1-CA271BA17089}" srcOrd="2" destOrd="0" presId="urn:microsoft.com/office/officeart/2018/5/layout/IconLeafLabelList"/>
    <dgm:cxn modelId="{5902DD72-2E76-4245-8737-4163F16D727E}" type="presParOf" srcId="{74928A3A-D5CA-4ADF-858B-50652DA4C387}" destId="{606AEAF6-AE42-4B89-80AB-2B4384725F9E}" srcOrd="3" destOrd="0" presId="urn:microsoft.com/office/officeart/2018/5/layout/IconLeafLabelList"/>
    <dgm:cxn modelId="{26DEBB92-90F1-4D04-8B5A-B2EEBA4BD5F6}" type="presParOf" srcId="{6FF7E537-86BC-4759-B215-91BFBFF57E49}" destId="{2A874776-3419-44AC-87EE-D5EB7B251721}" srcOrd="1" destOrd="0" presId="urn:microsoft.com/office/officeart/2018/5/layout/IconLeafLabelList"/>
    <dgm:cxn modelId="{355119E1-C69C-4722-ACB4-4D493A8DC196}" type="presParOf" srcId="{6FF7E537-86BC-4759-B215-91BFBFF57E49}" destId="{AAAE0363-CF1F-4415-A4D2-93C4470F3550}" srcOrd="2" destOrd="0" presId="urn:microsoft.com/office/officeart/2018/5/layout/IconLeafLabelList"/>
    <dgm:cxn modelId="{D2CF558E-9D4E-4B62-BA75-785B52E21577}" type="presParOf" srcId="{AAAE0363-CF1F-4415-A4D2-93C4470F3550}" destId="{0685B200-57CB-4CF5-B6DE-501387D5257A}" srcOrd="0" destOrd="0" presId="urn:microsoft.com/office/officeart/2018/5/layout/IconLeafLabelList"/>
    <dgm:cxn modelId="{D7E1777E-5B79-4806-8DBC-5E70C7E0F25C}" type="presParOf" srcId="{AAAE0363-CF1F-4415-A4D2-93C4470F3550}" destId="{CD06347E-E381-4552-B70A-EF67652F0D63}" srcOrd="1" destOrd="0" presId="urn:microsoft.com/office/officeart/2018/5/layout/IconLeafLabelList"/>
    <dgm:cxn modelId="{BD78E93B-640B-4B3F-9727-46D7C0575EEC}" type="presParOf" srcId="{AAAE0363-CF1F-4415-A4D2-93C4470F3550}" destId="{00F7FB31-3584-4FF4-8E74-5A2AACC83F67}" srcOrd="2" destOrd="0" presId="urn:microsoft.com/office/officeart/2018/5/layout/IconLeafLabelList"/>
    <dgm:cxn modelId="{9B39D528-8AE9-415C-9930-BC120DB0DE40}" type="presParOf" srcId="{AAAE0363-CF1F-4415-A4D2-93C4470F3550}" destId="{48B8ADDF-9AB5-431E-A2FE-913C2B731134}" srcOrd="3" destOrd="0" presId="urn:microsoft.com/office/officeart/2018/5/layout/IconLeafLabelList"/>
    <dgm:cxn modelId="{720FF460-D47A-4D6C-A8CA-FFE3A265F236}" type="presParOf" srcId="{6FF7E537-86BC-4759-B215-91BFBFF57E49}" destId="{AA314641-7FC4-43A7-90B6-DA1E0FB1F611}" srcOrd="3" destOrd="0" presId="urn:microsoft.com/office/officeart/2018/5/layout/IconLeafLabelList"/>
    <dgm:cxn modelId="{B2E94EFE-13D7-4509-B1FF-A8D41AA085CD}" type="presParOf" srcId="{6FF7E537-86BC-4759-B215-91BFBFF57E49}" destId="{69B3E957-5E62-4AD4-B98D-82EB228A125A}" srcOrd="4" destOrd="0" presId="urn:microsoft.com/office/officeart/2018/5/layout/IconLeafLabelList"/>
    <dgm:cxn modelId="{80C2C024-E554-430B-AE35-44CFE2B7CEDD}" type="presParOf" srcId="{69B3E957-5E62-4AD4-B98D-82EB228A125A}" destId="{02E23B20-9571-408A-83A6-B7AA59D54078}" srcOrd="0" destOrd="0" presId="urn:microsoft.com/office/officeart/2018/5/layout/IconLeafLabelList"/>
    <dgm:cxn modelId="{507EFAAC-FDA0-4E3E-A347-15101BBF06D9}" type="presParOf" srcId="{69B3E957-5E62-4AD4-B98D-82EB228A125A}" destId="{AEC3B765-7391-402D-A51F-7085FE18DC42}" srcOrd="1" destOrd="0" presId="urn:microsoft.com/office/officeart/2018/5/layout/IconLeafLabelList"/>
    <dgm:cxn modelId="{CBCF5E0F-1CDC-4CCA-9CC3-CF11CB128E65}" type="presParOf" srcId="{69B3E957-5E62-4AD4-B98D-82EB228A125A}" destId="{C9CC8915-3BCF-4D3F-95EA-D44A6F16C9D2}" srcOrd="2" destOrd="0" presId="urn:microsoft.com/office/officeart/2018/5/layout/IconLeafLabelList"/>
    <dgm:cxn modelId="{94CB7D40-E516-4750-83ED-A37B1A4EA844}" type="presParOf" srcId="{69B3E957-5E62-4AD4-B98D-82EB228A125A}" destId="{1DB892BB-8226-4E67-AAA3-CE9DC9BB3004}" srcOrd="3" destOrd="0" presId="urn:microsoft.com/office/officeart/2018/5/layout/IconLeafLabelList"/>
    <dgm:cxn modelId="{BD7C55C2-BFC1-48DB-9C2F-A5FE0CF71050}" type="presParOf" srcId="{6FF7E537-86BC-4759-B215-91BFBFF57E49}" destId="{FE54839E-370F-4F12-9B26-A6837FD54AF8}" srcOrd="5" destOrd="0" presId="urn:microsoft.com/office/officeart/2018/5/layout/IconLeafLabelList"/>
    <dgm:cxn modelId="{107DD548-5FC3-46FC-A198-E68A889D59C6}" type="presParOf" srcId="{6FF7E537-86BC-4759-B215-91BFBFF57E49}" destId="{1F200917-433A-48B3-8585-D65C0156C47F}" srcOrd="6" destOrd="0" presId="urn:microsoft.com/office/officeart/2018/5/layout/IconLeafLabelList"/>
    <dgm:cxn modelId="{2D93EB34-2D47-4072-BDFB-60193806729B}" type="presParOf" srcId="{1F200917-433A-48B3-8585-D65C0156C47F}" destId="{4CDC54DF-C79D-4ABC-802D-5D3EA5466CA7}" srcOrd="0" destOrd="0" presId="urn:microsoft.com/office/officeart/2018/5/layout/IconLeafLabelList"/>
    <dgm:cxn modelId="{96C6EAA6-5A43-42B6-BBE8-2A72B4A14615}" type="presParOf" srcId="{1F200917-433A-48B3-8585-D65C0156C47F}" destId="{D505D7A1-57D8-4EF8-AB1C-D2914AD53F2F}" srcOrd="1" destOrd="0" presId="urn:microsoft.com/office/officeart/2018/5/layout/IconLeafLabelList"/>
    <dgm:cxn modelId="{C9E6CA6D-A29E-4B1F-AB50-54C00211670A}" type="presParOf" srcId="{1F200917-433A-48B3-8585-D65C0156C47F}" destId="{7B573FFB-72AF-4F1E-83BF-DA7C12F6BDE7}" srcOrd="2" destOrd="0" presId="urn:microsoft.com/office/officeart/2018/5/layout/IconLeafLabelList"/>
    <dgm:cxn modelId="{65A78616-C73F-4214-8A11-67A51ACCAFCE}" type="presParOf" srcId="{1F200917-433A-48B3-8585-D65C0156C47F}" destId="{90A2CEB7-0598-4644-B7A0-4391474086AE}" srcOrd="3" destOrd="0" presId="urn:microsoft.com/office/officeart/2018/5/layout/IconLeafLabelList"/>
    <dgm:cxn modelId="{1E34BB5C-7E39-4AAC-A581-F07D010622F2}" type="presParOf" srcId="{6FF7E537-86BC-4759-B215-91BFBFF57E49}" destId="{D5EA49C5-2AB0-4257-9665-B0545BEAB878}" srcOrd="7" destOrd="0" presId="urn:microsoft.com/office/officeart/2018/5/layout/IconLeafLabelList"/>
    <dgm:cxn modelId="{2838967A-BADE-4001-818F-490C81A74310}" type="presParOf" srcId="{6FF7E537-86BC-4759-B215-91BFBFF57E49}" destId="{A0557258-87ED-4D8A-BAB0-C77B1C8BE319}" srcOrd="8" destOrd="0" presId="urn:microsoft.com/office/officeart/2018/5/layout/IconLeafLabelList"/>
    <dgm:cxn modelId="{D6024C87-E1AC-4735-8367-2FFB623B1957}" type="presParOf" srcId="{A0557258-87ED-4D8A-BAB0-C77B1C8BE319}" destId="{D0C063B4-8125-451B-9205-648F23E3A597}" srcOrd="0" destOrd="0" presId="urn:microsoft.com/office/officeart/2018/5/layout/IconLeafLabelList"/>
    <dgm:cxn modelId="{4695E5A8-446E-4427-BF7A-4BC3B49E536B}" type="presParOf" srcId="{A0557258-87ED-4D8A-BAB0-C77B1C8BE319}" destId="{A222EE80-0EF6-4DCC-9D82-1C80A95B6669}" srcOrd="1" destOrd="0" presId="urn:microsoft.com/office/officeart/2018/5/layout/IconLeafLabelList"/>
    <dgm:cxn modelId="{33F188C5-1287-4250-9A5D-0F00BB36247E}" type="presParOf" srcId="{A0557258-87ED-4D8A-BAB0-C77B1C8BE319}" destId="{CA206911-C5EC-4DBF-86F0-42DD7821754B}" srcOrd="2" destOrd="0" presId="urn:microsoft.com/office/officeart/2018/5/layout/IconLeafLabelList"/>
    <dgm:cxn modelId="{BED8FEC7-B2FD-41AA-8E7F-3DCC238A4DCC}" type="presParOf" srcId="{A0557258-87ED-4D8A-BAB0-C77B1C8BE319}" destId="{8FB24D0D-C983-4754-BC43-DFF9A0237EC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5384A-0D4A-4A3A-923D-390E0C6C9D6D}">
      <dsp:nvSpPr>
        <dsp:cNvPr id="0" name=""/>
        <dsp:cNvSpPr/>
      </dsp:nvSpPr>
      <dsp:spPr>
        <a:xfrm>
          <a:off x="821" y="91241"/>
          <a:ext cx="3327201" cy="3992641"/>
        </a:xfrm>
        <a:prstGeom prst="rect">
          <a:avLst/>
        </a:prstGeom>
        <a:gradFill rotWithShape="0">
          <a:gsLst>
            <a:gs pos="0">
              <a:schemeClr val="accent2">
                <a:hueOff val="0"/>
                <a:satOff val="0"/>
                <a:lumOff val="0"/>
                <a:alphaOff val="0"/>
                <a:tint val="65000"/>
                <a:shade val="92000"/>
                <a:satMod val="130000"/>
              </a:schemeClr>
            </a:gs>
            <a:gs pos="45000">
              <a:schemeClr val="accent2">
                <a:hueOff val="0"/>
                <a:satOff val="0"/>
                <a:lumOff val="0"/>
                <a:alphaOff val="0"/>
                <a:tint val="60000"/>
                <a:shade val="99000"/>
                <a:satMod val="120000"/>
              </a:schemeClr>
            </a:gs>
            <a:gs pos="100000">
              <a:schemeClr val="accent2">
                <a:hueOff val="0"/>
                <a:satOff val="0"/>
                <a:lumOff val="0"/>
                <a:alphaOff val="0"/>
                <a:tint val="55000"/>
                <a:satMod val="140000"/>
              </a:schemeClr>
            </a:gs>
          </a:gsLst>
          <a:path path="circle">
            <a:fillToRect l="100000" t="100000" r="100000" b="100000"/>
          </a:path>
        </a:gradFill>
        <a:ln w="12700" cap="flat" cmpd="sng" algn="ctr">
          <a:no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u="none" kern="1200">
              <a:solidFill>
                <a:schemeClr val="tx1"/>
              </a:solidFill>
              <a:latin typeface="Arial" panose="020B0604020202020204" pitchFamily="34" charset="0"/>
              <a:cs typeface="Arial" panose="020B0604020202020204" pitchFamily="34" charset="0"/>
            </a:rPr>
            <a:t>Understand and identify key risk factors contributing to drowning deaths among children with Autism Spectrum Disorder (ASD), with a focus on wandering and elopement behaviors.</a:t>
          </a:r>
        </a:p>
      </dsp:txBody>
      <dsp:txXfrm>
        <a:off x="821" y="1688298"/>
        <a:ext cx="3327201" cy="2395585"/>
      </dsp:txXfrm>
    </dsp:sp>
    <dsp:sp modelId="{03BD2B89-8416-4D55-A608-6B590FCA3243}">
      <dsp:nvSpPr>
        <dsp:cNvPr id="0" name=""/>
        <dsp:cNvSpPr/>
      </dsp:nvSpPr>
      <dsp:spPr>
        <a:xfrm>
          <a:off x="821" y="91241"/>
          <a:ext cx="3327201" cy="1597056"/>
        </a:xfrm>
        <a:prstGeom prst="rect">
          <a:avLst/>
        </a:prstGeom>
        <a:noFill/>
        <a:ln w="1270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91241"/>
        <a:ext cx="3327201" cy="1597056"/>
      </dsp:txXfrm>
    </dsp:sp>
    <dsp:sp modelId="{1CEB5918-BA29-4814-A944-87B83629EDBB}">
      <dsp:nvSpPr>
        <dsp:cNvPr id="0" name=""/>
        <dsp:cNvSpPr/>
      </dsp:nvSpPr>
      <dsp:spPr>
        <a:xfrm>
          <a:off x="3594199" y="91241"/>
          <a:ext cx="3327201" cy="3992641"/>
        </a:xfrm>
        <a:prstGeom prst="rect">
          <a:avLst/>
        </a:prstGeom>
        <a:gradFill rotWithShape="0">
          <a:gsLst>
            <a:gs pos="0">
              <a:schemeClr val="accent3">
                <a:hueOff val="0"/>
                <a:satOff val="0"/>
                <a:lumOff val="0"/>
                <a:alphaOff val="0"/>
                <a:tint val="65000"/>
                <a:shade val="92000"/>
                <a:satMod val="130000"/>
              </a:schemeClr>
            </a:gs>
            <a:gs pos="45000">
              <a:schemeClr val="accent3">
                <a:hueOff val="0"/>
                <a:satOff val="0"/>
                <a:lumOff val="0"/>
                <a:alphaOff val="0"/>
                <a:tint val="60000"/>
                <a:shade val="99000"/>
                <a:satMod val="120000"/>
              </a:schemeClr>
            </a:gs>
            <a:gs pos="100000">
              <a:schemeClr val="accent3">
                <a:hueOff val="0"/>
                <a:satOff val="0"/>
                <a:lumOff val="0"/>
                <a:alphaOff val="0"/>
                <a:tint val="55000"/>
                <a:satMod val="140000"/>
              </a:schemeClr>
            </a:gs>
          </a:gsLst>
          <a:path path="circle">
            <a:fillToRect l="100000" t="100000" r="100000" b="100000"/>
          </a:path>
        </a:gradFill>
        <a:ln w="12700" cap="flat" cmpd="sng" algn="ctr">
          <a:no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u="none" kern="1200">
              <a:solidFill>
                <a:schemeClr val="tx1"/>
              </a:solidFill>
              <a:latin typeface="Arial" panose="020B0604020202020204" pitchFamily="34" charset="0"/>
              <a:cs typeface="Arial" panose="020B0604020202020204" pitchFamily="34" charset="0"/>
            </a:rPr>
            <a:t>Describe evidence-based methods for preventing wandering and drowning in children with ASD, including therapeutic strategies, home safety modifications, and caregiver education.</a:t>
          </a:r>
        </a:p>
      </dsp:txBody>
      <dsp:txXfrm>
        <a:off x="3594199" y="1688298"/>
        <a:ext cx="3327201" cy="2395585"/>
      </dsp:txXfrm>
    </dsp:sp>
    <dsp:sp modelId="{A1BD0C17-E0F0-4571-AB46-84DFC73BC892}">
      <dsp:nvSpPr>
        <dsp:cNvPr id="0" name=""/>
        <dsp:cNvSpPr/>
      </dsp:nvSpPr>
      <dsp:spPr>
        <a:xfrm>
          <a:off x="3594199" y="91241"/>
          <a:ext cx="3327201" cy="1597056"/>
        </a:xfrm>
        <a:prstGeom prst="rect">
          <a:avLst/>
        </a:prstGeom>
        <a:noFill/>
        <a:ln w="1270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91241"/>
        <a:ext cx="3327201" cy="1597056"/>
      </dsp:txXfrm>
    </dsp:sp>
    <dsp:sp modelId="{F5EC5DC9-435A-4D6D-9FC6-724A719E056D}">
      <dsp:nvSpPr>
        <dsp:cNvPr id="0" name=""/>
        <dsp:cNvSpPr/>
      </dsp:nvSpPr>
      <dsp:spPr>
        <a:xfrm>
          <a:off x="7187576" y="91241"/>
          <a:ext cx="3327201" cy="3992641"/>
        </a:xfrm>
        <a:prstGeom prst="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w="12700" cap="flat" cmpd="sng" algn="ctr">
          <a:no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28654" tIns="0" rIns="328654" bIns="330200" numCol="1" spcCol="1270" anchor="t" anchorCtr="0">
          <a:noAutofit/>
        </a:bodyPr>
        <a:lstStyle/>
        <a:p>
          <a:pPr marL="0" lvl="0" indent="0" algn="l" defTabSz="800100">
            <a:lnSpc>
              <a:spcPct val="90000"/>
            </a:lnSpc>
            <a:spcBef>
              <a:spcPct val="0"/>
            </a:spcBef>
            <a:spcAft>
              <a:spcPct val="35000"/>
            </a:spcAft>
            <a:buNone/>
          </a:pPr>
          <a:r>
            <a:rPr lang="en-US" sz="1800" u="none" kern="1200">
              <a:solidFill>
                <a:schemeClr val="tx1"/>
              </a:solidFill>
              <a:latin typeface="Arial" panose="020B0604020202020204" pitchFamily="34" charset="0"/>
              <a:cs typeface="Arial" panose="020B0604020202020204" pitchFamily="34" charset="0"/>
            </a:rPr>
            <a:t>Demonstrate how to navigate and connect families to relevant resources, and services in Massachusetts that support drowning and wandering prevention for children with ASD.</a:t>
          </a:r>
        </a:p>
      </dsp:txBody>
      <dsp:txXfrm>
        <a:off x="7187576" y="1688298"/>
        <a:ext cx="3327201" cy="2395585"/>
      </dsp:txXfrm>
    </dsp:sp>
    <dsp:sp modelId="{8FC87726-0C6C-4A88-A7C4-E8F1FFB60A50}">
      <dsp:nvSpPr>
        <dsp:cNvPr id="0" name=""/>
        <dsp:cNvSpPr/>
      </dsp:nvSpPr>
      <dsp:spPr>
        <a:xfrm>
          <a:off x="7187576" y="91241"/>
          <a:ext cx="3327201" cy="1597056"/>
        </a:xfrm>
        <a:prstGeom prst="rect">
          <a:avLst/>
        </a:prstGeom>
        <a:noFill/>
        <a:ln w="12700" cap="flat"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91241"/>
        <a:ext cx="3327201" cy="1597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4437C-AEC6-4988-B5E1-D8E25FDBC4B1}">
      <dsp:nvSpPr>
        <dsp:cNvPr id="0" name=""/>
        <dsp:cNvSpPr/>
      </dsp:nvSpPr>
      <dsp:spPr>
        <a:xfrm>
          <a:off x="1833333" y="0"/>
          <a:ext cx="1988663" cy="198896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24AAF4-8E05-45A5-A12A-B305257836E2}">
      <dsp:nvSpPr>
        <dsp:cNvPr id="0" name=""/>
        <dsp:cNvSpPr/>
      </dsp:nvSpPr>
      <dsp:spPr>
        <a:xfrm>
          <a:off x="2272893" y="718077"/>
          <a:ext cx="1105062" cy="55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latin typeface="Arial" panose="020B0604020202020204" pitchFamily="34" charset="0"/>
              <a:cs typeface="Arial" panose="020B0604020202020204" pitchFamily="34" charset="0"/>
            </a:rPr>
            <a:t>Wandering</a:t>
          </a:r>
        </a:p>
      </dsp:txBody>
      <dsp:txXfrm>
        <a:off x="2272893" y="718077"/>
        <a:ext cx="1105062" cy="552398"/>
      </dsp:txXfrm>
    </dsp:sp>
    <dsp:sp modelId="{463C5DC5-C026-4870-AC99-D9F4176AD707}">
      <dsp:nvSpPr>
        <dsp:cNvPr id="0" name=""/>
        <dsp:cNvSpPr/>
      </dsp:nvSpPr>
      <dsp:spPr>
        <a:xfrm>
          <a:off x="1280989" y="1142808"/>
          <a:ext cx="1988663" cy="1988966"/>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B16A1A-2642-49D8-9934-BF0BB8F7C024}">
      <dsp:nvSpPr>
        <dsp:cNvPr id="0" name=""/>
        <dsp:cNvSpPr/>
      </dsp:nvSpPr>
      <dsp:spPr>
        <a:xfrm>
          <a:off x="1722790" y="1867496"/>
          <a:ext cx="1105062" cy="55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Affinity for Water</a:t>
          </a:r>
        </a:p>
      </dsp:txBody>
      <dsp:txXfrm>
        <a:off x="1722790" y="1867496"/>
        <a:ext cx="1105062" cy="552398"/>
      </dsp:txXfrm>
    </dsp:sp>
    <dsp:sp modelId="{23C12F20-4EC0-49BA-9E61-94889B0B2CF2}">
      <dsp:nvSpPr>
        <dsp:cNvPr id="0" name=""/>
        <dsp:cNvSpPr/>
      </dsp:nvSpPr>
      <dsp:spPr>
        <a:xfrm>
          <a:off x="1974874" y="2422374"/>
          <a:ext cx="1708570" cy="1709254"/>
        </a:xfrm>
        <a:prstGeom prst="blockArc">
          <a:avLst>
            <a:gd name="adj1" fmla="val 13500000"/>
            <a:gd name="adj2" fmla="val 10800000"/>
            <a:gd name="adj3" fmla="val 1274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3FBA80-47C3-4FA4-8CB3-6E2C3460CC47}">
      <dsp:nvSpPr>
        <dsp:cNvPr id="0" name=""/>
        <dsp:cNvSpPr/>
      </dsp:nvSpPr>
      <dsp:spPr>
        <a:xfrm>
          <a:off x="2275508" y="3018568"/>
          <a:ext cx="1105062" cy="552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Drowning Risk</a:t>
          </a:r>
        </a:p>
      </dsp:txBody>
      <dsp:txXfrm>
        <a:off x="2275508" y="3018568"/>
        <a:ext cx="1105062" cy="552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27293-F8D3-4EB4-A2E7-5B3D7F8CC2E5}">
      <dsp:nvSpPr>
        <dsp:cNvPr id="0" name=""/>
        <dsp:cNvSpPr/>
      </dsp:nvSpPr>
      <dsp:spPr>
        <a:xfrm>
          <a:off x="663149" y="122754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198F3-A066-43A0-B49C-C3D219D89145}">
      <dsp:nvSpPr>
        <dsp:cNvPr id="0" name=""/>
        <dsp:cNvSpPr/>
      </dsp:nvSpPr>
      <dsp:spPr>
        <a:xfrm>
          <a:off x="854107" y="1397922"/>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D8D98-9822-4709-822C-01CC05A947E9}">
      <dsp:nvSpPr>
        <dsp:cNvPr id="0" name=""/>
        <dsp:cNvSpPr/>
      </dsp:nvSpPr>
      <dsp:spPr>
        <a:xfrm>
          <a:off x="58003" y="2553008"/>
          <a:ext cx="2222208" cy="950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a:solidFill>
                <a:schemeClr val="tx1"/>
              </a:solidFill>
              <a:latin typeface="Arial" panose="020B0604020202020204" pitchFamily="34" charset="0"/>
              <a:cs typeface="Arial" panose="020B0604020202020204" pitchFamily="34" charset="0"/>
            </a:rPr>
            <a:t>Home modifications</a:t>
          </a:r>
        </a:p>
      </dsp:txBody>
      <dsp:txXfrm>
        <a:off x="58003" y="2553008"/>
        <a:ext cx="2222208" cy="950319"/>
      </dsp:txXfrm>
    </dsp:sp>
    <dsp:sp modelId="{E00180C8-2783-43C6-83B2-F090FF5E59A7}">
      <dsp:nvSpPr>
        <dsp:cNvPr id="0" name=""/>
        <dsp:cNvSpPr/>
      </dsp:nvSpPr>
      <dsp:spPr>
        <a:xfrm>
          <a:off x="2946211" y="1189379"/>
          <a:ext cx="1098000" cy="1098000"/>
        </a:xfrm>
        <a:prstGeom prst="round2DiagRect">
          <a:avLst>
            <a:gd name="adj1" fmla="val 29727"/>
            <a:gd name="adj2" fmla="val 0"/>
          </a:avLst>
        </a:prstGeom>
        <a:solidFill>
          <a:schemeClr val="accent5"/>
        </a:solidFill>
        <a:ln>
          <a:solidFill>
            <a:schemeClr val="accent1"/>
          </a:solidFill>
        </a:ln>
        <a:effectLst/>
      </dsp:spPr>
      <dsp:style>
        <a:lnRef idx="0">
          <a:scrgbClr r="0" g="0" b="0"/>
        </a:lnRef>
        <a:fillRef idx="1">
          <a:scrgbClr r="0" g="0" b="0"/>
        </a:fillRef>
        <a:effectRef idx="0">
          <a:scrgbClr r="0" g="0" b="0"/>
        </a:effectRef>
        <a:fontRef idx="minor"/>
      </dsp:style>
    </dsp:sp>
    <dsp:sp modelId="{D0740FE3-53B7-4A25-89DB-2D35CA8037A0}">
      <dsp:nvSpPr>
        <dsp:cNvPr id="0" name=""/>
        <dsp:cNvSpPr/>
      </dsp:nvSpPr>
      <dsp:spPr>
        <a:xfrm>
          <a:off x="3180211" y="1423379"/>
          <a:ext cx="630000" cy="630000"/>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9CEC10-65A9-419A-A7D5-7338D0D32E15}">
      <dsp:nvSpPr>
        <dsp:cNvPr id="0" name=""/>
        <dsp:cNvSpPr/>
      </dsp:nvSpPr>
      <dsp:spPr>
        <a:xfrm>
          <a:off x="2595211" y="2629379"/>
          <a:ext cx="1800000" cy="84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a:solidFill>
                <a:schemeClr val="tx1"/>
              </a:solidFill>
              <a:latin typeface="Arial" panose="020B0604020202020204" pitchFamily="34" charset="0"/>
              <a:cs typeface="Arial" panose="020B0604020202020204" pitchFamily="34" charset="0"/>
            </a:rPr>
            <a:t>Therapies</a:t>
          </a:r>
        </a:p>
      </dsp:txBody>
      <dsp:txXfrm>
        <a:off x="2595211" y="2629379"/>
        <a:ext cx="1800000" cy="848491"/>
      </dsp:txXfrm>
    </dsp:sp>
    <dsp:sp modelId="{953944DC-3343-4933-B192-F408C05EA87F}">
      <dsp:nvSpPr>
        <dsp:cNvPr id="0" name=""/>
        <dsp:cNvSpPr/>
      </dsp:nvSpPr>
      <dsp:spPr>
        <a:xfrm>
          <a:off x="5061211" y="1189379"/>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0BC7C-A4E8-49E6-9B81-BBFC6BD4FD1F}">
      <dsp:nvSpPr>
        <dsp:cNvPr id="0" name=""/>
        <dsp:cNvSpPr/>
      </dsp:nvSpPr>
      <dsp:spPr>
        <a:xfrm>
          <a:off x="5295211" y="1423379"/>
          <a:ext cx="630000" cy="630000"/>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19BCE-236B-4635-801C-17A891707A5B}">
      <dsp:nvSpPr>
        <dsp:cNvPr id="0" name=""/>
        <dsp:cNvSpPr/>
      </dsp:nvSpPr>
      <dsp:spPr>
        <a:xfrm>
          <a:off x="4710211" y="2629379"/>
          <a:ext cx="1800000" cy="84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a:solidFill>
                <a:schemeClr val="tx1"/>
              </a:solidFill>
              <a:latin typeface="Arial" panose="020B0604020202020204" pitchFamily="34" charset="0"/>
              <a:cs typeface="Arial" panose="020B0604020202020204" pitchFamily="34" charset="0"/>
            </a:rPr>
            <a:t>Tracking &amp; Monitoring Devices</a:t>
          </a:r>
        </a:p>
      </dsp:txBody>
      <dsp:txXfrm>
        <a:off x="4710211" y="2629379"/>
        <a:ext cx="1800000" cy="848491"/>
      </dsp:txXfrm>
    </dsp:sp>
    <dsp:sp modelId="{93A72089-0CF4-4AD7-B82E-E9D21E702F25}">
      <dsp:nvSpPr>
        <dsp:cNvPr id="0" name=""/>
        <dsp:cNvSpPr/>
      </dsp:nvSpPr>
      <dsp:spPr>
        <a:xfrm>
          <a:off x="7176211" y="1189379"/>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A7AA0-EF5C-4FBC-9623-FDB431B7F139}">
      <dsp:nvSpPr>
        <dsp:cNvPr id="0" name=""/>
        <dsp:cNvSpPr/>
      </dsp:nvSpPr>
      <dsp:spPr>
        <a:xfrm>
          <a:off x="7410211" y="1423379"/>
          <a:ext cx="630000" cy="630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06008C-6FFD-418C-A59A-1B61ACBD546C}">
      <dsp:nvSpPr>
        <dsp:cNvPr id="0" name=""/>
        <dsp:cNvSpPr/>
      </dsp:nvSpPr>
      <dsp:spPr>
        <a:xfrm>
          <a:off x="6825211" y="2629379"/>
          <a:ext cx="1800000" cy="84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a:solidFill>
                <a:schemeClr val="tx1"/>
              </a:solidFill>
              <a:latin typeface="Arial" panose="020B0604020202020204" pitchFamily="34" charset="0"/>
              <a:cs typeface="Arial" panose="020B0604020202020204" pitchFamily="34" charset="0"/>
            </a:rPr>
            <a:t>Educating First Responders</a:t>
          </a:r>
        </a:p>
      </dsp:txBody>
      <dsp:txXfrm>
        <a:off x="6825211" y="2629379"/>
        <a:ext cx="1800000" cy="848491"/>
      </dsp:txXfrm>
    </dsp:sp>
    <dsp:sp modelId="{90E92ECA-7B1F-490B-AD31-4C53D36BBCF2}">
      <dsp:nvSpPr>
        <dsp:cNvPr id="0" name=""/>
        <dsp:cNvSpPr/>
      </dsp:nvSpPr>
      <dsp:spPr>
        <a:xfrm>
          <a:off x="9291211" y="1189379"/>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6442C-D8B6-496B-8C1A-CE2CA4D5542E}">
      <dsp:nvSpPr>
        <dsp:cNvPr id="0" name=""/>
        <dsp:cNvSpPr/>
      </dsp:nvSpPr>
      <dsp:spPr>
        <a:xfrm>
          <a:off x="9525211" y="1423379"/>
          <a:ext cx="630000" cy="630000"/>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63EE9F-BCF6-43D8-AE53-647C038D44FD}">
      <dsp:nvSpPr>
        <dsp:cNvPr id="0" name=""/>
        <dsp:cNvSpPr/>
      </dsp:nvSpPr>
      <dsp:spPr>
        <a:xfrm>
          <a:off x="8940211" y="2629379"/>
          <a:ext cx="1800000" cy="848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a:solidFill>
                <a:schemeClr val="tx1"/>
              </a:solidFill>
              <a:latin typeface="Arial" panose="020B0604020202020204" pitchFamily="34" charset="0"/>
              <a:cs typeface="Arial" panose="020B0604020202020204" pitchFamily="34" charset="0"/>
            </a:rPr>
            <a:t>Safe Water Habits</a:t>
          </a:r>
        </a:p>
      </dsp:txBody>
      <dsp:txXfrm>
        <a:off x="8940211" y="2629379"/>
        <a:ext cx="1800000" cy="848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0E417-2326-42E8-809A-03727F5FC82B}">
      <dsp:nvSpPr>
        <dsp:cNvPr id="0" name=""/>
        <dsp:cNvSpPr/>
      </dsp:nvSpPr>
      <dsp:spPr>
        <a:xfrm>
          <a:off x="0" y="0"/>
          <a:ext cx="2055777" cy="4040754"/>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Arial" panose="020B0604020202020204" pitchFamily="34" charset="0"/>
              <a:cs typeface="Arial" panose="020B0604020202020204" pitchFamily="34" charset="0"/>
            </a:rPr>
            <a:t>Physical Barriers</a:t>
          </a:r>
        </a:p>
      </dsp:txBody>
      <dsp:txXfrm>
        <a:off x="0" y="0"/>
        <a:ext cx="2055777" cy="1212226"/>
      </dsp:txXfrm>
    </dsp:sp>
    <dsp:sp modelId="{8BE898B9-5B14-4732-811E-FE22B3FB4590}">
      <dsp:nvSpPr>
        <dsp:cNvPr id="0" name=""/>
        <dsp:cNvSpPr/>
      </dsp:nvSpPr>
      <dsp:spPr>
        <a:xfrm>
          <a:off x="207672" y="1212352"/>
          <a:ext cx="1644621" cy="5486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100000"/>
            </a:lnSpc>
            <a:spcBef>
              <a:spcPct val="0"/>
            </a:spcBef>
            <a:spcAft>
              <a:spcPts val="0"/>
            </a:spcAft>
            <a:buFont typeface="Symbol" panose="05050102010706020507" pitchFamily="18" charset="2"/>
            <a:buNone/>
          </a:pPr>
          <a:r>
            <a:rPr lang="en-US" sz="1600" kern="1200">
              <a:latin typeface="Arial" panose="020B0604020202020204" pitchFamily="34" charset="0"/>
              <a:cs typeface="Arial" panose="020B0604020202020204" pitchFamily="34" charset="0"/>
            </a:rPr>
            <a:t>Out of reach door locks</a:t>
          </a:r>
        </a:p>
      </dsp:txBody>
      <dsp:txXfrm>
        <a:off x="223741" y="1228421"/>
        <a:ext cx="1612483" cy="516503"/>
      </dsp:txXfrm>
    </dsp:sp>
    <dsp:sp modelId="{E44C39C3-0C42-4CC8-BA7A-EC71FDC0FF07}">
      <dsp:nvSpPr>
        <dsp:cNvPr id="0" name=""/>
        <dsp:cNvSpPr/>
      </dsp:nvSpPr>
      <dsp:spPr>
        <a:xfrm>
          <a:off x="207672" y="1830247"/>
          <a:ext cx="1644621" cy="450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Arial" panose="020B0604020202020204" pitchFamily="34" charset="0"/>
              <a:cs typeface="Arial" panose="020B0604020202020204" pitchFamily="34" charset="0"/>
            </a:rPr>
            <a:t>Window locks</a:t>
          </a:r>
        </a:p>
      </dsp:txBody>
      <dsp:txXfrm>
        <a:off x="220856" y="1843431"/>
        <a:ext cx="1618253" cy="423777"/>
      </dsp:txXfrm>
    </dsp:sp>
    <dsp:sp modelId="{A339D162-1CDB-4BFA-9488-E00DAA277D7B}">
      <dsp:nvSpPr>
        <dsp:cNvPr id="0" name=""/>
        <dsp:cNvSpPr/>
      </dsp:nvSpPr>
      <dsp:spPr>
        <a:xfrm>
          <a:off x="207672" y="2349646"/>
          <a:ext cx="1644621" cy="450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Yard fencing</a:t>
          </a:r>
        </a:p>
      </dsp:txBody>
      <dsp:txXfrm>
        <a:off x="220856" y="2362830"/>
        <a:ext cx="1618253" cy="423777"/>
      </dsp:txXfrm>
    </dsp:sp>
    <dsp:sp modelId="{7F50B6E5-F407-4E87-8181-949140DCE62D}">
      <dsp:nvSpPr>
        <dsp:cNvPr id="0" name=""/>
        <dsp:cNvSpPr/>
      </dsp:nvSpPr>
      <dsp:spPr>
        <a:xfrm>
          <a:off x="207672" y="2869045"/>
          <a:ext cx="1644621" cy="450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Pool fencing</a:t>
          </a:r>
        </a:p>
      </dsp:txBody>
      <dsp:txXfrm>
        <a:off x="220856" y="2882229"/>
        <a:ext cx="1618253" cy="423777"/>
      </dsp:txXfrm>
    </dsp:sp>
    <dsp:sp modelId="{D66875B7-56A0-450B-B461-8876E447F22F}">
      <dsp:nvSpPr>
        <dsp:cNvPr id="0" name=""/>
        <dsp:cNvSpPr/>
      </dsp:nvSpPr>
      <dsp:spPr>
        <a:xfrm>
          <a:off x="207672" y="3388444"/>
          <a:ext cx="1644621" cy="450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Enclosing beds</a:t>
          </a:r>
        </a:p>
      </dsp:txBody>
      <dsp:txXfrm>
        <a:off x="220856" y="3401628"/>
        <a:ext cx="1618253" cy="423777"/>
      </dsp:txXfrm>
    </dsp:sp>
    <dsp:sp modelId="{C21D1F53-AC81-45AA-BFDA-101B470F3077}">
      <dsp:nvSpPr>
        <dsp:cNvPr id="0" name=""/>
        <dsp:cNvSpPr/>
      </dsp:nvSpPr>
      <dsp:spPr>
        <a:xfrm>
          <a:off x="2212055" y="0"/>
          <a:ext cx="2055777" cy="4040754"/>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Alarms</a:t>
          </a:r>
        </a:p>
      </dsp:txBody>
      <dsp:txXfrm>
        <a:off x="2212055" y="0"/>
        <a:ext cx="2055777" cy="1212226"/>
      </dsp:txXfrm>
    </dsp:sp>
    <dsp:sp modelId="{7A4FB3AA-04CC-4EFE-A81F-D5BE51516D39}">
      <dsp:nvSpPr>
        <dsp:cNvPr id="0" name=""/>
        <dsp:cNvSpPr/>
      </dsp:nvSpPr>
      <dsp:spPr>
        <a:xfrm>
          <a:off x="2417633" y="1212741"/>
          <a:ext cx="1644621" cy="802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Arial" panose="020B0604020202020204" pitchFamily="34" charset="0"/>
              <a:cs typeface="Arial" panose="020B0604020202020204" pitchFamily="34" charset="0"/>
            </a:rPr>
            <a:t>Door alarms</a:t>
          </a:r>
        </a:p>
      </dsp:txBody>
      <dsp:txXfrm>
        <a:off x="2441150" y="1236258"/>
        <a:ext cx="1597587" cy="755902"/>
      </dsp:txXfrm>
    </dsp:sp>
    <dsp:sp modelId="{3E41B084-163B-4B08-AFA4-3014010C4B2B}">
      <dsp:nvSpPr>
        <dsp:cNvPr id="0" name=""/>
        <dsp:cNvSpPr/>
      </dsp:nvSpPr>
      <dsp:spPr>
        <a:xfrm>
          <a:off x="2417633" y="2179834"/>
          <a:ext cx="1644621" cy="762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kern="1200">
              <a:latin typeface="Arial" panose="020B0604020202020204" pitchFamily="34" charset="0"/>
              <a:cs typeface="Arial" panose="020B0604020202020204" pitchFamily="34" charset="0"/>
            </a:rPr>
            <a:t>Window alarms</a:t>
          </a:r>
        </a:p>
      </dsp:txBody>
      <dsp:txXfrm>
        <a:off x="2439971" y="2202172"/>
        <a:ext cx="1599945" cy="718013"/>
      </dsp:txXfrm>
    </dsp:sp>
    <dsp:sp modelId="{25BFD354-2131-423E-ADD1-8C9DD572D607}">
      <dsp:nvSpPr>
        <dsp:cNvPr id="0" name=""/>
        <dsp:cNvSpPr/>
      </dsp:nvSpPr>
      <dsp:spPr>
        <a:xfrm>
          <a:off x="2417633" y="3106679"/>
          <a:ext cx="1644621" cy="7315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Pool alarms</a:t>
          </a:r>
        </a:p>
      </dsp:txBody>
      <dsp:txXfrm>
        <a:off x="2439059" y="3128105"/>
        <a:ext cx="1601769" cy="688669"/>
      </dsp:txXfrm>
    </dsp:sp>
    <dsp:sp modelId="{5654756E-08AD-49E4-B25A-EA18D11715D6}">
      <dsp:nvSpPr>
        <dsp:cNvPr id="0" name=""/>
        <dsp:cNvSpPr/>
      </dsp:nvSpPr>
      <dsp:spPr>
        <a:xfrm>
          <a:off x="4422015" y="0"/>
          <a:ext cx="2055777" cy="4040754"/>
        </a:xfrm>
        <a:prstGeom prst="roundRect">
          <a:avLst>
            <a:gd name="adj" fmla="val 10000"/>
          </a:avLst>
        </a:prstGeom>
        <a:solidFill>
          <a:schemeClr val="bg1"/>
        </a:solid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Visual Cues</a:t>
          </a:r>
        </a:p>
      </dsp:txBody>
      <dsp:txXfrm>
        <a:off x="4422015" y="0"/>
        <a:ext cx="2055777" cy="1212226"/>
      </dsp:txXfrm>
    </dsp:sp>
    <dsp:sp modelId="{D3147B14-8D42-44BF-8E93-8853033E8268}">
      <dsp:nvSpPr>
        <dsp:cNvPr id="0" name=""/>
        <dsp:cNvSpPr/>
      </dsp:nvSpPr>
      <dsp:spPr>
        <a:xfrm>
          <a:off x="4627593" y="1212226"/>
          <a:ext cx="1644621" cy="2626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0" kern="1200">
              <a:latin typeface="Arial" panose="020B0604020202020204" pitchFamily="34" charset="0"/>
              <a:cs typeface="Arial" panose="020B0604020202020204" pitchFamily="34" charset="0"/>
            </a:rPr>
            <a:t>Stop</a:t>
          </a:r>
          <a:r>
            <a:rPr lang="en-US" sz="1600" kern="1200">
              <a:latin typeface="Arial" panose="020B0604020202020204" pitchFamily="34" charset="0"/>
              <a:cs typeface="Arial" panose="020B0604020202020204" pitchFamily="34" charset="0"/>
            </a:rPr>
            <a:t> sign stickers</a:t>
          </a:r>
        </a:p>
      </dsp:txBody>
      <dsp:txXfrm>
        <a:off x="4675762" y="1260395"/>
        <a:ext cx="1548283" cy="2530152"/>
      </dsp:txXfrm>
    </dsp:sp>
    <dsp:sp modelId="{56DBB695-64EB-4076-A418-7FF0F56F124E}">
      <dsp:nvSpPr>
        <dsp:cNvPr id="0" name=""/>
        <dsp:cNvSpPr/>
      </dsp:nvSpPr>
      <dsp:spPr>
        <a:xfrm>
          <a:off x="6631975" y="0"/>
          <a:ext cx="2055777" cy="4040754"/>
        </a:xfrm>
        <a:prstGeom prst="roundRect">
          <a:avLst>
            <a:gd name="adj" fmla="val 10000"/>
          </a:avLst>
        </a:prstGeom>
        <a:noFill/>
        <a:ln>
          <a:solidFill>
            <a:schemeClr val="accent1"/>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Big Red Safety Box</a:t>
          </a:r>
          <a:endParaRPr lang="en-US" sz="2400" kern="1200"/>
        </a:p>
      </dsp:txBody>
      <dsp:txXfrm>
        <a:off x="6631975" y="0"/>
        <a:ext cx="2055777" cy="1212226"/>
      </dsp:txXfrm>
    </dsp:sp>
    <dsp:sp modelId="{FA11D938-6EFA-4420-9B69-E9AA593913DA}">
      <dsp:nvSpPr>
        <dsp:cNvPr id="0" name=""/>
        <dsp:cNvSpPr/>
      </dsp:nvSpPr>
      <dsp:spPr>
        <a:xfrm>
          <a:off x="6837553" y="1213410"/>
          <a:ext cx="1644621" cy="1218342"/>
        </a:xfrm>
        <a:prstGeom prst="roundRect">
          <a:avLst>
            <a:gd name="adj" fmla="val 10000"/>
          </a:avLst>
        </a:prstGeom>
        <a:solidFill>
          <a:schemeClr val="accent1"/>
        </a:solidFill>
        <a:ln w="25400" cap="flat" cmpd="sng" algn="ctr">
          <a:solidFill>
            <a:schemeClr val="accent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Free-of-charge toolkit given to autism families</a:t>
          </a:r>
        </a:p>
      </dsp:txBody>
      <dsp:txXfrm>
        <a:off x="6873237" y="1249094"/>
        <a:ext cx="1573253" cy="1146974"/>
      </dsp:txXfrm>
    </dsp:sp>
    <dsp:sp modelId="{684CEDC8-984D-46E3-82C5-507E453BFDF1}">
      <dsp:nvSpPr>
        <dsp:cNvPr id="0" name=""/>
        <dsp:cNvSpPr/>
      </dsp:nvSpPr>
      <dsp:spPr>
        <a:xfrm>
          <a:off x="6837553" y="2619189"/>
          <a:ext cx="1644621" cy="1218342"/>
        </a:xfrm>
        <a:prstGeom prst="roundRect">
          <a:avLst>
            <a:gd name="adj" fmla="val 10000"/>
          </a:avLst>
        </a:prstGeom>
        <a:solidFill>
          <a:schemeClr val="bg1"/>
        </a:solidFill>
        <a:ln w="25400" cap="flat" cmpd="sng" algn="ctr">
          <a:solidFill>
            <a:schemeClr val="accent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873237" y="2654873"/>
        <a:ext cx="1573253" cy="11469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E1FF0-1785-4CA0-929F-9EF1037B1E4B}">
      <dsp:nvSpPr>
        <dsp:cNvPr id="0" name=""/>
        <dsp:cNvSpPr/>
      </dsp:nvSpPr>
      <dsp:spPr>
        <a:xfrm>
          <a:off x="0" y="429213"/>
          <a:ext cx="4857374"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5D518-D9A2-441A-B505-744CDC5863F0}">
      <dsp:nvSpPr>
        <dsp:cNvPr id="0" name=""/>
        <dsp:cNvSpPr/>
      </dsp:nvSpPr>
      <dsp:spPr>
        <a:xfrm>
          <a:off x="242868" y="15933"/>
          <a:ext cx="3400161"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18" tIns="0" rIns="128518" bIns="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File of Life</a:t>
          </a:r>
        </a:p>
      </dsp:txBody>
      <dsp:txXfrm>
        <a:off x="283217" y="56282"/>
        <a:ext cx="3319463" cy="745862"/>
      </dsp:txXfrm>
    </dsp:sp>
    <dsp:sp modelId="{BF365BED-C52A-411B-9F96-CA2E502D408F}">
      <dsp:nvSpPr>
        <dsp:cNvPr id="0" name=""/>
        <dsp:cNvSpPr/>
      </dsp:nvSpPr>
      <dsp:spPr>
        <a:xfrm>
          <a:off x="0" y="1699294"/>
          <a:ext cx="4857374"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788E5-6FE2-482F-ABA7-D80FC84B5D3F}">
      <dsp:nvSpPr>
        <dsp:cNvPr id="0" name=""/>
        <dsp:cNvSpPr/>
      </dsp:nvSpPr>
      <dsp:spPr>
        <a:xfrm>
          <a:off x="242868" y="1286013"/>
          <a:ext cx="3400161"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18" tIns="0" rIns="128518" bIns="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9-1-1 Disability Indicator Form</a:t>
          </a:r>
        </a:p>
      </dsp:txBody>
      <dsp:txXfrm>
        <a:off x="283217" y="1326362"/>
        <a:ext cx="3319463" cy="745862"/>
      </dsp:txXfrm>
    </dsp:sp>
    <dsp:sp modelId="{EEFF05A8-669E-4873-B8BF-9C26BCDFEE0E}">
      <dsp:nvSpPr>
        <dsp:cNvPr id="0" name=""/>
        <dsp:cNvSpPr/>
      </dsp:nvSpPr>
      <dsp:spPr>
        <a:xfrm>
          <a:off x="0" y="2969374"/>
          <a:ext cx="4857374"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82018-341A-4C8F-BD82-DC1F91AFFB75}">
      <dsp:nvSpPr>
        <dsp:cNvPr id="0" name=""/>
        <dsp:cNvSpPr/>
      </dsp:nvSpPr>
      <dsp:spPr>
        <a:xfrm>
          <a:off x="242868" y="2556094"/>
          <a:ext cx="3400161"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18" tIns="0" rIns="128518" bIns="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Meet and Greets</a:t>
          </a:r>
        </a:p>
      </dsp:txBody>
      <dsp:txXfrm>
        <a:off x="283217" y="2596443"/>
        <a:ext cx="3319463" cy="745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BDA70-F028-41B4-B061-CA9AA4D36103}">
      <dsp:nvSpPr>
        <dsp:cNvPr id="0" name=""/>
        <dsp:cNvSpPr/>
      </dsp:nvSpPr>
      <dsp:spPr>
        <a:xfrm>
          <a:off x="348206" y="953510"/>
          <a:ext cx="1075482" cy="10754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FE8E01-6AB0-4FDA-B2C2-F4B190F79CA4}">
      <dsp:nvSpPr>
        <dsp:cNvPr id="0" name=""/>
        <dsp:cNvSpPr/>
      </dsp:nvSpPr>
      <dsp:spPr>
        <a:xfrm>
          <a:off x="577408" y="1182712"/>
          <a:ext cx="617080" cy="617080"/>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6AEAF6-AE42-4B89-80AB-2B4384725F9E}">
      <dsp:nvSpPr>
        <dsp:cNvPr id="0" name=""/>
        <dsp:cNvSpPr/>
      </dsp:nvSpPr>
      <dsp:spPr>
        <a:xfrm>
          <a:off x="4405" y="2363979"/>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latin typeface="Arial" panose="020B0604020202020204" pitchFamily="34" charset="0"/>
              <a:cs typeface="Arial" panose="020B0604020202020204" pitchFamily="34" charset="0"/>
            </a:rPr>
            <a:t>Adaptive swim lessons list</a:t>
          </a:r>
          <a:endParaRPr lang="en-US" sz="1600" kern="1200">
            <a:latin typeface="Arial" panose="020B0604020202020204" pitchFamily="34" charset="0"/>
            <a:cs typeface="Arial" panose="020B0604020202020204" pitchFamily="34" charset="0"/>
          </a:endParaRPr>
        </a:p>
      </dsp:txBody>
      <dsp:txXfrm>
        <a:off x="4405" y="2363979"/>
        <a:ext cx="1763085" cy="705234"/>
      </dsp:txXfrm>
    </dsp:sp>
    <dsp:sp modelId="{0685B200-57CB-4CF5-B6DE-501387D5257A}">
      <dsp:nvSpPr>
        <dsp:cNvPr id="0" name=""/>
        <dsp:cNvSpPr/>
      </dsp:nvSpPr>
      <dsp:spPr>
        <a:xfrm>
          <a:off x="2419832" y="953510"/>
          <a:ext cx="1075482" cy="1075482"/>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CD06347E-E381-4552-B70A-EF67652F0D63}">
      <dsp:nvSpPr>
        <dsp:cNvPr id="0" name=""/>
        <dsp:cNvSpPr/>
      </dsp:nvSpPr>
      <dsp:spPr>
        <a:xfrm>
          <a:off x="2649033" y="1182712"/>
          <a:ext cx="617080" cy="61708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B8ADDF-9AB5-431E-A2FE-913C2B731134}">
      <dsp:nvSpPr>
        <dsp:cNvPr id="0" name=""/>
        <dsp:cNvSpPr/>
      </dsp:nvSpPr>
      <dsp:spPr>
        <a:xfrm>
          <a:off x="2076031" y="2363979"/>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a:latin typeface="Arial" panose="020B0604020202020204" pitchFamily="34" charset="0"/>
              <a:cs typeface="Arial" panose="020B0604020202020204" pitchFamily="34" charset="0"/>
            </a:rPr>
            <a:t>Financial Resources</a:t>
          </a:r>
          <a:endParaRPr lang="en-US" sz="1600" kern="1200">
            <a:latin typeface="Arial" panose="020B0604020202020204" pitchFamily="34" charset="0"/>
            <a:cs typeface="Arial" panose="020B0604020202020204" pitchFamily="34" charset="0"/>
          </a:endParaRPr>
        </a:p>
      </dsp:txBody>
      <dsp:txXfrm>
        <a:off x="2076031" y="2363979"/>
        <a:ext cx="1763085" cy="705234"/>
      </dsp:txXfrm>
    </dsp:sp>
    <dsp:sp modelId="{02E23B20-9571-408A-83A6-B7AA59D54078}">
      <dsp:nvSpPr>
        <dsp:cNvPr id="0" name=""/>
        <dsp:cNvSpPr/>
      </dsp:nvSpPr>
      <dsp:spPr>
        <a:xfrm>
          <a:off x="4491458" y="953510"/>
          <a:ext cx="1075482" cy="10754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3B765-7391-402D-A51F-7085FE18DC42}">
      <dsp:nvSpPr>
        <dsp:cNvPr id="0" name=""/>
        <dsp:cNvSpPr/>
      </dsp:nvSpPr>
      <dsp:spPr>
        <a:xfrm>
          <a:off x="4720659" y="1182712"/>
          <a:ext cx="617080" cy="617080"/>
        </a:xfrm>
        <a:prstGeom prst="rect">
          <a:avLst/>
        </a:prstGeom>
        <a:blipFill rotWithShape="1">
          <a:blip xmlns:r="http://schemas.openxmlformats.org/officeDocument/2006/relationships">
            <a:extLst>
              <a:ext uri="{96DAC541-7B7A-43D3-8B79-37D633B846F1}">
                <asvg:svgBlip xmlns:asvg="http://schemas.microsoft.com/office/drawing/2016/SVG/main" r:embed="rId3"/>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892BB-8226-4E67-AAA3-CE9DC9BB3004}">
      <dsp:nvSpPr>
        <dsp:cNvPr id="0" name=""/>
        <dsp:cNvSpPr/>
      </dsp:nvSpPr>
      <dsp:spPr>
        <a:xfrm>
          <a:off x="4147657" y="2363979"/>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Arial" panose="020B0604020202020204" pitchFamily="34" charset="0"/>
              <a:cs typeface="Arial" panose="020B0604020202020204" pitchFamily="34" charset="0"/>
            </a:rPr>
            <a:t>Tracking &amp; Monitoring Devices</a:t>
          </a:r>
        </a:p>
      </dsp:txBody>
      <dsp:txXfrm>
        <a:off x="4147657" y="2363979"/>
        <a:ext cx="1763085" cy="705234"/>
      </dsp:txXfrm>
    </dsp:sp>
    <dsp:sp modelId="{4CDC54DF-C79D-4ABC-802D-5D3EA5466CA7}">
      <dsp:nvSpPr>
        <dsp:cNvPr id="0" name=""/>
        <dsp:cNvSpPr/>
      </dsp:nvSpPr>
      <dsp:spPr>
        <a:xfrm>
          <a:off x="6563084" y="953510"/>
          <a:ext cx="1075482" cy="1075482"/>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D505D7A1-57D8-4EF8-AB1C-D2914AD53F2F}">
      <dsp:nvSpPr>
        <dsp:cNvPr id="0" name=""/>
        <dsp:cNvSpPr/>
      </dsp:nvSpPr>
      <dsp:spPr>
        <a:xfrm>
          <a:off x="6792285" y="1182712"/>
          <a:ext cx="617080" cy="617080"/>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2CEB7-0598-4644-B7A0-4391474086AE}">
      <dsp:nvSpPr>
        <dsp:cNvPr id="0" name=""/>
        <dsp:cNvSpPr/>
      </dsp:nvSpPr>
      <dsp:spPr>
        <a:xfrm>
          <a:off x="6219283" y="2363979"/>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Arial" panose="020B0604020202020204" pitchFamily="34" charset="0"/>
              <a:cs typeface="Arial" panose="020B0604020202020204" pitchFamily="34" charset="0"/>
            </a:rPr>
            <a:t>Autism Support Centers</a:t>
          </a:r>
        </a:p>
      </dsp:txBody>
      <dsp:txXfrm>
        <a:off x="6219283" y="2363979"/>
        <a:ext cx="1763085" cy="705234"/>
      </dsp:txXfrm>
    </dsp:sp>
    <dsp:sp modelId="{D0C063B4-8125-451B-9205-648F23E3A597}">
      <dsp:nvSpPr>
        <dsp:cNvPr id="0" name=""/>
        <dsp:cNvSpPr/>
      </dsp:nvSpPr>
      <dsp:spPr>
        <a:xfrm>
          <a:off x="8634710" y="953510"/>
          <a:ext cx="1075482" cy="10754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2EE80-0EF6-4DCC-9D82-1C80A95B6669}">
      <dsp:nvSpPr>
        <dsp:cNvPr id="0" name=""/>
        <dsp:cNvSpPr/>
      </dsp:nvSpPr>
      <dsp:spPr>
        <a:xfrm>
          <a:off x="8863911" y="1182712"/>
          <a:ext cx="617080" cy="617080"/>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24D0D-C983-4754-BC43-DFF9A0237EC2}">
      <dsp:nvSpPr>
        <dsp:cNvPr id="0" name=""/>
        <dsp:cNvSpPr/>
      </dsp:nvSpPr>
      <dsp:spPr>
        <a:xfrm>
          <a:off x="8290908" y="2363979"/>
          <a:ext cx="1763085" cy="70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Arial" panose="020B0604020202020204" pitchFamily="34" charset="0"/>
              <a:cs typeface="Arial" panose="020B0604020202020204" pitchFamily="34" charset="0"/>
            </a:rPr>
            <a:t>911 disability indicator</a:t>
          </a:r>
        </a:p>
      </dsp:txBody>
      <dsp:txXfrm>
        <a:off x="8290908" y="2363979"/>
        <a:ext cx="1763085" cy="705234"/>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3A77-4645-4ED5-B979-4BECD17D7247}" type="datetimeFigureOut">
              <a:rPr lang="en-US" smtClean="0"/>
              <a:t>6/30/2026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0D804-7445-4A7D-A97E-46A929F6BFDE}" type="slidenum">
              <a:rPr lang="en-US" smtClean="0"/>
              <a:t>‹#›</a:t>
            </a:fld>
            <a:endParaRPr lang="en-US"/>
          </a:p>
        </p:txBody>
      </p:sp>
    </p:spTree>
    <p:extLst>
      <p:ext uri="{BB962C8B-B14F-4D97-AF65-F5344CB8AC3E}">
        <p14:creationId xmlns:p14="http://schemas.microsoft.com/office/powerpoint/2010/main" val="260261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jiobit.com/" TargetMode="External"/><Relationship Id="rId3" Type="http://schemas.openxmlformats.org/officeDocument/2006/relationships/hyperlink" Target="https://safetynettracking.com/" TargetMode="External"/><Relationship Id="rId7" Type="http://schemas.openxmlformats.org/officeDocument/2006/relationships/hyperlink" Target="https://www.verizon.com/connected-smartwatches/verizon-gizmowatch-2/"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angelsense.com/" TargetMode="External"/><Relationship Id="rId5" Type="http://schemas.openxmlformats.org/officeDocument/2006/relationships/hyperlink" Target="https://www.apple.com/airtag/" TargetMode="External"/><Relationship Id="rId10" Type="http://schemas.openxmlformats.org/officeDocument/2006/relationships/hyperlink" Target="https://metalert.shop/products/gps-smartsole?selling_plan=3595567348&amp;variant=42783777587444" TargetMode="External"/><Relationship Id="rId4" Type="http://schemas.openxmlformats.org/officeDocument/2006/relationships/hyperlink" Target="https://projectlifesaver.org/" TargetMode="External"/><Relationship Id="rId9" Type="http://schemas.openxmlformats.org/officeDocument/2006/relationships/hyperlink" Target="https://amberalertgps.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DisabilityIndicatorForm@mass.gov"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mass.gov/how-to/request-a-disability-indicator-form-for-landline-wireless-and-voip-consumer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ss.gov/info-details/learn-to-swi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ss.gov/news/massachusetts-launches-campaign-to-prevent-drowning-deaths-among-children-with-autis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ass.gov/orgs/office-of-the-child-advoca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REMOVE BEFORE PRESENTING</a:t>
            </a:r>
          </a:p>
        </p:txBody>
      </p:sp>
      <p:sp>
        <p:nvSpPr>
          <p:cNvPr id="4" name="Slide Number Placeholder 3"/>
          <p:cNvSpPr>
            <a:spLocks noGrp="1"/>
          </p:cNvSpPr>
          <p:nvPr>
            <p:ph type="sldNum" sz="quarter" idx="5"/>
          </p:nvPr>
        </p:nvSpPr>
        <p:spPr/>
        <p:txBody>
          <a:bodyPr/>
          <a:lstStyle/>
          <a:p>
            <a:fld id="{7530D804-7445-4A7D-A97E-46A929F6BFDE}" type="slidenum">
              <a:rPr lang="en-US" smtClean="0"/>
              <a:t>1</a:t>
            </a:fld>
            <a:endParaRPr lang="en-US"/>
          </a:p>
        </p:txBody>
      </p:sp>
    </p:spTree>
    <p:extLst>
      <p:ext uri="{BB962C8B-B14F-4D97-AF65-F5344CB8AC3E}">
        <p14:creationId xmlns:p14="http://schemas.microsoft.com/office/powerpoint/2010/main" val="192098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90 Seconds</a:t>
            </a:r>
          </a:p>
          <a:p>
            <a:pPr rtl="0" fontAlgn="base"/>
            <a:r>
              <a:rPr lang="en-US" sz="1200" b="1" i="0" kern="1200">
                <a:solidFill>
                  <a:schemeClr val="tx1"/>
                </a:solidFill>
                <a:effectLst/>
                <a:latin typeface="+mn-lt"/>
                <a:ea typeface="+mn-ea"/>
                <a:cs typeface="+mn-cs"/>
              </a:rPr>
              <a:t>Speaker Notes:</a:t>
            </a:r>
          </a:p>
          <a:p>
            <a:pPr rtl="0" fontAlgn="base"/>
            <a:endParaRPr lang="en-US" sz="1200" b="1"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Home modifications can be a quick fix. We focused on this because our review found that while it can happen at school or residential programs,  </a:t>
            </a:r>
            <a:r>
              <a:rPr lang="en-US" sz="1200" b="1" i="0" kern="1200">
                <a:solidFill>
                  <a:schemeClr val="tx1"/>
                </a:solidFill>
                <a:effectLst/>
                <a:latin typeface="+mn-lt"/>
                <a:ea typeface="+mn-ea"/>
                <a:cs typeface="+mn-cs"/>
              </a:rPr>
              <a:t>52% of children who fatally wandered started out at home</a:t>
            </a:r>
            <a:r>
              <a:rPr lang="en-US" sz="1200" b="0" i="0" kern="1200">
                <a:solidFill>
                  <a:schemeClr val="tx1"/>
                </a:solidFill>
                <a:effectLst/>
                <a:latin typeface="+mn-lt"/>
                <a:ea typeface="+mn-ea"/>
                <a:cs typeface="+mn-cs"/>
              </a:rPr>
              <a:t>.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Physical barriers include: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Ensuring door and window locks are out of reach.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Putting up yard and pool fencing.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Enclosing beds, such as using netting to help the child stay in bed so the caregiver can rest, and</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"Stop" decals or "No-Go" signs if that works for the child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Alarms on doors, windows, and pools.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an alarm goes off too often, people tune it out. Alarms are good practice, but they are not foolproof. </a:t>
            </a:r>
          </a:p>
          <a:p>
            <a:pPr marL="171450" indent="-171450" rtl="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You must also balance the risk of wandering with the risk of being stuck during a fire.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If you put high deadbolts on doors, make sure you have an emergency evacuation plan that you practice so you can get the bolts undone quickly. Fire spreads very fast. Balancing these risks is a necessary part of the conversation.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10</a:t>
            </a:fld>
            <a:endParaRPr lang="en-US"/>
          </a:p>
        </p:txBody>
      </p:sp>
    </p:spTree>
    <p:extLst>
      <p:ext uri="{BB962C8B-B14F-4D97-AF65-F5344CB8AC3E}">
        <p14:creationId xmlns:p14="http://schemas.microsoft.com/office/powerpoint/2010/main" val="207830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B09B6-ED3F-C8B2-96A7-1C0F622AF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AEC65-726B-E49A-8838-BFF378774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76E92-392E-AFB7-FA17-A46CACED8C7C}"/>
              </a:ext>
            </a:extLst>
          </p:cNvPr>
          <p:cNvSpPr>
            <a:spLocks noGrp="1"/>
          </p:cNvSpPr>
          <p:nvPr>
            <p:ph type="body" idx="1"/>
          </p:nvPr>
        </p:nvSpPr>
        <p:spPr/>
        <p:txBody>
          <a:bodyPr/>
          <a:lstStyle/>
          <a:p>
            <a:pPr marL="0" indent="0" rtl="0" fontAlgn="base">
              <a:buFont typeface="Arial" panose="020B0604020202020204" pitchFamily="34" charset="0"/>
              <a:buNone/>
            </a:pPr>
            <a:r>
              <a:rPr lang="en-US" sz="1200" b="1" i="0" kern="1200">
                <a:solidFill>
                  <a:schemeClr val="tx1"/>
                </a:solidFill>
                <a:effectLst/>
                <a:latin typeface="+mn-lt"/>
                <a:ea typeface="+mn-ea"/>
                <a:cs typeface="+mn-cs"/>
              </a:rPr>
              <a:t>Estimated Time: Two Minutes</a:t>
            </a:r>
          </a:p>
          <a:p>
            <a:pPr marL="0" indent="0" rtl="0" fontAlgn="base">
              <a:buFont typeface="Arial" panose="020B0604020202020204" pitchFamily="34" charset="0"/>
              <a:buNone/>
            </a:pPr>
            <a:endParaRPr lang="en-US" sz="1200" b="1"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a:solidFill>
                  <a:schemeClr val="tx1"/>
                </a:solidFill>
                <a:effectLst/>
                <a:latin typeface="+mn-lt"/>
                <a:ea typeface="+mn-ea"/>
                <a:cs typeface="+mn-cs"/>
              </a:rPr>
              <a:t>Speaker Notes:</a:t>
            </a: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This chart shows behavioral interventions across the lifespan up to age 18. These systems are complex. It can be stressful for a parent and/or caregiver to manage all of the stressors of life and navigate these systems.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Wandering behavior can be addressed by Applied Behavior Analysis (ABA) and other therapeutic treatments.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What we have here first and foremost is </a:t>
            </a:r>
            <a:r>
              <a:rPr lang="en-US" sz="1200" b="1" kern="1200">
                <a:solidFill>
                  <a:schemeClr val="tx1"/>
                </a:solidFill>
                <a:effectLst/>
                <a:latin typeface="+mn-lt"/>
                <a:ea typeface="+mn-ea"/>
                <a:cs typeface="+mn-cs"/>
              </a:rPr>
              <a:t>early intervention: Early Intervention providers </a:t>
            </a:r>
            <a:r>
              <a:rPr lang="en-US" sz="1200" kern="1200">
                <a:solidFill>
                  <a:schemeClr val="tx1"/>
                </a:solidFill>
                <a:effectLst/>
                <a:latin typeface="+mn-lt"/>
                <a:ea typeface="+mn-ea"/>
                <a:cs typeface="+mn-cs"/>
              </a:rPr>
              <a:t>are wonderful at figuring out assessing and making plans to get children the skills they need, and it starts so early.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Next is ABA therapy, that is </a:t>
            </a:r>
            <a:r>
              <a:rPr lang="en-US" sz="1200" b="1" kern="1200">
                <a:solidFill>
                  <a:schemeClr val="tx1"/>
                </a:solidFill>
                <a:effectLst/>
                <a:latin typeface="+mn-lt"/>
                <a:ea typeface="+mn-ea"/>
                <a:cs typeface="+mn-cs"/>
              </a:rPr>
              <a:t>Applied Behavioral Analysis:</a:t>
            </a:r>
            <a:r>
              <a:rPr lang="en-US" sz="1200" kern="1200">
                <a:solidFill>
                  <a:schemeClr val="tx1"/>
                </a:solidFill>
                <a:effectLst/>
                <a:latin typeface="+mn-lt"/>
                <a:ea typeface="+mn-ea"/>
                <a:cs typeface="+mn-cs"/>
              </a:rPr>
              <a:t> This can include things like floor time or other therapeutic interventions that help children get to the root of the behavior address that behavior and redirect to healthier behaviors. There's lots of ABA centers across the Commonwealth. But it can be difficult to navigate them. DDS programs offer financial supports for ABA and other therapies.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Then in the preschool ages we also have </a:t>
            </a:r>
            <a:r>
              <a:rPr lang="en-US" sz="1200" b="1" kern="1200">
                <a:solidFill>
                  <a:schemeClr val="tx1"/>
                </a:solidFill>
                <a:effectLst/>
                <a:latin typeface="+mn-lt"/>
                <a:ea typeface="+mn-ea"/>
                <a:cs typeface="+mn-cs"/>
              </a:rPr>
              <a:t>early childhood special education</a:t>
            </a:r>
            <a:r>
              <a:rPr lang="en-US" sz="1200" kern="1200">
                <a:solidFill>
                  <a:schemeClr val="tx1"/>
                </a:solidFill>
                <a:effectLst/>
                <a:latin typeface="+mn-lt"/>
                <a:ea typeface="+mn-ea"/>
                <a:cs typeface="+mn-cs"/>
              </a:rPr>
              <a:t> and then we move into </a:t>
            </a:r>
            <a:r>
              <a:rPr lang="en-US" sz="1200" b="1" kern="1200">
                <a:solidFill>
                  <a:schemeClr val="tx1"/>
                </a:solidFill>
                <a:effectLst/>
                <a:latin typeface="+mn-lt"/>
                <a:ea typeface="+mn-ea"/>
                <a:cs typeface="+mn-cs"/>
              </a:rPr>
              <a:t>special education</a:t>
            </a:r>
            <a:r>
              <a:rPr lang="en-US" sz="1200" kern="1200">
                <a:solidFill>
                  <a:schemeClr val="tx1"/>
                </a:solidFill>
                <a:effectLst/>
                <a:latin typeface="+mn-lt"/>
                <a:ea typeface="+mn-ea"/>
                <a:cs typeface="+mn-cs"/>
              </a:rPr>
              <a:t> in the school-age years starting at five.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There's a </a:t>
            </a:r>
            <a:r>
              <a:rPr lang="en-US" sz="1200" b="1" kern="1200">
                <a:solidFill>
                  <a:schemeClr val="tx1"/>
                </a:solidFill>
                <a:effectLst/>
                <a:latin typeface="+mn-lt"/>
                <a:ea typeface="+mn-ea"/>
                <a:cs typeface="+mn-cs"/>
              </a:rPr>
              <a:t>DESE and DDS waiver program</a:t>
            </a:r>
            <a:r>
              <a:rPr lang="en-US" sz="1200" kern="1200">
                <a:solidFill>
                  <a:schemeClr val="tx1"/>
                </a:solidFill>
                <a:effectLst/>
                <a:latin typeface="+mn-lt"/>
                <a:ea typeface="+mn-ea"/>
                <a:cs typeface="+mn-cs"/>
              </a:rPr>
              <a:t> for children with autism spectrum disorder as well as the standard DDS Department of Developmental Services Child Autism Waiver program that runs from zero to nine. There are many resources and therapies that could help depending on the age and need of the child.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Next, we have our tracking and monitoring devices. We have a handout that we'll be able to provide with many of these resources.  </a:t>
            </a:r>
          </a:p>
          <a:p>
            <a:endParaRPr lang="en-US"/>
          </a:p>
        </p:txBody>
      </p:sp>
      <p:sp>
        <p:nvSpPr>
          <p:cNvPr id="4" name="Slide Number Placeholder 3">
            <a:extLst>
              <a:ext uri="{FF2B5EF4-FFF2-40B4-BE49-F238E27FC236}">
                <a16:creationId xmlns:a16="http://schemas.microsoft.com/office/drawing/2014/main" id="{C05148CD-FC56-1560-61AD-7BE1BF17C6DC}"/>
              </a:ext>
            </a:extLst>
          </p:cNvPr>
          <p:cNvSpPr>
            <a:spLocks noGrp="1"/>
          </p:cNvSpPr>
          <p:nvPr>
            <p:ph type="sldNum" sz="quarter" idx="5"/>
          </p:nvPr>
        </p:nvSpPr>
        <p:spPr/>
        <p:txBody>
          <a:bodyPr/>
          <a:lstStyle/>
          <a:p>
            <a:fld id="{7530D804-7445-4A7D-A97E-46A929F6BFDE}" type="slidenum">
              <a:rPr lang="en-US" smtClean="0"/>
              <a:t>11</a:t>
            </a:fld>
            <a:endParaRPr lang="en-US"/>
          </a:p>
        </p:txBody>
      </p:sp>
    </p:spTree>
    <p:extLst>
      <p:ext uri="{BB962C8B-B14F-4D97-AF65-F5344CB8AC3E}">
        <p14:creationId xmlns:p14="http://schemas.microsoft.com/office/powerpoint/2010/main" val="33671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79E61-A9E0-5FA4-B4F0-D63E4C417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0AB16-BE46-C4E2-3BE3-2FA026A98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1FA4C-05AC-E4A2-3905-3665869D4AEC}"/>
              </a:ext>
            </a:extLst>
          </p:cNvPr>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~90 Seconds</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Speaker Notes:</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Tracking devices can bring up complicated feelings, but they are helpful during an elopement. You don't have much time to reach a child, so real-time tracking is vital.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Considerations for families include:  </a:t>
            </a:r>
          </a:p>
          <a:p>
            <a:pPr marL="628650" lvl="1" indent="-171450" rtl="0" fontAlgn="base">
              <a:buFont typeface="Arial" panose="020B0604020202020204" pitchFamily="34" charset="0"/>
              <a:buChar char="•"/>
            </a:pPr>
            <a:r>
              <a:rPr lang="en-US" sz="1200" b="1" i="0" kern="1200">
                <a:solidFill>
                  <a:schemeClr val="tx1"/>
                </a:solidFill>
                <a:effectLst/>
                <a:latin typeface="+mn-lt"/>
                <a:ea typeface="+mn-ea"/>
                <a:cs typeface="+mn-cs"/>
              </a:rPr>
              <a:t>Price:</a:t>
            </a:r>
            <a:r>
              <a:rPr lang="en-US" sz="1200" b="0" i="0" kern="1200">
                <a:solidFill>
                  <a:schemeClr val="tx1"/>
                </a:solidFill>
                <a:effectLst/>
                <a:latin typeface="+mn-lt"/>
                <a:ea typeface="+mn-ea"/>
                <a:cs typeface="+mn-cs"/>
              </a:rPr>
              <a:t> Not all of these devices are affordable. Some of them are paid for by service providers so you can get them for free. </a:t>
            </a:r>
          </a:p>
          <a:p>
            <a:pPr marL="628650" lvl="1" indent="-171450" rtl="0" fontAlgn="base">
              <a:buFont typeface="Arial" panose="020B0604020202020204" pitchFamily="34" charset="0"/>
              <a:buChar char="•"/>
            </a:pPr>
            <a:r>
              <a:rPr lang="en-US" sz="1200" b="1" i="0" kern="1200">
                <a:solidFill>
                  <a:schemeClr val="tx1"/>
                </a:solidFill>
                <a:effectLst/>
                <a:latin typeface="+mn-lt"/>
                <a:ea typeface="+mn-ea"/>
                <a:cs typeface="+mn-cs"/>
              </a:rPr>
              <a:t>Wearability:</a:t>
            </a:r>
            <a:r>
              <a:rPr lang="en-US" sz="1200" b="0" i="0" kern="1200">
                <a:solidFill>
                  <a:schemeClr val="tx1"/>
                </a:solidFill>
                <a:effectLst/>
                <a:latin typeface="+mn-lt"/>
                <a:ea typeface="+mn-ea"/>
                <a:cs typeface="+mn-cs"/>
              </a:rPr>
              <a:t> Autism often involves sensory challenges, making bracelets or anklets difficult. Some are “non-removable” while others are easily taken off. </a:t>
            </a:r>
          </a:p>
          <a:p>
            <a:pPr marL="628650" lvl="1" indent="-171450" rtl="0" fontAlgn="base">
              <a:buFont typeface="Arial" panose="020B0604020202020204" pitchFamily="34" charset="0"/>
              <a:buChar char="•"/>
            </a:pPr>
            <a:r>
              <a:rPr lang="en-US" sz="1200" b="1" i="0" kern="1200">
                <a:solidFill>
                  <a:schemeClr val="tx1"/>
                </a:solidFill>
                <a:effectLst/>
                <a:latin typeface="+mn-lt"/>
                <a:ea typeface="+mn-ea"/>
                <a:cs typeface="+mn-cs"/>
              </a:rPr>
              <a:t>Technology:</a:t>
            </a:r>
            <a:r>
              <a:rPr lang="en-US" sz="1200" b="0" i="0" kern="1200">
                <a:solidFill>
                  <a:schemeClr val="tx1"/>
                </a:solidFill>
                <a:effectLst/>
                <a:latin typeface="+mn-lt"/>
                <a:ea typeface="+mn-ea"/>
                <a:cs typeface="+mn-cs"/>
              </a:rPr>
              <a:t> Some devices have radio frequency-based technology that can pick up signal easily. Other GPS devices need satellite access and may not work if wet or underground.  </a:t>
            </a:r>
          </a:p>
          <a:p>
            <a:pPr marL="628650" lvl="1" indent="-171450" rtl="0" fontAlgn="base">
              <a:buFont typeface="Arial" panose="020B0604020202020204" pitchFamily="34" charset="0"/>
              <a:buChar char="•"/>
            </a:pPr>
            <a:r>
              <a:rPr lang="en-US" sz="1200" b="1" i="0" kern="1200">
                <a:solidFill>
                  <a:schemeClr val="tx1"/>
                </a:solidFill>
                <a:effectLst/>
                <a:latin typeface="+mn-lt"/>
                <a:ea typeface="+mn-ea"/>
                <a:cs typeface="+mn-cs"/>
              </a:rPr>
              <a:t>Alerts:</a:t>
            </a:r>
            <a:r>
              <a:rPr lang="en-US" sz="1200" b="0" i="0" kern="1200">
                <a:solidFill>
                  <a:schemeClr val="tx1"/>
                </a:solidFill>
                <a:effectLst/>
                <a:latin typeface="+mn-lt"/>
                <a:ea typeface="+mn-ea"/>
                <a:cs typeface="+mn-cs"/>
              </a:rPr>
              <a:t> There are devices that also notify you the moment a child leaves a specific parameter.  </a:t>
            </a:r>
          </a:p>
          <a:p>
            <a:pPr rtl="0" fontAlgn="base"/>
            <a:r>
              <a:rPr lang="en-US" sz="1200" b="1" i="0" kern="1200">
                <a:solidFill>
                  <a:schemeClr val="tx1"/>
                </a:solidFill>
                <a:effectLst/>
                <a:latin typeface="+mn-lt"/>
                <a:ea typeface="+mn-ea"/>
                <a:cs typeface="+mn-cs"/>
              </a:rPr>
              <a:t> </a:t>
            </a:r>
          </a:p>
          <a:p>
            <a:pPr rtl="0" fontAlgn="base"/>
            <a:endParaRPr lang="en-US" sz="1200" b="0"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Interactive/Chat Option:</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Here is a list of products to consider. These products are not endorsed by us or the Office of the Child Advocate, but we do want to offer some of this research for caregivers who would otherwise have to do this on their own.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0" lvl="0" indent="0">
              <a:buFont typeface="Arial" panose="020B0604020202020204" pitchFamily="34" charset="0"/>
              <a:buNone/>
            </a:pPr>
            <a:r>
              <a:rPr lang="en-US" b="0" i="0">
                <a:hlinkClick r:id="rId3"/>
              </a:rPr>
              <a:t>SafetyNet Tracking Systems</a:t>
            </a:r>
            <a:endParaRPr lang="en-US"/>
          </a:p>
          <a:p>
            <a:pPr marL="0" lvl="0" indent="0">
              <a:buFont typeface="Arial" panose="020B0604020202020204" pitchFamily="34" charset="0"/>
              <a:buNone/>
            </a:pPr>
            <a:r>
              <a:rPr lang="en-US" b="0" i="0">
                <a:hlinkClick r:id="rId4"/>
              </a:rPr>
              <a:t>Project Lifesaver</a:t>
            </a:r>
            <a:endParaRPr lang="en-US"/>
          </a:p>
          <a:p>
            <a:pPr marL="0" lvl="0" indent="0">
              <a:buFont typeface="Arial" panose="020B0604020202020204" pitchFamily="34" charset="0"/>
              <a:buNone/>
            </a:pPr>
            <a:r>
              <a:rPr lang="en-US" b="0" i="0">
                <a:hlinkClick r:id="rId5"/>
              </a:rPr>
              <a:t>Apple Air Tag</a:t>
            </a:r>
            <a:endParaRPr lang="en-US"/>
          </a:p>
          <a:p>
            <a:pPr marL="0" lvl="0" indent="0">
              <a:buFont typeface="Arial" panose="020B0604020202020204" pitchFamily="34" charset="0"/>
              <a:buNone/>
            </a:pPr>
            <a:r>
              <a:rPr lang="en-US" b="0" i="0">
                <a:hlinkClick r:id="rId6"/>
              </a:rPr>
              <a:t>Angel Sense</a:t>
            </a:r>
            <a:endParaRPr lang="en-US"/>
          </a:p>
          <a:p>
            <a:pPr marL="0" lvl="0" indent="0">
              <a:buFont typeface="Arial" panose="020B0604020202020204" pitchFamily="34" charset="0"/>
              <a:buNone/>
            </a:pPr>
            <a:r>
              <a:rPr lang="en-US" b="0" i="0">
                <a:hlinkClick r:id="rId7"/>
              </a:rPr>
              <a:t>Verizon Gizmo Watch</a:t>
            </a:r>
            <a:endParaRPr lang="en-US"/>
          </a:p>
          <a:p>
            <a:pPr marL="0" lvl="0" indent="0">
              <a:buFont typeface="Arial" panose="020B0604020202020204" pitchFamily="34" charset="0"/>
              <a:buNone/>
            </a:pPr>
            <a:r>
              <a:rPr lang="en-US" b="0" i="0" err="1">
                <a:hlinkClick r:id="rId8"/>
              </a:rPr>
              <a:t>JioBit</a:t>
            </a:r>
            <a:endParaRPr lang="en-US"/>
          </a:p>
          <a:p>
            <a:pPr marL="0" lvl="0" indent="0">
              <a:buFont typeface="Arial" panose="020B0604020202020204" pitchFamily="34" charset="0"/>
              <a:buNone/>
            </a:pPr>
            <a:r>
              <a:rPr lang="en-US" b="0" i="0">
                <a:hlinkClick r:id="rId9"/>
              </a:rPr>
              <a:t>Amber Alert GPS</a:t>
            </a:r>
            <a:endParaRPr lang="en-US"/>
          </a:p>
          <a:p>
            <a:pPr marL="0" lvl="0" indent="0">
              <a:buFont typeface="Arial" panose="020B0604020202020204" pitchFamily="34" charset="0"/>
              <a:buNone/>
            </a:pPr>
            <a:r>
              <a:rPr lang="en-US" b="0" i="0">
                <a:hlinkClick r:id="rId10"/>
              </a:rPr>
              <a:t>GPS Smart Sole</a:t>
            </a:r>
            <a:endParaRPr lang="en-US"/>
          </a:p>
          <a:p>
            <a:pPr rtl="0" fontAlgn="base"/>
            <a:endParaRPr lang="en-US" sz="1200" b="0" i="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141CDBA2-2266-3D4C-8B26-7416E605D6A9}"/>
              </a:ext>
            </a:extLst>
          </p:cNvPr>
          <p:cNvSpPr>
            <a:spLocks noGrp="1"/>
          </p:cNvSpPr>
          <p:nvPr>
            <p:ph type="sldNum" sz="quarter" idx="5"/>
          </p:nvPr>
        </p:nvSpPr>
        <p:spPr/>
        <p:txBody>
          <a:bodyPr/>
          <a:lstStyle/>
          <a:p>
            <a:fld id="{7530D804-7445-4A7D-A97E-46A929F6BFDE}" type="slidenum">
              <a:rPr lang="en-US" smtClean="0"/>
              <a:t>12</a:t>
            </a:fld>
            <a:endParaRPr lang="en-US"/>
          </a:p>
        </p:txBody>
      </p:sp>
    </p:spTree>
    <p:extLst>
      <p:ext uri="{BB962C8B-B14F-4D97-AF65-F5344CB8AC3E}">
        <p14:creationId xmlns:p14="http://schemas.microsoft.com/office/powerpoint/2010/main" val="154509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90 Seconds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One way we can prevent a situation from getting worse once wandering has occurred is by proactively preparing emergency responders. Families can visit police or fire stations to introduce their child. This helps the child feel comfortable and allows parents to explain how to search for their specific child.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We also acknowledge that some families may have reasons that they do not want to have this proactive kind of contact with a police officer specifically. An alternative is to connect with their local fire department.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Caregivers can keep a file of life including information about allergies, medications, contact information, and health problems that you'll want to have on hand for if they are calling 911. In that moment it can be incredibly hectic and stressful. People can panic and forget information that they want to provide. Keeping important information easily accessible, like on your refrigerator, can be helpful if you need to contact 911. Information to include might be: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Verbal/nonverbal status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Nearby water sources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911 Disability Indicator Form, which is available on mass.gov. This links your phone number and address to the dispatcher’s system to show a vulnerable person lives there.</a:t>
            </a:r>
          </a:p>
        </p:txBody>
      </p:sp>
      <p:sp>
        <p:nvSpPr>
          <p:cNvPr id="4" name="Slide Number Placeholder 3"/>
          <p:cNvSpPr>
            <a:spLocks noGrp="1"/>
          </p:cNvSpPr>
          <p:nvPr>
            <p:ph type="sldNum" sz="quarter" idx="5"/>
          </p:nvPr>
        </p:nvSpPr>
        <p:spPr/>
        <p:txBody>
          <a:bodyPr/>
          <a:lstStyle/>
          <a:p>
            <a:fld id="{7530D804-7445-4A7D-A97E-46A929F6BFDE}" type="slidenum">
              <a:rPr lang="en-US" smtClean="0"/>
              <a:t>13</a:t>
            </a:fld>
            <a:endParaRPr lang="en-US"/>
          </a:p>
        </p:txBody>
      </p:sp>
    </p:spTree>
    <p:extLst>
      <p:ext uri="{BB962C8B-B14F-4D97-AF65-F5344CB8AC3E}">
        <p14:creationId xmlns:p14="http://schemas.microsoft.com/office/powerpoint/2010/main" val="137857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One Minute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As mentioned in the previous slide, the 911 Disability Indicator Form links your phone number and address to the dispatcher’s system to show a vulnerable person lives there. Here is an example of the form and instructions on how to fill out the form.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When filling out the form give your telephone number, full name, and home address.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Check the necessary box or boxes.</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Sign and date the form.</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Submit the form </a:t>
            </a:r>
            <a:r>
              <a:rPr lang="en-US" sz="1200" kern="1200">
                <a:solidFill>
                  <a:schemeClr val="tx1"/>
                </a:solidFill>
                <a:effectLst/>
                <a:latin typeface="+mn-lt"/>
                <a:ea typeface="+mn-ea"/>
                <a:cs typeface="+mn-cs"/>
              </a:rPr>
              <a:t>to your 9-1-1 Municipal Coordinator for processing.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you have any questions regarding the contact information for your designated Municipal Coordinator, please email </a:t>
            </a:r>
            <a:r>
              <a:rPr lang="en-US" sz="1200" u="sng" kern="1200">
                <a:solidFill>
                  <a:schemeClr val="tx1"/>
                </a:solidFill>
                <a:effectLst/>
                <a:latin typeface="+mn-lt"/>
                <a:ea typeface="+mn-ea"/>
                <a:cs typeface="+mn-cs"/>
                <a:hlinkClick r:id="rId3"/>
              </a:rPr>
              <a:t>DisabilityIndicatorForm@mass.gov</a:t>
            </a:r>
            <a:r>
              <a:rPr lang="en-US" sz="1200" kern="120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Interactive/Chat Option:</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Add this link to the chat: </a:t>
            </a:r>
            <a:r>
              <a:rPr lang="en-US" sz="1200" u="sng" kern="1200">
                <a:solidFill>
                  <a:schemeClr val="tx1"/>
                </a:solidFill>
                <a:effectLst/>
                <a:latin typeface="+mn-lt"/>
                <a:ea typeface="+mn-ea"/>
                <a:cs typeface="+mn-cs"/>
                <a:hlinkClick r:id="rId4"/>
              </a:rPr>
              <a:t>https://www.mass.gov/how-to/request-a-disability-indicator-form-for-landline-wireless-and-voip-consumers</a:t>
            </a:r>
            <a:r>
              <a:rPr lang="en-US" sz="1200" kern="1200">
                <a:solidFill>
                  <a:schemeClr val="tx1"/>
                </a:solidFill>
                <a:effectLst/>
                <a:latin typeface="+mn-lt"/>
                <a:ea typeface="+mn-ea"/>
                <a:cs typeface="+mn-cs"/>
              </a:rPr>
              <a:t> </a:t>
            </a:r>
          </a:p>
          <a:p>
            <a:pPr marL="285750" indent="-285750">
              <a:spcBef>
                <a:spcPts val="600"/>
              </a:spcBef>
              <a:buFont typeface="Arial" panose="020B0604020202020204" pitchFamily="34" charset="0"/>
              <a:buChar char="•"/>
            </a:pPr>
            <a:endParaRPr lang="en-US">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fld id="{7530D804-7445-4A7D-A97E-46A929F6BFDE}" type="slidenum">
              <a:rPr lang="en-US" smtClean="0"/>
              <a:t>14</a:t>
            </a:fld>
            <a:endParaRPr lang="en-US"/>
          </a:p>
        </p:txBody>
      </p:sp>
    </p:spTree>
    <p:extLst>
      <p:ext uri="{BB962C8B-B14F-4D97-AF65-F5344CB8AC3E}">
        <p14:creationId xmlns:p14="http://schemas.microsoft.com/office/powerpoint/2010/main" val="34181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One Minute</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last “slice of cheese” is water safety. Swimming skills can buy time for responders, but the goal is to find the child before they enter the water.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However, water play is a great time to start thinking about safe water habits.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For example, before bath time, have the child tap an adult on the shoulder. Teaching repetitive behaviors at home can translate to other bodies of water, creating an association that water requires supervision.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Adaptive swimming lessons may also be available in your community. Lessons may include 1-on-1 instruction, specialized instructors, or “sensitizing” sessions to get the child used to the pool's smell, sound, and feel. The YMCA Association of Massachusetts and Mass.gov Learn to Swim page have lists of these providers across the Commonwealth. </a:t>
            </a:r>
          </a:p>
          <a:p>
            <a:pPr lvl="0"/>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Interactive/Chat Option:</a:t>
            </a: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Add this link to the chat: </a:t>
            </a:r>
            <a:r>
              <a:rPr lang="en-US" sz="1200" u="sng" kern="1200">
                <a:solidFill>
                  <a:schemeClr val="tx1"/>
                </a:solidFill>
                <a:effectLst/>
                <a:latin typeface="+mn-lt"/>
                <a:ea typeface="+mn-ea"/>
                <a:cs typeface="+mn-cs"/>
                <a:hlinkClick r:id="rId3"/>
              </a:rPr>
              <a:t>https://www.mass.gov/info-details/learn-to-swim</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15</a:t>
            </a:fld>
            <a:endParaRPr lang="en-US"/>
          </a:p>
        </p:txBody>
      </p:sp>
    </p:spTree>
    <p:extLst>
      <p:ext uri="{BB962C8B-B14F-4D97-AF65-F5344CB8AC3E}">
        <p14:creationId xmlns:p14="http://schemas.microsoft.com/office/powerpoint/2010/main" val="170737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Speaker Notes:</a:t>
            </a:r>
          </a:p>
          <a:p>
            <a:pPr rtl="0" fontAlgn="base"/>
            <a:endParaRPr lang="en-US" sz="1200" b="1"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Next, we’ll talk about how we can support caregivers navigating a child with a tendency to wander. Families are often navigating multiple systems while maintaining constant vigilance.</a:t>
            </a:r>
          </a:p>
          <a:p>
            <a:br>
              <a:rPr lang="en-US"/>
            </a:b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16</a:t>
            </a:fld>
            <a:endParaRPr lang="en-US"/>
          </a:p>
        </p:txBody>
      </p:sp>
    </p:spTree>
    <p:extLst>
      <p:ext uri="{BB962C8B-B14F-4D97-AF65-F5344CB8AC3E}">
        <p14:creationId xmlns:p14="http://schemas.microsoft.com/office/powerpoint/2010/main" val="295278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30 Seconds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Notes:2</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Caregivers of children of all abilities who have experienced wandering episodes may be stressed and fearful for their child’s safety should it happen again.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Coordinating a child’s care, remaining constantly vigilant for wandering, and engaging in the routine tasks of caregiving can understandably lead to burnout.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When we ask parents to focus on wandering, we must do it supportively to ensure they get the specific help they need without added stress.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17</a:t>
            </a:fld>
            <a:endParaRPr lang="en-US"/>
          </a:p>
        </p:txBody>
      </p:sp>
    </p:spTree>
    <p:extLst>
      <p:ext uri="{BB962C8B-B14F-4D97-AF65-F5344CB8AC3E}">
        <p14:creationId xmlns:p14="http://schemas.microsoft.com/office/powerpoint/2010/main" val="3126993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~45 seconds</a:t>
            </a:r>
          </a:p>
          <a:p>
            <a:pPr rtl="0" fontAlgn="base"/>
            <a:r>
              <a:rPr lang="en-US" sz="1200" b="1" i="0" kern="1200">
                <a:solidFill>
                  <a:schemeClr val="tx1"/>
                </a:solidFill>
                <a:effectLst/>
                <a:latin typeface="+mn-lt"/>
                <a:ea typeface="+mn-ea"/>
                <a:cs typeface="+mn-cs"/>
              </a:rPr>
              <a:t>Speaker Notes:</a:t>
            </a:r>
          </a:p>
          <a:p>
            <a:pPr rtl="0" fontAlgn="base"/>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campaign includes brochures that exists as a print-at-home version on our website as well.</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There is a checklist of action steps that can done right away, as well as information on further resources for both caregivers and providers.</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 brochure shown here is translated into seven languages. Shown here is also one-pager for providers, which can help guide anyone supporting a caregiver through recommendations.</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a:solidFill>
                  <a:schemeClr val="tx1"/>
                </a:solidFill>
                <a:effectLst/>
                <a:latin typeface="+mn-lt"/>
                <a:ea typeface="+mn-ea"/>
                <a:cs typeface="+mn-cs"/>
              </a:rPr>
              <a:t>Interactive/Chat Option:</a:t>
            </a:r>
          </a:p>
          <a:p>
            <a:pPr marL="0" indent="0" rtl="0" fontAlgn="base">
              <a:buFont typeface="Arial" panose="020B0604020202020204" pitchFamily="34" charset="0"/>
              <a:buNone/>
            </a:pPr>
            <a:endParaRPr lang="en-US" sz="1200" b="1"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Visit https://www.mass.gov/autism-wandering-and-water-safety to find these resources.</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30D804-7445-4A7D-A97E-46A929F6BFDE}" type="slidenum">
              <a:rPr lang="en-US" smtClean="0"/>
              <a:t>18</a:t>
            </a:fld>
            <a:endParaRPr lang="en-US"/>
          </a:p>
        </p:txBody>
      </p:sp>
    </p:spTree>
    <p:extLst>
      <p:ext uri="{BB962C8B-B14F-4D97-AF65-F5344CB8AC3E}">
        <p14:creationId xmlns:p14="http://schemas.microsoft.com/office/powerpoint/2010/main" val="130527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Estimated Time: Two minutes (30 seconds or less of speaking time and at least a minute for participants to review the website)</a:t>
            </a:r>
          </a:p>
          <a:p>
            <a:endParaRPr lang="en-US" b="1"/>
          </a:p>
          <a:p>
            <a:r>
              <a:rPr lang="en-US" b="1"/>
              <a:t>Speaker Notes: </a:t>
            </a:r>
          </a:p>
          <a:p>
            <a:endParaRPr lang="en-US"/>
          </a:p>
          <a:p>
            <a:pPr marL="171450" indent="-171450">
              <a:buFont typeface="Arial" panose="020B0604020202020204" pitchFamily="34" charset="0"/>
              <a:buChar char="•"/>
            </a:pPr>
            <a:r>
              <a:rPr lang="en-US"/>
              <a:t>Now we are going to take a few minutes to walk through the resources on the website. We encourage you to open up your browser on your computer or phone to check out the website now. </a:t>
            </a:r>
          </a:p>
          <a:p>
            <a:endParaRPr lang="en-US"/>
          </a:p>
          <a:p>
            <a:r>
              <a:rPr lang="en-US" b="1"/>
              <a:t>Interactive/Chat Option:</a:t>
            </a:r>
          </a:p>
          <a:p>
            <a:r>
              <a:rPr lang="en-US"/>
              <a:t>Visit https://mass.gov/autismwatersafety </a:t>
            </a:r>
          </a:p>
        </p:txBody>
      </p:sp>
      <p:sp>
        <p:nvSpPr>
          <p:cNvPr id="4" name="Slide Number Placeholder 3"/>
          <p:cNvSpPr>
            <a:spLocks noGrp="1"/>
          </p:cNvSpPr>
          <p:nvPr>
            <p:ph type="sldNum" sz="quarter" idx="5"/>
          </p:nvPr>
        </p:nvSpPr>
        <p:spPr/>
        <p:txBody>
          <a:bodyPr/>
          <a:lstStyle/>
          <a:p>
            <a:fld id="{7530D804-7445-4A7D-A97E-46A929F6BFDE}" type="slidenum">
              <a:rPr lang="en-US" smtClean="0"/>
              <a:t>19</a:t>
            </a:fld>
            <a:endParaRPr lang="en-US"/>
          </a:p>
        </p:txBody>
      </p:sp>
    </p:spTree>
    <p:extLst>
      <p:ext uri="{BB962C8B-B14F-4D97-AF65-F5344CB8AC3E}">
        <p14:creationId xmlns:p14="http://schemas.microsoft.com/office/powerpoint/2010/main" val="412443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45 Seconds</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Thank you for joining us. My name is [insert name] and I am the [insert title] at the [insert organization name, if applicable].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Today we are talking about a difficult but important topic.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Wandering is a common challenge for families of children with autism. Our goal today is to provide water safety information and resources.  </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Interactive/Chat Options</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As we begin, think about one experience you’ve had supporting a child or family where safety concerns felt especially urgent or complex.</a:t>
            </a:r>
          </a:p>
          <a:p>
            <a:pPr lvl="0"/>
            <a:r>
              <a:rPr lang="en-US" sz="1200" kern="1200">
                <a:solidFill>
                  <a:schemeClr val="tx1"/>
                </a:solidFill>
                <a:effectLst/>
                <a:latin typeface="+mn-lt"/>
                <a:ea typeface="+mn-ea"/>
                <a:cs typeface="+mn-cs"/>
              </a:rPr>
              <a:t>Feel free to share with us what brought you here today and what you hope to gain.</a:t>
            </a:r>
          </a:p>
          <a:p>
            <a:br>
              <a:rPr lang="en-US"/>
            </a:b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2</a:t>
            </a:fld>
            <a:endParaRPr lang="en-US"/>
          </a:p>
        </p:txBody>
      </p:sp>
    </p:spTree>
    <p:extLst>
      <p:ext uri="{BB962C8B-B14F-4D97-AF65-F5344CB8AC3E}">
        <p14:creationId xmlns:p14="http://schemas.microsoft.com/office/powerpoint/2010/main" val="2902415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45 Seconds</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Speaker Notes:</a:t>
            </a:r>
          </a:p>
          <a:p>
            <a:pPr rtl="0" fontAlgn="base"/>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On the website, visitors will find: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A list of adaptive swim lessons</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Financial resources to support preventative practices</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Where to find tracking and monitoring devices</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Autism Support Centers, and</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The 911 Disability Indicator Form</a:t>
            </a:r>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20</a:t>
            </a:fld>
            <a:endParaRPr lang="en-US"/>
          </a:p>
        </p:txBody>
      </p:sp>
    </p:spTree>
    <p:extLst>
      <p:ext uri="{BB962C8B-B14F-4D97-AF65-F5344CB8AC3E}">
        <p14:creationId xmlns:p14="http://schemas.microsoft.com/office/powerpoint/2010/main" val="2205958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One minute </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Speaker Notes:</a:t>
            </a: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You don’t have to remember this URL – just search for autism wandering and water safety you’ll come across this campaign page. The pages translate to more than two hundred languages, and as you can see, has resources for a multitude of audiences. You will see the language icon in the right-hand corner which is depicted here. </a:t>
            </a:r>
          </a:p>
          <a:p>
            <a:pPr rtl="0" fontAlgn="base"/>
            <a:endParaRPr lang="en-US" sz="1200" b="0"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Interactive/Chat Option:</a:t>
            </a:r>
          </a:p>
          <a:p>
            <a:pPr rtl="0" fontAlgn="base"/>
            <a:endParaRPr lang="en-US" sz="1200" b="1"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Ask in chat or in person: Where could you share this website that might make an impact?</a:t>
            </a:r>
            <a:br>
              <a:rPr lang="en-US"/>
            </a:b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21</a:t>
            </a:fld>
            <a:endParaRPr lang="en-US"/>
          </a:p>
        </p:txBody>
      </p:sp>
    </p:spTree>
    <p:extLst>
      <p:ext uri="{BB962C8B-B14F-4D97-AF65-F5344CB8AC3E}">
        <p14:creationId xmlns:p14="http://schemas.microsoft.com/office/powerpoint/2010/main" val="296923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Estimated Time: 15-20 Minutes (Optional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Providers and Educators Need To Know (Handout)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Ask participants to split up into groups of 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One participant plays a caregiver, and another plays a provider (if there is a third person in the group they will observe)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Review the “What Providers and Educators Need to Know Handout. Using the talking points listed in the handout practice asking the right questions, offering prevention strategies, and referring to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Participants can alternate if time allows. </a:t>
            </a:r>
          </a:p>
        </p:txBody>
      </p:sp>
      <p:sp>
        <p:nvSpPr>
          <p:cNvPr id="4" name="Slide Number Placeholder 3"/>
          <p:cNvSpPr>
            <a:spLocks noGrp="1"/>
          </p:cNvSpPr>
          <p:nvPr>
            <p:ph type="sldNum" sz="quarter" idx="5"/>
          </p:nvPr>
        </p:nvSpPr>
        <p:spPr/>
        <p:txBody>
          <a:bodyPr/>
          <a:lstStyle/>
          <a:p>
            <a:fld id="{1E080BE7-0E32-4160-944D-6B10D3B1F372}" type="slidenum">
              <a:rPr lang="en-US" smtClean="0"/>
              <a:t>22</a:t>
            </a:fld>
            <a:endParaRPr lang="en-US"/>
          </a:p>
        </p:txBody>
      </p:sp>
    </p:spTree>
    <p:extLst>
      <p:ext uri="{BB962C8B-B14F-4D97-AF65-F5344CB8AC3E}">
        <p14:creationId xmlns:p14="http://schemas.microsoft.com/office/powerpoint/2010/main" val="945723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Estimated Time: 90 Seconds (for polling time)</a:t>
            </a:r>
          </a:p>
          <a:p>
            <a:endParaRPr lang="en-US" b="1"/>
          </a:p>
          <a:p>
            <a:r>
              <a:rPr lang="en-US" b="1"/>
              <a:t>Speaker Notes:</a:t>
            </a:r>
          </a:p>
          <a:p>
            <a:endParaRPr lang="en-US" b="1"/>
          </a:p>
          <a:p>
            <a:pPr marL="171450" indent="-171450">
              <a:buFont typeface="Arial" panose="020B0604020202020204" pitchFamily="34" charset="0"/>
              <a:buChar char="•"/>
            </a:pPr>
            <a:r>
              <a:rPr lang="en-US"/>
              <a:t>Thank you for taking the time to learn more about what we can do as a community to create more safety measures for children. </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Earlier in the presentation, we asked you how confident you were in counseling a parent of a child with autism about wandering and water safety. Please take a moment to share your answer again (add polling feature if virtual; use QR code with </a:t>
            </a:r>
            <a:r>
              <a:rPr lang="en-US" err="1"/>
              <a:t>Mentimeter</a:t>
            </a:r>
            <a:r>
              <a:rPr lang="en-US"/>
              <a:t> if in-person).</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E080BE7-0E32-4160-944D-6B10D3B1F372}" type="slidenum">
              <a:rPr lang="en-US" smtClean="0"/>
              <a:t>23</a:t>
            </a:fld>
            <a:endParaRPr lang="en-US"/>
          </a:p>
        </p:txBody>
      </p:sp>
    </p:spTree>
    <p:extLst>
      <p:ext uri="{BB962C8B-B14F-4D97-AF65-F5344CB8AC3E}">
        <p14:creationId xmlns:p14="http://schemas.microsoft.com/office/powerpoint/2010/main" val="307304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Speaker Notes: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We can now open it up for questions or discussion.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Interactive/Chat Option:</a:t>
            </a:r>
          </a:p>
          <a:p>
            <a:pPr marL="0" indent="0">
              <a:buFont typeface="Arial" panose="020B0604020202020204" pitchFamily="34" charset="0"/>
              <a:buNone/>
            </a:pPr>
            <a:endParaRPr lang="en-US" b="1"/>
          </a:p>
          <a:p>
            <a:pPr marL="171450" indent="-171450">
              <a:buFont typeface="Arial" panose="020B0604020202020204" pitchFamily="34" charset="0"/>
              <a:buChar char="•"/>
            </a:pPr>
            <a:r>
              <a:rPr lang="en-US"/>
              <a:t>Share contact information</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24</a:t>
            </a:fld>
            <a:endParaRPr lang="en-US"/>
          </a:p>
        </p:txBody>
      </p:sp>
    </p:spTree>
    <p:extLst>
      <p:ext uri="{BB962C8B-B14F-4D97-AF65-F5344CB8AC3E}">
        <p14:creationId xmlns:p14="http://schemas.microsoft.com/office/powerpoint/2010/main" val="100008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90 seconds</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Before we get started, please note that this training material, entitled “</a:t>
            </a:r>
            <a:r>
              <a:rPr lang="en-US" sz="1200" u="sng" kern="1200">
                <a:solidFill>
                  <a:schemeClr val="tx1"/>
                </a:solidFill>
                <a:effectLst/>
                <a:latin typeface="+mn-lt"/>
                <a:ea typeface="+mn-ea"/>
                <a:cs typeface="+mn-cs"/>
              </a:rPr>
              <a:t>Autism, Wandering, and Water Safety- What You Need To Know”</a:t>
            </a:r>
            <a:r>
              <a:rPr lang="en-US" sz="1200" kern="1200">
                <a:solidFill>
                  <a:schemeClr val="tx1"/>
                </a:solidFill>
                <a:effectLst/>
                <a:latin typeface="+mn-lt"/>
                <a:ea typeface="+mn-ea"/>
                <a:cs typeface="+mn-cs"/>
              </a:rPr>
              <a:t> (June 2026) and the companion “Autism, Wandering, and Water Safety- Training Facilitator Guide” (June 2026) were developed by the Massachusetts Office of the Child Advocate (OCA) in consultation with agencies and organizations supporting a </a:t>
            </a:r>
            <a:r>
              <a:rPr lang="en-US" sz="1200" u="sng" kern="1200">
                <a:solidFill>
                  <a:schemeClr val="tx1"/>
                </a:solidFill>
                <a:effectLst/>
                <a:latin typeface="+mn-lt"/>
                <a:ea typeface="+mn-ea"/>
                <a:cs typeface="+mn-cs"/>
                <a:hlinkClick r:id="rId3"/>
              </a:rPr>
              <a:t>public awareness campaign relating to Autism, Wandering, and Water Safety</a:t>
            </a:r>
            <a:r>
              <a:rPr lang="en-US" sz="1200" kern="1200">
                <a:solidFill>
                  <a:schemeClr val="tx1"/>
                </a:solidFill>
                <a:effectLst/>
                <a:latin typeface="+mn-lt"/>
                <a:ea typeface="+mn-ea"/>
                <a:cs typeface="+mn-cs"/>
              </a:rPr>
              <a:t>. It is intended only for educational purposes, specifically to increase public awareness of strategies that promote drowning prevention among children with autism.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OCA has made this material publicly available and expects that individuals, agencies, and organizations will use, adapt, and present this information in service of the public interest. However, anyone external to the OCA who delivers (facilitates presentation of) this training material shall not represent themselves as an employee, agent, or other representative of the OCA. The individual or entity that delivers the training material is responsible exclusively for any errors, inaccuracies, or liabilities that arise from their communication of the material to others. Moreover, an individual’s or entity’s use of the training material does not establish an affiliation with, or endorsement by, the OCA or the Commonwealth of Massachusetts. </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4"/>
              </a:rPr>
              <a:t>https://www.mass.gov/orgs/office-of-the-child-advocate</a:t>
            </a:r>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hlinkClick r:id="rId3"/>
              </a:rPr>
              <a:t>https://www.mass.gov/news/massachusetts-launches-campaign-to-prevent-drowning-deaths-among-children-with-autism</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30D804-7445-4A7D-A97E-46A929F6BFDE}" type="slidenum">
              <a:rPr lang="en-US" smtClean="0"/>
              <a:t>3</a:t>
            </a:fld>
            <a:endParaRPr lang="en-US"/>
          </a:p>
        </p:txBody>
      </p:sp>
    </p:spTree>
    <p:extLst>
      <p:ext uri="{BB962C8B-B14F-4D97-AF65-F5344CB8AC3E}">
        <p14:creationId xmlns:p14="http://schemas.microsoft.com/office/powerpoint/2010/main" val="591963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30 seconds</a:t>
            </a:r>
          </a:p>
          <a:p>
            <a:pPr rtl="0" fontAlgn="base"/>
            <a:r>
              <a:rPr lang="en-US" sz="1200" b="1" i="0" kern="1200">
                <a:solidFill>
                  <a:schemeClr val="tx1"/>
                </a:solidFill>
                <a:effectLst/>
                <a:latin typeface="+mn-lt"/>
                <a:ea typeface="+mn-ea"/>
                <a:cs typeface="+mn-cs"/>
              </a:rPr>
              <a:t>Speaker Notes: </a:t>
            </a:r>
          </a:p>
          <a:p>
            <a:pPr rtl="0" fontAlgn="base"/>
            <a:r>
              <a:rPr lang="en-US" sz="1200" b="1"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Our objectives today are focused on: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a:latin typeface="Arial" panose="020B0604020202020204" pitchFamily="34" charset="0"/>
                <a:cs typeface="Arial" panose="020B0604020202020204" pitchFamily="34" charset="0"/>
              </a:rPr>
              <a:t>Understand and identify key risk factors contributing to drowning deaths among children with Autism Spectrum Disorder (ASD), with a focus on wandering and elopement behaviors.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a:latin typeface="Arial" panose="020B0604020202020204" pitchFamily="34" charset="0"/>
                <a:cs typeface="Arial" panose="020B0604020202020204" pitchFamily="34" charset="0"/>
              </a:rPr>
              <a:t>Describe evidence-based methods for preventing wandering and drowning in children with ASD, including therapeutic strategies, home safety modifications, and caregiver education.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u="none">
                <a:latin typeface="Arial" panose="020B0604020202020204" pitchFamily="34" charset="0"/>
                <a:cs typeface="Arial" panose="020B0604020202020204" pitchFamily="34" charset="0"/>
              </a:rPr>
              <a:t>Demonstrate how to navigate and connect families to relevant resources, and services in Massachusetts that support drowning and wandering prevention for children with ASD.</a:t>
            </a:r>
          </a:p>
          <a:p>
            <a:pPr marL="628650" lvl="1" indent="-171450" rtl="0" fontAlgn="base">
              <a:buFont typeface="Arial" panose="020B0604020202020204" pitchFamily="34" charset="0"/>
              <a:buChar char="•"/>
            </a:pP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30D804-7445-4A7D-A97E-46A929F6BFDE}" type="slidenum">
              <a:rPr lang="en-US" smtClean="0"/>
              <a:t>4</a:t>
            </a:fld>
            <a:endParaRPr lang="en-US"/>
          </a:p>
        </p:txBody>
      </p:sp>
    </p:spTree>
    <p:extLst>
      <p:ext uri="{BB962C8B-B14F-4D97-AF65-F5344CB8AC3E}">
        <p14:creationId xmlns:p14="http://schemas.microsoft.com/office/powerpoint/2010/main" val="343373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~90 Seconds </a:t>
            </a:r>
          </a:p>
          <a:p>
            <a:pPr rtl="0" fontAlgn="base"/>
            <a:r>
              <a:rPr lang="en-US" sz="1200" b="1" i="0" kern="1200">
                <a:solidFill>
                  <a:schemeClr val="tx1"/>
                </a:solidFill>
                <a:effectLst/>
                <a:latin typeface="+mn-lt"/>
                <a:ea typeface="+mn-ea"/>
                <a:cs typeface="+mn-cs"/>
              </a:rPr>
              <a:t>Speaker Notes:</a:t>
            </a:r>
            <a:br>
              <a:rPr lang="en-US"/>
            </a:b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To start, let’s consider what we are seeing in the literature as well as in Massachusetts around the prevalence of autism and this risk of drowning. So many of you might have heard about this risk through news articles or from families who are concerned about how this risk impacts their lives.  </a:t>
            </a:r>
          </a:p>
          <a:p>
            <a:pPr rtl="0" fontAlgn="base"/>
            <a:r>
              <a:rPr lang="en-US" sz="1200" b="0" i="0" kern="1200">
                <a:solidFill>
                  <a:schemeClr val="tx1"/>
                </a:solidFill>
                <a:effectLst/>
                <a:latin typeface="+mn-lt"/>
                <a:ea typeface="+mn-ea"/>
                <a:cs typeface="+mn-cs"/>
              </a:rPr>
              <a:t>  </a:t>
            </a:r>
          </a:p>
          <a:p>
            <a:pPr marL="171450" indent="-171450">
              <a:buFont typeface="Arial" panose="020B0604020202020204" pitchFamily="34" charset="0"/>
              <a:buChar char="•"/>
            </a:pPr>
            <a:r>
              <a:rPr lang="en-US"/>
              <a:t>The CDC finds that 1 in 31 eight-year-olds has an autism spectrum disorder diagnosis in the United States.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This is not because there is a rise in the amount of autism that we're seeing in children but due to an increase of awareness and access to services.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Children are now more likely to get the proper diagnosis that can help them learn, grow and interact with the rest of their community.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For the specific population of children with autism, drowning is the leading cause of death. Children with autism face a 160-fold increased risk of drowning compared to children without autism.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It is important we talk about why this is occurring and what's available to help prevent drownings in the future for children specifically in the case of children with autism spectrum disorder. </a:t>
            </a:r>
          </a:p>
          <a:p>
            <a:pPr marL="171450" indent="-171450" rtl="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en-US" sz="1200" b="1" i="0" kern="1200">
                <a:solidFill>
                  <a:schemeClr val="tx1"/>
                </a:solidFill>
                <a:effectLst/>
                <a:latin typeface="+mn-lt"/>
                <a:ea typeface="+mn-ea"/>
                <a:cs typeface="+mn-cs"/>
              </a:rPr>
              <a:t>Interactive/Chat Option</a:t>
            </a:r>
          </a:p>
          <a:p>
            <a:pPr marL="0" indent="0" rtl="0" fontAlgn="base">
              <a:buFont typeface="Arial" panose="020B0604020202020204" pitchFamily="34" charset="0"/>
              <a:buNone/>
            </a:pPr>
            <a:endParaRPr lang="en-US" sz="1200" b="1"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What stands out to you about these statistics?</a:t>
            </a:r>
          </a:p>
          <a:p>
            <a:endParaRPr lang="en-US"/>
          </a:p>
          <a:p>
            <a:br>
              <a:rPr lang="en-US"/>
            </a:br>
            <a:br>
              <a:rPr lang="en-US"/>
            </a:b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5</a:t>
            </a:fld>
            <a:endParaRPr lang="en-US"/>
          </a:p>
        </p:txBody>
      </p:sp>
    </p:spTree>
    <p:extLst>
      <p:ext uri="{BB962C8B-B14F-4D97-AF65-F5344CB8AC3E}">
        <p14:creationId xmlns:p14="http://schemas.microsoft.com/office/powerpoint/2010/main" val="157459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Two Minutes</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Speaker Notes:</a:t>
            </a:r>
          </a:p>
          <a:p>
            <a:pPr rtl="0" fontAlgn="base"/>
            <a:endParaRPr lang="en-US" sz="1200" b="1"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One study found a nearly five-times greater occurrence of wandering in four- to five-year-olds with  compared to their neurotypical peers. A research study found that between one-quarter and one-half of caregivers reported wandering in the preceding six months. When we look at the connection between the diagnosis and drowning, we want to identify the high-risk behaviors leading to these adverse outcomes. </a:t>
            </a:r>
          </a:p>
          <a:p>
            <a:pPr rtl="0" fontAlgn="base"/>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Wandering, also called elopement or bolting, is the idea that a child will leave a supervised area. This could happen at home, or while at a park or grocery store. In most children, we see this in the early toddler stage. Parents know the risk of taking their eyes off a two-year-old for a moment. However, in the autism population, this behavior can persist much longer, sometimes all the way through adulthood.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Children with ASD often have an increased affinity for water. Some think this is due to the sensory pressure of water.</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Deep pressure can be very comforting, like a weighted blanket. Water is also sparkly and has movement, which is attractive to many children. </a:t>
            </a:r>
          </a:p>
          <a:p>
            <a:pPr rtl="0" fontAlgn="base"/>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When you combine wandering with an affinity for water, the risk is clear.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A child who wanders may be dysregulated or overwhelmed by an unfamiliar environment and seek out a body of water for comfort. They might also associate it with fun, like a local pond they visit on walks. </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These factors lead to the increased drowning risk we see in the news.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6</a:t>
            </a:fld>
            <a:endParaRPr lang="en-US"/>
          </a:p>
        </p:txBody>
      </p:sp>
    </p:spTree>
    <p:extLst>
      <p:ext uri="{BB962C8B-B14F-4D97-AF65-F5344CB8AC3E}">
        <p14:creationId xmlns:p14="http://schemas.microsoft.com/office/powerpoint/2010/main" val="312030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~90 Seconds (30 seconds of speaking and one minute to leave the poll open)</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Speaker Notes:</a:t>
            </a:r>
          </a:p>
          <a:p>
            <a:pPr marL="0" indent="0" rtl="0" fontAlgn="base">
              <a:buFont typeface="Arial" panose="020B0604020202020204" pitchFamily="34" charset="0"/>
              <a:buNone/>
            </a:pP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For </a:t>
            </a:r>
            <a:r>
              <a:rPr lang="en-US" sz="1200" b="1" i="0" kern="1200">
                <a:solidFill>
                  <a:schemeClr val="tx1"/>
                </a:solidFill>
                <a:effectLst/>
                <a:latin typeface="+mn-lt"/>
                <a:ea typeface="+mn-ea"/>
                <a:cs typeface="+mn-cs"/>
              </a:rPr>
              <a:t>[insert audience]</a:t>
            </a:r>
            <a:r>
              <a:rPr lang="en-US" sz="1200" b="1" i="0" kern="1200">
                <a:solidFill>
                  <a:schemeClr val="tx1"/>
                </a:solidFill>
                <a:effectLst/>
                <a:highlight>
                  <a:srgbClr val="FFFF00"/>
                </a:highlight>
                <a:latin typeface="+mn-lt"/>
                <a:ea typeface="+mn-ea"/>
                <a:cs typeface="+mn-cs"/>
              </a:rPr>
              <a:t> </a:t>
            </a:r>
            <a:r>
              <a:rPr lang="en-US" sz="1200" b="0" i="0" kern="1200">
                <a:solidFill>
                  <a:schemeClr val="tx1"/>
                </a:solidFill>
                <a:effectLst/>
                <a:latin typeface="+mn-lt"/>
                <a:ea typeface="+mn-ea"/>
                <a:cs typeface="+mn-cs"/>
              </a:rPr>
              <a:t>like you, it is vital to be knowledgeable enough to provide safety information while acknowledging the stress and fear caregivers face. </a:t>
            </a:r>
          </a:p>
          <a:p>
            <a:pPr marL="0" indent="0" rtl="0" fontAlgn="base">
              <a:buFont typeface="Arial" panose="020B0604020202020204" pitchFamily="34" charset="0"/>
              <a:buNone/>
            </a:pPr>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Interactive/Chat Option (utilize a poll or </a:t>
            </a:r>
            <a:r>
              <a:rPr lang="en-US" sz="1200" b="1" i="0" kern="1200" err="1">
                <a:solidFill>
                  <a:schemeClr val="tx1"/>
                </a:solidFill>
                <a:effectLst/>
                <a:latin typeface="+mn-lt"/>
                <a:ea typeface="+mn-ea"/>
                <a:cs typeface="+mn-cs"/>
              </a:rPr>
              <a:t>Mentimeter</a:t>
            </a:r>
            <a:r>
              <a:rPr lang="en-US" sz="1200" b="1"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On a scale from 1-5, how confident are you in counseling a parent of a child with autism about wandering and water safety? </a:t>
            </a:r>
          </a:p>
          <a:p>
            <a:pPr rtl="0" fontAlgn="base"/>
            <a:r>
              <a:rPr lang="en-US" sz="1200" b="0" i="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7</a:t>
            </a:fld>
            <a:endParaRPr lang="en-US"/>
          </a:p>
        </p:txBody>
      </p:sp>
    </p:spTree>
    <p:extLst>
      <p:ext uri="{BB962C8B-B14F-4D97-AF65-F5344CB8AC3E}">
        <p14:creationId xmlns:p14="http://schemas.microsoft.com/office/powerpoint/2010/main" val="368799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Estimated Time: ~45 seconds</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Speaker Notes: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One study found that only one-third of parents of children with autism reported receiving any formal counseling about wandering.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This is a significant gap.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While it can be hard to talk about “taboo” topics like child death, acknowledging these concerns is important for injury prevention.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If a child repeatedly wanders, the parent is under incredible stress and often feels isolated. Making sure we can talk about it and point them toward support is an essential tool.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Caregivers need a layered approach to prevent wandering and subsequent drowning. It’s a complicated process that needs to be highly tailored to the family's needs.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8</a:t>
            </a:fld>
            <a:endParaRPr lang="en-US"/>
          </a:p>
        </p:txBody>
      </p:sp>
    </p:spTree>
    <p:extLst>
      <p:ext uri="{BB962C8B-B14F-4D97-AF65-F5344CB8AC3E}">
        <p14:creationId xmlns:p14="http://schemas.microsoft.com/office/powerpoint/2010/main" val="65292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Estimated Time: One Minute </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Speaker Notes:</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Earlier, we showed a graphic of the “Swiss Cheese Model” of prevention. Families often use several strategies at once.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Here are the most common “slices” used:</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Home Modifications:</a:t>
            </a:r>
            <a:r>
              <a:rPr lang="en-US" sz="1200" kern="1200">
                <a:solidFill>
                  <a:schemeClr val="tx1"/>
                </a:solidFill>
                <a:effectLst/>
                <a:latin typeface="+mn-lt"/>
                <a:ea typeface="+mn-ea"/>
                <a:cs typeface="+mn-cs"/>
              </a:rPr>
              <a:t> Parents can use padlocks or decals to prevent wandering. </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Therapies:</a:t>
            </a:r>
            <a:r>
              <a:rPr lang="en-US" sz="1200" kern="1200">
                <a:solidFill>
                  <a:schemeClr val="tx1"/>
                </a:solidFill>
                <a:effectLst/>
                <a:latin typeface="+mn-lt"/>
                <a:ea typeface="+mn-ea"/>
                <a:cs typeface="+mn-cs"/>
              </a:rPr>
              <a:t> Depending on age, different therapies can help curb the behavior. </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Tracking and Monitoring Devices:</a:t>
            </a:r>
            <a:r>
              <a:rPr lang="en-US" sz="1200" kern="1200">
                <a:solidFill>
                  <a:schemeClr val="tx1"/>
                </a:solidFill>
                <a:effectLst/>
                <a:latin typeface="+mn-lt"/>
                <a:ea typeface="+mn-ea"/>
                <a:cs typeface="+mn-cs"/>
              </a:rPr>
              <a:t> We have a list of considerations to help you coach families on selecting a device. </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Educating First Responders:</a:t>
            </a:r>
            <a:r>
              <a:rPr lang="en-US" sz="1200" kern="1200">
                <a:solidFill>
                  <a:schemeClr val="tx1"/>
                </a:solidFill>
                <a:effectLst/>
                <a:latin typeface="+mn-lt"/>
                <a:ea typeface="+mn-ea"/>
                <a:cs typeface="+mn-cs"/>
              </a:rPr>
              <a:t> When elopement happens, first responders must be knowledgeable, as these calls differ from traditional 911 calls. </a:t>
            </a: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Safe Water Habits: </a:t>
            </a:r>
            <a:r>
              <a:rPr lang="en-US" sz="1200" b="0" kern="1200">
                <a:solidFill>
                  <a:schemeClr val="tx1"/>
                </a:solidFill>
                <a:effectLst/>
                <a:latin typeface="+mn-lt"/>
                <a:ea typeface="+mn-ea"/>
                <a:cs typeface="+mn-cs"/>
              </a:rPr>
              <a:t>Knowing how to swim can buy time in an emergency, but a child in the water alone is a dangerous situation. Just </a:t>
            </a:r>
            <a:r>
              <a:rPr lang="en-US" sz="1200" kern="1200">
                <a:solidFill>
                  <a:schemeClr val="tx1"/>
                </a:solidFill>
                <a:effectLst/>
                <a:latin typeface="+mn-lt"/>
                <a:ea typeface="+mn-ea"/>
                <a:cs typeface="+mn-cs"/>
              </a:rPr>
              <a:t>because someone can swim doesn't mean they can swim in cold water or a pond.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Now let's get into those home modifications and resources.  </a:t>
            </a:r>
          </a:p>
          <a:p>
            <a:endParaRPr lang="en-US"/>
          </a:p>
        </p:txBody>
      </p:sp>
      <p:sp>
        <p:nvSpPr>
          <p:cNvPr id="4" name="Slide Number Placeholder 3"/>
          <p:cNvSpPr>
            <a:spLocks noGrp="1"/>
          </p:cNvSpPr>
          <p:nvPr>
            <p:ph type="sldNum" sz="quarter" idx="5"/>
          </p:nvPr>
        </p:nvSpPr>
        <p:spPr/>
        <p:txBody>
          <a:bodyPr/>
          <a:lstStyle/>
          <a:p>
            <a:fld id="{7530D804-7445-4A7D-A97E-46A929F6BFDE}" type="slidenum">
              <a:rPr lang="en-US" smtClean="0"/>
              <a:t>9</a:t>
            </a:fld>
            <a:endParaRPr lang="en-US"/>
          </a:p>
        </p:txBody>
      </p:sp>
    </p:spTree>
    <p:extLst>
      <p:ext uri="{BB962C8B-B14F-4D97-AF65-F5344CB8AC3E}">
        <p14:creationId xmlns:p14="http://schemas.microsoft.com/office/powerpoint/2010/main" val="53129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5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06228-0B7A-405E-B60C-7B24C2101360}"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111750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06228-0B7A-405E-B60C-7B24C2101360}"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279848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F06228-0B7A-405E-B60C-7B24C2101360}"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422804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F06228-0B7A-405E-B60C-7B24C2101360}" type="datetimeFigureOut">
              <a:rPr lang="en-US" smtClean="0"/>
              <a:t>6/30/2026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3A51E-9FDC-43C8-9C79-34DDAE72E24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22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F06228-0B7A-405E-B60C-7B24C2101360}" type="datetimeFigureOut">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196840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F06228-0B7A-405E-B60C-7B24C2101360}" type="datetimeFigureOut">
              <a:rPr lang="en-US" smtClean="0"/>
              <a:t>6/30/2026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343374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F06228-0B7A-405E-B60C-7B24C2101360}" type="datetimeFigureOut">
              <a:rPr lang="en-US" smtClean="0"/>
              <a:t>6/30/2026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41216806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DDF06228-0B7A-405E-B60C-7B24C2101360}" type="datetimeFigureOut">
              <a:rPr lang="en-US" smtClean="0"/>
              <a:t>6/30/2026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45271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DF06228-0B7A-405E-B60C-7B24C2101360}" type="datetimeFigureOut">
              <a:rPr lang="en-US" smtClean="0"/>
              <a:t>6/30/2026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63A51E-9FDC-43C8-9C79-34DDAE72E248}" type="slidenum">
              <a:rPr lang="en-US" smtClean="0"/>
              <a:t>‹#›</a:t>
            </a:fld>
            <a:endParaRPr lang="en-US"/>
          </a:p>
        </p:txBody>
      </p:sp>
    </p:spTree>
    <p:extLst>
      <p:ext uri="{BB962C8B-B14F-4D97-AF65-F5344CB8AC3E}">
        <p14:creationId xmlns:p14="http://schemas.microsoft.com/office/powerpoint/2010/main" val="407092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06228-0B7A-405E-B60C-7B24C2101360}" type="datetimeFigureOut">
              <a:rPr lang="en-US" smtClean="0"/>
              <a:t>6/30/2026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3A51E-9FDC-43C8-9C79-34DDAE72E248}" type="slidenum">
              <a:rPr lang="en-US" smtClean="0"/>
              <a:t>‹#›</a:t>
            </a:fld>
            <a:endParaRPr lang="en-US"/>
          </a:p>
        </p:txBody>
      </p:sp>
    </p:spTree>
    <p:extLst>
      <p:ext uri="{BB962C8B-B14F-4D97-AF65-F5344CB8AC3E}">
        <p14:creationId xmlns:p14="http://schemas.microsoft.com/office/powerpoint/2010/main" val="235021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DF06228-0B7A-405E-B60C-7B24C2101360}" type="datetimeFigureOut">
              <a:rPr lang="en-US" smtClean="0"/>
              <a:t>6/30/2026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63A51E-9FDC-43C8-9C79-34DDAE72E24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181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mass.gov/info-details/autism-wandering-and-water-safety-financial-resources#monitoringtracking-devices"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DisabilityIndicatorForm@mass.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www.mass.gov/doc/fy24-child-fatality-review-annual-report/downl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news/massachusetts-launches-campaign-to-prevent-drowning-deaths-among-children-with-autis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70DD-7635-6079-90B7-190473EEF758}"/>
              </a:ext>
            </a:extLst>
          </p:cNvPr>
          <p:cNvSpPr>
            <a:spLocks noGrp="1"/>
          </p:cNvSpPr>
          <p:nvPr>
            <p:ph type="title"/>
          </p:nvPr>
        </p:nvSpPr>
        <p:spPr/>
        <p:txBody>
          <a:bodyPr/>
          <a:lstStyle/>
          <a:p>
            <a:r>
              <a:rPr lang="en-US" b="1">
                <a:solidFill>
                  <a:schemeClr val="tx1"/>
                </a:solidFill>
                <a:highlight>
                  <a:srgbClr val="FFFF00"/>
                </a:highlight>
                <a:latin typeface="Arial" panose="020B0604020202020204" pitchFamily="34" charset="0"/>
                <a:cs typeface="Arial" panose="020B0604020202020204" pitchFamily="34" charset="0"/>
              </a:rPr>
              <a:t>Facilitator Info Slide: Please Remove before Presenting</a:t>
            </a:r>
          </a:p>
        </p:txBody>
      </p:sp>
      <p:sp>
        <p:nvSpPr>
          <p:cNvPr id="3" name="Content Placeholder 2">
            <a:extLst>
              <a:ext uri="{FF2B5EF4-FFF2-40B4-BE49-F238E27FC236}">
                <a16:creationId xmlns:a16="http://schemas.microsoft.com/office/drawing/2014/main" id="{98515A95-279F-F571-BFFC-63D9AA909C46}"/>
              </a:ext>
            </a:extLst>
          </p:cNvPr>
          <p:cNvSpPr>
            <a:spLocks noGrp="1"/>
          </p:cNvSpPr>
          <p:nvPr>
            <p:ph idx="1"/>
          </p:nvPr>
        </p:nvSpPr>
        <p:spPr/>
        <p:txBody>
          <a:bodyPr vert="horz" lIns="0" tIns="45720" rIns="0" bIns="45720" rtlCol="0" anchor="t">
            <a:normAutofit/>
          </a:bodyPr>
          <a:lstStyle/>
          <a:p>
            <a:r>
              <a:rPr lang="en-US">
                <a:solidFill>
                  <a:schemeClr val="tx1"/>
                </a:solidFill>
                <a:latin typeface="Arial" panose="020B0604020202020204" pitchFamily="34" charset="0"/>
                <a:cs typeface="Arial" panose="020B0604020202020204" pitchFamily="34" charset="0"/>
              </a:rPr>
              <a:t>This is a self-led presentation developed by the Office of the Child Advocate that can be given to audiences of caregivers, educators, and anyone who might benefit from knowledge on how to support children with wandering tendencies around water safety. </a:t>
            </a:r>
          </a:p>
          <a:p>
            <a:r>
              <a:rPr lang="en-US">
                <a:solidFill>
                  <a:schemeClr val="tx1"/>
                </a:solidFill>
                <a:latin typeface="Arial"/>
                <a:cs typeface="Arial"/>
              </a:rPr>
              <a:t>This presentation takes approximately (30 - 60 minutes) to complete, and can be done in virtual, hybrid, or in-person formats. </a:t>
            </a:r>
          </a:p>
          <a:p>
            <a:r>
              <a:rPr lang="en-US">
                <a:solidFill>
                  <a:schemeClr val="tx1"/>
                </a:solidFill>
                <a:latin typeface="Arial" panose="020B0604020202020204" pitchFamily="34" charset="0"/>
                <a:cs typeface="Arial" panose="020B0604020202020204" pitchFamily="34" charset="0"/>
              </a:rPr>
              <a:t>Please review the accompanying facilitator guide before presenting.</a:t>
            </a:r>
          </a:p>
          <a:p>
            <a:endParaRPr lang="en-US"/>
          </a:p>
        </p:txBody>
      </p:sp>
    </p:spTree>
    <p:extLst>
      <p:ext uri="{BB962C8B-B14F-4D97-AF65-F5344CB8AC3E}">
        <p14:creationId xmlns:p14="http://schemas.microsoft.com/office/powerpoint/2010/main" val="379041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2270-446B-78A1-AB63-62A88AA51441}"/>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Home Modifications</a:t>
            </a:r>
          </a:p>
        </p:txBody>
      </p:sp>
      <p:graphicFrame>
        <p:nvGraphicFramePr>
          <p:cNvPr id="4" name="Diagram 3" descr="Three purple boxes with text showing physical barriers examples, alarms, and visual cues.">
            <a:extLst>
              <a:ext uri="{FF2B5EF4-FFF2-40B4-BE49-F238E27FC236}">
                <a16:creationId xmlns:a16="http://schemas.microsoft.com/office/drawing/2014/main" id="{AADCEE59-479F-F3A6-E89E-1F21C591162C}"/>
              </a:ext>
            </a:extLst>
          </p:cNvPr>
          <p:cNvGraphicFramePr/>
          <p:nvPr>
            <p:extLst>
              <p:ext uri="{D42A27DB-BD31-4B8C-83A1-F6EECF244321}">
                <p14:modId xmlns:p14="http://schemas.microsoft.com/office/powerpoint/2010/main" val="3838817203"/>
              </p:ext>
            </p:extLst>
          </p:nvPr>
        </p:nvGraphicFramePr>
        <p:xfrm>
          <a:off x="1751076" y="1833373"/>
          <a:ext cx="8689848" cy="4040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218A871-E2EC-AD4B-D8EE-8BEE0FC70F89}"/>
              </a:ext>
            </a:extLst>
          </p:cNvPr>
          <p:cNvSpPr txBox="1"/>
          <p:nvPr/>
        </p:nvSpPr>
        <p:spPr>
          <a:xfrm>
            <a:off x="2008251" y="5930812"/>
            <a:ext cx="8175498" cy="369332"/>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Keep fire safety and emergency evacuation planning in mind</a:t>
            </a:r>
          </a:p>
        </p:txBody>
      </p:sp>
      <p:pic>
        <p:nvPicPr>
          <p:cNvPr id="7" name="Picture 6">
            <a:extLst>
              <a:ext uri="{FF2B5EF4-FFF2-40B4-BE49-F238E27FC236}">
                <a16:creationId xmlns:a16="http://schemas.microsoft.com/office/drawing/2014/main" id="{8EE6AC2B-DB18-4E06-836D-3D2AB9B314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8109" y="4562175"/>
            <a:ext cx="1023616" cy="1023616"/>
          </a:xfrm>
          <a:prstGeom prst="rect">
            <a:avLst/>
          </a:prstGeom>
        </p:spPr>
      </p:pic>
    </p:spTree>
    <p:extLst>
      <p:ext uri="{BB962C8B-B14F-4D97-AF65-F5344CB8AC3E}">
        <p14:creationId xmlns:p14="http://schemas.microsoft.com/office/powerpoint/2010/main" val="208335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9F52D-8E00-1AC0-4757-C00022C447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0C55E7F-3AA0-3EEE-7EF1-D659B3667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348"/>
            <a:ext cx="12192000" cy="6261652"/>
          </a:xfrm>
          <a:prstGeom prst="rect">
            <a:avLst/>
          </a:prstGeom>
        </p:spPr>
      </p:pic>
      <p:sp>
        <p:nvSpPr>
          <p:cNvPr id="9" name="Title 8">
            <a:extLst>
              <a:ext uri="{FF2B5EF4-FFF2-40B4-BE49-F238E27FC236}">
                <a16:creationId xmlns:a16="http://schemas.microsoft.com/office/drawing/2014/main" id="{BB1CF6CD-2F61-D871-EE77-46C95E9664F3}"/>
              </a:ext>
            </a:extLst>
          </p:cNvPr>
          <p:cNvSpPr>
            <a:spLocks noGrp="1"/>
          </p:cNvSpPr>
          <p:nvPr>
            <p:ph type="title"/>
          </p:nvPr>
        </p:nvSpPr>
        <p:spPr>
          <a:xfrm>
            <a:off x="133351" y="1"/>
            <a:ext cx="12191999" cy="1130178"/>
          </a:xfrm>
          <a:solidFill>
            <a:schemeClr val="bg1"/>
          </a:solidFill>
        </p:spPr>
        <p:txBody>
          <a:bodyPr>
            <a:normAutofit/>
          </a:bodyPr>
          <a:lstStyle/>
          <a:p>
            <a:pPr algn="ctr"/>
            <a:r>
              <a:rPr lang="en-US" sz="4400">
                <a:solidFill>
                  <a:schemeClr val="tx1"/>
                </a:solidFill>
                <a:latin typeface="Arial" panose="020B0604020202020204" pitchFamily="34" charset="0"/>
                <a:cs typeface="Arial" panose="020B0604020202020204" pitchFamily="34" charset="0"/>
              </a:rPr>
              <a:t>Autism Services By Age Eligibility</a:t>
            </a:r>
          </a:p>
        </p:txBody>
      </p:sp>
    </p:spTree>
    <p:extLst>
      <p:ext uri="{BB962C8B-B14F-4D97-AF65-F5344CB8AC3E}">
        <p14:creationId xmlns:p14="http://schemas.microsoft.com/office/powerpoint/2010/main" val="300730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F7B05-761C-F568-7D31-5E728B358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633DE-28E5-33C2-ECB3-CAC081417B47}"/>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Tracking &amp; Monitoring Devices</a:t>
            </a:r>
          </a:p>
        </p:txBody>
      </p:sp>
      <p:sp>
        <p:nvSpPr>
          <p:cNvPr id="4" name="Content Placeholder 3">
            <a:extLst>
              <a:ext uri="{FF2B5EF4-FFF2-40B4-BE49-F238E27FC236}">
                <a16:creationId xmlns:a16="http://schemas.microsoft.com/office/drawing/2014/main" id="{65D9597C-4137-9902-DC1F-A906C68FCF3D}"/>
              </a:ext>
            </a:extLst>
          </p:cNvPr>
          <p:cNvSpPr>
            <a:spLocks noGrp="1"/>
          </p:cNvSpPr>
          <p:nvPr>
            <p:ph sz="half" idx="1"/>
          </p:nvPr>
        </p:nvSpPr>
        <p:spPr/>
        <p:txBody>
          <a:bodyPr>
            <a:normAutofit/>
          </a:bodyPr>
          <a:lstStyle/>
          <a:p>
            <a:pPr marL="0" indent="0">
              <a:buNone/>
            </a:pPr>
            <a:r>
              <a:rPr lang="en-US" sz="1900">
                <a:solidFill>
                  <a:schemeClr val="tx1"/>
                </a:solidFill>
                <a:latin typeface="Arial" panose="020B0604020202020204" pitchFamily="34" charset="0"/>
                <a:cs typeface="Arial" panose="020B0604020202020204" pitchFamily="34" charset="0"/>
              </a:rPr>
              <a:t>Tracking and monitoring devices can alert a caregiver as soon as a child has wandered, or help in locating a missing child</a:t>
            </a:r>
          </a:p>
          <a:p>
            <a:pPr marL="0" indent="0">
              <a:buNone/>
            </a:pPr>
            <a:r>
              <a:rPr lang="en-US" sz="1900">
                <a:solidFill>
                  <a:schemeClr val="tx1"/>
                </a:solidFill>
                <a:latin typeface="Arial" panose="020B0604020202020204" pitchFamily="34" charset="0"/>
                <a:cs typeface="Arial" panose="020B0604020202020204" pitchFamily="34" charset="0"/>
              </a:rPr>
              <a:t>Consider:</a:t>
            </a:r>
          </a:p>
          <a:p>
            <a:pPr marL="331470" lvl="1"/>
            <a:r>
              <a:rPr lang="en-US" sz="1900">
                <a:solidFill>
                  <a:schemeClr val="tx1"/>
                </a:solidFill>
                <a:latin typeface="Arial" panose="020B0604020202020204" pitchFamily="34" charset="0"/>
                <a:cs typeface="Arial" panose="020B0604020202020204" pitchFamily="34" charset="0"/>
              </a:rPr>
              <a:t>Price</a:t>
            </a:r>
          </a:p>
          <a:p>
            <a:pPr marL="331470" lvl="1"/>
            <a:r>
              <a:rPr lang="en-US" sz="1900">
                <a:solidFill>
                  <a:schemeClr val="tx1"/>
                </a:solidFill>
                <a:latin typeface="Arial" panose="020B0604020202020204" pitchFamily="34" charset="0"/>
                <a:cs typeface="Arial" panose="020B0604020202020204" pitchFamily="34" charset="0"/>
              </a:rPr>
              <a:t>Wearability</a:t>
            </a:r>
          </a:p>
          <a:p>
            <a:pPr marL="331470" lvl="1"/>
            <a:r>
              <a:rPr lang="en-US" sz="1900">
                <a:solidFill>
                  <a:schemeClr val="tx1"/>
                </a:solidFill>
                <a:latin typeface="Arial" panose="020B0604020202020204" pitchFamily="34" charset="0"/>
                <a:cs typeface="Arial" panose="020B0604020202020204" pitchFamily="34" charset="0"/>
              </a:rPr>
              <a:t>Type of technology</a:t>
            </a:r>
          </a:p>
          <a:p>
            <a:pPr marL="331470" lvl="1"/>
            <a:r>
              <a:rPr lang="en-US" sz="1900">
                <a:solidFill>
                  <a:schemeClr val="tx1"/>
                </a:solidFill>
                <a:latin typeface="Arial" panose="020B0604020202020204" pitchFamily="34" charset="0"/>
                <a:cs typeface="Arial" panose="020B0604020202020204" pitchFamily="34" charset="0"/>
              </a:rPr>
              <a:t>Battery life</a:t>
            </a:r>
          </a:p>
          <a:p>
            <a:pPr marL="331470" lvl="1"/>
            <a:r>
              <a:rPr lang="en-US" sz="1900">
                <a:solidFill>
                  <a:schemeClr val="tx1"/>
                </a:solidFill>
                <a:latin typeface="Arial" panose="020B0604020202020204" pitchFamily="34" charset="0"/>
                <a:cs typeface="Arial" panose="020B0604020202020204" pitchFamily="34" charset="0"/>
              </a:rPr>
              <a:t>Water resistance</a:t>
            </a:r>
          </a:p>
          <a:p>
            <a:pPr marL="331470" lvl="1"/>
            <a:r>
              <a:rPr lang="en-US" sz="1900">
                <a:solidFill>
                  <a:schemeClr val="tx1"/>
                </a:solidFill>
                <a:latin typeface="Arial" panose="020B0604020202020204" pitchFamily="34" charset="0"/>
                <a:cs typeface="Arial" panose="020B0604020202020204" pitchFamily="34" charset="0"/>
              </a:rPr>
              <a:t>Monitoring alerts</a:t>
            </a:r>
          </a:p>
          <a:p>
            <a:pPr marL="331470" lvl="1"/>
            <a:endParaRPr lang="en-US">
              <a:latin typeface="Arial" panose="020B0604020202020204" pitchFamily="34" charset="0"/>
              <a:cs typeface="Arial" panose="020B0604020202020204" pitchFamily="34" charset="0"/>
            </a:endParaRPr>
          </a:p>
          <a:p>
            <a:endParaRPr lang="en-US"/>
          </a:p>
        </p:txBody>
      </p:sp>
      <p:pic>
        <p:nvPicPr>
          <p:cNvPr id="1026" name="Picture 2" descr="A child's arm with a white Project Lifesaver tracking device on their wrist.">
            <a:extLst>
              <a:ext uri="{FF2B5EF4-FFF2-40B4-BE49-F238E27FC236}">
                <a16:creationId xmlns:a16="http://schemas.microsoft.com/office/drawing/2014/main" id="{B0EB91B0-66E5-1073-98B5-BEC6E122B34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18238" y="2176534"/>
            <a:ext cx="4937125" cy="336218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ED8CE9-E47F-44B0-FFC9-4092E3137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497" y="5361262"/>
            <a:ext cx="1126320" cy="945982"/>
          </a:xfrm>
          <a:prstGeom prst="rect">
            <a:avLst/>
          </a:prstGeom>
        </p:spPr>
      </p:pic>
      <p:sp>
        <p:nvSpPr>
          <p:cNvPr id="3" name="TextBox 2">
            <a:extLst>
              <a:ext uri="{FF2B5EF4-FFF2-40B4-BE49-F238E27FC236}">
                <a16:creationId xmlns:a16="http://schemas.microsoft.com/office/drawing/2014/main" id="{DB856BBA-AF1D-AAA4-D2C4-86AD9AEEFA08}"/>
              </a:ext>
            </a:extLst>
          </p:cNvPr>
          <p:cNvSpPr txBox="1"/>
          <p:nvPr/>
        </p:nvSpPr>
        <p:spPr>
          <a:xfrm>
            <a:off x="1097279" y="5361262"/>
            <a:ext cx="3600218" cy="1015663"/>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hlinkClick r:id="rId5"/>
              </a:rPr>
              <a:t>https://www.mass.gov/info-details/autism-wandering-and-water-safety-financial-resources#monitoringtracking-devices</a:t>
            </a:r>
            <a:endParaRPr lang="en-US" sz="1400">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17756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D1B2-1D18-6335-24A1-A1CEDC4C8D35}"/>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Educating Emergency Responders</a:t>
            </a:r>
          </a:p>
        </p:txBody>
      </p:sp>
      <p:sp>
        <p:nvSpPr>
          <p:cNvPr id="3" name="Content Placeholder 2">
            <a:extLst>
              <a:ext uri="{FF2B5EF4-FFF2-40B4-BE49-F238E27FC236}">
                <a16:creationId xmlns:a16="http://schemas.microsoft.com/office/drawing/2014/main" id="{EAB6A6CA-71FD-56BF-58BA-5D5AA61F42E2}"/>
              </a:ext>
            </a:extLst>
          </p:cNvPr>
          <p:cNvSpPr>
            <a:spLocks noGrp="1"/>
          </p:cNvSpPr>
          <p:nvPr>
            <p:ph sz="half" idx="1"/>
          </p:nvPr>
        </p:nvSpPr>
        <p:spPr>
          <a:xfrm>
            <a:off x="1166106" y="2134128"/>
            <a:ext cx="4418617" cy="3568740"/>
          </a:xfrm>
        </p:spPr>
        <p:txBody>
          <a:bodyPr/>
          <a:lstStyle/>
          <a:p>
            <a:pPr marL="0" indent="0">
              <a:lnSpc>
                <a:spcPct val="100000"/>
              </a:lnSpc>
              <a:buNone/>
            </a:pPr>
            <a:r>
              <a:rPr lang="en-US">
                <a:solidFill>
                  <a:schemeClr val="tx1"/>
                </a:solidFill>
                <a:latin typeface="Arial" panose="020B0604020202020204" pitchFamily="34" charset="0"/>
                <a:cs typeface="Arial" panose="020B0604020202020204" pitchFamily="34" charset="0"/>
              </a:rPr>
              <a:t>Proactively provide or prepare information for first responders</a:t>
            </a:r>
          </a:p>
          <a:p>
            <a:pPr lvl="1">
              <a:lnSpc>
                <a:spcPct val="100000"/>
              </a:lnSpc>
              <a:buSzPct val="80000"/>
              <a:buFont typeface="Courier New" panose="02070309020205020404" pitchFamily="49" charset="0"/>
              <a:buChar char="o"/>
            </a:pPr>
            <a:r>
              <a:rPr lang="en-US" sz="2000">
                <a:solidFill>
                  <a:schemeClr val="tx1"/>
                </a:solidFill>
                <a:latin typeface="Arial" panose="020B0604020202020204" pitchFamily="34" charset="0"/>
                <a:cs typeface="Arial" panose="020B0604020202020204" pitchFamily="34" charset="0"/>
              </a:rPr>
              <a:t>Supports help seeking behavior in the child</a:t>
            </a:r>
          </a:p>
          <a:p>
            <a:pPr lvl="1">
              <a:lnSpc>
                <a:spcPct val="100000"/>
              </a:lnSpc>
              <a:buSzPct val="80000"/>
              <a:buFont typeface="Courier New" panose="02070309020205020404" pitchFamily="49" charset="0"/>
              <a:buChar char="o"/>
            </a:pPr>
            <a:r>
              <a:rPr lang="en-US" sz="2000">
                <a:solidFill>
                  <a:schemeClr val="tx1"/>
                </a:solidFill>
                <a:latin typeface="Arial" panose="020B0604020202020204" pitchFamily="34" charset="0"/>
                <a:cs typeface="Arial" panose="020B0604020202020204" pitchFamily="34" charset="0"/>
              </a:rPr>
              <a:t>Grounds the caregiver in a moment of crisis</a:t>
            </a:r>
          </a:p>
          <a:p>
            <a:pPr lvl="1">
              <a:lnSpc>
                <a:spcPct val="100000"/>
              </a:lnSpc>
              <a:buSzPct val="80000"/>
              <a:buFont typeface="Courier New" panose="02070309020205020404" pitchFamily="49" charset="0"/>
              <a:buChar char="o"/>
            </a:pPr>
            <a:r>
              <a:rPr lang="en-US" sz="2000">
                <a:solidFill>
                  <a:schemeClr val="tx1"/>
                </a:solidFill>
                <a:latin typeface="Arial" panose="020B0604020202020204" pitchFamily="34" charset="0"/>
                <a:cs typeface="Arial" panose="020B0604020202020204" pitchFamily="34" charset="0"/>
              </a:rPr>
              <a:t>Expedites and informs the response</a:t>
            </a:r>
          </a:p>
          <a:p>
            <a:endParaRPr lang="en-US"/>
          </a:p>
        </p:txBody>
      </p:sp>
      <p:graphicFrame>
        <p:nvGraphicFramePr>
          <p:cNvPr id="5" name="Content Placeholder 4" descr="Three purple boxes listing tips to proactively prepare emergency responders.">
            <a:extLst>
              <a:ext uri="{FF2B5EF4-FFF2-40B4-BE49-F238E27FC236}">
                <a16:creationId xmlns:a16="http://schemas.microsoft.com/office/drawing/2014/main" id="{7DDD6A97-D18C-6BDB-D3D0-48126855DD1A}"/>
              </a:ext>
            </a:extLst>
          </p:cNvPr>
          <p:cNvGraphicFramePr>
            <a:graphicFrameLocks noGrp="1"/>
          </p:cNvGraphicFramePr>
          <p:nvPr>
            <p:ph sz="half" idx="2"/>
            <p:extLst>
              <p:ext uri="{D42A27DB-BD31-4B8C-83A1-F6EECF244321}">
                <p14:modId xmlns:p14="http://schemas.microsoft.com/office/powerpoint/2010/main" val="483100543"/>
              </p:ext>
            </p:extLst>
          </p:nvPr>
        </p:nvGraphicFramePr>
        <p:xfrm>
          <a:off x="6096000" y="2011960"/>
          <a:ext cx="4857374" cy="3690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70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D7F8-2D52-DC6E-0E74-CB85468F332D}"/>
              </a:ext>
            </a:extLst>
          </p:cNvPr>
          <p:cNvSpPr>
            <a:spLocks noGrp="1"/>
          </p:cNvSpPr>
          <p:nvPr>
            <p:ph type="title"/>
          </p:nvPr>
        </p:nvSpPr>
        <p:spPr>
          <a:xfrm>
            <a:off x="778139" y="367748"/>
            <a:ext cx="5661989" cy="1450757"/>
          </a:xfrm>
          <a:solidFill>
            <a:schemeClr val="bg1"/>
          </a:solidFill>
        </p:spPr>
        <p:txBody>
          <a:bodyPr/>
          <a:lstStyle/>
          <a:p>
            <a:r>
              <a:rPr lang="en-US">
                <a:solidFill>
                  <a:schemeClr val="tx1"/>
                </a:solidFill>
                <a:latin typeface="Arial" panose="020B0604020202020204" pitchFamily="34" charset="0"/>
                <a:cs typeface="Arial" panose="020B0604020202020204" pitchFamily="34" charset="0"/>
              </a:rPr>
              <a:t>9-1-1 Disability Indicator Form </a:t>
            </a:r>
          </a:p>
        </p:txBody>
      </p:sp>
      <p:pic>
        <p:nvPicPr>
          <p:cNvPr id="5" name="Content Placeholder 4">
            <a:extLst>
              <a:ext uri="{FF2B5EF4-FFF2-40B4-BE49-F238E27FC236}">
                <a16:creationId xmlns:a16="http://schemas.microsoft.com/office/drawing/2014/main" id="{137A4A61-D0E3-8EE0-B1EE-5A814AB78FF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0008" y="0"/>
            <a:ext cx="5661992" cy="6302477"/>
          </a:xfrm>
          <a:prstGeom prst="rect">
            <a:avLst/>
          </a:prstGeom>
        </p:spPr>
      </p:pic>
      <p:cxnSp>
        <p:nvCxnSpPr>
          <p:cNvPr id="8" name="Straight Connector 7">
            <a:extLst>
              <a:ext uri="{FF2B5EF4-FFF2-40B4-BE49-F238E27FC236}">
                <a16:creationId xmlns:a16="http://schemas.microsoft.com/office/drawing/2014/main" id="{7E4B8049-6B74-4DAF-138E-EDB236A02DC2}"/>
              </a:ext>
            </a:extLst>
          </p:cNvPr>
          <p:cNvCxnSpPr>
            <a:cxnSpLocks/>
          </p:cNvCxnSpPr>
          <p:nvPr/>
        </p:nvCxnSpPr>
        <p:spPr>
          <a:xfrm>
            <a:off x="6530009" y="367748"/>
            <a:ext cx="0" cy="5595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C6DC424-43AC-31A8-9BDF-C4543A721FD2}"/>
              </a:ext>
            </a:extLst>
          </p:cNvPr>
          <p:cNvGrpSpPr/>
          <p:nvPr/>
        </p:nvGrpSpPr>
        <p:grpSpPr>
          <a:xfrm>
            <a:off x="778138" y="1828623"/>
            <a:ext cx="5342850" cy="3593014"/>
            <a:chOff x="1097279" y="2028663"/>
            <a:chExt cx="5342850" cy="3026615"/>
          </a:xfrm>
        </p:grpSpPr>
        <p:sp>
          <p:nvSpPr>
            <p:cNvPr id="12" name="Freeform: Shape 11">
              <a:extLst>
                <a:ext uri="{FF2B5EF4-FFF2-40B4-BE49-F238E27FC236}">
                  <a16:creationId xmlns:a16="http://schemas.microsoft.com/office/drawing/2014/main" id="{690295D0-BBF8-2FEB-E2AA-175085BD5390}"/>
                </a:ext>
              </a:extLst>
            </p:cNvPr>
            <p:cNvSpPr/>
            <p:nvPr/>
          </p:nvSpPr>
          <p:spPr>
            <a:xfrm>
              <a:off x="1097280" y="2028663"/>
              <a:ext cx="5342849" cy="831871"/>
            </a:xfrm>
            <a:custGeom>
              <a:avLst/>
              <a:gdLst>
                <a:gd name="csX0" fmla="*/ 0 w 5342849"/>
                <a:gd name="csY0" fmla="*/ 105302 h 631799"/>
                <a:gd name="csX1" fmla="*/ 105302 w 5342849"/>
                <a:gd name="csY1" fmla="*/ 0 h 631799"/>
                <a:gd name="csX2" fmla="*/ 5237547 w 5342849"/>
                <a:gd name="csY2" fmla="*/ 0 h 631799"/>
                <a:gd name="csX3" fmla="*/ 5342849 w 5342849"/>
                <a:gd name="csY3" fmla="*/ 105302 h 631799"/>
                <a:gd name="csX4" fmla="*/ 5342849 w 5342849"/>
                <a:gd name="csY4" fmla="*/ 526497 h 631799"/>
                <a:gd name="csX5" fmla="*/ 5237547 w 5342849"/>
                <a:gd name="csY5" fmla="*/ 631799 h 631799"/>
                <a:gd name="csX6" fmla="*/ 105302 w 5342849"/>
                <a:gd name="csY6" fmla="*/ 631799 h 631799"/>
                <a:gd name="csX7" fmla="*/ 0 w 5342849"/>
                <a:gd name="csY7" fmla="*/ 526497 h 631799"/>
                <a:gd name="csX8" fmla="*/ 0 w 5342849"/>
                <a:gd name="csY8" fmla="*/ 105302 h 631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2849" h="631799">
                  <a:moveTo>
                    <a:pt x="0" y="105302"/>
                  </a:moveTo>
                  <a:cubicBezTo>
                    <a:pt x="0" y="47145"/>
                    <a:pt x="47145" y="0"/>
                    <a:pt x="105302" y="0"/>
                  </a:cubicBezTo>
                  <a:lnTo>
                    <a:pt x="5237547" y="0"/>
                  </a:lnTo>
                  <a:cubicBezTo>
                    <a:pt x="5295704" y="0"/>
                    <a:pt x="5342849" y="47145"/>
                    <a:pt x="5342849" y="105302"/>
                  </a:cubicBezTo>
                  <a:lnTo>
                    <a:pt x="5342849" y="526497"/>
                  </a:lnTo>
                  <a:cubicBezTo>
                    <a:pt x="5342849" y="584654"/>
                    <a:pt x="5295704" y="631799"/>
                    <a:pt x="5237547" y="631799"/>
                  </a:cubicBezTo>
                  <a:lnTo>
                    <a:pt x="105302" y="631799"/>
                  </a:lnTo>
                  <a:cubicBezTo>
                    <a:pt x="47145" y="631799"/>
                    <a:pt x="0" y="584654"/>
                    <a:pt x="0" y="526497"/>
                  </a:cubicBezTo>
                  <a:lnTo>
                    <a:pt x="0" y="105302"/>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562" tIns="76562" rIns="76562" bIns="76562" numCol="1" spcCol="1270" anchor="ctr" anchorCtr="0">
              <a:noAutofit/>
            </a:bodyPr>
            <a:lstStyle/>
            <a:p>
              <a:pPr marL="285750" lvl="0" indent="-285750" algn="l" defTabSz="533400">
                <a:lnSpc>
                  <a:spcPct val="90000"/>
                </a:lnSpc>
                <a:spcBef>
                  <a:spcPct val="0"/>
                </a:spcBef>
                <a:spcAft>
                  <a:spcPct val="35000"/>
                </a:spcAft>
                <a:buClr>
                  <a:schemeClr val="accent1"/>
                </a:buClr>
                <a:buFont typeface="Courier New" panose="02070309020205020404" pitchFamily="49" charset="0"/>
                <a:buChar char="o"/>
              </a:pPr>
              <a:r>
                <a:rPr lang="en-US" kern="1200">
                  <a:solidFill>
                    <a:schemeClr val="tx1"/>
                  </a:solidFill>
                </a:rPr>
                <a:t>You are required to complete this form if you want your police department, fire department, or other emergency agency to know about you when you call 9-1-1 in an emergency.</a:t>
              </a:r>
            </a:p>
          </p:txBody>
        </p:sp>
        <p:sp>
          <p:nvSpPr>
            <p:cNvPr id="13" name="Freeform: Shape 12">
              <a:extLst>
                <a:ext uri="{FF2B5EF4-FFF2-40B4-BE49-F238E27FC236}">
                  <a16:creationId xmlns:a16="http://schemas.microsoft.com/office/drawing/2014/main" id="{005546E1-F92E-2C48-8E89-58A64994B72C}"/>
                </a:ext>
              </a:extLst>
            </p:cNvPr>
            <p:cNvSpPr/>
            <p:nvPr/>
          </p:nvSpPr>
          <p:spPr>
            <a:xfrm>
              <a:off x="1097279" y="2902115"/>
              <a:ext cx="5342849" cy="631799"/>
            </a:xfrm>
            <a:custGeom>
              <a:avLst/>
              <a:gdLst>
                <a:gd name="csX0" fmla="*/ 0 w 5342849"/>
                <a:gd name="csY0" fmla="*/ 105302 h 631799"/>
                <a:gd name="csX1" fmla="*/ 105302 w 5342849"/>
                <a:gd name="csY1" fmla="*/ 0 h 631799"/>
                <a:gd name="csX2" fmla="*/ 5237547 w 5342849"/>
                <a:gd name="csY2" fmla="*/ 0 h 631799"/>
                <a:gd name="csX3" fmla="*/ 5342849 w 5342849"/>
                <a:gd name="csY3" fmla="*/ 105302 h 631799"/>
                <a:gd name="csX4" fmla="*/ 5342849 w 5342849"/>
                <a:gd name="csY4" fmla="*/ 526497 h 631799"/>
                <a:gd name="csX5" fmla="*/ 5237547 w 5342849"/>
                <a:gd name="csY5" fmla="*/ 631799 h 631799"/>
                <a:gd name="csX6" fmla="*/ 105302 w 5342849"/>
                <a:gd name="csY6" fmla="*/ 631799 h 631799"/>
                <a:gd name="csX7" fmla="*/ 0 w 5342849"/>
                <a:gd name="csY7" fmla="*/ 526497 h 631799"/>
                <a:gd name="csX8" fmla="*/ 0 w 5342849"/>
                <a:gd name="csY8" fmla="*/ 105302 h 631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2849" h="631799">
                  <a:moveTo>
                    <a:pt x="0" y="105302"/>
                  </a:moveTo>
                  <a:cubicBezTo>
                    <a:pt x="0" y="47145"/>
                    <a:pt x="47145" y="0"/>
                    <a:pt x="105302" y="0"/>
                  </a:cubicBezTo>
                  <a:lnTo>
                    <a:pt x="5237547" y="0"/>
                  </a:lnTo>
                  <a:cubicBezTo>
                    <a:pt x="5295704" y="0"/>
                    <a:pt x="5342849" y="47145"/>
                    <a:pt x="5342849" y="105302"/>
                  </a:cubicBezTo>
                  <a:lnTo>
                    <a:pt x="5342849" y="526497"/>
                  </a:lnTo>
                  <a:cubicBezTo>
                    <a:pt x="5342849" y="584654"/>
                    <a:pt x="5295704" y="631799"/>
                    <a:pt x="5237547" y="631799"/>
                  </a:cubicBezTo>
                  <a:lnTo>
                    <a:pt x="105302" y="631799"/>
                  </a:lnTo>
                  <a:cubicBezTo>
                    <a:pt x="47145" y="631799"/>
                    <a:pt x="0" y="584654"/>
                    <a:pt x="0" y="526497"/>
                  </a:cubicBezTo>
                  <a:lnTo>
                    <a:pt x="0" y="105302"/>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562" tIns="76562" rIns="76562" bIns="76562" numCol="1" spcCol="1270" anchor="ctr" anchorCtr="0">
              <a:noAutofit/>
            </a:bodyPr>
            <a:lstStyle/>
            <a:p>
              <a:pPr marL="285750" lvl="0" indent="-285750" algn="l" defTabSz="533400">
                <a:lnSpc>
                  <a:spcPct val="90000"/>
                </a:lnSpc>
                <a:spcBef>
                  <a:spcPct val="0"/>
                </a:spcBef>
                <a:spcAft>
                  <a:spcPct val="35000"/>
                </a:spcAft>
                <a:buClr>
                  <a:schemeClr val="accent1"/>
                </a:buClr>
                <a:buFont typeface="Courier New" panose="02070309020205020404" pitchFamily="49" charset="0"/>
                <a:buChar char="o"/>
              </a:pPr>
              <a:r>
                <a:rPr lang="en-US" kern="1200">
                  <a:solidFill>
                    <a:schemeClr val="tx1"/>
                  </a:solidFill>
                </a:rPr>
                <a:t>When filling out the form give your telephone number, full name, and home address. </a:t>
              </a:r>
            </a:p>
          </p:txBody>
        </p:sp>
        <p:sp>
          <p:nvSpPr>
            <p:cNvPr id="14" name="Freeform: Shape 13">
              <a:extLst>
                <a:ext uri="{FF2B5EF4-FFF2-40B4-BE49-F238E27FC236}">
                  <a16:creationId xmlns:a16="http://schemas.microsoft.com/office/drawing/2014/main" id="{F0111C95-AD16-2D8A-A24A-1183D97ABD94}"/>
                </a:ext>
              </a:extLst>
            </p:cNvPr>
            <p:cNvSpPr/>
            <p:nvPr/>
          </p:nvSpPr>
          <p:spPr>
            <a:xfrm>
              <a:off x="1097279" y="3441241"/>
              <a:ext cx="5342849" cy="631799"/>
            </a:xfrm>
            <a:custGeom>
              <a:avLst/>
              <a:gdLst>
                <a:gd name="csX0" fmla="*/ 0 w 5342849"/>
                <a:gd name="csY0" fmla="*/ 105302 h 631799"/>
                <a:gd name="csX1" fmla="*/ 105302 w 5342849"/>
                <a:gd name="csY1" fmla="*/ 0 h 631799"/>
                <a:gd name="csX2" fmla="*/ 5237547 w 5342849"/>
                <a:gd name="csY2" fmla="*/ 0 h 631799"/>
                <a:gd name="csX3" fmla="*/ 5342849 w 5342849"/>
                <a:gd name="csY3" fmla="*/ 105302 h 631799"/>
                <a:gd name="csX4" fmla="*/ 5342849 w 5342849"/>
                <a:gd name="csY4" fmla="*/ 526497 h 631799"/>
                <a:gd name="csX5" fmla="*/ 5237547 w 5342849"/>
                <a:gd name="csY5" fmla="*/ 631799 h 631799"/>
                <a:gd name="csX6" fmla="*/ 105302 w 5342849"/>
                <a:gd name="csY6" fmla="*/ 631799 h 631799"/>
                <a:gd name="csX7" fmla="*/ 0 w 5342849"/>
                <a:gd name="csY7" fmla="*/ 526497 h 631799"/>
                <a:gd name="csX8" fmla="*/ 0 w 5342849"/>
                <a:gd name="csY8" fmla="*/ 105302 h 631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2849" h="631799">
                  <a:moveTo>
                    <a:pt x="0" y="105302"/>
                  </a:moveTo>
                  <a:cubicBezTo>
                    <a:pt x="0" y="47145"/>
                    <a:pt x="47145" y="0"/>
                    <a:pt x="105302" y="0"/>
                  </a:cubicBezTo>
                  <a:lnTo>
                    <a:pt x="5237547" y="0"/>
                  </a:lnTo>
                  <a:cubicBezTo>
                    <a:pt x="5295704" y="0"/>
                    <a:pt x="5342849" y="47145"/>
                    <a:pt x="5342849" y="105302"/>
                  </a:cubicBezTo>
                  <a:lnTo>
                    <a:pt x="5342849" y="526497"/>
                  </a:lnTo>
                  <a:cubicBezTo>
                    <a:pt x="5342849" y="584654"/>
                    <a:pt x="5295704" y="631799"/>
                    <a:pt x="5237547" y="631799"/>
                  </a:cubicBezTo>
                  <a:lnTo>
                    <a:pt x="105302" y="631799"/>
                  </a:lnTo>
                  <a:cubicBezTo>
                    <a:pt x="47145" y="631799"/>
                    <a:pt x="0" y="584654"/>
                    <a:pt x="0" y="526497"/>
                  </a:cubicBezTo>
                  <a:lnTo>
                    <a:pt x="0" y="105302"/>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562" tIns="76562" rIns="76562" bIns="76562" numCol="1" spcCol="1270" anchor="ctr" anchorCtr="0">
              <a:noAutofit/>
            </a:bodyPr>
            <a:lstStyle/>
            <a:p>
              <a:pPr marL="285750" lvl="0" indent="-285750" algn="l" defTabSz="533400">
                <a:lnSpc>
                  <a:spcPct val="90000"/>
                </a:lnSpc>
                <a:spcBef>
                  <a:spcPct val="0"/>
                </a:spcBef>
                <a:spcAft>
                  <a:spcPct val="35000"/>
                </a:spcAft>
                <a:buClr>
                  <a:schemeClr val="accent1"/>
                </a:buClr>
                <a:buFont typeface="Courier New" panose="02070309020205020404" pitchFamily="49" charset="0"/>
                <a:buChar char="o"/>
              </a:pPr>
              <a:r>
                <a:rPr lang="en-US" kern="1200">
                  <a:solidFill>
                    <a:schemeClr val="tx1"/>
                  </a:solidFill>
                </a:rPr>
                <a:t>Check the necessary box or boxes.</a:t>
              </a:r>
            </a:p>
          </p:txBody>
        </p:sp>
        <p:sp>
          <p:nvSpPr>
            <p:cNvPr id="15" name="Freeform: Shape 14">
              <a:extLst>
                <a:ext uri="{FF2B5EF4-FFF2-40B4-BE49-F238E27FC236}">
                  <a16:creationId xmlns:a16="http://schemas.microsoft.com/office/drawing/2014/main" id="{043DAB73-E40D-79DA-C700-31311281FA8A}"/>
                </a:ext>
              </a:extLst>
            </p:cNvPr>
            <p:cNvSpPr/>
            <p:nvPr/>
          </p:nvSpPr>
          <p:spPr>
            <a:xfrm>
              <a:off x="1097279" y="3892984"/>
              <a:ext cx="5342849" cy="631799"/>
            </a:xfrm>
            <a:custGeom>
              <a:avLst/>
              <a:gdLst>
                <a:gd name="csX0" fmla="*/ 0 w 5342849"/>
                <a:gd name="csY0" fmla="*/ 105302 h 631799"/>
                <a:gd name="csX1" fmla="*/ 105302 w 5342849"/>
                <a:gd name="csY1" fmla="*/ 0 h 631799"/>
                <a:gd name="csX2" fmla="*/ 5237547 w 5342849"/>
                <a:gd name="csY2" fmla="*/ 0 h 631799"/>
                <a:gd name="csX3" fmla="*/ 5342849 w 5342849"/>
                <a:gd name="csY3" fmla="*/ 105302 h 631799"/>
                <a:gd name="csX4" fmla="*/ 5342849 w 5342849"/>
                <a:gd name="csY4" fmla="*/ 526497 h 631799"/>
                <a:gd name="csX5" fmla="*/ 5237547 w 5342849"/>
                <a:gd name="csY5" fmla="*/ 631799 h 631799"/>
                <a:gd name="csX6" fmla="*/ 105302 w 5342849"/>
                <a:gd name="csY6" fmla="*/ 631799 h 631799"/>
                <a:gd name="csX7" fmla="*/ 0 w 5342849"/>
                <a:gd name="csY7" fmla="*/ 526497 h 631799"/>
                <a:gd name="csX8" fmla="*/ 0 w 5342849"/>
                <a:gd name="csY8" fmla="*/ 105302 h 631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2849" h="631799">
                  <a:moveTo>
                    <a:pt x="0" y="105302"/>
                  </a:moveTo>
                  <a:cubicBezTo>
                    <a:pt x="0" y="47145"/>
                    <a:pt x="47145" y="0"/>
                    <a:pt x="105302" y="0"/>
                  </a:cubicBezTo>
                  <a:lnTo>
                    <a:pt x="5237547" y="0"/>
                  </a:lnTo>
                  <a:cubicBezTo>
                    <a:pt x="5295704" y="0"/>
                    <a:pt x="5342849" y="47145"/>
                    <a:pt x="5342849" y="105302"/>
                  </a:cubicBezTo>
                  <a:lnTo>
                    <a:pt x="5342849" y="526497"/>
                  </a:lnTo>
                  <a:cubicBezTo>
                    <a:pt x="5342849" y="584654"/>
                    <a:pt x="5295704" y="631799"/>
                    <a:pt x="5237547" y="631799"/>
                  </a:cubicBezTo>
                  <a:lnTo>
                    <a:pt x="105302" y="631799"/>
                  </a:lnTo>
                  <a:cubicBezTo>
                    <a:pt x="47145" y="631799"/>
                    <a:pt x="0" y="584654"/>
                    <a:pt x="0" y="526497"/>
                  </a:cubicBezTo>
                  <a:lnTo>
                    <a:pt x="0" y="105302"/>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562" tIns="76562" rIns="76562" bIns="76562" numCol="1" spcCol="1270" anchor="ctr" anchorCtr="0">
              <a:noAutofit/>
            </a:bodyPr>
            <a:lstStyle/>
            <a:p>
              <a:pPr marL="285750" lvl="0" indent="-285750" algn="l" defTabSz="533400">
                <a:lnSpc>
                  <a:spcPct val="90000"/>
                </a:lnSpc>
                <a:spcBef>
                  <a:spcPct val="0"/>
                </a:spcBef>
                <a:spcAft>
                  <a:spcPct val="35000"/>
                </a:spcAft>
                <a:buClr>
                  <a:schemeClr val="accent1"/>
                </a:buClr>
                <a:buFont typeface="Courier New" panose="02070309020205020404" pitchFamily="49" charset="0"/>
                <a:buChar char="o"/>
              </a:pPr>
              <a:r>
                <a:rPr lang="en-US" b="1" u="sng" kern="1200">
                  <a:solidFill>
                    <a:schemeClr val="tx1"/>
                  </a:solidFill>
                </a:rPr>
                <a:t>Sign and date </a:t>
              </a:r>
              <a:r>
                <a:rPr lang="en-US" kern="1200">
                  <a:solidFill>
                    <a:schemeClr val="tx1"/>
                  </a:solidFill>
                </a:rPr>
                <a:t>the form.</a:t>
              </a:r>
            </a:p>
          </p:txBody>
        </p:sp>
        <p:sp>
          <p:nvSpPr>
            <p:cNvPr id="16" name="Freeform: Shape 15">
              <a:extLst>
                <a:ext uri="{FF2B5EF4-FFF2-40B4-BE49-F238E27FC236}">
                  <a16:creationId xmlns:a16="http://schemas.microsoft.com/office/drawing/2014/main" id="{62D9B6E9-DA70-27B5-5851-D62E0E90DBE5}"/>
                </a:ext>
              </a:extLst>
            </p:cNvPr>
            <p:cNvSpPr/>
            <p:nvPr/>
          </p:nvSpPr>
          <p:spPr>
            <a:xfrm>
              <a:off x="1097279" y="4423479"/>
              <a:ext cx="5342849" cy="631799"/>
            </a:xfrm>
            <a:custGeom>
              <a:avLst/>
              <a:gdLst>
                <a:gd name="csX0" fmla="*/ 0 w 5342849"/>
                <a:gd name="csY0" fmla="*/ 105302 h 631799"/>
                <a:gd name="csX1" fmla="*/ 105302 w 5342849"/>
                <a:gd name="csY1" fmla="*/ 0 h 631799"/>
                <a:gd name="csX2" fmla="*/ 5237547 w 5342849"/>
                <a:gd name="csY2" fmla="*/ 0 h 631799"/>
                <a:gd name="csX3" fmla="*/ 5342849 w 5342849"/>
                <a:gd name="csY3" fmla="*/ 105302 h 631799"/>
                <a:gd name="csX4" fmla="*/ 5342849 w 5342849"/>
                <a:gd name="csY4" fmla="*/ 526497 h 631799"/>
                <a:gd name="csX5" fmla="*/ 5237547 w 5342849"/>
                <a:gd name="csY5" fmla="*/ 631799 h 631799"/>
                <a:gd name="csX6" fmla="*/ 105302 w 5342849"/>
                <a:gd name="csY6" fmla="*/ 631799 h 631799"/>
                <a:gd name="csX7" fmla="*/ 0 w 5342849"/>
                <a:gd name="csY7" fmla="*/ 526497 h 631799"/>
                <a:gd name="csX8" fmla="*/ 0 w 5342849"/>
                <a:gd name="csY8" fmla="*/ 105302 h 631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2849" h="631799">
                  <a:moveTo>
                    <a:pt x="0" y="105302"/>
                  </a:moveTo>
                  <a:cubicBezTo>
                    <a:pt x="0" y="47145"/>
                    <a:pt x="47145" y="0"/>
                    <a:pt x="105302" y="0"/>
                  </a:cubicBezTo>
                  <a:lnTo>
                    <a:pt x="5237547" y="0"/>
                  </a:lnTo>
                  <a:cubicBezTo>
                    <a:pt x="5295704" y="0"/>
                    <a:pt x="5342849" y="47145"/>
                    <a:pt x="5342849" y="105302"/>
                  </a:cubicBezTo>
                  <a:lnTo>
                    <a:pt x="5342849" y="526497"/>
                  </a:lnTo>
                  <a:cubicBezTo>
                    <a:pt x="5342849" y="584654"/>
                    <a:pt x="5295704" y="631799"/>
                    <a:pt x="5237547" y="631799"/>
                  </a:cubicBezTo>
                  <a:lnTo>
                    <a:pt x="105302" y="631799"/>
                  </a:lnTo>
                  <a:cubicBezTo>
                    <a:pt x="47145" y="631799"/>
                    <a:pt x="0" y="584654"/>
                    <a:pt x="0" y="526497"/>
                  </a:cubicBezTo>
                  <a:lnTo>
                    <a:pt x="0" y="105302"/>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562" tIns="76562" rIns="76562" bIns="76562" numCol="1" spcCol="1270" anchor="ctr" anchorCtr="0">
              <a:noAutofit/>
            </a:bodyPr>
            <a:lstStyle/>
            <a:p>
              <a:pPr marL="285750" lvl="0" indent="-285750" algn="l" defTabSz="533400">
                <a:lnSpc>
                  <a:spcPct val="90000"/>
                </a:lnSpc>
                <a:spcBef>
                  <a:spcPct val="0"/>
                </a:spcBef>
                <a:spcAft>
                  <a:spcPct val="35000"/>
                </a:spcAft>
                <a:buClr>
                  <a:srgbClr val="800080"/>
                </a:buClr>
                <a:buFont typeface="Courier New" panose="02070309020205020404" pitchFamily="49" charset="0"/>
                <a:buChar char="o"/>
              </a:pPr>
              <a:r>
                <a:rPr lang="en-US" b="1" u="sng" kern="1200">
                  <a:solidFill>
                    <a:schemeClr val="tx1"/>
                  </a:solidFill>
                </a:rPr>
                <a:t>Submit the form </a:t>
              </a:r>
              <a:r>
                <a:rPr lang="en-US" kern="1200">
                  <a:solidFill>
                    <a:schemeClr val="tx1"/>
                  </a:solidFill>
                </a:rPr>
                <a:t>to your 9-1-1 Municipal Coordinator for processing. </a:t>
              </a:r>
            </a:p>
          </p:txBody>
        </p:sp>
      </p:grpSp>
      <p:cxnSp>
        <p:nvCxnSpPr>
          <p:cNvPr id="18" name="Straight Connector 17">
            <a:extLst>
              <a:ext uri="{FF2B5EF4-FFF2-40B4-BE49-F238E27FC236}">
                <a16:creationId xmlns:a16="http://schemas.microsoft.com/office/drawing/2014/main" id="{3054160A-8596-CB72-985E-9DB34446C5E9}"/>
              </a:ext>
            </a:extLst>
          </p:cNvPr>
          <p:cNvCxnSpPr>
            <a:cxnSpLocks/>
          </p:cNvCxnSpPr>
          <p:nvPr/>
        </p:nvCxnSpPr>
        <p:spPr>
          <a:xfrm>
            <a:off x="894522" y="1739348"/>
            <a:ext cx="5266725" cy="0"/>
          </a:xfrm>
          <a:prstGeom prst="line">
            <a:avLst/>
          </a:prstGeom>
        </p:spPr>
        <p:style>
          <a:lnRef idx="1">
            <a:schemeClr val="dk1"/>
          </a:lnRef>
          <a:fillRef idx="0">
            <a:schemeClr val="dk1"/>
          </a:fillRef>
          <a:effectRef idx="0">
            <a:schemeClr val="dk1"/>
          </a:effectRef>
          <a:fontRef idx="minor">
            <a:schemeClr val="tx1"/>
          </a:fontRef>
        </p:style>
      </p:cxnSp>
      <p:sp>
        <p:nvSpPr>
          <p:cNvPr id="20" name="Freeform: Shape 19">
            <a:extLst>
              <a:ext uri="{FF2B5EF4-FFF2-40B4-BE49-F238E27FC236}">
                <a16:creationId xmlns:a16="http://schemas.microsoft.com/office/drawing/2014/main" id="{A8DFD9B1-06A3-6A9B-6750-4C4C3BF54AD5}"/>
              </a:ext>
            </a:extLst>
          </p:cNvPr>
          <p:cNvSpPr/>
          <p:nvPr/>
        </p:nvSpPr>
        <p:spPr>
          <a:xfrm>
            <a:off x="778138" y="5506114"/>
            <a:ext cx="5342849" cy="631799"/>
          </a:xfrm>
          <a:custGeom>
            <a:avLst/>
            <a:gdLst>
              <a:gd name="csX0" fmla="*/ 0 w 5342849"/>
              <a:gd name="csY0" fmla="*/ 105302 h 631799"/>
              <a:gd name="csX1" fmla="*/ 105302 w 5342849"/>
              <a:gd name="csY1" fmla="*/ 0 h 631799"/>
              <a:gd name="csX2" fmla="*/ 5237547 w 5342849"/>
              <a:gd name="csY2" fmla="*/ 0 h 631799"/>
              <a:gd name="csX3" fmla="*/ 5342849 w 5342849"/>
              <a:gd name="csY3" fmla="*/ 105302 h 631799"/>
              <a:gd name="csX4" fmla="*/ 5342849 w 5342849"/>
              <a:gd name="csY4" fmla="*/ 526497 h 631799"/>
              <a:gd name="csX5" fmla="*/ 5237547 w 5342849"/>
              <a:gd name="csY5" fmla="*/ 631799 h 631799"/>
              <a:gd name="csX6" fmla="*/ 105302 w 5342849"/>
              <a:gd name="csY6" fmla="*/ 631799 h 631799"/>
              <a:gd name="csX7" fmla="*/ 0 w 5342849"/>
              <a:gd name="csY7" fmla="*/ 526497 h 631799"/>
              <a:gd name="csX8" fmla="*/ 0 w 5342849"/>
              <a:gd name="csY8" fmla="*/ 105302 h 6317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342849" h="631799">
                <a:moveTo>
                  <a:pt x="0" y="105302"/>
                </a:moveTo>
                <a:cubicBezTo>
                  <a:pt x="0" y="47145"/>
                  <a:pt x="47145" y="0"/>
                  <a:pt x="105302" y="0"/>
                </a:cubicBezTo>
                <a:lnTo>
                  <a:pt x="5237547" y="0"/>
                </a:lnTo>
                <a:cubicBezTo>
                  <a:pt x="5295704" y="0"/>
                  <a:pt x="5342849" y="47145"/>
                  <a:pt x="5342849" y="105302"/>
                </a:cubicBezTo>
                <a:lnTo>
                  <a:pt x="5342849" y="526497"/>
                </a:lnTo>
                <a:cubicBezTo>
                  <a:pt x="5342849" y="584654"/>
                  <a:pt x="5295704" y="631799"/>
                  <a:pt x="5237547" y="631799"/>
                </a:cubicBezTo>
                <a:lnTo>
                  <a:pt x="105302" y="631799"/>
                </a:lnTo>
                <a:cubicBezTo>
                  <a:pt x="47145" y="631799"/>
                  <a:pt x="0" y="584654"/>
                  <a:pt x="0" y="526497"/>
                </a:cubicBezTo>
                <a:lnTo>
                  <a:pt x="0" y="105302"/>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562" tIns="76562" rIns="76562" bIns="76562" numCol="1" spcCol="1270" anchor="ctr" anchorCtr="0">
            <a:noAutofit/>
          </a:bodyPr>
          <a:lstStyle/>
          <a:p>
            <a:pPr marL="285750" lvl="0" indent="-285750" algn="l" defTabSz="533400">
              <a:lnSpc>
                <a:spcPct val="90000"/>
              </a:lnSpc>
              <a:spcBef>
                <a:spcPct val="0"/>
              </a:spcBef>
              <a:spcAft>
                <a:spcPct val="35000"/>
              </a:spcAft>
              <a:buClr>
                <a:schemeClr val="accent1"/>
              </a:buClr>
              <a:buFont typeface="Courier New" panose="02070309020205020404" pitchFamily="49" charset="0"/>
              <a:buChar char="o"/>
            </a:pPr>
            <a:r>
              <a:rPr lang="en-US" sz="1600">
                <a:solidFill>
                  <a:schemeClr val="tx1"/>
                </a:solidFill>
              </a:rPr>
              <a:t>If you have any questions regarding the contact information for your designated Municipal Coordinator, please email </a:t>
            </a:r>
            <a:r>
              <a:rPr lang="en-US" sz="1600">
                <a:solidFill>
                  <a:schemeClr val="tx1"/>
                </a:solidFill>
                <a:hlinkClick r:id="rId4"/>
              </a:rPr>
              <a:t>DisabilityIndicatorForm@mass.gov</a:t>
            </a:r>
            <a:r>
              <a:rPr lang="en-US" sz="1600">
                <a:solidFill>
                  <a:schemeClr val="tx1"/>
                </a:solidFill>
              </a:rPr>
              <a:t>. </a:t>
            </a:r>
            <a:endParaRPr lang="en-US" sz="1600" kern="1200">
              <a:solidFill>
                <a:schemeClr val="tx1"/>
              </a:solidFill>
            </a:endParaRPr>
          </a:p>
        </p:txBody>
      </p:sp>
      <p:pic>
        <p:nvPicPr>
          <p:cNvPr id="22" name="Picture 21">
            <a:extLst>
              <a:ext uri="{FF2B5EF4-FFF2-40B4-BE49-F238E27FC236}">
                <a16:creationId xmlns:a16="http://schemas.microsoft.com/office/drawing/2014/main" id="{EDF52F53-DEB1-5FC1-BF55-960AF29F0B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6359" y="615614"/>
            <a:ext cx="1034461" cy="1034461"/>
          </a:xfrm>
          <a:prstGeom prst="rect">
            <a:avLst/>
          </a:prstGeom>
        </p:spPr>
      </p:pic>
    </p:spTree>
    <p:extLst>
      <p:ext uri="{BB962C8B-B14F-4D97-AF65-F5344CB8AC3E}">
        <p14:creationId xmlns:p14="http://schemas.microsoft.com/office/powerpoint/2010/main" val="145643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1EA8-1246-317C-6672-B171D7B4ED72}"/>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Water Safety</a:t>
            </a:r>
          </a:p>
        </p:txBody>
      </p:sp>
      <p:sp>
        <p:nvSpPr>
          <p:cNvPr id="6" name="Rectangle 5" descr="Danger with solid fill">
            <a:extLst>
              <a:ext uri="{FF2B5EF4-FFF2-40B4-BE49-F238E27FC236}">
                <a16:creationId xmlns:a16="http://schemas.microsoft.com/office/drawing/2014/main" id="{C26E8891-42FA-4B70-9BD7-C148B2B4DB03}"/>
              </a:ext>
            </a:extLst>
          </p:cNvPr>
          <p:cNvSpPr/>
          <p:nvPr/>
        </p:nvSpPr>
        <p:spPr>
          <a:xfrm>
            <a:off x="1201372" y="1992039"/>
            <a:ext cx="967345" cy="914635"/>
          </a:xfrm>
          <a:prstGeom prst="rect">
            <a:avLst/>
          </a:prstGeom>
          <a:blipFill>
            <a:blip>
              <a:duotone>
                <a:prstClr val="black"/>
                <a:schemeClr val="tx2">
                  <a:tint val="45000"/>
                  <a:satMod val="400000"/>
                </a:schemeClr>
              </a:duotone>
              <a:extLst>
                <a:ext uri="{96DAC541-7B7A-43D3-8B79-37D633B846F1}">
                  <asvg:svgBlip xmlns:asvg="http://schemas.microsoft.com/office/drawing/2016/SVG/main" r:embed="rId3"/>
                </a:ext>
              </a:extLst>
            </a:blip>
            <a:srcRect/>
            <a:stretch>
              <a:fillRect t="-3000" b="-3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5" name="TextBox 14">
            <a:extLst>
              <a:ext uri="{FF2B5EF4-FFF2-40B4-BE49-F238E27FC236}">
                <a16:creationId xmlns:a16="http://schemas.microsoft.com/office/drawing/2014/main" id="{F29D93AB-653E-2284-70F9-FE214281DB2F}"/>
              </a:ext>
            </a:extLst>
          </p:cNvPr>
          <p:cNvSpPr txBox="1"/>
          <p:nvPr/>
        </p:nvSpPr>
        <p:spPr>
          <a:xfrm>
            <a:off x="2440293" y="2199539"/>
            <a:ext cx="9275457"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Ability to swim can </a:t>
            </a:r>
            <a:r>
              <a:rPr lang="en-US" sz="2800" b="1">
                <a:latin typeface="Arial" panose="020B0604020202020204" pitchFamily="34" charset="0"/>
                <a:cs typeface="Arial" panose="020B0604020202020204" pitchFamily="34" charset="0"/>
              </a:rPr>
              <a:t>reduce risk</a:t>
            </a:r>
            <a:r>
              <a:rPr lang="en-US" sz="2800">
                <a:latin typeface="Arial" panose="020B0604020202020204" pitchFamily="34" charset="0"/>
                <a:cs typeface="Arial" panose="020B0604020202020204" pitchFamily="34" charset="0"/>
              </a:rPr>
              <a:t> </a:t>
            </a:r>
          </a:p>
        </p:txBody>
      </p:sp>
      <p:sp>
        <p:nvSpPr>
          <p:cNvPr id="7" name="Rectangle 6" descr="Bathtub with solid fill">
            <a:extLst>
              <a:ext uri="{FF2B5EF4-FFF2-40B4-BE49-F238E27FC236}">
                <a16:creationId xmlns:a16="http://schemas.microsoft.com/office/drawing/2014/main" id="{C8C76F54-F994-9634-4D62-45BC7110DBC7}"/>
              </a:ext>
            </a:extLst>
          </p:cNvPr>
          <p:cNvSpPr/>
          <p:nvPr/>
        </p:nvSpPr>
        <p:spPr>
          <a:xfrm>
            <a:off x="1129375" y="3068657"/>
            <a:ext cx="1111339" cy="1189178"/>
          </a:xfrm>
          <a:prstGeom prst="rect">
            <a:avLst/>
          </a:prstGeom>
          <a:blipFill>
            <a:blip>
              <a:duotone>
                <a:prstClr val="black"/>
                <a:schemeClr val="accent4">
                  <a:tint val="45000"/>
                  <a:satMod val="400000"/>
                </a:schemeClr>
              </a:duotone>
              <a:extLst>
                <a:ext uri="{96DAC541-7B7A-43D3-8B79-37D633B846F1}">
                  <asvg:svgBlip xmlns:asvg="http://schemas.microsoft.com/office/drawing/2016/SVG/main" r:embed="rId4"/>
                </a:ext>
              </a:extLst>
            </a:blip>
            <a:srcRect/>
            <a:stretch>
              <a:fillRect t="-6000" b="-6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EDF0DFFE-133E-C6FE-6F92-7D1AC251C06C}"/>
              </a:ext>
            </a:extLst>
          </p:cNvPr>
          <p:cNvSpPr txBox="1"/>
          <p:nvPr/>
        </p:nvSpPr>
        <p:spPr>
          <a:xfrm>
            <a:off x="2440305" y="3370857"/>
            <a:ext cx="8515350" cy="523220"/>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Safe water habits start at bathtime</a:t>
            </a:r>
          </a:p>
        </p:txBody>
      </p:sp>
      <p:sp>
        <p:nvSpPr>
          <p:cNvPr id="8" name="Rectangle 7" descr="Swim">
            <a:extLst>
              <a:ext uri="{FF2B5EF4-FFF2-40B4-BE49-F238E27FC236}">
                <a16:creationId xmlns:a16="http://schemas.microsoft.com/office/drawing/2014/main" id="{142AD32B-4E5C-D208-4B15-B0A4843BD813}"/>
              </a:ext>
            </a:extLst>
          </p:cNvPr>
          <p:cNvSpPr/>
          <p:nvPr/>
        </p:nvSpPr>
        <p:spPr>
          <a:xfrm>
            <a:off x="1097280" y="4583427"/>
            <a:ext cx="1071437" cy="1074428"/>
          </a:xfrm>
          <a:prstGeom prst="rect">
            <a:avLst/>
          </a:prstGeom>
          <a:blipFill dpi="0" rotWithShape="0">
            <a:blip>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2" name="TextBox 11">
            <a:extLst>
              <a:ext uri="{FF2B5EF4-FFF2-40B4-BE49-F238E27FC236}">
                <a16:creationId xmlns:a16="http://schemas.microsoft.com/office/drawing/2014/main" id="{FF4E0894-E506-DF28-8500-F6393FEC5E4B}"/>
              </a:ext>
            </a:extLst>
          </p:cNvPr>
          <p:cNvSpPr txBox="1"/>
          <p:nvPr/>
        </p:nvSpPr>
        <p:spPr>
          <a:xfrm>
            <a:off x="2368296" y="4542175"/>
            <a:ext cx="9275457" cy="954107"/>
          </a:xfrm>
          <a:prstGeom prst="rect">
            <a:avLst/>
          </a:prstGeom>
          <a:noFill/>
        </p:spPr>
        <p:txBody>
          <a:bodyPr wrap="square">
            <a:spAutoFit/>
          </a:bodyPr>
          <a:lstStyle/>
          <a:p>
            <a:r>
              <a:rPr lang="en-US" sz="2800">
                <a:latin typeface="Arial" panose="020B0604020202020204" pitchFamily="34" charset="0"/>
                <a:cs typeface="Arial" panose="020B0604020202020204" pitchFamily="34" charset="0"/>
              </a:rPr>
              <a:t>Swimming lessons often need to be adapted for a child with Autism</a:t>
            </a:r>
          </a:p>
        </p:txBody>
      </p:sp>
      <p:pic>
        <p:nvPicPr>
          <p:cNvPr id="4" name="Picture 3">
            <a:extLst>
              <a:ext uri="{FF2B5EF4-FFF2-40B4-BE49-F238E27FC236}">
                <a16:creationId xmlns:a16="http://schemas.microsoft.com/office/drawing/2014/main" id="{E4884EE2-D39C-5F0A-2C4D-01F693899F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6029" y="658195"/>
            <a:ext cx="1039407" cy="1039407"/>
          </a:xfrm>
          <a:prstGeom prst="rect">
            <a:avLst/>
          </a:prstGeom>
        </p:spPr>
      </p:pic>
    </p:spTree>
    <p:extLst>
      <p:ext uri="{BB962C8B-B14F-4D97-AF65-F5344CB8AC3E}">
        <p14:creationId xmlns:p14="http://schemas.microsoft.com/office/powerpoint/2010/main" val="428565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9BF7B1-D213-B3A3-5E7A-5350B7FCADAD}"/>
              </a:ext>
            </a:extLst>
          </p:cNvPr>
          <p:cNvSpPr>
            <a:spLocks noGrp="1"/>
          </p:cNvSpPr>
          <p:nvPr>
            <p:ph type="ctrTitle"/>
          </p:nvPr>
        </p:nvSpPr>
        <p:spPr>
          <a:xfrm>
            <a:off x="965201" y="643467"/>
            <a:ext cx="6255026" cy="5054008"/>
          </a:xfrm>
        </p:spPr>
        <p:txBody>
          <a:bodyPr anchor="ctr">
            <a:normAutofit/>
          </a:bodyPr>
          <a:lstStyle/>
          <a:p>
            <a:pPr algn="r"/>
            <a:r>
              <a:rPr lang="en-US">
                <a:solidFill>
                  <a:schemeClr val="tx1"/>
                </a:solidFill>
                <a:latin typeface="Arial" panose="020B0604020202020204" pitchFamily="34" charset="0"/>
                <a:cs typeface="Arial" panose="020B0604020202020204" pitchFamily="34" charset="0"/>
              </a:rPr>
              <a:t>Navigation Support</a:t>
            </a:r>
          </a:p>
        </p:txBody>
      </p:sp>
      <p:sp>
        <p:nvSpPr>
          <p:cNvPr id="5" name="Subtitle 4">
            <a:extLst>
              <a:ext uri="{FF2B5EF4-FFF2-40B4-BE49-F238E27FC236}">
                <a16:creationId xmlns:a16="http://schemas.microsoft.com/office/drawing/2014/main" id="{54E85B6E-6FF5-3BA5-7930-AE151BED93D0}"/>
              </a:ext>
            </a:extLst>
          </p:cNvPr>
          <p:cNvSpPr>
            <a:spLocks noGrp="1"/>
          </p:cNvSpPr>
          <p:nvPr>
            <p:ph type="subTitle" idx="1"/>
          </p:nvPr>
        </p:nvSpPr>
        <p:spPr>
          <a:xfrm>
            <a:off x="7870995" y="643467"/>
            <a:ext cx="3341488" cy="5054008"/>
          </a:xfrm>
        </p:spPr>
        <p:txBody>
          <a:bodyPr anchor="ctr">
            <a:normAutofit/>
          </a:bodyPr>
          <a:lstStyle/>
          <a:p>
            <a:r>
              <a:rPr lang="en-US">
                <a:solidFill>
                  <a:schemeClr val="tx1"/>
                </a:solidFill>
                <a:latin typeface="Arial" panose="020B0604020202020204" pitchFamily="34" charset="0"/>
                <a:cs typeface="Arial" panose="020B0604020202020204" pitchFamily="34" charset="0"/>
              </a:rPr>
              <a:t>Autism, wandering, and water safety campaign </a:t>
            </a:r>
          </a:p>
        </p:txBody>
      </p:sp>
      <p:cxnSp>
        <p:nvCxnSpPr>
          <p:cNvPr id="34" name="Straight Connector 3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Rectangle 1">
            <a:extLst>
              <a:ext uri="{FF2B5EF4-FFF2-40B4-BE49-F238E27FC236}">
                <a16:creationId xmlns:a16="http://schemas.microsoft.com/office/drawing/2014/main" id="{484A0F7B-D45E-6F3E-AA2C-411BBC9D459E}"/>
              </a:ext>
            </a:extLst>
          </p:cNvPr>
          <p:cNvSpPr>
            <a:spLocks noGrp="1" noRot="1" noMove="1" noResize="1" noEditPoints="1" noAdjustHandles="1" noChangeArrowheads="1" noChangeShapeType="1"/>
          </p:cNvSpPr>
          <p:nvPr/>
        </p:nvSpPr>
        <p:spPr>
          <a:xfrm>
            <a:off x="0" y="6400800"/>
            <a:ext cx="12188825"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AE40D58-7EBC-35DF-8BE4-D8CF25F73B9B}"/>
              </a:ext>
            </a:extLst>
          </p:cNvPr>
          <p:cNvSpPr>
            <a:spLocks noGrp="1" noRot="1" noMove="1" noResize="1" noEditPoints="1" noAdjustHandles="1" noChangeArrowheads="1" noChangeShapeType="1"/>
          </p:cNvSpPr>
          <p:nvPr/>
        </p:nvSpPr>
        <p:spPr>
          <a:xfrm>
            <a:off x="0" y="6336792"/>
            <a:ext cx="12195175" cy="640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26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907C1-3A41-8BD8-1387-32A10B3DAB0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kern="1200" spc="-50" baseline="0">
                <a:solidFill>
                  <a:schemeClr val="tx1"/>
                </a:solidFill>
                <a:latin typeface="+mj-lt"/>
                <a:ea typeface="+mj-ea"/>
                <a:cs typeface="+mj-cs"/>
              </a:rPr>
              <a:t>Caregivers Needs</a:t>
            </a:r>
          </a:p>
        </p:txBody>
      </p:sp>
      <p:pic>
        <p:nvPicPr>
          <p:cNvPr id="10" name="Content Placeholder 5" descr="Torn rope in black and white">
            <a:extLst>
              <a:ext uri="{FF2B5EF4-FFF2-40B4-BE49-F238E27FC236}">
                <a16:creationId xmlns:a16="http://schemas.microsoft.com/office/drawing/2014/main" id="{5AC6DD6B-FCD0-82A4-E6BA-EB140E41DCD8}"/>
              </a:ext>
            </a:extLst>
          </p:cNvPr>
          <p:cNvPicPr>
            <a:picLocks noChangeAspect="1"/>
          </p:cNvPicPr>
          <p:nvPr/>
        </p:nvPicPr>
        <p:blipFill>
          <a:blip r:embed="rId3">
            <a:extLst>
              <a:ext uri="{28A0092B-C50C-407E-A947-70E740481C1C}">
                <a14:useLocalDpi xmlns:a14="http://schemas.microsoft.com/office/drawing/2010/main" val="0"/>
              </a:ext>
            </a:extLst>
          </a:blip>
          <a:srcRect l="26407" r="25219" b="2"/>
          <a:stretch>
            <a:fillRect/>
          </a:stretch>
        </p:blipFill>
        <p:spPr>
          <a:xfrm>
            <a:off x="633999" y="640081"/>
            <a:ext cx="4001315" cy="5314406"/>
          </a:xfrm>
          <a:prstGeom prst="rect">
            <a:avLst/>
          </a:prstGeom>
        </p:spPr>
      </p:pic>
      <p:cxnSp>
        <p:nvCxnSpPr>
          <p:cNvPr id="18" name="Straight Connector 17">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1DC38853-CD3E-73D2-FB5E-5F51061196DC}"/>
              </a:ext>
            </a:extLst>
          </p:cNvPr>
          <p:cNvSpPr>
            <a:spLocks noGrp="1"/>
          </p:cNvSpPr>
          <p:nvPr>
            <p:ph sz="quarter" idx="4"/>
          </p:nvPr>
        </p:nvSpPr>
        <p:spPr>
          <a:xfrm>
            <a:off x="4974769" y="2198914"/>
            <a:ext cx="6574973" cy="3670180"/>
          </a:xfrm>
        </p:spPr>
        <p:txBody>
          <a:bodyPr vert="horz" lIns="0" tIns="45720" rIns="0" bIns="45720" rtlCol="0">
            <a:normAutofit/>
          </a:bodyPr>
          <a:lstStyle/>
          <a:p>
            <a:pPr marL="201168" lvl="1" indent="0">
              <a:buFont typeface="Calibri" panose="020F0502020204030204" pitchFamily="34" charset="0"/>
              <a:buNone/>
            </a:pPr>
            <a:r>
              <a:rPr lang="en-US">
                <a:solidFill>
                  <a:schemeClr val="tx1"/>
                </a:solidFill>
              </a:rPr>
              <a:t>Caregivers are primarily responsible for:</a:t>
            </a:r>
          </a:p>
          <a:p>
            <a:pPr lvl="1"/>
            <a:r>
              <a:rPr lang="en-US">
                <a:solidFill>
                  <a:schemeClr val="tx1"/>
                </a:solidFill>
              </a:rPr>
              <a:t>Identifying appropriate services</a:t>
            </a:r>
          </a:p>
          <a:p>
            <a:pPr lvl="1"/>
            <a:r>
              <a:rPr lang="en-US">
                <a:solidFill>
                  <a:schemeClr val="tx1"/>
                </a:solidFill>
              </a:rPr>
              <a:t>Navigating waitlists</a:t>
            </a:r>
          </a:p>
          <a:p>
            <a:pPr lvl="1"/>
            <a:r>
              <a:rPr lang="en-US">
                <a:solidFill>
                  <a:schemeClr val="tx1"/>
                </a:solidFill>
              </a:rPr>
              <a:t>Determining insurance coverage</a:t>
            </a:r>
          </a:p>
          <a:p>
            <a:pPr lvl="1"/>
            <a:r>
              <a:rPr lang="en-US">
                <a:solidFill>
                  <a:schemeClr val="tx1"/>
                </a:solidFill>
              </a:rPr>
              <a:t>Determining eligibility criteria</a:t>
            </a:r>
          </a:p>
          <a:p>
            <a:pPr marL="201168" lvl="1" indent="0">
              <a:buFont typeface="Calibri" panose="020F0502020204030204" pitchFamily="34" charset="0"/>
              <a:buNone/>
            </a:pPr>
            <a:endParaRPr lang="en-US">
              <a:solidFill>
                <a:schemeClr val="tx1"/>
              </a:solidFill>
            </a:endParaRPr>
          </a:p>
          <a:p>
            <a:r>
              <a:rPr lang="en-US">
                <a:solidFill>
                  <a:schemeClr val="tx1"/>
                </a:solidFill>
              </a:rPr>
              <a:t>On top of:</a:t>
            </a:r>
          </a:p>
          <a:p>
            <a:pPr lvl="1"/>
            <a:r>
              <a:rPr lang="en-US">
                <a:solidFill>
                  <a:schemeClr val="tx1"/>
                </a:solidFill>
              </a:rPr>
              <a:t>24/7 vigilance</a:t>
            </a:r>
          </a:p>
          <a:p>
            <a:pPr lvl="1"/>
            <a:r>
              <a:rPr lang="en-US">
                <a:solidFill>
                  <a:schemeClr val="tx1"/>
                </a:solidFill>
              </a:rPr>
              <a:t>Limiting outings</a:t>
            </a:r>
          </a:p>
          <a:p>
            <a:pPr lvl="1"/>
            <a:r>
              <a:rPr lang="en-US">
                <a:solidFill>
                  <a:schemeClr val="tx1"/>
                </a:solidFill>
              </a:rPr>
              <a:t>Few to no respite care options (formal or informal)</a:t>
            </a:r>
          </a:p>
          <a:p>
            <a:endParaRPr lang="en-US"/>
          </a:p>
        </p:txBody>
      </p:sp>
      <p:sp>
        <p:nvSpPr>
          <p:cNvPr id="20" name="Rectangle 19">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a:extLst>
              <a:ext uri="{FF2B5EF4-FFF2-40B4-BE49-F238E27FC236}">
                <a16:creationId xmlns:a16="http://schemas.microsoft.com/office/drawing/2014/main" id="{4937C5BC-67B9-FEF3-9E11-7D77EABE55AC}"/>
              </a:ext>
            </a:extLst>
          </p:cNvPr>
          <p:cNvSpPr>
            <a:spLocks noGrp="1" noRot="1" noMove="1" noResize="1" noEditPoints="1" noAdjustHandles="1" noChangeArrowheads="1" noChangeShapeType="1"/>
          </p:cNvSpPr>
          <p:nvPr/>
        </p:nvSpPr>
        <p:spPr>
          <a:xfrm>
            <a:off x="0" y="6400800"/>
            <a:ext cx="12188825"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AE9494-90E5-D737-96E9-5CE163168F90}"/>
              </a:ext>
            </a:extLst>
          </p:cNvPr>
          <p:cNvSpPr>
            <a:spLocks noGrp="1" noRot="1" noMove="1" noResize="1" noEditPoints="1" noAdjustHandles="1" noChangeArrowheads="1" noChangeShapeType="1"/>
          </p:cNvSpPr>
          <p:nvPr/>
        </p:nvSpPr>
        <p:spPr>
          <a:xfrm>
            <a:off x="-6350" y="6309579"/>
            <a:ext cx="12198350" cy="5773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51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rochure with the title &quot;Autism Wandering, and Water safety&quot; with a photo of two children walking in nature during the summer.">
            <a:extLst>
              <a:ext uri="{FF2B5EF4-FFF2-40B4-BE49-F238E27FC236}">
                <a16:creationId xmlns:a16="http://schemas.microsoft.com/office/drawing/2014/main" id="{4B502C15-331E-467C-17E7-FF02CE50EAC0}"/>
              </a:ext>
            </a:extLst>
          </p:cNvPr>
          <p:cNvPicPr>
            <a:picLocks noChangeAspect="1"/>
          </p:cNvPicPr>
          <p:nvPr/>
        </p:nvPicPr>
        <p:blipFill>
          <a:blip r:embed="rId3"/>
          <a:srcRect t="1078"/>
          <a:stretch>
            <a:fillRect/>
          </a:stretch>
        </p:blipFill>
        <p:spPr>
          <a:xfrm>
            <a:off x="1696855" y="2061340"/>
            <a:ext cx="1976540" cy="4038481"/>
          </a:xfrm>
          <a:prstGeom prst="rect">
            <a:avLst/>
          </a:prstGeom>
        </p:spPr>
      </p:pic>
      <p:pic>
        <p:nvPicPr>
          <p:cNvPr id="10" name="Picture 9">
            <a:extLst>
              <a:ext uri="{FF2B5EF4-FFF2-40B4-BE49-F238E27FC236}">
                <a16:creationId xmlns:a16="http://schemas.microsoft.com/office/drawing/2014/main" id="{FB6D71FA-CDEA-FEE5-E9CE-E3C2E514C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654" y="2749808"/>
            <a:ext cx="2827026" cy="2661541"/>
          </a:xfrm>
          <a:prstGeom prst="rect">
            <a:avLst/>
          </a:prstGeom>
        </p:spPr>
      </p:pic>
      <p:pic>
        <p:nvPicPr>
          <p:cNvPr id="6" name="Content Placeholder 8" descr="A flyer that reads &quot;Autism, Wandering &amp; Water Safety: What Providers &amp; Educators Need to Know&quot; with facts and resources.">
            <a:extLst>
              <a:ext uri="{FF2B5EF4-FFF2-40B4-BE49-F238E27FC236}">
                <a16:creationId xmlns:a16="http://schemas.microsoft.com/office/drawing/2014/main" id="{19C335AC-639A-44EF-409B-3B7272A3B8D8}"/>
              </a:ext>
            </a:extLst>
          </p:cNvPr>
          <p:cNvPicPr>
            <a:picLocks noChangeAspect="1"/>
          </p:cNvPicPr>
          <p:nvPr/>
        </p:nvPicPr>
        <p:blipFill>
          <a:blip r:embed="rId5"/>
          <a:srcRect l="2014" t="1837" b="33663"/>
          <a:stretch>
            <a:fillRect/>
          </a:stretch>
        </p:blipFill>
        <p:spPr>
          <a:xfrm>
            <a:off x="4197888" y="2061339"/>
            <a:ext cx="3796224" cy="4038481"/>
          </a:xfrm>
          <a:prstGeom prst="rect">
            <a:avLst/>
          </a:prstGeom>
        </p:spPr>
      </p:pic>
      <p:sp>
        <p:nvSpPr>
          <p:cNvPr id="2" name="Title 1">
            <a:extLst>
              <a:ext uri="{FF2B5EF4-FFF2-40B4-BE49-F238E27FC236}">
                <a16:creationId xmlns:a16="http://schemas.microsoft.com/office/drawing/2014/main" id="{F658A07A-80B7-AAC4-DD87-76AEE8D10074}"/>
              </a:ext>
            </a:extLst>
          </p:cNvPr>
          <p:cNvSpPr>
            <a:spLocks noGrp="1"/>
          </p:cNvSpPr>
          <p:nvPr>
            <p:ph type="title"/>
          </p:nvPr>
        </p:nvSpPr>
        <p:spPr>
          <a:solidFill>
            <a:schemeClr val="bg1"/>
          </a:solidFill>
        </p:spPr>
        <p:txBody>
          <a:bodyPr vert="horz" lIns="91440" tIns="45720" rIns="91440" bIns="45720" rtlCol="0" anchor="b">
            <a:normAutofit/>
          </a:bodyPr>
          <a:lstStyle/>
          <a:p>
            <a:pPr algn="ctr"/>
            <a:r>
              <a:rPr lang="en-US" sz="5400">
                <a:solidFill>
                  <a:schemeClr val="tx1"/>
                </a:solidFill>
                <a:latin typeface="Arial" panose="020B0604020202020204" pitchFamily="34" charset="0"/>
                <a:cs typeface="Arial" panose="020B0604020202020204" pitchFamily="34" charset="0"/>
              </a:rPr>
              <a:t>Campaign Materials</a:t>
            </a:r>
          </a:p>
        </p:txBody>
      </p:sp>
    </p:spTree>
    <p:extLst>
      <p:ext uri="{BB962C8B-B14F-4D97-AF65-F5344CB8AC3E}">
        <p14:creationId xmlns:p14="http://schemas.microsoft.com/office/powerpoint/2010/main" val="76772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58CC-0B7F-1909-FD83-9077A467F0B4}"/>
              </a:ext>
            </a:extLst>
          </p:cNvPr>
          <p:cNvSpPr>
            <a:spLocks noGrp="1"/>
          </p:cNvSpPr>
          <p:nvPr>
            <p:ph type="title"/>
          </p:nvPr>
        </p:nvSpPr>
        <p:spPr>
          <a:xfrm>
            <a:off x="300111" y="286603"/>
            <a:ext cx="10058400" cy="1450757"/>
          </a:xfrm>
        </p:spPr>
        <p:txBody>
          <a:bodyPr/>
          <a:lstStyle/>
          <a:p>
            <a:r>
              <a:rPr lang="en-US">
                <a:solidFill>
                  <a:schemeClr val="tx1"/>
                </a:solidFill>
                <a:latin typeface="Arial" panose="020B0604020202020204" pitchFamily="34" charset="0"/>
                <a:cs typeface="Arial" panose="020B0604020202020204" pitchFamily="34" charset="0"/>
              </a:rPr>
              <a:t>Autism, Wandering, and Water Safety: Information for Caregivers</a:t>
            </a:r>
          </a:p>
        </p:txBody>
      </p:sp>
      <p:pic>
        <p:nvPicPr>
          <p:cNvPr id="4" name="Picture 3">
            <a:extLst>
              <a:ext uri="{FF2B5EF4-FFF2-40B4-BE49-F238E27FC236}">
                <a16:creationId xmlns:a16="http://schemas.microsoft.com/office/drawing/2014/main" id="{3CE05046-4C01-A2A8-20AB-351489E17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11" y="1737360"/>
            <a:ext cx="11591778" cy="4262511"/>
          </a:xfrm>
          <a:prstGeom prst="rect">
            <a:avLst/>
          </a:prstGeom>
        </p:spPr>
      </p:pic>
      <p:pic>
        <p:nvPicPr>
          <p:cNvPr id="8" name="Picture 7">
            <a:extLst>
              <a:ext uri="{FF2B5EF4-FFF2-40B4-BE49-F238E27FC236}">
                <a16:creationId xmlns:a16="http://schemas.microsoft.com/office/drawing/2014/main" id="{E0D5B47A-3C06-6796-6894-4FB3AC766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328" y="3115574"/>
            <a:ext cx="2488352" cy="2342692"/>
          </a:xfrm>
          <a:prstGeom prst="rect">
            <a:avLst/>
          </a:prstGeom>
        </p:spPr>
      </p:pic>
    </p:spTree>
    <p:extLst>
      <p:ext uri="{BB962C8B-B14F-4D97-AF65-F5344CB8AC3E}">
        <p14:creationId xmlns:p14="http://schemas.microsoft.com/office/powerpoint/2010/main" val="98308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2B9C84-14C2-CEE2-0FFA-7D8986B2C1F1}"/>
              </a:ext>
            </a:extLst>
          </p:cNvPr>
          <p:cNvSpPr>
            <a:spLocks noGrp="1"/>
          </p:cNvSpPr>
          <p:nvPr>
            <p:ph type="subTitle" idx="1"/>
          </p:nvPr>
        </p:nvSpPr>
        <p:spPr/>
        <p:txBody>
          <a:bodyPr/>
          <a:lstStyle/>
          <a:p>
            <a:r>
              <a:rPr lang="en-US" cap="none">
                <a:solidFill>
                  <a:schemeClr val="tx1"/>
                </a:solidFill>
                <a:highlight>
                  <a:srgbClr val="FFFF00"/>
                </a:highlight>
                <a:latin typeface="Arial" panose="020B0604020202020204" pitchFamily="34" charset="0"/>
                <a:cs typeface="Arial" panose="020B0604020202020204" pitchFamily="34" charset="0"/>
              </a:rPr>
              <a:t>Facilitator Name, Title, Organization</a:t>
            </a:r>
          </a:p>
          <a:p>
            <a:r>
              <a:rPr lang="en-US" cap="none">
                <a:solidFill>
                  <a:schemeClr val="tx1"/>
                </a:solidFill>
                <a:highlight>
                  <a:srgbClr val="FFFF00"/>
                </a:highlight>
                <a:latin typeface="Arial" panose="020B0604020202020204" pitchFamily="34" charset="0"/>
                <a:cs typeface="Arial" panose="020B0604020202020204" pitchFamily="34" charset="0"/>
              </a:rPr>
              <a:t>Date</a:t>
            </a:r>
          </a:p>
        </p:txBody>
      </p:sp>
      <p:sp>
        <p:nvSpPr>
          <p:cNvPr id="2" name="Title 1">
            <a:extLst>
              <a:ext uri="{FF2B5EF4-FFF2-40B4-BE49-F238E27FC236}">
                <a16:creationId xmlns:a16="http://schemas.microsoft.com/office/drawing/2014/main" id="{CBA14D78-E4CA-AAAA-7D53-E6B4CBCC9E51}"/>
              </a:ext>
            </a:extLst>
          </p:cNvPr>
          <p:cNvSpPr>
            <a:spLocks noGrp="1"/>
          </p:cNvSpPr>
          <p:nvPr>
            <p:ph type="ctrTitle"/>
          </p:nvPr>
        </p:nvSpPr>
        <p:spPr>
          <a:solidFill>
            <a:schemeClr val="bg1"/>
          </a:solidFill>
        </p:spPr>
        <p:txBody>
          <a:bodyPr/>
          <a:lstStyle/>
          <a:p>
            <a:r>
              <a:rPr lang="en-US" b="1">
                <a:solidFill>
                  <a:srgbClr val="800080"/>
                </a:solidFill>
                <a:latin typeface="Arial" panose="020B0604020202020204" pitchFamily="34" charset="0"/>
                <a:cs typeface="Arial" panose="020B0604020202020204" pitchFamily="34" charset="0"/>
              </a:rPr>
              <a:t>Autism, Wandering and Water Safety</a:t>
            </a:r>
            <a:br>
              <a:rPr lang="en-US" b="1">
                <a:solidFill>
                  <a:srgbClr val="800080"/>
                </a:solidFill>
                <a:latin typeface="Arial" panose="020B0604020202020204" pitchFamily="34" charset="0"/>
                <a:cs typeface="Arial" panose="020B0604020202020204" pitchFamily="34" charset="0"/>
              </a:rPr>
            </a:br>
            <a:r>
              <a:rPr lang="en-US" sz="5400" b="1">
                <a:solidFill>
                  <a:srgbClr val="800080"/>
                </a:solidFill>
                <a:latin typeface="Arial" panose="020B0604020202020204" pitchFamily="34" charset="0"/>
                <a:cs typeface="Arial" panose="020B0604020202020204" pitchFamily="34" charset="0"/>
              </a:rPr>
              <a:t>What You Need To Know</a:t>
            </a:r>
            <a:endParaRPr lang="en-US">
              <a:solidFill>
                <a:srgbClr val="80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72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D59F-4F88-EB74-DD95-A2AD304E69E2}"/>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Listed Resources</a:t>
            </a:r>
          </a:p>
        </p:txBody>
      </p:sp>
      <p:graphicFrame>
        <p:nvGraphicFramePr>
          <p:cNvPr id="4" name="Content Placeholder 2">
            <a:extLst>
              <a:ext uri="{FF2B5EF4-FFF2-40B4-BE49-F238E27FC236}">
                <a16:creationId xmlns:a16="http://schemas.microsoft.com/office/drawing/2014/main" id="{5A6A026E-83B4-BA97-7F37-9DB2E85B5A9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676724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99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4905-51BD-01FC-19D8-BF0D2FB1C7B8}"/>
              </a:ext>
            </a:extLst>
          </p:cNvPr>
          <p:cNvSpPr>
            <a:spLocks noGrp="1"/>
          </p:cNvSpPr>
          <p:nvPr>
            <p:ph type="title"/>
          </p:nvPr>
        </p:nvSpPr>
        <p:spPr>
          <a:xfrm>
            <a:off x="1107219" y="286603"/>
            <a:ext cx="10058400" cy="1450757"/>
          </a:xfrm>
        </p:spPr>
        <p:txBody>
          <a:bodyPr/>
          <a:lstStyle/>
          <a:p>
            <a:r>
              <a:rPr lang="en-US">
                <a:solidFill>
                  <a:schemeClr val="tx1"/>
                </a:solidFill>
                <a:latin typeface="Arial" panose="020B0604020202020204" pitchFamily="34" charset="0"/>
                <a:cs typeface="Arial" panose="020B0604020202020204" pitchFamily="34" charset="0"/>
              </a:rPr>
              <a:t>Mass.gov Webpages</a:t>
            </a:r>
          </a:p>
        </p:txBody>
      </p:sp>
      <p:sp>
        <p:nvSpPr>
          <p:cNvPr id="3" name="Content Placeholder 2">
            <a:extLst>
              <a:ext uri="{FF2B5EF4-FFF2-40B4-BE49-F238E27FC236}">
                <a16:creationId xmlns:a16="http://schemas.microsoft.com/office/drawing/2014/main" id="{BB382E56-EC51-751B-7A46-479861406536}"/>
              </a:ext>
            </a:extLst>
          </p:cNvPr>
          <p:cNvSpPr>
            <a:spLocks noGrp="1"/>
          </p:cNvSpPr>
          <p:nvPr>
            <p:ph idx="1"/>
          </p:nvPr>
        </p:nvSpPr>
        <p:spPr>
          <a:xfrm>
            <a:off x="987949" y="1829902"/>
            <a:ext cx="6486277" cy="4023360"/>
          </a:xfrm>
        </p:spPr>
        <p:txBody>
          <a:bodyPr/>
          <a:lstStyle/>
          <a:p>
            <a:pPr marL="201168" lvl="1" indent="0">
              <a:buNone/>
            </a:pPr>
            <a:r>
              <a:rPr lang="en-US" sz="3200">
                <a:solidFill>
                  <a:schemeClr val="tx1"/>
                </a:solidFill>
                <a:latin typeface="Arial" panose="020B0604020202020204" pitchFamily="34" charset="0"/>
                <a:cs typeface="Arial" panose="020B0604020202020204" pitchFamily="34" charset="0"/>
              </a:rPr>
              <a:t>Translates to 200+ languages!</a:t>
            </a:r>
          </a:p>
          <a:p>
            <a:pPr marL="201168" lvl="1" indent="0">
              <a:buNone/>
            </a:pPr>
            <a:endParaRPr lang="en-US" sz="3200">
              <a:solidFill>
                <a:schemeClr val="tx1"/>
              </a:solidFill>
              <a:latin typeface="Arial" panose="020B0604020202020204" pitchFamily="34" charset="0"/>
              <a:cs typeface="Arial" panose="020B0604020202020204" pitchFamily="34" charset="0"/>
            </a:endParaRPr>
          </a:p>
          <a:p>
            <a:pPr marL="201168" lvl="1" indent="0">
              <a:buNone/>
            </a:pPr>
            <a:r>
              <a:rPr lang="en-US" sz="3200">
                <a:solidFill>
                  <a:schemeClr val="tx1"/>
                </a:solidFill>
                <a:latin typeface="Arial" panose="020B0604020202020204" pitchFamily="34" charset="0"/>
                <a:cs typeface="Arial" panose="020B0604020202020204" pitchFamily="34" charset="0"/>
              </a:rPr>
              <a:t>Resources for:</a:t>
            </a:r>
          </a:p>
          <a:p>
            <a:pPr lvl="2"/>
            <a:r>
              <a:rPr lang="en-US" sz="2800">
                <a:solidFill>
                  <a:schemeClr val="tx1"/>
                </a:solidFill>
                <a:latin typeface="Arial" panose="020B0604020202020204" pitchFamily="34" charset="0"/>
                <a:cs typeface="Arial" panose="020B0604020202020204" pitchFamily="34" charset="0"/>
              </a:rPr>
              <a:t>Caregivers</a:t>
            </a:r>
          </a:p>
          <a:p>
            <a:pPr lvl="2"/>
            <a:r>
              <a:rPr lang="en-US" sz="2800">
                <a:solidFill>
                  <a:schemeClr val="tx1"/>
                </a:solidFill>
                <a:latin typeface="Arial" panose="020B0604020202020204" pitchFamily="34" charset="0"/>
                <a:cs typeface="Arial" panose="020B0604020202020204" pitchFamily="34" charset="0"/>
              </a:rPr>
              <a:t>Providers &amp; Educators</a:t>
            </a:r>
          </a:p>
          <a:p>
            <a:pPr lvl="2"/>
            <a:r>
              <a:rPr lang="en-US" sz="2800">
                <a:solidFill>
                  <a:schemeClr val="tx1"/>
                </a:solidFill>
                <a:latin typeface="Arial" panose="020B0604020202020204" pitchFamily="34" charset="0"/>
                <a:cs typeface="Arial" panose="020B0604020202020204" pitchFamily="34" charset="0"/>
              </a:rPr>
              <a:t>Emergency Medical Service Providers</a:t>
            </a:r>
          </a:p>
          <a:p>
            <a:pPr lvl="2"/>
            <a:r>
              <a:rPr lang="en-US" sz="2800">
                <a:solidFill>
                  <a:schemeClr val="tx1"/>
                </a:solidFill>
                <a:latin typeface="Arial" panose="020B0604020202020204" pitchFamily="34" charset="0"/>
                <a:cs typeface="Arial" panose="020B0604020202020204" pitchFamily="34" charset="0"/>
              </a:rPr>
              <a:t>Community Members</a:t>
            </a:r>
          </a:p>
          <a:p>
            <a:endParaRPr lang="en-US"/>
          </a:p>
        </p:txBody>
      </p:sp>
      <p:pic>
        <p:nvPicPr>
          <p:cNvPr id="8" name="Picture 7">
            <a:extLst>
              <a:ext uri="{FF2B5EF4-FFF2-40B4-BE49-F238E27FC236}">
                <a16:creationId xmlns:a16="http://schemas.microsoft.com/office/drawing/2014/main" id="{D08CB8E0-DF91-964B-CFD8-AE8EE0A3948B}"/>
              </a:ext>
            </a:extLst>
          </p:cNvPr>
          <p:cNvPicPr>
            <a:picLocks noChangeAspect="1"/>
          </p:cNvPicPr>
          <p:nvPr/>
        </p:nvPicPr>
        <p:blipFill>
          <a:blip r:embed="rId3">
            <a:extLst>
              <a:ext uri="{28A0092B-C50C-407E-A947-70E740481C1C}">
                <a14:useLocalDpi xmlns:a14="http://schemas.microsoft.com/office/drawing/2010/main" val="0"/>
              </a:ext>
            </a:extLst>
          </a:blip>
          <a:srcRect l="2407" r="13958" b="20869"/>
          <a:stretch>
            <a:fillRect/>
          </a:stretch>
        </p:blipFill>
        <p:spPr>
          <a:xfrm>
            <a:off x="7215510" y="3499350"/>
            <a:ext cx="3817851" cy="2792120"/>
          </a:xfrm>
          <a:prstGeom prst="rect">
            <a:avLst/>
          </a:prstGeom>
        </p:spPr>
      </p:pic>
      <p:pic>
        <p:nvPicPr>
          <p:cNvPr id="5" name="Picture 4">
            <a:extLst>
              <a:ext uri="{FF2B5EF4-FFF2-40B4-BE49-F238E27FC236}">
                <a16:creationId xmlns:a16="http://schemas.microsoft.com/office/drawing/2014/main" id="{447731A9-3584-3886-474F-15CE23CDDA47}"/>
              </a:ext>
            </a:extLst>
          </p:cNvPr>
          <p:cNvPicPr>
            <a:picLocks noChangeAspect="1"/>
          </p:cNvPicPr>
          <p:nvPr/>
        </p:nvPicPr>
        <p:blipFill>
          <a:blip r:embed="rId4">
            <a:extLst>
              <a:ext uri="{28A0092B-C50C-407E-A947-70E740481C1C}">
                <a14:useLocalDpi xmlns:a14="http://schemas.microsoft.com/office/drawing/2010/main" val="0"/>
              </a:ext>
            </a:extLst>
          </a:blip>
          <a:srcRect l="13984" t="7591" r="15781" b="34077"/>
          <a:stretch>
            <a:fillRect/>
          </a:stretch>
        </p:blipFill>
        <p:spPr>
          <a:xfrm>
            <a:off x="7215511" y="1829902"/>
            <a:ext cx="3817850" cy="1696902"/>
          </a:xfrm>
          <a:prstGeom prst="rect">
            <a:avLst/>
          </a:prstGeom>
        </p:spPr>
      </p:pic>
      <p:sp>
        <p:nvSpPr>
          <p:cNvPr id="6" name="Arrow: Right 5">
            <a:extLst>
              <a:ext uri="{FF2B5EF4-FFF2-40B4-BE49-F238E27FC236}">
                <a16:creationId xmlns:a16="http://schemas.microsoft.com/office/drawing/2014/main" id="{14BD7280-0C87-0281-EAAC-477398F41BA8}"/>
              </a:ext>
            </a:extLst>
          </p:cNvPr>
          <p:cNvSpPr/>
          <p:nvPr/>
        </p:nvSpPr>
        <p:spPr>
          <a:xfrm>
            <a:off x="9210675" y="1927190"/>
            <a:ext cx="433436" cy="13973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90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68A6-34EC-B935-ABC8-60675F2837FE}"/>
              </a:ext>
            </a:extLst>
          </p:cNvPr>
          <p:cNvSpPr>
            <a:spLocks noGrp="1"/>
          </p:cNvSpPr>
          <p:nvPr>
            <p:ph type="title"/>
          </p:nvPr>
        </p:nvSpPr>
        <p:spPr/>
        <p:txBody>
          <a:bodyPr>
            <a:normAutofit/>
          </a:bodyPr>
          <a:lstStyle/>
          <a:p>
            <a:r>
              <a:rPr lang="en-US">
                <a:solidFill>
                  <a:schemeClr val="tx1"/>
                </a:solidFill>
                <a:latin typeface="Arial" panose="020B0604020202020204" pitchFamily="34" charset="0"/>
                <a:cs typeface="Arial" panose="020B0604020202020204" pitchFamily="34" charset="0"/>
              </a:rPr>
              <a:t>Have you provided or received counseling on wandering in real life?</a:t>
            </a:r>
          </a:p>
        </p:txBody>
      </p:sp>
      <p:sp>
        <p:nvSpPr>
          <p:cNvPr id="3" name="Content Placeholder 2">
            <a:extLst>
              <a:ext uri="{FF2B5EF4-FFF2-40B4-BE49-F238E27FC236}">
                <a16:creationId xmlns:a16="http://schemas.microsoft.com/office/drawing/2014/main" id="{EEFE6BF6-65D6-EE9C-F252-216CD7885902}"/>
              </a:ext>
            </a:extLst>
          </p:cNvPr>
          <p:cNvSpPr>
            <a:spLocks noGrp="1"/>
          </p:cNvSpPr>
          <p:nvPr>
            <p:ph idx="1"/>
          </p:nvPr>
        </p:nvSpPr>
        <p:spPr/>
        <p:txBody>
          <a:bodyPr/>
          <a:lstStyle/>
          <a:p>
            <a:pPr marL="0" indent="0">
              <a:buNone/>
            </a:pPr>
            <a:r>
              <a:rPr lang="en-US" sz="2400" b="1">
                <a:solidFill>
                  <a:schemeClr val="tx1"/>
                </a:solidFill>
                <a:latin typeface="Arial" panose="020B0604020202020204" pitchFamily="34" charset="0"/>
                <a:cs typeface="Arial" panose="020B0604020202020204" pitchFamily="34" charset="0"/>
              </a:rPr>
              <a:t>Let’s Practice!</a:t>
            </a:r>
          </a:p>
          <a:p>
            <a:pPr marL="0" indent="0">
              <a:buNone/>
            </a:pPr>
            <a:r>
              <a:rPr lang="en-US" sz="2400" b="1">
                <a:solidFill>
                  <a:schemeClr val="tx1"/>
                </a:solidFill>
                <a:latin typeface="Arial" panose="020B0604020202020204" pitchFamily="34" charset="0"/>
                <a:cs typeface="Arial" panose="020B0604020202020204" pitchFamily="34" charset="0"/>
              </a:rPr>
              <a:t>Role-Play: </a:t>
            </a:r>
            <a:r>
              <a:rPr lang="en-US" sz="2400">
                <a:solidFill>
                  <a:schemeClr val="tx1"/>
                </a:solidFill>
                <a:latin typeface="Arial" panose="020B0604020202020204" pitchFamily="34" charset="0"/>
                <a:cs typeface="Arial" panose="020B0604020202020204" pitchFamily="34" charset="0"/>
              </a:rPr>
              <a:t>Caregiver–Provider Conversation</a:t>
            </a:r>
          </a:p>
          <a:p>
            <a:pPr marL="0" indent="0">
              <a:buNone/>
            </a:pPr>
            <a:r>
              <a:rPr lang="en-US" sz="2400" b="1">
                <a:solidFill>
                  <a:schemeClr val="tx1"/>
                </a:solidFill>
                <a:latin typeface="Arial" panose="020B0604020202020204" pitchFamily="34" charset="0"/>
                <a:cs typeface="Arial" panose="020B0604020202020204" pitchFamily="34" charset="0"/>
              </a:rPr>
              <a:t>Activity:</a:t>
            </a:r>
            <a:r>
              <a:rPr lang="en-US" sz="2400">
                <a:solidFill>
                  <a:schemeClr val="tx1"/>
                </a:solidFill>
                <a:latin typeface="Arial" panose="020B0604020202020204" pitchFamily="34" charset="0"/>
                <a:cs typeface="Arial" panose="020B0604020202020204" pitchFamily="34" charset="0"/>
              </a:rPr>
              <a:t> One participant plays a caregiver concerned about their child’s wandering, and another plays a provider (school staff, therapist, social worker, pediatrician, etc.).</a:t>
            </a:r>
          </a:p>
          <a:p>
            <a:pPr marL="0" indent="0">
              <a:buNone/>
            </a:pPr>
            <a:r>
              <a:rPr lang="en-US" sz="2400" b="1">
                <a:solidFill>
                  <a:schemeClr val="tx1"/>
                </a:solidFill>
                <a:latin typeface="Arial" panose="020B0604020202020204" pitchFamily="34" charset="0"/>
                <a:cs typeface="Arial" panose="020B0604020202020204" pitchFamily="34" charset="0"/>
              </a:rPr>
              <a:t>Audience Task:</a:t>
            </a:r>
            <a:r>
              <a:rPr lang="en-US" sz="2400">
                <a:solidFill>
                  <a:schemeClr val="tx1"/>
                </a:solidFill>
                <a:latin typeface="Arial" panose="020B0604020202020204" pitchFamily="34" charset="0"/>
                <a:cs typeface="Arial" panose="020B0604020202020204" pitchFamily="34" charset="0"/>
              </a:rPr>
              <a:t> Practice asking the right questions, offering prevention strategies, and referring to resources.</a:t>
            </a:r>
          </a:p>
          <a:p>
            <a:endParaRPr lang="en-US"/>
          </a:p>
          <a:p>
            <a:pPr marL="0" indent="0">
              <a:buNone/>
            </a:pPr>
            <a:endParaRPr lang="en-US"/>
          </a:p>
        </p:txBody>
      </p:sp>
      <p:pic>
        <p:nvPicPr>
          <p:cNvPr id="5" name="Picture 4">
            <a:extLst>
              <a:ext uri="{FF2B5EF4-FFF2-40B4-BE49-F238E27FC236}">
                <a16:creationId xmlns:a16="http://schemas.microsoft.com/office/drawing/2014/main" id="{1438535B-274A-ED3E-6BAD-D36BDB4CB03A}"/>
              </a:ext>
            </a:extLst>
          </p:cNvPr>
          <p:cNvPicPr>
            <a:picLocks noChangeAspect="1"/>
          </p:cNvPicPr>
          <p:nvPr/>
        </p:nvPicPr>
        <p:blipFill>
          <a:blip r:embed="rId3"/>
          <a:stretch>
            <a:fillRect/>
          </a:stretch>
        </p:blipFill>
        <p:spPr>
          <a:xfrm>
            <a:off x="10731183" y="4976458"/>
            <a:ext cx="1348836" cy="1273091"/>
          </a:xfrm>
          <a:prstGeom prst="rect">
            <a:avLst/>
          </a:prstGeom>
        </p:spPr>
      </p:pic>
    </p:spTree>
    <p:extLst>
      <p:ext uri="{BB962C8B-B14F-4D97-AF65-F5344CB8AC3E}">
        <p14:creationId xmlns:p14="http://schemas.microsoft.com/office/powerpoint/2010/main" val="4289262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47C705-1B14-31A8-9B1C-955883C5B912}"/>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Wrapping up</a:t>
            </a:r>
          </a:p>
        </p:txBody>
      </p:sp>
      <p:sp>
        <p:nvSpPr>
          <p:cNvPr id="6" name="Content Placeholder 5">
            <a:extLst>
              <a:ext uri="{FF2B5EF4-FFF2-40B4-BE49-F238E27FC236}">
                <a16:creationId xmlns:a16="http://schemas.microsoft.com/office/drawing/2014/main" id="{75B83F0A-9462-0C70-5EC4-187EC784C581}"/>
              </a:ext>
            </a:extLst>
          </p:cNvPr>
          <p:cNvSpPr>
            <a:spLocks noGrp="1"/>
          </p:cNvSpPr>
          <p:nvPr>
            <p:ph idx="1"/>
          </p:nvPr>
        </p:nvSpPr>
        <p:spPr/>
        <p:txBody>
          <a:bodyPr>
            <a:normAutofit/>
          </a:bodyPr>
          <a:lstStyle/>
          <a:p>
            <a:r>
              <a:rPr lang="en-US" sz="3200">
                <a:solidFill>
                  <a:schemeClr val="tx1"/>
                </a:solidFill>
                <a:latin typeface="Arial" panose="020B0604020202020204" pitchFamily="34" charset="0"/>
                <a:cs typeface="Arial" panose="020B0604020202020204" pitchFamily="34" charset="0"/>
              </a:rPr>
              <a:t>How confident are you in counseling a parent of a child with autism about wandering and water safety?</a:t>
            </a:r>
          </a:p>
        </p:txBody>
      </p:sp>
    </p:spTree>
    <p:extLst>
      <p:ext uri="{BB962C8B-B14F-4D97-AF65-F5344CB8AC3E}">
        <p14:creationId xmlns:p14="http://schemas.microsoft.com/office/powerpoint/2010/main" val="3560148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1" name="Straight Connector 4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F580AB-761E-BE51-6FB7-BCA4CC344128}"/>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a:solidFill>
                  <a:schemeClr val="tx1"/>
                </a:solidFill>
                <a:latin typeface="Arial" panose="020B0604020202020204" pitchFamily="34" charset="0"/>
                <a:cs typeface="Arial" panose="020B0604020202020204" pitchFamily="34" charset="0"/>
              </a:rPr>
              <a:t>Thank You!</a:t>
            </a:r>
          </a:p>
        </p:txBody>
      </p:sp>
      <p:sp>
        <p:nvSpPr>
          <p:cNvPr id="32" name="Text Placeholder 5">
            <a:extLst>
              <a:ext uri="{FF2B5EF4-FFF2-40B4-BE49-F238E27FC236}">
                <a16:creationId xmlns:a16="http://schemas.microsoft.com/office/drawing/2014/main" id="{FD24AA0D-F301-7EA8-E55F-65790EF2BB55}"/>
              </a:ext>
            </a:extLst>
          </p:cNvPr>
          <p:cNvSpPr>
            <a:spLocks noGrp="1"/>
          </p:cNvSpPr>
          <p:nvPr>
            <p:ph type="body" sz="half" idx="2"/>
          </p:nvPr>
        </p:nvSpPr>
        <p:spPr>
          <a:xfrm>
            <a:off x="7870995" y="643467"/>
            <a:ext cx="3341488" cy="5054008"/>
          </a:xfrm>
        </p:spPr>
        <p:txBody>
          <a:bodyPr vert="horz" lIns="91440" tIns="45720" rIns="91440" bIns="45720" rtlCol="0" anchor="ctr">
            <a:normAutofit/>
          </a:bodyPr>
          <a:lstStyle/>
          <a:p>
            <a:pPr>
              <a:spcBef>
                <a:spcPts val="1200"/>
              </a:spcBef>
              <a:spcAft>
                <a:spcPts val="200"/>
              </a:spcAft>
            </a:pPr>
            <a:r>
              <a:rPr lang="en-US" sz="2400" cap="all" spc="200">
                <a:solidFill>
                  <a:schemeClr val="tx1"/>
                </a:solidFill>
                <a:highlight>
                  <a:srgbClr val="FFFF00"/>
                </a:highlight>
                <a:latin typeface="Arial" panose="020B0604020202020204" pitchFamily="34" charset="0"/>
                <a:cs typeface="Arial" panose="020B0604020202020204" pitchFamily="34" charset="0"/>
              </a:rPr>
              <a:t>Insert contact information</a:t>
            </a:r>
          </a:p>
        </p:txBody>
      </p:sp>
      <p:cxnSp>
        <p:nvCxnSpPr>
          <p:cNvPr id="45" name="Straight Connector 4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Rectangle 2">
            <a:extLst>
              <a:ext uri="{FF2B5EF4-FFF2-40B4-BE49-F238E27FC236}">
                <a16:creationId xmlns:a16="http://schemas.microsoft.com/office/drawing/2014/main" id="{5631926A-A1C0-840B-0A8F-BEF22BBABB39}"/>
              </a:ext>
            </a:extLst>
          </p:cNvPr>
          <p:cNvSpPr>
            <a:spLocks noGrp="1" noRot="1" noMove="1" noResize="1" noEditPoints="1" noAdjustHandles="1" noChangeArrowheads="1" noChangeShapeType="1"/>
          </p:cNvSpPr>
          <p:nvPr/>
        </p:nvSpPr>
        <p:spPr>
          <a:xfrm>
            <a:off x="0" y="6336792"/>
            <a:ext cx="12195175" cy="640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FB1745-8B11-E4F1-E7C9-4FD0934C4564}"/>
              </a:ext>
            </a:extLst>
          </p:cNvPr>
          <p:cNvSpPr>
            <a:spLocks noGrp="1" noRot="1" noMove="1" noResize="1" noEditPoints="1" noAdjustHandles="1" noChangeArrowheads="1" noChangeShapeType="1"/>
          </p:cNvSpPr>
          <p:nvPr/>
        </p:nvSpPr>
        <p:spPr>
          <a:xfrm>
            <a:off x="0" y="6400800"/>
            <a:ext cx="12188825" cy="457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649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CB21A-3D72-8B63-4EBF-5CEF853EC575}"/>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Reference </a:t>
            </a:r>
          </a:p>
        </p:txBody>
      </p:sp>
      <p:sp>
        <p:nvSpPr>
          <p:cNvPr id="5" name="Content Placeholder 4">
            <a:extLst>
              <a:ext uri="{FF2B5EF4-FFF2-40B4-BE49-F238E27FC236}">
                <a16:creationId xmlns:a16="http://schemas.microsoft.com/office/drawing/2014/main" id="{B733EEF0-E070-814B-D494-9464440A4E0B}"/>
              </a:ext>
            </a:extLst>
          </p:cNvPr>
          <p:cNvSpPr>
            <a:spLocks noGrp="1"/>
          </p:cNvSpPr>
          <p:nvPr>
            <p:ph idx="1"/>
          </p:nvPr>
        </p:nvSpPr>
        <p:spPr/>
        <p:txBody>
          <a:bodyPr/>
          <a:lstStyle/>
          <a:p>
            <a:pPr marL="0" indent="0">
              <a:buNone/>
            </a:pPr>
            <a:r>
              <a:rPr lang="en-US" sz="1800">
                <a:solidFill>
                  <a:schemeClr val="tx1"/>
                </a:solidFill>
                <a:latin typeface="Arial" panose="020B0604020202020204" pitchFamily="34" charset="0"/>
                <a:cs typeface="Arial" panose="020B0604020202020204" pitchFamily="34" charset="0"/>
              </a:rPr>
              <a:t>Thomas, B., Crowley, M., Riley, S., &amp; Rezendes, J. (2024). </a:t>
            </a:r>
            <a:r>
              <a:rPr lang="en-US" sz="1800" i="1">
                <a:solidFill>
                  <a:schemeClr val="tx1"/>
                </a:solidFill>
                <a:latin typeface="Arial" panose="020B0604020202020204" pitchFamily="34" charset="0"/>
                <a:cs typeface="Arial" panose="020B0604020202020204" pitchFamily="34" charset="0"/>
              </a:rPr>
              <a:t>Massachusetts Child Fatality Review Annual Report</a:t>
            </a:r>
            <a:r>
              <a:rPr lang="en-US" sz="1800">
                <a:solidFill>
                  <a:schemeClr val="tx1"/>
                </a:solidFill>
                <a:latin typeface="Arial" panose="020B0604020202020204" pitchFamily="34" charset="0"/>
                <a:cs typeface="Arial" panose="020B0604020202020204" pitchFamily="34" charset="0"/>
              </a:rPr>
              <a:t> (pp. 1–60). </a:t>
            </a:r>
            <a:r>
              <a:rPr lang="en-US" sz="1800">
                <a:solidFill>
                  <a:schemeClr val="tx1"/>
                </a:solidFill>
                <a:latin typeface="Arial" panose="020B0604020202020204" pitchFamily="34" charset="0"/>
                <a:cs typeface="Arial" panose="020B0604020202020204" pitchFamily="34" charset="0"/>
                <a:hlinkClick r:id="rId2"/>
              </a:rPr>
              <a:t>https://www.mass.gov/doc/fy24-child-fatality-review-annual-report/download</a:t>
            </a:r>
            <a:r>
              <a:rPr lang="en-US" sz="1800">
                <a:solidFill>
                  <a:schemeClr val="tx1"/>
                </a:solidFill>
                <a:latin typeface="Arial" panose="020B0604020202020204" pitchFamily="34" charset="0"/>
                <a:cs typeface="Arial" panose="020B0604020202020204" pitchFamily="34" charset="0"/>
              </a:rPr>
              <a:t> </a:t>
            </a:r>
          </a:p>
          <a:p>
            <a:pPr marL="0" indent="0">
              <a:buNone/>
            </a:pPr>
            <a:r>
              <a:rPr lang="en-US" sz="1800">
                <a:solidFill>
                  <a:schemeClr val="tx1"/>
                </a:solidFill>
              </a:rPr>
              <a:t>Wikipedia (Ed.). (n.d.). </a:t>
            </a:r>
            <a:r>
              <a:rPr lang="en-US" sz="1800" i="1">
                <a:solidFill>
                  <a:schemeClr val="tx1"/>
                </a:solidFill>
              </a:rPr>
              <a:t>Swiss cheese model - </a:t>
            </a:r>
            <a:r>
              <a:rPr lang="en-US" sz="1800" i="1" err="1">
                <a:solidFill>
                  <a:schemeClr val="tx1"/>
                </a:solidFill>
              </a:rPr>
              <a:t>wikipedia</a:t>
            </a:r>
            <a:r>
              <a:rPr lang="en-US" sz="1800">
                <a:solidFill>
                  <a:schemeClr val="tx1"/>
                </a:solidFill>
              </a:rPr>
              <a:t>. Swiss Cheese Model- Wikipedia. https://en.wikipedia.org/wiki/Swiss_cheese_model </a:t>
            </a:r>
          </a:p>
          <a:p>
            <a:pPr marL="0" indent="0">
              <a:buNone/>
            </a:pPr>
            <a:endParaRPr lang="en-US" sz="1800">
              <a:solidFill>
                <a:schemeClr val="tx1"/>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35400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EE8C-7D1E-ADDB-C67E-842C957E9AAC}"/>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About this Training</a:t>
            </a:r>
          </a:p>
        </p:txBody>
      </p:sp>
      <p:sp>
        <p:nvSpPr>
          <p:cNvPr id="3" name="Content Placeholder 2">
            <a:extLst>
              <a:ext uri="{FF2B5EF4-FFF2-40B4-BE49-F238E27FC236}">
                <a16:creationId xmlns:a16="http://schemas.microsoft.com/office/drawing/2014/main" id="{D6591EF4-2E98-935C-00BE-721FA82E33BC}"/>
              </a:ext>
            </a:extLst>
          </p:cNvPr>
          <p:cNvSpPr>
            <a:spLocks noGrp="1"/>
          </p:cNvSpPr>
          <p:nvPr>
            <p:ph idx="1"/>
          </p:nvPr>
        </p:nvSpPr>
        <p:spPr/>
        <p:txBody>
          <a:bodyPr>
            <a:normAutofit fontScale="92500"/>
          </a:bodyPr>
          <a:lstStyle/>
          <a:p>
            <a:pPr fontAlgn="base"/>
            <a:r>
              <a:rPr lang="en-US" sz="1800">
                <a:solidFill>
                  <a:schemeClr val="tx1"/>
                </a:solidFill>
                <a:latin typeface="Arial" panose="020B0604020202020204" pitchFamily="34" charset="0"/>
                <a:cs typeface="Arial" panose="020B0604020202020204" pitchFamily="34" charset="0"/>
              </a:rPr>
              <a:t>Disclaimer: </a:t>
            </a:r>
          </a:p>
          <a:p>
            <a:pPr fontAlgn="base"/>
            <a:r>
              <a:rPr lang="en-US" sz="1800">
                <a:solidFill>
                  <a:schemeClr val="tx1"/>
                </a:solidFill>
                <a:latin typeface="Arial" panose="020B0604020202020204" pitchFamily="34" charset="0"/>
                <a:cs typeface="Arial" panose="020B0604020202020204" pitchFamily="34" charset="0"/>
              </a:rPr>
              <a:t>This training material entitled “</a:t>
            </a:r>
            <a:r>
              <a:rPr lang="en-US" sz="1800" u="sng">
                <a:solidFill>
                  <a:schemeClr val="tx1"/>
                </a:solidFill>
                <a:latin typeface="Arial" panose="020B0604020202020204" pitchFamily="34" charset="0"/>
                <a:cs typeface="Arial" panose="020B0604020202020204" pitchFamily="34" charset="0"/>
              </a:rPr>
              <a:t>Autism, Wandering, and Water Safety- What You Need To Know”</a:t>
            </a:r>
            <a:r>
              <a:rPr lang="en-US" sz="1800">
                <a:solidFill>
                  <a:schemeClr val="tx1"/>
                </a:solidFill>
                <a:latin typeface="Arial" panose="020B0604020202020204" pitchFamily="34" charset="0"/>
                <a:cs typeface="Arial" panose="020B0604020202020204" pitchFamily="34" charset="0"/>
              </a:rPr>
              <a:t> (June 2026) and the companion “Autism, Wandering, and Water Safety- Training Facilitator Guide” (June 2026) were developed by the Massachusetts Office of the Child Advocate (OCA) in consultation with agencies and organizations supporting a </a:t>
            </a:r>
            <a:r>
              <a:rPr lang="en-US" sz="18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public awareness campaign relating to Autism, Wandering, and Water Safety</a:t>
            </a:r>
            <a:r>
              <a:rPr lang="en-US" sz="1800">
                <a:solidFill>
                  <a:schemeClr val="tx1"/>
                </a:solidFill>
                <a:latin typeface="Arial" panose="020B0604020202020204" pitchFamily="34" charset="0"/>
                <a:cs typeface="Arial" panose="020B0604020202020204" pitchFamily="34" charset="0"/>
              </a:rPr>
              <a:t>. It is intended only for educational purposes, specifically to increase public awareness of strategies that promote drowning prevention among children with autism.  </a:t>
            </a:r>
          </a:p>
          <a:p>
            <a:pPr fontAlgn="base"/>
            <a:r>
              <a:rPr lang="en-US" sz="1800">
                <a:solidFill>
                  <a:schemeClr val="tx1"/>
                </a:solidFill>
                <a:latin typeface="Arial" panose="020B0604020202020204" pitchFamily="34" charset="0"/>
                <a:cs typeface="Arial" panose="020B0604020202020204" pitchFamily="34" charset="0"/>
              </a:rPr>
              <a:t>The OCA has made this material publicly available and expects that individuals, agencies, and organizations will use, adapt, and present this information in service of the public interest. However, anyone external to the OCA who delivers or facilitates presentation of this training material shall not represent themselves as an employee, agent, or other representative of the OCA. The individual or entity that delivers the training material is responsible exclusively for any errors, inaccuracies, or liabilities that arise from their communication of the material to others. Moreover, an individual’s or entity’s use of the training material does not establish an affiliation with, or endorsement by, the OCA or the Commonwealth of Massachusetts. </a:t>
            </a:r>
          </a:p>
        </p:txBody>
      </p:sp>
    </p:spTree>
    <p:extLst>
      <p:ext uri="{BB962C8B-B14F-4D97-AF65-F5344CB8AC3E}">
        <p14:creationId xmlns:p14="http://schemas.microsoft.com/office/powerpoint/2010/main" val="895723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DA7135-2C0E-1F50-EE16-B90515CBE409}"/>
              </a:ext>
            </a:extLst>
          </p:cNvPr>
          <p:cNvSpPr>
            <a:spLocks noGrp="1"/>
          </p:cNvSpPr>
          <p:nvPr>
            <p:ph type="title"/>
          </p:nvPr>
        </p:nvSpPr>
        <p:spPr>
          <a:xfrm>
            <a:off x="838200" y="303072"/>
            <a:ext cx="10036277" cy="1289753"/>
          </a:xfrm>
        </p:spPr>
        <p:txBody>
          <a:bodyPr/>
          <a:lstStyle/>
          <a:p>
            <a:r>
              <a:rPr lang="en-US">
                <a:solidFill>
                  <a:schemeClr val="tx1"/>
                </a:solidFill>
                <a:latin typeface="Arial" panose="020B0604020202020204" pitchFamily="34" charset="0"/>
                <a:cs typeface="Arial" panose="020B0604020202020204" pitchFamily="34" charset="0"/>
              </a:rPr>
              <a:t>Learning Objectives</a:t>
            </a:r>
          </a:p>
        </p:txBody>
      </p:sp>
      <p:graphicFrame>
        <p:nvGraphicFramePr>
          <p:cNvPr id="2" name="Content Placeholder 2">
            <a:extLst>
              <a:ext uri="{FF2B5EF4-FFF2-40B4-BE49-F238E27FC236}">
                <a16:creationId xmlns:a16="http://schemas.microsoft.com/office/drawing/2014/main" id="{B2118856-CFFF-17F3-4E6A-9DC3EA5F3065}"/>
              </a:ext>
            </a:extLst>
          </p:cNvPr>
          <p:cNvGraphicFramePr>
            <a:graphicFrameLocks/>
          </p:cNvGraphicFramePr>
          <p:nvPr>
            <p:extLst>
              <p:ext uri="{D42A27DB-BD31-4B8C-83A1-F6EECF244321}">
                <p14:modId xmlns:p14="http://schemas.microsoft.com/office/powerpoint/2010/main" val="393974552"/>
              </p:ext>
            </p:extLst>
          </p:nvPr>
        </p:nvGraphicFramePr>
        <p:xfrm>
          <a:off x="838200" y="1886105"/>
          <a:ext cx="10515600" cy="417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41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526D-8A28-7BAC-ED84-B687BE6316B8}"/>
              </a:ext>
            </a:extLst>
          </p:cNvPr>
          <p:cNvSpPr>
            <a:spLocks noGrp="1"/>
          </p:cNvSpPr>
          <p:nvPr>
            <p:ph type="title"/>
          </p:nvPr>
        </p:nvSpPr>
        <p:spPr>
          <a:xfrm>
            <a:off x="1086464" y="287979"/>
            <a:ext cx="10058400" cy="1450757"/>
          </a:xfrm>
        </p:spPr>
        <p:txBody>
          <a:bodyPr/>
          <a:lstStyle/>
          <a:p>
            <a:r>
              <a:rPr lang="en-US">
                <a:solidFill>
                  <a:schemeClr val="tx1"/>
                </a:solidFill>
                <a:latin typeface="Arial" panose="020B0604020202020204" pitchFamily="34" charset="0"/>
                <a:cs typeface="Arial" panose="020B0604020202020204" pitchFamily="34" charset="0"/>
              </a:rPr>
              <a:t>Fast Facts</a:t>
            </a:r>
          </a:p>
        </p:txBody>
      </p:sp>
      <p:grpSp>
        <p:nvGrpSpPr>
          <p:cNvPr id="5" name="Group 4" descr="Icons illustrating fast facts about children with autism">
            <a:extLst>
              <a:ext uri="{FF2B5EF4-FFF2-40B4-BE49-F238E27FC236}">
                <a16:creationId xmlns:a16="http://schemas.microsoft.com/office/drawing/2014/main" id="{CEF566D2-6590-DB1E-0AF9-6DE5EACD821E}"/>
              </a:ext>
            </a:extLst>
          </p:cNvPr>
          <p:cNvGrpSpPr/>
          <p:nvPr/>
        </p:nvGrpSpPr>
        <p:grpSpPr>
          <a:xfrm>
            <a:off x="1066800" y="1884517"/>
            <a:ext cx="9888543" cy="4351691"/>
            <a:chOff x="2101894" y="1882176"/>
            <a:chExt cx="8387498" cy="4351691"/>
          </a:xfrm>
        </p:grpSpPr>
        <p:sp>
          <p:nvSpPr>
            <p:cNvPr id="6" name="Freeform: Shape 5">
              <a:extLst>
                <a:ext uri="{FF2B5EF4-FFF2-40B4-BE49-F238E27FC236}">
                  <a16:creationId xmlns:a16="http://schemas.microsoft.com/office/drawing/2014/main" id="{89A408D2-F657-FC03-744F-76C3B748224A}"/>
                </a:ext>
              </a:extLst>
            </p:cNvPr>
            <p:cNvSpPr/>
            <p:nvPr/>
          </p:nvSpPr>
          <p:spPr>
            <a:xfrm rot="21600000">
              <a:off x="2780910" y="2025615"/>
              <a:ext cx="7704322" cy="1079475"/>
            </a:xfrm>
            <a:custGeom>
              <a:avLst/>
              <a:gdLst>
                <a:gd name="csX0" fmla="*/ 0 w 7704322"/>
                <a:gd name="csY0" fmla="*/ 0 h 1079473"/>
                <a:gd name="csX1" fmla="*/ 7164586 w 7704322"/>
                <a:gd name="csY1" fmla="*/ 0 h 1079473"/>
                <a:gd name="csX2" fmla="*/ 7704322 w 7704322"/>
                <a:gd name="csY2" fmla="*/ 539737 h 1079473"/>
                <a:gd name="csX3" fmla="*/ 7164586 w 7704322"/>
                <a:gd name="csY3" fmla="*/ 1079473 h 1079473"/>
                <a:gd name="csX4" fmla="*/ 0 w 7704322"/>
                <a:gd name="csY4" fmla="*/ 1079473 h 1079473"/>
                <a:gd name="csX5" fmla="*/ 0 w 7704322"/>
                <a:gd name="csY5" fmla="*/ 0 h 1079473"/>
              </a:gdLst>
              <a:ahLst/>
              <a:cxnLst>
                <a:cxn ang="0">
                  <a:pos x="csX0" y="csY0"/>
                </a:cxn>
                <a:cxn ang="0">
                  <a:pos x="csX1" y="csY1"/>
                </a:cxn>
                <a:cxn ang="0">
                  <a:pos x="csX2" y="csY2"/>
                </a:cxn>
                <a:cxn ang="0">
                  <a:pos x="csX3" y="csY3"/>
                </a:cxn>
                <a:cxn ang="0">
                  <a:pos x="csX4" y="csY4"/>
                </a:cxn>
                <a:cxn ang="0">
                  <a:pos x="csX5" y="csY5"/>
                </a:cxn>
              </a:cxnLst>
              <a:rect l="l" t="t" r="r" b="b"/>
              <a:pathLst>
                <a:path w="7704322" h="1079473">
                  <a:moveTo>
                    <a:pt x="7704322" y="1079472"/>
                  </a:moveTo>
                  <a:lnTo>
                    <a:pt x="539736" y="1079472"/>
                  </a:lnTo>
                  <a:lnTo>
                    <a:pt x="0" y="539736"/>
                  </a:lnTo>
                  <a:lnTo>
                    <a:pt x="539736" y="1"/>
                  </a:lnTo>
                  <a:lnTo>
                    <a:pt x="7704322" y="1"/>
                  </a:lnTo>
                  <a:lnTo>
                    <a:pt x="7704322" y="1079472"/>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2392" tIns="106681"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1 in 31 8-year-olds have autism</a:t>
              </a:r>
            </a:p>
          </p:txBody>
        </p:sp>
        <p:sp>
          <p:nvSpPr>
            <p:cNvPr id="7" name="Oval 6" descr="Classroom with solid fill">
              <a:extLst>
                <a:ext uri="{FF2B5EF4-FFF2-40B4-BE49-F238E27FC236}">
                  <a16:creationId xmlns:a16="http://schemas.microsoft.com/office/drawing/2014/main" id="{FC80BBAA-E1C8-D3C7-866D-84F0DB575EEA}"/>
                </a:ext>
              </a:extLst>
            </p:cNvPr>
            <p:cNvSpPr/>
            <p:nvPr/>
          </p:nvSpPr>
          <p:spPr>
            <a:xfrm>
              <a:off x="2101895" y="1882176"/>
              <a:ext cx="1252836" cy="1366353"/>
            </a:xfrm>
            <a:prstGeom prst="ellipse">
              <a:avLst/>
            </a:prstGeom>
            <a:blipFill>
              <a:blip>
                <a:extLst>
                  <a:ext uri="{96DAC541-7B7A-43D3-8B79-37D633B846F1}">
                    <asvg:svgBlip xmlns:asvg="http://schemas.microsoft.com/office/drawing/2016/SVG/main" r:embed="rId3"/>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B9A077D4-D988-AD60-9C36-9FEC8C2D3E9D}"/>
                </a:ext>
                <a:ext uri="{C183D7F6-B498-43B3-948B-1728B52AA6E4}">
                  <adec:decorative xmlns:adec="http://schemas.microsoft.com/office/drawing/2017/decorative" val="1"/>
                </a:ext>
              </a:extLst>
            </p:cNvPr>
            <p:cNvSpPr/>
            <p:nvPr/>
          </p:nvSpPr>
          <p:spPr>
            <a:xfrm rot="21600000">
              <a:off x="2785070" y="3533095"/>
              <a:ext cx="7704322" cy="1079475"/>
            </a:xfrm>
            <a:custGeom>
              <a:avLst/>
              <a:gdLst>
                <a:gd name="csX0" fmla="*/ 0 w 7704322"/>
                <a:gd name="csY0" fmla="*/ 0 h 1079473"/>
                <a:gd name="csX1" fmla="*/ 7164586 w 7704322"/>
                <a:gd name="csY1" fmla="*/ 0 h 1079473"/>
                <a:gd name="csX2" fmla="*/ 7704322 w 7704322"/>
                <a:gd name="csY2" fmla="*/ 539737 h 1079473"/>
                <a:gd name="csX3" fmla="*/ 7164586 w 7704322"/>
                <a:gd name="csY3" fmla="*/ 1079473 h 1079473"/>
                <a:gd name="csX4" fmla="*/ 0 w 7704322"/>
                <a:gd name="csY4" fmla="*/ 1079473 h 1079473"/>
                <a:gd name="csX5" fmla="*/ 0 w 7704322"/>
                <a:gd name="csY5" fmla="*/ 0 h 1079473"/>
              </a:gdLst>
              <a:ahLst/>
              <a:cxnLst>
                <a:cxn ang="0">
                  <a:pos x="csX0" y="csY0"/>
                </a:cxn>
                <a:cxn ang="0">
                  <a:pos x="csX1" y="csY1"/>
                </a:cxn>
                <a:cxn ang="0">
                  <a:pos x="csX2" y="csY2"/>
                </a:cxn>
                <a:cxn ang="0">
                  <a:pos x="csX3" y="csY3"/>
                </a:cxn>
                <a:cxn ang="0">
                  <a:pos x="csX4" y="csY4"/>
                </a:cxn>
                <a:cxn ang="0">
                  <a:pos x="csX5" y="csY5"/>
                </a:cxn>
              </a:cxnLst>
              <a:rect l="l" t="t" r="r" b="b"/>
              <a:pathLst>
                <a:path w="7704322" h="1079473">
                  <a:moveTo>
                    <a:pt x="7704322" y="1079472"/>
                  </a:moveTo>
                  <a:lnTo>
                    <a:pt x="539736" y="1079472"/>
                  </a:lnTo>
                  <a:lnTo>
                    <a:pt x="0" y="539736"/>
                  </a:lnTo>
                  <a:lnTo>
                    <a:pt x="539736" y="1"/>
                  </a:lnTo>
                  <a:lnTo>
                    <a:pt x="7704322" y="1"/>
                  </a:lnTo>
                  <a:lnTo>
                    <a:pt x="7704322" y="1079472"/>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2392" tIns="106681" rIns="199136" bIns="106681"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Drowning is the leading cause of death for children with ASD</a:t>
              </a:r>
            </a:p>
          </p:txBody>
        </p:sp>
        <p:sp>
          <p:nvSpPr>
            <p:cNvPr id="9" name="Oval 8" descr="Wave with solid fill">
              <a:extLst>
                <a:ext uri="{FF2B5EF4-FFF2-40B4-BE49-F238E27FC236}">
                  <a16:creationId xmlns:a16="http://schemas.microsoft.com/office/drawing/2014/main" id="{6518ABDA-BD5D-DB76-D88B-597F0F5835E4}"/>
                </a:ext>
              </a:extLst>
            </p:cNvPr>
            <p:cNvSpPr/>
            <p:nvPr/>
          </p:nvSpPr>
          <p:spPr>
            <a:xfrm>
              <a:off x="2101894" y="3389656"/>
              <a:ext cx="1252836" cy="1366353"/>
            </a:xfrm>
            <a:prstGeom prst="ellipse">
              <a:avLst/>
            </a:prstGeom>
            <a:blipFill>
              <a:blip>
                <a:extLst>
                  <a:ext uri="{96DAC541-7B7A-43D3-8B79-37D633B846F1}">
                    <asvg:svgBlip xmlns:asvg="http://schemas.microsoft.com/office/drawing/2016/SVG/main" r:embed="rId4"/>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CDF9E952-922C-ECE1-574E-38E9DA2AFC4A}"/>
                </a:ext>
              </a:extLst>
            </p:cNvPr>
            <p:cNvSpPr/>
            <p:nvPr/>
          </p:nvSpPr>
          <p:spPr>
            <a:xfrm rot="21600000">
              <a:off x="2785070" y="5010953"/>
              <a:ext cx="7704322" cy="1079474"/>
            </a:xfrm>
            <a:custGeom>
              <a:avLst/>
              <a:gdLst>
                <a:gd name="csX0" fmla="*/ 0 w 7704322"/>
                <a:gd name="csY0" fmla="*/ 0 h 1079473"/>
                <a:gd name="csX1" fmla="*/ 7164586 w 7704322"/>
                <a:gd name="csY1" fmla="*/ 0 h 1079473"/>
                <a:gd name="csX2" fmla="*/ 7704322 w 7704322"/>
                <a:gd name="csY2" fmla="*/ 539737 h 1079473"/>
                <a:gd name="csX3" fmla="*/ 7164586 w 7704322"/>
                <a:gd name="csY3" fmla="*/ 1079473 h 1079473"/>
                <a:gd name="csX4" fmla="*/ 0 w 7704322"/>
                <a:gd name="csY4" fmla="*/ 1079473 h 1079473"/>
                <a:gd name="csX5" fmla="*/ 0 w 7704322"/>
                <a:gd name="csY5" fmla="*/ 0 h 1079473"/>
              </a:gdLst>
              <a:ahLst/>
              <a:cxnLst>
                <a:cxn ang="0">
                  <a:pos x="csX0" y="csY0"/>
                </a:cxn>
                <a:cxn ang="0">
                  <a:pos x="csX1" y="csY1"/>
                </a:cxn>
                <a:cxn ang="0">
                  <a:pos x="csX2" y="csY2"/>
                </a:cxn>
                <a:cxn ang="0">
                  <a:pos x="csX3" y="csY3"/>
                </a:cxn>
                <a:cxn ang="0">
                  <a:pos x="csX4" y="csY4"/>
                </a:cxn>
                <a:cxn ang="0">
                  <a:pos x="csX5" y="csY5"/>
                </a:cxn>
              </a:cxnLst>
              <a:rect l="l" t="t" r="r" b="b"/>
              <a:pathLst>
                <a:path w="7704322" h="1079473">
                  <a:moveTo>
                    <a:pt x="7704322" y="1079472"/>
                  </a:moveTo>
                  <a:lnTo>
                    <a:pt x="539736" y="1079472"/>
                  </a:lnTo>
                  <a:lnTo>
                    <a:pt x="0" y="539736"/>
                  </a:lnTo>
                  <a:lnTo>
                    <a:pt x="539736" y="1"/>
                  </a:lnTo>
                  <a:lnTo>
                    <a:pt x="7704322" y="1"/>
                  </a:lnTo>
                  <a:lnTo>
                    <a:pt x="7704322" y="1079472"/>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2392" tIns="106681"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Arial" panose="020B0604020202020204" pitchFamily="34" charset="0"/>
                  <a:cs typeface="Arial" panose="020B0604020202020204" pitchFamily="34" charset="0"/>
                </a:rPr>
                <a:t>Children with autism face a 160-fold increased risk of drowning</a:t>
              </a:r>
            </a:p>
          </p:txBody>
        </p:sp>
        <p:sp>
          <p:nvSpPr>
            <p:cNvPr id="11" name="Oval 10" descr="Weights Uneven with solid fill">
              <a:extLst>
                <a:ext uri="{FF2B5EF4-FFF2-40B4-BE49-F238E27FC236}">
                  <a16:creationId xmlns:a16="http://schemas.microsoft.com/office/drawing/2014/main" id="{C6219885-6F23-A5E2-9405-AEDB0EF30E38}"/>
                </a:ext>
              </a:extLst>
            </p:cNvPr>
            <p:cNvSpPr/>
            <p:nvPr/>
          </p:nvSpPr>
          <p:spPr>
            <a:xfrm>
              <a:off x="2101895" y="4867514"/>
              <a:ext cx="1252836" cy="1366353"/>
            </a:xfrm>
            <a:prstGeom prst="ellipse">
              <a:avLst/>
            </a:prstGeom>
            <a:blipFill>
              <a:blip>
                <a:extLst>
                  <a:ext uri="{96DAC541-7B7A-43D3-8B79-37D633B846F1}">
                    <asvg:svgBlip xmlns:asvg="http://schemas.microsoft.com/office/drawing/2016/SVG/main" r:embed="rId5"/>
                  </a:ext>
                </a:extLst>
              </a:blip>
              <a:srcRect/>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3" name="TextBox 2">
            <a:extLst>
              <a:ext uri="{FF2B5EF4-FFF2-40B4-BE49-F238E27FC236}">
                <a16:creationId xmlns:a16="http://schemas.microsoft.com/office/drawing/2014/main" id="{E6E1DFB4-0192-3922-FE1A-9DF4DAB16894}"/>
              </a:ext>
            </a:extLst>
          </p:cNvPr>
          <p:cNvSpPr txBox="1"/>
          <p:nvPr/>
        </p:nvSpPr>
        <p:spPr>
          <a:xfrm>
            <a:off x="10806936" y="6105402"/>
            <a:ext cx="1608556" cy="26161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(Thomas et al., 2024)</a:t>
            </a:r>
          </a:p>
        </p:txBody>
      </p:sp>
    </p:spTree>
    <p:extLst>
      <p:ext uri="{BB962C8B-B14F-4D97-AF65-F5344CB8AC3E}">
        <p14:creationId xmlns:p14="http://schemas.microsoft.com/office/powerpoint/2010/main" val="370350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7298-C00B-FFBD-96CB-AE48E029227F}"/>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High Risk Behaviors</a:t>
            </a:r>
          </a:p>
        </p:txBody>
      </p:sp>
      <p:graphicFrame>
        <p:nvGraphicFramePr>
          <p:cNvPr id="6" name="Content Placeholder 3" descr="A flow chart showing the high risk behaviors of children with Autism relating to wandering, affinity for water, and drowing risk.">
            <a:extLst>
              <a:ext uri="{FF2B5EF4-FFF2-40B4-BE49-F238E27FC236}">
                <a16:creationId xmlns:a16="http://schemas.microsoft.com/office/drawing/2014/main" id="{0192E1B6-65F6-B12F-7482-2D6D93BB1428}"/>
              </a:ext>
            </a:extLst>
          </p:cNvPr>
          <p:cNvGraphicFramePr>
            <a:graphicFrameLocks noGrp="1"/>
          </p:cNvGraphicFramePr>
          <p:nvPr>
            <p:ph sz="half" idx="1"/>
            <p:extLst>
              <p:ext uri="{D42A27DB-BD31-4B8C-83A1-F6EECF244321}">
                <p14:modId xmlns:p14="http://schemas.microsoft.com/office/powerpoint/2010/main" val="659786907"/>
              </p:ext>
            </p:extLst>
          </p:nvPr>
        </p:nvGraphicFramePr>
        <p:xfrm>
          <a:off x="932688" y="1737359"/>
          <a:ext cx="5102987" cy="413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a:extLst>
              <a:ext uri="{FF2B5EF4-FFF2-40B4-BE49-F238E27FC236}">
                <a16:creationId xmlns:a16="http://schemas.microsoft.com/office/drawing/2014/main" id="{34618BC3-9CD3-558A-594F-2654134CA189}"/>
              </a:ext>
            </a:extLst>
          </p:cNvPr>
          <p:cNvSpPr>
            <a:spLocks noGrp="1"/>
          </p:cNvSpPr>
          <p:nvPr>
            <p:ph sz="half" idx="2"/>
          </p:nvPr>
        </p:nvSpPr>
        <p:spPr/>
        <p:txBody>
          <a:bodyPr/>
          <a:lstStyle/>
          <a:p>
            <a:pPr marL="182880" indent="-18288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Wandering is more common in children with Autism </a:t>
            </a:r>
            <a:br>
              <a:rPr lang="en-US" sz="2400">
                <a:solidFill>
                  <a:schemeClr val="tx1"/>
                </a:solidFill>
                <a:latin typeface="Arial" panose="020B0604020202020204" pitchFamily="34" charset="0"/>
                <a:cs typeface="Arial" panose="020B0604020202020204" pitchFamily="34" charset="0"/>
              </a:rPr>
            </a:br>
            <a:endParaRPr lang="en-US" sz="2400">
              <a:solidFill>
                <a:schemeClr val="tx1"/>
              </a:solidFill>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When children wander, they may end up in unsafe places, like near water or in traffic</a:t>
            </a:r>
            <a:br>
              <a:rPr lang="en-US" sz="2400">
                <a:solidFill>
                  <a:schemeClr val="tx1"/>
                </a:solidFill>
                <a:latin typeface="Arial" panose="020B0604020202020204" pitchFamily="34" charset="0"/>
                <a:cs typeface="Arial" panose="020B0604020202020204" pitchFamily="34" charset="0"/>
              </a:rPr>
            </a:br>
            <a:endParaRPr lang="en-US" sz="2400">
              <a:solidFill>
                <a:schemeClr val="tx1"/>
              </a:solidFill>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Researchers note that children with autism may be especially interested in water</a:t>
            </a:r>
          </a:p>
          <a:p>
            <a:endParaRPr lang="en-US"/>
          </a:p>
        </p:txBody>
      </p:sp>
      <p:sp>
        <p:nvSpPr>
          <p:cNvPr id="4" name="TextBox 3">
            <a:extLst>
              <a:ext uri="{FF2B5EF4-FFF2-40B4-BE49-F238E27FC236}">
                <a16:creationId xmlns:a16="http://schemas.microsoft.com/office/drawing/2014/main" id="{74767866-0AA1-0DF1-6C06-F0554442018D}"/>
              </a:ext>
            </a:extLst>
          </p:cNvPr>
          <p:cNvSpPr txBox="1"/>
          <p:nvPr/>
        </p:nvSpPr>
        <p:spPr>
          <a:xfrm>
            <a:off x="10806516" y="6105403"/>
            <a:ext cx="1608556" cy="26161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(Thomas et al., 2024)</a:t>
            </a:r>
          </a:p>
        </p:txBody>
      </p:sp>
    </p:spTree>
    <p:extLst>
      <p:ext uri="{BB962C8B-B14F-4D97-AF65-F5344CB8AC3E}">
        <p14:creationId xmlns:p14="http://schemas.microsoft.com/office/powerpoint/2010/main" val="417343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F541-6328-09D8-C8A9-8B276E4A5DF8}"/>
              </a:ext>
            </a:extLst>
          </p:cNvPr>
          <p:cNvSpPr>
            <a:spLocks noGrp="1"/>
          </p:cNvSpPr>
          <p:nvPr>
            <p:ph type="title" idx="4294967295"/>
          </p:nvPr>
        </p:nvSpPr>
        <p:spPr>
          <a:xfrm>
            <a:off x="1066800" y="225597"/>
            <a:ext cx="10058400" cy="1450757"/>
          </a:xfrm>
        </p:spPr>
        <p:txBody>
          <a:bodyPr vert="horz" lIns="91440" tIns="45720" rIns="91440" bIns="45720" rtlCol="0" anchor="b">
            <a:normAutofit/>
          </a:bodyPr>
          <a:lstStyle/>
          <a:p>
            <a:r>
              <a:rPr lang="en-US">
                <a:solidFill>
                  <a:schemeClr val="tx1"/>
                </a:solidFill>
              </a:rPr>
              <a:t>Counseling Parents </a:t>
            </a:r>
          </a:p>
        </p:txBody>
      </p:sp>
      <p:sp>
        <p:nvSpPr>
          <p:cNvPr id="6" name="Oval 5">
            <a:extLst>
              <a:ext uri="{FF2B5EF4-FFF2-40B4-BE49-F238E27FC236}">
                <a16:creationId xmlns:a16="http://schemas.microsoft.com/office/drawing/2014/main" id="{10CE738F-B4C6-B2E7-FBFA-5B69DF5EE031}"/>
              </a:ext>
            </a:extLst>
          </p:cNvPr>
          <p:cNvSpPr/>
          <p:nvPr/>
        </p:nvSpPr>
        <p:spPr>
          <a:xfrm>
            <a:off x="2053883" y="2046874"/>
            <a:ext cx="8084234" cy="4058529"/>
          </a:xfrm>
          <a:prstGeom prst="ellipse">
            <a:avLst/>
          </a:prstGeom>
          <a:solidFill>
            <a:schemeClr val="accent2"/>
          </a:solidFill>
          <a:ln>
            <a:solidFill>
              <a:schemeClr val="accent2"/>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6600" b="1" i="1">
                <a:solidFill>
                  <a:schemeClr val="bg1"/>
                </a:solidFill>
                <a:latin typeface="Arial" panose="020B0604020202020204" pitchFamily="34" charset="0"/>
                <a:cs typeface="Arial" panose="020B0604020202020204" pitchFamily="34" charset="0"/>
              </a:rPr>
              <a:t>Only 1 in 3</a:t>
            </a:r>
            <a:endParaRPr lang="en-US" sz="4000" b="1" i="1">
              <a:solidFill>
                <a:schemeClr val="bg1"/>
              </a:solidFill>
              <a:latin typeface="Arial" panose="020B0604020202020204" pitchFamily="34" charset="0"/>
              <a:cs typeface="Arial" panose="020B0604020202020204" pitchFamily="34" charset="0"/>
            </a:endParaRPr>
          </a:p>
          <a:p>
            <a:pPr lvl="0" algn="ctr" defTabSz="914400">
              <a:defRPr/>
            </a:pPr>
            <a:r>
              <a:rPr lang="en-US" sz="4000" b="1" i="1">
                <a:solidFill>
                  <a:schemeClr val="bg1"/>
                </a:solidFill>
                <a:latin typeface="Arial" panose="020B0604020202020204" pitchFamily="34" charset="0"/>
                <a:cs typeface="Arial" panose="020B0604020202020204" pitchFamily="34" charset="0"/>
              </a:rPr>
              <a:t>of parents of children with autism receive counseling about wandering.</a:t>
            </a:r>
          </a:p>
        </p:txBody>
      </p:sp>
      <p:sp>
        <p:nvSpPr>
          <p:cNvPr id="4" name="TextBox 3">
            <a:extLst>
              <a:ext uri="{FF2B5EF4-FFF2-40B4-BE49-F238E27FC236}">
                <a16:creationId xmlns:a16="http://schemas.microsoft.com/office/drawing/2014/main" id="{179852F6-A603-FED0-7CBA-711C4192EA0A}"/>
              </a:ext>
            </a:extLst>
          </p:cNvPr>
          <p:cNvSpPr txBox="1"/>
          <p:nvPr/>
        </p:nvSpPr>
        <p:spPr>
          <a:xfrm>
            <a:off x="10785989" y="6105403"/>
            <a:ext cx="1608556" cy="261610"/>
          </a:xfrm>
          <a:prstGeom prst="rect">
            <a:avLst/>
          </a:prstGeom>
          <a:noFill/>
        </p:spPr>
        <p:txBody>
          <a:bodyPr wrap="square" rtlCol="0">
            <a:spAutoFit/>
          </a:bodyPr>
          <a:lstStyle/>
          <a:p>
            <a:r>
              <a:rPr lang="en-US" sz="1050">
                <a:latin typeface="Arial" panose="020B0604020202020204" pitchFamily="34" charset="0"/>
                <a:cs typeface="Arial" panose="020B0604020202020204" pitchFamily="34" charset="0"/>
              </a:rPr>
              <a:t>(Thomas et al., 2024)</a:t>
            </a:r>
          </a:p>
        </p:txBody>
      </p:sp>
    </p:spTree>
    <p:extLst>
      <p:ext uri="{BB962C8B-B14F-4D97-AF65-F5344CB8AC3E}">
        <p14:creationId xmlns:p14="http://schemas.microsoft.com/office/powerpoint/2010/main" val="138437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6293-191E-6C9D-C4C6-13D3E4718636}"/>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Layers of Prevention</a:t>
            </a:r>
          </a:p>
        </p:txBody>
      </p:sp>
      <p:sp>
        <p:nvSpPr>
          <p:cNvPr id="3" name="Content Placeholder 2">
            <a:extLst>
              <a:ext uri="{FF2B5EF4-FFF2-40B4-BE49-F238E27FC236}">
                <a16:creationId xmlns:a16="http://schemas.microsoft.com/office/drawing/2014/main" id="{0863B454-53ED-2992-EEB1-56F8D995D7A9}"/>
              </a:ext>
            </a:extLst>
          </p:cNvPr>
          <p:cNvSpPr>
            <a:spLocks noGrp="1"/>
          </p:cNvSpPr>
          <p:nvPr>
            <p:ph sz="half" idx="1"/>
          </p:nvPr>
        </p:nvSpPr>
        <p:spPr/>
        <p:txBody>
          <a:bodyPr/>
          <a:lstStyle/>
          <a:p>
            <a:endParaRPr lang="en-US">
              <a:solidFill>
                <a:schemeClr val="tx1"/>
              </a:solidFill>
              <a:latin typeface="+mj-lt"/>
            </a:endParaRPr>
          </a:p>
          <a:p>
            <a:pPr marL="0" indent="0">
              <a:buNone/>
            </a:pPr>
            <a:r>
              <a:rPr lang="en-US" sz="2800">
                <a:solidFill>
                  <a:schemeClr val="tx1"/>
                </a:solidFill>
                <a:latin typeface="Arial" panose="020B0604020202020204" pitchFamily="34" charset="0"/>
                <a:cs typeface="Arial" panose="020B0604020202020204" pitchFamily="34" charset="0"/>
              </a:rPr>
              <a:t>Provide tools and guidance to support parents and providers develop a layered approach to prevention of wandering and drowning</a:t>
            </a:r>
          </a:p>
          <a:p>
            <a:endParaRPr lang="en-US"/>
          </a:p>
        </p:txBody>
      </p:sp>
      <p:pic>
        <p:nvPicPr>
          <p:cNvPr id="5" name="Graphic 4" descr="Three slices of yellow swiss cheese with a red arrow going through a hole in each slice.">
            <a:extLst>
              <a:ext uri="{FF2B5EF4-FFF2-40B4-BE49-F238E27FC236}">
                <a16:creationId xmlns:a16="http://schemas.microsoft.com/office/drawing/2014/main" id="{D9012162-91FE-432B-88DC-F8DB553628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4233864">
            <a:off x="7322923" y="2644551"/>
            <a:ext cx="4807050" cy="1762992"/>
          </a:xfrm>
          <a:prstGeom prst="rect">
            <a:avLst/>
          </a:prstGeom>
        </p:spPr>
      </p:pic>
      <p:sp>
        <p:nvSpPr>
          <p:cNvPr id="7" name="TextBox 6">
            <a:extLst>
              <a:ext uri="{FF2B5EF4-FFF2-40B4-BE49-F238E27FC236}">
                <a16:creationId xmlns:a16="http://schemas.microsoft.com/office/drawing/2014/main" id="{2B8CE180-5DCA-4E5E-8B4C-8ABDDEC470C0}"/>
              </a:ext>
            </a:extLst>
          </p:cNvPr>
          <p:cNvSpPr txBox="1"/>
          <p:nvPr/>
        </p:nvSpPr>
        <p:spPr>
          <a:xfrm>
            <a:off x="10918044" y="6024188"/>
            <a:ext cx="4272816"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(Wikipedia, 2023)</a:t>
            </a:r>
          </a:p>
        </p:txBody>
      </p:sp>
    </p:spTree>
    <p:extLst>
      <p:ext uri="{BB962C8B-B14F-4D97-AF65-F5344CB8AC3E}">
        <p14:creationId xmlns:p14="http://schemas.microsoft.com/office/powerpoint/2010/main" val="302411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866A-D162-0E84-1491-173F711A89FB}"/>
              </a:ext>
            </a:extLst>
          </p:cNvPr>
          <p:cNvSpPr>
            <a:spLocks noGrp="1"/>
          </p:cNvSpPr>
          <p:nvPr>
            <p:ph type="title"/>
          </p:nvPr>
        </p:nvSpPr>
        <p:spPr/>
        <p:txBody>
          <a:bodyPr/>
          <a:lstStyle/>
          <a:p>
            <a:r>
              <a:rPr lang="en-US">
                <a:solidFill>
                  <a:schemeClr val="tx1"/>
                </a:solidFill>
                <a:latin typeface="Arial" panose="020B0604020202020204" pitchFamily="34" charset="0"/>
                <a:cs typeface="Arial" panose="020B0604020202020204" pitchFamily="34" charset="0"/>
              </a:rPr>
              <a:t>Prevention and Harm Reduction</a:t>
            </a:r>
          </a:p>
        </p:txBody>
      </p:sp>
      <p:graphicFrame>
        <p:nvGraphicFramePr>
          <p:cNvPr id="5" name="Content Placeholder 6">
            <a:extLst>
              <a:ext uri="{FF2B5EF4-FFF2-40B4-BE49-F238E27FC236}">
                <a16:creationId xmlns:a16="http://schemas.microsoft.com/office/drawing/2014/main" id="{16FB1ADC-D6A1-25E8-E6B6-0AD8EFB8E84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5664809"/>
              </p:ext>
            </p:extLst>
          </p:nvPr>
        </p:nvGraphicFramePr>
        <p:xfrm>
          <a:off x="555585" y="1825625"/>
          <a:ext cx="10798215"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05037"/>
      </p:ext>
    </p:extLst>
  </p:cSld>
  <p:clrMapOvr>
    <a:masterClrMapping/>
  </p:clrMapOvr>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0E2841"/>
      </a:dk2>
      <a:lt2>
        <a:srgbClr val="E8E8E8"/>
      </a:lt2>
      <a:accent1>
        <a:srgbClr val="800080"/>
      </a:accent1>
      <a:accent2>
        <a:srgbClr val="008FBE"/>
      </a:accent2>
      <a:accent3>
        <a:srgbClr val="800080"/>
      </a:accent3>
      <a:accent4>
        <a:srgbClr val="0F9ED5"/>
      </a:accent4>
      <a:accent5>
        <a:srgbClr val="A02B93"/>
      </a:accent5>
      <a:accent6>
        <a:srgbClr val="E8E8E8"/>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95B6BB7C9A442BF76651FCC540C11" ma:contentTypeVersion="16" ma:contentTypeDescription="Create a new document." ma:contentTypeScope="" ma:versionID="cbfd9b62c7483f8618636fb50e38fbf1">
  <xsd:schema xmlns:xsd="http://www.w3.org/2001/XMLSchema" xmlns:xs="http://www.w3.org/2001/XMLSchema" xmlns:p="http://schemas.microsoft.com/office/2006/metadata/properties" xmlns:ns2="6dd3fc6d-0329-44eb-acde-fee98b7e96fa" xmlns:ns3="71edd43e-718e-4f82-9145-3875adf2a1d5" targetNamespace="http://schemas.microsoft.com/office/2006/metadata/properties" ma:root="true" ma:fieldsID="4e1a5a4605342b886fc4598a1b761f9d" ns2:_="" ns3:_="">
    <xsd:import namespace="6dd3fc6d-0329-44eb-acde-fee98b7e96fa"/>
    <xsd:import namespace="71edd43e-718e-4f82-9145-3875adf2a1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3fc6d-0329-44eb-acde-fee98b7e9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edd43e-718e-4f82-9145-3875adf2a1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60c87d-3225-4ea7-b220-924aef08bce6}" ma:internalName="TaxCatchAll" ma:showField="CatchAllData" ma:web="71edd43e-718e-4f82-9145-3875adf2a1d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d3fc6d-0329-44eb-acde-fee98b7e96fa">
      <Terms xmlns="http://schemas.microsoft.com/office/infopath/2007/PartnerControls"/>
    </lcf76f155ced4ddcb4097134ff3c332f>
    <TaxCatchAll xmlns="71edd43e-718e-4f82-9145-3875adf2a1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3B9BA1-9FE8-4C38-971A-CF44668F36EE}">
  <ds:schemaRefs>
    <ds:schemaRef ds:uri="6dd3fc6d-0329-44eb-acde-fee98b7e96fa"/>
    <ds:schemaRef ds:uri="71edd43e-718e-4f82-9145-3875adf2a1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913F92-E2AF-4EAF-A02A-B617B084EACA}">
  <ds:schemaRefs>
    <ds:schemaRef ds:uri="http://purl.org/dc/terms/"/>
    <ds:schemaRef ds:uri="http://purl.org/dc/elements/1.1/"/>
    <ds:schemaRef ds:uri="http://schemas.microsoft.com/office/2006/documentManagement/types"/>
    <ds:schemaRef ds:uri="6dd3fc6d-0329-44eb-acde-fee98b7e96fa"/>
    <ds:schemaRef ds:uri="http://schemas.microsoft.com/office/2006/metadata/properties"/>
    <ds:schemaRef ds:uri="71edd43e-718e-4f82-9145-3875adf2a1d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DADC2DC-A698-4443-8348-DF7A88BF15C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TM02900769[[fn=Retrospect]]</Template>
  <TotalTime>0</TotalTime>
  <Words>4416</Words>
  <Application>Microsoft Office PowerPoint</Application>
  <PresentationFormat>Widescreen</PresentationFormat>
  <Paragraphs>411</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Courier New</vt:lpstr>
      <vt:lpstr>Symbol</vt:lpstr>
      <vt:lpstr>Retrospect</vt:lpstr>
      <vt:lpstr>Facilitator Info Slide: Please Remove before Presenting</vt:lpstr>
      <vt:lpstr>Autism, Wandering and Water Safety What You Need To Know</vt:lpstr>
      <vt:lpstr>About this Training</vt:lpstr>
      <vt:lpstr>Learning Objectives</vt:lpstr>
      <vt:lpstr>Fast Facts</vt:lpstr>
      <vt:lpstr>High Risk Behaviors</vt:lpstr>
      <vt:lpstr>Counseling Parents </vt:lpstr>
      <vt:lpstr>Layers of Prevention</vt:lpstr>
      <vt:lpstr>Prevention and Harm Reduction</vt:lpstr>
      <vt:lpstr>Home Modifications</vt:lpstr>
      <vt:lpstr>Autism Services By Age Eligibility</vt:lpstr>
      <vt:lpstr>Tracking &amp; Monitoring Devices</vt:lpstr>
      <vt:lpstr>Educating Emergency Responders</vt:lpstr>
      <vt:lpstr>9-1-1 Disability Indicator Form </vt:lpstr>
      <vt:lpstr>Water Safety</vt:lpstr>
      <vt:lpstr>Navigation Support</vt:lpstr>
      <vt:lpstr>Caregivers Needs</vt:lpstr>
      <vt:lpstr>Campaign Materials</vt:lpstr>
      <vt:lpstr>Autism, Wandering, and Water Safety: Information for Caregivers</vt:lpstr>
      <vt:lpstr>Listed Resources</vt:lpstr>
      <vt:lpstr>Mass.gov Webpages</vt:lpstr>
      <vt:lpstr>Have you provided or received counseling on wandering in real life?</vt:lpstr>
      <vt:lpstr>Wrapping up</vt:lpstr>
      <vt:lpstr>Thank You!</vt:lpstr>
      <vt:lpstr>Reference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Samantha C. (OCA)</dc:creator>
  <cp:lastModifiedBy>Marte, Mishaliz (OCA)</cp:lastModifiedBy>
  <cp:revision>1</cp:revision>
  <cp:lastPrinted>2026-05-07T16:22:55Z</cp:lastPrinted>
  <dcterms:created xsi:type="dcterms:W3CDTF">2026-05-01T16:37:49Z</dcterms:created>
  <dcterms:modified xsi:type="dcterms:W3CDTF">2026-06-30T18:07:32Z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0x01010030E95B6BB7C9A442BF76651FCC540C11</vt:lpwstr>
  </property>
  <property fmtid="{D5CDD505-2E9C-101B-9397-08002B2CF9AE}" pid="3" name="MediaServiceImageTags">
    <vt:lpwstr/>
  </property>
</Properties>
</file>