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4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4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1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4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1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7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4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F2DFF-B929-4ADE-B042-F1BDCE5E635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0BAB5-1DDF-4482-87DD-8253501BA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0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ic Banking and CRA Connection_  Financial Capability! 2019-05-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Hardiman, Janelle (DOB)</dc:creator>
  <cp:lastModifiedBy>Hardiman, Janelle (DOB)</cp:lastModifiedBy>
  <cp:revision>1</cp:revision>
  <dcterms:created xsi:type="dcterms:W3CDTF">2019-05-20T13:00:05Z</dcterms:created>
  <dcterms:modified xsi:type="dcterms:W3CDTF">2019-05-20T13:00:37Z</dcterms:modified>
</cp:coreProperties>
</file>