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3.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4.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5" r:id="rId5"/>
    <p:sldMasterId id="2147483724" r:id="rId6"/>
    <p:sldMasterId id="2147483769" r:id="rId7"/>
    <p:sldMasterId id="2147483775" r:id="rId8"/>
  </p:sldMasterIdLst>
  <p:notesMasterIdLst>
    <p:notesMasterId r:id="rId41"/>
  </p:notesMasterIdLst>
  <p:sldIdLst>
    <p:sldId id="2377" r:id="rId9"/>
    <p:sldId id="785" r:id="rId10"/>
    <p:sldId id="2409" r:id="rId11"/>
    <p:sldId id="2410" r:id="rId12"/>
    <p:sldId id="2412" r:id="rId13"/>
    <p:sldId id="2413" r:id="rId14"/>
    <p:sldId id="2414" r:id="rId15"/>
    <p:sldId id="2415" r:id="rId16"/>
    <p:sldId id="2416" r:id="rId17"/>
    <p:sldId id="2417" r:id="rId18"/>
    <p:sldId id="2419" r:id="rId19"/>
    <p:sldId id="7219" r:id="rId20"/>
    <p:sldId id="7220" r:id="rId21"/>
    <p:sldId id="2420" r:id="rId22"/>
    <p:sldId id="2425" r:id="rId23"/>
    <p:sldId id="2421" r:id="rId24"/>
    <p:sldId id="2424" r:id="rId25"/>
    <p:sldId id="2422" r:id="rId26"/>
    <p:sldId id="2423" r:id="rId27"/>
    <p:sldId id="7215" r:id="rId28"/>
    <p:sldId id="256" r:id="rId29"/>
    <p:sldId id="272" r:id="rId30"/>
    <p:sldId id="266" r:id="rId31"/>
    <p:sldId id="267" r:id="rId32"/>
    <p:sldId id="268" r:id="rId33"/>
    <p:sldId id="269" r:id="rId34"/>
    <p:sldId id="270" r:id="rId35"/>
    <p:sldId id="271" r:id="rId36"/>
    <p:sldId id="7216" r:id="rId37"/>
    <p:sldId id="514" r:id="rId38"/>
    <p:sldId id="7217" r:id="rId39"/>
    <p:sldId id="7218" r:id="rId40"/>
  </p:sldIdLst>
  <p:sldSz cx="12192000" cy="6858000"/>
  <p:notesSz cx="6858000" cy="9144000"/>
  <p:custDataLst>
    <p:tags r:id="rId4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BB9A1F-C950-E799-5638-8EF504D65F48}" name="Bowler, Morgan (ENE)" initials="MB" userId="S::Morgan.Bowler@mass.gov::53461adc-0dd5-4a0e-a262-2ac27c9b3279" providerId="AD"/>
  <p188:author id="{06D78648-A5EF-3F34-7A15-C9FFB6B5B39D}" name="Zrzavy, Arianna (ENE)" initials="AZ" userId="S::Arianna.Zrzavy@mass.gov::ec233688-fa39-44e8-ba1f-6bc6425294ee" providerId="AD"/>
  <p188:author id="{929E3DA7-2A97-8557-AB7E-368D880DB56E}" name="Wolfe, Julia (OSD)" initials="JW" userId="S::julia.wolfe@mass.gov::24ed5572-386e-42ee-a089-1baeaad97598" providerId="AD"/>
  <p188:author id="{32EC4AD0-8BDF-5E61-711F-0EF6AC76768B}" name="Stein, Miriam (OSD)" initials="" userId="S::miriam.stein@mass.gov::c33edab0-4a40-4622-b485-b0a7a0c3b6f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C55A11"/>
    <a:srgbClr val="4472C4"/>
    <a:srgbClr val="5482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tags" Target="tags/tag1.xml"/><Relationship Id="rId47"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presProps" Target="presProp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tableStyles" Target="tableStyles.xml"/><Relationship Id="rId20" Type="http://schemas.openxmlformats.org/officeDocument/2006/relationships/slide" Target="slides/slide12.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baseline="0">
                <a:effectLst/>
              </a:rPr>
              <a:t>Cumulative CO2 Emissions: Commercial Gas vs BPLE</a:t>
            </a:r>
            <a:endParaRPr lang="en-US" sz="1400">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'Results Graphics'!$B$59</c:f>
              <c:strCache>
                <c:ptCount val="1"/>
                <c:pt idx="0">
                  <c:v>ICE</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val>
            <c:numRef>
              <c:f>'Results Graphics'!$D$59:$K$59</c:f>
              <c:numCache>
                <c:formatCode>#,##0_);\(#,##0\)</c:formatCode>
                <c:ptCount val="8"/>
                <c:pt idx="0">
                  <c:v>42600.899688105725</c:v>
                </c:pt>
                <c:pt idx="1">
                  <c:v>85201.799376211449</c:v>
                </c:pt>
                <c:pt idx="2">
                  <c:v>127802.69906431717</c:v>
                </c:pt>
                <c:pt idx="3">
                  <c:v>170403.5987524229</c:v>
                </c:pt>
                <c:pt idx="4">
                  <c:v>213004.49844052864</c:v>
                </c:pt>
                <c:pt idx="5">
                  <c:v>255605.39812863438</c:v>
                </c:pt>
                <c:pt idx="6">
                  <c:v>298206.29781674012</c:v>
                </c:pt>
                <c:pt idx="7">
                  <c:v>340807.19750484586</c:v>
                </c:pt>
              </c:numCache>
            </c:numRef>
          </c:val>
          <c:smooth val="0"/>
          <c:extLst>
            <c:ext xmlns:c16="http://schemas.microsoft.com/office/drawing/2014/chart" uri="{C3380CC4-5D6E-409C-BE32-E72D297353CC}">
              <c16:uniqueId val="{00000000-0985-48B2-A61E-53261665762A}"/>
            </c:ext>
          </c:extLst>
        </c:ser>
        <c:ser>
          <c:idx val="1"/>
          <c:order val="1"/>
          <c:tx>
            <c:strRef>
              <c:f>'Results Graphics'!$B$60</c:f>
              <c:strCache>
                <c:ptCount val="1"/>
                <c:pt idx="0">
                  <c:v>BPLE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val>
            <c:numRef>
              <c:f>'Results Graphics'!$D$60:$K$60</c:f>
              <c:numCache>
                <c:formatCode>#,##0_);\(#,##0\)</c:formatCode>
                <c:ptCount val="8"/>
                <c:pt idx="0">
                  <c:v>7111.1489361702088</c:v>
                </c:pt>
                <c:pt idx="1">
                  <c:v>14222.297872340418</c:v>
                </c:pt>
                <c:pt idx="2">
                  <c:v>21333.446808510627</c:v>
                </c:pt>
                <c:pt idx="3">
                  <c:v>28444.595744680835</c:v>
                </c:pt>
                <c:pt idx="4">
                  <c:v>35555.744680851043</c:v>
                </c:pt>
                <c:pt idx="5">
                  <c:v>42666.893617021255</c:v>
                </c:pt>
                <c:pt idx="6">
                  <c:v>49778.042553191466</c:v>
                </c:pt>
                <c:pt idx="7">
                  <c:v>56889.191489361678</c:v>
                </c:pt>
              </c:numCache>
            </c:numRef>
          </c:val>
          <c:smooth val="0"/>
          <c:extLst>
            <c:ext xmlns:c16="http://schemas.microsoft.com/office/drawing/2014/chart" uri="{C3380CC4-5D6E-409C-BE32-E72D297353CC}">
              <c16:uniqueId val="{00000001-0985-48B2-A61E-53261665762A}"/>
            </c:ext>
          </c:extLst>
        </c:ser>
        <c:dLbls>
          <c:showLegendKey val="0"/>
          <c:showVal val="0"/>
          <c:showCatName val="0"/>
          <c:showSerName val="0"/>
          <c:showPercent val="0"/>
          <c:showBubbleSize val="0"/>
        </c:dLbls>
        <c:marker val="1"/>
        <c:smooth val="0"/>
        <c:axId val="809579608"/>
        <c:axId val="1511158944"/>
      </c:lineChart>
      <c:catAx>
        <c:axId val="809579608"/>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11158944"/>
        <c:crosses val="autoZero"/>
        <c:auto val="1"/>
        <c:lblAlgn val="ctr"/>
        <c:lblOffset val="100"/>
        <c:noMultiLvlLbl val="0"/>
      </c:catAx>
      <c:valAx>
        <c:axId val="15111589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CO2 Emissions (lbs)</a:t>
                </a:r>
              </a:p>
            </c:rich>
          </c:tx>
          <c:layout>
            <c:manualLayout>
              <c:xMode val="edge"/>
              <c:yMode val="edge"/>
              <c:x val="1.3104013104013105E-2"/>
              <c:y val="0.24421119702828878"/>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_);\(#,##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95796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baseline="0">
                <a:effectLst/>
              </a:rPr>
              <a:t>Cumulative CO2 Emissions: Commercial Gas vs BPLE</a:t>
            </a:r>
            <a:endParaRPr lang="en-US" sz="1400">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'Results Graphics'!$B$59</c:f>
              <c:strCache>
                <c:ptCount val="1"/>
                <c:pt idx="0">
                  <c:v>ICE</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val>
            <c:numRef>
              <c:f>'Results Graphics'!$D$59:$K$59</c:f>
              <c:numCache>
                <c:formatCode>#,##0_);\(#,##0\)</c:formatCode>
                <c:ptCount val="8"/>
                <c:pt idx="0">
                  <c:v>6338.7039647577094</c:v>
                </c:pt>
                <c:pt idx="1">
                  <c:v>12677.407929515419</c:v>
                </c:pt>
                <c:pt idx="2">
                  <c:v>19016.111894273126</c:v>
                </c:pt>
                <c:pt idx="3">
                  <c:v>25354.815859030838</c:v>
                </c:pt>
                <c:pt idx="4">
                  <c:v>31693.519823788549</c:v>
                </c:pt>
                <c:pt idx="5">
                  <c:v>38032.22378854626</c:v>
                </c:pt>
                <c:pt idx="6">
                  <c:v>44370.927753303971</c:v>
                </c:pt>
                <c:pt idx="7">
                  <c:v>50709.631718061682</c:v>
                </c:pt>
              </c:numCache>
            </c:numRef>
          </c:val>
          <c:smooth val="0"/>
          <c:extLst>
            <c:ext xmlns:c16="http://schemas.microsoft.com/office/drawing/2014/chart" uri="{C3380CC4-5D6E-409C-BE32-E72D297353CC}">
              <c16:uniqueId val="{00000000-6828-423D-AE84-0D92BAD2C9BF}"/>
            </c:ext>
          </c:extLst>
        </c:ser>
        <c:ser>
          <c:idx val="1"/>
          <c:order val="1"/>
          <c:tx>
            <c:strRef>
              <c:f>'Results Graphics'!$B$60</c:f>
              <c:strCache>
                <c:ptCount val="1"/>
                <c:pt idx="0">
                  <c:v>BPLE</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val>
            <c:numRef>
              <c:f>'Results Graphics'!$D$60:$K$60</c:f>
              <c:numCache>
                <c:formatCode>#,##0_);\(#,##0\)</c:formatCode>
                <c:ptCount val="8"/>
                <c:pt idx="0">
                  <c:v>145.77855319148927</c:v>
                </c:pt>
                <c:pt idx="1">
                  <c:v>291.55710638297853</c:v>
                </c:pt>
                <c:pt idx="2">
                  <c:v>437.3356595744678</c:v>
                </c:pt>
                <c:pt idx="3">
                  <c:v>583.11421276595706</c:v>
                </c:pt>
                <c:pt idx="4">
                  <c:v>728.89276595744627</c:v>
                </c:pt>
                <c:pt idx="5">
                  <c:v>874.67131914893548</c:v>
                </c:pt>
                <c:pt idx="6">
                  <c:v>1020.4498723404247</c:v>
                </c:pt>
                <c:pt idx="7">
                  <c:v>1166.2284255319139</c:v>
                </c:pt>
              </c:numCache>
            </c:numRef>
          </c:val>
          <c:smooth val="0"/>
          <c:extLst>
            <c:ext xmlns:c16="http://schemas.microsoft.com/office/drawing/2014/chart" uri="{C3380CC4-5D6E-409C-BE32-E72D297353CC}">
              <c16:uniqueId val="{00000001-6828-423D-AE84-0D92BAD2C9BF}"/>
            </c:ext>
          </c:extLst>
        </c:ser>
        <c:dLbls>
          <c:showLegendKey val="0"/>
          <c:showVal val="0"/>
          <c:showCatName val="0"/>
          <c:showSerName val="0"/>
          <c:showPercent val="0"/>
          <c:showBubbleSize val="0"/>
        </c:dLbls>
        <c:marker val="1"/>
        <c:smooth val="0"/>
        <c:axId val="809579608"/>
        <c:axId val="1511158944"/>
      </c:lineChart>
      <c:catAx>
        <c:axId val="809579608"/>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11158944"/>
        <c:crosses val="autoZero"/>
        <c:auto val="1"/>
        <c:lblAlgn val="ctr"/>
        <c:lblOffset val="100"/>
        <c:noMultiLvlLbl val="0"/>
      </c:catAx>
      <c:valAx>
        <c:axId val="15111589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CO2 Emissions (lbs)</a:t>
                </a:r>
              </a:p>
            </c:rich>
          </c:tx>
          <c:layout>
            <c:manualLayout>
              <c:xMode val="edge"/>
              <c:yMode val="edge"/>
              <c:x val="1.3104013104013105E-2"/>
              <c:y val="0.24421119702828878"/>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_);\(#,##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95796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825EA5-BE6F-4E24-BFBF-FBDA8CF6393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B3598EBA-F0BE-4D93-AF91-C75C78837BBB}">
      <dgm:prSet phldrT="[Text]" phldr="0"/>
      <dgm:spPr/>
      <dgm:t>
        <a:bodyPr/>
        <a:lstStyle/>
        <a:p>
          <a:pPr>
            <a:lnSpc>
              <a:spcPct val="114000"/>
            </a:lnSpc>
          </a:pPr>
          <a:r>
            <a:rPr lang="en-US" b="1" dirty="0">
              <a:solidFill>
                <a:schemeClr val="tx1"/>
              </a:solidFill>
            </a:rPr>
            <a:t>Environmental</a:t>
          </a:r>
        </a:p>
      </dgm:t>
      <dgm:extLst>
        <a:ext uri="{E40237B7-FDA0-4F09-8148-C483321AD2D9}">
          <dgm14:cNvPr xmlns:dgm14="http://schemas.microsoft.com/office/drawing/2010/diagram" id="0" name="" descr="&quot;Environmental&quot; header"/>
        </a:ext>
      </dgm:extLst>
    </dgm:pt>
    <dgm:pt modelId="{D79D6574-98B5-44C5-8283-782C2F2550F0}" type="parTrans" cxnId="{1ECF1B41-41DC-416E-A482-9A3F409A2B0D}">
      <dgm:prSet/>
      <dgm:spPr/>
      <dgm:t>
        <a:bodyPr/>
        <a:lstStyle/>
        <a:p>
          <a:pPr>
            <a:lnSpc>
              <a:spcPct val="114000"/>
            </a:lnSpc>
          </a:pPr>
          <a:endParaRPr lang="en-US"/>
        </a:p>
      </dgm:t>
    </dgm:pt>
    <dgm:pt modelId="{C1EA1919-0F37-431B-B690-28FD0811F258}" type="sibTrans" cxnId="{1ECF1B41-41DC-416E-A482-9A3F409A2B0D}">
      <dgm:prSet/>
      <dgm:spPr/>
      <dgm:t>
        <a:bodyPr/>
        <a:lstStyle/>
        <a:p>
          <a:pPr>
            <a:lnSpc>
              <a:spcPct val="114000"/>
            </a:lnSpc>
          </a:pPr>
          <a:endParaRPr lang="en-US"/>
        </a:p>
      </dgm:t>
    </dgm:pt>
    <dgm:pt modelId="{2365B4EF-0025-483C-AD79-C0A9A00CD530}">
      <dgm:prSet phldrT="[Text]" phldr="0"/>
      <dgm:spPr/>
      <dgm:t>
        <a:bodyPr/>
        <a:lstStyle/>
        <a:p>
          <a:pPr>
            <a:lnSpc>
              <a:spcPct val="114000"/>
            </a:lnSpc>
          </a:pPr>
          <a:r>
            <a:rPr lang="en-US" dirty="0"/>
            <a:t>Decarbonization</a:t>
          </a:r>
        </a:p>
      </dgm:t>
      <dgm:extLst>
        <a:ext uri="{E40237B7-FDA0-4F09-8148-C483321AD2D9}">
          <dgm14:cNvPr xmlns:dgm14="http://schemas.microsoft.com/office/drawing/2010/diagram" id="0" name="" descr="A bulleted list with &quot;Decarbonization, Zero Pollutants, and Cleaner Air.&quot;"/>
        </a:ext>
      </dgm:extLst>
    </dgm:pt>
    <dgm:pt modelId="{958FFDAC-9ED6-4859-9087-127EE3074C71}" type="parTrans" cxnId="{6A0341A2-1ADE-4294-8DAD-1B194A077328}">
      <dgm:prSet/>
      <dgm:spPr/>
      <dgm:t>
        <a:bodyPr/>
        <a:lstStyle/>
        <a:p>
          <a:pPr>
            <a:lnSpc>
              <a:spcPct val="114000"/>
            </a:lnSpc>
          </a:pPr>
          <a:endParaRPr lang="en-US"/>
        </a:p>
      </dgm:t>
    </dgm:pt>
    <dgm:pt modelId="{41CDDC2E-6462-4C95-A958-1FF66D8F55EE}" type="sibTrans" cxnId="{6A0341A2-1ADE-4294-8DAD-1B194A077328}">
      <dgm:prSet/>
      <dgm:spPr/>
      <dgm:t>
        <a:bodyPr/>
        <a:lstStyle/>
        <a:p>
          <a:pPr>
            <a:lnSpc>
              <a:spcPct val="114000"/>
            </a:lnSpc>
          </a:pPr>
          <a:endParaRPr lang="en-US"/>
        </a:p>
      </dgm:t>
    </dgm:pt>
    <dgm:pt modelId="{C17CF9CB-1446-4CED-BCD0-C17E41A0DE8E}">
      <dgm:prSet phldrT="[Text]" phldr="0"/>
      <dgm:spPr/>
      <dgm:t>
        <a:bodyPr/>
        <a:lstStyle/>
        <a:p>
          <a:pPr>
            <a:lnSpc>
              <a:spcPct val="114000"/>
            </a:lnSpc>
          </a:pPr>
          <a:r>
            <a:rPr lang="en-US"/>
            <a:t>Zero Pollutants</a:t>
          </a:r>
        </a:p>
      </dgm:t>
    </dgm:pt>
    <dgm:pt modelId="{09BA5AD9-82C6-44EF-95DE-613C1AA47CB7}" type="parTrans" cxnId="{56D89013-F89B-4A4B-936E-B1DCB89E0E24}">
      <dgm:prSet/>
      <dgm:spPr/>
      <dgm:t>
        <a:bodyPr/>
        <a:lstStyle/>
        <a:p>
          <a:pPr>
            <a:lnSpc>
              <a:spcPct val="114000"/>
            </a:lnSpc>
          </a:pPr>
          <a:endParaRPr lang="en-US"/>
        </a:p>
      </dgm:t>
    </dgm:pt>
    <dgm:pt modelId="{6E8E7972-92E5-48B1-8A3E-79D1AE915336}" type="sibTrans" cxnId="{56D89013-F89B-4A4B-936E-B1DCB89E0E24}">
      <dgm:prSet/>
      <dgm:spPr/>
      <dgm:t>
        <a:bodyPr/>
        <a:lstStyle/>
        <a:p>
          <a:pPr>
            <a:lnSpc>
              <a:spcPct val="114000"/>
            </a:lnSpc>
          </a:pPr>
          <a:endParaRPr lang="en-US"/>
        </a:p>
      </dgm:t>
    </dgm:pt>
    <dgm:pt modelId="{03FC2450-4ABC-4E73-80FE-9D704B54E0E8}">
      <dgm:prSet phldrT="[Text]" phldr="0"/>
      <dgm:spPr/>
      <dgm:t>
        <a:bodyPr/>
        <a:lstStyle/>
        <a:p>
          <a:pPr>
            <a:lnSpc>
              <a:spcPct val="114000"/>
            </a:lnSpc>
          </a:pPr>
          <a:r>
            <a:rPr lang="en-US" b="1" dirty="0">
              <a:solidFill>
                <a:schemeClr val="tx1"/>
              </a:solidFill>
            </a:rPr>
            <a:t>Human Health</a:t>
          </a:r>
        </a:p>
      </dgm:t>
      <dgm:extLst>
        <a:ext uri="{E40237B7-FDA0-4F09-8148-C483321AD2D9}">
          <dgm14:cNvPr xmlns:dgm14="http://schemas.microsoft.com/office/drawing/2010/diagram" id="0" name="" descr="&quot;Human Health&quot; header"/>
        </a:ext>
      </dgm:extLst>
    </dgm:pt>
    <dgm:pt modelId="{87BCB480-D79C-4CBC-9C15-2ABE780361FB}" type="parTrans" cxnId="{34351429-9BE3-4987-A064-557C3CE3A63B}">
      <dgm:prSet/>
      <dgm:spPr/>
      <dgm:t>
        <a:bodyPr/>
        <a:lstStyle/>
        <a:p>
          <a:pPr>
            <a:lnSpc>
              <a:spcPct val="114000"/>
            </a:lnSpc>
          </a:pPr>
          <a:endParaRPr lang="en-US"/>
        </a:p>
      </dgm:t>
    </dgm:pt>
    <dgm:pt modelId="{02303BAB-B19E-4BCF-8C69-A6822C8A4987}" type="sibTrans" cxnId="{34351429-9BE3-4987-A064-557C3CE3A63B}">
      <dgm:prSet/>
      <dgm:spPr/>
      <dgm:t>
        <a:bodyPr/>
        <a:lstStyle/>
        <a:p>
          <a:pPr>
            <a:lnSpc>
              <a:spcPct val="114000"/>
            </a:lnSpc>
          </a:pPr>
          <a:endParaRPr lang="en-US"/>
        </a:p>
      </dgm:t>
    </dgm:pt>
    <dgm:pt modelId="{BC0A3B6E-BB70-4807-AD2E-E34561D8C461}">
      <dgm:prSet phldrT="[Text]" phldr="0"/>
      <dgm:spPr/>
      <dgm:t>
        <a:bodyPr/>
        <a:lstStyle/>
        <a:p>
          <a:pPr>
            <a:lnSpc>
              <a:spcPct val="114000"/>
            </a:lnSpc>
          </a:pPr>
          <a:r>
            <a:rPr lang="en-US" dirty="0"/>
            <a:t>Quieter</a:t>
          </a:r>
        </a:p>
      </dgm:t>
      <dgm:extLst>
        <a:ext uri="{E40237B7-FDA0-4F09-8148-C483321AD2D9}">
          <dgm14:cNvPr xmlns:dgm14="http://schemas.microsoft.com/office/drawing/2010/diagram" id="0" name="" descr="A bulleted list with, &quot;Quieter, Smoother, and Zero Direct Emissions&quot;"/>
        </a:ext>
      </dgm:extLst>
    </dgm:pt>
    <dgm:pt modelId="{BD36D4CD-46A6-45FA-B4C4-BD92CB2529D9}" type="parTrans" cxnId="{3D3CF3D1-873F-4D8A-87A2-EBBDAAD820DC}">
      <dgm:prSet/>
      <dgm:spPr/>
      <dgm:t>
        <a:bodyPr/>
        <a:lstStyle/>
        <a:p>
          <a:pPr>
            <a:lnSpc>
              <a:spcPct val="114000"/>
            </a:lnSpc>
          </a:pPr>
          <a:endParaRPr lang="en-US"/>
        </a:p>
      </dgm:t>
    </dgm:pt>
    <dgm:pt modelId="{B53BBB93-8596-4689-BB3F-CEC2E9D8E637}" type="sibTrans" cxnId="{3D3CF3D1-873F-4D8A-87A2-EBBDAAD820DC}">
      <dgm:prSet/>
      <dgm:spPr/>
      <dgm:t>
        <a:bodyPr/>
        <a:lstStyle/>
        <a:p>
          <a:pPr>
            <a:lnSpc>
              <a:spcPct val="114000"/>
            </a:lnSpc>
          </a:pPr>
          <a:endParaRPr lang="en-US"/>
        </a:p>
      </dgm:t>
    </dgm:pt>
    <dgm:pt modelId="{D9351CCC-F49B-4EEF-9C13-2D2183A380F1}">
      <dgm:prSet phldrT="[Text]" phldr="0"/>
      <dgm:spPr/>
      <dgm:t>
        <a:bodyPr/>
        <a:lstStyle/>
        <a:p>
          <a:pPr>
            <a:lnSpc>
              <a:spcPct val="114000"/>
            </a:lnSpc>
          </a:pPr>
          <a:r>
            <a:rPr lang="en-US" dirty="0"/>
            <a:t>Smoother</a:t>
          </a:r>
        </a:p>
      </dgm:t>
    </dgm:pt>
    <dgm:pt modelId="{213E8710-AA2F-4892-BBF5-26605C24F953}" type="parTrans" cxnId="{CFCF27A9-C46C-46D2-87F0-C346D8D50FAA}">
      <dgm:prSet/>
      <dgm:spPr/>
      <dgm:t>
        <a:bodyPr/>
        <a:lstStyle/>
        <a:p>
          <a:pPr>
            <a:lnSpc>
              <a:spcPct val="114000"/>
            </a:lnSpc>
          </a:pPr>
          <a:endParaRPr lang="en-US"/>
        </a:p>
      </dgm:t>
    </dgm:pt>
    <dgm:pt modelId="{F987E4F2-D004-4E40-B985-75FB067B8561}" type="sibTrans" cxnId="{CFCF27A9-C46C-46D2-87F0-C346D8D50FAA}">
      <dgm:prSet/>
      <dgm:spPr/>
      <dgm:t>
        <a:bodyPr/>
        <a:lstStyle/>
        <a:p>
          <a:pPr>
            <a:lnSpc>
              <a:spcPct val="114000"/>
            </a:lnSpc>
          </a:pPr>
          <a:endParaRPr lang="en-US"/>
        </a:p>
      </dgm:t>
    </dgm:pt>
    <dgm:pt modelId="{1C5FB7BD-E02D-4DE5-9C87-9061B05E70AC}">
      <dgm:prSet phldrT="[Text]" phldr="0"/>
      <dgm:spPr/>
      <dgm:t>
        <a:bodyPr/>
        <a:lstStyle/>
        <a:p>
          <a:pPr>
            <a:lnSpc>
              <a:spcPct val="114000"/>
            </a:lnSpc>
          </a:pPr>
          <a:r>
            <a:rPr lang="en-US" b="1" dirty="0">
              <a:solidFill>
                <a:schemeClr val="tx1"/>
              </a:solidFill>
            </a:rPr>
            <a:t>Financial</a:t>
          </a:r>
        </a:p>
      </dgm:t>
      <dgm:extLst>
        <a:ext uri="{E40237B7-FDA0-4F09-8148-C483321AD2D9}">
          <dgm14:cNvPr xmlns:dgm14="http://schemas.microsoft.com/office/drawing/2010/diagram" id="0" name="" descr="&quot;Financial&quot; header"/>
        </a:ext>
      </dgm:extLst>
    </dgm:pt>
    <dgm:pt modelId="{3B71B250-9FB0-428B-BDE9-0569BA18373A}" type="parTrans" cxnId="{88028FF4-2AD7-497F-B693-CA800B64D468}">
      <dgm:prSet/>
      <dgm:spPr/>
      <dgm:t>
        <a:bodyPr/>
        <a:lstStyle/>
        <a:p>
          <a:pPr>
            <a:lnSpc>
              <a:spcPct val="114000"/>
            </a:lnSpc>
          </a:pPr>
          <a:endParaRPr lang="en-US"/>
        </a:p>
      </dgm:t>
    </dgm:pt>
    <dgm:pt modelId="{8C8BE4BA-95D6-4770-8DD8-66825626954F}" type="sibTrans" cxnId="{88028FF4-2AD7-497F-B693-CA800B64D468}">
      <dgm:prSet/>
      <dgm:spPr/>
      <dgm:t>
        <a:bodyPr/>
        <a:lstStyle/>
        <a:p>
          <a:pPr>
            <a:lnSpc>
              <a:spcPct val="114000"/>
            </a:lnSpc>
          </a:pPr>
          <a:endParaRPr lang="en-US"/>
        </a:p>
      </dgm:t>
    </dgm:pt>
    <dgm:pt modelId="{BB245C03-065B-4DC2-919C-FA33CF00B12E}">
      <dgm:prSet phldrT="[Text]" phldr="0"/>
      <dgm:spPr/>
      <dgm:t>
        <a:bodyPr/>
        <a:lstStyle/>
        <a:p>
          <a:pPr>
            <a:lnSpc>
              <a:spcPct val="114000"/>
            </a:lnSpc>
          </a:pPr>
          <a:r>
            <a:rPr lang="en-US" dirty="0"/>
            <a:t>Reduced fuel costs</a:t>
          </a:r>
        </a:p>
      </dgm:t>
      <dgm:extLst>
        <a:ext uri="{E40237B7-FDA0-4F09-8148-C483321AD2D9}">
          <dgm14:cNvPr xmlns:dgm14="http://schemas.microsoft.com/office/drawing/2010/diagram" id="0" name="" descr="Bulleted list with, &quot;Reduced fuel costs and reduced maintenance costs&quot;"/>
        </a:ext>
      </dgm:extLst>
    </dgm:pt>
    <dgm:pt modelId="{0D63CABE-50CB-497E-B108-C5CE38EFD431}" type="parTrans" cxnId="{58EC67E6-D2F7-4B41-AB52-8700AFDEE85D}">
      <dgm:prSet/>
      <dgm:spPr/>
      <dgm:t>
        <a:bodyPr/>
        <a:lstStyle/>
        <a:p>
          <a:pPr>
            <a:lnSpc>
              <a:spcPct val="114000"/>
            </a:lnSpc>
          </a:pPr>
          <a:endParaRPr lang="en-US"/>
        </a:p>
      </dgm:t>
    </dgm:pt>
    <dgm:pt modelId="{C83026D1-2C54-4B79-B2F2-FC5AB34EAF3A}" type="sibTrans" cxnId="{58EC67E6-D2F7-4B41-AB52-8700AFDEE85D}">
      <dgm:prSet/>
      <dgm:spPr/>
      <dgm:t>
        <a:bodyPr/>
        <a:lstStyle/>
        <a:p>
          <a:pPr>
            <a:lnSpc>
              <a:spcPct val="114000"/>
            </a:lnSpc>
          </a:pPr>
          <a:endParaRPr lang="en-US"/>
        </a:p>
      </dgm:t>
    </dgm:pt>
    <dgm:pt modelId="{A29084D8-1310-4F6E-ACB7-466A27F12EB6}">
      <dgm:prSet phldrT="[Text]" phldr="0"/>
      <dgm:spPr/>
      <dgm:t>
        <a:bodyPr/>
        <a:lstStyle/>
        <a:p>
          <a:pPr>
            <a:lnSpc>
              <a:spcPct val="114000"/>
            </a:lnSpc>
          </a:pPr>
          <a:r>
            <a:rPr lang="en-US"/>
            <a:t>Reduced maintenance costs</a:t>
          </a:r>
        </a:p>
      </dgm:t>
    </dgm:pt>
    <dgm:pt modelId="{11ADAD48-1D87-4C68-9646-D190417347C6}" type="parTrans" cxnId="{027D7876-41A2-41E8-BE83-8BF7CF7E2BDA}">
      <dgm:prSet/>
      <dgm:spPr/>
      <dgm:t>
        <a:bodyPr/>
        <a:lstStyle/>
        <a:p>
          <a:pPr>
            <a:lnSpc>
              <a:spcPct val="114000"/>
            </a:lnSpc>
          </a:pPr>
          <a:endParaRPr lang="en-US"/>
        </a:p>
      </dgm:t>
    </dgm:pt>
    <dgm:pt modelId="{C67570DB-8F55-4590-9BC2-C8E3607F6B7A}" type="sibTrans" cxnId="{027D7876-41A2-41E8-BE83-8BF7CF7E2BDA}">
      <dgm:prSet/>
      <dgm:spPr/>
      <dgm:t>
        <a:bodyPr/>
        <a:lstStyle/>
        <a:p>
          <a:pPr>
            <a:lnSpc>
              <a:spcPct val="114000"/>
            </a:lnSpc>
          </a:pPr>
          <a:endParaRPr lang="en-US"/>
        </a:p>
      </dgm:t>
    </dgm:pt>
    <dgm:pt modelId="{33C55E0A-1E9E-41DC-9B99-AFBAB8B0F264}">
      <dgm:prSet phldrT="[Text]" phldr="0"/>
      <dgm:spPr/>
      <dgm:t>
        <a:bodyPr/>
        <a:lstStyle/>
        <a:p>
          <a:pPr>
            <a:lnSpc>
              <a:spcPct val="114000"/>
            </a:lnSpc>
          </a:pPr>
          <a:r>
            <a:rPr lang="en-US"/>
            <a:t>Cleaner Air</a:t>
          </a:r>
        </a:p>
      </dgm:t>
    </dgm:pt>
    <dgm:pt modelId="{6E6E2137-13A0-4EC4-8D6A-4C43AF013501}" type="parTrans" cxnId="{52610DF1-35BE-4E1E-B129-15C6698A38BE}">
      <dgm:prSet/>
      <dgm:spPr/>
      <dgm:t>
        <a:bodyPr/>
        <a:lstStyle/>
        <a:p>
          <a:pPr>
            <a:lnSpc>
              <a:spcPct val="114000"/>
            </a:lnSpc>
          </a:pPr>
          <a:endParaRPr lang="en-US"/>
        </a:p>
      </dgm:t>
    </dgm:pt>
    <dgm:pt modelId="{106C641A-D283-40FA-83E7-E5E2504969CD}" type="sibTrans" cxnId="{52610DF1-35BE-4E1E-B129-15C6698A38BE}">
      <dgm:prSet/>
      <dgm:spPr/>
      <dgm:t>
        <a:bodyPr/>
        <a:lstStyle/>
        <a:p>
          <a:pPr>
            <a:lnSpc>
              <a:spcPct val="114000"/>
            </a:lnSpc>
          </a:pPr>
          <a:endParaRPr lang="en-US"/>
        </a:p>
      </dgm:t>
    </dgm:pt>
    <dgm:pt modelId="{0485BE51-0732-4BF8-BBD9-3935FD7E3452}">
      <dgm:prSet phldrT="[Text]" phldr="0"/>
      <dgm:spPr/>
      <dgm:t>
        <a:bodyPr/>
        <a:lstStyle/>
        <a:p>
          <a:pPr>
            <a:lnSpc>
              <a:spcPct val="114000"/>
            </a:lnSpc>
          </a:pPr>
          <a:r>
            <a:rPr lang="en-US" dirty="0"/>
            <a:t>Zero direct emissions</a:t>
          </a:r>
        </a:p>
      </dgm:t>
    </dgm:pt>
    <dgm:pt modelId="{F07A4FF9-46BF-4A7E-A69A-D552DC27B18B}" type="parTrans" cxnId="{33B3861A-6257-46BC-9E9C-8EA5320CB625}">
      <dgm:prSet/>
      <dgm:spPr/>
      <dgm:t>
        <a:bodyPr/>
        <a:lstStyle/>
        <a:p>
          <a:pPr>
            <a:lnSpc>
              <a:spcPct val="114000"/>
            </a:lnSpc>
          </a:pPr>
          <a:endParaRPr lang="en-US"/>
        </a:p>
      </dgm:t>
    </dgm:pt>
    <dgm:pt modelId="{34429B4F-DACD-4C70-963E-92C088213DF1}" type="sibTrans" cxnId="{33B3861A-6257-46BC-9E9C-8EA5320CB625}">
      <dgm:prSet/>
      <dgm:spPr/>
      <dgm:t>
        <a:bodyPr/>
        <a:lstStyle/>
        <a:p>
          <a:pPr>
            <a:lnSpc>
              <a:spcPct val="114000"/>
            </a:lnSpc>
          </a:pPr>
          <a:endParaRPr lang="en-US"/>
        </a:p>
      </dgm:t>
    </dgm:pt>
    <dgm:pt modelId="{39A8F428-DCB8-4197-A84F-38975B09E099}" type="pres">
      <dgm:prSet presAssocID="{F7825EA5-BE6F-4E24-BFBF-FBDA8CF63931}" presName="Name0" presStyleCnt="0">
        <dgm:presLayoutVars>
          <dgm:dir/>
          <dgm:animLvl val="lvl"/>
          <dgm:resizeHandles val="exact"/>
        </dgm:presLayoutVars>
      </dgm:prSet>
      <dgm:spPr/>
    </dgm:pt>
    <dgm:pt modelId="{2E9EAF8E-A15B-4EB3-8D0A-F8C5E3FA3D2E}" type="pres">
      <dgm:prSet presAssocID="{B3598EBA-F0BE-4D93-AF91-C75C78837BBB}" presName="composite" presStyleCnt="0"/>
      <dgm:spPr/>
    </dgm:pt>
    <dgm:pt modelId="{EA8715E5-9FF8-48F4-AC8E-F6A06BB382AD}" type="pres">
      <dgm:prSet presAssocID="{B3598EBA-F0BE-4D93-AF91-C75C78837BBB}" presName="parTx" presStyleLbl="alignNode1" presStyleIdx="0" presStyleCnt="3">
        <dgm:presLayoutVars>
          <dgm:chMax val="0"/>
          <dgm:chPref val="0"/>
          <dgm:bulletEnabled val="1"/>
        </dgm:presLayoutVars>
      </dgm:prSet>
      <dgm:spPr/>
    </dgm:pt>
    <dgm:pt modelId="{76ABF23F-8A28-47B5-92EF-383B197EEEC5}" type="pres">
      <dgm:prSet presAssocID="{B3598EBA-F0BE-4D93-AF91-C75C78837BBB}" presName="desTx" presStyleLbl="alignAccFollowNode1" presStyleIdx="0" presStyleCnt="3">
        <dgm:presLayoutVars>
          <dgm:bulletEnabled val="1"/>
        </dgm:presLayoutVars>
      </dgm:prSet>
      <dgm:spPr/>
    </dgm:pt>
    <dgm:pt modelId="{89C03B3E-4138-4BF0-9914-AB99D555F84C}" type="pres">
      <dgm:prSet presAssocID="{C1EA1919-0F37-431B-B690-28FD0811F258}" presName="space" presStyleCnt="0"/>
      <dgm:spPr/>
    </dgm:pt>
    <dgm:pt modelId="{7E4027CD-3040-408B-807A-E97747F6E9A9}" type="pres">
      <dgm:prSet presAssocID="{03FC2450-4ABC-4E73-80FE-9D704B54E0E8}" presName="composite" presStyleCnt="0"/>
      <dgm:spPr/>
    </dgm:pt>
    <dgm:pt modelId="{602424ED-5058-4AA6-AF89-10FBCF15AB35}" type="pres">
      <dgm:prSet presAssocID="{03FC2450-4ABC-4E73-80FE-9D704B54E0E8}" presName="parTx" presStyleLbl="alignNode1" presStyleIdx="1" presStyleCnt="3">
        <dgm:presLayoutVars>
          <dgm:chMax val="0"/>
          <dgm:chPref val="0"/>
          <dgm:bulletEnabled val="1"/>
        </dgm:presLayoutVars>
      </dgm:prSet>
      <dgm:spPr/>
    </dgm:pt>
    <dgm:pt modelId="{BC45B012-BBA5-4710-BA96-2B74BFC495E8}" type="pres">
      <dgm:prSet presAssocID="{03FC2450-4ABC-4E73-80FE-9D704B54E0E8}" presName="desTx" presStyleLbl="alignAccFollowNode1" presStyleIdx="1" presStyleCnt="3">
        <dgm:presLayoutVars>
          <dgm:bulletEnabled val="1"/>
        </dgm:presLayoutVars>
      </dgm:prSet>
      <dgm:spPr/>
    </dgm:pt>
    <dgm:pt modelId="{D272FAEF-F985-47EB-8660-AC1E90C9B041}" type="pres">
      <dgm:prSet presAssocID="{02303BAB-B19E-4BCF-8C69-A6822C8A4987}" presName="space" presStyleCnt="0"/>
      <dgm:spPr/>
    </dgm:pt>
    <dgm:pt modelId="{5421E03A-5375-4C98-B2F7-891C115E972F}" type="pres">
      <dgm:prSet presAssocID="{1C5FB7BD-E02D-4DE5-9C87-9061B05E70AC}" presName="composite" presStyleCnt="0"/>
      <dgm:spPr/>
    </dgm:pt>
    <dgm:pt modelId="{CC4E49B6-F0AD-4E4E-978A-87EDFF5168B2}" type="pres">
      <dgm:prSet presAssocID="{1C5FB7BD-E02D-4DE5-9C87-9061B05E70AC}" presName="parTx" presStyleLbl="alignNode1" presStyleIdx="2" presStyleCnt="3">
        <dgm:presLayoutVars>
          <dgm:chMax val="0"/>
          <dgm:chPref val="0"/>
          <dgm:bulletEnabled val="1"/>
        </dgm:presLayoutVars>
      </dgm:prSet>
      <dgm:spPr/>
    </dgm:pt>
    <dgm:pt modelId="{03FC7718-2A91-4686-A3F2-F149767253FA}" type="pres">
      <dgm:prSet presAssocID="{1C5FB7BD-E02D-4DE5-9C87-9061B05E70AC}" presName="desTx" presStyleLbl="alignAccFollowNode1" presStyleIdx="2" presStyleCnt="3">
        <dgm:presLayoutVars>
          <dgm:bulletEnabled val="1"/>
        </dgm:presLayoutVars>
      </dgm:prSet>
      <dgm:spPr/>
    </dgm:pt>
  </dgm:ptLst>
  <dgm:cxnLst>
    <dgm:cxn modelId="{56D89013-F89B-4A4B-936E-B1DCB89E0E24}" srcId="{B3598EBA-F0BE-4D93-AF91-C75C78837BBB}" destId="{C17CF9CB-1446-4CED-BCD0-C17E41A0DE8E}" srcOrd="1" destOrd="0" parTransId="{09BA5AD9-82C6-44EF-95DE-613C1AA47CB7}" sibTransId="{6E8E7972-92E5-48B1-8A3E-79D1AE915336}"/>
    <dgm:cxn modelId="{33B3861A-6257-46BC-9E9C-8EA5320CB625}" srcId="{03FC2450-4ABC-4E73-80FE-9D704B54E0E8}" destId="{0485BE51-0732-4BF8-BBD9-3935FD7E3452}" srcOrd="2" destOrd="0" parTransId="{F07A4FF9-46BF-4A7E-A69A-D552DC27B18B}" sibTransId="{34429B4F-DACD-4C70-963E-92C088213DF1}"/>
    <dgm:cxn modelId="{6F8D6421-CABD-4937-9475-EE6F13E0C7EA}" type="presOf" srcId="{A29084D8-1310-4F6E-ACB7-466A27F12EB6}" destId="{03FC7718-2A91-4686-A3F2-F149767253FA}" srcOrd="0" destOrd="1" presId="urn:microsoft.com/office/officeart/2005/8/layout/hList1"/>
    <dgm:cxn modelId="{BF8F2622-52BE-4460-9E52-9E3BF53A401D}" type="presOf" srcId="{2365B4EF-0025-483C-AD79-C0A9A00CD530}" destId="{76ABF23F-8A28-47B5-92EF-383B197EEEC5}" srcOrd="0" destOrd="0" presId="urn:microsoft.com/office/officeart/2005/8/layout/hList1"/>
    <dgm:cxn modelId="{0D5BFC23-06E6-4B21-9878-206B53CA61D5}" type="presOf" srcId="{BB245C03-065B-4DC2-919C-FA33CF00B12E}" destId="{03FC7718-2A91-4686-A3F2-F149767253FA}" srcOrd="0" destOrd="0" presId="urn:microsoft.com/office/officeart/2005/8/layout/hList1"/>
    <dgm:cxn modelId="{34351429-9BE3-4987-A064-557C3CE3A63B}" srcId="{F7825EA5-BE6F-4E24-BFBF-FBDA8CF63931}" destId="{03FC2450-4ABC-4E73-80FE-9D704B54E0E8}" srcOrd="1" destOrd="0" parTransId="{87BCB480-D79C-4CBC-9C15-2ABE780361FB}" sibTransId="{02303BAB-B19E-4BCF-8C69-A6822C8A4987}"/>
    <dgm:cxn modelId="{1ECF1B41-41DC-416E-A482-9A3F409A2B0D}" srcId="{F7825EA5-BE6F-4E24-BFBF-FBDA8CF63931}" destId="{B3598EBA-F0BE-4D93-AF91-C75C78837BBB}" srcOrd="0" destOrd="0" parTransId="{D79D6574-98B5-44C5-8283-782C2F2550F0}" sibTransId="{C1EA1919-0F37-431B-B690-28FD0811F258}"/>
    <dgm:cxn modelId="{3B5E3A65-87E8-42BA-B2C5-C65F65A2C1DC}" type="presOf" srcId="{1C5FB7BD-E02D-4DE5-9C87-9061B05E70AC}" destId="{CC4E49B6-F0AD-4E4E-978A-87EDFF5168B2}" srcOrd="0" destOrd="0" presId="urn:microsoft.com/office/officeart/2005/8/layout/hList1"/>
    <dgm:cxn modelId="{C2DC124B-FFB6-49EB-96F6-631EE8716E96}" type="presOf" srcId="{C17CF9CB-1446-4CED-BCD0-C17E41A0DE8E}" destId="{76ABF23F-8A28-47B5-92EF-383B197EEEC5}" srcOrd="0" destOrd="1" presId="urn:microsoft.com/office/officeart/2005/8/layout/hList1"/>
    <dgm:cxn modelId="{4D812572-E7F2-49BF-9307-002E0BA3CF9F}" type="presOf" srcId="{0485BE51-0732-4BF8-BBD9-3935FD7E3452}" destId="{BC45B012-BBA5-4710-BA96-2B74BFC495E8}" srcOrd="0" destOrd="2" presId="urn:microsoft.com/office/officeart/2005/8/layout/hList1"/>
    <dgm:cxn modelId="{027D7876-41A2-41E8-BE83-8BF7CF7E2BDA}" srcId="{1C5FB7BD-E02D-4DE5-9C87-9061B05E70AC}" destId="{A29084D8-1310-4F6E-ACB7-466A27F12EB6}" srcOrd="1" destOrd="0" parTransId="{11ADAD48-1D87-4C68-9646-D190417347C6}" sibTransId="{C67570DB-8F55-4590-9BC2-C8E3607F6B7A}"/>
    <dgm:cxn modelId="{28BF8D88-8545-40A9-8C7E-7A209F4BCA39}" type="presOf" srcId="{33C55E0A-1E9E-41DC-9B99-AFBAB8B0F264}" destId="{76ABF23F-8A28-47B5-92EF-383B197EEEC5}" srcOrd="0" destOrd="2" presId="urn:microsoft.com/office/officeart/2005/8/layout/hList1"/>
    <dgm:cxn modelId="{60C51A96-4E86-4D66-980C-81AC4A971933}" type="presOf" srcId="{BC0A3B6E-BB70-4807-AD2E-E34561D8C461}" destId="{BC45B012-BBA5-4710-BA96-2B74BFC495E8}" srcOrd="0" destOrd="0" presId="urn:microsoft.com/office/officeart/2005/8/layout/hList1"/>
    <dgm:cxn modelId="{207AE097-1C6C-4EA9-A380-D3A806EE5340}" type="presOf" srcId="{03FC2450-4ABC-4E73-80FE-9D704B54E0E8}" destId="{602424ED-5058-4AA6-AF89-10FBCF15AB35}" srcOrd="0" destOrd="0" presId="urn:microsoft.com/office/officeart/2005/8/layout/hList1"/>
    <dgm:cxn modelId="{7E274A98-B629-41D3-9DD7-7264D91B4D2D}" type="presOf" srcId="{F7825EA5-BE6F-4E24-BFBF-FBDA8CF63931}" destId="{39A8F428-DCB8-4197-A84F-38975B09E099}" srcOrd="0" destOrd="0" presId="urn:microsoft.com/office/officeart/2005/8/layout/hList1"/>
    <dgm:cxn modelId="{6A0341A2-1ADE-4294-8DAD-1B194A077328}" srcId="{B3598EBA-F0BE-4D93-AF91-C75C78837BBB}" destId="{2365B4EF-0025-483C-AD79-C0A9A00CD530}" srcOrd="0" destOrd="0" parTransId="{958FFDAC-9ED6-4859-9087-127EE3074C71}" sibTransId="{41CDDC2E-6462-4C95-A958-1FF66D8F55EE}"/>
    <dgm:cxn modelId="{CFCF27A9-C46C-46D2-87F0-C346D8D50FAA}" srcId="{03FC2450-4ABC-4E73-80FE-9D704B54E0E8}" destId="{D9351CCC-F49B-4EEF-9C13-2D2183A380F1}" srcOrd="1" destOrd="0" parTransId="{213E8710-AA2F-4892-BBF5-26605C24F953}" sibTransId="{F987E4F2-D004-4E40-B985-75FB067B8561}"/>
    <dgm:cxn modelId="{E666F8AD-DBB3-4692-ACA0-65426FD554BB}" type="presOf" srcId="{B3598EBA-F0BE-4D93-AF91-C75C78837BBB}" destId="{EA8715E5-9FF8-48F4-AC8E-F6A06BB382AD}" srcOrd="0" destOrd="0" presId="urn:microsoft.com/office/officeart/2005/8/layout/hList1"/>
    <dgm:cxn modelId="{00CB6BBE-3CFA-414E-BF28-428C67F65087}" type="presOf" srcId="{D9351CCC-F49B-4EEF-9C13-2D2183A380F1}" destId="{BC45B012-BBA5-4710-BA96-2B74BFC495E8}" srcOrd="0" destOrd="1" presId="urn:microsoft.com/office/officeart/2005/8/layout/hList1"/>
    <dgm:cxn modelId="{3D3CF3D1-873F-4D8A-87A2-EBBDAAD820DC}" srcId="{03FC2450-4ABC-4E73-80FE-9D704B54E0E8}" destId="{BC0A3B6E-BB70-4807-AD2E-E34561D8C461}" srcOrd="0" destOrd="0" parTransId="{BD36D4CD-46A6-45FA-B4C4-BD92CB2529D9}" sibTransId="{B53BBB93-8596-4689-BB3F-CEC2E9D8E637}"/>
    <dgm:cxn modelId="{58EC67E6-D2F7-4B41-AB52-8700AFDEE85D}" srcId="{1C5FB7BD-E02D-4DE5-9C87-9061B05E70AC}" destId="{BB245C03-065B-4DC2-919C-FA33CF00B12E}" srcOrd="0" destOrd="0" parTransId="{0D63CABE-50CB-497E-B108-C5CE38EFD431}" sibTransId="{C83026D1-2C54-4B79-B2F2-FC5AB34EAF3A}"/>
    <dgm:cxn modelId="{52610DF1-35BE-4E1E-B129-15C6698A38BE}" srcId="{B3598EBA-F0BE-4D93-AF91-C75C78837BBB}" destId="{33C55E0A-1E9E-41DC-9B99-AFBAB8B0F264}" srcOrd="2" destOrd="0" parTransId="{6E6E2137-13A0-4EC4-8D6A-4C43AF013501}" sibTransId="{106C641A-D283-40FA-83E7-E5E2504969CD}"/>
    <dgm:cxn modelId="{88028FF4-2AD7-497F-B693-CA800B64D468}" srcId="{F7825EA5-BE6F-4E24-BFBF-FBDA8CF63931}" destId="{1C5FB7BD-E02D-4DE5-9C87-9061B05E70AC}" srcOrd="2" destOrd="0" parTransId="{3B71B250-9FB0-428B-BDE9-0569BA18373A}" sibTransId="{8C8BE4BA-95D6-4770-8DD8-66825626954F}"/>
    <dgm:cxn modelId="{5F66CEBD-E568-47C1-AAF4-4AE9E528717F}" type="presParOf" srcId="{39A8F428-DCB8-4197-A84F-38975B09E099}" destId="{2E9EAF8E-A15B-4EB3-8D0A-F8C5E3FA3D2E}" srcOrd="0" destOrd="0" presId="urn:microsoft.com/office/officeart/2005/8/layout/hList1"/>
    <dgm:cxn modelId="{57DE535A-9CA2-406C-B013-8D21D0C457C4}" type="presParOf" srcId="{2E9EAF8E-A15B-4EB3-8D0A-F8C5E3FA3D2E}" destId="{EA8715E5-9FF8-48F4-AC8E-F6A06BB382AD}" srcOrd="0" destOrd="0" presId="urn:microsoft.com/office/officeart/2005/8/layout/hList1"/>
    <dgm:cxn modelId="{8EEB45F8-7973-40CA-B636-34DD9DDB0A33}" type="presParOf" srcId="{2E9EAF8E-A15B-4EB3-8D0A-F8C5E3FA3D2E}" destId="{76ABF23F-8A28-47B5-92EF-383B197EEEC5}" srcOrd="1" destOrd="0" presId="urn:microsoft.com/office/officeart/2005/8/layout/hList1"/>
    <dgm:cxn modelId="{39B0EFD3-87D7-427D-B71B-3A741491B477}" type="presParOf" srcId="{39A8F428-DCB8-4197-A84F-38975B09E099}" destId="{89C03B3E-4138-4BF0-9914-AB99D555F84C}" srcOrd="1" destOrd="0" presId="urn:microsoft.com/office/officeart/2005/8/layout/hList1"/>
    <dgm:cxn modelId="{BB4715CB-28EC-4D5C-A54F-16F5A7F42876}" type="presParOf" srcId="{39A8F428-DCB8-4197-A84F-38975B09E099}" destId="{7E4027CD-3040-408B-807A-E97747F6E9A9}" srcOrd="2" destOrd="0" presId="urn:microsoft.com/office/officeart/2005/8/layout/hList1"/>
    <dgm:cxn modelId="{54E00772-C7A4-4C2D-A38E-E8476375FF24}" type="presParOf" srcId="{7E4027CD-3040-408B-807A-E97747F6E9A9}" destId="{602424ED-5058-4AA6-AF89-10FBCF15AB35}" srcOrd="0" destOrd="0" presId="urn:microsoft.com/office/officeart/2005/8/layout/hList1"/>
    <dgm:cxn modelId="{9EE60473-C7F5-4FFA-972E-8651024E3EB2}" type="presParOf" srcId="{7E4027CD-3040-408B-807A-E97747F6E9A9}" destId="{BC45B012-BBA5-4710-BA96-2B74BFC495E8}" srcOrd="1" destOrd="0" presId="urn:microsoft.com/office/officeart/2005/8/layout/hList1"/>
    <dgm:cxn modelId="{6A9323FF-2A54-4D1E-BB33-E558E138F088}" type="presParOf" srcId="{39A8F428-DCB8-4197-A84F-38975B09E099}" destId="{D272FAEF-F985-47EB-8660-AC1E90C9B041}" srcOrd="3" destOrd="0" presId="urn:microsoft.com/office/officeart/2005/8/layout/hList1"/>
    <dgm:cxn modelId="{821372B6-2595-4EE4-AE9B-A0F2392F7CB3}" type="presParOf" srcId="{39A8F428-DCB8-4197-A84F-38975B09E099}" destId="{5421E03A-5375-4C98-B2F7-891C115E972F}" srcOrd="4" destOrd="0" presId="urn:microsoft.com/office/officeart/2005/8/layout/hList1"/>
    <dgm:cxn modelId="{A6975D6D-F09B-404C-A338-632B8F1ACED3}" type="presParOf" srcId="{5421E03A-5375-4C98-B2F7-891C115E972F}" destId="{CC4E49B6-F0AD-4E4E-978A-87EDFF5168B2}" srcOrd="0" destOrd="0" presId="urn:microsoft.com/office/officeart/2005/8/layout/hList1"/>
    <dgm:cxn modelId="{6A3439CF-8251-4EDE-A60A-347DC4418BB6}" type="presParOf" srcId="{5421E03A-5375-4C98-B2F7-891C115E972F}" destId="{03FC7718-2A91-4686-A3F2-F149767253F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253B5A-CE61-47F8-8F97-C1A4E43FBE26}"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en-US"/>
        </a:p>
      </dgm:t>
    </dgm:pt>
    <dgm:pt modelId="{EE2D0CC7-7D87-4700-8B32-2A756B09E16D}">
      <dgm:prSet phldrT="[Text]"/>
      <dgm:spPr/>
      <dgm:t>
        <a:bodyPr/>
        <a:lstStyle/>
        <a:p>
          <a:pPr>
            <a:buFont typeface="Arial" panose="020B0604020202020204" pitchFamily="34" charset="0"/>
            <a:buChar char="•"/>
          </a:pPr>
          <a:r>
            <a:rPr lang="en-US" dirty="0"/>
            <a:t>Reduced noise and vibration for users -&gt; reduced risk of hearing loss and Hand-Arm Vibration Syndrome</a:t>
          </a:r>
        </a:p>
      </dgm:t>
      <dgm:extLst>
        <a:ext uri="{E40237B7-FDA0-4F09-8148-C483321AD2D9}">
          <dgm14:cNvPr xmlns:dgm14="http://schemas.microsoft.com/office/drawing/2010/diagram" id="0" name="" descr="Reduced noise and vibration for users leading to reduced risk of hearing loss and Hand-Arm Vibration Syndrome"/>
        </a:ext>
      </dgm:extLst>
    </dgm:pt>
    <dgm:pt modelId="{19104DF3-E072-4D59-9B83-54B897EA7397}" type="parTrans" cxnId="{1405E87A-AEB3-4AEB-B7D5-FE4E05CC9725}">
      <dgm:prSet/>
      <dgm:spPr/>
      <dgm:t>
        <a:bodyPr/>
        <a:lstStyle/>
        <a:p>
          <a:endParaRPr lang="en-US"/>
        </a:p>
      </dgm:t>
    </dgm:pt>
    <dgm:pt modelId="{E18E0262-DDE2-45E3-A470-5FE0CBE3E7AA}" type="sibTrans" cxnId="{1405E87A-AEB3-4AEB-B7D5-FE4E05CC9725}">
      <dgm:prSet/>
      <dgm:spPr/>
      <dgm:t>
        <a:bodyPr/>
        <a:lstStyle/>
        <a:p>
          <a:endParaRPr lang="en-US"/>
        </a:p>
      </dgm:t>
    </dgm:pt>
    <dgm:pt modelId="{EFDAEBDB-FA73-4E64-B965-DAB41EEB5604}">
      <dgm:prSet phldrT="[Text]"/>
      <dgm:spPr>
        <a:solidFill>
          <a:schemeClr val="tx1">
            <a:lumMod val="75000"/>
          </a:schemeClr>
        </a:solidFill>
      </dgm:spPr>
      <dgm:t>
        <a:bodyPr/>
        <a:lstStyle/>
        <a:p>
          <a:pPr>
            <a:buFont typeface="Arial" panose="020B0604020202020204" pitchFamily="34" charset="0"/>
            <a:buChar char="•"/>
          </a:pPr>
          <a:r>
            <a:rPr lang="en-US" dirty="0"/>
            <a:t>Lack of direct emissions eliminates harmful fumes and particulate matter for users</a:t>
          </a:r>
        </a:p>
      </dgm:t>
      <dgm:extLst>
        <a:ext uri="{E40237B7-FDA0-4F09-8148-C483321AD2D9}">
          <dgm14:cNvPr xmlns:dgm14="http://schemas.microsoft.com/office/drawing/2010/diagram" id="0" name="" descr="Lack of direct emissions which eliminates harmful fumes and particulate matter for users,"/>
        </a:ext>
      </dgm:extLst>
    </dgm:pt>
    <dgm:pt modelId="{88910905-E928-4B81-A0C8-3B600588AB47}" type="parTrans" cxnId="{B376F2DE-EBD9-4D64-A118-E8AFFB34977C}">
      <dgm:prSet/>
      <dgm:spPr/>
      <dgm:t>
        <a:bodyPr/>
        <a:lstStyle/>
        <a:p>
          <a:endParaRPr lang="en-US"/>
        </a:p>
      </dgm:t>
    </dgm:pt>
    <dgm:pt modelId="{B63646B0-A2E7-4355-B5E8-30C0F6D68268}" type="sibTrans" cxnId="{B376F2DE-EBD9-4D64-A118-E8AFFB34977C}">
      <dgm:prSet/>
      <dgm:spPr/>
      <dgm:t>
        <a:bodyPr/>
        <a:lstStyle/>
        <a:p>
          <a:endParaRPr lang="en-US"/>
        </a:p>
      </dgm:t>
    </dgm:pt>
    <dgm:pt modelId="{CBC0776E-0AB2-47F4-B0BB-A803D0841AC5}">
      <dgm:prSet phldrT="[Text]"/>
      <dgm:spPr>
        <a:solidFill>
          <a:schemeClr val="accent5">
            <a:lumMod val="75000"/>
          </a:schemeClr>
        </a:solidFill>
      </dgm:spPr>
      <dgm:t>
        <a:bodyPr/>
        <a:lstStyle/>
        <a:p>
          <a:pPr>
            <a:buFont typeface="Arial" panose="020B0604020202020204" pitchFamily="34" charset="0"/>
            <a:buChar char="•"/>
          </a:pPr>
          <a:r>
            <a:rPr lang="en-US" dirty="0"/>
            <a:t>No need to store hazardous chemicals</a:t>
          </a:r>
        </a:p>
      </dgm:t>
      <dgm:extLst>
        <a:ext uri="{E40237B7-FDA0-4F09-8148-C483321AD2D9}">
          <dgm14:cNvPr xmlns:dgm14="http://schemas.microsoft.com/office/drawing/2010/diagram" id="0" name="" descr="No need to store hazardous chemicals"/>
        </a:ext>
      </dgm:extLst>
    </dgm:pt>
    <dgm:pt modelId="{47795BF5-FE92-42DB-B6B4-A2C05876DDC7}" type="parTrans" cxnId="{3933A226-9B7E-467B-9A85-0D17059E9BC1}">
      <dgm:prSet/>
      <dgm:spPr/>
      <dgm:t>
        <a:bodyPr/>
        <a:lstStyle/>
        <a:p>
          <a:endParaRPr lang="en-US"/>
        </a:p>
      </dgm:t>
    </dgm:pt>
    <dgm:pt modelId="{6A47C2E4-EB98-4E8B-8886-400840603FFC}" type="sibTrans" cxnId="{3933A226-9B7E-467B-9A85-0D17059E9BC1}">
      <dgm:prSet/>
      <dgm:spPr/>
      <dgm:t>
        <a:bodyPr/>
        <a:lstStyle/>
        <a:p>
          <a:endParaRPr lang="en-US"/>
        </a:p>
      </dgm:t>
    </dgm:pt>
    <dgm:pt modelId="{C97DD23E-D6B4-4F1F-968E-3DA588347692}" type="pres">
      <dgm:prSet presAssocID="{00253B5A-CE61-47F8-8F97-C1A4E43FBE26}" presName="Name0" presStyleCnt="0">
        <dgm:presLayoutVars>
          <dgm:chMax val="7"/>
          <dgm:chPref val="7"/>
          <dgm:dir/>
        </dgm:presLayoutVars>
      </dgm:prSet>
      <dgm:spPr/>
    </dgm:pt>
    <dgm:pt modelId="{2249A3CE-8203-4E7A-B07C-2EFA8BC9DD41}" type="pres">
      <dgm:prSet presAssocID="{00253B5A-CE61-47F8-8F97-C1A4E43FBE26}" presName="Name1" presStyleCnt="0"/>
      <dgm:spPr/>
    </dgm:pt>
    <dgm:pt modelId="{908D97C1-75BA-4EF1-815B-DDE402ED85DA}" type="pres">
      <dgm:prSet presAssocID="{00253B5A-CE61-47F8-8F97-C1A4E43FBE26}" presName="cycle" presStyleCnt="0"/>
      <dgm:spPr/>
    </dgm:pt>
    <dgm:pt modelId="{B05723F2-24FC-42D1-8A17-E2CC42792FC1}" type="pres">
      <dgm:prSet presAssocID="{00253B5A-CE61-47F8-8F97-C1A4E43FBE26}" presName="srcNode" presStyleLbl="node1" presStyleIdx="0" presStyleCnt="3"/>
      <dgm:spPr/>
    </dgm:pt>
    <dgm:pt modelId="{AE3F2F6B-5280-4F38-9DAF-3F16F41B63AE}" type="pres">
      <dgm:prSet presAssocID="{00253B5A-CE61-47F8-8F97-C1A4E43FBE26}" presName="conn" presStyleLbl="parChTrans1D2" presStyleIdx="0" presStyleCnt="1"/>
      <dgm:spPr/>
    </dgm:pt>
    <dgm:pt modelId="{7FCD16FF-EA2D-451B-B958-586584D13E91}" type="pres">
      <dgm:prSet presAssocID="{00253B5A-CE61-47F8-8F97-C1A4E43FBE26}" presName="extraNode" presStyleLbl="node1" presStyleIdx="0" presStyleCnt="3"/>
      <dgm:spPr/>
    </dgm:pt>
    <dgm:pt modelId="{80094E87-684C-44D3-A129-0405EFE75AE6}" type="pres">
      <dgm:prSet presAssocID="{00253B5A-CE61-47F8-8F97-C1A4E43FBE26}" presName="dstNode" presStyleLbl="node1" presStyleIdx="0" presStyleCnt="3"/>
      <dgm:spPr/>
    </dgm:pt>
    <dgm:pt modelId="{D708F114-E801-4F5C-AB9C-4BBA4FEEB090}" type="pres">
      <dgm:prSet presAssocID="{EE2D0CC7-7D87-4700-8B32-2A756B09E16D}" presName="text_1" presStyleLbl="node1" presStyleIdx="0" presStyleCnt="3">
        <dgm:presLayoutVars>
          <dgm:bulletEnabled val="1"/>
        </dgm:presLayoutVars>
      </dgm:prSet>
      <dgm:spPr/>
    </dgm:pt>
    <dgm:pt modelId="{3D319391-D410-4D26-BF89-4F708150356F}" type="pres">
      <dgm:prSet presAssocID="{EE2D0CC7-7D87-4700-8B32-2A756B09E16D}" presName="accent_1" presStyleCnt="0"/>
      <dgm:spPr/>
    </dgm:pt>
    <dgm:pt modelId="{2F3D40F0-2D77-4011-BA96-4B0E0F062136}" type="pres">
      <dgm:prSet presAssocID="{EE2D0CC7-7D87-4700-8B32-2A756B09E16D}" presName="accentRepeatNode" presStyleLbl="solidFgAcc1" presStyleIdx="0" presStyleCnt="3"/>
      <dgm:spPr/>
    </dgm:pt>
    <dgm:pt modelId="{22F5CCA0-C7A5-4B96-8D8F-28411172F91C}" type="pres">
      <dgm:prSet presAssocID="{EFDAEBDB-FA73-4E64-B965-DAB41EEB5604}" presName="text_2" presStyleLbl="node1" presStyleIdx="1" presStyleCnt="3">
        <dgm:presLayoutVars>
          <dgm:bulletEnabled val="1"/>
        </dgm:presLayoutVars>
      </dgm:prSet>
      <dgm:spPr/>
    </dgm:pt>
    <dgm:pt modelId="{860AFD5A-DE33-4E6A-A615-ECC8B8C91DFC}" type="pres">
      <dgm:prSet presAssocID="{EFDAEBDB-FA73-4E64-B965-DAB41EEB5604}" presName="accent_2" presStyleCnt="0"/>
      <dgm:spPr/>
    </dgm:pt>
    <dgm:pt modelId="{E799BFCB-A5EA-4A49-91A0-202BD0746CD4}" type="pres">
      <dgm:prSet presAssocID="{EFDAEBDB-FA73-4E64-B965-DAB41EEB5604}" presName="accentRepeatNode" presStyleLbl="solidFgAcc1" presStyleIdx="1" presStyleCnt="3"/>
      <dgm:spPr/>
    </dgm:pt>
    <dgm:pt modelId="{B5C49632-738E-4F37-B3C8-5F8A7A905DE2}" type="pres">
      <dgm:prSet presAssocID="{CBC0776E-0AB2-47F4-B0BB-A803D0841AC5}" presName="text_3" presStyleLbl="node1" presStyleIdx="2" presStyleCnt="3">
        <dgm:presLayoutVars>
          <dgm:bulletEnabled val="1"/>
        </dgm:presLayoutVars>
      </dgm:prSet>
      <dgm:spPr/>
    </dgm:pt>
    <dgm:pt modelId="{192408F7-4453-4DDA-8E53-6F7E8D4EA040}" type="pres">
      <dgm:prSet presAssocID="{CBC0776E-0AB2-47F4-B0BB-A803D0841AC5}" presName="accent_3" presStyleCnt="0"/>
      <dgm:spPr/>
    </dgm:pt>
    <dgm:pt modelId="{637361E9-B9AD-4FE5-B70D-7AA6543F1338}" type="pres">
      <dgm:prSet presAssocID="{CBC0776E-0AB2-47F4-B0BB-A803D0841AC5}" presName="accentRepeatNode" presStyleLbl="solidFgAcc1" presStyleIdx="2" presStyleCnt="3"/>
      <dgm:spPr/>
    </dgm:pt>
  </dgm:ptLst>
  <dgm:cxnLst>
    <dgm:cxn modelId="{3933A226-9B7E-467B-9A85-0D17059E9BC1}" srcId="{00253B5A-CE61-47F8-8F97-C1A4E43FBE26}" destId="{CBC0776E-0AB2-47F4-B0BB-A803D0841AC5}" srcOrd="2" destOrd="0" parTransId="{47795BF5-FE92-42DB-B6B4-A2C05876DDC7}" sibTransId="{6A47C2E4-EB98-4E8B-8886-400840603FFC}"/>
    <dgm:cxn modelId="{756C953E-918F-46FC-8720-75F66BB595E8}" type="presOf" srcId="{CBC0776E-0AB2-47F4-B0BB-A803D0841AC5}" destId="{B5C49632-738E-4F37-B3C8-5F8A7A905DE2}" srcOrd="0" destOrd="0" presId="urn:microsoft.com/office/officeart/2008/layout/VerticalCurvedList"/>
    <dgm:cxn modelId="{1405E87A-AEB3-4AEB-B7D5-FE4E05CC9725}" srcId="{00253B5A-CE61-47F8-8F97-C1A4E43FBE26}" destId="{EE2D0CC7-7D87-4700-8B32-2A756B09E16D}" srcOrd="0" destOrd="0" parTransId="{19104DF3-E072-4D59-9B83-54B897EA7397}" sibTransId="{E18E0262-DDE2-45E3-A470-5FE0CBE3E7AA}"/>
    <dgm:cxn modelId="{0E565F87-B22D-4E25-AD61-733349C061D9}" type="presOf" srcId="{E18E0262-DDE2-45E3-A470-5FE0CBE3E7AA}" destId="{AE3F2F6B-5280-4F38-9DAF-3F16F41B63AE}" srcOrd="0" destOrd="0" presId="urn:microsoft.com/office/officeart/2008/layout/VerticalCurvedList"/>
    <dgm:cxn modelId="{333B788D-C84E-422C-AECB-2526BA8B4BEF}" type="presOf" srcId="{00253B5A-CE61-47F8-8F97-C1A4E43FBE26}" destId="{C97DD23E-D6B4-4F1F-968E-3DA588347692}" srcOrd="0" destOrd="0" presId="urn:microsoft.com/office/officeart/2008/layout/VerticalCurvedList"/>
    <dgm:cxn modelId="{AA5BE2A6-0173-4A9E-B4EE-700DC861FF26}" type="presOf" srcId="{EE2D0CC7-7D87-4700-8B32-2A756B09E16D}" destId="{D708F114-E801-4F5C-AB9C-4BBA4FEEB090}" srcOrd="0" destOrd="0" presId="urn:microsoft.com/office/officeart/2008/layout/VerticalCurvedList"/>
    <dgm:cxn modelId="{B376F2DE-EBD9-4D64-A118-E8AFFB34977C}" srcId="{00253B5A-CE61-47F8-8F97-C1A4E43FBE26}" destId="{EFDAEBDB-FA73-4E64-B965-DAB41EEB5604}" srcOrd="1" destOrd="0" parTransId="{88910905-E928-4B81-A0C8-3B600588AB47}" sibTransId="{B63646B0-A2E7-4355-B5E8-30C0F6D68268}"/>
    <dgm:cxn modelId="{6F3E7FFF-3E06-420A-8E0C-4B2CD40DFEBE}" type="presOf" srcId="{EFDAEBDB-FA73-4E64-B965-DAB41EEB5604}" destId="{22F5CCA0-C7A5-4B96-8D8F-28411172F91C}" srcOrd="0" destOrd="0" presId="urn:microsoft.com/office/officeart/2008/layout/VerticalCurvedList"/>
    <dgm:cxn modelId="{3FB20ED7-4AD8-44D3-89F6-C2B6A2C1856F}" type="presParOf" srcId="{C97DD23E-D6B4-4F1F-968E-3DA588347692}" destId="{2249A3CE-8203-4E7A-B07C-2EFA8BC9DD41}" srcOrd="0" destOrd="0" presId="urn:microsoft.com/office/officeart/2008/layout/VerticalCurvedList"/>
    <dgm:cxn modelId="{9FD3558E-ABA0-4209-B6F1-E7CCEA7BCD60}" type="presParOf" srcId="{2249A3CE-8203-4E7A-B07C-2EFA8BC9DD41}" destId="{908D97C1-75BA-4EF1-815B-DDE402ED85DA}" srcOrd="0" destOrd="0" presId="urn:microsoft.com/office/officeart/2008/layout/VerticalCurvedList"/>
    <dgm:cxn modelId="{4C55ECA4-41D2-4F3F-92B9-2A6FAC2C350C}" type="presParOf" srcId="{908D97C1-75BA-4EF1-815B-DDE402ED85DA}" destId="{B05723F2-24FC-42D1-8A17-E2CC42792FC1}" srcOrd="0" destOrd="0" presId="urn:microsoft.com/office/officeart/2008/layout/VerticalCurvedList"/>
    <dgm:cxn modelId="{2B3B43E1-773D-4D24-B7FB-6B4C8DBC5718}" type="presParOf" srcId="{908D97C1-75BA-4EF1-815B-DDE402ED85DA}" destId="{AE3F2F6B-5280-4F38-9DAF-3F16F41B63AE}" srcOrd="1" destOrd="0" presId="urn:microsoft.com/office/officeart/2008/layout/VerticalCurvedList"/>
    <dgm:cxn modelId="{FBA51DDB-B244-4C69-A3F3-BC15B036AB39}" type="presParOf" srcId="{908D97C1-75BA-4EF1-815B-DDE402ED85DA}" destId="{7FCD16FF-EA2D-451B-B958-586584D13E91}" srcOrd="2" destOrd="0" presId="urn:microsoft.com/office/officeart/2008/layout/VerticalCurvedList"/>
    <dgm:cxn modelId="{EA828C76-2CD9-4E6F-8A51-F649147C7305}" type="presParOf" srcId="{908D97C1-75BA-4EF1-815B-DDE402ED85DA}" destId="{80094E87-684C-44D3-A129-0405EFE75AE6}" srcOrd="3" destOrd="0" presId="urn:microsoft.com/office/officeart/2008/layout/VerticalCurvedList"/>
    <dgm:cxn modelId="{EAE731AC-D324-4B24-AE5D-C24E21DC23EB}" type="presParOf" srcId="{2249A3CE-8203-4E7A-B07C-2EFA8BC9DD41}" destId="{D708F114-E801-4F5C-AB9C-4BBA4FEEB090}" srcOrd="1" destOrd="0" presId="urn:microsoft.com/office/officeart/2008/layout/VerticalCurvedList"/>
    <dgm:cxn modelId="{BBE69ECA-BFF5-4DCA-9CC7-B7EF20EFA0C9}" type="presParOf" srcId="{2249A3CE-8203-4E7A-B07C-2EFA8BC9DD41}" destId="{3D319391-D410-4D26-BF89-4F708150356F}" srcOrd="2" destOrd="0" presId="urn:microsoft.com/office/officeart/2008/layout/VerticalCurvedList"/>
    <dgm:cxn modelId="{58F9F55B-D589-48F6-B3D8-1FD3046D2083}" type="presParOf" srcId="{3D319391-D410-4D26-BF89-4F708150356F}" destId="{2F3D40F0-2D77-4011-BA96-4B0E0F062136}" srcOrd="0" destOrd="0" presId="urn:microsoft.com/office/officeart/2008/layout/VerticalCurvedList"/>
    <dgm:cxn modelId="{CD8D84C9-EA3F-44AA-9EFF-481934F1ED39}" type="presParOf" srcId="{2249A3CE-8203-4E7A-B07C-2EFA8BC9DD41}" destId="{22F5CCA0-C7A5-4B96-8D8F-28411172F91C}" srcOrd="3" destOrd="0" presId="urn:microsoft.com/office/officeart/2008/layout/VerticalCurvedList"/>
    <dgm:cxn modelId="{219DF55B-B83E-41FD-8504-60CFDA1E26C4}" type="presParOf" srcId="{2249A3CE-8203-4E7A-B07C-2EFA8BC9DD41}" destId="{860AFD5A-DE33-4E6A-A615-ECC8B8C91DFC}" srcOrd="4" destOrd="0" presId="urn:microsoft.com/office/officeart/2008/layout/VerticalCurvedList"/>
    <dgm:cxn modelId="{79A97303-0224-4947-AB58-D50F63949BB7}" type="presParOf" srcId="{860AFD5A-DE33-4E6A-A615-ECC8B8C91DFC}" destId="{E799BFCB-A5EA-4A49-91A0-202BD0746CD4}" srcOrd="0" destOrd="0" presId="urn:microsoft.com/office/officeart/2008/layout/VerticalCurvedList"/>
    <dgm:cxn modelId="{C4A78797-C89C-4AA3-AE9D-A1E584197D9C}" type="presParOf" srcId="{2249A3CE-8203-4E7A-B07C-2EFA8BC9DD41}" destId="{B5C49632-738E-4F37-B3C8-5F8A7A905DE2}" srcOrd="5" destOrd="0" presId="urn:microsoft.com/office/officeart/2008/layout/VerticalCurvedList"/>
    <dgm:cxn modelId="{2744E46E-729A-470C-B54D-F8FBD2EE54A1}" type="presParOf" srcId="{2249A3CE-8203-4E7A-B07C-2EFA8BC9DD41}" destId="{192408F7-4453-4DDA-8E53-6F7E8D4EA040}" srcOrd="6" destOrd="0" presId="urn:microsoft.com/office/officeart/2008/layout/VerticalCurvedList"/>
    <dgm:cxn modelId="{2F29DD29-2F7D-46C3-9E9A-3007CF6B147F}" type="presParOf" srcId="{192408F7-4453-4DDA-8E53-6F7E8D4EA040}" destId="{637361E9-B9AD-4FE5-B70D-7AA6543F1338}"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C455227-5754-4B59-A818-3F3361CCE721}"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CB1E7F1C-0498-4F29-91B0-81ED661CCDE0}">
      <dgm:prSet custT="1"/>
      <dgm:spPr/>
      <dgm:t>
        <a:bodyPr/>
        <a:lstStyle/>
        <a:p>
          <a:pPr marL="0" lvl="0" algn="l" defTabSz="1244600">
            <a:lnSpc>
              <a:spcPct val="90000"/>
            </a:lnSpc>
            <a:spcBef>
              <a:spcPct val="0"/>
            </a:spcBef>
            <a:spcAft>
              <a:spcPct val="35000"/>
            </a:spcAft>
            <a:buNone/>
          </a:pPr>
          <a:r>
            <a:rPr lang="en-US" sz="2400" kern="1200" dirty="0"/>
            <a:t>Morgan Bowler, Clean Energy &amp; Sustainability Coordinator, DOER</a:t>
          </a:r>
        </a:p>
        <a:p>
          <a:pPr marL="0" lvl="0" algn="l" defTabSz="1244600">
            <a:lnSpc>
              <a:spcPct val="90000"/>
            </a:lnSpc>
            <a:spcBef>
              <a:spcPct val="0"/>
            </a:spcBef>
            <a:spcAft>
              <a:spcPct val="35000"/>
            </a:spcAft>
            <a:buNone/>
          </a:pPr>
          <a:r>
            <a:rPr lang="en-US" sz="2400" i="1" kern="1200" dirty="0">
              <a:solidFill>
                <a:srgbClr val="4F81BD">
                  <a:lumMod val="75000"/>
                </a:srgbClr>
              </a:solidFill>
              <a:latin typeface="Calibri"/>
              <a:ea typeface="+mn-ea"/>
              <a:cs typeface="+mn-cs"/>
            </a:rPr>
            <a:t>morgan.bowler@mass.gov</a:t>
          </a:r>
        </a:p>
      </dgm:t>
      <dgm:extLst>
        <a:ext uri="{E40237B7-FDA0-4F09-8148-C483321AD2D9}">
          <dgm14:cNvPr xmlns:dgm14="http://schemas.microsoft.com/office/drawing/2010/diagram" id="0" name="" descr="Contact information for Morgan Bowler, Clean Energy &amp; Sustainability Coordinator, DOER, morgan.bowler@mass.gov"/>
        </a:ext>
      </dgm:extLst>
    </dgm:pt>
    <dgm:pt modelId="{EA162B89-6E72-4484-948D-EE70874BDF9B}" type="parTrans" cxnId="{FC65A6A8-12DC-4551-AC0C-536ED2DA5F1F}">
      <dgm:prSet/>
      <dgm:spPr/>
      <dgm:t>
        <a:bodyPr/>
        <a:lstStyle/>
        <a:p>
          <a:endParaRPr lang="en-US"/>
        </a:p>
      </dgm:t>
    </dgm:pt>
    <dgm:pt modelId="{0D22E190-010C-42CC-BF03-5B3D2C1D2629}" type="sibTrans" cxnId="{FC65A6A8-12DC-4551-AC0C-536ED2DA5F1F}">
      <dgm:prSet/>
      <dgm:spPr/>
      <dgm:t>
        <a:bodyPr/>
        <a:lstStyle/>
        <a:p>
          <a:endParaRPr lang="en-US"/>
        </a:p>
      </dgm:t>
    </dgm:pt>
    <dgm:pt modelId="{F7C74549-C216-42F7-8B0B-2CE734EF81E3}">
      <dgm:prSet custT="1"/>
      <dgm:spPr/>
      <dgm:t>
        <a:bodyPr/>
        <a:lstStyle/>
        <a:p>
          <a:pPr marL="0" lvl="0" algn="l" defTabSz="1244600">
            <a:lnSpc>
              <a:spcPct val="90000"/>
            </a:lnSpc>
            <a:spcBef>
              <a:spcPct val="0"/>
            </a:spcBef>
            <a:spcAft>
              <a:spcPct val="35000"/>
            </a:spcAft>
          </a:pPr>
          <a:r>
            <a:rPr lang="en-US" sz="2400" kern="1200" dirty="0"/>
            <a:t>Julia Wolfe, Director of Environmental Purchasing, OSD</a:t>
          </a:r>
        </a:p>
        <a:p>
          <a:pPr marL="0" lvl="0" algn="l" defTabSz="1244600">
            <a:lnSpc>
              <a:spcPct val="90000"/>
            </a:lnSpc>
            <a:spcBef>
              <a:spcPct val="0"/>
            </a:spcBef>
            <a:spcAft>
              <a:spcPct val="35000"/>
            </a:spcAft>
          </a:pPr>
          <a:r>
            <a:rPr lang="en-US" sz="2400" i="1" kern="1200" dirty="0">
              <a:solidFill>
                <a:srgbClr val="0000FF"/>
              </a:solidFill>
            </a:rPr>
            <a:t>julia.wolfe@mass.gov</a:t>
          </a:r>
          <a:endParaRPr lang="en-US" sz="2400" i="1" kern="1200" dirty="0">
            <a:solidFill>
              <a:srgbClr val="0000FF"/>
            </a:solidFill>
            <a:latin typeface="Calibri"/>
            <a:ea typeface="+mn-ea"/>
            <a:cs typeface="+mn-cs"/>
          </a:endParaRPr>
        </a:p>
      </dgm:t>
    </dgm:pt>
    <dgm:pt modelId="{D3223040-976D-4649-9638-D15C0D72A1B0}" type="parTrans" cxnId="{970C924B-FEBC-47B2-9778-76437A38F1E7}">
      <dgm:prSet/>
      <dgm:spPr/>
      <dgm:t>
        <a:bodyPr/>
        <a:lstStyle/>
        <a:p>
          <a:endParaRPr lang="en-US"/>
        </a:p>
      </dgm:t>
    </dgm:pt>
    <dgm:pt modelId="{CE26B833-E578-48D6-9F8E-8B1AAE8CC0CD}" type="sibTrans" cxnId="{970C924B-FEBC-47B2-9778-76437A38F1E7}">
      <dgm:prSet/>
      <dgm:spPr/>
      <dgm:t>
        <a:bodyPr/>
        <a:lstStyle/>
        <a:p>
          <a:endParaRPr lang="en-US"/>
        </a:p>
      </dgm:t>
    </dgm:pt>
    <dgm:pt modelId="{57AFB7C8-C8A0-4209-A692-2A00CC657EE1}">
      <dgm:prSet custT="1"/>
      <dgm:spPr/>
      <dgm:t>
        <a:bodyPr/>
        <a:lstStyle/>
        <a:p>
          <a:pPr marL="0" lvl="0" algn="l" defTabSz="1244600">
            <a:lnSpc>
              <a:spcPct val="90000"/>
            </a:lnSpc>
            <a:spcBef>
              <a:spcPct val="0"/>
            </a:spcBef>
            <a:spcAft>
              <a:spcPct val="35000"/>
            </a:spcAft>
            <a:buNone/>
          </a:pPr>
          <a:endParaRPr lang="en-US" sz="2400" i="1" kern="1200">
            <a:solidFill>
              <a:srgbClr val="4F81BD">
                <a:lumMod val="75000"/>
              </a:srgbClr>
            </a:solidFill>
            <a:latin typeface="Calibri"/>
            <a:ea typeface="+mn-ea"/>
            <a:cs typeface="+mn-cs"/>
          </a:endParaRPr>
        </a:p>
      </dgm:t>
    </dgm:pt>
    <dgm:pt modelId="{24C6C10B-5544-494C-9EA2-D4335661DDA5}" type="parTrans" cxnId="{3B16D7AC-E990-4930-B15A-A8949DC42C95}">
      <dgm:prSet/>
      <dgm:spPr/>
      <dgm:t>
        <a:bodyPr/>
        <a:lstStyle/>
        <a:p>
          <a:endParaRPr lang="en-US"/>
        </a:p>
      </dgm:t>
    </dgm:pt>
    <dgm:pt modelId="{E53F0B8A-D3B2-4359-A889-4BF3E5FACA7A}" type="sibTrans" cxnId="{3B16D7AC-E990-4930-B15A-A8949DC42C95}">
      <dgm:prSet/>
      <dgm:spPr/>
      <dgm:t>
        <a:bodyPr/>
        <a:lstStyle/>
        <a:p>
          <a:endParaRPr lang="en-US"/>
        </a:p>
      </dgm:t>
    </dgm:pt>
    <dgm:pt modelId="{C21694EC-DE6C-46DD-8EE3-964CA01C1D8F}" type="pres">
      <dgm:prSet presAssocID="{4C455227-5754-4B59-A818-3F3361CCE721}" presName="vert0" presStyleCnt="0">
        <dgm:presLayoutVars>
          <dgm:dir/>
          <dgm:animOne val="branch"/>
          <dgm:animLvl val="lvl"/>
        </dgm:presLayoutVars>
      </dgm:prSet>
      <dgm:spPr/>
    </dgm:pt>
    <dgm:pt modelId="{C9EEB2FD-8DF2-408F-8A64-EEDE87583F1E}" type="pres">
      <dgm:prSet presAssocID="{CB1E7F1C-0498-4F29-91B0-81ED661CCDE0}" presName="thickLine" presStyleLbl="alignNode1" presStyleIdx="0" presStyleCnt="3"/>
      <dgm:spPr/>
    </dgm:pt>
    <dgm:pt modelId="{05D4CBBA-4043-4BE3-A4A2-CD96DD3D57D9}" type="pres">
      <dgm:prSet presAssocID="{CB1E7F1C-0498-4F29-91B0-81ED661CCDE0}" presName="horz1" presStyleCnt="0"/>
      <dgm:spPr/>
    </dgm:pt>
    <dgm:pt modelId="{96D39859-E770-48F9-984A-573F5B68E437}" type="pres">
      <dgm:prSet presAssocID="{CB1E7F1C-0498-4F29-91B0-81ED661CCDE0}" presName="tx1" presStyleLbl="revTx" presStyleIdx="0" presStyleCnt="3"/>
      <dgm:spPr/>
    </dgm:pt>
    <dgm:pt modelId="{82C6568C-CBB8-4579-8039-59B249667DD7}" type="pres">
      <dgm:prSet presAssocID="{CB1E7F1C-0498-4F29-91B0-81ED661CCDE0}" presName="vert1" presStyleCnt="0"/>
      <dgm:spPr/>
    </dgm:pt>
    <dgm:pt modelId="{FD35CC47-4233-4667-8165-72251902F24A}" type="pres">
      <dgm:prSet presAssocID="{57AFB7C8-C8A0-4209-A692-2A00CC657EE1}" presName="thickLine" presStyleLbl="alignNode1" presStyleIdx="1" presStyleCnt="3"/>
      <dgm:spPr/>
    </dgm:pt>
    <dgm:pt modelId="{601C4BC0-0FE9-4C1A-8809-92F4E87C6E1F}" type="pres">
      <dgm:prSet presAssocID="{57AFB7C8-C8A0-4209-A692-2A00CC657EE1}" presName="horz1" presStyleCnt="0"/>
      <dgm:spPr/>
    </dgm:pt>
    <dgm:pt modelId="{BFE52ABF-3877-413F-8B16-57BBCB083DA7}" type="pres">
      <dgm:prSet presAssocID="{57AFB7C8-C8A0-4209-A692-2A00CC657EE1}" presName="tx1" presStyleLbl="revTx" presStyleIdx="1" presStyleCnt="3"/>
      <dgm:spPr/>
    </dgm:pt>
    <dgm:pt modelId="{C0AAED44-2A4C-4F19-AA16-E93A70A81AFA}" type="pres">
      <dgm:prSet presAssocID="{57AFB7C8-C8A0-4209-A692-2A00CC657EE1}" presName="vert1" presStyleCnt="0"/>
      <dgm:spPr/>
    </dgm:pt>
    <dgm:pt modelId="{754D0333-9C50-4A9F-B023-CBAE9C4940D1}" type="pres">
      <dgm:prSet presAssocID="{F7C74549-C216-42F7-8B0B-2CE734EF81E3}" presName="thickLine" presStyleLbl="alignNode1" presStyleIdx="2" presStyleCnt="3"/>
      <dgm:spPr/>
    </dgm:pt>
    <dgm:pt modelId="{175D794A-0DE7-43C0-8270-896262AEAFA2}" type="pres">
      <dgm:prSet presAssocID="{F7C74549-C216-42F7-8B0B-2CE734EF81E3}" presName="horz1" presStyleCnt="0"/>
      <dgm:spPr/>
    </dgm:pt>
    <dgm:pt modelId="{01F5D9EB-EA87-4ADF-8184-01F51E792764}" type="pres">
      <dgm:prSet presAssocID="{F7C74549-C216-42F7-8B0B-2CE734EF81E3}" presName="tx1" presStyleLbl="revTx" presStyleIdx="2" presStyleCnt="3" custLinFactNeighborX="0" custLinFactNeighborY="-100000"/>
      <dgm:spPr/>
    </dgm:pt>
    <dgm:pt modelId="{0D09E3F3-6B75-4CC4-81DB-7B6E6BFC3E9B}" type="pres">
      <dgm:prSet presAssocID="{F7C74549-C216-42F7-8B0B-2CE734EF81E3}" presName="vert1" presStyleCnt="0"/>
      <dgm:spPr/>
    </dgm:pt>
  </dgm:ptLst>
  <dgm:cxnLst>
    <dgm:cxn modelId="{970C924B-FEBC-47B2-9778-76437A38F1E7}" srcId="{4C455227-5754-4B59-A818-3F3361CCE721}" destId="{F7C74549-C216-42F7-8B0B-2CE734EF81E3}" srcOrd="2" destOrd="0" parTransId="{D3223040-976D-4649-9638-D15C0D72A1B0}" sibTransId="{CE26B833-E578-48D6-9F8E-8B1AAE8CC0CD}"/>
    <dgm:cxn modelId="{ABDD8B86-2D23-4195-9AB7-9B672E8BC3DF}" type="presOf" srcId="{CB1E7F1C-0498-4F29-91B0-81ED661CCDE0}" destId="{96D39859-E770-48F9-984A-573F5B68E437}" srcOrd="0" destOrd="0" presId="urn:microsoft.com/office/officeart/2008/layout/LinedList"/>
    <dgm:cxn modelId="{57F32189-39A5-4D5B-9EC6-ADBF65BDD9B1}" type="presOf" srcId="{57AFB7C8-C8A0-4209-A692-2A00CC657EE1}" destId="{BFE52ABF-3877-413F-8B16-57BBCB083DA7}" srcOrd="0" destOrd="0" presId="urn:microsoft.com/office/officeart/2008/layout/LinedList"/>
    <dgm:cxn modelId="{F3A16BA0-F3DC-475B-A1F3-ECFA9DA8B775}" type="presOf" srcId="{F7C74549-C216-42F7-8B0B-2CE734EF81E3}" destId="{01F5D9EB-EA87-4ADF-8184-01F51E792764}" srcOrd="0" destOrd="0" presId="urn:microsoft.com/office/officeart/2008/layout/LinedList"/>
    <dgm:cxn modelId="{FC65A6A8-12DC-4551-AC0C-536ED2DA5F1F}" srcId="{4C455227-5754-4B59-A818-3F3361CCE721}" destId="{CB1E7F1C-0498-4F29-91B0-81ED661CCDE0}" srcOrd="0" destOrd="0" parTransId="{EA162B89-6E72-4484-948D-EE70874BDF9B}" sibTransId="{0D22E190-010C-42CC-BF03-5B3D2C1D2629}"/>
    <dgm:cxn modelId="{3B16D7AC-E990-4930-B15A-A8949DC42C95}" srcId="{4C455227-5754-4B59-A818-3F3361CCE721}" destId="{57AFB7C8-C8A0-4209-A692-2A00CC657EE1}" srcOrd="1" destOrd="0" parTransId="{24C6C10B-5544-494C-9EA2-D4335661DDA5}" sibTransId="{E53F0B8A-D3B2-4359-A889-4BF3E5FACA7A}"/>
    <dgm:cxn modelId="{55D3F0E9-4A5A-4CC6-9631-29F8F50B6873}" type="presOf" srcId="{4C455227-5754-4B59-A818-3F3361CCE721}" destId="{C21694EC-DE6C-46DD-8EE3-964CA01C1D8F}" srcOrd="0" destOrd="0" presId="urn:microsoft.com/office/officeart/2008/layout/LinedList"/>
    <dgm:cxn modelId="{29C78DD6-5D85-4ED3-8E3A-500A5978AA59}" type="presParOf" srcId="{C21694EC-DE6C-46DD-8EE3-964CA01C1D8F}" destId="{C9EEB2FD-8DF2-408F-8A64-EEDE87583F1E}" srcOrd="0" destOrd="0" presId="urn:microsoft.com/office/officeart/2008/layout/LinedList"/>
    <dgm:cxn modelId="{C3273F26-7999-4E2F-8374-F337DD603DEC}" type="presParOf" srcId="{C21694EC-DE6C-46DD-8EE3-964CA01C1D8F}" destId="{05D4CBBA-4043-4BE3-A4A2-CD96DD3D57D9}" srcOrd="1" destOrd="0" presId="urn:microsoft.com/office/officeart/2008/layout/LinedList"/>
    <dgm:cxn modelId="{67997ECF-8781-43E9-A45C-0B7A6F327F7D}" type="presParOf" srcId="{05D4CBBA-4043-4BE3-A4A2-CD96DD3D57D9}" destId="{96D39859-E770-48F9-984A-573F5B68E437}" srcOrd="0" destOrd="0" presId="urn:microsoft.com/office/officeart/2008/layout/LinedList"/>
    <dgm:cxn modelId="{D4E3BB54-6048-4A95-9C87-6F87E1AB44F4}" type="presParOf" srcId="{05D4CBBA-4043-4BE3-A4A2-CD96DD3D57D9}" destId="{82C6568C-CBB8-4579-8039-59B249667DD7}" srcOrd="1" destOrd="0" presId="urn:microsoft.com/office/officeart/2008/layout/LinedList"/>
    <dgm:cxn modelId="{01EA35E3-F994-4293-8F8E-4ABC67CC197E}" type="presParOf" srcId="{C21694EC-DE6C-46DD-8EE3-964CA01C1D8F}" destId="{FD35CC47-4233-4667-8165-72251902F24A}" srcOrd="2" destOrd="0" presId="urn:microsoft.com/office/officeart/2008/layout/LinedList"/>
    <dgm:cxn modelId="{6F91AB22-4A58-4D59-9E8A-64D418AF2DF4}" type="presParOf" srcId="{C21694EC-DE6C-46DD-8EE3-964CA01C1D8F}" destId="{601C4BC0-0FE9-4C1A-8809-92F4E87C6E1F}" srcOrd="3" destOrd="0" presId="urn:microsoft.com/office/officeart/2008/layout/LinedList"/>
    <dgm:cxn modelId="{00B4F52E-BE68-4C34-97B3-D5075FAC0F93}" type="presParOf" srcId="{601C4BC0-0FE9-4C1A-8809-92F4E87C6E1F}" destId="{BFE52ABF-3877-413F-8B16-57BBCB083DA7}" srcOrd="0" destOrd="0" presId="urn:microsoft.com/office/officeart/2008/layout/LinedList"/>
    <dgm:cxn modelId="{DEAC6C79-BF94-438A-9EDC-F4F2823518B2}" type="presParOf" srcId="{601C4BC0-0FE9-4C1A-8809-92F4E87C6E1F}" destId="{C0AAED44-2A4C-4F19-AA16-E93A70A81AFA}" srcOrd="1" destOrd="0" presId="urn:microsoft.com/office/officeart/2008/layout/LinedList"/>
    <dgm:cxn modelId="{275882DA-E6EA-4B77-AE38-EB3D61CCE087}" type="presParOf" srcId="{C21694EC-DE6C-46DD-8EE3-964CA01C1D8F}" destId="{754D0333-9C50-4A9F-B023-CBAE9C4940D1}" srcOrd="4" destOrd="0" presId="urn:microsoft.com/office/officeart/2008/layout/LinedList"/>
    <dgm:cxn modelId="{3F4313A2-21B5-4D61-889A-EDE4059A81C1}" type="presParOf" srcId="{C21694EC-DE6C-46DD-8EE3-964CA01C1D8F}" destId="{175D794A-0DE7-43C0-8270-896262AEAFA2}" srcOrd="5" destOrd="0" presId="urn:microsoft.com/office/officeart/2008/layout/LinedList"/>
    <dgm:cxn modelId="{356DC321-F223-4BBF-BAE3-83F38E269593}" type="presParOf" srcId="{175D794A-0DE7-43C0-8270-896262AEAFA2}" destId="{01F5D9EB-EA87-4ADF-8184-01F51E792764}" srcOrd="0" destOrd="0" presId="urn:microsoft.com/office/officeart/2008/layout/LinedList"/>
    <dgm:cxn modelId="{9CA61CEA-14AE-4AD8-AD65-B7A5A5B1E41D}" type="presParOf" srcId="{175D794A-0DE7-43C0-8270-896262AEAFA2}" destId="{0D09E3F3-6B75-4CC4-81DB-7B6E6BFC3E9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8715E5-9FF8-48F4-AC8E-F6A06BB382AD}">
      <dsp:nvSpPr>
        <dsp:cNvPr id="0" name=""/>
        <dsp:cNvSpPr/>
      </dsp:nvSpPr>
      <dsp:spPr>
        <a:xfrm>
          <a:off x="2829" y="1094412"/>
          <a:ext cx="2758314" cy="6624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114000"/>
            </a:lnSpc>
            <a:spcBef>
              <a:spcPct val="0"/>
            </a:spcBef>
            <a:spcAft>
              <a:spcPct val="35000"/>
            </a:spcAft>
            <a:buNone/>
          </a:pPr>
          <a:r>
            <a:rPr lang="en-US" sz="2300" b="1" kern="1200" dirty="0">
              <a:solidFill>
                <a:schemeClr val="tx1"/>
              </a:solidFill>
            </a:rPr>
            <a:t>Environmental</a:t>
          </a:r>
        </a:p>
      </dsp:txBody>
      <dsp:txXfrm>
        <a:off x="2829" y="1094412"/>
        <a:ext cx="2758314" cy="662400"/>
      </dsp:txXfrm>
    </dsp:sp>
    <dsp:sp modelId="{76ABF23F-8A28-47B5-92EF-383B197EEEC5}">
      <dsp:nvSpPr>
        <dsp:cNvPr id="0" name=""/>
        <dsp:cNvSpPr/>
      </dsp:nvSpPr>
      <dsp:spPr>
        <a:xfrm>
          <a:off x="2829" y="1756812"/>
          <a:ext cx="2758314" cy="238975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114000"/>
            </a:lnSpc>
            <a:spcBef>
              <a:spcPct val="0"/>
            </a:spcBef>
            <a:spcAft>
              <a:spcPct val="15000"/>
            </a:spcAft>
            <a:buChar char="•"/>
          </a:pPr>
          <a:r>
            <a:rPr lang="en-US" sz="2300" kern="1200" dirty="0"/>
            <a:t>Decarbonization</a:t>
          </a:r>
        </a:p>
        <a:p>
          <a:pPr marL="228600" lvl="1" indent="-228600" algn="l" defTabSz="1022350">
            <a:lnSpc>
              <a:spcPct val="114000"/>
            </a:lnSpc>
            <a:spcBef>
              <a:spcPct val="0"/>
            </a:spcBef>
            <a:spcAft>
              <a:spcPct val="15000"/>
            </a:spcAft>
            <a:buChar char="•"/>
          </a:pPr>
          <a:r>
            <a:rPr lang="en-US" sz="2300" kern="1200"/>
            <a:t>Zero Pollutants</a:t>
          </a:r>
        </a:p>
        <a:p>
          <a:pPr marL="228600" lvl="1" indent="-228600" algn="l" defTabSz="1022350">
            <a:lnSpc>
              <a:spcPct val="114000"/>
            </a:lnSpc>
            <a:spcBef>
              <a:spcPct val="0"/>
            </a:spcBef>
            <a:spcAft>
              <a:spcPct val="15000"/>
            </a:spcAft>
            <a:buChar char="•"/>
          </a:pPr>
          <a:r>
            <a:rPr lang="en-US" sz="2300" kern="1200"/>
            <a:t>Cleaner Air</a:t>
          </a:r>
        </a:p>
      </dsp:txBody>
      <dsp:txXfrm>
        <a:off x="2829" y="1756812"/>
        <a:ext cx="2758314" cy="2389758"/>
      </dsp:txXfrm>
    </dsp:sp>
    <dsp:sp modelId="{602424ED-5058-4AA6-AF89-10FBCF15AB35}">
      <dsp:nvSpPr>
        <dsp:cNvPr id="0" name=""/>
        <dsp:cNvSpPr/>
      </dsp:nvSpPr>
      <dsp:spPr>
        <a:xfrm>
          <a:off x="3147307" y="1094412"/>
          <a:ext cx="2758314" cy="6624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114000"/>
            </a:lnSpc>
            <a:spcBef>
              <a:spcPct val="0"/>
            </a:spcBef>
            <a:spcAft>
              <a:spcPct val="35000"/>
            </a:spcAft>
            <a:buNone/>
          </a:pPr>
          <a:r>
            <a:rPr lang="en-US" sz="2300" b="1" kern="1200" dirty="0">
              <a:solidFill>
                <a:schemeClr val="tx1"/>
              </a:solidFill>
            </a:rPr>
            <a:t>Human Health</a:t>
          </a:r>
        </a:p>
      </dsp:txBody>
      <dsp:txXfrm>
        <a:off x="3147307" y="1094412"/>
        <a:ext cx="2758314" cy="662400"/>
      </dsp:txXfrm>
    </dsp:sp>
    <dsp:sp modelId="{BC45B012-BBA5-4710-BA96-2B74BFC495E8}">
      <dsp:nvSpPr>
        <dsp:cNvPr id="0" name=""/>
        <dsp:cNvSpPr/>
      </dsp:nvSpPr>
      <dsp:spPr>
        <a:xfrm>
          <a:off x="3147307" y="1756812"/>
          <a:ext cx="2758314" cy="238975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114000"/>
            </a:lnSpc>
            <a:spcBef>
              <a:spcPct val="0"/>
            </a:spcBef>
            <a:spcAft>
              <a:spcPct val="15000"/>
            </a:spcAft>
            <a:buChar char="•"/>
          </a:pPr>
          <a:r>
            <a:rPr lang="en-US" sz="2300" kern="1200" dirty="0"/>
            <a:t>Quieter</a:t>
          </a:r>
        </a:p>
        <a:p>
          <a:pPr marL="228600" lvl="1" indent="-228600" algn="l" defTabSz="1022350">
            <a:lnSpc>
              <a:spcPct val="114000"/>
            </a:lnSpc>
            <a:spcBef>
              <a:spcPct val="0"/>
            </a:spcBef>
            <a:spcAft>
              <a:spcPct val="15000"/>
            </a:spcAft>
            <a:buChar char="•"/>
          </a:pPr>
          <a:r>
            <a:rPr lang="en-US" sz="2300" kern="1200" dirty="0"/>
            <a:t>Smoother</a:t>
          </a:r>
        </a:p>
        <a:p>
          <a:pPr marL="228600" lvl="1" indent="-228600" algn="l" defTabSz="1022350">
            <a:lnSpc>
              <a:spcPct val="114000"/>
            </a:lnSpc>
            <a:spcBef>
              <a:spcPct val="0"/>
            </a:spcBef>
            <a:spcAft>
              <a:spcPct val="15000"/>
            </a:spcAft>
            <a:buChar char="•"/>
          </a:pPr>
          <a:r>
            <a:rPr lang="en-US" sz="2300" kern="1200" dirty="0"/>
            <a:t>Zero direct emissions</a:t>
          </a:r>
        </a:p>
      </dsp:txBody>
      <dsp:txXfrm>
        <a:off x="3147307" y="1756812"/>
        <a:ext cx="2758314" cy="2389758"/>
      </dsp:txXfrm>
    </dsp:sp>
    <dsp:sp modelId="{CC4E49B6-F0AD-4E4E-978A-87EDFF5168B2}">
      <dsp:nvSpPr>
        <dsp:cNvPr id="0" name=""/>
        <dsp:cNvSpPr/>
      </dsp:nvSpPr>
      <dsp:spPr>
        <a:xfrm>
          <a:off x="6291785" y="1094412"/>
          <a:ext cx="2758314" cy="6624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93472" rIns="163576" bIns="93472" numCol="1" spcCol="1270" anchor="ctr" anchorCtr="0">
          <a:noAutofit/>
        </a:bodyPr>
        <a:lstStyle/>
        <a:p>
          <a:pPr marL="0" lvl="0" indent="0" algn="ctr" defTabSz="1022350">
            <a:lnSpc>
              <a:spcPct val="114000"/>
            </a:lnSpc>
            <a:spcBef>
              <a:spcPct val="0"/>
            </a:spcBef>
            <a:spcAft>
              <a:spcPct val="35000"/>
            </a:spcAft>
            <a:buNone/>
          </a:pPr>
          <a:r>
            <a:rPr lang="en-US" sz="2300" b="1" kern="1200" dirty="0">
              <a:solidFill>
                <a:schemeClr val="tx1"/>
              </a:solidFill>
            </a:rPr>
            <a:t>Financial</a:t>
          </a:r>
        </a:p>
      </dsp:txBody>
      <dsp:txXfrm>
        <a:off x="6291785" y="1094412"/>
        <a:ext cx="2758314" cy="662400"/>
      </dsp:txXfrm>
    </dsp:sp>
    <dsp:sp modelId="{03FC7718-2A91-4686-A3F2-F149767253FA}">
      <dsp:nvSpPr>
        <dsp:cNvPr id="0" name=""/>
        <dsp:cNvSpPr/>
      </dsp:nvSpPr>
      <dsp:spPr>
        <a:xfrm>
          <a:off x="6291785" y="1756812"/>
          <a:ext cx="2758314" cy="238975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114000"/>
            </a:lnSpc>
            <a:spcBef>
              <a:spcPct val="0"/>
            </a:spcBef>
            <a:spcAft>
              <a:spcPct val="15000"/>
            </a:spcAft>
            <a:buChar char="•"/>
          </a:pPr>
          <a:r>
            <a:rPr lang="en-US" sz="2300" kern="1200" dirty="0"/>
            <a:t>Reduced fuel costs</a:t>
          </a:r>
        </a:p>
        <a:p>
          <a:pPr marL="228600" lvl="1" indent="-228600" algn="l" defTabSz="1022350">
            <a:lnSpc>
              <a:spcPct val="114000"/>
            </a:lnSpc>
            <a:spcBef>
              <a:spcPct val="0"/>
            </a:spcBef>
            <a:spcAft>
              <a:spcPct val="15000"/>
            </a:spcAft>
            <a:buChar char="•"/>
          </a:pPr>
          <a:r>
            <a:rPr lang="en-US" sz="2300" kern="1200"/>
            <a:t>Reduced maintenance costs</a:t>
          </a:r>
        </a:p>
      </dsp:txBody>
      <dsp:txXfrm>
        <a:off x="6291785" y="1756812"/>
        <a:ext cx="2758314" cy="23897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3F2F6B-5280-4F38-9DAF-3F16F41B63AE}">
      <dsp:nvSpPr>
        <dsp:cNvPr id="0" name=""/>
        <dsp:cNvSpPr/>
      </dsp:nvSpPr>
      <dsp:spPr>
        <a:xfrm>
          <a:off x="-5120385" y="-784386"/>
          <a:ext cx="6097761" cy="6097761"/>
        </a:xfrm>
        <a:prstGeom prst="blockArc">
          <a:avLst>
            <a:gd name="adj1" fmla="val 18900000"/>
            <a:gd name="adj2" fmla="val 2700000"/>
            <a:gd name="adj3" fmla="val 354"/>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708F114-E801-4F5C-AB9C-4BBA4FEEB090}">
      <dsp:nvSpPr>
        <dsp:cNvPr id="0" name=""/>
        <dsp:cNvSpPr/>
      </dsp:nvSpPr>
      <dsp:spPr>
        <a:xfrm>
          <a:off x="628623" y="452898"/>
          <a:ext cx="9676361" cy="905797"/>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8977" tIns="68580" rIns="68580" bIns="68580" numCol="1" spcCol="1270" anchor="ctr" anchorCtr="0">
          <a:noAutofit/>
        </a:bodyPr>
        <a:lstStyle/>
        <a:p>
          <a:pPr marL="0" lvl="0" indent="0" algn="l" defTabSz="1200150">
            <a:lnSpc>
              <a:spcPct val="90000"/>
            </a:lnSpc>
            <a:spcBef>
              <a:spcPct val="0"/>
            </a:spcBef>
            <a:spcAft>
              <a:spcPct val="35000"/>
            </a:spcAft>
            <a:buFont typeface="Arial" panose="020B0604020202020204" pitchFamily="34" charset="0"/>
            <a:buNone/>
          </a:pPr>
          <a:r>
            <a:rPr lang="en-US" sz="2700" kern="1200" dirty="0"/>
            <a:t>Reduced noise and vibration for users -&gt; reduced risk of hearing loss and Hand-Arm Vibration Syndrome</a:t>
          </a:r>
        </a:p>
      </dsp:txBody>
      <dsp:txXfrm>
        <a:off x="628623" y="452898"/>
        <a:ext cx="9676361" cy="905797"/>
      </dsp:txXfrm>
    </dsp:sp>
    <dsp:sp modelId="{2F3D40F0-2D77-4011-BA96-4B0E0F062136}">
      <dsp:nvSpPr>
        <dsp:cNvPr id="0" name=""/>
        <dsp:cNvSpPr/>
      </dsp:nvSpPr>
      <dsp:spPr>
        <a:xfrm>
          <a:off x="62500" y="339674"/>
          <a:ext cx="1132247" cy="1132247"/>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F5CCA0-C7A5-4B96-8D8F-28411172F91C}">
      <dsp:nvSpPr>
        <dsp:cNvPr id="0" name=""/>
        <dsp:cNvSpPr/>
      </dsp:nvSpPr>
      <dsp:spPr>
        <a:xfrm>
          <a:off x="957881" y="1811595"/>
          <a:ext cx="9347103" cy="905797"/>
        </a:xfrm>
        <a:prstGeom prst="rect">
          <a:avLst/>
        </a:prstGeom>
        <a:solidFill>
          <a:schemeClr val="tx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8977" tIns="68580" rIns="68580" bIns="68580" numCol="1" spcCol="1270" anchor="ctr" anchorCtr="0">
          <a:noAutofit/>
        </a:bodyPr>
        <a:lstStyle/>
        <a:p>
          <a:pPr marL="0" lvl="0" indent="0" algn="l" defTabSz="1200150">
            <a:lnSpc>
              <a:spcPct val="90000"/>
            </a:lnSpc>
            <a:spcBef>
              <a:spcPct val="0"/>
            </a:spcBef>
            <a:spcAft>
              <a:spcPct val="35000"/>
            </a:spcAft>
            <a:buFont typeface="Arial" panose="020B0604020202020204" pitchFamily="34" charset="0"/>
            <a:buNone/>
          </a:pPr>
          <a:r>
            <a:rPr lang="en-US" sz="2700" kern="1200" dirty="0"/>
            <a:t>Lack of direct emissions eliminates harmful fumes and particulate matter for users</a:t>
          </a:r>
        </a:p>
      </dsp:txBody>
      <dsp:txXfrm>
        <a:off x="957881" y="1811595"/>
        <a:ext cx="9347103" cy="905797"/>
      </dsp:txXfrm>
    </dsp:sp>
    <dsp:sp modelId="{E799BFCB-A5EA-4A49-91A0-202BD0746CD4}">
      <dsp:nvSpPr>
        <dsp:cNvPr id="0" name=""/>
        <dsp:cNvSpPr/>
      </dsp:nvSpPr>
      <dsp:spPr>
        <a:xfrm>
          <a:off x="391757" y="1698370"/>
          <a:ext cx="1132247" cy="1132247"/>
        </a:xfrm>
        <a:prstGeom prst="ellipse">
          <a:avLst/>
        </a:prstGeom>
        <a:solidFill>
          <a:schemeClr val="lt1">
            <a:hueOff val="0"/>
            <a:satOff val="0"/>
            <a:lumOff val="0"/>
            <a:alphaOff val="0"/>
          </a:schemeClr>
        </a:solidFill>
        <a:ln w="12700" cap="flat" cmpd="sng" algn="ctr">
          <a:solidFill>
            <a:schemeClr val="accent4">
              <a:hueOff val="-5406002"/>
              <a:satOff val="13511"/>
              <a:lumOff val="-293"/>
              <a:alphaOff val="0"/>
            </a:schemeClr>
          </a:solidFill>
          <a:prstDash val="solid"/>
          <a:miter lim="800000"/>
        </a:ln>
        <a:effectLst/>
      </dsp:spPr>
      <dsp:style>
        <a:lnRef idx="2">
          <a:scrgbClr r="0" g="0" b="0"/>
        </a:lnRef>
        <a:fillRef idx="1">
          <a:scrgbClr r="0" g="0" b="0"/>
        </a:fillRef>
        <a:effectRef idx="0">
          <a:scrgbClr r="0" g="0" b="0"/>
        </a:effectRef>
        <a:fontRef idx="minor"/>
      </dsp:style>
    </dsp:sp>
    <dsp:sp modelId="{B5C49632-738E-4F37-B3C8-5F8A7A905DE2}">
      <dsp:nvSpPr>
        <dsp:cNvPr id="0" name=""/>
        <dsp:cNvSpPr/>
      </dsp:nvSpPr>
      <dsp:spPr>
        <a:xfrm>
          <a:off x="628623" y="3170292"/>
          <a:ext cx="9676361" cy="905797"/>
        </a:xfrm>
        <a:prstGeom prst="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8977" tIns="68580" rIns="68580" bIns="68580" numCol="1" spcCol="1270" anchor="ctr" anchorCtr="0">
          <a:noAutofit/>
        </a:bodyPr>
        <a:lstStyle/>
        <a:p>
          <a:pPr marL="0" lvl="0" indent="0" algn="l" defTabSz="1200150">
            <a:lnSpc>
              <a:spcPct val="90000"/>
            </a:lnSpc>
            <a:spcBef>
              <a:spcPct val="0"/>
            </a:spcBef>
            <a:spcAft>
              <a:spcPct val="35000"/>
            </a:spcAft>
            <a:buFont typeface="Arial" panose="020B0604020202020204" pitchFamily="34" charset="0"/>
            <a:buNone/>
          </a:pPr>
          <a:r>
            <a:rPr lang="en-US" sz="2700" kern="1200" dirty="0"/>
            <a:t>No need to store hazardous chemicals</a:t>
          </a:r>
        </a:p>
      </dsp:txBody>
      <dsp:txXfrm>
        <a:off x="628623" y="3170292"/>
        <a:ext cx="9676361" cy="905797"/>
      </dsp:txXfrm>
    </dsp:sp>
    <dsp:sp modelId="{637361E9-B9AD-4FE5-B70D-7AA6543F1338}">
      <dsp:nvSpPr>
        <dsp:cNvPr id="0" name=""/>
        <dsp:cNvSpPr/>
      </dsp:nvSpPr>
      <dsp:spPr>
        <a:xfrm>
          <a:off x="62500" y="3057067"/>
          <a:ext cx="1132247" cy="1132247"/>
        </a:xfrm>
        <a:prstGeom prst="ellipse">
          <a:avLst/>
        </a:prstGeom>
        <a:solidFill>
          <a:schemeClr val="lt1">
            <a:hueOff val="0"/>
            <a:satOff val="0"/>
            <a:lumOff val="0"/>
            <a:alphaOff val="0"/>
          </a:schemeClr>
        </a:solidFill>
        <a:ln w="12700" cap="flat" cmpd="sng" algn="ctr">
          <a:solidFill>
            <a:schemeClr val="accent4">
              <a:hueOff val="-10812004"/>
              <a:satOff val="27022"/>
              <a:lumOff val="-587"/>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EEB2FD-8DF2-408F-8A64-EEDE87583F1E}">
      <dsp:nvSpPr>
        <dsp:cNvPr id="0" name=""/>
        <dsp:cNvSpPr/>
      </dsp:nvSpPr>
      <dsp:spPr>
        <a:xfrm>
          <a:off x="0" y="2429"/>
          <a:ext cx="10018038"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D39859-E770-48F9-984A-573F5B68E437}">
      <dsp:nvSpPr>
        <dsp:cNvPr id="0" name=""/>
        <dsp:cNvSpPr/>
      </dsp:nvSpPr>
      <dsp:spPr>
        <a:xfrm>
          <a:off x="0" y="2429"/>
          <a:ext cx="10018038" cy="1657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244600">
            <a:lnSpc>
              <a:spcPct val="90000"/>
            </a:lnSpc>
            <a:spcBef>
              <a:spcPct val="0"/>
            </a:spcBef>
            <a:spcAft>
              <a:spcPct val="35000"/>
            </a:spcAft>
            <a:buNone/>
          </a:pPr>
          <a:r>
            <a:rPr lang="en-US" sz="2400" kern="1200" dirty="0"/>
            <a:t>Morgan Bowler, Clean Energy &amp; Sustainability Coordinator, DOER</a:t>
          </a:r>
        </a:p>
        <a:p>
          <a:pPr marL="0" lvl="0" indent="0" algn="l" defTabSz="1244600">
            <a:lnSpc>
              <a:spcPct val="90000"/>
            </a:lnSpc>
            <a:spcBef>
              <a:spcPct val="0"/>
            </a:spcBef>
            <a:spcAft>
              <a:spcPct val="35000"/>
            </a:spcAft>
            <a:buNone/>
          </a:pPr>
          <a:r>
            <a:rPr lang="en-US" sz="2400" i="1" kern="1200" dirty="0">
              <a:solidFill>
                <a:srgbClr val="4F81BD">
                  <a:lumMod val="75000"/>
                </a:srgbClr>
              </a:solidFill>
              <a:latin typeface="Calibri"/>
              <a:ea typeface="+mn-ea"/>
              <a:cs typeface="+mn-cs"/>
            </a:rPr>
            <a:t>morgan.bowler@mass.gov</a:t>
          </a:r>
        </a:p>
      </dsp:txBody>
      <dsp:txXfrm>
        <a:off x="0" y="2429"/>
        <a:ext cx="10018038" cy="1657169"/>
      </dsp:txXfrm>
    </dsp:sp>
    <dsp:sp modelId="{FD35CC47-4233-4667-8165-72251902F24A}">
      <dsp:nvSpPr>
        <dsp:cNvPr id="0" name=""/>
        <dsp:cNvSpPr/>
      </dsp:nvSpPr>
      <dsp:spPr>
        <a:xfrm>
          <a:off x="0" y="1659599"/>
          <a:ext cx="1001803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E52ABF-3877-413F-8B16-57BBCB083DA7}">
      <dsp:nvSpPr>
        <dsp:cNvPr id="0" name=""/>
        <dsp:cNvSpPr/>
      </dsp:nvSpPr>
      <dsp:spPr>
        <a:xfrm>
          <a:off x="0" y="1659599"/>
          <a:ext cx="10018038" cy="1657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244600">
            <a:lnSpc>
              <a:spcPct val="90000"/>
            </a:lnSpc>
            <a:spcBef>
              <a:spcPct val="0"/>
            </a:spcBef>
            <a:spcAft>
              <a:spcPct val="35000"/>
            </a:spcAft>
            <a:buNone/>
          </a:pPr>
          <a:endParaRPr lang="en-US" sz="2400" i="1" kern="1200">
            <a:solidFill>
              <a:srgbClr val="4F81BD">
                <a:lumMod val="75000"/>
              </a:srgbClr>
            </a:solidFill>
            <a:latin typeface="Calibri"/>
            <a:ea typeface="+mn-ea"/>
            <a:cs typeface="+mn-cs"/>
          </a:endParaRPr>
        </a:p>
      </dsp:txBody>
      <dsp:txXfrm>
        <a:off x="0" y="1659599"/>
        <a:ext cx="10018038" cy="1657169"/>
      </dsp:txXfrm>
    </dsp:sp>
    <dsp:sp modelId="{754D0333-9C50-4A9F-B023-CBAE9C4940D1}">
      <dsp:nvSpPr>
        <dsp:cNvPr id="0" name=""/>
        <dsp:cNvSpPr/>
      </dsp:nvSpPr>
      <dsp:spPr>
        <a:xfrm>
          <a:off x="0" y="3316768"/>
          <a:ext cx="10018038"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F5D9EB-EA87-4ADF-8184-01F51E792764}">
      <dsp:nvSpPr>
        <dsp:cNvPr id="0" name=""/>
        <dsp:cNvSpPr/>
      </dsp:nvSpPr>
      <dsp:spPr>
        <a:xfrm>
          <a:off x="0" y="1659599"/>
          <a:ext cx="10018038" cy="1657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244600">
            <a:lnSpc>
              <a:spcPct val="90000"/>
            </a:lnSpc>
            <a:spcBef>
              <a:spcPct val="0"/>
            </a:spcBef>
            <a:spcAft>
              <a:spcPct val="35000"/>
            </a:spcAft>
            <a:buNone/>
          </a:pPr>
          <a:r>
            <a:rPr lang="en-US" sz="2400" kern="1200" dirty="0"/>
            <a:t>Julia Wolfe, Director of Environmental Purchasing, OSD</a:t>
          </a:r>
        </a:p>
        <a:p>
          <a:pPr marL="0" lvl="0" indent="0" algn="l" defTabSz="1244600">
            <a:lnSpc>
              <a:spcPct val="90000"/>
            </a:lnSpc>
            <a:spcBef>
              <a:spcPct val="0"/>
            </a:spcBef>
            <a:spcAft>
              <a:spcPct val="35000"/>
            </a:spcAft>
            <a:buNone/>
          </a:pPr>
          <a:r>
            <a:rPr lang="en-US" sz="2400" i="1" kern="1200" dirty="0">
              <a:solidFill>
                <a:srgbClr val="0000FF"/>
              </a:solidFill>
            </a:rPr>
            <a:t>julia.wolfe@mass.gov</a:t>
          </a:r>
          <a:endParaRPr lang="en-US" sz="2400" i="1" kern="1200" dirty="0">
            <a:solidFill>
              <a:srgbClr val="0000FF"/>
            </a:solidFill>
            <a:latin typeface="Calibri"/>
            <a:ea typeface="+mn-ea"/>
            <a:cs typeface="+mn-cs"/>
          </a:endParaRPr>
        </a:p>
      </dsp:txBody>
      <dsp:txXfrm>
        <a:off x="0" y="1659599"/>
        <a:ext cx="10018038" cy="1657169"/>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8CFAA3-904C-40DF-B447-BE62E66B62AB}" type="datetimeFigureOut">
              <a:rPr lang="en-US" smtClean="0"/>
              <a:t>7/9/2026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B3F4DA-0F6E-4602-8A2C-4E4540DF1E61}" type="slidenum">
              <a:rPr lang="en-US" smtClean="0"/>
              <a:t>‹#›</a:t>
            </a:fld>
            <a:endParaRPr lang="en-US"/>
          </a:p>
        </p:txBody>
      </p:sp>
    </p:spTree>
    <p:extLst>
      <p:ext uri="{BB962C8B-B14F-4D97-AF65-F5344CB8AC3E}">
        <p14:creationId xmlns:p14="http://schemas.microsoft.com/office/powerpoint/2010/main" val="602513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a:t>The Operational Services Division (OSD)</a:t>
            </a:r>
            <a:r>
              <a:rPr lang="en-US">
                <a:ea typeface="Calibri"/>
                <a:cs typeface="Calibri"/>
              </a:rPr>
              <a:t> is a state agency that sets up and manages statewide contracts for goods and services – that any public entity in MA may use.   This includes </a:t>
            </a:r>
            <a:r>
              <a:rPr lang="en-US"/>
              <a:t>state agencies, local governments, public colleges and universities, and some non-profits, and even public entities in other states may use our contracts</a:t>
            </a:r>
            <a:endParaRPr lang="en-US" dirty="0"/>
          </a:p>
          <a:p>
            <a:pPr marL="228600" indent="-228600">
              <a:buAutoNum type="arabicPeriod"/>
            </a:pPr>
            <a:r>
              <a:rPr lang="en-US">
                <a:ea typeface="Calibri"/>
                <a:cs typeface="Calibri"/>
              </a:rPr>
              <a:t>We also m</a:t>
            </a:r>
            <a:r>
              <a:rPr lang="en-US"/>
              <a:t>anage the Commonwealth’s online market center – which is COMMBUYS. </a:t>
            </a:r>
            <a:endParaRPr lang="en-US">
              <a:ea typeface="Calibri"/>
              <a:cs typeface="Calibri"/>
            </a:endParaRPr>
          </a:p>
        </p:txBody>
      </p:sp>
      <p:sp>
        <p:nvSpPr>
          <p:cNvPr id="4" name="Slide Number Placeholder 3"/>
          <p:cNvSpPr>
            <a:spLocks noGrp="1"/>
          </p:cNvSpPr>
          <p:nvPr>
            <p:ph type="sldNum" sz="quarter" idx="5"/>
          </p:nvPr>
        </p:nvSpPr>
        <p:spPr/>
        <p:txBody>
          <a:bodyPr/>
          <a:lstStyle/>
          <a:p>
            <a:fld id="{18B3F4DA-0F6E-4602-8A2C-4E4540DF1E61}" type="slidenum">
              <a:rPr lang="en-US" smtClean="0"/>
              <a:t>22</a:t>
            </a:fld>
            <a:endParaRPr lang="en-US"/>
          </a:p>
        </p:txBody>
      </p:sp>
    </p:spTree>
    <p:extLst>
      <p:ext uri="{BB962C8B-B14F-4D97-AF65-F5344CB8AC3E}">
        <p14:creationId xmlns:p14="http://schemas.microsoft.com/office/powerpoint/2010/main" val="2994498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t>We have over 100 statewide contracts, and sell anything you can think of through them – vehicles, food, furniture, building materials, and also landscape products and equipment.  I’m going to review quickly our statewide contract FAC116.  </a:t>
            </a:r>
          </a:p>
          <a:p>
            <a:pPr marL="228600" indent="-228600">
              <a:buAutoNum type="arabicPeriod"/>
            </a:pPr>
            <a:r>
              <a:rPr lang="en-US"/>
              <a:t>This contract offers a wide variety of landscape equipment and includes the parts, repair, and leasing for the equipment.</a:t>
            </a:r>
          </a:p>
          <a:p>
            <a:pPr marL="228600" indent="-228600">
              <a:buFontTx/>
              <a:buAutoNum type="arabicPeriod"/>
            </a:pPr>
            <a:r>
              <a:rPr lang="en-US">
                <a:ea typeface="Calibri"/>
                <a:cs typeface="Calibri"/>
              </a:rPr>
              <a:t>The contract has 47 Vendors, which consists of manufacturers and independent dealers</a:t>
            </a:r>
            <a:endParaRPr lang="en-US" dirty="0">
              <a:ea typeface="Calibri"/>
              <a:cs typeface="Calibri"/>
            </a:endParaRPr>
          </a:p>
          <a:p>
            <a:pPr marL="228600" indent="-228600">
              <a:buFontTx/>
              <a:buAutoNum type="arabicPeriod"/>
            </a:pPr>
            <a:r>
              <a:rPr lang="en-US">
                <a:ea typeface="Calibri"/>
                <a:cs typeface="Calibri"/>
              </a:rPr>
              <a:t>It has 9 categories and ones relevant to this event include Category 3, Category 8, and Category 9. </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8B3F4DA-0F6E-4602-8A2C-4E4540DF1E61}" type="slidenum">
              <a:rPr lang="en-US" smtClean="0"/>
              <a:t>23</a:t>
            </a:fld>
            <a:endParaRPr lang="en-US"/>
          </a:p>
        </p:txBody>
      </p:sp>
    </p:spTree>
    <p:extLst>
      <p:ext uri="{BB962C8B-B14F-4D97-AF65-F5344CB8AC3E}">
        <p14:creationId xmlns:p14="http://schemas.microsoft.com/office/powerpoint/2010/main" val="2543682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Here are pictures of some of the equipment found in the three categories.</a:t>
            </a:r>
          </a:p>
        </p:txBody>
      </p:sp>
      <p:sp>
        <p:nvSpPr>
          <p:cNvPr id="4" name="Slide Number Placeholder 3"/>
          <p:cNvSpPr>
            <a:spLocks noGrp="1"/>
          </p:cNvSpPr>
          <p:nvPr>
            <p:ph type="sldNum" sz="quarter" idx="5"/>
          </p:nvPr>
        </p:nvSpPr>
        <p:spPr/>
        <p:txBody>
          <a:bodyPr/>
          <a:lstStyle/>
          <a:p>
            <a:fld id="{18B3F4DA-0F6E-4602-8A2C-4E4540DF1E61}" type="slidenum">
              <a:rPr lang="en-US" smtClean="0"/>
              <a:t>24</a:t>
            </a:fld>
            <a:endParaRPr lang="en-US"/>
          </a:p>
        </p:txBody>
      </p:sp>
    </p:spTree>
    <p:extLst>
      <p:ext uri="{BB962C8B-B14F-4D97-AF65-F5344CB8AC3E}">
        <p14:creationId xmlns:p14="http://schemas.microsoft.com/office/powerpoint/2010/main" val="1911876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ea typeface="Calibri"/>
                <a:cs typeface="Calibri"/>
              </a:rPr>
              <a:t>The term spans M</a:t>
            </a:r>
            <a:r>
              <a:rPr lang="en-US"/>
              <a:t>ay 1, 2021 </a:t>
            </a:r>
            <a:r>
              <a:rPr lang="en-US">
                <a:ea typeface="Calibri"/>
                <a:cs typeface="Calibri"/>
              </a:rPr>
              <a:t>to April 30, 2027.  We expect to replace this contract with LND001 May 1, 2027 and are currently working on that rebid.  If you are interested in bidding on the new contract – I’ve included a link to the location in COMMBUYS where you will find information, but also point you to some guidance on Steps to Consider if you Are Interested in Statewide Contracting with the first recommendation being to register in COMMBUYS so you get notifications about the bid! </a:t>
            </a:r>
          </a:p>
          <a:p>
            <a:endParaRPr lang="en-US" dirty="0">
              <a:ea typeface="Calibri"/>
              <a:cs typeface="Calibri"/>
            </a:endParaRPr>
          </a:p>
          <a:p>
            <a:r>
              <a:rPr lang="en-US" dirty="0">
                <a:ea typeface="Calibri"/>
                <a:cs typeface="Calibri"/>
              </a:rPr>
              <a:t>The contract </a:t>
            </a:r>
            <a:r>
              <a:rPr lang="en-US">
                <a:ea typeface="Calibri"/>
                <a:cs typeface="Calibri"/>
              </a:rPr>
              <a:t>has </a:t>
            </a:r>
            <a:r>
              <a:rPr lang="en-US" dirty="0">
                <a:ea typeface="Calibri"/>
                <a:cs typeface="Calibri"/>
              </a:rPr>
              <a:t>competitive pricing and discounts, such as </a:t>
            </a:r>
            <a:r>
              <a:rPr lang="en-US"/>
              <a:t>volume discounts, dock delivery, Prompt Pay Discounts offered vendors.</a:t>
            </a:r>
            <a:r>
              <a:rPr lang="en-US">
                <a:ea typeface="Calibri"/>
                <a:cs typeface="Calibri"/>
              </a:rPr>
              <a:t> In addition, we have a robust offering of Battery Powered equipment, which is an Environmental and Climate Preferable Options  - the benefits Morgan just reviewed! </a:t>
            </a:r>
            <a:endParaRPr lang="en-US" dirty="0">
              <a:ea typeface="Calibri"/>
              <a:cs typeface="Calibri"/>
            </a:endParaRPr>
          </a:p>
          <a:p>
            <a:endParaRPr lang="en-US" dirty="0">
              <a:ea typeface="Calibri"/>
              <a:cs typeface="Calibri"/>
            </a:endParaRPr>
          </a:p>
          <a:p>
            <a:pPr marL="285750" indent="-285750">
              <a:buFont typeface="Arial"/>
              <a:buChar char="•"/>
            </a:pPr>
            <a:endParaRPr lang="en-US" dirty="0">
              <a:ea typeface="Calibri"/>
              <a:cs typeface="Calibri"/>
            </a:endParaRPr>
          </a:p>
        </p:txBody>
      </p:sp>
      <p:sp>
        <p:nvSpPr>
          <p:cNvPr id="4" name="Slide Number Placeholder 3"/>
          <p:cNvSpPr>
            <a:spLocks noGrp="1"/>
          </p:cNvSpPr>
          <p:nvPr>
            <p:ph type="sldNum" sz="quarter" idx="5"/>
          </p:nvPr>
        </p:nvSpPr>
        <p:spPr/>
        <p:txBody>
          <a:bodyPr/>
          <a:lstStyle/>
          <a:p>
            <a:fld id="{18B3F4DA-0F6E-4602-8A2C-4E4540DF1E61}" type="slidenum">
              <a:rPr lang="en-US" smtClean="0"/>
              <a:t>25</a:t>
            </a:fld>
            <a:endParaRPr lang="en-US"/>
          </a:p>
        </p:txBody>
      </p:sp>
    </p:spTree>
    <p:extLst>
      <p:ext uri="{BB962C8B-B14F-4D97-AF65-F5344CB8AC3E}">
        <p14:creationId xmlns:p14="http://schemas.microsoft.com/office/powerpoint/2010/main" val="24283431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Buyers looking for </a:t>
            </a:r>
            <a:r>
              <a:rPr lang="en-US" i="1" dirty="0"/>
              <a:t>commercial-grade</a:t>
            </a:r>
            <a:r>
              <a:rPr lang="en-US"/>
              <a:t> equipment, as opposed to residential grade equipment – to view some guidance we put together a few years back, which includes a number of recommendations to help differentiate it from residential grade such as certification, power, weight, battery run times, </a:t>
            </a:r>
            <a:r>
              <a:rPr lang="en-US" err="1"/>
              <a:t>etc</a:t>
            </a:r>
            <a:r>
              <a:rPr lang="en-US"/>
              <a:t>…</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8B3F4DA-0F6E-4602-8A2C-4E4540DF1E61}" type="slidenum">
              <a:rPr lang="en-US" smtClean="0"/>
              <a:t>26</a:t>
            </a:fld>
            <a:endParaRPr lang="en-US"/>
          </a:p>
        </p:txBody>
      </p:sp>
    </p:spTree>
    <p:extLst>
      <p:ext uri="{BB962C8B-B14F-4D97-AF65-F5344CB8AC3E}">
        <p14:creationId xmlns:p14="http://schemas.microsoft.com/office/powerpoint/2010/main" val="2078055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learn more about the contract, we encourage you to review the buyer guide – what we call the Contract User Guide – which is listed online.  This covers all buying details, such as how to purchase, exclusions, quote requirements, and a list and contact info for the awarded vendors.  If you have questions, we recommend you reach out to our great Helpdesk at OSD!  Also you may contact Sean Corbin who manages this contract.  </a:t>
            </a:r>
          </a:p>
        </p:txBody>
      </p:sp>
      <p:sp>
        <p:nvSpPr>
          <p:cNvPr id="4" name="Slide Number Placeholder 3"/>
          <p:cNvSpPr>
            <a:spLocks noGrp="1"/>
          </p:cNvSpPr>
          <p:nvPr>
            <p:ph type="sldNum" sz="quarter" idx="5"/>
          </p:nvPr>
        </p:nvSpPr>
        <p:spPr/>
        <p:txBody>
          <a:bodyPr/>
          <a:lstStyle/>
          <a:p>
            <a:fld id="{18B3F4DA-0F6E-4602-8A2C-4E4540DF1E61}" type="slidenum">
              <a:rPr lang="en-US" smtClean="0"/>
              <a:t>27</a:t>
            </a:fld>
            <a:endParaRPr lang="en-US"/>
          </a:p>
        </p:txBody>
      </p:sp>
    </p:spTree>
    <p:extLst>
      <p:ext uri="{BB962C8B-B14F-4D97-AF65-F5344CB8AC3E}">
        <p14:creationId xmlns:p14="http://schemas.microsoft.com/office/powerpoint/2010/main" val="11258953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is contact info for Sean – and also me if you have any questions!  Also I am happy to help you navigate finding environmentally preferable options.  And we are always interested to hear about new products and services that we could make available on our contract that helps reduce environmental and health impacts.  </a:t>
            </a:r>
          </a:p>
        </p:txBody>
      </p:sp>
      <p:sp>
        <p:nvSpPr>
          <p:cNvPr id="4" name="Slide Number Placeholder 3"/>
          <p:cNvSpPr>
            <a:spLocks noGrp="1"/>
          </p:cNvSpPr>
          <p:nvPr>
            <p:ph type="sldNum" sz="quarter" idx="5"/>
          </p:nvPr>
        </p:nvSpPr>
        <p:spPr/>
        <p:txBody>
          <a:bodyPr/>
          <a:lstStyle/>
          <a:p>
            <a:fld id="{18B3F4DA-0F6E-4602-8A2C-4E4540DF1E61}" type="slidenum">
              <a:rPr lang="en-US" smtClean="0"/>
              <a:t>28</a:t>
            </a:fld>
            <a:endParaRPr lang="en-US"/>
          </a:p>
        </p:txBody>
      </p:sp>
    </p:spTree>
    <p:extLst>
      <p:ext uri="{BB962C8B-B14F-4D97-AF65-F5344CB8AC3E}">
        <p14:creationId xmlns:p14="http://schemas.microsoft.com/office/powerpoint/2010/main" val="5468391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6FF91B-1B94-4550-BEC1-82B71242E61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15821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svg"/><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17.svg"/><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18.svg"/><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4.svg"/><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7.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sv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17.sv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18.sv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4.sv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ECA45C4-5499-47EB-A63B-DFAEF99EF45B}"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DB8622-7A01-4F58-AF72-93634A624EDC}" type="slidenum">
              <a:rPr lang="en-US" smtClean="0"/>
              <a:t>‹#›</a:t>
            </a:fld>
            <a:endParaRPr lang="en-US"/>
          </a:p>
        </p:txBody>
      </p:sp>
    </p:spTree>
    <p:extLst>
      <p:ext uri="{BB962C8B-B14F-4D97-AF65-F5344CB8AC3E}">
        <p14:creationId xmlns:p14="http://schemas.microsoft.com/office/powerpoint/2010/main" val="4179303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45C4-5499-47EB-A63B-DFAEF99EF45B}"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DB8622-7A01-4F58-AF72-93634A624EDC}" type="slidenum">
              <a:rPr lang="en-US" smtClean="0"/>
              <a:t>‹#›</a:t>
            </a:fld>
            <a:endParaRPr lang="en-US"/>
          </a:p>
        </p:txBody>
      </p:sp>
    </p:spTree>
    <p:extLst>
      <p:ext uri="{BB962C8B-B14F-4D97-AF65-F5344CB8AC3E}">
        <p14:creationId xmlns:p14="http://schemas.microsoft.com/office/powerpoint/2010/main" val="249665354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Our Team 1">
    <p:spTree>
      <p:nvGrpSpPr>
        <p:cNvPr id="1" name=""/>
        <p:cNvGrpSpPr/>
        <p:nvPr/>
      </p:nvGrpSpPr>
      <p:grpSpPr>
        <a:xfrm>
          <a:off x="0" y="0"/>
          <a:ext cx="0" cy="0"/>
          <a:chOff x="0" y="0"/>
          <a:chExt cx="0" cy="0"/>
        </a:xfrm>
      </p:grpSpPr>
      <p:sp>
        <p:nvSpPr>
          <p:cNvPr id="12" name="Title 4">
            <a:extLst>
              <a:ext uri="{FF2B5EF4-FFF2-40B4-BE49-F238E27FC236}">
                <a16:creationId xmlns:a16="http://schemas.microsoft.com/office/drawing/2014/main" id="{5D19738B-0156-1D36-D207-47D3D832A2AF}"/>
              </a:ext>
            </a:extLst>
          </p:cNvPr>
          <p:cNvSpPr>
            <a:spLocks noGrp="1"/>
          </p:cNvSpPr>
          <p:nvPr>
            <p:ph type="title"/>
          </p:nvPr>
        </p:nvSpPr>
        <p:spPr>
          <a:xfrm>
            <a:off x="482025" y="535103"/>
            <a:ext cx="5524138" cy="697630"/>
          </a:xfrm>
        </p:spPr>
        <p:txBody>
          <a:bodyPr/>
          <a:lstStyle/>
          <a:p>
            <a:r>
              <a:rPr lang="en-US"/>
              <a:t>Click to edit Master title style</a:t>
            </a:r>
          </a:p>
        </p:txBody>
      </p:sp>
      <p:sp>
        <p:nvSpPr>
          <p:cNvPr id="10" name="Text Placeholder 9">
            <a:extLst>
              <a:ext uri="{FF2B5EF4-FFF2-40B4-BE49-F238E27FC236}">
                <a16:creationId xmlns:a16="http://schemas.microsoft.com/office/drawing/2014/main" id="{CB2EA406-BA5E-A392-8BC1-633360943E7D}"/>
              </a:ext>
            </a:extLst>
          </p:cNvPr>
          <p:cNvSpPr>
            <a:spLocks noGrp="1"/>
          </p:cNvSpPr>
          <p:nvPr>
            <p:ph type="body" sz="quarter" idx="15"/>
          </p:nvPr>
        </p:nvSpPr>
        <p:spPr>
          <a:xfrm>
            <a:off x="482025" y="1367007"/>
            <a:ext cx="5524138" cy="1282446"/>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5" name="Rectangle 4">
            <a:extLst>
              <a:ext uri="{FF2B5EF4-FFF2-40B4-BE49-F238E27FC236}">
                <a16:creationId xmlns:a16="http://schemas.microsoft.com/office/drawing/2014/main" id="{0FD89A1F-ED08-7361-77C5-6EBC01554681}"/>
              </a:ext>
              <a:ext uri="{C183D7F6-B498-43B3-948B-1728B52AA6E4}">
                <adec:decorative xmlns:adec="http://schemas.microsoft.com/office/drawing/2017/decorative" val="1"/>
              </a:ext>
            </a:extLst>
          </p:cNvPr>
          <p:cNvSpPr/>
          <p:nvPr userDrawn="1"/>
        </p:nvSpPr>
        <p:spPr>
          <a:xfrm>
            <a:off x="589875" y="3047999"/>
            <a:ext cx="2438400" cy="2873829"/>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DA6EC14-BEBE-56BA-3C71-331CC7819566}"/>
              </a:ext>
              <a:ext uri="{C183D7F6-B498-43B3-948B-1728B52AA6E4}">
                <adec:decorative xmlns:adec="http://schemas.microsoft.com/office/drawing/2017/decorative" val="1"/>
              </a:ext>
            </a:extLst>
          </p:cNvPr>
          <p:cNvSpPr/>
          <p:nvPr userDrawn="1"/>
        </p:nvSpPr>
        <p:spPr>
          <a:xfrm>
            <a:off x="3135101" y="3047999"/>
            <a:ext cx="2438400" cy="2873829"/>
          </a:xfrm>
          <a:prstGeom prst="rect">
            <a:avLst/>
          </a:prstGeom>
          <a:solidFill>
            <a:srgbClr val="2CB3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53F8C1A-9196-D7B3-C1CA-9EC87D107511}"/>
              </a:ext>
              <a:ext uri="{C183D7F6-B498-43B3-948B-1728B52AA6E4}">
                <adec:decorative xmlns:adec="http://schemas.microsoft.com/office/drawing/2017/decorative" val="1"/>
              </a:ext>
            </a:extLst>
          </p:cNvPr>
          <p:cNvSpPr/>
          <p:nvPr userDrawn="1"/>
        </p:nvSpPr>
        <p:spPr>
          <a:xfrm>
            <a:off x="5680327" y="3047999"/>
            <a:ext cx="2438400" cy="2873829"/>
          </a:xfrm>
          <a:prstGeom prst="rect">
            <a:avLst/>
          </a:prstGeom>
          <a:solidFill>
            <a:srgbClr val="3941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2101564F-3681-E97E-62DF-5762EC35DE73}"/>
              </a:ext>
            </a:extLst>
          </p:cNvPr>
          <p:cNvSpPr>
            <a:spLocks noGrp="1"/>
          </p:cNvSpPr>
          <p:nvPr>
            <p:ph type="pic" sz="quarter" idx="12" hasCustomPrompt="1"/>
          </p:nvPr>
        </p:nvSpPr>
        <p:spPr>
          <a:xfrm>
            <a:off x="6304375" y="3433541"/>
            <a:ext cx="1193798" cy="1051372"/>
          </a:xfrm>
          <a:custGeom>
            <a:avLst/>
            <a:gdLst>
              <a:gd name="connsiteX0" fmla="*/ 0 w 1193798"/>
              <a:gd name="connsiteY0" fmla="*/ 0 h 1051372"/>
              <a:gd name="connsiteX1" fmla="*/ 1193798 w 1193798"/>
              <a:gd name="connsiteY1" fmla="*/ 0 h 1051372"/>
              <a:gd name="connsiteX2" fmla="*/ 1193798 w 1193798"/>
              <a:gd name="connsiteY2" fmla="*/ 1051372 h 1051372"/>
              <a:gd name="connsiteX3" fmla="*/ 0 w 1193798"/>
              <a:gd name="connsiteY3" fmla="*/ 1051372 h 1051372"/>
            </a:gdLst>
            <a:ahLst/>
            <a:cxnLst>
              <a:cxn ang="0">
                <a:pos x="connsiteX0" y="connsiteY0"/>
              </a:cxn>
              <a:cxn ang="0">
                <a:pos x="connsiteX1" y="connsiteY1"/>
              </a:cxn>
              <a:cxn ang="0">
                <a:pos x="connsiteX2" y="connsiteY2"/>
              </a:cxn>
              <a:cxn ang="0">
                <a:pos x="connsiteX3" y="connsiteY3"/>
              </a:cxn>
            </a:cxnLst>
            <a:rect l="l" t="t" r="r" b="b"/>
            <a:pathLst>
              <a:path w="1193798" h="1051372">
                <a:moveTo>
                  <a:pt x="0" y="0"/>
                </a:moveTo>
                <a:lnTo>
                  <a:pt x="1193798" y="0"/>
                </a:lnTo>
                <a:lnTo>
                  <a:pt x="1193798" y="1051372"/>
                </a:lnTo>
                <a:lnTo>
                  <a:pt x="0" y="1051372"/>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Picture Placeholder 8">
            <a:extLst>
              <a:ext uri="{FF2B5EF4-FFF2-40B4-BE49-F238E27FC236}">
                <a16:creationId xmlns:a16="http://schemas.microsoft.com/office/drawing/2014/main" id="{DFA8565E-8310-EFE5-5CA8-407BD2F8CAB4}"/>
              </a:ext>
            </a:extLst>
          </p:cNvPr>
          <p:cNvSpPr>
            <a:spLocks noGrp="1"/>
          </p:cNvSpPr>
          <p:nvPr>
            <p:ph type="pic" sz="quarter" idx="11" hasCustomPrompt="1"/>
          </p:nvPr>
        </p:nvSpPr>
        <p:spPr>
          <a:xfrm>
            <a:off x="3740807" y="3433541"/>
            <a:ext cx="1193798" cy="1051372"/>
          </a:xfrm>
          <a:custGeom>
            <a:avLst/>
            <a:gdLst>
              <a:gd name="connsiteX0" fmla="*/ 0 w 1193798"/>
              <a:gd name="connsiteY0" fmla="*/ 0 h 1051372"/>
              <a:gd name="connsiteX1" fmla="*/ 1193798 w 1193798"/>
              <a:gd name="connsiteY1" fmla="*/ 0 h 1051372"/>
              <a:gd name="connsiteX2" fmla="*/ 1193798 w 1193798"/>
              <a:gd name="connsiteY2" fmla="*/ 1051372 h 1051372"/>
              <a:gd name="connsiteX3" fmla="*/ 0 w 1193798"/>
              <a:gd name="connsiteY3" fmla="*/ 1051372 h 1051372"/>
            </a:gdLst>
            <a:ahLst/>
            <a:cxnLst>
              <a:cxn ang="0">
                <a:pos x="connsiteX0" y="connsiteY0"/>
              </a:cxn>
              <a:cxn ang="0">
                <a:pos x="connsiteX1" y="connsiteY1"/>
              </a:cxn>
              <a:cxn ang="0">
                <a:pos x="connsiteX2" y="connsiteY2"/>
              </a:cxn>
              <a:cxn ang="0">
                <a:pos x="connsiteX3" y="connsiteY3"/>
              </a:cxn>
            </a:cxnLst>
            <a:rect l="l" t="t" r="r" b="b"/>
            <a:pathLst>
              <a:path w="1193798" h="1051372">
                <a:moveTo>
                  <a:pt x="0" y="0"/>
                </a:moveTo>
                <a:lnTo>
                  <a:pt x="1193798" y="0"/>
                </a:lnTo>
                <a:lnTo>
                  <a:pt x="1193798" y="1051372"/>
                </a:lnTo>
                <a:lnTo>
                  <a:pt x="0" y="1051372"/>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7" name="Picture Placeholder 6">
            <a:extLst>
              <a:ext uri="{FF2B5EF4-FFF2-40B4-BE49-F238E27FC236}">
                <a16:creationId xmlns:a16="http://schemas.microsoft.com/office/drawing/2014/main" id="{67BC76DA-D289-CB52-F996-F3968CBBF6B1}"/>
              </a:ext>
            </a:extLst>
          </p:cNvPr>
          <p:cNvSpPr>
            <a:spLocks noGrp="1"/>
          </p:cNvSpPr>
          <p:nvPr>
            <p:ph type="pic" sz="quarter" idx="10" hasCustomPrompt="1"/>
          </p:nvPr>
        </p:nvSpPr>
        <p:spPr>
          <a:xfrm>
            <a:off x="1187178" y="3433541"/>
            <a:ext cx="1193798" cy="1051372"/>
          </a:xfrm>
          <a:custGeom>
            <a:avLst/>
            <a:gdLst>
              <a:gd name="connsiteX0" fmla="*/ 0 w 1193798"/>
              <a:gd name="connsiteY0" fmla="*/ 0 h 1051372"/>
              <a:gd name="connsiteX1" fmla="*/ 1193798 w 1193798"/>
              <a:gd name="connsiteY1" fmla="*/ 0 h 1051372"/>
              <a:gd name="connsiteX2" fmla="*/ 1193798 w 1193798"/>
              <a:gd name="connsiteY2" fmla="*/ 1051372 h 1051372"/>
              <a:gd name="connsiteX3" fmla="*/ 0 w 1193798"/>
              <a:gd name="connsiteY3" fmla="*/ 1051372 h 1051372"/>
            </a:gdLst>
            <a:ahLst/>
            <a:cxnLst>
              <a:cxn ang="0">
                <a:pos x="connsiteX0" y="connsiteY0"/>
              </a:cxn>
              <a:cxn ang="0">
                <a:pos x="connsiteX1" y="connsiteY1"/>
              </a:cxn>
              <a:cxn ang="0">
                <a:pos x="connsiteX2" y="connsiteY2"/>
              </a:cxn>
              <a:cxn ang="0">
                <a:pos x="connsiteX3" y="connsiteY3"/>
              </a:cxn>
            </a:cxnLst>
            <a:rect l="l" t="t" r="r" b="b"/>
            <a:pathLst>
              <a:path w="1193798" h="1051372">
                <a:moveTo>
                  <a:pt x="0" y="0"/>
                </a:moveTo>
                <a:lnTo>
                  <a:pt x="1193798" y="0"/>
                </a:lnTo>
                <a:lnTo>
                  <a:pt x="1193798" y="1051372"/>
                </a:lnTo>
                <a:lnTo>
                  <a:pt x="0" y="1051372"/>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3" name="Picture Placeholder 12">
            <a:extLst>
              <a:ext uri="{FF2B5EF4-FFF2-40B4-BE49-F238E27FC236}">
                <a16:creationId xmlns:a16="http://schemas.microsoft.com/office/drawing/2014/main" id="{821F5FDC-597D-E56B-D88C-F1CEF4294DE3}"/>
              </a:ext>
            </a:extLst>
          </p:cNvPr>
          <p:cNvSpPr>
            <a:spLocks noGrp="1"/>
          </p:cNvSpPr>
          <p:nvPr>
            <p:ph type="pic" sz="quarter" idx="13" hasCustomPrompt="1"/>
          </p:nvPr>
        </p:nvSpPr>
        <p:spPr>
          <a:xfrm>
            <a:off x="8866881" y="1756688"/>
            <a:ext cx="2563119" cy="3181537"/>
          </a:xfrm>
          <a:custGeom>
            <a:avLst/>
            <a:gdLst>
              <a:gd name="connsiteX0" fmla="*/ 0 w 2563119"/>
              <a:gd name="connsiteY0" fmla="*/ 0 h 3181537"/>
              <a:gd name="connsiteX1" fmla="*/ 2563119 w 2563119"/>
              <a:gd name="connsiteY1" fmla="*/ 0 h 3181537"/>
              <a:gd name="connsiteX2" fmla="*/ 2563119 w 2563119"/>
              <a:gd name="connsiteY2" fmla="*/ 3181537 h 3181537"/>
              <a:gd name="connsiteX3" fmla="*/ 0 w 2563119"/>
              <a:gd name="connsiteY3" fmla="*/ 3181537 h 3181537"/>
            </a:gdLst>
            <a:ahLst/>
            <a:cxnLst>
              <a:cxn ang="0">
                <a:pos x="connsiteX0" y="connsiteY0"/>
              </a:cxn>
              <a:cxn ang="0">
                <a:pos x="connsiteX1" y="connsiteY1"/>
              </a:cxn>
              <a:cxn ang="0">
                <a:pos x="connsiteX2" y="connsiteY2"/>
              </a:cxn>
              <a:cxn ang="0">
                <a:pos x="connsiteX3" y="connsiteY3"/>
              </a:cxn>
            </a:cxnLst>
            <a:rect l="l" t="t" r="r" b="b"/>
            <a:pathLst>
              <a:path w="2563119" h="3181537">
                <a:moveTo>
                  <a:pt x="0" y="0"/>
                </a:moveTo>
                <a:lnTo>
                  <a:pt x="2563119" y="0"/>
                </a:lnTo>
                <a:lnTo>
                  <a:pt x="2563119" y="3181537"/>
                </a:lnTo>
                <a:lnTo>
                  <a:pt x="0" y="3181537"/>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2589232865"/>
      </p:ext>
    </p:extLst>
  </p:cSld>
  <p:clrMapOvr>
    <a:masterClrMapping/>
  </p:clrMapOvr>
  <p:extLst>
    <p:ext uri="{DCECCB84-F9BA-43D5-87BE-67443E8EF086}">
      <p15:sldGuideLst xmlns:p15="http://schemas.microsoft.com/office/powerpoint/2012/main"/>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eam Goals">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9EA7915-5F4F-BCEC-7BF3-345A1DBF2E0B}"/>
              </a:ext>
            </a:extLst>
          </p:cNvPr>
          <p:cNvSpPr>
            <a:spLocks noGrp="1"/>
          </p:cNvSpPr>
          <p:nvPr>
            <p:ph type="pic" sz="quarter" idx="12" hasCustomPrompt="1"/>
          </p:nvPr>
        </p:nvSpPr>
        <p:spPr>
          <a:xfrm>
            <a:off x="1587524" y="2693119"/>
            <a:ext cx="1551148" cy="1551148"/>
          </a:xfrm>
          <a:custGeom>
            <a:avLst/>
            <a:gdLst>
              <a:gd name="connsiteX0" fmla="*/ 611069 w 1222138"/>
              <a:gd name="connsiteY0" fmla="*/ 0 h 1222138"/>
              <a:gd name="connsiteX1" fmla="*/ 1222138 w 1222138"/>
              <a:gd name="connsiteY1" fmla="*/ 611069 h 1222138"/>
              <a:gd name="connsiteX2" fmla="*/ 611069 w 1222138"/>
              <a:gd name="connsiteY2" fmla="*/ 1222138 h 1222138"/>
              <a:gd name="connsiteX3" fmla="*/ 0 w 1222138"/>
              <a:gd name="connsiteY3" fmla="*/ 611069 h 1222138"/>
              <a:gd name="connsiteX4" fmla="*/ 611069 w 1222138"/>
              <a:gd name="connsiteY4" fmla="*/ 0 h 1222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2138" h="1222138">
                <a:moveTo>
                  <a:pt x="611069" y="0"/>
                </a:moveTo>
                <a:cubicBezTo>
                  <a:pt x="948553" y="0"/>
                  <a:pt x="1222138" y="273585"/>
                  <a:pt x="1222138" y="611069"/>
                </a:cubicBezTo>
                <a:cubicBezTo>
                  <a:pt x="1222138" y="948553"/>
                  <a:pt x="948553" y="1222138"/>
                  <a:pt x="611069" y="1222138"/>
                </a:cubicBezTo>
                <a:cubicBezTo>
                  <a:pt x="273585" y="1222138"/>
                  <a:pt x="0" y="948553"/>
                  <a:pt x="0" y="611069"/>
                </a:cubicBezTo>
                <a:cubicBezTo>
                  <a:pt x="0" y="273585"/>
                  <a:pt x="273585" y="0"/>
                  <a:pt x="611069"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8" name="Picture Placeholder 7">
            <a:extLst>
              <a:ext uri="{FF2B5EF4-FFF2-40B4-BE49-F238E27FC236}">
                <a16:creationId xmlns:a16="http://schemas.microsoft.com/office/drawing/2014/main" id="{B5B46675-CBA0-E4F9-A75A-9EC22036BDD6}"/>
              </a:ext>
            </a:extLst>
          </p:cNvPr>
          <p:cNvSpPr>
            <a:spLocks noGrp="1"/>
          </p:cNvSpPr>
          <p:nvPr>
            <p:ph type="pic" sz="quarter" idx="10" hasCustomPrompt="1"/>
          </p:nvPr>
        </p:nvSpPr>
        <p:spPr>
          <a:xfrm>
            <a:off x="4714282" y="923154"/>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0" name="Picture Placeholder 9">
            <a:extLst>
              <a:ext uri="{FF2B5EF4-FFF2-40B4-BE49-F238E27FC236}">
                <a16:creationId xmlns:a16="http://schemas.microsoft.com/office/drawing/2014/main" id="{4ECEE3E3-4D16-F4BB-C2AD-87658A479B33}"/>
              </a:ext>
            </a:extLst>
          </p:cNvPr>
          <p:cNvSpPr>
            <a:spLocks noGrp="1"/>
          </p:cNvSpPr>
          <p:nvPr>
            <p:ph type="pic" sz="quarter" idx="11" hasCustomPrompt="1"/>
          </p:nvPr>
        </p:nvSpPr>
        <p:spPr>
          <a:xfrm>
            <a:off x="5311658" y="2287138"/>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4" name="Picture Placeholder 13">
            <a:extLst>
              <a:ext uri="{FF2B5EF4-FFF2-40B4-BE49-F238E27FC236}">
                <a16:creationId xmlns:a16="http://schemas.microsoft.com/office/drawing/2014/main" id="{9D4C8E33-3832-3583-E41D-004D7213D3A8}"/>
              </a:ext>
            </a:extLst>
          </p:cNvPr>
          <p:cNvSpPr>
            <a:spLocks noGrp="1"/>
          </p:cNvSpPr>
          <p:nvPr>
            <p:ph type="pic" sz="quarter" idx="13" hasCustomPrompt="1"/>
          </p:nvPr>
        </p:nvSpPr>
        <p:spPr>
          <a:xfrm>
            <a:off x="5311658" y="3712408"/>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6" name="Picture Placeholder 15">
            <a:extLst>
              <a:ext uri="{FF2B5EF4-FFF2-40B4-BE49-F238E27FC236}">
                <a16:creationId xmlns:a16="http://schemas.microsoft.com/office/drawing/2014/main" id="{CDEA4ED6-AB47-E414-0880-F3C4BF04A307}"/>
              </a:ext>
            </a:extLst>
          </p:cNvPr>
          <p:cNvSpPr>
            <a:spLocks noGrp="1"/>
          </p:cNvSpPr>
          <p:nvPr>
            <p:ph type="pic" sz="quarter" idx="14" hasCustomPrompt="1"/>
          </p:nvPr>
        </p:nvSpPr>
        <p:spPr>
          <a:xfrm>
            <a:off x="4684135" y="5031366"/>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4121921690"/>
      </p:ext>
    </p:extLst>
  </p:cSld>
  <p:clrMapOvr>
    <a:masterClrMapping/>
  </p:clrMapOvr>
  <p:extLst>
    <p:ext uri="{DCECCB84-F9BA-43D5-87BE-67443E8EF086}">
      <p15:sldGuideLst xmlns:p15="http://schemas.microsoft.com/office/powerpoint/2012/main"/>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Our Project">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53E73C4E-63B6-4070-1404-3A5846E44BAE}"/>
              </a:ext>
            </a:extLst>
          </p:cNvPr>
          <p:cNvSpPr>
            <a:spLocks noGrp="1"/>
          </p:cNvSpPr>
          <p:nvPr>
            <p:ph type="title"/>
          </p:nvPr>
        </p:nvSpPr>
        <p:spPr>
          <a:xfrm>
            <a:off x="474127" y="624611"/>
            <a:ext cx="5524138" cy="697630"/>
          </a:xfrm>
        </p:spPr>
        <p:txBody>
          <a:bodyPr/>
          <a:lstStyle/>
          <a:p>
            <a:r>
              <a:rPr lang="en-US"/>
              <a:t>Click to edit Master title style</a:t>
            </a:r>
          </a:p>
        </p:txBody>
      </p:sp>
      <p:sp>
        <p:nvSpPr>
          <p:cNvPr id="7" name="Text Placeholder 9">
            <a:extLst>
              <a:ext uri="{FF2B5EF4-FFF2-40B4-BE49-F238E27FC236}">
                <a16:creationId xmlns:a16="http://schemas.microsoft.com/office/drawing/2014/main" id="{625CCB44-6C14-0353-BCF5-B82C1A563275}"/>
              </a:ext>
            </a:extLst>
          </p:cNvPr>
          <p:cNvSpPr>
            <a:spLocks noGrp="1"/>
          </p:cNvSpPr>
          <p:nvPr>
            <p:ph type="body" sz="quarter" idx="16"/>
          </p:nvPr>
        </p:nvSpPr>
        <p:spPr>
          <a:xfrm>
            <a:off x="482024" y="1530139"/>
            <a:ext cx="6689337" cy="722955"/>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4" name="Picture Placeholder 3">
            <a:extLst>
              <a:ext uri="{FF2B5EF4-FFF2-40B4-BE49-F238E27FC236}">
                <a16:creationId xmlns:a16="http://schemas.microsoft.com/office/drawing/2014/main" id="{7F63E530-3C42-E05C-5075-C07E139E5D76}"/>
              </a:ext>
            </a:extLst>
          </p:cNvPr>
          <p:cNvSpPr>
            <a:spLocks noGrp="1"/>
          </p:cNvSpPr>
          <p:nvPr>
            <p:ph type="pic" sz="quarter" idx="13" hasCustomPrompt="1"/>
          </p:nvPr>
        </p:nvSpPr>
        <p:spPr>
          <a:xfrm>
            <a:off x="566530" y="2460992"/>
            <a:ext cx="10863470" cy="2441257"/>
          </a:xfrm>
          <a:custGeom>
            <a:avLst/>
            <a:gdLst>
              <a:gd name="connsiteX0" fmla="*/ 0 w 10706100"/>
              <a:gd name="connsiteY0" fmla="*/ 0 h 2441257"/>
              <a:gd name="connsiteX1" fmla="*/ 10706100 w 10706100"/>
              <a:gd name="connsiteY1" fmla="*/ 0 h 2441257"/>
              <a:gd name="connsiteX2" fmla="*/ 10706100 w 10706100"/>
              <a:gd name="connsiteY2" fmla="*/ 2441257 h 2441257"/>
              <a:gd name="connsiteX3" fmla="*/ 0 w 10706100"/>
              <a:gd name="connsiteY3" fmla="*/ 2441257 h 2441257"/>
            </a:gdLst>
            <a:ahLst/>
            <a:cxnLst>
              <a:cxn ang="0">
                <a:pos x="connsiteX0" y="connsiteY0"/>
              </a:cxn>
              <a:cxn ang="0">
                <a:pos x="connsiteX1" y="connsiteY1"/>
              </a:cxn>
              <a:cxn ang="0">
                <a:pos x="connsiteX2" y="connsiteY2"/>
              </a:cxn>
              <a:cxn ang="0">
                <a:pos x="connsiteX3" y="connsiteY3"/>
              </a:cxn>
            </a:cxnLst>
            <a:rect l="l" t="t" r="r" b="b"/>
            <a:pathLst>
              <a:path w="10706100" h="2441257">
                <a:moveTo>
                  <a:pt x="0" y="0"/>
                </a:moveTo>
                <a:lnTo>
                  <a:pt x="10706100" y="0"/>
                </a:lnTo>
                <a:lnTo>
                  <a:pt x="10706100" y="2441257"/>
                </a:lnTo>
                <a:lnTo>
                  <a:pt x="0" y="2441257"/>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810273578"/>
      </p:ext>
    </p:extLst>
  </p:cSld>
  <p:clrMapOvr>
    <a:masterClrMapping/>
  </p:clrMapOvr>
  <p:extLst>
    <p:ext uri="{DCECCB84-F9BA-43D5-87BE-67443E8EF086}">
      <p15:sldGuideLst xmlns:p15="http://schemas.microsoft.com/office/powerpoint/2012/main"/>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Steps to Comple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65FBD-ADF6-E721-2892-C67112CC03E9}"/>
              </a:ext>
            </a:extLst>
          </p:cNvPr>
          <p:cNvSpPr>
            <a:spLocks noGrp="1"/>
          </p:cNvSpPr>
          <p:nvPr>
            <p:ph type="title"/>
          </p:nvPr>
        </p:nvSpPr>
        <p:spPr>
          <a:xfrm>
            <a:off x="1948873" y="365125"/>
            <a:ext cx="8294254" cy="1011499"/>
          </a:xfrm>
        </p:spPr>
        <p:txBody>
          <a:bodyPr/>
          <a:lstStyle>
            <a:lvl1pPr algn="ctr">
              <a:defRPr/>
            </a:lvl1pPr>
          </a:lstStyle>
          <a:p>
            <a:r>
              <a:rPr lang="en-US"/>
              <a:t>Click to edit Master title style</a:t>
            </a:r>
          </a:p>
        </p:txBody>
      </p:sp>
      <p:sp>
        <p:nvSpPr>
          <p:cNvPr id="30" name="Text Placeholder 9">
            <a:extLst>
              <a:ext uri="{FF2B5EF4-FFF2-40B4-BE49-F238E27FC236}">
                <a16:creationId xmlns:a16="http://schemas.microsoft.com/office/drawing/2014/main" id="{0CDEE555-FFDF-6A5F-D7A9-CE91DC48CE66}"/>
              </a:ext>
            </a:extLst>
          </p:cNvPr>
          <p:cNvSpPr>
            <a:spLocks noGrp="1"/>
          </p:cNvSpPr>
          <p:nvPr>
            <p:ph type="body" sz="quarter" idx="13"/>
          </p:nvPr>
        </p:nvSpPr>
        <p:spPr>
          <a:xfrm>
            <a:off x="1948873" y="1536545"/>
            <a:ext cx="8294254" cy="467643"/>
          </a:xfrm>
          <a:prstGeom prst="rect">
            <a:avLst/>
          </a:prstGeom>
        </p:spPr>
        <p:txBody>
          <a:bodyPr numCol="1" spcCol="548640">
            <a:normAutofit/>
          </a:bodyPr>
          <a:lstStyle>
            <a:lvl1pPr marL="0" indent="0" algn="ctr">
              <a:buFontTx/>
              <a:buNone/>
              <a:defRPr sz="1600" b="0">
                <a:solidFill>
                  <a:srgbClr val="165A26"/>
                </a:solidFill>
              </a:defRPr>
            </a:lvl1pPr>
            <a:lvl2pPr marL="457200" indent="0">
              <a:buNone/>
              <a:defRPr/>
            </a:lvl2pPr>
          </a:lstStyle>
          <a:p>
            <a:pPr lvl="0"/>
            <a:r>
              <a:rPr lang="en-US"/>
              <a:t>Click to edit Master text styles</a:t>
            </a:r>
          </a:p>
        </p:txBody>
      </p:sp>
      <p:sp>
        <p:nvSpPr>
          <p:cNvPr id="5" name="Oval 4">
            <a:extLst>
              <a:ext uri="{FF2B5EF4-FFF2-40B4-BE49-F238E27FC236}">
                <a16:creationId xmlns:a16="http://schemas.microsoft.com/office/drawing/2014/main" id="{B0BD86B7-4066-96C1-37DF-A084FE19F580}"/>
              </a:ext>
              <a:ext uri="{C183D7F6-B498-43B3-948B-1728B52AA6E4}">
                <adec:decorative xmlns:adec="http://schemas.microsoft.com/office/drawing/2017/decorative" val="1"/>
              </a:ext>
            </a:extLst>
          </p:cNvPr>
          <p:cNvSpPr/>
          <p:nvPr userDrawn="1"/>
        </p:nvSpPr>
        <p:spPr>
          <a:xfrm>
            <a:off x="2503210" y="2562225"/>
            <a:ext cx="1600200" cy="1600200"/>
          </a:xfrm>
          <a:prstGeom prst="ellipse">
            <a:avLst/>
          </a:prstGeom>
          <a:solidFill>
            <a:srgbClr val="FBB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9F719660-18CF-8D65-A82D-5283DCDD5F25}"/>
              </a:ext>
              <a:ext uri="{C183D7F6-B498-43B3-948B-1728B52AA6E4}">
                <adec:decorative xmlns:adec="http://schemas.microsoft.com/office/drawing/2017/decorative" val="1"/>
              </a:ext>
            </a:extLst>
          </p:cNvPr>
          <p:cNvSpPr/>
          <p:nvPr userDrawn="1"/>
        </p:nvSpPr>
        <p:spPr>
          <a:xfrm>
            <a:off x="2904992" y="3858116"/>
            <a:ext cx="796636" cy="796636"/>
          </a:xfrm>
          <a:prstGeom prst="ellipse">
            <a:avLst/>
          </a:prstGeom>
          <a:solidFill>
            <a:schemeClr val="bg1"/>
          </a:solidFill>
          <a:ln>
            <a:noFill/>
          </a:ln>
          <a:effectLst>
            <a:outerShdw blurRad="63500" dist="38100" dir="5400000" algn="t"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4C7D13F-687A-1577-937B-6967847CE735}"/>
              </a:ext>
              <a:ext uri="{C183D7F6-B498-43B3-948B-1728B52AA6E4}">
                <adec:decorative xmlns:adec="http://schemas.microsoft.com/office/drawing/2017/decorative" val="1"/>
              </a:ext>
            </a:extLst>
          </p:cNvPr>
          <p:cNvSpPr/>
          <p:nvPr userDrawn="1"/>
        </p:nvSpPr>
        <p:spPr>
          <a:xfrm>
            <a:off x="5290420" y="2562225"/>
            <a:ext cx="1600200" cy="1600200"/>
          </a:xfrm>
          <a:prstGeom prst="ellipse">
            <a:avLst/>
          </a:prstGeom>
          <a:solidFill>
            <a:srgbClr val="2CB3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150A0520-BE71-B1A4-8927-CA507EA06202}"/>
              </a:ext>
              <a:ext uri="{C183D7F6-B498-43B3-948B-1728B52AA6E4}">
                <adec:decorative xmlns:adec="http://schemas.microsoft.com/office/drawing/2017/decorative" val="1"/>
              </a:ext>
            </a:extLst>
          </p:cNvPr>
          <p:cNvSpPr/>
          <p:nvPr userDrawn="1"/>
        </p:nvSpPr>
        <p:spPr>
          <a:xfrm>
            <a:off x="5692202" y="3858116"/>
            <a:ext cx="796636" cy="796636"/>
          </a:xfrm>
          <a:prstGeom prst="ellipse">
            <a:avLst/>
          </a:prstGeom>
          <a:solidFill>
            <a:schemeClr val="bg1"/>
          </a:solidFill>
          <a:ln>
            <a:noFill/>
          </a:ln>
          <a:effectLst>
            <a:outerShdw blurRad="63500" dist="38100" dir="5400000" algn="t"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A467B9B-10D5-A909-9658-95AD2A72DCC9}"/>
              </a:ext>
              <a:ext uri="{C183D7F6-B498-43B3-948B-1728B52AA6E4}">
                <adec:decorative xmlns:adec="http://schemas.microsoft.com/office/drawing/2017/decorative" val="1"/>
              </a:ext>
            </a:extLst>
          </p:cNvPr>
          <p:cNvSpPr/>
          <p:nvPr userDrawn="1"/>
        </p:nvSpPr>
        <p:spPr>
          <a:xfrm>
            <a:off x="8077630" y="2562225"/>
            <a:ext cx="1600200" cy="1600200"/>
          </a:xfrm>
          <a:prstGeom prst="ellipse">
            <a:avLst/>
          </a:prstGeom>
          <a:solidFill>
            <a:srgbClr val="2E36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1C2A5CB-BCE1-D65E-6FC2-58C1E081D4CE}"/>
              </a:ext>
              <a:ext uri="{C183D7F6-B498-43B3-948B-1728B52AA6E4}">
                <adec:decorative xmlns:adec="http://schemas.microsoft.com/office/drawing/2017/decorative" val="1"/>
              </a:ext>
            </a:extLst>
          </p:cNvPr>
          <p:cNvSpPr/>
          <p:nvPr userDrawn="1"/>
        </p:nvSpPr>
        <p:spPr>
          <a:xfrm>
            <a:off x="8479412" y="3858116"/>
            <a:ext cx="796636" cy="796636"/>
          </a:xfrm>
          <a:prstGeom prst="ellipse">
            <a:avLst/>
          </a:prstGeom>
          <a:solidFill>
            <a:schemeClr val="bg1"/>
          </a:solidFill>
          <a:ln>
            <a:noFill/>
          </a:ln>
          <a:effectLst>
            <a:outerShdw blurRad="63500" dist="38100" dir="5400000" algn="t"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5">
            <a:extLst>
              <a:ext uri="{FF2B5EF4-FFF2-40B4-BE49-F238E27FC236}">
                <a16:creationId xmlns:a16="http://schemas.microsoft.com/office/drawing/2014/main" id="{9FB2F49A-849C-9071-35EB-23F101648A2F}"/>
              </a:ext>
              <a:ext uri="{C183D7F6-B498-43B3-948B-1728B52AA6E4}">
                <adec:decorative xmlns:adec="http://schemas.microsoft.com/office/drawing/2017/decorative" val="1"/>
              </a:ext>
            </a:extLst>
          </p:cNvPr>
          <p:cNvSpPr>
            <a:spLocks noEditPoints="1"/>
          </p:cNvSpPr>
          <p:nvPr userDrawn="1"/>
        </p:nvSpPr>
        <p:spPr bwMode="auto">
          <a:xfrm rot="5400000">
            <a:off x="4527052" y="3259931"/>
            <a:ext cx="339725" cy="338138"/>
          </a:xfrm>
          <a:custGeom>
            <a:avLst/>
            <a:gdLst>
              <a:gd name="T0" fmla="*/ 677 w 1639"/>
              <a:gd name="T1" fmla="*/ 13 h 1639"/>
              <a:gd name="T2" fmla="*/ 77 w 1639"/>
              <a:gd name="T3" fmla="*/ 473 h 1639"/>
              <a:gd name="T4" fmla="*/ 3 w 1639"/>
              <a:gd name="T5" fmla="*/ 759 h 1639"/>
              <a:gd name="T6" fmla="*/ 0 w 1639"/>
              <a:gd name="T7" fmla="*/ 771 h 1639"/>
              <a:gd name="T8" fmla="*/ 0 w 1639"/>
              <a:gd name="T9" fmla="*/ 867 h 1639"/>
              <a:gd name="T10" fmla="*/ 13 w 1639"/>
              <a:gd name="T11" fmla="*/ 962 h 1639"/>
              <a:gd name="T12" fmla="*/ 435 w 1639"/>
              <a:gd name="T13" fmla="*/ 1543 h 1639"/>
              <a:gd name="T14" fmla="*/ 758 w 1639"/>
              <a:gd name="T15" fmla="*/ 1636 h 1639"/>
              <a:gd name="T16" fmla="*/ 771 w 1639"/>
              <a:gd name="T17" fmla="*/ 1639 h 1639"/>
              <a:gd name="T18" fmla="*/ 867 w 1639"/>
              <a:gd name="T19" fmla="*/ 1639 h 1639"/>
              <a:gd name="T20" fmla="*/ 962 w 1639"/>
              <a:gd name="T21" fmla="*/ 1626 h 1639"/>
              <a:gd name="T22" fmla="*/ 1561 w 1639"/>
              <a:gd name="T23" fmla="*/ 1167 h 1639"/>
              <a:gd name="T24" fmla="*/ 1636 w 1639"/>
              <a:gd name="T25" fmla="*/ 880 h 1639"/>
              <a:gd name="T26" fmla="*/ 1639 w 1639"/>
              <a:gd name="T27" fmla="*/ 867 h 1639"/>
              <a:gd name="T28" fmla="*/ 1639 w 1639"/>
              <a:gd name="T29" fmla="*/ 771 h 1639"/>
              <a:gd name="T30" fmla="*/ 1626 w 1639"/>
              <a:gd name="T31" fmla="*/ 677 h 1639"/>
              <a:gd name="T32" fmla="*/ 1204 w 1639"/>
              <a:gd name="T33" fmla="*/ 96 h 1639"/>
              <a:gd name="T34" fmla="*/ 881 w 1639"/>
              <a:gd name="T35" fmla="*/ 3 h 1639"/>
              <a:gd name="T36" fmla="*/ 867 w 1639"/>
              <a:gd name="T37" fmla="*/ 0 h 1639"/>
              <a:gd name="T38" fmla="*/ 771 w 1639"/>
              <a:gd name="T39" fmla="*/ 0 h 1639"/>
              <a:gd name="T40" fmla="*/ 677 w 1639"/>
              <a:gd name="T41" fmla="*/ 13 h 1639"/>
              <a:gd name="T42" fmla="*/ 1502 w 1639"/>
              <a:gd name="T43" fmla="*/ 821 h 1639"/>
              <a:gd name="T44" fmla="*/ 819 w 1639"/>
              <a:gd name="T45" fmla="*/ 1502 h 1639"/>
              <a:gd name="T46" fmla="*/ 137 w 1639"/>
              <a:gd name="T47" fmla="*/ 818 h 1639"/>
              <a:gd name="T48" fmla="*/ 821 w 1639"/>
              <a:gd name="T49" fmla="*/ 137 h 1639"/>
              <a:gd name="T50" fmla="*/ 1502 w 1639"/>
              <a:gd name="T51" fmla="*/ 821 h 1639"/>
              <a:gd name="T52" fmla="*/ 439 w 1639"/>
              <a:gd name="T53" fmla="*/ 898 h 1639"/>
              <a:gd name="T54" fmla="*/ 426 w 1639"/>
              <a:gd name="T55" fmla="*/ 912 h 1639"/>
              <a:gd name="T56" fmla="*/ 463 w 1639"/>
              <a:gd name="T57" fmla="*/ 1022 h 1639"/>
              <a:gd name="T58" fmla="*/ 533 w 1639"/>
              <a:gd name="T59" fmla="*/ 998 h 1639"/>
              <a:gd name="T60" fmla="*/ 803 w 1639"/>
              <a:gd name="T61" fmla="*/ 727 h 1639"/>
              <a:gd name="T62" fmla="*/ 820 w 1639"/>
              <a:gd name="T63" fmla="*/ 706 h 1639"/>
              <a:gd name="T64" fmla="*/ 833 w 1639"/>
              <a:gd name="T65" fmla="*/ 725 h 1639"/>
              <a:gd name="T66" fmla="*/ 1104 w 1639"/>
              <a:gd name="T67" fmla="*/ 995 h 1639"/>
              <a:gd name="T68" fmla="*/ 1120 w 1639"/>
              <a:gd name="T69" fmla="*/ 1010 h 1639"/>
              <a:gd name="T70" fmla="*/ 1226 w 1639"/>
              <a:gd name="T71" fmla="*/ 977 h 1639"/>
              <a:gd name="T72" fmla="*/ 1203 w 1639"/>
              <a:gd name="T73" fmla="*/ 902 h 1639"/>
              <a:gd name="T74" fmla="*/ 878 w 1639"/>
              <a:gd name="T75" fmla="*/ 576 h 1639"/>
              <a:gd name="T76" fmla="*/ 762 w 1639"/>
              <a:gd name="T77" fmla="*/ 576 h 1639"/>
              <a:gd name="T78" fmla="*/ 439 w 1639"/>
              <a:gd name="T79" fmla="*/ 898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39" h="1639">
                <a:moveTo>
                  <a:pt x="677" y="13"/>
                </a:moveTo>
                <a:cubicBezTo>
                  <a:pt x="401" y="67"/>
                  <a:pt x="201" y="221"/>
                  <a:pt x="77" y="473"/>
                </a:cubicBezTo>
                <a:cubicBezTo>
                  <a:pt x="33" y="563"/>
                  <a:pt x="9" y="659"/>
                  <a:pt x="3" y="759"/>
                </a:cubicBezTo>
                <a:cubicBezTo>
                  <a:pt x="3" y="763"/>
                  <a:pt x="1" y="767"/>
                  <a:pt x="0" y="771"/>
                </a:cubicBezTo>
                <a:cubicBezTo>
                  <a:pt x="0" y="867"/>
                  <a:pt x="0" y="867"/>
                  <a:pt x="0" y="867"/>
                </a:cubicBezTo>
                <a:cubicBezTo>
                  <a:pt x="4" y="899"/>
                  <a:pt x="7" y="931"/>
                  <a:pt x="13" y="962"/>
                </a:cubicBezTo>
                <a:cubicBezTo>
                  <a:pt x="63" y="1222"/>
                  <a:pt x="204" y="1415"/>
                  <a:pt x="435" y="1543"/>
                </a:cubicBezTo>
                <a:cubicBezTo>
                  <a:pt x="535" y="1598"/>
                  <a:pt x="643" y="1628"/>
                  <a:pt x="758" y="1636"/>
                </a:cubicBezTo>
                <a:cubicBezTo>
                  <a:pt x="762" y="1636"/>
                  <a:pt x="767" y="1638"/>
                  <a:pt x="771" y="1639"/>
                </a:cubicBezTo>
                <a:cubicBezTo>
                  <a:pt x="867" y="1639"/>
                  <a:pt x="867" y="1639"/>
                  <a:pt x="867" y="1639"/>
                </a:cubicBezTo>
                <a:cubicBezTo>
                  <a:pt x="899" y="1635"/>
                  <a:pt x="931" y="1632"/>
                  <a:pt x="962" y="1626"/>
                </a:cubicBezTo>
                <a:cubicBezTo>
                  <a:pt x="1238" y="1572"/>
                  <a:pt x="1437" y="1418"/>
                  <a:pt x="1561" y="1167"/>
                </a:cubicBezTo>
                <a:cubicBezTo>
                  <a:pt x="1606" y="1077"/>
                  <a:pt x="1630" y="980"/>
                  <a:pt x="1636" y="880"/>
                </a:cubicBezTo>
                <a:cubicBezTo>
                  <a:pt x="1636" y="876"/>
                  <a:pt x="1638" y="872"/>
                  <a:pt x="1639" y="867"/>
                </a:cubicBezTo>
                <a:cubicBezTo>
                  <a:pt x="1639" y="771"/>
                  <a:pt x="1639" y="771"/>
                  <a:pt x="1639" y="771"/>
                </a:cubicBezTo>
                <a:cubicBezTo>
                  <a:pt x="1635" y="740"/>
                  <a:pt x="1632" y="708"/>
                  <a:pt x="1626" y="677"/>
                </a:cubicBezTo>
                <a:cubicBezTo>
                  <a:pt x="1576" y="417"/>
                  <a:pt x="1435" y="224"/>
                  <a:pt x="1204" y="96"/>
                </a:cubicBezTo>
                <a:cubicBezTo>
                  <a:pt x="1104" y="41"/>
                  <a:pt x="996" y="11"/>
                  <a:pt x="881" y="3"/>
                </a:cubicBezTo>
                <a:cubicBezTo>
                  <a:pt x="877" y="3"/>
                  <a:pt x="872" y="1"/>
                  <a:pt x="867" y="0"/>
                </a:cubicBezTo>
                <a:cubicBezTo>
                  <a:pt x="771" y="0"/>
                  <a:pt x="771" y="0"/>
                  <a:pt x="771" y="0"/>
                </a:cubicBezTo>
                <a:cubicBezTo>
                  <a:pt x="740" y="4"/>
                  <a:pt x="708" y="7"/>
                  <a:pt x="677" y="13"/>
                </a:cubicBezTo>
                <a:close/>
                <a:moveTo>
                  <a:pt x="1502" y="821"/>
                </a:moveTo>
                <a:cubicBezTo>
                  <a:pt x="1500" y="1199"/>
                  <a:pt x="1195" y="1503"/>
                  <a:pt x="819" y="1502"/>
                </a:cubicBezTo>
                <a:cubicBezTo>
                  <a:pt x="442" y="1501"/>
                  <a:pt x="136" y="1194"/>
                  <a:pt x="137" y="818"/>
                </a:cubicBezTo>
                <a:cubicBezTo>
                  <a:pt x="138" y="441"/>
                  <a:pt x="445" y="135"/>
                  <a:pt x="821" y="137"/>
                </a:cubicBezTo>
                <a:cubicBezTo>
                  <a:pt x="1199" y="139"/>
                  <a:pt x="1504" y="446"/>
                  <a:pt x="1502" y="821"/>
                </a:cubicBezTo>
                <a:close/>
                <a:moveTo>
                  <a:pt x="439" y="898"/>
                </a:moveTo>
                <a:cubicBezTo>
                  <a:pt x="435" y="903"/>
                  <a:pt x="430" y="907"/>
                  <a:pt x="426" y="912"/>
                </a:cubicBezTo>
                <a:cubicBezTo>
                  <a:pt x="393" y="952"/>
                  <a:pt x="413" y="1010"/>
                  <a:pt x="463" y="1022"/>
                </a:cubicBezTo>
                <a:cubicBezTo>
                  <a:pt x="491" y="1029"/>
                  <a:pt x="513" y="1018"/>
                  <a:pt x="533" y="998"/>
                </a:cubicBezTo>
                <a:cubicBezTo>
                  <a:pt x="623" y="907"/>
                  <a:pt x="713" y="818"/>
                  <a:pt x="803" y="727"/>
                </a:cubicBezTo>
                <a:cubicBezTo>
                  <a:pt x="808" y="722"/>
                  <a:pt x="812" y="717"/>
                  <a:pt x="820" y="706"/>
                </a:cubicBezTo>
                <a:cubicBezTo>
                  <a:pt x="826" y="715"/>
                  <a:pt x="829" y="721"/>
                  <a:pt x="833" y="725"/>
                </a:cubicBezTo>
                <a:cubicBezTo>
                  <a:pt x="923" y="815"/>
                  <a:pt x="1013" y="905"/>
                  <a:pt x="1104" y="995"/>
                </a:cubicBezTo>
                <a:cubicBezTo>
                  <a:pt x="1109" y="1001"/>
                  <a:pt x="1114" y="1006"/>
                  <a:pt x="1120" y="1010"/>
                </a:cubicBezTo>
                <a:cubicBezTo>
                  <a:pt x="1157" y="1039"/>
                  <a:pt x="1211" y="1021"/>
                  <a:pt x="1226" y="977"/>
                </a:cubicBezTo>
                <a:cubicBezTo>
                  <a:pt x="1235" y="947"/>
                  <a:pt x="1225" y="923"/>
                  <a:pt x="1203" y="902"/>
                </a:cubicBezTo>
                <a:cubicBezTo>
                  <a:pt x="1095" y="793"/>
                  <a:pt x="986" y="685"/>
                  <a:pt x="878" y="576"/>
                </a:cubicBezTo>
                <a:cubicBezTo>
                  <a:pt x="838" y="536"/>
                  <a:pt x="801" y="536"/>
                  <a:pt x="762" y="576"/>
                </a:cubicBezTo>
                <a:cubicBezTo>
                  <a:pt x="654" y="683"/>
                  <a:pt x="547" y="791"/>
                  <a:pt x="439" y="898"/>
                </a:cubicBez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FBA0F1CA-0D86-6764-813E-BE78832ED0DF}"/>
              </a:ext>
              <a:ext uri="{C183D7F6-B498-43B3-948B-1728B52AA6E4}">
                <adec:decorative xmlns:adec="http://schemas.microsoft.com/office/drawing/2017/decorative" val="1"/>
              </a:ext>
            </a:extLst>
          </p:cNvPr>
          <p:cNvSpPr>
            <a:spLocks noEditPoints="1"/>
          </p:cNvSpPr>
          <p:nvPr userDrawn="1"/>
        </p:nvSpPr>
        <p:spPr bwMode="auto">
          <a:xfrm rot="5400000">
            <a:off x="7314262" y="3259932"/>
            <a:ext cx="339725" cy="338138"/>
          </a:xfrm>
          <a:custGeom>
            <a:avLst/>
            <a:gdLst>
              <a:gd name="T0" fmla="*/ 677 w 1639"/>
              <a:gd name="T1" fmla="*/ 13 h 1639"/>
              <a:gd name="T2" fmla="*/ 77 w 1639"/>
              <a:gd name="T3" fmla="*/ 473 h 1639"/>
              <a:gd name="T4" fmla="*/ 3 w 1639"/>
              <a:gd name="T5" fmla="*/ 759 h 1639"/>
              <a:gd name="T6" fmla="*/ 0 w 1639"/>
              <a:gd name="T7" fmla="*/ 771 h 1639"/>
              <a:gd name="T8" fmla="*/ 0 w 1639"/>
              <a:gd name="T9" fmla="*/ 867 h 1639"/>
              <a:gd name="T10" fmla="*/ 13 w 1639"/>
              <a:gd name="T11" fmla="*/ 962 h 1639"/>
              <a:gd name="T12" fmla="*/ 435 w 1639"/>
              <a:gd name="T13" fmla="*/ 1543 h 1639"/>
              <a:gd name="T14" fmla="*/ 758 w 1639"/>
              <a:gd name="T15" fmla="*/ 1636 h 1639"/>
              <a:gd name="T16" fmla="*/ 771 w 1639"/>
              <a:gd name="T17" fmla="*/ 1639 h 1639"/>
              <a:gd name="T18" fmla="*/ 867 w 1639"/>
              <a:gd name="T19" fmla="*/ 1639 h 1639"/>
              <a:gd name="T20" fmla="*/ 962 w 1639"/>
              <a:gd name="T21" fmla="*/ 1626 h 1639"/>
              <a:gd name="T22" fmla="*/ 1561 w 1639"/>
              <a:gd name="T23" fmla="*/ 1167 h 1639"/>
              <a:gd name="T24" fmla="*/ 1636 w 1639"/>
              <a:gd name="T25" fmla="*/ 880 h 1639"/>
              <a:gd name="T26" fmla="*/ 1639 w 1639"/>
              <a:gd name="T27" fmla="*/ 867 h 1639"/>
              <a:gd name="T28" fmla="*/ 1639 w 1639"/>
              <a:gd name="T29" fmla="*/ 771 h 1639"/>
              <a:gd name="T30" fmla="*/ 1626 w 1639"/>
              <a:gd name="T31" fmla="*/ 677 h 1639"/>
              <a:gd name="T32" fmla="*/ 1204 w 1639"/>
              <a:gd name="T33" fmla="*/ 96 h 1639"/>
              <a:gd name="T34" fmla="*/ 881 w 1639"/>
              <a:gd name="T35" fmla="*/ 3 h 1639"/>
              <a:gd name="T36" fmla="*/ 867 w 1639"/>
              <a:gd name="T37" fmla="*/ 0 h 1639"/>
              <a:gd name="T38" fmla="*/ 771 w 1639"/>
              <a:gd name="T39" fmla="*/ 0 h 1639"/>
              <a:gd name="T40" fmla="*/ 677 w 1639"/>
              <a:gd name="T41" fmla="*/ 13 h 1639"/>
              <a:gd name="T42" fmla="*/ 1502 w 1639"/>
              <a:gd name="T43" fmla="*/ 821 h 1639"/>
              <a:gd name="T44" fmla="*/ 819 w 1639"/>
              <a:gd name="T45" fmla="*/ 1502 h 1639"/>
              <a:gd name="T46" fmla="*/ 137 w 1639"/>
              <a:gd name="T47" fmla="*/ 818 h 1639"/>
              <a:gd name="T48" fmla="*/ 821 w 1639"/>
              <a:gd name="T49" fmla="*/ 137 h 1639"/>
              <a:gd name="T50" fmla="*/ 1502 w 1639"/>
              <a:gd name="T51" fmla="*/ 821 h 1639"/>
              <a:gd name="T52" fmla="*/ 439 w 1639"/>
              <a:gd name="T53" fmla="*/ 898 h 1639"/>
              <a:gd name="T54" fmla="*/ 426 w 1639"/>
              <a:gd name="T55" fmla="*/ 912 h 1639"/>
              <a:gd name="T56" fmla="*/ 463 w 1639"/>
              <a:gd name="T57" fmla="*/ 1022 h 1639"/>
              <a:gd name="T58" fmla="*/ 533 w 1639"/>
              <a:gd name="T59" fmla="*/ 998 h 1639"/>
              <a:gd name="T60" fmla="*/ 803 w 1639"/>
              <a:gd name="T61" fmla="*/ 727 h 1639"/>
              <a:gd name="T62" fmla="*/ 820 w 1639"/>
              <a:gd name="T63" fmla="*/ 706 h 1639"/>
              <a:gd name="T64" fmla="*/ 833 w 1639"/>
              <a:gd name="T65" fmla="*/ 725 h 1639"/>
              <a:gd name="T66" fmla="*/ 1104 w 1639"/>
              <a:gd name="T67" fmla="*/ 995 h 1639"/>
              <a:gd name="T68" fmla="*/ 1120 w 1639"/>
              <a:gd name="T69" fmla="*/ 1010 h 1639"/>
              <a:gd name="T70" fmla="*/ 1226 w 1639"/>
              <a:gd name="T71" fmla="*/ 977 h 1639"/>
              <a:gd name="T72" fmla="*/ 1203 w 1639"/>
              <a:gd name="T73" fmla="*/ 902 h 1639"/>
              <a:gd name="T74" fmla="*/ 878 w 1639"/>
              <a:gd name="T75" fmla="*/ 576 h 1639"/>
              <a:gd name="T76" fmla="*/ 762 w 1639"/>
              <a:gd name="T77" fmla="*/ 576 h 1639"/>
              <a:gd name="T78" fmla="*/ 439 w 1639"/>
              <a:gd name="T79" fmla="*/ 898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39" h="1639">
                <a:moveTo>
                  <a:pt x="677" y="13"/>
                </a:moveTo>
                <a:cubicBezTo>
                  <a:pt x="401" y="67"/>
                  <a:pt x="201" y="221"/>
                  <a:pt x="77" y="473"/>
                </a:cubicBezTo>
                <a:cubicBezTo>
                  <a:pt x="33" y="563"/>
                  <a:pt x="9" y="659"/>
                  <a:pt x="3" y="759"/>
                </a:cubicBezTo>
                <a:cubicBezTo>
                  <a:pt x="3" y="763"/>
                  <a:pt x="1" y="767"/>
                  <a:pt x="0" y="771"/>
                </a:cubicBezTo>
                <a:cubicBezTo>
                  <a:pt x="0" y="867"/>
                  <a:pt x="0" y="867"/>
                  <a:pt x="0" y="867"/>
                </a:cubicBezTo>
                <a:cubicBezTo>
                  <a:pt x="4" y="899"/>
                  <a:pt x="7" y="931"/>
                  <a:pt x="13" y="962"/>
                </a:cubicBezTo>
                <a:cubicBezTo>
                  <a:pt x="63" y="1222"/>
                  <a:pt x="204" y="1415"/>
                  <a:pt x="435" y="1543"/>
                </a:cubicBezTo>
                <a:cubicBezTo>
                  <a:pt x="535" y="1598"/>
                  <a:pt x="643" y="1628"/>
                  <a:pt x="758" y="1636"/>
                </a:cubicBezTo>
                <a:cubicBezTo>
                  <a:pt x="762" y="1636"/>
                  <a:pt x="767" y="1638"/>
                  <a:pt x="771" y="1639"/>
                </a:cubicBezTo>
                <a:cubicBezTo>
                  <a:pt x="867" y="1639"/>
                  <a:pt x="867" y="1639"/>
                  <a:pt x="867" y="1639"/>
                </a:cubicBezTo>
                <a:cubicBezTo>
                  <a:pt x="899" y="1635"/>
                  <a:pt x="931" y="1632"/>
                  <a:pt x="962" y="1626"/>
                </a:cubicBezTo>
                <a:cubicBezTo>
                  <a:pt x="1238" y="1572"/>
                  <a:pt x="1437" y="1418"/>
                  <a:pt x="1561" y="1167"/>
                </a:cubicBezTo>
                <a:cubicBezTo>
                  <a:pt x="1606" y="1077"/>
                  <a:pt x="1630" y="980"/>
                  <a:pt x="1636" y="880"/>
                </a:cubicBezTo>
                <a:cubicBezTo>
                  <a:pt x="1636" y="876"/>
                  <a:pt x="1638" y="872"/>
                  <a:pt x="1639" y="867"/>
                </a:cubicBezTo>
                <a:cubicBezTo>
                  <a:pt x="1639" y="771"/>
                  <a:pt x="1639" y="771"/>
                  <a:pt x="1639" y="771"/>
                </a:cubicBezTo>
                <a:cubicBezTo>
                  <a:pt x="1635" y="740"/>
                  <a:pt x="1632" y="708"/>
                  <a:pt x="1626" y="677"/>
                </a:cubicBezTo>
                <a:cubicBezTo>
                  <a:pt x="1576" y="417"/>
                  <a:pt x="1435" y="224"/>
                  <a:pt x="1204" y="96"/>
                </a:cubicBezTo>
                <a:cubicBezTo>
                  <a:pt x="1104" y="41"/>
                  <a:pt x="996" y="11"/>
                  <a:pt x="881" y="3"/>
                </a:cubicBezTo>
                <a:cubicBezTo>
                  <a:pt x="877" y="3"/>
                  <a:pt x="872" y="1"/>
                  <a:pt x="867" y="0"/>
                </a:cubicBezTo>
                <a:cubicBezTo>
                  <a:pt x="771" y="0"/>
                  <a:pt x="771" y="0"/>
                  <a:pt x="771" y="0"/>
                </a:cubicBezTo>
                <a:cubicBezTo>
                  <a:pt x="740" y="4"/>
                  <a:pt x="708" y="7"/>
                  <a:pt x="677" y="13"/>
                </a:cubicBezTo>
                <a:close/>
                <a:moveTo>
                  <a:pt x="1502" y="821"/>
                </a:moveTo>
                <a:cubicBezTo>
                  <a:pt x="1500" y="1199"/>
                  <a:pt x="1195" y="1503"/>
                  <a:pt x="819" y="1502"/>
                </a:cubicBezTo>
                <a:cubicBezTo>
                  <a:pt x="442" y="1501"/>
                  <a:pt x="136" y="1194"/>
                  <a:pt x="137" y="818"/>
                </a:cubicBezTo>
                <a:cubicBezTo>
                  <a:pt x="138" y="441"/>
                  <a:pt x="445" y="135"/>
                  <a:pt x="821" y="137"/>
                </a:cubicBezTo>
                <a:cubicBezTo>
                  <a:pt x="1199" y="139"/>
                  <a:pt x="1504" y="446"/>
                  <a:pt x="1502" y="821"/>
                </a:cubicBezTo>
                <a:close/>
                <a:moveTo>
                  <a:pt x="439" y="898"/>
                </a:moveTo>
                <a:cubicBezTo>
                  <a:pt x="435" y="903"/>
                  <a:pt x="430" y="907"/>
                  <a:pt x="426" y="912"/>
                </a:cubicBezTo>
                <a:cubicBezTo>
                  <a:pt x="393" y="952"/>
                  <a:pt x="413" y="1010"/>
                  <a:pt x="463" y="1022"/>
                </a:cubicBezTo>
                <a:cubicBezTo>
                  <a:pt x="491" y="1029"/>
                  <a:pt x="513" y="1018"/>
                  <a:pt x="533" y="998"/>
                </a:cubicBezTo>
                <a:cubicBezTo>
                  <a:pt x="623" y="907"/>
                  <a:pt x="713" y="818"/>
                  <a:pt x="803" y="727"/>
                </a:cubicBezTo>
                <a:cubicBezTo>
                  <a:pt x="808" y="722"/>
                  <a:pt x="812" y="717"/>
                  <a:pt x="820" y="706"/>
                </a:cubicBezTo>
                <a:cubicBezTo>
                  <a:pt x="826" y="715"/>
                  <a:pt x="829" y="721"/>
                  <a:pt x="833" y="725"/>
                </a:cubicBezTo>
                <a:cubicBezTo>
                  <a:pt x="923" y="815"/>
                  <a:pt x="1013" y="905"/>
                  <a:pt x="1104" y="995"/>
                </a:cubicBezTo>
                <a:cubicBezTo>
                  <a:pt x="1109" y="1001"/>
                  <a:pt x="1114" y="1006"/>
                  <a:pt x="1120" y="1010"/>
                </a:cubicBezTo>
                <a:cubicBezTo>
                  <a:pt x="1157" y="1039"/>
                  <a:pt x="1211" y="1021"/>
                  <a:pt x="1226" y="977"/>
                </a:cubicBezTo>
                <a:cubicBezTo>
                  <a:pt x="1235" y="947"/>
                  <a:pt x="1225" y="923"/>
                  <a:pt x="1203" y="902"/>
                </a:cubicBezTo>
                <a:cubicBezTo>
                  <a:pt x="1095" y="793"/>
                  <a:pt x="986" y="685"/>
                  <a:pt x="878" y="576"/>
                </a:cubicBezTo>
                <a:cubicBezTo>
                  <a:pt x="838" y="536"/>
                  <a:pt x="801" y="536"/>
                  <a:pt x="762" y="576"/>
                </a:cubicBezTo>
                <a:cubicBezTo>
                  <a:pt x="654" y="683"/>
                  <a:pt x="547" y="791"/>
                  <a:pt x="439" y="898"/>
                </a:cubicBez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417817582"/>
      </p:ext>
    </p:extLst>
  </p:cSld>
  <p:clrMapOvr>
    <a:masterClrMapping/>
  </p:clrMapOvr>
  <p:extLst>
    <p:ext uri="{DCECCB84-F9BA-43D5-87BE-67443E8EF086}">
      <p15:sldGuideLst xmlns:p15="http://schemas.microsoft.com/office/powerpoint/2012/main"/>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Important Statistics">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id="{54DC0390-E476-55E2-05C3-544F8F41F787}"/>
              </a:ext>
            </a:extLst>
          </p:cNvPr>
          <p:cNvSpPr>
            <a:spLocks noGrp="1"/>
          </p:cNvSpPr>
          <p:nvPr>
            <p:ph type="title"/>
          </p:nvPr>
        </p:nvSpPr>
        <p:spPr>
          <a:xfrm>
            <a:off x="482025" y="584831"/>
            <a:ext cx="4562248" cy="697630"/>
          </a:xfrm>
        </p:spPr>
        <p:txBody>
          <a:bodyPr/>
          <a:lstStyle/>
          <a:p>
            <a:r>
              <a:rPr lang="en-US"/>
              <a:t>Click to edit Master title style</a:t>
            </a:r>
          </a:p>
        </p:txBody>
      </p:sp>
      <p:sp>
        <p:nvSpPr>
          <p:cNvPr id="2" name="Text Placeholder 9">
            <a:extLst>
              <a:ext uri="{FF2B5EF4-FFF2-40B4-BE49-F238E27FC236}">
                <a16:creationId xmlns:a16="http://schemas.microsoft.com/office/drawing/2014/main" id="{01A05C3B-B460-0FE6-361D-3F1ECCEAE8F1}"/>
              </a:ext>
            </a:extLst>
          </p:cNvPr>
          <p:cNvSpPr>
            <a:spLocks noGrp="1"/>
          </p:cNvSpPr>
          <p:nvPr>
            <p:ph type="body" sz="quarter" idx="12"/>
          </p:nvPr>
        </p:nvSpPr>
        <p:spPr>
          <a:xfrm>
            <a:off x="482025" y="1425702"/>
            <a:ext cx="4562248" cy="1282446"/>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5" name="Text Placeholder 5">
            <a:extLst>
              <a:ext uri="{FF2B5EF4-FFF2-40B4-BE49-F238E27FC236}">
                <a16:creationId xmlns:a16="http://schemas.microsoft.com/office/drawing/2014/main" id="{FEC52B0C-B0AF-5B98-E129-75AD18A7C9CE}"/>
              </a:ext>
            </a:extLst>
          </p:cNvPr>
          <p:cNvSpPr>
            <a:spLocks noGrp="1"/>
          </p:cNvSpPr>
          <p:nvPr>
            <p:ph type="body" sz="quarter" idx="17"/>
          </p:nvPr>
        </p:nvSpPr>
        <p:spPr>
          <a:xfrm>
            <a:off x="482026" y="2851389"/>
            <a:ext cx="4562247" cy="33511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E5E4999C-501D-AFFA-55F9-EB42A17FCBCA}"/>
              </a:ext>
            </a:extLst>
          </p:cNvPr>
          <p:cNvSpPr>
            <a:spLocks noGrp="1"/>
          </p:cNvSpPr>
          <p:nvPr>
            <p:ph type="pic" sz="quarter" idx="13" hasCustomPrompt="1"/>
          </p:nvPr>
        </p:nvSpPr>
        <p:spPr>
          <a:xfrm>
            <a:off x="5357962" y="2066925"/>
            <a:ext cx="2682225" cy="4029075"/>
          </a:xfrm>
          <a:custGeom>
            <a:avLst/>
            <a:gdLst>
              <a:gd name="connsiteX0" fmla="*/ 0 w 2682225"/>
              <a:gd name="connsiteY0" fmla="*/ 0 h 4029075"/>
              <a:gd name="connsiteX1" fmla="*/ 2682225 w 2682225"/>
              <a:gd name="connsiteY1" fmla="*/ 0 h 4029075"/>
              <a:gd name="connsiteX2" fmla="*/ 2682225 w 2682225"/>
              <a:gd name="connsiteY2" fmla="*/ 4029075 h 4029075"/>
              <a:gd name="connsiteX3" fmla="*/ 0 w 2682225"/>
              <a:gd name="connsiteY3" fmla="*/ 4029075 h 4029075"/>
            </a:gdLst>
            <a:ahLst/>
            <a:cxnLst>
              <a:cxn ang="0">
                <a:pos x="connsiteX0" y="connsiteY0"/>
              </a:cxn>
              <a:cxn ang="0">
                <a:pos x="connsiteX1" y="connsiteY1"/>
              </a:cxn>
              <a:cxn ang="0">
                <a:pos x="connsiteX2" y="connsiteY2"/>
              </a:cxn>
              <a:cxn ang="0">
                <a:pos x="connsiteX3" y="connsiteY3"/>
              </a:cxn>
            </a:cxnLst>
            <a:rect l="l" t="t" r="r" b="b"/>
            <a:pathLst>
              <a:path w="2682225" h="4029075">
                <a:moveTo>
                  <a:pt x="0" y="0"/>
                </a:moveTo>
                <a:lnTo>
                  <a:pt x="2682225" y="0"/>
                </a:lnTo>
                <a:lnTo>
                  <a:pt x="2682225" y="4029075"/>
                </a:lnTo>
                <a:lnTo>
                  <a:pt x="0" y="402907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2831783252"/>
      </p:ext>
    </p:extLst>
  </p:cSld>
  <p:clrMapOvr>
    <a:masterClrMapping/>
  </p:clrMapOvr>
  <p:extLst>
    <p:ext uri="{DCECCB84-F9BA-43D5-87BE-67443E8EF086}">
      <p15:sldGuideLst xmlns:p15="http://schemas.microsoft.com/office/powerpoint/2012/main"/>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Service Description">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id="{50013E01-324F-CFDF-832F-8D95DEA9FD1B}"/>
              </a:ext>
            </a:extLst>
          </p:cNvPr>
          <p:cNvSpPr>
            <a:spLocks noGrp="1"/>
          </p:cNvSpPr>
          <p:nvPr>
            <p:ph type="title"/>
          </p:nvPr>
        </p:nvSpPr>
        <p:spPr>
          <a:xfrm>
            <a:off x="482025" y="584831"/>
            <a:ext cx="6481482" cy="697630"/>
          </a:xfrm>
        </p:spPr>
        <p:txBody>
          <a:bodyPr/>
          <a:lstStyle/>
          <a:p>
            <a:r>
              <a:rPr lang="en-US"/>
              <a:t>Click to edit Master title style</a:t>
            </a:r>
          </a:p>
        </p:txBody>
      </p:sp>
      <p:sp>
        <p:nvSpPr>
          <p:cNvPr id="2" name="Text Placeholder 9">
            <a:extLst>
              <a:ext uri="{FF2B5EF4-FFF2-40B4-BE49-F238E27FC236}">
                <a16:creationId xmlns:a16="http://schemas.microsoft.com/office/drawing/2014/main" id="{B604F47B-7E51-1080-DAA0-8BB608AD9860}"/>
              </a:ext>
            </a:extLst>
          </p:cNvPr>
          <p:cNvSpPr>
            <a:spLocks noGrp="1"/>
          </p:cNvSpPr>
          <p:nvPr>
            <p:ph type="body" sz="quarter" idx="12"/>
          </p:nvPr>
        </p:nvSpPr>
        <p:spPr>
          <a:xfrm>
            <a:off x="482024" y="1425702"/>
            <a:ext cx="6481483" cy="697630"/>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4" name="Text Placeholder 5">
            <a:extLst>
              <a:ext uri="{FF2B5EF4-FFF2-40B4-BE49-F238E27FC236}">
                <a16:creationId xmlns:a16="http://schemas.microsoft.com/office/drawing/2014/main" id="{742EEB85-B279-2582-68BD-3C20431F990C}"/>
              </a:ext>
            </a:extLst>
          </p:cNvPr>
          <p:cNvSpPr>
            <a:spLocks noGrp="1"/>
          </p:cNvSpPr>
          <p:nvPr>
            <p:ph type="body" sz="quarter" idx="17"/>
          </p:nvPr>
        </p:nvSpPr>
        <p:spPr>
          <a:xfrm>
            <a:off x="482027" y="2851389"/>
            <a:ext cx="3105236" cy="33511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8" name="Rectangle: Rounded Corners 37">
            <a:extLst>
              <a:ext uri="{FF2B5EF4-FFF2-40B4-BE49-F238E27FC236}">
                <a16:creationId xmlns:a16="http://schemas.microsoft.com/office/drawing/2014/main" id="{C2C2BC19-0944-9A37-04D9-F54B3EF1DD0C}"/>
              </a:ext>
              <a:ext uri="{C183D7F6-B498-43B3-948B-1728B52AA6E4}">
                <adec:decorative xmlns:adec="http://schemas.microsoft.com/office/drawing/2017/decorative" val="1"/>
              </a:ext>
            </a:extLst>
          </p:cNvPr>
          <p:cNvSpPr/>
          <p:nvPr userDrawn="1"/>
        </p:nvSpPr>
        <p:spPr>
          <a:xfrm>
            <a:off x="3863340" y="2684242"/>
            <a:ext cx="8328660" cy="2391192"/>
          </a:xfrm>
          <a:prstGeom prst="roundRect">
            <a:avLst>
              <a:gd name="adj" fmla="val 0"/>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5997103"/>
      </p:ext>
    </p:extLst>
  </p:cSld>
  <p:clrMapOvr>
    <a:masterClrMapping/>
  </p:clrMapOvr>
  <p:extLst>
    <p:ext uri="{DCECCB84-F9BA-43D5-87BE-67443E8EF086}">
      <p15:sldGuideLst xmlns:p15="http://schemas.microsoft.com/office/powerpoint/2012/main"/>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Specific Analysi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BA7E59-FDC9-ED16-D4EB-40FFC8C9B752}"/>
              </a:ext>
            </a:extLst>
          </p:cNvPr>
          <p:cNvSpPr>
            <a:spLocks noGrp="1"/>
          </p:cNvSpPr>
          <p:nvPr>
            <p:ph type="title"/>
          </p:nvPr>
        </p:nvSpPr>
        <p:spPr>
          <a:xfrm>
            <a:off x="6229978" y="365125"/>
            <a:ext cx="5123822" cy="1325563"/>
          </a:xfrm>
        </p:spPr>
        <p:txBody>
          <a:bodyPr/>
          <a:lstStyle/>
          <a:p>
            <a:r>
              <a:rPr lang="en-US"/>
              <a:t>Click to edit Master title style</a:t>
            </a:r>
          </a:p>
        </p:txBody>
      </p:sp>
      <p:sp>
        <p:nvSpPr>
          <p:cNvPr id="19" name="Text Placeholder 9">
            <a:extLst>
              <a:ext uri="{FF2B5EF4-FFF2-40B4-BE49-F238E27FC236}">
                <a16:creationId xmlns:a16="http://schemas.microsoft.com/office/drawing/2014/main" id="{4CCF6A70-62E6-CBD2-5C44-192FD263A95C}"/>
              </a:ext>
            </a:extLst>
          </p:cNvPr>
          <p:cNvSpPr>
            <a:spLocks noGrp="1"/>
          </p:cNvSpPr>
          <p:nvPr>
            <p:ph type="body" sz="quarter" idx="16"/>
          </p:nvPr>
        </p:nvSpPr>
        <p:spPr>
          <a:xfrm>
            <a:off x="6318490" y="3377104"/>
            <a:ext cx="5524137" cy="346709"/>
          </a:xfrm>
          <a:prstGeom prst="rect">
            <a:avLst/>
          </a:prstGeom>
        </p:spPr>
        <p:txBody>
          <a:bodyPr>
            <a:normAutofit/>
          </a:bodyPr>
          <a:lstStyle>
            <a:lvl1pPr marL="0" indent="0">
              <a:lnSpc>
                <a:spcPct val="100000"/>
              </a:lnSpc>
              <a:buFontTx/>
              <a:buNone/>
              <a:defRPr sz="2000" b="1">
                <a:solidFill>
                  <a:srgbClr val="165A26"/>
                </a:solidFill>
              </a:defRPr>
            </a:lvl1pPr>
            <a:lvl2pPr marL="457200" indent="0">
              <a:buNone/>
              <a:defRPr/>
            </a:lvl2pPr>
          </a:lstStyle>
          <a:p>
            <a:pPr lvl="0"/>
            <a:r>
              <a:rPr lang="en-US"/>
              <a:t>Click to edit</a:t>
            </a:r>
          </a:p>
        </p:txBody>
      </p:sp>
      <p:sp>
        <p:nvSpPr>
          <p:cNvPr id="18" name="Text Placeholder 9">
            <a:extLst>
              <a:ext uri="{FF2B5EF4-FFF2-40B4-BE49-F238E27FC236}">
                <a16:creationId xmlns:a16="http://schemas.microsoft.com/office/drawing/2014/main" id="{86762DB1-A96F-8BE7-1471-22171E40D8D9}"/>
              </a:ext>
            </a:extLst>
          </p:cNvPr>
          <p:cNvSpPr>
            <a:spLocks noGrp="1"/>
          </p:cNvSpPr>
          <p:nvPr>
            <p:ph type="body" sz="quarter" idx="14"/>
          </p:nvPr>
        </p:nvSpPr>
        <p:spPr>
          <a:xfrm>
            <a:off x="6326218" y="3761428"/>
            <a:ext cx="5516407" cy="731060"/>
          </a:xfrm>
          <a:prstGeom prst="rect">
            <a:avLst/>
          </a:prstGeom>
        </p:spPr>
        <p:txBody>
          <a:bodyPr numCol="1" spcCol="548640">
            <a:normAutofit/>
          </a:bodyPr>
          <a:lstStyle>
            <a:lvl1pPr marL="0" indent="0" algn="l">
              <a:lnSpc>
                <a:spcPct val="100000"/>
              </a:lnSpc>
              <a:buFontTx/>
              <a:buNone/>
              <a:defRPr sz="1600" b="0">
                <a:solidFill>
                  <a:schemeClr val="tx1"/>
                </a:solidFill>
              </a:defRPr>
            </a:lvl1pPr>
            <a:lvl2pPr marL="457200" indent="0">
              <a:buNone/>
              <a:defRPr/>
            </a:lvl2pPr>
          </a:lstStyle>
          <a:p>
            <a:pPr lvl="0"/>
            <a:r>
              <a:rPr lang="en-US"/>
              <a:t>Click to edit Master text styles</a:t>
            </a:r>
          </a:p>
        </p:txBody>
      </p:sp>
      <p:sp>
        <p:nvSpPr>
          <p:cNvPr id="20" name="Text Placeholder 9">
            <a:extLst>
              <a:ext uri="{FF2B5EF4-FFF2-40B4-BE49-F238E27FC236}">
                <a16:creationId xmlns:a16="http://schemas.microsoft.com/office/drawing/2014/main" id="{5537DDE8-0749-6982-9B98-1B3A57EC50A9}"/>
              </a:ext>
            </a:extLst>
          </p:cNvPr>
          <p:cNvSpPr>
            <a:spLocks noGrp="1"/>
          </p:cNvSpPr>
          <p:nvPr>
            <p:ph type="body" sz="quarter" idx="17"/>
          </p:nvPr>
        </p:nvSpPr>
        <p:spPr>
          <a:xfrm>
            <a:off x="6318489" y="4683122"/>
            <a:ext cx="5524137" cy="346709"/>
          </a:xfrm>
          <a:prstGeom prst="rect">
            <a:avLst/>
          </a:prstGeom>
        </p:spPr>
        <p:txBody>
          <a:bodyPr>
            <a:normAutofit/>
          </a:bodyPr>
          <a:lstStyle>
            <a:lvl1pPr marL="0" indent="0">
              <a:lnSpc>
                <a:spcPct val="100000"/>
              </a:lnSpc>
              <a:buFontTx/>
              <a:buNone/>
              <a:defRPr sz="2000" b="1">
                <a:solidFill>
                  <a:srgbClr val="165A26"/>
                </a:solidFill>
              </a:defRPr>
            </a:lvl1pPr>
            <a:lvl2pPr marL="457200" indent="0">
              <a:buNone/>
              <a:defRPr/>
            </a:lvl2pPr>
          </a:lstStyle>
          <a:p>
            <a:pPr lvl="0"/>
            <a:r>
              <a:rPr lang="en-US"/>
              <a:t>Click to edit</a:t>
            </a:r>
          </a:p>
        </p:txBody>
      </p:sp>
      <p:sp>
        <p:nvSpPr>
          <p:cNvPr id="2" name="Text Placeholder 9">
            <a:extLst>
              <a:ext uri="{FF2B5EF4-FFF2-40B4-BE49-F238E27FC236}">
                <a16:creationId xmlns:a16="http://schemas.microsoft.com/office/drawing/2014/main" id="{3EB39B31-9250-B425-7139-121ECB1384F9}"/>
              </a:ext>
            </a:extLst>
          </p:cNvPr>
          <p:cNvSpPr>
            <a:spLocks noGrp="1"/>
          </p:cNvSpPr>
          <p:nvPr>
            <p:ph type="body" sz="quarter" idx="18"/>
          </p:nvPr>
        </p:nvSpPr>
        <p:spPr>
          <a:xfrm>
            <a:off x="6318489" y="5075993"/>
            <a:ext cx="5516407" cy="731060"/>
          </a:xfrm>
          <a:prstGeom prst="rect">
            <a:avLst/>
          </a:prstGeom>
        </p:spPr>
        <p:txBody>
          <a:bodyPr numCol="1" spcCol="548640">
            <a:normAutofit/>
          </a:bodyPr>
          <a:lstStyle>
            <a:lvl1pPr marL="0" indent="0" algn="l">
              <a:lnSpc>
                <a:spcPct val="100000"/>
              </a:lnSpc>
              <a:buFontTx/>
              <a:buNone/>
              <a:defRPr sz="1600" b="0">
                <a:solidFill>
                  <a:schemeClr val="tx1"/>
                </a:solidFill>
              </a:defRPr>
            </a:lvl1pPr>
            <a:lvl2pPr marL="457200" indent="0">
              <a:buNone/>
              <a:defRPr/>
            </a:lvl2pPr>
          </a:lstStyle>
          <a:p>
            <a:pPr lvl="0"/>
            <a:r>
              <a:rPr lang="en-US"/>
              <a:t>Click to edit Master text styles</a:t>
            </a:r>
          </a:p>
        </p:txBody>
      </p:sp>
      <p:sp>
        <p:nvSpPr>
          <p:cNvPr id="16" name="Picture Placeholder 5">
            <a:extLst>
              <a:ext uri="{FF2B5EF4-FFF2-40B4-BE49-F238E27FC236}">
                <a16:creationId xmlns:a16="http://schemas.microsoft.com/office/drawing/2014/main" id="{51202D67-0F93-C108-8259-E76B216AD217}"/>
              </a:ext>
              <a:ext uri="{C183D7F6-B498-43B3-948B-1728B52AA6E4}">
                <adec:decorative xmlns:adec="http://schemas.microsoft.com/office/drawing/2017/decorative" val="1"/>
              </a:ext>
            </a:extLst>
          </p:cNvPr>
          <p:cNvSpPr>
            <a:spLocks noGrp="1"/>
          </p:cNvSpPr>
          <p:nvPr>
            <p:ph type="pic" sz="quarter" idx="13" hasCustomPrompt="1"/>
          </p:nvPr>
        </p:nvSpPr>
        <p:spPr>
          <a:xfrm>
            <a:off x="882979" y="1406524"/>
            <a:ext cx="4005263" cy="4005263"/>
          </a:xfrm>
          <a:custGeom>
            <a:avLst/>
            <a:gdLst>
              <a:gd name="connsiteX0" fmla="*/ 634245 w 1268490"/>
              <a:gd name="connsiteY0" fmla="*/ 0 h 1268490"/>
              <a:gd name="connsiteX1" fmla="*/ 1268490 w 1268490"/>
              <a:gd name="connsiteY1" fmla="*/ 634245 h 1268490"/>
              <a:gd name="connsiteX2" fmla="*/ 634245 w 1268490"/>
              <a:gd name="connsiteY2" fmla="*/ 1268490 h 1268490"/>
              <a:gd name="connsiteX3" fmla="*/ 0 w 1268490"/>
              <a:gd name="connsiteY3" fmla="*/ 634245 h 1268490"/>
              <a:gd name="connsiteX4" fmla="*/ 634245 w 1268490"/>
              <a:gd name="connsiteY4" fmla="*/ 0 h 1268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90" h="1268490">
                <a:moveTo>
                  <a:pt x="634245" y="0"/>
                </a:moveTo>
                <a:cubicBezTo>
                  <a:pt x="984529" y="0"/>
                  <a:pt x="1268490" y="283961"/>
                  <a:pt x="1268490" y="634245"/>
                </a:cubicBezTo>
                <a:cubicBezTo>
                  <a:pt x="1268490" y="984529"/>
                  <a:pt x="984529" y="1268490"/>
                  <a:pt x="634245" y="1268490"/>
                </a:cubicBezTo>
                <a:cubicBezTo>
                  <a:pt x="283961" y="1268490"/>
                  <a:pt x="0" y="984529"/>
                  <a:pt x="0" y="634245"/>
                </a:cubicBezTo>
                <a:cubicBezTo>
                  <a:pt x="0" y="283961"/>
                  <a:pt x="283961" y="0"/>
                  <a:pt x="634245" y="0"/>
                </a:cubicBezTo>
                <a:close/>
              </a:path>
            </a:pathLst>
          </a:custGeom>
          <a:solidFill>
            <a:srgbClr val="A5C939"/>
          </a:solidFill>
        </p:spPr>
        <p:txBody>
          <a:bodyPr wrap="square" anchor="ctr">
            <a:noAutofit/>
          </a:bodyPr>
          <a:lstStyle>
            <a:lvl1pPr marL="0" indent="0" algn="ctr">
              <a:buFontTx/>
              <a:buNone/>
              <a:defRPr sz="1500">
                <a:solidFill>
                  <a:schemeClr val="bg1"/>
                </a:solidFill>
              </a:defRPr>
            </a:lvl1pPr>
          </a:lstStyle>
          <a:p>
            <a:r>
              <a:rPr lang="en-US"/>
              <a:t>Image Holder</a:t>
            </a:r>
          </a:p>
        </p:txBody>
      </p:sp>
    </p:spTree>
    <p:extLst>
      <p:ext uri="{BB962C8B-B14F-4D97-AF65-F5344CB8AC3E}">
        <p14:creationId xmlns:p14="http://schemas.microsoft.com/office/powerpoint/2010/main" val="4091185215"/>
      </p:ext>
    </p:extLst>
  </p:cSld>
  <p:clrMapOvr>
    <a:masterClrMapping/>
  </p:clrMapOvr>
  <p:extLst>
    <p:ext uri="{DCECCB84-F9BA-43D5-87BE-67443E8EF086}">
      <p15:sldGuideLst xmlns:p15="http://schemas.microsoft.com/office/powerpoint/2012/main"/>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Service Showcase">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652483D8-CEA6-19BC-4230-1B88B8BA6621}"/>
              </a:ext>
            </a:extLst>
          </p:cNvPr>
          <p:cNvSpPr>
            <a:spLocks noGrp="1"/>
          </p:cNvSpPr>
          <p:nvPr>
            <p:ph type="title"/>
          </p:nvPr>
        </p:nvSpPr>
        <p:spPr>
          <a:xfrm>
            <a:off x="6772589" y="675861"/>
            <a:ext cx="5123822" cy="1325563"/>
          </a:xfrm>
        </p:spPr>
        <p:txBody>
          <a:bodyPr/>
          <a:lstStyle/>
          <a:p>
            <a:r>
              <a:rPr lang="en-US"/>
              <a:t>Click to edit Master title style</a:t>
            </a:r>
          </a:p>
        </p:txBody>
      </p:sp>
      <p:sp>
        <p:nvSpPr>
          <p:cNvPr id="4" name="Text Placeholder 9">
            <a:extLst>
              <a:ext uri="{FF2B5EF4-FFF2-40B4-BE49-F238E27FC236}">
                <a16:creationId xmlns:a16="http://schemas.microsoft.com/office/drawing/2014/main" id="{CF621BA1-33B5-3646-54D2-444CFDB92F74}"/>
              </a:ext>
            </a:extLst>
          </p:cNvPr>
          <p:cNvSpPr>
            <a:spLocks noGrp="1"/>
          </p:cNvSpPr>
          <p:nvPr>
            <p:ph type="body" sz="quarter" idx="19"/>
          </p:nvPr>
        </p:nvSpPr>
        <p:spPr>
          <a:xfrm>
            <a:off x="6765409" y="2383086"/>
            <a:ext cx="5131002" cy="346709"/>
          </a:xfrm>
          <a:prstGeom prst="rect">
            <a:avLst/>
          </a:prstGeom>
        </p:spPr>
        <p:txBody>
          <a:bodyPr>
            <a:normAutofit/>
          </a:bodyPr>
          <a:lstStyle>
            <a:lvl1pPr marL="0" indent="0">
              <a:lnSpc>
                <a:spcPct val="100000"/>
              </a:lnSpc>
              <a:buFontTx/>
              <a:buNone/>
              <a:defRPr sz="2000" b="1">
                <a:solidFill>
                  <a:srgbClr val="165A26"/>
                </a:solidFill>
              </a:defRPr>
            </a:lvl1pPr>
            <a:lvl2pPr marL="457200" indent="0">
              <a:buNone/>
              <a:defRPr/>
            </a:lvl2pPr>
          </a:lstStyle>
          <a:p>
            <a:pPr lvl="0"/>
            <a:r>
              <a:rPr lang="en-US"/>
              <a:t>Click to edit</a:t>
            </a:r>
          </a:p>
        </p:txBody>
      </p:sp>
      <p:sp>
        <p:nvSpPr>
          <p:cNvPr id="2" name="Text Placeholder 9">
            <a:extLst>
              <a:ext uri="{FF2B5EF4-FFF2-40B4-BE49-F238E27FC236}">
                <a16:creationId xmlns:a16="http://schemas.microsoft.com/office/drawing/2014/main" id="{33DDD47F-1FBC-C790-A79D-72B635B33605}"/>
              </a:ext>
            </a:extLst>
          </p:cNvPr>
          <p:cNvSpPr>
            <a:spLocks noGrp="1"/>
          </p:cNvSpPr>
          <p:nvPr>
            <p:ph type="body" sz="quarter" idx="14"/>
          </p:nvPr>
        </p:nvSpPr>
        <p:spPr>
          <a:xfrm>
            <a:off x="6772587" y="2767410"/>
            <a:ext cx="5123822" cy="731060"/>
          </a:xfrm>
          <a:prstGeom prst="rect">
            <a:avLst/>
          </a:prstGeom>
        </p:spPr>
        <p:txBody>
          <a:bodyPr numCol="1" spcCol="548640">
            <a:normAutofit/>
          </a:bodyPr>
          <a:lstStyle>
            <a:lvl1pPr marL="0" indent="0" algn="l">
              <a:lnSpc>
                <a:spcPct val="100000"/>
              </a:lnSpc>
              <a:buFontTx/>
              <a:buNone/>
              <a:defRPr sz="1600" b="0">
                <a:solidFill>
                  <a:schemeClr val="tx1"/>
                </a:solidFill>
              </a:defRPr>
            </a:lvl1pPr>
            <a:lvl2pPr marL="457200" indent="0">
              <a:buNone/>
              <a:defRPr/>
            </a:lvl2pPr>
          </a:lstStyle>
          <a:p>
            <a:pPr lvl="0"/>
            <a:r>
              <a:rPr lang="en-US"/>
              <a:t>Click to edit Master text styles</a:t>
            </a:r>
          </a:p>
        </p:txBody>
      </p:sp>
      <p:sp>
        <p:nvSpPr>
          <p:cNvPr id="5" name="Text Placeholder 9">
            <a:extLst>
              <a:ext uri="{FF2B5EF4-FFF2-40B4-BE49-F238E27FC236}">
                <a16:creationId xmlns:a16="http://schemas.microsoft.com/office/drawing/2014/main" id="{D57396D8-166E-CD8A-B2FC-11F420F5F962}"/>
              </a:ext>
            </a:extLst>
          </p:cNvPr>
          <p:cNvSpPr>
            <a:spLocks noGrp="1"/>
          </p:cNvSpPr>
          <p:nvPr>
            <p:ph type="body" sz="quarter" idx="20"/>
          </p:nvPr>
        </p:nvSpPr>
        <p:spPr>
          <a:xfrm>
            <a:off x="6765408" y="3689104"/>
            <a:ext cx="5131002" cy="346709"/>
          </a:xfrm>
          <a:prstGeom prst="rect">
            <a:avLst/>
          </a:prstGeom>
        </p:spPr>
        <p:txBody>
          <a:bodyPr>
            <a:normAutofit/>
          </a:bodyPr>
          <a:lstStyle>
            <a:lvl1pPr marL="0" indent="0">
              <a:lnSpc>
                <a:spcPct val="100000"/>
              </a:lnSpc>
              <a:buFontTx/>
              <a:buNone/>
              <a:defRPr sz="2000" b="1">
                <a:solidFill>
                  <a:srgbClr val="165A26"/>
                </a:solidFill>
              </a:defRPr>
            </a:lvl1pPr>
            <a:lvl2pPr marL="457200" indent="0">
              <a:buNone/>
              <a:defRPr/>
            </a:lvl2pPr>
          </a:lstStyle>
          <a:p>
            <a:pPr lvl="0"/>
            <a:r>
              <a:rPr lang="en-US"/>
              <a:t>Click to edit</a:t>
            </a:r>
          </a:p>
        </p:txBody>
      </p:sp>
      <p:sp>
        <p:nvSpPr>
          <p:cNvPr id="11" name="Picture Placeholder 10">
            <a:extLst>
              <a:ext uri="{FF2B5EF4-FFF2-40B4-BE49-F238E27FC236}">
                <a16:creationId xmlns:a16="http://schemas.microsoft.com/office/drawing/2014/main" id="{15A760B1-100B-F139-7684-CE9A44DFDC1E}"/>
              </a:ext>
            </a:extLst>
          </p:cNvPr>
          <p:cNvSpPr>
            <a:spLocks noGrp="1"/>
          </p:cNvSpPr>
          <p:nvPr>
            <p:ph type="pic" sz="quarter" idx="18" hasCustomPrompt="1"/>
          </p:nvPr>
        </p:nvSpPr>
        <p:spPr>
          <a:xfrm>
            <a:off x="4682158" y="4702630"/>
            <a:ext cx="1771651" cy="1393371"/>
          </a:xfrm>
          <a:custGeom>
            <a:avLst/>
            <a:gdLst>
              <a:gd name="connsiteX0" fmla="*/ 0 w 1771651"/>
              <a:gd name="connsiteY0" fmla="*/ 0 h 1393371"/>
              <a:gd name="connsiteX1" fmla="*/ 1771651 w 1771651"/>
              <a:gd name="connsiteY1" fmla="*/ 0 h 1393371"/>
              <a:gd name="connsiteX2" fmla="*/ 1771651 w 1771651"/>
              <a:gd name="connsiteY2" fmla="*/ 1393371 h 1393371"/>
              <a:gd name="connsiteX3" fmla="*/ 0 w 1771651"/>
              <a:gd name="connsiteY3" fmla="*/ 1393371 h 1393371"/>
            </a:gdLst>
            <a:ahLst/>
            <a:cxnLst>
              <a:cxn ang="0">
                <a:pos x="connsiteX0" y="connsiteY0"/>
              </a:cxn>
              <a:cxn ang="0">
                <a:pos x="connsiteX1" y="connsiteY1"/>
              </a:cxn>
              <a:cxn ang="0">
                <a:pos x="connsiteX2" y="connsiteY2"/>
              </a:cxn>
              <a:cxn ang="0">
                <a:pos x="connsiteX3" y="connsiteY3"/>
              </a:cxn>
            </a:cxnLst>
            <a:rect l="l" t="t" r="r" b="b"/>
            <a:pathLst>
              <a:path w="1771651" h="1393371">
                <a:moveTo>
                  <a:pt x="0" y="0"/>
                </a:moveTo>
                <a:lnTo>
                  <a:pt x="1771651" y="0"/>
                </a:lnTo>
                <a:lnTo>
                  <a:pt x="1771651" y="1393371"/>
                </a:lnTo>
                <a:lnTo>
                  <a:pt x="0" y="139337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7" name="Picture Placeholder 6">
            <a:extLst>
              <a:ext uri="{FF2B5EF4-FFF2-40B4-BE49-F238E27FC236}">
                <a16:creationId xmlns:a16="http://schemas.microsoft.com/office/drawing/2014/main" id="{14EC89DB-A265-1E48-9B67-69DAFF20D2A3}"/>
              </a:ext>
            </a:extLst>
          </p:cNvPr>
          <p:cNvSpPr>
            <a:spLocks noGrp="1"/>
          </p:cNvSpPr>
          <p:nvPr>
            <p:ph type="pic" sz="quarter" idx="15" hasCustomPrompt="1"/>
          </p:nvPr>
        </p:nvSpPr>
        <p:spPr>
          <a:xfrm>
            <a:off x="723899" y="675861"/>
            <a:ext cx="5729910" cy="3858039"/>
          </a:xfrm>
          <a:custGeom>
            <a:avLst/>
            <a:gdLst>
              <a:gd name="connsiteX0" fmla="*/ 0 w 5729910"/>
              <a:gd name="connsiteY0" fmla="*/ 0 h 3771900"/>
              <a:gd name="connsiteX1" fmla="*/ 5729910 w 5729910"/>
              <a:gd name="connsiteY1" fmla="*/ 0 h 3771900"/>
              <a:gd name="connsiteX2" fmla="*/ 5729910 w 5729910"/>
              <a:gd name="connsiteY2" fmla="*/ 3771900 h 3771900"/>
              <a:gd name="connsiteX3" fmla="*/ 0 w 5729910"/>
              <a:gd name="connsiteY3" fmla="*/ 3771900 h 3771900"/>
            </a:gdLst>
            <a:ahLst/>
            <a:cxnLst>
              <a:cxn ang="0">
                <a:pos x="connsiteX0" y="connsiteY0"/>
              </a:cxn>
              <a:cxn ang="0">
                <a:pos x="connsiteX1" y="connsiteY1"/>
              </a:cxn>
              <a:cxn ang="0">
                <a:pos x="connsiteX2" y="connsiteY2"/>
              </a:cxn>
              <a:cxn ang="0">
                <a:pos x="connsiteX3" y="connsiteY3"/>
              </a:cxn>
            </a:cxnLst>
            <a:rect l="l" t="t" r="r" b="b"/>
            <a:pathLst>
              <a:path w="5729910" h="3771900">
                <a:moveTo>
                  <a:pt x="0" y="0"/>
                </a:moveTo>
                <a:lnTo>
                  <a:pt x="5729910" y="0"/>
                </a:lnTo>
                <a:lnTo>
                  <a:pt x="5729910" y="3771900"/>
                </a:lnTo>
                <a:lnTo>
                  <a:pt x="0" y="377190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Picture Placeholder 8">
            <a:extLst>
              <a:ext uri="{FF2B5EF4-FFF2-40B4-BE49-F238E27FC236}">
                <a16:creationId xmlns:a16="http://schemas.microsoft.com/office/drawing/2014/main" id="{482B9DF2-BB83-AC57-5E76-3F7D4BF5D803}"/>
              </a:ext>
            </a:extLst>
          </p:cNvPr>
          <p:cNvSpPr>
            <a:spLocks noGrp="1"/>
          </p:cNvSpPr>
          <p:nvPr>
            <p:ph type="pic" sz="quarter" idx="16" hasCustomPrompt="1"/>
          </p:nvPr>
        </p:nvSpPr>
        <p:spPr>
          <a:xfrm>
            <a:off x="723900" y="4702630"/>
            <a:ext cx="1771651" cy="1393371"/>
          </a:xfrm>
          <a:custGeom>
            <a:avLst/>
            <a:gdLst>
              <a:gd name="connsiteX0" fmla="*/ 0 w 1771651"/>
              <a:gd name="connsiteY0" fmla="*/ 0 h 1393371"/>
              <a:gd name="connsiteX1" fmla="*/ 1771651 w 1771651"/>
              <a:gd name="connsiteY1" fmla="*/ 0 h 1393371"/>
              <a:gd name="connsiteX2" fmla="*/ 1771651 w 1771651"/>
              <a:gd name="connsiteY2" fmla="*/ 1393371 h 1393371"/>
              <a:gd name="connsiteX3" fmla="*/ 0 w 1771651"/>
              <a:gd name="connsiteY3" fmla="*/ 1393371 h 1393371"/>
            </a:gdLst>
            <a:ahLst/>
            <a:cxnLst>
              <a:cxn ang="0">
                <a:pos x="connsiteX0" y="connsiteY0"/>
              </a:cxn>
              <a:cxn ang="0">
                <a:pos x="connsiteX1" y="connsiteY1"/>
              </a:cxn>
              <a:cxn ang="0">
                <a:pos x="connsiteX2" y="connsiteY2"/>
              </a:cxn>
              <a:cxn ang="0">
                <a:pos x="connsiteX3" y="connsiteY3"/>
              </a:cxn>
            </a:cxnLst>
            <a:rect l="l" t="t" r="r" b="b"/>
            <a:pathLst>
              <a:path w="1771651" h="1393371">
                <a:moveTo>
                  <a:pt x="0" y="0"/>
                </a:moveTo>
                <a:lnTo>
                  <a:pt x="1771651" y="0"/>
                </a:lnTo>
                <a:lnTo>
                  <a:pt x="1771651" y="1393371"/>
                </a:lnTo>
                <a:lnTo>
                  <a:pt x="0" y="139337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0" name="Picture Placeholder 9">
            <a:extLst>
              <a:ext uri="{FF2B5EF4-FFF2-40B4-BE49-F238E27FC236}">
                <a16:creationId xmlns:a16="http://schemas.microsoft.com/office/drawing/2014/main" id="{56570BB8-8252-72C0-22E3-962F42D0BC40}"/>
              </a:ext>
            </a:extLst>
          </p:cNvPr>
          <p:cNvSpPr>
            <a:spLocks noGrp="1"/>
          </p:cNvSpPr>
          <p:nvPr>
            <p:ph type="pic" sz="quarter" idx="17" hasCustomPrompt="1"/>
          </p:nvPr>
        </p:nvSpPr>
        <p:spPr>
          <a:xfrm>
            <a:off x="2703028" y="4702630"/>
            <a:ext cx="1771651" cy="1393371"/>
          </a:xfrm>
          <a:custGeom>
            <a:avLst/>
            <a:gdLst>
              <a:gd name="connsiteX0" fmla="*/ 0 w 1771651"/>
              <a:gd name="connsiteY0" fmla="*/ 0 h 1393371"/>
              <a:gd name="connsiteX1" fmla="*/ 1771651 w 1771651"/>
              <a:gd name="connsiteY1" fmla="*/ 0 h 1393371"/>
              <a:gd name="connsiteX2" fmla="*/ 1771651 w 1771651"/>
              <a:gd name="connsiteY2" fmla="*/ 1393371 h 1393371"/>
              <a:gd name="connsiteX3" fmla="*/ 0 w 1771651"/>
              <a:gd name="connsiteY3" fmla="*/ 1393371 h 1393371"/>
            </a:gdLst>
            <a:ahLst/>
            <a:cxnLst>
              <a:cxn ang="0">
                <a:pos x="connsiteX0" y="connsiteY0"/>
              </a:cxn>
              <a:cxn ang="0">
                <a:pos x="connsiteX1" y="connsiteY1"/>
              </a:cxn>
              <a:cxn ang="0">
                <a:pos x="connsiteX2" y="connsiteY2"/>
              </a:cxn>
              <a:cxn ang="0">
                <a:pos x="connsiteX3" y="connsiteY3"/>
              </a:cxn>
            </a:cxnLst>
            <a:rect l="l" t="t" r="r" b="b"/>
            <a:pathLst>
              <a:path w="1771651" h="1393371">
                <a:moveTo>
                  <a:pt x="0" y="0"/>
                </a:moveTo>
                <a:lnTo>
                  <a:pt x="1771651" y="0"/>
                </a:lnTo>
                <a:lnTo>
                  <a:pt x="1771651" y="1393371"/>
                </a:lnTo>
                <a:lnTo>
                  <a:pt x="0" y="139337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Text Placeholder 9">
            <a:extLst>
              <a:ext uri="{FF2B5EF4-FFF2-40B4-BE49-F238E27FC236}">
                <a16:creationId xmlns:a16="http://schemas.microsoft.com/office/drawing/2014/main" id="{25D3B6B4-A9EC-3170-F5FD-DB7BCA8F05AF}"/>
              </a:ext>
            </a:extLst>
          </p:cNvPr>
          <p:cNvSpPr>
            <a:spLocks noGrp="1"/>
          </p:cNvSpPr>
          <p:nvPr>
            <p:ph type="body" sz="quarter" idx="21"/>
          </p:nvPr>
        </p:nvSpPr>
        <p:spPr>
          <a:xfrm>
            <a:off x="6764858" y="4081975"/>
            <a:ext cx="5123822" cy="731060"/>
          </a:xfrm>
          <a:prstGeom prst="rect">
            <a:avLst/>
          </a:prstGeom>
        </p:spPr>
        <p:txBody>
          <a:bodyPr numCol="1" spcCol="548640">
            <a:normAutofit/>
          </a:bodyPr>
          <a:lstStyle>
            <a:lvl1pPr marL="0" indent="0" algn="l">
              <a:lnSpc>
                <a:spcPct val="100000"/>
              </a:lnSpc>
              <a:buFontTx/>
              <a:buNone/>
              <a:defRPr sz="1600" b="0">
                <a:solidFill>
                  <a:schemeClr val="tx1"/>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2317588232"/>
      </p:ext>
    </p:extLst>
  </p:cSld>
  <p:clrMapOvr>
    <a:masterClrMapping/>
  </p:clrMapOvr>
  <p:extLst>
    <p:ext uri="{DCECCB84-F9BA-43D5-87BE-67443E8EF086}">
      <p15:sldGuideLst xmlns:p15="http://schemas.microsoft.com/office/powerpoint/2012/main"/>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Our Portfolio1">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id="{15D56E66-BD81-9BA0-43C3-0EFB6D15E37C}"/>
              </a:ext>
            </a:extLst>
          </p:cNvPr>
          <p:cNvSpPr>
            <a:spLocks noGrp="1"/>
          </p:cNvSpPr>
          <p:nvPr>
            <p:ph type="title"/>
          </p:nvPr>
        </p:nvSpPr>
        <p:spPr>
          <a:xfrm>
            <a:off x="482024" y="762000"/>
            <a:ext cx="5165149" cy="792927"/>
          </a:xfrm>
        </p:spPr>
        <p:txBody>
          <a:bodyPr/>
          <a:lstStyle/>
          <a:p>
            <a:r>
              <a:rPr lang="en-US"/>
              <a:t>Click to edit Master title style</a:t>
            </a:r>
          </a:p>
        </p:txBody>
      </p:sp>
      <p:sp>
        <p:nvSpPr>
          <p:cNvPr id="2" name="Text Placeholder 9">
            <a:extLst>
              <a:ext uri="{FF2B5EF4-FFF2-40B4-BE49-F238E27FC236}">
                <a16:creationId xmlns:a16="http://schemas.microsoft.com/office/drawing/2014/main" id="{06539BDF-AC48-3CA8-611B-16EC26E53118}"/>
              </a:ext>
            </a:extLst>
          </p:cNvPr>
          <p:cNvSpPr>
            <a:spLocks noGrp="1"/>
          </p:cNvSpPr>
          <p:nvPr>
            <p:ph type="body" sz="quarter" idx="12"/>
          </p:nvPr>
        </p:nvSpPr>
        <p:spPr>
          <a:xfrm>
            <a:off x="482024" y="1698170"/>
            <a:ext cx="5165149" cy="1009977"/>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4" name="Text Placeholder 5">
            <a:extLst>
              <a:ext uri="{FF2B5EF4-FFF2-40B4-BE49-F238E27FC236}">
                <a16:creationId xmlns:a16="http://schemas.microsoft.com/office/drawing/2014/main" id="{80EF5322-7062-E47B-E07F-6BAAD9FC12AB}"/>
              </a:ext>
            </a:extLst>
          </p:cNvPr>
          <p:cNvSpPr>
            <a:spLocks noGrp="1"/>
          </p:cNvSpPr>
          <p:nvPr>
            <p:ph type="body" sz="quarter" idx="19"/>
          </p:nvPr>
        </p:nvSpPr>
        <p:spPr>
          <a:xfrm>
            <a:off x="482026" y="2851389"/>
            <a:ext cx="5165148" cy="32446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6">
            <a:extLst>
              <a:ext uri="{FF2B5EF4-FFF2-40B4-BE49-F238E27FC236}">
                <a16:creationId xmlns:a16="http://schemas.microsoft.com/office/drawing/2014/main" id="{C86193DB-886E-9339-6B7C-FFAEC1D04DAC}"/>
              </a:ext>
            </a:extLst>
          </p:cNvPr>
          <p:cNvSpPr>
            <a:spLocks noGrp="1"/>
          </p:cNvSpPr>
          <p:nvPr>
            <p:ph type="pic" sz="quarter" idx="15" hasCustomPrompt="1"/>
          </p:nvPr>
        </p:nvSpPr>
        <p:spPr>
          <a:xfrm>
            <a:off x="6096001" y="762001"/>
            <a:ext cx="3273286" cy="1583635"/>
          </a:xfrm>
          <a:custGeom>
            <a:avLst/>
            <a:gdLst>
              <a:gd name="connsiteX0" fmla="*/ 0 w 3273286"/>
              <a:gd name="connsiteY0" fmla="*/ 0 h 1583635"/>
              <a:gd name="connsiteX1" fmla="*/ 3273286 w 3273286"/>
              <a:gd name="connsiteY1" fmla="*/ 0 h 1583635"/>
              <a:gd name="connsiteX2" fmla="*/ 3273286 w 3273286"/>
              <a:gd name="connsiteY2" fmla="*/ 1583635 h 1583635"/>
              <a:gd name="connsiteX3" fmla="*/ 0 w 3273286"/>
              <a:gd name="connsiteY3" fmla="*/ 1583635 h 1583635"/>
            </a:gdLst>
            <a:ahLst/>
            <a:cxnLst>
              <a:cxn ang="0">
                <a:pos x="connsiteX0" y="connsiteY0"/>
              </a:cxn>
              <a:cxn ang="0">
                <a:pos x="connsiteX1" y="connsiteY1"/>
              </a:cxn>
              <a:cxn ang="0">
                <a:pos x="connsiteX2" y="connsiteY2"/>
              </a:cxn>
              <a:cxn ang="0">
                <a:pos x="connsiteX3" y="connsiteY3"/>
              </a:cxn>
            </a:cxnLst>
            <a:rect l="l" t="t" r="r" b="b"/>
            <a:pathLst>
              <a:path w="3273286" h="1583635">
                <a:moveTo>
                  <a:pt x="0" y="0"/>
                </a:moveTo>
                <a:lnTo>
                  <a:pt x="3273286" y="0"/>
                </a:lnTo>
                <a:lnTo>
                  <a:pt x="3273286" y="1583635"/>
                </a:lnTo>
                <a:lnTo>
                  <a:pt x="0" y="158363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Picture Placeholder 8">
            <a:extLst>
              <a:ext uri="{FF2B5EF4-FFF2-40B4-BE49-F238E27FC236}">
                <a16:creationId xmlns:a16="http://schemas.microsoft.com/office/drawing/2014/main" id="{7AAC319B-C12B-54AE-34A7-772F635E09E2}"/>
              </a:ext>
            </a:extLst>
          </p:cNvPr>
          <p:cNvSpPr>
            <a:spLocks noGrp="1"/>
          </p:cNvSpPr>
          <p:nvPr>
            <p:ph type="pic" sz="quarter" idx="16" hasCustomPrompt="1"/>
          </p:nvPr>
        </p:nvSpPr>
        <p:spPr>
          <a:xfrm>
            <a:off x="6096002" y="2514600"/>
            <a:ext cx="1504121" cy="3581399"/>
          </a:xfrm>
          <a:custGeom>
            <a:avLst/>
            <a:gdLst>
              <a:gd name="connsiteX0" fmla="*/ 0 w 1504121"/>
              <a:gd name="connsiteY0" fmla="*/ 0 h 3581399"/>
              <a:gd name="connsiteX1" fmla="*/ 1504121 w 1504121"/>
              <a:gd name="connsiteY1" fmla="*/ 0 h 3581399"/>
              <a:gd name="connsiteX2" fmla="*/ 1504121 w 1504121"/>
              <a:gd name="connsiteY2" fmla="*/ 3581399 h 3581399"/>
              <a:gd name="connsiteX3" fmla="*/ 0 w 1504121"/>
              <a:gd name="connsiteY3" fmla="*/ 3581399 h 3581399"/>
            </a:gdLst>
            <a:ahLst/>
            <a:cxnLst>
              <a:cxn ang="0">
                <a:pos x="connsiteX0" y="connsiteY0"/>
              </a:cxn>
              <a:cxn ang="0">
                <a:pos x="connsiteX1" y="connsiteY1"/>
              </a:cxn>
              <a:cxn ang="0">
                <a:pos x="connsiteX2" y="connsiteY2"/>
              </a:cxn>
              <a:cxn ang="0">
                <a:pos x="connsiteX3" y="connsiteY3"/>
              </a:cxn>
            </a:cxnLst>
            <a:rect l="l" t="t" r="r" b="b"/>
            <a:pathLst>
              <a:path w="1504121" h="3581399">
                <a:moveTo>
                  <a:pt x="0" y="0"/>
                </a:moveTo>
                <a:lnTo>
                  <a:pt x="1504121" y="0"/>
                </a:lnTo>
                <a:lnTo>
                  <a:pt x="1504121" y="3581399"/>
                </a:lnTo>
                <a:lnTo>
                  <a:pt x="0" y="358139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Picture Placeholder 11">
            <a:extLst>
              <a:ext uri="{FF2B5EF4-FFF2-40B4-BE49-F238E27FC236}">
                <a16:creationId xmlns:a16="http://schemas.microsoft.com/office/drawing/2014/main" id="{EF417333-934D-EC47-1D15-35BD7696A444}"/>
              </a:ext>
            </a:extLst>
          </p:cNvPr>
          <p:cNvSpPr>
            <a:spLocks noGrp="1"/>
          </p:cNvSpPr>
          <p:nvPr>
            <p:ph type="pic" sz="quarter" idx="17" hasCustomPrompt="1"/>
          </p:nvPr>
        </p:nvSpPr>
        <p:spPr>
          <a:xfrm>
            <a:off x="7785653" y="2514601"/>
            <a:ext cx="1583635" cy="3581399"/>
          </a:xfrm>
          <a:custGeom>
            <a:avLst/>
            <a:gdLst>
              <a:gd name="connsiteX0" fmla="*/ 0 w 1583635"/>
              <a:gd name="connsiteY0" fmla="*/ 0 h 3581399"/>
              <a:gd name="connsiteX1" fmla="*/ 1583635 w 1583635"/>
              <a:gd name="connsiteY1" fmla="*/ 0 h 3581399"/>
              <a:gd name="connsiteX2" fmla="*/ 1583635 w 1583635"/>
              <a:gd name="connsiteY2" fmla="*/ 3581399 h 3581399"/>
              <a:gd name="connsiteX3" fmla="*/ 0 w 1583635"/>
              <a:gd name="connsiteY3" fmla="*/ 3581399 h 3581399"/>
            </a:gdLst>
            <a:ahLst/>
            <a:cxnLst>
              <a:cxn ang="0">
                <a:pos x="connsiteX0" y="connsiteY0"/>
              </a:cxn>
              <a:cxn ang="0">
                <a:pos x="connsiteX1" y="connsiteY1"/>
              </a:cxn>
              <a:cxn ang="0">
                <a:pos x="connsiteX2" y="connsiteY2"/>
              </a:cxn>
              <a:cxn ang="0">
                <a:pos x="connsiteX3" y="connsiteY3"/>
              </a:cxn>
            </a:cxnLst>
            <a:rect l="l" t="t" r="r" b="b"/>
            <a:pathLst>
              <a:path w="1583635" h="3581399">
                <a:moveTo>
                  <a:pt x="0" y="0"/>
                </a:moveTo>
                <a:lnTo>
                  <a:pt x="1583635" y="0"/>
                </a:lnTo>
                <a:lnTo>
                  <a:pt x="1583635" y="3581399"/>
                </a:lnTo>
                <a:lnTo>
                  <a:pt x="0" y="358139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4" name="Picture Placeholder 13">
            <a:extLst>
              <a:ext uri="{FF2B5EF4-FFF2-40B4-BE49-F238E27FC236}">
                <a16:creationId xmlns:a16="http://schemas.microsoft.com/office/drawing/2014/main" id="{A6CA062B-2922-4FDB-85CA-512974CBA638}"/>
              </a:ext>
            </a:extLst>
          </p:cNvPr>
          <p:cNvSpPr>
            <a:spLocks noGrp="1"/>
          </p:cNvSpPr>
          <p:nvPr>
            <p:ph type="pic" sz="quarter" idx="18" hasCustomPrompt="1"/>
          </p:nvPr>
        </p:nvSpPr>
        <p:spPr>
          <a:xfrm>
            <a:off x="9554818" y="762001"/>
            <a:ext cx="1875183" cy="5333999"/>
          </a:xfrm>
          <a:custGeom>
            <a:avLst/>
            <a:gdLst>
              <a:gd name="connsiteX0" fmla="*/ 0 w 1875183"/>
              <a:gd name="connsiteY0" fmla="*/ 0 h 5333999"/>
              <a:gd name="connsiteX1" fmla="*/ 1875183 w 1875183"/>
              <a:gd name="connsiteY1" fmla="*/ 0 h 5333999"/>
              <a:gd name="connsiteX2" fmla="*/ 1875183 w 1875183"/>
              <a:gd name="connsiteY2" fmla="*/ 5333999 h 5333999"/>
              <a:gd name="connsiteX3" fmla="*/ 0 w 1875183"/>
              <a:gd name="connsiteY3" fmla="*/ 5333999 h 5333999"/>
            </a:gdLst>
            <a:ahLst/>
            <a:cxnLst>
              <a:cxn ang="0">
                <a:pos x="connsiteX0" y="connsiteY0"/>
              </a:cxn>
              <a:cxn ang="0">
                <a:pos x="connsiteX1" y="connsiteY1"/>
              </a:cxn>
              <a:cxn ang="0">
                <a:pos x="connsiteX2" y="connsiteY2"/>
              </a:cxn>
              <a:cxn ang="0">
                <a:pos x="connsiteX3" y="connsiteY3"/>
              </a:cxn>
            </a:cxnLst>
            <a:rect l="l" t="t" r="r" b="b"/>
            <a:pathLst>
              <a:path w="1875183" h="5333999">
                <a:moveTo>
                  <a:pt x="0" y="0"/>
                </a:moveTo>
                <a:lnTo>
                  <a:pt x="1875183" y="0"/>
                </a:lnTo>
                <a:lnTo>
                  <a:pt x="1875183" y="5333999"/>
                </a:lnTo>
                <a:lnTo>
                  <a:pt x="0" y="533399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2967492983"/>
      </p:ext>
    </p:extLst>
  </p:cSld>
  <p:clrMapOvr>
    <a:masterClrMapping/>
  </p:clrMapOvr>
  <p:extLst>
    <p:ext uri="{DCECCB84-F9BA-43D5-87BE-67443E8EF086}">
      <p15:sldGuideLst xmlns:p15="http://schemas.microsoft.com/office/powerpoint/2012/main"/>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Our Portfoli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5E0E0-3BA5-6CA9-2E07-3BA650D84A2B}"/>
              </a:ext>
            </a:extLst>
          </p:cNvPr>
          <p:cNvSpPr>
            <a:spLocks noGrp="1"/>
          </p:cNvSpPr>
          <p:nvPr>
            <p:ph type="title"/>
          </p:nvPr>
        </p:nvSpPr>
        <p:spPr>
          <a:xfrm>
            <a:off x="470184" y="692844"/>
            <a:ext cx="11196153" cy="783772"/>
          </a:xfrm>
        </p:spPr>
        <p:txBody>
          <a:bodyPr/>
          <a:lstStyle/>
          <a:p>
            <a:r>
              <a:rPr lang="en-US"/>
              <a:t>Click to edit Master title style</a:t>
            </a:r>
          </a:p>
        </p:txBody>
      </p:sp>
      <p:sp>
        <p:nvSpPr>
          <p:cNvPr id="14" name="Text Placeholder 9">
            <a:extLst>
              <a:ext uri="{FF2B5EF4-FFF2-40B4-BE49-F238E27FC236}">
                <a16:creationId xmlns:a16="http://schemas.microsoft.com/office/drawing/2014/main" id="{CF6A1C39-8BD8-403D-5EF2-7FCC4BC53371}"/>
              </a:ext>
            </a:extLst>
          </p:cNvPr>
          <p:cNvSpPr>
            <a:spLocks noGrp="1"/>
          </p:cNvSpPr>
          <p:nvPr>
            <p:ph type="body" sz="quarter" idx="17"/>
          </p:nvPr>
        </p:nvSpPr>
        <p:spPr>
          <a:xfrm>
            <a:off x="482025" y="1609651"/>
            <a:ext cx="5269113" cy="582321"/>
          </a:xfrm>
          <a:prstGeom prst="rect">
            <a:avLst/>
          </a:prstGeom>
        </p:spPr>
        <p:txBody>
          <a:bodyPr>
            <a:normAutofit/>
          </a:bodyPr>
          <a:lstStyle>
            <a:lvl1pPr marL="0" indent="0">
              <a:lnSpc>
                <a:spcPct val="100000"/>
              </a:lnSpc>
              <a:buFontTx/>
              <a:buNone/>
              <a:defRPr sz="2000" b="1">
                <a:solidFill>
                  <a:srgbClr val="165A26"/>
                </a:solidFill>
              </a:defRPr>
            </a:lvl1pPr>
            <a:lvl2pPr marL="457200" indent="0">
              <a:buNone/>
              <a:defRPr/>
            </a:lvl2pPr>
          </a:lstStyle>
          <a:p>
            <a:pPr lvl="0"/>
            <a:r>
              <a:rPr lang="en-US"/>
              <a:t>Click to edit</a:t>
            </a:r>
          </a:p>
        </p:txBody>
      </p:sp>
      <p:sp>
        <p:nvSpPr>
          <p:cNvPr id="5" name="Picture Placeholder 4">
            <a:extLst>
              <a:ext uri="{FF2B5EF4-FFF2-40B4-BE49-F238E27FC236}">
                <a16:creationId xmlns:a16="http://schemas.microsoft.com/office/drawing/2014/main" id="{917AD129-CF59-E1D4-D950-DFCB8698D13C}"/>
              </a:ext>
            </a:extLst>
          </p:cNvPr>
          <p:cNvSpPr>
            <a:spLocks noGrp="1"/>
          </p:cNvSpPr>
          <p:nvPr>
            <p:ph type="pic" sz="quarter" idx="15" hasCustomPrompt="1"/>
          </p:nvPr>
        </p:nvSpPr>
        <p:spPr>
          <a:xfrm>
            <a:off x="482022" y="2325007"/>
            <a:ext cx="5272735" cy="2522765"/>
          </a:xfrm>
          <a:custGeom>
            <a:avLst/>
            <a:gdLst>
              <a:gd name="connsiteX0" fmla="*/ 0 w 4610100"/>
              <a:gd name="connsiteY0" fmla="*/ 0 h 2522765"/>
              <a:gd name="connsiteX1" fmla="*/ 4610100 w 4610100"/>
              <a:gd name="connsiteY1" fmla="*/ 0 h 2522765"/>
              <a:gd name="connsiteX2" fmla="*/ 4610100 w 4610100"/>
              <a:gd name="connsiteY2" fmla="*/ 2522765 h 2522765"/>
              <a:gd name="connsiteX3" fmla="*/ 0 w 4610100"/>
              <a:gd name="connsiteY3" fmla="*/ 2522765 h 2522765"/>
            </a:gdLst>
            <a:ahLst/>
            <a:cxnLst>
              <a:cxn ang="0">
                <a:pos x="connsiteX0" y="connsiteY0"/>
              </a:cxn>
              <a:cxn ang="0">
                <a:pos x="connsiteX1" y="connsiteY1"/>
              </a:cxn>
              <a:cxn ang="0">
                <a:pos x="connsiteX2" y="connsiteY2"/>
              </a:cxn>
              <a:cxn ang="0">
                <a:pos x="connsiteX3" y="connsiteY3"/>
              </a:cxn>
            </a:cxnLst>
            <a:rect l="l" t="t" r="r" b="b"/>
            <a:pathLst>
              <a:path w="4610100" h="2522765">
                <a:moveTo>
                  <a:pt x="0" y="0"/>
                </a:moveTo>
                <a:lnTo>
                  <a:pt x="4610100" y="0"/>
                </a:lnTo>
                <a:lnTo>
                  <a:pt x="4610100" y="2522765"/>
                </a:lnTo>
                <a:lnTo>
                  <a:pt x="0" y="252276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5" name="Text Placeholder 9">
            <a:extLst>
              <a:ext uri="{FF2B5EF4-FFF2-40B4-BE49-F238E27FC236}">
                <a16:creationId xmlns:a16="http://schemas.microsoft.com/office/drawing/2014/main" id="{2A7E8552-6D54-1D5A-9D4F-7D7A90B63183}"/>
              </a:ext>
            </a:extLst>
          </p:cNvPr>
          <p:cNvSpPr>
            <a:spLocks noGrp="1"/>
          </p:cNvSpPr>
          <p:nvPr>
            <p:ph type="body" sz="quarter" idx="18"/>
          </p:nvPr>
        </p:nvSpPr>
        <p:spPr>
          <a:xfrm>
            <a:off x="470184" y="4959310"/>
            <a:ext cx="5280956" cy="291161"/>
          </a:xfrm>
          <a:prstGeom prst="rect">
            <a:avLst/>
          </a:prstGeom>
        </p:spPr>
        <p:txBody>
          <a:bodyPr>
            <a:normAutofit/>
          </a:bodyPr>
          <a:lstStyle>
            <a:lvl1pPr marL="0" indent="0">
              <a:lnSpc>
                <a:spcPct val="100000"/>
              </a:lnSpc>
              <a:buFontTx/>
              <a:buNone/>
              <a:defRPr sz="2000" b="1">
                <a:solidFill>
                  <a:srgbClr val="165A26"/>
                </a:solidFill>
              </a:defRPr>
            </a:lvl1pPr>
            <a:lvl2pPr marL="457200" indent="0">
              <a:buNone/>
              <a:defRPr/>
            </a:lvl2pPr>
          </a:lstStyle>
          <a:p>
            <a:pPr lvl="0"/>
            <a:r>
              <a:rPr lang="en-US"/>
              <a:t>Click to edit</a:t>
            </a:r>
          </a:p>
        </p:txBody>
      </p:sp>
      <p:sp>
        <p:nvSpPr>
          <p:cNvPr id="13" name="Text Placeholder 9">
            <a:extLst>
              <a:ext uri="{FF2B5EF4-FFF2-40B4-BE49-F238E27FC236}">
                <a16:creationId xmlns:a16="http://schemas.microsoft.com/office/drawing/2014/main" id="{E931FA0D-2DBE-6C01-C922-5B92C8984403}"/>
              </a:ext>
            </a:extLst>
          </p:cNvPr>
          <p:cNvSpPr>
            <a:spLocks noGrp="1"/>
          </p:cNvSpPr>
          <p:nvPr>
            <p:ph type="body" sz="quarter" idx="13"/>
          </p:nvPr>
        </p:nvSpPr>
        <p:spPr>
          <a:xfrm>
            <a:off x="470182" y="5308730"/>
            <a:ext cx="5280956" cy="701033"/>
          </a:xfrm>
          <a:prstGeom prst="rect">
            <a:avLst/>
          </a:prstGeom>
        </p:spPr>
        <p:txBody>
          <a:bodyPr numCol="1" spcCol="548640">
            <a:normAutofit/>
          </a:bodyPr>
          <a:lstStyle>
            <a:lvl1pPr marL="0" indent="0" algn="l">
              <a:lnSpc>
                <a:spcPct val="100000"/>
              </a:lnSpc>
              <a:buFontTx/>
              <a:buNone/>
              <a:defRPr sz="1600" b="0">
                <a:solidFill>
                  <a:schemeClr val="accent1">
                    <a:lumMod val="50000"/>
                  </a:schemeClr>
                </a:solidFill>
              </a:defRPr>
            </a:lvl1pPr>
            <a:lvl2pPr marL="457200" indent="0">
              <a:buNone/>
              <a:defRPr/>
            </a:lvl2pPr>
          </a:lstStyle>
          <a:p>
            <a:pPr lvl="0"/>
            <a:r>
              <a:rPr lang="en-US"/>
              <a:t>Click to edit Master text styles</a:t>
            </a:r>
          </a:p>
        </p:txBody>
      </p:sp>
      <p:sp>
        <p:nvSpPr>
          <p:cNvPr id="21" name="Picture Placeholder 4">
            <a:extLst>
              <a:ext uri="{FF2B5EF4-FFF2-40B4-BE49-F238E27FC236}">
                <a16:creationId xmlns:a16="http://schemas.microsoft.com/office/drawing/2014/main" id="{9C076CF6-D58D-30E6-0F30-18653CC5A3A7}"/>
              </a:ext>
            </a:extLst>
          </p:cNvPr>
          <p:cNvSpPr>
            <a:spLocks noGrp="1"/>
          </p:cNvSpPr>
          <p:nvPr>
            <p:ph type="pic" sz="quarter" idx="19" hasCustomPrompt="1"/>
          </p:nvPr>
        </p:nvSpPr>
        <p:spPr>
          <a:xfrm>
            <a:off x="6409059" y="2325007"/>
            <a:ext cx="5272735" cy="2522765"/>
          </a:xfrm>
          <a:custGeom>
            <a:avLst/>
            <a:gdLst>
              <a:gd name="connsiteX0" fmla="*/ 0 w 4610100"/>
              <a:gd name="connsiteY0" fmla="*/ 0 h 2522765"/>
              <a:gd name="connsiteX1" fmla="*/ 4610100 w 4610100"/>
              <a:gd name="connsiteY1" fmla="*/ 0 h 2522765"/>
              <a:gd name="connsiteX2" fmla="*/ 4610100 w 4610100"/>
              <a:gd name="connsiteY2" fmla="*/ 2522765 h 2522765"/>
              <a:gd name="connsiteX3" fmla="*/ 0 w 4610100"/>
              <a:gd name="connsiteY3" fmla="*/ 2522765 h 2522765"/>
            </a:gdLst>
            <a:ahLst/>
            <a:cxnLst>
              <a:cxn ang="0">
                <a:pos x="connsiteX0" y="connsiteY0"/>
              </a:cxn>
              <a:cxn ang="0">
                <a:pos x="connsiteX1" y="connsiteY1"/>
              </a:cxn>
              <a:cxn ang="0">
                <a:pos x="connsiteX2" y="connsiteY2"/>
              </a:cxn>
              <a:cxn ang="0">
                <a:pos x="connsiteX3" y="connsiteY3"/>
              </a:cxn>
            </a:cxnLst>
            <a:rect l="l" t="t" r="r" b="b"/>
            <a:pathLst>
              <a:path w="4610100" h="2522765">
                <a:moveTo>
                  <a:pt x="0" y="0"/>
                </a:moveTo>
                <a:lnTo>
                  <a:pt x="4610100" y="0"/>
                </a:lnTo>
                <a:lnTo>
                  <a:pt x="4610100" y="2522765"/>
                </a:lnTo>
                <a:lnTo>
                  <a:pt x="0" y="252276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3" name="Text Placeholder 9">
            <a:extLst>
              <a:ext uri="{FF2B5EF4-FFF2-40B4-BE49-F238E27FC236}">
                <a16:creationId xmlns:a16="http://schemas.microsoft.com/office/drawing/2014/main" id="{7D66AE80-9C6E-9997-5F4E-72C1704477F7}"/>
              </a:ext>
            </a:extLst>
          </p:cNvPr>
          <p:cNvSpPr>
            <a:spLocks noGrp="1"/>
          </p:cNvSpPr>
          <p:nvPr>
            <p:ph type="body" sz="quarter" idx="21"/>
          </p:nvPr>
        </p:nvSpPr>
        <p:spPr>
          <a:xfrm>
            <a:off x="6405441" y="4959310"/>
            <a:ext cx="5272735" cy="291161"/>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22" name="Text Placeholder 9">
            <a:extLst>
              <a:ext uri="{FF2B5EF4-FFF2-40B4-BE49-F238E27FC236}">
                <a16:creationId xmlns:a16="http://schemas.microsoft.com/office/drawing/2014/main" id="{B9E32D7D-E3F5-7780-F0D8-90B55225770B}"/>
              </a:ext>
            </a:extLst>
          </p:cNvPr>
          <p:cNvSpPr>
            <a:spLocks noGrp="1"/>
          </p:cNvSpPr>
          <p:nvPr>
            <p:ph type="body" sz="quarter" idx="20"/>
          </p:nvPr>
        </p:nvSpPr>
        <p:spPr>
          <a:xfrm>
            <a:off x="6405440" y="5308730"/>
            <a:ext cx="5272735" cy="701033"/>
          </a:xfrm>
          <a:prstGeom prst="rect">
            <a:avLst/>
          </a:prstGeom>
        </p:spPr>
        <p:txBody>
          <a:bodyPr numCol="1" spcCol="548640">
            <a:normAutofit/>
          </a:bodyPr>
          <a:lstStyle>
            <a:lvl1pPr marL="0" indent="0" algn="l">
              <a:lnSpc>
                <a:spcPct val="100000"/>
              </a:lnSpc>
              <a:buFontTx/>
              <a:buNone/>
              <a:defRPr sz="1600" b="0">
                <a:solidFill>
                  <a:schemeClr val="accent1">
                    <a:lumMod val="50000"/>
                  </a:schemeClr>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1163300567"/>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45C4-5499-47EB-A63B-DFAEF99EF45B}"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DB8622-7A01-4F58-AF72-93634A624EDC}" type="slidenum">
              <a:rPr lang="en-US" smtClean="0"/>
              <a:t>‹#›</a:t>
            </a:fld>
            <a:endParaRPr lang="en-US"/>
          </a:p>
        </p:txBody>
      </p:sp>
    </p:spTree>
    <p:extLst>
      <p:ext uri="{BB962C8B-B14F-4D97-AF65-F5344CB8AC3E}">
        <p14:creationId xmlns:p14="http://schemas.microsoft.com/office/powerpoint/2010/main" val="316193714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Work Examples">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D506A78-852E-3959-0289-BF991E1AB1B9}"/>
              </a:ext>
            </a:extLst>
          </p:cNvPr>
          <p:cNvSpPr>
            <a:spLocks noGrp="1"/>
          </p:cNvSpPr>
          <p:nvPr>
            <p:ph type="pic" sz="quarter" idx="15" hasCustomPrompt="1"/>
          </p:nvPr>
        </p:nvSpPr>
        <p:spPr>
          <a:xfrm>
            <a:off x="526775" y="1038780"/>
            <a:ext cx="3194192" cy="2390220"/>
          </a:xfrm>
          <a:custGeom>
            <a:avLst/>
            <a:gdLst>
              <a:gd name="connsiteX0" fmla="*/ 0 w 2919186"/>
              <a:gd name="connsiteY0" fmla="*/ 0 h 2297611"/>
              <a:gd name="connsiteX1" fmla="*/ 2919186 w 2919186"/>
              <a:gd name="connsiteY1" fmla="*/ 0 h 2297611"/>
              <a:gd name="connsiteX2" fmla="*/ 2919186 w 2919186"/>
              <a:gd name="connsiteY2" fmla="*/ 2297611 h 2297611"/>
              <a:gd name="connsiteX3" fmla="*/ 0 w 291918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2919186" h="2297611">
                <a:moveTo>
                  <a:pt x="0" y="0"/>
                </a:moveTo>
                <a:lnTo>
                  <a:pt x="2919186" y="0"/>
                </a:lnTo>
                <a:lnTo>
                  <a:pt x="291918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Picture Placeholder 11">
            <a:extLst>
              <a:ext uri="{FF2B5EF4-FFF2-40B4-BE49-F238E27FC236}">
                <a16:creationId xmlns:a16="http://schemas.microsoft.com/office/drawing/2014/main" id="{F0BBED3A-5DDF-52C4-1720-C28BEA12C51F}"/>
              </a:ext>
            </a:extLst>
          </p:cNvPr>
          <p:cNvSpPr>
            <a:spLocks noGrp="1"/>
          </p:cNvSpPr>
          <p:nvPr>
            <p:ph type="pic" sz="quarter" idx="16" hasCustomPrompt="1"/>
          </p:nvPr>
        </p:nvSpPr>
        <p:spPr>
          <a:xfrm>
            <a:off x="3875313" y="1038780"/>
            <a:ext cx="3111369" cy="2390220"/>
          </a:xfrm>
          <a:custGeom>
            <a:avLst/>
            <a:gdLst>
              <a:gd name="connsiteX0" fmla="*/ 0 w 3033486"/>
              <a:gd name="connsiteY0" fmla="*/ 0 h 2297611"/>
              <a:gd name="connsiteX1" fmla="*/ 3033486 w 3033486"/>
              <a:gd name="connsiteY1" fmla="*/ 0 h 2297611"/>
              <a:gd name="connsiteX2" fmla="*/ 3033486 w 3033486"/>
              <a:gd name="connsiteY2" fmla="*/ 2297611 h 2297611"/>
              <a:gd name="connsiteX3" fmla="*/ 0 w 303348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3033486" h="2297611">
                <a:moveTo>
                  <a:pt x="0" y="0"/>
                </a:moveTo>
                <a:lnTo>
                  <a:pt x="3033486" y="0"/>
                </a:lnTo>
                <a:lnTo>
                  <a:pt x="303348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4" name="Picture Placeholder 13">
            <a:extLst>
              <a:ext uri="{FF2B5EF4-FFF2-40B4-BE49-F238E27FC236}">
                <a16:creationId xmlns:a16="http://schemas.microsoft.com/office/drawing/2014/main" id="{99390408-96B7-A7E5-F90B-4DA6E741F8A7}"/>
              </a:ext>
            </a:extLst>
          </p:cNvPr>
          <p:cNvSpPr>
            <a:spLocks noGrp="1"/>
          </p:cNvSpPr>
          <p:nvPr>
            <p:ph type="pic" sz="quarter" idx="17" hasCustomPrompt="1"/>
          </p:nvPr>
        </p:nvSpPr>
        <p:spPr>
          <a:xfrm>
            <a:off x="7141028" y="1038780"/>
            <a:ext cx="2269541" cy="2390220"/>
          </a:xfrm>
          <a:custGeom>
            <a:avLst/>
            <a:gdLst>
              <a:gd name="connsiteX0" fmla="*/ 0 w 2191656"/>
              <a:gd name="connsiteY0" fmla="*/ 0 h 2297611"/>
              <a:gd name="connsiteX1" fmla="*/ 2191656 w 2191656"/>
              <a:gd name="connsiteY1" fmla="*/ 0 h 2297611"/>
              <a:gd name="connsiteX2" fmla="*/ 2191656 w 2191656"/>
              <a:gd name="connsiteY2" fmla="*/ 2297611 h 2297611"/>
              <a:gd name="connsiteX3" fmla="*/ 0 w 219165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2191656" h="2297611">
                <a:moveTo>
                  <a:pt x="0" y="0"/>
                </a:moveTo>
                <a:lnTo>
                  <a:pt x="2191656" y="0"/>
                </a:lnTo>
                <a:lnTo>
                  <a:pt x="219165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8" name="Picture Placeholder 17">
            <a:extLst>
              <a:ext uri="{FF2B5EF4-FFF2-40B4-BE49-F238E27FC236}">
                <a16:creationId xmlns:a16="http://schemas.microsoft.com/office/drawing/2014/main" id="{025C0720-A37A-4742-BF1B-2B38511C6E06}"/>
              </a:ext>
            </a:extLst>
          </p:cNvPr>
          <p:cNvSpPr>
            <a:spLocks noGrp="1"/>
          </p:cNvSpPr>
          <p:nvPr>
            <p:ph type="pic" sz="quarter" idx="19" hasCustomPrompt="1"/>
          </p:nvPr>
        </p:nvSpPr>
        <p:spPr>
          <a:xfrm>
            <a:off x="526775" y="3550740"/>
            <a:ext cx="3992058" cy="2297611"/>
          </a:xfrm>
          <a:custGeom>
            <a:avLst/>
            <a:gdLst>
              <a:gd name="connsiteX0" fmla="*/ 0 w 3695384"/>
              <a:gd name="connsiteY0" fmla="*/ 0 h 2297611"/>
              <a:gd name="connsiteX1" fmla="*/ 3695384 w 3695384"/>
              <a:gd name="connsiteY1" fmla="*/ 0 h 2297611"/>
              <a:gd name="connsiteX2" fmla="*/ 3695384 w 3695384"/>
              <a:gd name="connsiteY2" fmla="*/ 2297611 h 2297611"/>
              <a:gd name="connsiteX3" fmla="*/ 0 w 3695384"/>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3695384" h="2297611">
                <a:moveTo>
                  <a:pt x="0" y="0"/>
                </a:moveTo>
                <a:lnTo>
                  <a:pt x="3695384" y="0"/>
                </a:lnTo>
                <a:lnTo>
                  <a:pt x="3695384"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0" name="Picture Placeholder 19">
            <a:extLst>
              <a:ext uri="{FF2B5EF4-FFF2-40B4-BE49-F238E27FC236}">
                <a16:creationId xmlns:a16="http://schemas.microsoft.com/office/drawing/2014/main" id="{DAE69B6C-AB30-489D-9819-DCE56A26E5D5}"/>
              </a:ext>
            </a:extLst>
          </p:cNvPr>
          <p:cNvSpPr>
            <a:spLocks noGrp="1"/>
          </p:cNvSpPr>
          <p:nvPr>
            <p:ph type="pic" sz="quarter" idx="20" hasCustomPrompt="1"/>
          </p:nvPr>
        </p:nvSpPr>
        <p:spPr>
          <a:xfrm>
            <a:off x="4651512" y="3550740"/>
            <a:ext cx="1747238" cy="2297611"/>
          </a:xfrm>
          <a:custGeom>
            <a:avLst/>
            <a:gdLst>
              <a:gd name="connsiteX0" fmla="*/ 0 w 1647686"/>
              <a:gd name="connsiteY0" fmla="*/ 0 h 2297611"/>
              <a:gd name="connsiteX1" fmla="*/ 1647686 w 1647686"/>
              <a:gd name="connsiteY1" fmla="*/ 0 h 2297611"/>
              <a:gd name="connsiteX2" fmla="*/ 1647686 w 1647686"/>
              <a:gd name="connsiteY2" fmla="*/ 2297611 h 2297611"/>
              <a:gd name="connsiteX3" fmla="*/ 0 w 164768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1647686" h="2297611">
                <a:moveTo>
                  <a:pt x="0" y="0"/>
                </a:moveTo>
                <a:lnTo>
                  <a:pt x="1647686" y="0"/>
                </a:lnTo>
                <a:lnTo>
                  <a:pt x="164768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2" name="Picture Placeholder 21">
            <a:extLst>
              <a:ext uri="{FF2B5EF4-FFF2-40B4-BE49-F238E27FC236}">
                <a16:creationId xmlns:a16="http://schemas.microsoft.com/office/drawing/2014/main" id="{4CEE5341-45F9-5954-BB43-19EE8D7BF300}"/>
              </a:ext>
            </a:extLst>
          </p:cNvPr>
          <p:cNvSpPr>
            <a:spLocks noGrp="1"/>
          </p:cNvSpPr>
          <p:nvPr>
            <p:ph type="pic" sz="quarter" idx="21" hasCustomPrompt="1"/>
          </p:nvPr>
        </p:nvSpPr>
        <p:spPr>
          <a:xfrm>
            <a:off x="6531429" y="3550740"/>
            <a:ext cx="2900806" cy="2297611"/>
          </a:xfrm>
          <a:custGeom>
            <a:avLst/>
            <a:gdLst>
              <a:gd name="connsiteX0" fmla="*/ 0 w 2801257"/>
              <a:gd name="connsiteY0" fmla="*/ 0 h 2297611"/>
              <a:gd name="connsiteX1" fmla="*/ 2801257 w 2801257"/>
              <a:gd name="connsiteY1" fmla="*/ 0 h 2297611"/>
              <a:gd name="connsiteX2" fmla="*/ 2801257 w 2801257"/>
              <a:gd name="connsiteY2" fmla="*/ 2297611 h 2297611"/>
              <a:gd name="connsiteX3" fmla="*/ 0 w 2801257"/>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2801257" h="2297611">
                <a:moveTo>
                  <a:pt x="0" y="0"/>
                </a:moveTo>
                <a:lnTo>
                  <a:pt x="2801257" y="0"/>
                </a:lnTo>
                <a:lnTo>
                  <a:pt x="2801257"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6" name="Picture Placeholder 15">
            <a:extLst>
              <a:ext uri="{FF2B5EF4-FFF2-40B4-BE49-F238E27FC236}">
                <a16:creationId xmlns:a16="http://schemas.microsoft.com/office/drawing/2014/main" id="{559206C1-3D26-0495-EA9F-8486E8E6AB62}"/>
              </a:ext>
            </a:extLst>
          </p:cNvPr>
          <p:cNvSpPr>
            <a:spLocks noGrp="1"/>
          </p:cNvSpPr>
          <p:nvPr>
            <p:ph type="pic" sz="quarter" idx="18" hasCustomPrompt="1"/>
          </p:nvPr>
        </p:nvSpPr>
        <p:spPr>
          <a:xfrm>
            <a:off x="9564914" y="1038778"/>
            <a:ext cx="2191656" cy="4809572"/>
          </a:xfrm>
          <a:custGeom>
            <a:avLst/>
            <a:gdLst>
              <a:gd name="connsiteX0" fmla="*/ 0 w 1865086"/>
              <a:gd name="connsiteY0" fmla="*/ 4104721 h 4809572"/>
              <a:gd name="connsiteX1" fmla="*/ 1865086 w 1865086"/>
              <a:gd name="connsiteY1" fmla="*/ 4104721 h 4809572"/>
              <a:gd name="connsiteX2" fmla="*/ 1865086 w 1865086"/>
              <a:gd name="connsiteY2" fmla="*/ 4809572 h 4809572"/>
              <a:gd name="connsiteX3" fmla="*/ 0 w 1865086"/>
              <a:gd name="connsiteY3" fmla="*/ 4809572 h 4809572"/>
              <a:gd name="connsiteX4" fmla="*/ 0 w 1865086"/>
              <a:gd name="connsiteY4" fmla="*/ 0 h 4809572"/>
              <a:gd name="connsiteX5" fmla="*/ 1865086 w 1865086"/>
              <a:gd name="connsiteY5" fmla="*/ 0 h 4809572"/>
              <a:gd name="connsiteX6" fmla="*/ 1865086 w 1865086"/>
              <a:gd name="connsiteY6" fmla="*/ 3967745 h 4809572"/>
              <a:gd name="connsiteX7" fmla="*/ 0 w 1865086"/>
              <a:gd name="connsiteY7" fmla="*/ 3967745 h 4809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5086" h="4809572">
                <a:moveTo>
                  <a:pt x="0" y="4104721"/>
                </a:moveTo>
                <a:lnTo>
                  <a:pt x="1865086" y="4104721"/>
                </a:lnTo>
                <a:lnTo>
                  <a:pt x="1865086" y="4809572"/>
                </a:lnTo>
                <a:lnTo>
                  <a:pt x="0" y="4809572"/>
                </a:lnTo>
                <a:close/>
                <a:moveTo>
                  <a:pt x="0" y="0"/>
                </a:moveTo>
                <a:lnTo>
                  <a:pt x="1865086" y="0"/>
                </a:lnTo>
                <a:lnTo>
                  <a:pt x="1865086" y="3967745"/>
                </a:lnTo>
                <a:lnTo>
                  <a:pt x="0" y="396774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1221174239"/>
      </p:ext>
    </p:extLst>
  </p:cSld>
  <p:clrMapOvr>
    <a:masterClrMapping/>
  </p:clrMapOvr>
  <p:extLst>
    <p:ext uri="{DCECCB84-F9BA-43D5-87BE-67443E8EF086}">
      <p15:sldGuideLst xmlns:p15="http://schemas.microsoft.com/office/powerpoint/2012/main"/>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Notebook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22D86BB-D781-7E28-BDCF-22DCA3A78855}"/>
              </a:ext>
            </a:extLst>
          </p:cNvPr>
          <p:cNvSpPr>
            <a:spLocks noGrp="1"/>
          </p:cNvSpPr>
          <p:nvPr>
            <p:ph type="title"/>
          </p:nvPr>
        </p:nvSpPr>
        <p:spPr>
          <a:xfrm>
            <a:off x="470184" y="692844"/>
            <a:ext cx="11196153" cy="783772"/>
          </a:xfrm>
        </p:spPr>
        <p:txBody>
          <a:bodyPr/>
          <a:lstStyle/>
          <a:p>
            <a:r>
              <a:rPr lang="en-US"/>
              <a:t>Click to edit Master title style</a:t>
            </a:r>
          </a:p>
        </p:txBody>
      </p:sp>
      <p:sp>
        <p:nvSpPr>
          <p:cNvPr id="3" name="Text Placeholder 9">
            <a:extLst>
              <a:ext uri="{FF2B5EF4-FFF2-40B4-BE49-F238E27FC236}">
                <a16:creationId xmlns:a16="http://schemas.microsoft.com/office/drawing/2014/main" id="{F50A3A0A-0056-778B-BD37-2C4C704DF4EE}"/>
              </a:ext>
            </a:extLst>
          </p:cNvPr>
          <p:cNvSpPr>
            <a:spLocks noGrp="1"/>
          </p:cNvSpPr>
          <p:nvPr>
            <p:ph type="body" sz="quarter" idx="20"/>
          </p:nvPr>
        </p:nvSpPr>
        <p:spPr>
          <a:xfrm>
            <a:off x="482025" y="1612888"/>
            <a:ext cx="5427983" cy="722955"/>
          </a:xfrm>
          <a:prstGeom prst="rect">
            <a:avLst/>
          </a:prstGeom>
        </p:spPr>
        <p:txBody>
          <a:bodyPr>
            <a:normAutofit/>
          </a:bodyPr>
          <a:lstStyle>
            <a:lvl1pPr marL="0" indent="0">
              <a:lnSpc>
                <a:spcPct val="100000"/>
              </a:lnSpc>
              <a:buFontTx/>
              <a:buNone/>
              <a:defRPr sz="2000" b="1">
                <a:solidFill>
                  <a:srgbClr val="165A26"/>
                </a:solidFill>
              </a:defRPr>
            </a:lvl1pPr>
            <a:lvl2pPr marL="457200" indent="0">
              <a:buNone/>
              <a:defRPr/>
            </a:lvl2pPr>
          </a:lstStyle>
          <a:p>
            <a:pPr lvl="0"/>
            <a:r>
              <a:rPr lang="en-US"/>
              <a:t>Click to edit</a:t>
            </a:r>
          </a:p>
        </p:txBody>
      </p:sp>
      <p:sp>
        <p:nvSpPr>
          <p:cNvPr id="10" name="Picture Placeholder 9">
            <a:extLst>
              <a:ext uri="{FF2B5EF4-FFF2-40B4-BE49-F238E27FC236}">
                <a16:creationId xmlns:a16="http://schemas.microsoft.com/office/drawing/2014/main" id="{7EA0F06A-46C2-BBAC-549D-F6B58FF67806}"/>
              </a:ext>
            </a:extLst>
          </p:cNvPr>
          <p:cNvSpPr>
            <a:spLocks noGrp="1"/>
          </p:cNvSpPr>
          <p:nvPr>
            <p:ph type="pic" sz="quarter" idx="15" hasCustomPrompt="1"/>
          </p:nvPr>
        </p:nvSpPr>
        <p:spPr>
          <a:xfrm>
            <a:off x="806824" y="2624393"/>
            <a:ext cx="5063137" cy="3155907"/>
          </a:xfrm>
          <a:custGeom>
            <a:avLst/>
            <a:gdLst>
              <a:gd name="connsiteX0" fmla="*/ 0 w 5097121"/>
              <a:gd name="connsiteY0" fmla="*/ 0 h 3155907"/>
              <a:gd name="connsiteX1" fmla="*/ 5097121 w 5097121"/>
              <a:gd name="connsiteY1" fmla="*/ 0 h 3155907"/>
              <a:gd name="connsiteX2" fmla="*/ 5097121 w 5097121"/>
              <a:gd name="connsiteY2" fmla="*/ 3155907 h 3155907"/>
              <a:gd name="connsiteX3" fmla="*/ 0 w 5097121"/>
              <a:gd name="connsiteY3" fmla="*/ 3155907 h 3155907"/>
            </a:gdLst>
            <a:ahLst/>
            <a:cxnLst>
              <a:cxn ang="0">
                <a:pos x="connsiteX0" y="connsiteY0"/>
              </a:cxn>
              <a:cxn ang="0">
                <a:pos x="connsiteX1" y="connsiteY1"/>
              </a:cxn>
              <a:cxn ang="0">
                <a:pos x="connsiteX2" y="connsiteY2"/>
              </a:cxn>
              <a:cxn ang="0">
                <a:pos x="connsiteX3" y="connsiteY3"/>
              </a:cxn>
            </a:cxnLst>
            <a:rect l="l" t="t" r="r" b="b"/>
            <a:pathLst>
              <a:path w="5097121" h="3155907">
                <a:moveTo>
                  <a:pt x="0" y="0"/>
                </a:moveTo>
                <a:lnTo>
                  <a:pt x="5097121" y="0"/>
                </a:lnTo>
                <a:lnTo>
                  <a:pt x="5097121" y="3155907"/>
                </a:lnTo>
                <a:lnTo>
                  <a:pt x="0" y="3155907"/>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Picture Placeholder 5">
            <a:extLst>
              <a:ext uri="{FF2B5EF4-FFF2-40B4-BE49-F238E27FC236}">
                <a16:creationId xmlns:a16="http://schemas.microsoft.com/office/drawing/2014/main" id="{4848FB01-15AD-167C-CACC-5B98AF1AD480}"/>
              </a:ext>
            </a:extLst>
          </p:cNvPr>
          <p:cNvSpPr>
            <a:spLocks noGrp="1"/>
          </p:cNvSpPr>
          <p:nvPr>
            <p:ph type="pic" sz="quarter" idx="13" hasCustomPrompt="1"/>
          </p:nvPr>
        </p:nvSpPr>
        <p:spPr>
          <a:xfrm>
            <a:off x="7221606" y="2820511"/>
            <a:ext cx="1268490" cy="1268490"/>
          </a:xfrm>
          <a:custGeom>
            <a:avLst/>
            <a:gdLst>
              <a:gd name="connsiteX0" fmla="*/ 634245 w 1268490"/>
              <a:gd name="connsiteY0" fmla="*/ 0 h 1268490"/>
              <a:gd name="connsiteX1" fmla="*/ 1268490 w 1268490"/>
              <a:gd name="connsiteY1" fmla="*/ 634245 h 1268490"/>
              <a:gd name="connsiteX2" fmla="*/ 634245 w 1268490"/>
              <a:gd name="connsiteY2" fmla="*/ 1268490 h 1268490"/>
              <a:gd name="connsiteX3" fmla="*/ 0 w 1268490"/>
              <a:gd name="connsiteY3" fmla="*/ 634245 h 1268490"/>
              <a:gd name="connsiteX4" fmla="*/ 634245 w 1268490"/>
              <a:gd name="connsiteY4" fmla="*/ 0 h 1268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90" h="1268490">
                <a:moveTo>
                  <a:pt x="634245" y="0"/>
                </a:moveTo>
                <a:cubicBezTo>
                  <a:pt x="984529" y="0"/>
                  <a:pt x="1268490" y="283961"/>
                  <a:pt x="1268490" y="634245"/>
                </a:cubicBezTo>
                <a:cubicBezTo>
                  <a:pt x="1268490" y="984529"/>
                  <a:pt x="984529" y="1268490"/>
                  <a:pt x="634245" y="1268490"/>
                </a:cubicBezTo>
                <a:cubicBezTo>
                  <a:pt x="283961" y="1268490"/>
                  <a:pt x="0" y="984529"/>
                  <a:pt x="0" y="634245"/>
                </a:cubicBezTo>
                <a:cubicBezTo>
                  <a:pt x="0" y="283961"/>
                  <a:pt x="283961" y="0"/>
                  <a:pt x="634245"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8" name="Picture Placeholder 7">
            <a:extLst>
              <a:ext uri="{FF2B5EF4-FFF2-40B4-BE49-F238E27FC236}">
                <a16:creationId xmlns:a16="http://schemas.microsoft.com/office/drawing/2014/main" id="{68CC084F-5A78-AD11-5231-AA07E93A74F9}"/>
              </a:ext>
            </a:extLst>
          </p:cNvPr>
          <p:cNvSpPr>
            <a:spLocks noGrp="1"/>
          </p:cNvSpPr>
          <p:nvPr>
            <p:ph type="pic" sz="quarter" idx="14" hasCustomPrompt="1"/>
          </p:nvPr>
        </p:nvSpPr>
        <p:spPr>
          <a:xfrm>
            <a:off x="7221606" y="4566250"/>
            <a:ext cx="1268490" cy="1268490"/>
          </a:xfrm>
          <a:custGeom>
            <a:avLst/>
            <a:gdLst>
              <a:gd name="connsiteX0" fmla="*/ 634245 w 1268490"/>
              <a:gd name="connsiteY0" fmla="*/ 0 h 1268490"/>
              <a:gd name="connsiteX1" fmla="*/ 1268490 w 1268490"/>
              <a:gd name="connsiteY1" fmla="*/ 634245 h 1268490"/>
              <a:gd name="connsiteX2" fmla="*/ 634245 w 1268490"/>
              <a:gd name="connsiteY2" fmla="*/ 1268490 h 1268490"/>
              <a:gd name="connsiteX3" fmla="*/ 0 w 1268490"/>
              <a:gd name="connsiteY3" fmla="*/ 634245 h 1268490"/>
              <a:gd name="connsiteX4" fmla="*/ 634245 w 1268490"/>
              <a:gd name="connsiteY4" fmla="*/ 0 h 1268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90" h="1268490">
                <a:moveTo>
                  <a:pt x="634245" y="0"/>
                </a:moveTo>
                <a:cubicBezTo>
                  <a:pt x="984529" y="0"/>
                  <a:pt x="1268490" y="283961"/>
                  <a:pt x="1268490" y="634245"/>
                </a:cubicBezTo>
                <a:cubicBezTo>
                  <a:pt x="1268490" y="984529"/>
                  <a:pt x="984529" y="1268490"/>
                  <a:pt x="634245" y="1268490"/>
                </a:cubicBezTo>
                <a:cubicBezTo>
                  <a:pt x="283961" y="1268490"/>
                  <a:pt x="0" y="984529"/>
                  <a:pt x="0" y="634245"/>
                </a:cubicBezTo>
                <a:cubicBezTo>
                  <a:pt x="0" y="283961"/>
                  <a:pt x="283961" y="0"/>
                  <a:pt x="634245"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1496771149"/>
      </p:ext>
    </p:extLst>
  </p:cSld>
  <p:clrMapOvr>
    <a:masterClrMapping/>
  </p:clrMapOvr>
  <p:extLst>
    <p:ext uri="{DCECCB84-F9BA-43D5-87BE-67443E8EF086}">
      <p15:sldGuideLst xmlns:p15="http://schemas.microsoft.com/office/powerpoint/2012/main"/>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Map">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01C6C-167B-EED7-D339-79C6B08BB0F6}"/>
              </a:ext>
            </a:extLst>
          </p:cNvPr>
          <p:cNvSpPr>
            <a:spLocks noGrp="1"/>
          </p:cNvSpPr>
          <p:nvPr>
            <p:ph type="title"/>
          </p:nvPr>
        </p:nvSpPr>
        <p:spPr>
          <a:xfrm>
            <a:off x="470185" y="692844"/>
            <a:ext cx="5535978" cy="783772"/>
          </a:xfrm>
        </p:spPr>
        <p:txBody>
          <a:bodyPr/>
          <a:lstStyle/>
          <a:p>
            <a:r>
              <a:rPr lang="en-US"/>
              <a:t>Click to edit Master title style</a:t>
            </a:r>
          </a:p>
        </p:txBody>
      </p:sp>
      <p:sp>
        <p:nvSpPr>
          <p:cNvPr id="21" name="Text Placeholder 9">
            <a:extLst>
              <a:ext uri="{FF2B5EF4-FFF2-40B4-BE49-F238E27FC236}">
                <a16:creationId xmlns:a16="http://schemas.microsoft.com/office/drawing/2014/main" id="{9FC6D9FF-B068-6476-B026-24AEDD6C7C93}"/>
              </a:ext>
            </a:extLst>
          </p:cNvPr>
          <p:cNvSpPr>
            <a:spLocks noGrp="1"/>
          </p:cNvSpPr>
          <p:nvPr>
            <p:ph type="body" sz="quarter" idx="12"/>
          </p:nvPr>
        </p:nvSpPr>
        <p:spPr>
          <a:xfrm>
            <a:off x="482025" y="1615673"/>
            <a:ext cx="5524137" cy="722955"/>
          </a:xfrm>
          <a:prstGeom prst="rect">
            <a:avLst/>
          </a:prstGeom>
        </p:spPr>
        <p:txBody>
          <a:bodyPr>
            <a:normAutofit/>
          </a:bodyPr>
          <a:lstStyle>
            <a:lvl1pPr marL="0" indent="0">
              <a:lnSpc>
                <a:spcPct val="100000"/>
              </a:lnSpc>
              <a:buFontTx/>
              <a:buNone/>
              <a:defRPr sz="2000" b="1">
                <a:solidFill>
                  <a:srgbClr val="165A26"/>
                </a:solidFill>
              </a:defRPr>
            </a:lvl1pPr>
            <a:lvl2pPr marL="457200" indent="0">
              <a:buNone/>
              <a:defRPr/>
            </a:lvl2pPr>
          </a:lstStyle>
          <a:p>
            <a:pPr lvl="0"/>
            <a:r>
              <a:rPr lang="en-US"/>
              <a:t>Click to edit</a:t>
            </a:r>
          </a:p>
        </p:txBody>
      </p:sp>
      <p:sp>
        <p:nvSpPr>
          <p:cNvPr id="4" name="Text Placeholder 3">
            <a:extLst>
              <a:ext uri="{FF2B5EF4-FFF2-40B4-BE49-F238E27FC236}">
                <a16:creationId xmlns:a16="http://schemas.microsoft.com/office/drawing/2014/main" id="{C4468615-3034-1DD3-E95D-31D6A07CCCA5}"/>
              </a:ext>
            </a:extLst>
          </p:cNvPr>
          <p:cNvSpPr>
            <a:spLocks noGrp="1"/>
          </p:cNvSpPr>
          <p:nvPr>
            <p:ph type="body" sz="quarter" idx="13"/>
          </p:nvPr>
        </p:nvSpPr>
        <p:spPr>
          <a:xfrm>
            <a:off x="482600" y="2451100"/>
            <a:ext cx="5522913" cy="3819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65707131"/>
      </p:ext>
    </p:extLst>
  </p:cSld>
  <p:clrMapOvr>
    <a:masterClrMapping/>
  </p:clrMapOvr>
  <p:extLst>
    <p:ext uri="{DCECCB84-F9BA-43D5-87BE-67443E8EF086}">
      <p15:sldGuideLst xmlns:p15="http://schemas.microsoft.com/office/powerpoint/2012/main"/>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Contact U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3F15F-94D6-3DFC-FAC9-4A02E6F7DAE5}"/>
              </a:ext>
            </a:extLst>
          </p:cNvPr>
          <p:cNvSpPr>
            <a:spLocks noGrp="1"/>
          </p:cNvSpPr>
          <p:nvPr>
            <p:ph type="title"/>
          </p:nvPr>
        </p:nvSpPr>
        <p:spPr>
          <a:xfrm>
            <a:off x="470184" y="692844"/>
            <a:ext cx="11196153" cy="783772"/>
          </a:xfrm>
        </p:spPr>
        <p:txBody>
          <a:bodyPr/>
          <a:lstStyle/>
          <a:p>
            <a:r>
              <a:rPr lang="en-US"/>
              <a:t>Click to edit Master title style</a:t>
            </a:r>
          </a:p>
        </p:txBody>
      </p:sp>
      <p:sp>
        <p:nvSpPr>
          <p:cNvPr id="8" name="Text Placeholder 9">
            <a:extLst>
              <a:ext uri="{FF2B5EF4-FFF2-40B4-BE49-F238E27FC236}">
                <a16:creationId xmlns:a16="http://schemas.microsoft.com/office/drawing/2014/main" id="{4353DCCA-EED5-1659-D971-6CBFFD5211EE}"/>
              </a:ext>
            </a:extLst>
          </p:cNvPr>
          <p:cNvSpPr>
            <a:spLocks noGrp="1"/>
          </p:cNvSpPr>
          <p:nvPr>
            <p:ph type="body" sz="quarter" idx="17"/>
          </p:nvPr>
        </p:nvSpPr>
        <p:spPr>
          <a:xfrm>
            <a:off x="482025" y="3247844"/>
            <a:ext cx="5524137" cy="582321"/>
          </a:xfrm>
          <a:prstGeom prst="rect">
            <a:avLst/>
          </a:prstGeom>
        </p:spPr>
        <p:txBody>
          <a:bodyPr>
            <a:normAutofit/>
          </a:bodyPr>
          <a:lstStyle>
            <a:lvl1pPr marL="0" indent="0">
              <a:lnSpc>
                <a:spcPct val="100000"/>
              </a:lnSpc>
              <a:buFontTx/>
              <a:buNone/>
              <a:defRPr sz="2000" b="1">
                <a:solidFill>
                  <a:srgbClr val="165A26"/>
                </a:solidFill>
              </a:defRPr>
            </a:lvl1pPr>
            <a:lvl2pPr marL="457200" indent="0">
              <a:buNone/>
              <a:defRPr/>
            </a:lvl2pPr>
          </a:lstStyle>
          <a:p>
            <a:pPr lvl="0"/>
            <a:r>
              <a:rPr lang="en-US"/>
              <a:t>Click to edit</a:t>
            </a:r>
          </a:p>
        </p:txBody>
      </p:sp>
      <p:sp>
        <p:nvSpPr>
          <p:cNvPr id="5" name="Text Placeholder 4">
            <a:extLst>
              <a:ext uri="{FF2B5EF4-FFF2-40B4-BE49-F238E27FC236}">
                <a16:creationId xmlns:a16="http://schemas.microsoft.com/office/drawing/2014/main" id="{ECFC7F53-C881-F31E-E576-2D41DD0858D0}"/>
              </a:ext>
            </a:extLst>
          </p:cNvPr>
          <p:cNvSpPr>
            <a:spLocks noGrp="1"/>
          </p:cNvSpPr>
          <p:nvPr>
            <p:ph type="body" sz="quarter" idx="18"/>
          </p:nvPr>
        </p:nvSpPr>
        <p:spPr>
          <a:xfrm>
            <a:off x="469900" y="3949700"/>
            <a:ext cx="5524500" cy="214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5BF695BD-A591-7827-AF34-11DABF687BC3}"/>
              </a:ext>
            </a:extLst>
          </p:cNvPr>
          <p:cNvSpPr>
            <a:spLocks noGrp="1"/>
          </p:cNvSpPr>
          <p:nvPr>
            <p:ph type="pic" sz="quarter" idx="16" hasCustomPrompt="1"/>
          </p:nvPr>
        </p:nvSpPr>
        <p:spPr>
          <a:xfrm>
            <a:off x="6538040" y="3299792"/>
            <a:ext cx="5162550" cy="2796209"/>
          </a:xfrm>
          <a:custGeom>
            <a:avLst/>
            <a:gdLst>
              <a:gd name="connsiteX0" fmla="*/ 0 w 5162550"/>
              <a:gd name="connsiteY0" fmla="*/ 0 h 2796209"/>
              <a:gd name="connsiteX1" fmla="*/ 5162550 w 5162550"/>
              <a:gd name="connsiteY1" fmla="*/ 0 h 2796209"/>
              <a:gd name="connsiteX2" fmla="*/ 5162550 w 5162550"/>
              <a:gd name="connsiteY2" fmla="*/ 2796209 h 2796209"/>
              <a:gd name="connsiteX3" fmla="*/ 0 w 5162550"/>
              <a:gd name="connsiteY3" fmla="*/ 2796209 h 2796209"/>
            </a:gdLst>
            <a:ahLst/>
            <a:cxnLst>
              <a:cxn ang="0">
                <a:pos x="connsiteX0" y="connsiteY0"/>
              </a:cxn>
              <a:cxn ang="0">
                <a:pos x="connsiteX1" y="connsiteY1"/>
              </a:cxn>
              <a:cxn ang="0">
                <a:pos x="connsiteX2" y="connsiteY2"/>
              </a:cxn>
              <a:cxn ang="0">
                <a:pos x="connsiteX3" y="connsiteY3"/>
              </a:cxn>
            </a:cxnLst>
            <a:rect l="l" t="t" r="r" b="b"/>
            <a:pathLst>
              <a:path w="5162550" h="2796209">
                <a:moveTo>
                  <a:pt x="0" y="0"/>
                </a:moveTo>
                <a:lnTo>
                  <a:pt x="5162550" y="0"/>
                </a:lnTo>
                <a:lnTo>
                  <a:pt x="5162550" y="2796209"/>
                </a:lnTo>
                <a:lnTo>
                  <a:pt x="0" y="279620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143715746"/>
      </p:ext>
    </p:extLst>
  </p:cSld>
  <p:clrMapOvr>
    <a:masterClrMapping/>
  </p:clrMapOvr>
  <p:extLst>
    <p:ext uri="{DCECCB84-F9BA-43D5-87BE-67443E8EF086}">
      <p15:sldGuideLst xmlns:p15="http://schemas.microsoft.com/office/powerpoint/2012/main"/>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Empty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86067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Empty Layout (no log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5AAEEB-AA2F-36C5-90EE-DC8EFD904488}"/>
              </a:ext>
              <a:ext uri="{C183D7F6-B498-43B3-948B-1728B52AA6E4}">
                <adec:decorative xmlns:adec="http://schemas.microsoft.com/office/drawing/2017/decorative" val="1"/>
              </a:ext>
            </a:extLst>
          </p:cNvPr>
          <p:cNvSpPr/>
          <p:nvPr userDrawn="1"/>
        </p:nvSpPr>
        <p:spPr>
          <a:xfrm>
            <a:off x="9656956" y="6289288"/>
            <a:ext cx="2535044" cy="5687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9041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6DE4834-6920-77D5-CE6D-AD22A6CF0D4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29116" y="689752"/>
            <a:ext cx="2547716" cy="5618683"/>
          </a:xfrm>
          <a:prstGeom prst="rect">
            <a:avLst/>
          </a:prstGeom>
        </p:spPr>
      </p:pic>
      <p:sp>
        <p:nvSpPr>
          <p:cNvPr id="3" name="Title 2">
            <a:extLst>
              <a:ext uri="{FF2B5EF4-FFF2-40B4-BE49-F238E27FC236}">
                <a16:creationId xmlns:a16="http://schemas.microsoft.com/office/drawing/2014/main" id="{DE493731-14B2-B2B2-B615-36DE308D3EB5}"/>
              </a:ext>
            </a:extLst>
          </p:cNvPr>
          <p:cNvSpPr>
            <a:spLocks noGrp="1"/>
          </p:cNvSpPr>
          <p:nvPr>
            <p:ph type="title"/>
          </p:nvPr>
        </p:nvSpPr>
        <p:spPr>
          <a:xfrm>
            <a:off x="3560897" y="2108132"/>
            <a:ext cx="6752719" cy="796262"/>
          </a:xfrm>
        </p:spPr>
        <p:txBody>
          <a:bodyPr/>
          <a:lstStyle/>
          <a:p>
            <a:r>
              <a:rPr lang="en-US"/>
              <a:t>Click to edit Master title style</a:t>
            </a:r>
          </a:p>
        </p:txBody>
      </p:sp>
      <p:sp>
        <p:nvSpPr>
          <p:cNvPr id="14" name="Text Placeholder 9">
            <a:extLst>
              <a:ext uri="{FF2B5EF4-FFF2-40B4-BE49-F238E27FC236}">
                <a16:creationId xmlns:a16="http://schemas.microsoft.com/office/drawing/2014/main" id="{AE241FA8-FD3B-1E8C-73F4-EE42867A107A}"/>
              </a:ext>
            </a:extLst>
          </p:cNvPr>
          <p:cNvSpPr>
            <a:spLocks noGrp="1"/>
          </p:cNvSpPr>
          <p:nvPr>
            <p:ph type="body" sz="quarter" idx="11"/>
          </p:nvPr>
        </p:nvSpPr>
        <p:spPr>
          <a:xfrm>
            <a:off x="3560898" y="3107394"/>
            <a:ext cx="6752719" cy="280572"/>
          </a:xfrm>
          <a:prstGeom prst="rect">
            <a:avLst/>
          </a:prstGeom>
        </p:spPr>
        <p:txBody>
          <a:bodyPr>
            <a:noAutofit/>
          </a:bodyPr>
          <a:lstStyle>
            <a:lvl1pPr marL="0" indent="0">
              <a:buFontTx/>
              <a:buNone/>
              <a:defRPr sz="2000" b="1">
                <a:solidFill>
                  <a:srgbClr val="165A26"/>
                </a:solidFill>
                <a:latin typeface="Avenir Next LT Pro" panose="020B0504020202020204" pitchFamily="34" charset="0"/>
                <a:cs typeface="Calibri" panose="020F0502020204030204" pitchFamily="34" charset="0"/>
              </a:defRPr>
            </a:lvl1pPr>
            <a:lvl2pPr marL="457200" indent="0">
              <a:buNone/>
              <a:defRPr/>
            </a:lvl2pPr>
          </a:lstStyle>
          <a:p>
            <a:pPr lvl="0"/>
            <a:r>
              <a:rPr lang="en-US"/>
              <a:t>Click to edit Master text styles</a:t>
            </a:r>
          </a:p>
        </p:txBody>
      </p:sp>
      <p:sp>
        <p:nvSpPr>
          <p:cNvPr id="15" name="Text Placeholder 9">
            <a:extLst>
              <a:ext uri="{FF2B5EF4-FFF2-40B4-BE49-F238E27FC236}">
                <a16:creationId xmlns:a16="http://schemas.microsoft.com/office/drawing/2014/main" id="{8177B138-692E-2C88-0768-AB74BDCEA31A}"/>
              </a:ext>
            </a:extLst>
          </p:cNvPr>
          <p:cNvSpPr>
            <a:spLocks noGrp="1"/>
          </p:cNvSpPr>
          <p:nvPr>
            <p:ph type="body" sz="quarter" idx="12"/>
          </p:nvPr>
        </p:nvSpPr>
        <p:spPr>
          <a:xfrm>
            <a:off x="3560898" y="3669342"/>
            <a:ext cx="3764241" cy="1466123"/>
          </a:xfrm>
          <a:prstGeom prst="rect">
            <a:avLst/>
          </a:prstGeom>
        </p:spPr>
        <p:txBody>
          <a:bodyPr>
            <a:normAutofit/>
          </a:bodyPr>
          <a:lstStyle>
            <a:lvl1pPr marL="0" indent="0">
              <a:lnSpc>
                <a:spcPct val="100000"/>
              </a:lnSpc>
              <a:buFontTx/>
              <a:buNone/>
              <a:defRPr sz="1600" b="0">
                <a:solidFill>
                  <a:schemeClr val="tx1"/>
                </a:solidFill>
                <a:latin typeface="Avenir Next LT Pro" panose="020B0504020202020204" pitchFamily="34" charset="0"/>
                <a:cs typeface="Calibri" panose="020F0502020204030204" pitchFamily="34" charset="0"/>
              </a:defRPr>
            </a:lvl1pPr>
            <a:lvl2pPr marL="457200" indent="0">
              <a:buNone/>
              <a:defRPr/>
            </a:lvl2pPr>
          </a:lstStyle>
          <a:p>
            <a:pPr lvl="0"/>
            <a:r>
              <a:rPr lang="en-US"/>
              <a:t>Click to edit Master text styles</a:t>
            </a:r>
          </a:p>
        </p:txBody>
      </p:sp>
      <p:pic>
        <p:nvPicPr>
          <p:cNvPr id="2" name="Graphic 1">
            <a:extLst>
              <a:ext uri="{FF2B5EF4-FFF2-40B4-BE49-F238E27FC236}">
                <a16:creationId xmlns:a16="http://schemas.microsoft.com/office/drawing/2014/main" id="{3AF9D466-E6D6-8047-63A7-FECB71010E4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255331" y="1839447"/>
            <a:ext cx="1333633" cy="1333633"/>
          </a:xfrm>
          <a:prstGeom prst="rect">
            <a:avLst/>
          </a:prstGeom>
        </p:spPr>
      </p:pic>
    </p:spTree>
    <p:extLst>
      <p:ext uri="{BB962C8B-B14F-4D97-AF65-F5344CB8AC3E}">
        <p14:creationId xmlns:p14="http://schemas.microsoft.com/office/powerpoint/2010/main" val="33291181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6DE4834-6920-77D5-CE6D-AD22A6CF0D4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29116" y="689752"/>
            <a:ext cx="2547716" cy="5618683"/>
          </a:xfrm>
          <a:prstGeom prst="rect">
            <a:avLst/>
          </a:prstGeom>
        </p:spPr>
      </p:pic>
      <p:pic>
        <p:nvPicPr>
          <p:cNvPr id="4" name="Graphic 3">
            <a:extLst>
              <a:ext uri="{FF2B5EF4-FFF2-40B4-BE49-F238E27FC236}">
                <a16:creationId xmlns:a16="http://schemas.microsoft.com/office/drawing/2014/main" id="{BBEB6085-C86B-9ABF-9693-DEE4C5CF1A3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255331" y="1839447"/>
            <a:ext cx="1333633" cy="1333633"/>
          </a:xfrm>
          <a:prstGeom prst="rect">
            <a:avLst/>
          </a:prstGeom>
        </p:spPr>
      </p:pic>
      <p:sp>
        <p:nvSpPr>
          <p:cNvPr id="8" name="Title 2">
            <a:extLst>
              <a:ext uri="{FF2B5EF4-FFF2-40B4-BE49-F238E27FC236}">
                <a16:creationId xmlns:a16="http://schemas.microsoft.com/office/drawing/2014/main" id="{2A69F8F8-5957-4993-9391-CA787B1EE6D2}"/>
              </a:ext>
            </a:extLst>
          </p:cNvPr>
          <p:cNvSpPr>
            <a:spLocks noGrp="1"/>
          </p:cNvSpPr>
          <p:nvPr>
            <p:ph type="title"/>
          </p:nvPr>
        </p:nvSpPr>
        <p:spPr>
          <a:xfrm>
            <a:off x="3560897" y="2108132"/>
            <a:ext cx="6752719" cy="796262"/>
          </a:xfrm>
        </p:spPr>
        <p:txBody>
          <a:bodyPr/>
          <a:lstStyle/>
          <a:p>
            <a:r>
              <a:rPr lang="en-US"/>
              <a:t>Click to edit Master title style</a:t>
            </a:r>
          </a:p>
        </p:txBody>
      </p:sp>
      <p:sp>
        <p:nvSpPr>
          <p:cNvPr id="6" name="Text Placeholder 9">
            <a:extLst>
              <a:ext uri="{FF2B5EF4-FFF2-40B4-BE49-F238E27FC236}">
                <a16:creationId xmlns:a16="http://schemas.microsoft.com/office/drawing/2014/main" id="{76F1AAC8-5695-555A-58A4-4829DC4A5736}"/>
              </a:ext>
            </a:extLst>
          </p:cNvPr>
          <p:cNvSpPr>
            <a:spLocks noGrp="1"/>
          </p:cNvSpPr>
          <p:nvPr>
            <p:ph type="body" sz="quarter" idx="11"/>
          </p:nvPr>
        </p:nvSpPr>
        <p:spPr>
          <a:xfrm>
            <a:off x="3560898" y="3107394"/>
            <a:ext cx="6752719" cy="280572"/>
          </a:xfrm>
          <a:prstGeom prst="rect">
            <a:avLst/>
          </a:prstGeom>
        </p:spPr>
        <p:txBody>
          <a:bodyPr>
            <a:noAutofit/>
          </a:bodyPr>
          <a:lstStyle>
            <a:lvl1pPr marL="0" indent="0">
              <a:buFontTx/>
              <a:buNone/>
              <a:defRPr sz="2000" b="1">
                <a:solidFill>
                  <a:srgbClr val="165A26"/>
                </a:solidFill>
                <a:latin typeface="Avenir Next LT Pro" panose="020B0504020202020204" pitchFamily="34" charset="0"/>
                <a:cs typeface="Calibri" panose="020F0502020204030204" pitchFamily="34" charset="0"/>
              </a:defRPr>
            </a:lvl1pPr>
            <a:lvl2pPr marL="457200" indent="0">
              <a:buNone/>
              <a:defRPr/>
            </a:lvl2pPr>
          </a:lstStyle>
          <a:p>
            <a:pPr lvl="0"/>
            <a:r>
              <a:rPr lang="en-US"/>
              <a:t>Click to edit Master text styles</a:t>
            </a:r>
          </a:p>
        </p:txBody>
      </p:sp>
      <p:sp>
        <p:nvSpPr>
          <p:cNvPr id="7" name="Text Placeholder 9">
            <a:extLst>
              <a:ext uri="{FF2B5EF4-FFF2-40B4-BE49-F238E27FC236}">
                <a16:creationId xmlns:a16="http://schemas.microsoft.com/office/drawing/2014/main" id="{18FFAC9A-92B8-44E1-EE55-B61605F9ADC5}"/>
              </a:ext>
            </a:extLst>
          </p:cNvPr>
          <p:cNvSpPr>
            <a:spLocks noGrp="1"/>
          </p:cNvSpPr>
          <p:nvPr>
            <p:ph type="body" sz="quarter" idx="12"/>
          </p:nvPr>
        </p:nvSpPr>
        <p:spPr>
          <a:xfrm>
            <a:off x="3560898" y="3669342"/>
            <a:ext cx="3764241" cy="1466123"/>
          </a:xfrm>
          <a:prstGeom prst="rect">
            <a:avLst/>
          </a:prstGeom>
        </p:spPr>
        <p:txBody>
          <a:bodyPr>
            <a:normAutofit/>
          </a:bodyPr>
          <a:lstStyle>
            <a:lvl1pPr marL="0" indent="0">
              <a:lnSpc>
                <a:spcPct val="100000"/>
              </a:lnSpc>
              <a:buFontTx/>
              <a:buNone/>
              <a:defRPr sz="1600" b="0">
                <a:solidFill>
                  <a:schemeClr val="tx1"/>
                </a:solidFill>
                <a:latin typeface="Avenir Next LT Pro" panose="020B0504020202020204" pitchFamily="34" charset="0"/>
                <a:cs typeface="Calibri" panose="020F0502020204030204" pitchFamily="34" charset="0"/>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25982698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6DE4834-6920-77D5-CE6D-AD22A6CF0D4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29116" y="689752"/>
            <a:ext cx="2547716" cy="5618683"/>
          </a:xfrm>
          <a:prstGeom prst="rect">
            <a:avLst/>
          </a:prstGeom>
        </p:spPr>
      </p:pic>
      <p:pic>
        <p:nvPicPr>
          <p:cNvPr id="2" name="Graphic 1">
            <a:extLst>
              <a:ext uri="{FF2B5EF4-FFF2-40B4-BE49-F238E27FC236}">
                <a16:creationId xmlns:a16="http://schemas.microsoft.com/office/drawing/2014/main" id="{1E481D63-6385-64D0-4463-CA718BC752DE}"/>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255331" y="1839447"/>
            <a:ext cx="1333633" cy="1333633"/>
          </a:xfrm>
          <a:prstGeom prst="rect">
            <a:avLst/>
          </a:prstGeom>
        </p:spPr>
      </p:pic>
      <p:sp>
        <p:nvSpPr>
          <p:cNvPr id="8" name="Title 2">
            <a:extLst>
              <a:ext uri="{FF2B5EF4-FFF2-40B4-BE49-F238E27FC236}">
                <a16:creationId xmlns:a16="http://schemas.microsoft.com/office/drawing/2014/main" id="{C653FEBC-4471-3F1B-8D62-C3F458FC0A21}"/>
              </a:ext>
            </a:extLst>
          </p:cNvPr>
          <p:cNvSpPr>
            <a:spLocks noGrp="1"/>
          </p:cNvSpPr>
          <p:nvPr>
            <p:ph type="title"/>
          </p:nvPr>
        </p:nvSpPr>
        <p:spPr>
          <a:xfrm>
            <a:off x="3560897" y="2108132"/>
            <a:ext cx="6752719" cy="796262"/>
          </a:xfrm>
        </p:spPr>
        <p:txBody>
          <a:bodyPr/>
          <a:lstStyle/>
          <a:p>
            <a:r>
              <a:rPr lang="en-US"/>
              <a:t>Click to edit Master title style</a:t>
            </a:r>
          </a:p>
        </p:txBody>
      </p:sp>
      <p:sp>
        <p:nvSpPr>
          <p:cNvPr id="6" name="Text Placeholder 9">
            <a:extLst>
              <a:ext uri="{FF2B5EF4-FFF2-40B4-BE49-F238E27FC236}">
                <a16:creationId xmlns:a16="http://schemas.microsoft.com/office/drawing/2014/main" id="{7B574F41-D6F1-C16F-CBB8-5FB9619EC57F}"/>
              </a:ext>
            </a:extLst>
          </p:cNvPr>
          <p:cNvSpPr>
            <a:spLocks noGrp="1"/>
          </p:cNvSpPr>
          <p:nvPr>
            <p:ph type="body" sz="quarter" idx="11"/>
          </p:nvPr>
        </p:nvSpPr>
        <p:spPr>
          <a:xfrm>
            <a:off x="3560898" y="3107394"/>
            <a:ext cx="6752719" cy="280572"/>
          </a:xfrm>
          <a:prstGeom prst="rect">
            <a:avLst/>
          </a:prstGeom>
        </p:spPr>
        <p:txBody>
          <a:bodyPr>
            <a:noAutofit/>
          </a:bodyPr>
          <a:lstStyle>
            <a:lvl1pPr marL="0" indent="0">
              <a:buFontTx/>
              <a:buNone/>
              <a:defRPr sz="2000" b="1">
                <a:solidFill>
                  <a:srgbClr val="165A26"/>
                </a:solidFill>
                <a:latin typeface="Avenir Next LT Pro" panose="020B0504020202020204" pitchFamily="34" charset="0"/>
                <a:cs typeface="Calibri" panose="020F0502020204030204" pitchFamily="34" charset="0"/>
              </a:defRPr>
            </a:lvl1pPr>
            <a:lvl2pPr marL="457200" indent="0">
              <a:buNone/>
              <a:defRPr/>
            </a:lvl2pPr>
          </a:lstStyle>
          <a:p>
            <a:pPr lvl="0"/>
            <a:r>
              <a:rPr lang="en-US"/>
              <a:t>Click to edit Master text styles</a:t>
            </a:r>
          </a:p>
        </p:txBody>
      </p:sp>
      <p:sp>
        <p:nvSpPr>
          <p:cNvPr id="7" name="Text Placeholder 9">
            <a:extLst>
              <a:ext uri="{FF2B5EF4-FFF2-40B4-BE49-F238E27FC236}">
                <a16:creationId xmlns:a16="http://schemas.microsoft.com/office/drawing/2014/main" id="{32E8FEF2-4EB0-D78A-D066-B251656A5C7B}"/>
              </a:ext>
            </a:extLst>
          </p:cNvPr>
          <p:cNvSpPr>
            <a:spLocks noGrp="1"/>
          </p:cNvSpPr>
          <p:nvPr>
            <p:ph type="body" sz="quarter" idx="12"/>
          </p:nvPr>
        </p:nvSpPr>
        <p:spPr>
          <a:xfrm>
            <a:off x="3560898" y="3669342"/>
            <a:ext cx="3764241" cy="1466123"/>
          </a:xfrm>
          <a:prstGeom prst="rect">
            <a:avLst/>
          </a:prstGeom>
        </p:spPr>
        <p:txBody>
          <a:bodyPr>
            <a:normAutofit/>
          </a:bodyPr>
          <a:lstStyle>
            <a:lvl1pPr marL="0" indent="0">
              <a:lnSpc>
                <a:spcPct val="100000"/>
              </a:lnSpc>
              <a:buFontTx/>
              <a:buNone/>
              <a:defRPr sz="1600" b="0">
                <a:solidFill>
                  <a:schemeClr val="tx1"/>
                </a:solidFill>
                <a:latin typeface="Avenir Next LT Pro" panose="020B0504020202020204" pitchFamily="34" charset="0"/>
                <a:cs typeface="Calibri" panose="020F0502020204030204" pitchFamily="34" charset="0"/>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41601728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BFB0E3-CE00-5BFF-665D-BF68E267FACF}"/>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2E36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6" name="Graphic 95" descr="DOER Logo">
            <a:extLst>
              <a:ext uri="{FF2B5EF4-FFF2-40B4-BE49-F238E27FC236}">
                <a16:creationId xmlns:a16="http://schemas.microsoft.com/office/drawing/2014/main" id="{D944158B-AE48-CEC5-211C-675AE4EF3AE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936152" y="2362697"/>
            <a:ext cx="5332931" cy="1520247"/>
          </a:xfrm>
          <a:prstGeom prst="rect">
            <a:avLst/>
          </a:prstGeom>
        </p:spPr>
      </p:pic>
      <p:sp>
        <p:nvSpPr>
          <p:cNvPr id="4" name="Title 3">
            <a:extLst>
              <a:ext uri="{FF2B5EF4-FFF2-40B4-BE49-F238E27FC236}">
                <a16:creationId xmlns:a16="http://schemas.microsoft.com/office/drawing/2014/main" id="{24DCBAD1-2E5C-CB40-5EDC-54A688670413}"/>
              </a:ext>
            </a:extLst>
          </p:cNvPr>
          <p:cNvSpPr>
            <a:spLocks noGrp="1"/>
          </p:cNvSpPr>
          <p:nvPr>
            <p:ph type="title" hasCustomPrompt="1"/>
          </p:nvPr>
        </p:nvSpPr>
        <p:spPr>
          <a:xfrm>
            <a:off x="838200" y="3806416"/>
            <a:ext cx="10515600" cy="1325563"/>
          </a:xfrm>
        </p:spPr>
        <p:txBody>
          <a:bodyPr/>
          <a:lstStyle>
            <a:lvl1pPr algn="ctr">
              <a:defRPr>
                <a:latin typeface="Avenir Next LT Pro" panose="020B0504020202020204" pitchFamily="34" charset="0"/>
              </a:defRPr>
            </a:lvl1pPr>
          </a:lstStyle>
          <a:p>
            <a:r>
              <a:rPr lang="en-US" sz="4000" b="1">
                <a:solidFill>
                  <a:schemeClr val="bg1"/>
                </a:solidFill>
                <a:latin typeface="Avenir Next" panose="020B0503020202020204" pitchFamily="34" charset="0"/>
                <a:cs typeface="Poppins" panose="00000500000000000000" pitchFamily="2" charset="0"/>
              </a:rPr>
              <a:t>Thank You!</a:t>
            </a:r>
          </a:p>
        </p:txBody>
      </p:sp>
    </p:spTree>
    <p:extLst>
      <p:ext uri="{BB962C8B-B14F-4D97-AF65-F5344CB8AC3E}">
        <p14:creationId xmlns:p14="http://schemas.microsoft.com/office/powerpoint/2010/main" val="38566151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7" name="Rectangle 6"/>
          <p:cNvSpPr>
            <a:spLocks noChangeArrowheads="1"/>
          </p:cNvSpPr>
          <p:nvPr userDrawn="1"/>
        </p:nvSpPr>
        <p:spPr bwMode="auto">
          <a:xfrm>
            <a:off x="-12700" y="6400802"/>
            <a:ext cx="12217400" cy="457199"/>
          </a:xfrm>
          <a:prstGeom prst="rect">
            <a:avLst/>
          </a:prstGeom>
          <a:solidFill>
            <a:srgbClr val="002F8E"/>
          </a:solidFill>
          <a:ln>
            <a:noFill/>
          </a:ln>
          <a:effectLst/>
        </p:spPr>
        <p:txBody>
          <a:bodyPr rot="0" vert="horz" wrap="square" lIns="36576" tIns="36576" rIns="36576" bIns="36576" anchor="t" anchorCtr="0" upright="1">
            <a:noAutofit/>
          </a:bodyPr>
          <a:lstStyle/>
          <a:p>
            <a:pPr marL="0" marR="0" algn="ctr">
              <a:lnSpc>
                <a:spcPct val="115000"/>
              </a:lnSpc>
              <a:spcBef>
                <a:spcPts val="0"/>
              </a:spcBef>
              <a:spcAft>
                <a:spcPts val="1000"/>
              </a:spcAft>
            </a:pPr>
            <a:r>
              <a:rPr lang="en-US" sz="1100">
                <a:effectLst/>
                <a:latin typeface="Calibri"/>
                <a:ea typeface="Calibri"/>
                <a:cs typeface="Times New Roman"/>
              </a:rPr>
              <a:t> </a:t>
            </a:r>
          </a:p>
        </p:txBody>
      </p:sp>
      <p:sp>
        <p:nvSpPr>
          <p:cNvPr id="8" name="Text Box 4"/>
          <p:cNvSpPr txBox="1">
            <a:spLocks noChangeArrowheads="1"/>
          </p:cNvSpPr>
          <p:nvPr userDrawn="1"/>
        </p:nvSpPr>
        <p:spPr bwMode="auto">
          <a:xfrm>
            <a:off x="9298990" y="6566377"/>
            <a:ext cx="2738021" cy="126047"/>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9525" algn="in">
                <a:solidFill>
                  <a:srgbClr val="212120"/>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p>
            <a:pPr marL="0" marR="0" algn="r">
              <a:lnSpc>
                <a:spcPts val="900"/>
              </a:lnSpc>
              <a:spcBef>
                <a:spcPts val="0"/>
              </a:spcBef>
              <a:spcAft>
                <a:spcPts val="1000"/>
              </a:spcAft>
            </a:pPr>
            <a:r>
              <a:rPr lang="en-US" sz="1800" b="0" i="0" spc="40">
                <a:solidFill>
                  <a:schemeClr val="bg1"/>
                </a:solidFill>
                <a:effectLst/>
                <a:latin typeface="Calibri"/>
                <a:ea typeface="Calibri"/>
                <a:cs typeface="Times New Roman"/>
              </a:rPr>
              <a:t>mass.gov/</a:t>
            </a:r>
            <a:r>
              <a:rPr lang="en-US" sz="1800" b="0" i="0" spc="40" err="1">
                <a:solidFill>
                  <a:schemeClr val="bg1"/>
                </a:solidFill>
                <a:effectLst/>
                <a:latin typeface="Calibri"/>
                <a:ea typeface="Calibri"/>
                <a:cs typeface="Times New Roman"/>
              </a:rPr>
              <a:t>osd</a:t>
            </a:r>
            <a:endParaRPr lang="en-US" sz="1800" b="0" i="0">
              <a:solidFill>
                <a:schemeClr val="bg1"/>
              </a:solidFill>
              <a:effectLst/>
              <a:latin typeface="Calibri"/>
              <a:ea typeface="Calibri"/>
              <a:cs typeface="Times New Roman"/>
            </a:endParaRPr>
          </a:p>
        </p:txBody>
      </p:sp>
      <p:sp>
        <p:nvSpPr>
          <p:cNvPr id="12" name="Title 1"/>
          <p:cNvSpPr>
            <a:spLocks noGrp="1"/>
          </p:cNvSpPr>
          <p:nvPr>
            <p:ph type="title" hasCustomPrompt="1"/>
          </p:nvPr>
        </p:nvSpPr>
        <p:spPr>
          <a:xfrm>
            <a:off x="508000" y="465613"/>
            <a:ext cx="7924800" cy="598553"/>
          </a:xfrm>
          <a:prstGeom prst="rect">
            <a:avLst/>
          </a:prstGeom>
        </p:spPr>
        <p:txBody>
          <a:bodyPr>
            <a:normAutofit/>
          </a:bodyPr>
          <a:lstStyle>
            <a:lvl1pPr algn="l">
              <a:defRPr sz="3200" baseline="0">
                <a:solidFill>
                  <a:srgbClr val="002060"/>
                </a:solidFill>
                <a:latin typeface="Calibri" pitchFamily="34" charset="0"/>
                <a:cs typeface="Calibri" pitchFamily="34" charset="0"/>
              </a:defRPr>
            </a:lvl1pPr>
          </a:lstStyle>
          <a:p>
            <a:r>
              <a:rPr lang="en-US"/>
              <a:t>content page title as needed</a:t>
            </a:r>
          </a:p>
        </p:txBody>
      </p:sp>
      <p:sp>
        <p:nvSpPr>
          <p:cNvPr id="13" name="Subtitle 2"/>
          <p:cNvSpPr>
            <a:spLocks noGrp="1"/>
          </p:cNvSpPr>
          <p:nvPr>
            <p:ph type="subTitle" idx="11" hasCustomPrompt="1"/>
          </p:nvPr>
        </p:nvSpPr>
        <p:spPr>
          <a:xfrm>
            <a:off x="812800" y="1066802"/>
            <a:ext cx="8026400" cy="380999"/>
          </a:xfrm>
          <a:prstGeom prst="rect">
            <a:avLst/>
          </a:prstGeom>
        </p:spPr>
        <p:txBody>
          <a:bodyPr>
            <a:normAutofit/>
          </a:bodyPr>
          <a:lstStyle>
            <a:lvl1pPr marL="0" indent="0" algn="l">
              <a:buNone/>
              <a:defRPr sz="1800" cap="none" baseline="0">
                <a:solidFill>
                  <a:schemeClr val="tx1">
                    <a:lumMod val="50000"/>
                    <a:lumOff val="50000"/>
                  </a:schemeClr>
                </a:solidFill>
                <a:latin typeface="Calibri" pitchFamily="34" charset="0"/>
                <a:cs typeface="Calibri" pitchFamily="34" charset="0"/>
              </a:defRPr>
            </a:lvl1pPr>
            <a:lvl2pPr marL="457211" indent="0" algn="ctr">
              <a:buNone/>
              <a:defRPr>
                <a:solidFill>
                  <a:schemeClr val="tx1">
                    <a:tint val="75000"/>
                  </a:schemeClr>
                </a:solidFill>
              </a:defRPr>
            </a:lvl2pPr>
            <a:lvl3pPr marL="914422" indent="0" algn="ctr">
              <a:buNone/>
              <a:defRPr>
                <a:solidFill>
                  <a:schemeClr val="tx1">
                    <a:tint val="75000"/>
                  </a:schemeClr>
                </a:solidFill>
              </a:defRPr>
            </a:lvl3pPr>
            <a:lvl4pPr marL="1371633" indent="0" algn="ctr">
              <a:buNone/>
              <a:defRPr>
                <a:solidFill>
                  <a:schemeClr val="tx1">
                    <a:tint val="75000"/>
                  </a:schemeClr>
                </a:solidFill>
              </a:defRPr>
            </a:lvl4pPr>
            <a:lvl5pPr marL="1828844" indent="0" algn="ctr">
              <a:buNone/>
              <a:defRPr>
                <a:solidFill>
                  <a:schemeClr val="tx1">
                    <a:tint val="75000"/>
                  </a:schemeClr>
                </a:solidFill>
              </a:defRPr>
            </a:lvl5pPr>
            <a:lvl6pPr marL="2286055" indent="0" algn="ctr">
              <a:buNone/>
              <a:defRPr>
                <a:solidFill>
                  <a:schemeClr val="tx1">
                    <a:tint val="75000"/>
                  </a:schemeClr>
                </a:solidFill>
              </a:defRPr>
            </a:lvl6pPr>
            <a:lvl7pPr marL="2743266" indent="0" algn="ctr">
              <a:buNone/>
              <a:defRPr>
                <a:solidFill>
                  <a:schemeClr val="tx1">
                    <a:tint val="75000"/>
                  </a:schemeClr>
                </a:solidFill>
              </a:defRPr>
            </a:lvl7pPr>
            <a:lvl8pPr marL="3200476" indent="0" algn="ctr">
              <a:buNone/>
              <a:defRPr>
                <a:solidFill>
                  <a:schemeClr val="tx1">
                    <a:tint val="75000"/>
                  </a:schemeClr>
                </a:solidFill>
              </a:defRPr>
            </a:lvl8pPr>
            <a:lvl9pPr marL="3657687" indent="0" algn="ctr">
              <a:buNone/>
              <a:defRPr>
                <a:solidFill>
                  <a:schemeClr val="tx1">
                    <a:tint val="75000"/>
                  </a:schemeClr>
                </a:solidFill>
              </a:defRPr>
            </a:lvl9pPr>
          </a:lstStyle>
          <a:p>
            <a:r>
              <a:rPr lang="en-US"/>
              <a:t>Subtitle content page with text and photo</a:t>
            </a:r>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08232" y="228600"/>
            <a:ext cx="2479605" cy="838200"/>
          </a:xfrm>
          <a:prstGeom prst="rect">
            <a:avLst/>
          </a:prstGeom>
        </p:spPr>
      </p:pic>
      <p:pic>
        <p:nvPicPr>
          <p:cNvPr id="20" name="Picture 19"/>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9756" b="89431" l="9756" r="100000"/>
                    </a14:imgEffect>
                  </a14:imgLayer>
                </a14:imgProps>
              </a:ext>
              <a:ext uri="{28A0092B-C50C-407E-A947-70E740481C1C}">
                <a14:useLocalDpi xmlns:a14="http://schemas.microsoft.com/office/drawing/2010/main" val="0"/>
              </a:ext>
            </a:extLst>
          </a:blip>
          <a:stretch>
            <a:fillRect/>
          </a:stretch>
        </p:blipFill>
        <p:spPr>
          <a:xfrm>
            <a:off x="146266" y="6466819"/>
            <a:ext cx="433547" cy="325160"/>
          </a:xfrm>
          <a:prstGeom prst="rect">
            <a:avLst/>
          </a:prstGeom>
        </p:spPr>
      </p:pic>
      <p:sp>
        <p:nvSpPr>
          <p:cNvPr id="21" name="TextBox 20"/>
          <p:cNvSpPr txBox="1"/>
          <p:nvPr userDrawn="1"/>
        </p:nvSpPr>
        <p:spPr>
          <a:xfrm>
            <a:off x="554413" y="6444733"/>
            <a:ext cx="1941353" cy="369332"/>
          </a:xfrm>
          <a:prstGeom prst="rect">
            <a:avLst/>
          </a:prstGeom>
          <a:noFill/>
        </p:spPr>
        <p:txBody>
          <a:bodyPr wrap="square" rtlCol="0">
            <a:spAutoFit/>
          </a:bodyPr>
          <a:lstStyle/>
          <a:p>
            <a:pPr algn="l"/>
            <a:r>
              <a:rPr lang="en-US" sz="1800">
                <a:solidFill>
                  <a:schemeClr val="bg1"/>
                </a:solidFill>
              </a:rPr>
              <a:t>@Mass_OSD</a:t>
            </a:r>
          </a:p>
        </p:txBody>
      </p:sp>
      <p:sp>
        <p:nvSpPr>
          <p:cNvPr id="2" name="TextBox 1"/>
          <p:cNvSpPr txBox="1"/>
          <p:nvPr userDrawn="1"/>
        </p:nvSpPr>
        <p:spPr>
          <a:xfrm>
            <a:off x="5994400" y="6400800"/>
            <a:ext cx="609600" cy="369332"/>
          </a:xfrm>
          <a:prstGeom prst="rect">
            <a:avLst/>
          </a:prstGeom>
          <a:noFill/>
        </p:spPr>
        <p:txBody>
          <a:bodyPr wrap="square" rtlCol="0">
            <a:spAutoFit/>
          </a:bodyPr>
          <a:lstStyle/>
          <a:p>
            <a:pPr algn="ctr"/>
            <a:fld id="{A4987234-C28F-43E1-9462-87890459B476}" type="slidenum">
              <a:rPr lang="en-US" sz="1800" smtClean="0">
                <a:solidFill>
                  <a:schemeClr val="bg1"/>
                </a:solidFill>
              </a:rPr>
              <a:pPr algn="ctr"/>
              <a:t>‹#›</a:t>
            </a:fld>
            <a:endParaRPr lang="en-US" sz="1800">
              <a:solidFill>
                <a:schemeClr val="bg1"/>
              </a:solidFill>
            </a:endParaRPr>
          </a:p>
        </p:txBody>
      </p:sp>
    </p:spTree>
    <p:extLst>
      <p:ext uri="{BB962C8B-B14F-4D97-AF65-F5344CB8AC3E}">
        <p14:creationId xmlns:p14="http://schemas.microsoft.com/office/powerpoint/2010/main" val="20328082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34" y="6175376"/>
            <a:ext cx="12225867" cy="68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Twitter Pic"/>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46265" y="6380440"/>
            <a:ext cx="433547" cy="325160"/>
          </a:xfrm>
          <a:prstGeom prst="rect">
            <a:avLst/>
          </a:prstGeom>
        </p:spPr>
      </p:pic>
      <p:sp>
        <p:nvSpPr>
          <p:cNvPr id="29" name="Copyright"/>
          <p:cNvSpPr txBox="1"/>
          <p:nvPr/>
        </p:nvSpPr>
        <p:spPr>
          <a:xfrm>
            <a:off x="457200" y="6336268"/>
            <a:ext cx="11522274"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800">
                <a:solidFill>
                  <a:schemeClr val="bg1"/>
                </a:solidFill>
                <a:latin typeface="Calibri" panose="020F0502020204030204" pitchFamily="34" charset="0"/>
              </a:rPr>
              <a:t>@</a:t>
            </a:r>
            <a:r>
              <a:rPr lang="en-US" sz="1600">
                <a:solidFill>
                  <a:schemeClr val="bg1"/>
                </a:solidFill>
                <a:latin typeface="Calibri" panose="020F0502020204030204" pitchFamily="34" charset="0"/>
              </a:rPr>
              <a:t>Mass_OSD</a:t>
            </a:r>
            <a:r>
              <a:rPr lang="en-US" sz="1600" i="0">
                <a:solidFill>
                  <a:schemeClr val="bg1"/>
                </a:solidFill>
                <a:latin typeface="Calibri" panose="020F0502020204030204" pitchFamily="34" charset="0"/>
              </a:rPr>
              <a:t>			</a:t>
            </a:r>
            <a:r>
              <a:rPr lang="en-US" sz="1600" i="1">
                <a:solidFill>
                  <a:schemeClr val="bg1"/>
                </a:solidFill>
                <a:latin typeface="Calibri" panose="020F0502020204030204" pitchFamily="34" charset="0"/>
              </a:rPr>
              <a:t>© 2021 Operational Services Division. All Rights Reserved.		</a:t>
            </a:r>
            <a:r>
              <a:rPr lang="en-US" sz="1600">
                <a:solidFill>
                  <a:schemeClr val="bg1"/>
                </a:solidFill>
                <a:latin typeface="Calibri" panose="020F0502020204030204" pitchFamily="34" charset="0"/>
              </a:rPr>
              <a:t>mass.gov/</a:t>
            </a:r>
            <a:r>
              <a:rPr lang="en-US" sz="1600" err="1">
                <a:solidFill>
                  <a:schemeClr val="bg1"/>
                </a:solidFill>
                <a:latin typeface="Calibri" panose="020F0502020204030204" pitchFamily="34" charset="0"/>
              </a:rPr>
              <a:t>osd</a:t>
            </a:r>
            <a:endParaRPr lang="en-US" sz="1600">
              <a:solidFill>
                <a:schemeClr val="bg1"/>
              </a:solidFill>
              <a:latin typeface="Calibri" panose="020F0502020204030204" pitchFamily="34" charset="0"/>
            </a:endParaRPr>
          </a:p>
        </p:txBody>
      </p:sp>
      <p:sp>
        <p:nvSpPr>
          <p:cNvPr id="3" name="Subtitle 2"/>
          <p:cNvSpPr>
            <a:spLocks noGrp="1"/>
          </p:cNvSpPr>
          <p:nvPr>
            <p:ph type="subTitle" idx="1" hasCustomPrompt="1"/>
          </p:nvPr>
        </p:nvSpPr>
        <p:spPr>
          <a:xfrm>
            <a:off x="406400" y="2514600"/>
            <a:ext cx="10566400" cy="609600"/>
          </a:xfrm>
          <a:prstGeom prst="rect">
            <a:avLst/>
          </a:prstGeom>
        </p:spPr>
        <p:txBody>
          <a:bodyPr>
            <a:noAutofit/>
          </a:bodyPr>
          <a:lstStyle>
            <a:lvl1pPr marL="0" indent="0" algn="l">
              <a:spcBef>
                <a:spcPts val="0"/>
              </a:spcBef>
              <a:buNone/>
              <a:defRPr sz="2800" cap="none" baseline="0">
                <a:solidFill>
                  <a:schemeClr val="tx1">
                    <a:lumMod val="65000"/>
                    <a:lumOff val="35000"/>
                  </a:schemeClr>
                </a:solidFill>
                <a:latin typeface="Calibri" pitchFamily="34" charset="0"/>
                <a:cs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Subtitle Style</a:t>
            </a:r>
          </a:p>
        </p:txBody>
      </p:sp>
      <p:sp>
        <p:nvSpPr>
          <p:cNvPr id="2" name="Title 1"/>
          <p:cNvSpPr>
            <a:spLocks noGrp="1"/>
          </p:cNvSpPr>
          <p:nvPr>
            <p:ph type="ctrTitle" hasCustomPrompt="1"/>
          </p:nvPr>
        </p:nvSpPr>
        <p:spPr>
          <a:xfrm>
            <a:off x="406400" y="1447800"/>
            <a:ext cx="11334528" cy="838200"/>
          </a:xfrm>
          <a:prstGeom prst="rect">
            <a:avLst/>
          </a:prstGeom>
        </p:spPr>
        <p:txBody>
          <a:bodyPr>
            <a:noAutofit/>
          </a:bodyPr>
          <a:lstStyle>
            <a:lvl1pPr>
              <a:defRPr sz="4400" baseline="0">
                <a:solidFill>
                  <a:srgbClr val="002060"/>
                </a:solidFill>
                <a:latin typeface="Calibri" pitchFamily="34" charset="0"/>
                <a:cs typeface="Calibri" pitchFamily="34" charset="0"/>
              </a:defRPr>
            </a:lvl1pPr>
          </a:lstStyle>
          <a:p>
            <a:r>
              <a:rPr lang="en-US"/>
              <a:t>Click to Edit Title Style</a:t>
            </a:r>
          </a:p>
        </p:txBody>
      </p:sp>
      <p:pic>
        <p:nvPicPr>
          <p:cNvPr id="21" name="Scenes of M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581400"/>
            <a:ext cx="121920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OSD Logo"/>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9442672" y="152400"/>
            <a:ext cx="2368328" cy="877859"/>
          </a:xfrm>
          <a:prstGeom prst="rect">
            <a:avLst/>
          </a:prstGeom>
        </p:spPr>
      </p:pic>
    </p:spTree>
    <p:extLst>
      <p:ext uri="{BB962C8B-B14F-4D97-AF65-F5344CB8AC3E}">
        <p14:creationId xmlns:p14="http://schemas.microsoft.com/office/powerpoint/2010/main" val="42379547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Page with Text or Content">
    <p:spTree>
      <p:nvGrpSpPr>
        <p:cNvPr id="1" name=""/>
        <p:cNvGrpSpPr/>
        <p:nvPr/>
      </p:nvGrpSpPr>
      <p:grpSpPr>
        <a:xfrm>
          <a:off x="0" y="0"/>
          <a:ext cx="0" cy="0"/>
          <a:chOff x="0" y="0"/>
          <a:chExt cx="0" cy="0"/>
        </a:xfrm>
      </p:grpSpPr>
      <p:pic>
        <p:nvPicPr>
          <p:cNvPr id="307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34" y="6400800"/>
            <a:ext cx="1222586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Twitter Pic"/>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46265" y="6466819"/>
            <a:ext cx="433547" cy="325160"/>
          </a:xfrm>
          <a:prstGeom prst="rect">
            <a:avLst/>
          </a:prstGeom>
        </p:spPr>
      </p:pic>
      <p:sp>
        <p:nvSpPr>
          <p:cNvPr id="17" name="mass.gov info"/>
          <p:cNvSpPr txBox="1"/>
          <p:nvPr/>
        </p:nvSpPr>
        <p:spPr>
          <a:xfrm>
            <a:off x="554413" y="6444733"/>
            <a:ext cx="11535988" cy="369332"/>
          </a:xfrm>
          <a:prstGeom prst="rect">
            <a:avLst/>
          </a:prstGeom>
          <a:noFill/>
        </p:spPr>
        <p:txBody>
          <a:bodyPr wrap="square" rtlCol="0">
            <a:spAutoFit/>
          </a:bodyPr>
          <a:lstStyle/>
          <a:p>
            <a:pPr algn="l"/>
            <a:r>
              <a:rPr lang="en-US" sz="1800">
                <a:solidFill>
                  <a:schemeClr val="bg1"/>
                </a:solidFill>
                <a:latin typeface="Calibri" panose="020F0502020204030204" pitchFamily="34" charset="0"/>
              </a:rPr>
              <a:t>@</a:t>
            </a:r>
            <a:r>
              <a:rPr lang="en-US" sz="1800" err="1">
                <a:solidFill>
                  <a:schemeClr val="bg1"/>
                </a:solidFill>
                <a:latin typeface="Calibri" panose="020F0502020204030204" pitchFamily="34" charset="0"/>
              </a:rPr>
              <a:t>Mass_OSD</a:t>
            </a:r>
            <a:r>
              <a:rPr lang="en-US" sz="1800">
                <a:solidFill>
                  <a:schemeClr val="bg1"/>
                </a:solidFill>
                <a:latin typeface="Calibri" panose="020F0502020204030204" pitchFamily="34" charset="0"/>
              </a:rPr>
              <a:t>						</a:t>
            </a:r>
            <a:r>
              <a:rPr lang="en-US" sz="1800" baseline="0">
                <a:solidFill>
                  <a:schemeClr val="bg1"/>
                </a:solidFill>
                <a:latin typeface="Calibri" panose="020F0502020204030204" pitchFamily="34" charset="0"/>
              </a:rPr>
              <a:t>              			                 </a:t>
            </a:r>
            <a:r>
              <a:rPr lang="en-US" sz="1800">
                <a:solidFill>
                  <a:schemeClr val="bg1"/>
                </a:solidFill>
                <a:latin typeface="Calibri" panose="020F0502020204030204" pitchFamily="34" charset="0"/>
              </a:rPr>
              <a:t>mass.gov/</a:t>
            </a:r>
            <a:r>
              <a:rPr lang="en-US" sz="1800" err="1">
                <a:solidFill>
                  <a:schemeClr val="bg1"/>
                </a:solidFill>
                <a:latin typeface="Calibri" panose="020F0502020204030204" pitchFamily="34" charset="0"/>
              </a:rPr>
              <a:t>osd</a:t>
            </a:r>
            <a:endParaRPr lang="en-US" sz="1800">
              <a:solidFill>
                <a:schemeClr val="bg1"/>
              </a:solidFill>
              <a:latin typeface="Calibri" panose="020F0502020204030204" pitchFamily="34" charset="0"/>
            </a:endParaRPr>
          </a:p>
        </p:txBody>
      </p:sp>
      <p:sp>
        <p:nvSpPr>
          <p:cNvPr id="19" name="Slide Number"/>
          <p:cNvSpPr txBox="1"/>
          <p:nvPr/>
        </p:nvSpPr>
        <p:spPr>
          <a:xfrm>
            <a:off x="5791200" y="6412468"/>
            <a:ext cx="609600" cy="369332"/>
          </a:xfrm>
          <a:prstGeom prst="rect">
            <a:avLst/>
          </a:prstGeom>
          <a:noFill/>
        </p:spPr>
        <p:txBody>
          <a:bodyPr wrap="square" rtlCol="0">
            <a:spAutoFit/>
          </a:bodyPr>
          <a:lstStyle/>
          <a:p>
            <a:pPr algn="ctr"/>
            <a:fld id="{A4987234-C28F-43E1-9462-87890459B476}" type="slidenum">
              <a:rPr lang="en-US" sz="1800" smtClean="0">
                <a:solidFill>
                  <a:schemeClr val="bg1"/>
                </a:solidFill>
                <a:latin typeface="Calibri" panose="020F0502020204030204" pitchFamily="34" charset="0"/>
              </a:rPr>
              <a:pPr algn="ctr"/>
              <a:t>‹#›</a:t>
            </a:fld>
            <a:endParaRPr lang="en-US" sz="1800">
              <a:solidFill>
                <a:schemeClr val="bg1"/>
              </a:solidFill>
              <a:latin typeface="Calibri" panose="020F0502020204030204" pitchFamily="34" charset="0"/>
            </a:endParaRPr>
          </a:p>
        </p:txBody>
      </p:sp>
      <p:sp>
        <p:nvSpPr>
          <p:cNvPr id="10" name="Content Placeholder 1"/>
          <p:cNvSpPr>
            <a:spLocks noGrp="1"/>
          </p:cNvSpPr>
          <p:nvPr>
            <p:ph sz="quarter" idx="15"/>
          </p:nvPr>
        </p:nvSpPr>
        <p:spPr>
          <a:xfrm>
            <a:off x="406400" y="1132818"/>
            <a:ext cx="11376245" cy="5191782"/>
          </a:xfrm>
          <a:prstGeom prst="rect">
            <a:avLst/>
          </a:prstGeom>
        </p:spPr>
        <p:txBody>
          <a:bodyPr/>
          <a:lstStyle>
            <a:lvl1pPr marL="342900" indent="-342900">
              <a:spcBef>
                <a:spcPts val="300"/>
              </a:spcBef>
              <a:spcAft>
                <a:spcPts val="600"/>
              </a:spcAft>
              <a:buFont typeface="Wingdings" panose="05000000000000000000" pitchFamily="2" charset="2"/>
              <a:buChar char="Ø"/>
              <a:defRPr sz="2400">
                <a:solidFill>
                  <a:srgbClr val="002060"/>
                </a:solidFill>
                <a:latin typeface="Calibri" panose="020F0502020204030204" pitchFamily="34" charset="0"/>
              </a:defRPr>
            </a:lvl1pPr>
            <a:lvl2pPr marL="742950" indent="-285750">
              <a:spcBef>
                <a:spcPts val="0"/>
              </a:spcBef>
              <a:spcAft>
                <a:spcPts val="600"/>
              </a:spcAft>
              <a:buFont typeface="Wingdings" panose="05000000000000000000" pitchFamily="2" charset="2"/>
              <a:buChar char="§"/>
              <a:defRPr sz="2000">
                <a:solidFill>
                  <a:schemeClr val="tx1">
                    <a:lumMod val="65000"/>
                    <a:lumOff val="35000"/>
                  </a:schemeClr>
                </a:solidFill>
                <a:latin typeface="Calibri" panose="020F0502020204030204" pitchFamily="34" charset="0"/>
              </a:defRPr>
            </a:lvl2pPr>
            <a:lvl3pPr>
              <a:spcBef>
                <a:spcPts val="0"/>
              </a:spcBef>
              <a:spcAft>
                <a:spcPts val="600"/>
              </a:spcAft>
              <a:defRPr sz="1800">
                <a:solidFill>
                  <a:srgbClr val="00B0F0"/>
                </a:solidFill>
                <a:latin typeface="Calibri" panose="020F0502020204030204" pitchFamily="34" charset="0"/>
              </a:defRPr>
            </a:lvl3pPr>
            <a:lvl4pPr>
              <a:spcBef>
                <a:spcPts val="0"/>
              </a:spcBef>
              <a:spcAft>
                <a:spcPts val="600"/>
              </a:spcAft>
              <a:defRPr sz="1600">
                <a:solidFill>
                  <a:srgbClr val="FFC000"/>
                </a:solidFill>
                <a:latin typeface="Calibri" panose="020F0502020204030204" pitchFamily="34" charset="0"/>
              </a:defRPr>
            </a:lvl4pPr>
            <a:lvl5pPr>
              <a:spcBef>
                <a:spcPts val="0"/>
              </a:spcBef>
              <a:spcAft>
                <a:spcPts val="600"/>
              </a:spcAft>
              <a:defRPr sz="1400">
                <a:solidFill>
                  <a:schemeClr val="accent3">
                    <a:lumMod val="50000"/>
                  </a:schemeClr>
                </a:solidFill>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a:xfrm>
            <a:off x="406400" y="217461"/>
            <a:ext cx="9499600" cy="697034"/>
          </a:xfrm>
          <a:prstGeom prst="rect">
            <a:avLst/>
          </a:prstGeom>
        </p:spPr>
        <p:txBody>
          <a:bodyPr>
            <a:normAutofit/>
          </a:bodyPr>
          <a:lstStyle>
            <a:lvl1pPr>
              <a:defRPr sz="3600">
                <a:solidFill>
                  <a:srgbClr val="002060"/>
                </a:solidFill>
                <a:latin typeface="Calibri" pitchFamily="34" charset="0"/>
                <a:cs typeface="Calibri" pitchFamily="34" charset="0"/>
              </a:defRPr>
            </a:lvl1pPr>
          </a:lstStyle>
          <a:p>
            <a:r>
              <a:rPr lang="en-US"/>
              <a:t>Page with text or content</a:t>
            </a:r>
          </a:p>
        </p:txBody>
      </p:sp>
      <p:pic>
        <p:nvPicPr>
          <p:cNvPr id="16" name="OSD Logo"/>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9934355" y="228600"/>
            <a:ext cx="1876645" cy="685894"/>
          </a:xfrm>
          <a:prstGeom prst="rect">
            <a:avLst/>
          </a:prstGeom>
        </p:spPr>
      </p:pic>
    </p:spTree>
    <p:extLst>
      <p:ext uri="{BB962C8B-B14F-4D97-AF65-F5344CB8AC3E}">
        <p14:creationId xmlns:p14="http://schemas.microsoft.com/office/powerpoint/2010/main" val="2566696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_Page with Two Vertical Columns">
    <p:spTree>
      <p:nvGrpSpPr>
        <p:cNvPr id="1" name=""/>
        <p:cNvGrpSpPr/>
        <p:nvPr/>
      </p:nvGrpSpPr>
      <p:grpSpPr>
        <a:xfrm>
          <a:off x="0" y="0"/>
          <a:ext cx="0" cy="0"/>
          <a:chOff x="0" y="0"/>
          <a:chExt cx="0" cy="0"/>
        </a:xfrm>
      </p:grpSpPr>
      <p:pic>
        <p:nvPicPr>
          <p:cNvPr id="4098"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454" y="6412468"/>
            <a:ext cx="1222586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Twitter Pic"/>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46265" y="6466819"/>
            <a:ext cx="433547" cy="325160"/>
          </a:xfrm>
          <a:prstGeom prst="rect">
            <a:avLst/>
          </a:prstGeom>
        </p:spPr>
      </p:pic>
      <p:sp>
        <p:nvSpPr>
          <p:cNvPr id="6" name="Content Placeholder 2"/>
          <p:cNvSpPr>
            <a:spLocks noGrp="1"/>
          </p:cNvSpPr>
          <p:nvPr>
            <p:ph sz="quarter" idx="16"/>
          </p:nvPr>
        </p:nvSpPr>
        <p:spPr>
          <a:xfrm>
            <a:off x="6299200" y="1154668"/>
            <a:ext cx="5483168" cy="5169932"/>
          </a:xfrm>
          <a:prstGeom prst="rect">
            <a:avLst/>
          </a:prstGeom>
        </p:spPr>
        <p:txBody>
          <a:bodyPr/>
          <a:lstStyle>
            <a:lvl1pPr marL="342900" indent="-342900" algn="l" defTabSz="914400" rtl="0" eaLnBrk="1" latinLnBrk="0" hangingPunct="1">
              <a:spcBef>
                <a:spcPts val="300"/>
              </a:spcBef>
              <a:spcAft>
                <a:spcPts val="600"/>
              </a:spcAft>
              <a:buFont typeface="Wingdings" panose="05000000000000000000" pitchFamily="2" charset="2"/>
              <a:buChar char="Ø"/>
              <a:defRPr lang="en-US" sz="2400" kern="1200" dirty="0" smtClean="0">
                <a:solidFill>
                  <a:srgbClr val="002060"/>
                </a:solidFill>
                <a:latin typeface="Calibri" panose="020F0502020204030204" pitchFamily="34" charset="0"/>
                <a:ea typeface="+mn-ea"/>
                <a:cs typeface="+mn-cs"/>
              </a:defRPr>
            </a:lvl1pPr>
            <a:lvl2pPr marL="742950" indent="-285750" algn="l" defTabSz="914400" rtl="0" eaLnBrk="1" latinLnBrk="0" hangingPunct="1">
              <a:spcBef>
                <a:spcPts val="0"/>
              </a:spcBef>
              <a:spcAft>
                <a:spcPts val="600"/>
              </a:spcAft>
              <a:buFont typeface="Wingdings" panose="05000000000000000000" pitchFamily="2" charset="2"/>
              <a:buChar char="§"/>
              <a:defRPr lang="en-US" sz="2000" kern="1200" dirty="0" smtClean="0">
                <a:solidFill>
                  <a:schemeClr val="tx1">
                    <a:lumMod val="65000"/>
                    <a:lumOff val="35000"/>
                  </a:schemeClr>
                </a:solidFill>
                <a:latin typeface="Calibri" panose="020F0502020204030204" pitchFamily="34" charset="0"/>
                <a:ea typeface="+mn-ea"/>
                <a:cs typeface="+mn-cs"/>
              </a:defRPr>
            </a:lvl2pPr>
            <a:lvl3pPr algn="l" defTabSz="914400" rtl="0" eaLnBrk="1" latinLnBrk="0" hangingPunct="1">
              <a:spcBef>
                <a:spcPts val="0"/>
              </a:spcBef>
              <a:spcAft>
                <a:spcPts val="600"/>
              </a:spcAft>
              <a:defRPr lang="en-US" sz="1800" kern="1200" dirty="0" smtClean="0">
                <a:solidFill>
                  <a:srgbClr val="00B0F0"/>
                </a:solidFill>
                <a:latin typeface="Calibri" panose="020F0502020204030204" pitchFamily="34" charset="0"/>
                <a:ea typeface="+mn-ea"/>
                <a:cs typeface="+mn-cs"/>
              </a:defRPr>
            </a:lvl3pPr>
            <a:lvl4pPr algn="l" defTabSz="914400" rtl="0" eaLnBrk="1" latinLnBrk="0" hangingPunct="1">
              <a:spcBef>
                <a:spcPts val="0"/>
              </a:spcBef>
              <a:spcAft>
                <a:spcPts val="600"/>
              </a:spcAft>
              <a:defRPr lang="en-US" sz="1600" kern="1200" dirty="0" smtClean="0">
                <a:solidFill>
                  <a:srgbClr val="FFC000"/>
                </a:solidFill>
                <a:latin typeface="Calibri" panose="020F0502020204030204" pitchFamily="34" charset="0"/>
                <a:ea typeface="+mn-ea"/>
                <a:cs typeface="+mn-cs"/>
              </a:defRPr>
            </a:lvl4pPr>
            <a:lvl5pPr algn="l" defTabSz="914400" rtl="0" eaLnBrk="1" latinLnBrk="0" hangingPunct="1">
              <a:spcBef>
                <a:spcPts val="0"/>
              </a:spcBef>
              <a:spcAft>
                <a:spcPts val="600"/>
              </a:spcAft>
              <a:defRPr lang="en-US" sz="1400" kern="1200" dirty="0">
                <a:solidFill>
                  <a:schemeClr val="accent3">
                    <a:lumMod val="50000"/>
                  </a:schemeClr>
                </a:solidFill>
                <a:latin typeface="Calibri" panose="020F0502020204030204" pitchFamily="34" charset="0"/>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1"/>
          <p:cNvSpPr>
            <a:spLocks noGrp="1"/>
          </p:cNvSpPr>
          <p:nvPr>
            <p:ph sz="quarter" idx="15"/>
          </p:nvPr>
        </p:nvSpPr>
        <p:spPr>
          <a:xfrm>
            <a:off x="406400" y="1154668"/>
            <a:ext cx="5689600" cy="5169932"/>
          </a:xfrm>
          <a:prstGeom prst="rect">
            <a:avLst/>
          </a:prstGeom>
        </p:spPr>
        <p:txBody>
          <a:bodyPr/>
          <a:lstStyle>
            <a:lvl1pPr marL="342900" indent="-342900">
              <a:spcBef>
                <a:spcPts val="300"/>
              </a:spcBef>
              <a:spcAft>
                <a:spcPts val="600"/>
              </a:spcAft>
              <a:buFont typeface="Wingdings" panose="05000000000000000000" pitchFamily="2" charset="2"/>
              <a:buChar char="Ø"/>
              <a:defRPr sz="2400">
                <a:solidFill>
                  <a:srgbClr val="002060"/>
                </a:solidFill>
                <a:latin typeface="Calibri" panose="020F0502020204030204" pitchFamily="34" charset="0"/>
              </a:defRPr>
            </a:lvl1pPr>
            <a:lvl2pPr marL="742950" indent="-285750">
              <a:spcBef>
                <a:spcPts val="0"/>
              </a:spcBef>
              <a:spcAft>
                <a:spcPts val="600"/>
              </a:spcAft>
              <a:buFont typeface="Wingdings" panose="05000000000000000000" pitchFamily="2" charset="2"/>
              <a:buChar char="§"/>
              <a:defRPr sz="2000">
                <a:solidFill>
                  <a:schemeClr val="tx1">
                    <a:lumMod val="65000"/>
                    <a:lumOff val="35000"/>
                  </a:schemeClr>
                </a:solidFill>
                <a:latin typeface="Calibri" panose="020F0502020204030204" pitchFamily="34" charset="0"/>
              </a:defRPr>
            </a:lvl2pPr>
            <a:lvl3pPr>
              <a:spcBef>
                <a:spcPts val="0"/>
              </a:spcBef>
              <a:spcAft>
                <a:spcPts val="600"/>
              </a:spcAft>
              <a:defRPr sz="1800">
                <a:solidFill>
                  <a:srgbClr val="00B0F0"/>
                </a:solidFill>
                <a:latin typeface="Calibri" panose="020F0502020204030204" pitchFamily="34" charset="0"/>
              </a:defRPr>
            </a:lvl3pPr>
            <a:lvl4pPr>
              <a:spcBef>
                <a:spcPts val="0"/>
              </a:spcBef>
              <a:spcAft>
                <a:spcPts val="600"/>
              </a:spcAft>
              <a:defRPr sz="1600">
                <a:solidFill>
                  <a:srgbClr val="FFC000"/>
                </a:solidFill>
                <a:latin typeface="Calibri" panose="020F0502020204030204" pitchFamily="34" charset="0"/>
              </a:defRPr>
            </a:lvl4pPr>
            <a:lvl5pPr>
              <a:spcBef>
                <a:spcPts val="0"/>
              </a:spcBef>
              <a:spcAft>
                <a:spcPts val="600"/>
              </a:spcAft>
              <a:defRPr sz="1400">
                <a:solidFill>
                  <a:schemeClr val="accent3">
                    <a:lumMod val="50000"/>
                  </a:schemeClr>
                </a:solidFill>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hasCustomPrompt="1"/>
          </p:nvPr>
        </p:nvSpPr>
        <p:spPr>
          <a:xfrm>
            <a:off x="406400" y="228600"/>
            <a:ext cx="9499600" cy="685894"/>
          </a:xfrm>
          <a:prstGeom prst="rect">
            <a:avLst/>
          </a:prstGeom>
        </p:spPr>
        <p:txBody>
          <a:bodyPr>
            <a:normAutofit/>
          </a:bodyPr>
          <a:lstStyle>
            <a:lvl1pPr>
              <a:defRPr sz="3600" baseline="0">
                <a:solidFill>
                  <a:srgbClr val="002060"/>
                </a:solidFill>
                <a:latin typeface="Calibri" pitchFamily="34" charset="0"/>
                <a:cs typeface="Calibri" pitchFamily="34" charset="0"/>
              </a:defRPr>
            </a:lvl1pPr>
          </a:lstStyle>
          <a:p>
            <a:r>
              <a:rPr lang="en-US"/>
              <a:t>Page with 2 vertical content columns</a:t>
            </a:r>
          </a:p>
        </p:txBody>
      </p:sp>
      <p:sp>
        <p:nvSpPr>
          <p:cNvPr id="12" name="mass.gov info">
            <a:extLst>
              <a:ext uri="{FF2B5EF4-FFF2-40B4-BE49-F238E27FC236}">
                <a16:creationId xmlns:a16="http://schemas.microsoft.com/office/drawing/2014/main" id="{03A604F9-16ED-41C7-B79E-364CBAA0953D}"/>
              </a:ext>
            </a:extLst>
          </p:cNvPr>
          <p:cNvSpPr txBox="1"/>
          <p:nvPr userDrawn="1"/>
        </p:nvSpPr>
        <p:spPr>
          <a:xfrm>
            <a:off x="554413" y="6444733"/>
            <a:ext cx="11535988" cy="369332"/>
          </a:xfrm>
          <a:prstGeom prst="rect">
            <a:avLst/>
          </a:prstGeom>
          <a:noFill/>
        </p:spPr>
        <p:txBody>
          <a:bodyPr wrap="square" rtlCol="0">
            <a:spAutoFit/>
          </a:bodyPr>
          <a:lstStyle/>
          <a:p>
            <a:pPr algn="l"/>
            <a:r>
              <a:rPr lang="en-US" sz="1800">
                <a:solidFill>
                  <a:schemeClr val="bg1"/>
                </a:solidFill>
                <a:latin typeface="Calibri" panose="020F0502020204030204" pitchFamily="34" charset="0"/>
              </a:rPr>
              <a:t>@</a:t>
            </a:r>
            <a:r>
              <a:rPr lang="en-US" sz="1800" err="1">
                <a:solidFill>
                  <a:schemeClr val="bg1"/>
                </a:solidFill>
                <a:latin typeface="Calibri" panose="020F0502020204030204" pitchFamily="34" charset="0"/>
              </a:rPr>
              <a:t>Mass_OSD</a:t>
            </a:r>
            <a:r>
              <a:rPr lang="en-US" sz="1800">
                <a:solidFill>
                  <a:schemeClr val="bg1"/>
                </a:solidFill>
                <a:latin typeface="Calibri" panose="020F0502020204030204" pitchFamily="34" charset="0"/>
              </a:rPr>
              <a:t>						</a:t>
            </a:r>
            <a:r>
              <a:rPr lang="en-US" sz="1800" baseline="0">
                <a:solidFill>
                  <a:schemeClr val="bg1"/>
                </a:solidFill>
                <a:latin typeface="Calibri" panose="020F0502020204030204" pitchFamily="34" charset="0"/>
              </a:rPr>
              <a:t>              			                 </a:t>
            </a:r>
            <a:r>
              <a:rPr lang="en-US" sz="1800">
                <a:solidFill>
                  <a:schemeClr val="bg1"/>
                </a:solidFill>
                <a:latin typeface="Calibri" panose="020F0502020204030204" pitchFamily="34" charset="0"/>
              </a:rPr>
              <a:t>mass.gov/</a:t>
            </a:r>
            <a:r>
              <a:rPr lang="en-US" sz="1800" err="1">
                <a:solidFill>
                  <a:schemeClr val="bg1"/>
                </a:solidFill>
                <a:latin typeface="Calibri" panose="020F0502020204030204" pitchFamily="34" charset="0"/>
              </a:rPr>
              <a:t>osd</a:t>
            </a:r>
            <a:endParaRPr lang="en-US" sz="1800">
              <a:solidFill>
                <a:schemeClr val="bg1"/>
              </a:solidFill>
              <a:latin typeface="Calibri" panose="020F0502020204030204" pitchFamily="34" charset="0"/>
            </a:endParaRPr>
          </a:p>
        </p:txBody>
      </p:sp>
      <p:sp>
        <p:nvSpPr>
          <p:cNvPr id="13" name="Slide Number">
            <a:extLst>
              <a:ext uri="{FF2B5EF4-FFF2-40B4-BE49-F238E27FC236}">
                <a16:creationId xmlns:a16="http://schemas.microsoft.com/office/drawing/2014/main" id="{F752C528-A8EB-4F67-B62E-7195B07DB9D0}"/>
              </a:ext>
            </a:extLst>
          </p:cNvPr>
          <p:cNvSpPr txBox="1"/>
          <p:nvPr userDrawn="1"/>
        </p:nvSpPr>
        <p:spPr>
          <a:xfrm>
            <a:off x="5791200" y="6412468"/>
            <a:ext cx="609600" cy="369332"/>
          </a:xfrm>
          <a:prstGeom prst="rect">
            <a:avLst/>
          </a:prstGeom>
          <a:noFill/>
        </p:spPr>
        <p:txBody>
          <a:bodyPr wrap="square" rtlCol="0">
            <a:spAutoFit/>
          </a:bodyPr>
          <a:lstStyle/>
          <a:p>
            <a:pPr algn="ctr"/>
            <a:fld id="{A4987234-C28F-43E1-9462-87890459B476}" type="slidenum">
              <a:rPr lang="en-US" sz="1800" smtClean="0">
                <a:solidFill>
                  <a:schemeClr val="bg1"/>
                </a:solidFill>
                <a:latin typeface="Calibri" panose="020F0502020204030204" pitchFamily="34" charset="0"/>
              </a:rPr>
              <a:pPr algn="ctr"/>
              <a:t>‹#›</a:t>
            </a:fld>
            <a:endParaRPr lang="en-US" sz="1800">
              <a:solidFill>
                <a:schemeClr val="bg1"/>
              </a:solidFill>
              <a:latin typeface="Calibri" panose="020F0502020204030204" pitchFamily="34" charset="0"/>
            </a:endParaRPr>
          </a:p>
        </p:txBody>
      </p:sp>
      <p:pic>
        <p:nvPicPr>
          <p:cNvPr id="15" name="OSD Logo">
            <a:extLst>
              <a:ext uri="{FF2B5EF4-FFF2-40B4-BE49-F238E27FC236}">
                <a16:creationId xmlns:a16="http://schemas.microsoft.com/office/drawing/2014/main" id="{AD426528-7FEC-486B-A085-839D3E4F23D7}"/>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9934355" y="228600"/>
            <a:ext cx="1876645" cy="685894"/>
          </a:xfrm>
          <a:prstGeom prst="rect">
            <a:avLst/>
          </a:prstGeom>
        </p:spPr>
      </p:pic>
    </p:spTree>
    <p:extLst>
      <p:ext uri="{BB962C8B-B14F-4D97-AF65-F5344CB8AC3E}">
        <p14:creationId xmlns:p14="http://schemas.microsoft.com/office/powerpoint/2010/main" val="6809420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3_Page with Two Horizontal Columns">
    <p:spTree>
      <p:nvGrpSpPr>
        <p:cNvPr id="1" name=""/>
        <p:cNvGrpSpPr/>
        <p:nvPr/>
      </p:nvGrpSpPr>
      <p:grpSpPr>
        <a:xfrm>
          <a:off x="0" y="0"/>
          <a:ext cx="0" cy="0"/>
          <a:chOff x="0" y="0"/>
          <a:chExt cx="0" cy="0"/>
        </a:xfrm>
      </p:grpSpPr>
      <p:pic>
        <p:nvPicPr>
          <p:cNvPr id="512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34" y="6412468"/>
            <a:ext cx="1222586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Twitter Pic"/>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46265" y="6466819"/>
            <a:ext cx="433547" cy="325160"/>
          </a:xfrm>
          <a:prstGeom prst="rect">
            <a:avLst/>
          </a:prstGeom>
        </p:spPr>
      </p:pic>
      <p:sp>
        <p:nvSpPr>
          <p:cNvPr id="23" name="Slide Number"/>
          <p:cNvSpPr txBox="1"/>
          <p:nvPr/>
        </p:nvSpPr>
        <p:spPr>
          <a:xfrm>
            <a:off x="5791200" y="6412468"/>
            <a:ext cx="609600" cy="369332"/>
          </a:xfrm>
          <a:prstGeom prst="rect">
            <a:avLst/>
          </a:prstGeom>
          <a:noFill/>
        </p:spPr>
        <p:txBody>
          <a:bodyPr wrap="square" rtlCol="0">
            <a:spAutoFit/>
          </a:bodyPr>
          <a:lstStyle/>
          <a:p>
            <a:pPr algn="ctr"/>
            <a:fld id="{A4987234-C28F-43E1-9462-87890459B476}" type="slidenum">
              <a:rPr lang="en-US" sz="1800" smtClean="0">
                <a:solidFill>
                  <a:schemeClr val="bg1"/>
                </a:solidFill>
                <a:latin typeface="Calibri" panose="020F0502020204030204" pitchFamily="34" charset="0"/>
              </a:rPr>
              <a:pPr algn="ctr"/>
              <a:t>‹#›</a:t>
            </a:fld>
            <a:endParaRPr lang="en-US" sz="1800">
              <a:solidFill>
                <a:schemeClr val="bg1"/>
              </a:solidFill>
              <a:latin typeface="Calibri" panose="020F0502020204030204" pitchFamily="34" charset="0"/>
            </a:endParaRPr>
          </a:p>
        </p:txBody>
      </p:sp>
      <p:sp>
        <p:nvSpPr>
          <p:cNvPr id="16" name="Content Placeholder 2"/>
          <p:cNvSpPr>
            <a:spLocks noGrp="1"/>
          </p:cNvSpPr>
          <p:nvPr>
            <p:ph sz="quarter" idx="17"/>
          </p:nvPr>
        </p:nvSpPr>
        <p:spPr>
          <a:xfrm>
            <a:off x="406400" y="3711951"/>
            <a:ext cx="11375968" cy="2612649"/>
          </a:xfrm>
          <a:prstGeom prst="rect">
            <a:avLst/>
          </a:prstGeom>
        </p:spPr>
        <p:txBody>
          <a:bodyPr/>
          <a:lstStyle>
            <a:lvl1pPr marL="342900" indent="-342900">
              <a:buFont typeface="Wingdings" panose="05000000000000000000" pitchFamily="2" charset="2"/>
              <a:buChar char="Ø"/>
              <a:defRPr lang="en-US" sz="2000" kern="1200" dirty="0">
                <a:solidFill>
                  <a:srgbClr val="002060"/>
                </a:solidFill>
                <a:latin typeface="Calibri" panose="020F0502020204030204" pitchFamily="34" charset="0"/>
                <a:ea typeface="+mn-ea"/>
                <a:cs typeface="+mn-cs"/>
              </a:defRPr>
            </a:lvl1pPr>
            <a:lvl2pPr marL="742950" indent="-285750">
              <a:buFont typeface="Wingdings" panose="05000000000000000000" pitchFamily="2" charset="2"/>
              <a:buChar char="§"/>
              <a:defRPr lang="en-US" sz="1800" kern="1200" dirty="0">
                <a:solidFill>
                  <a:schemeClr val="tx1">
                    <a:lumMod val="65000"/>
                    <a:lumOff val="35000"/>
                  </a:schemeClr>
                </a:solidFill>
                <a:latin typeface="Calibri" panose="020F0502020204030204" pitchFamily="34" charset="0"/>
                <a:ea typeface="+mn-ea"/>
                <a:cs typeface="+mn-cs"/>
              </a:defRPr>
            </a:lvl2pPr>
            <a:lvl3pPr marL="1143000" indent="-228600">
              <a:defRPr lang="en-US" sz="1600" kern="1200" dirty="0">
                <a:solidFill>
                  <a:srgbClr val="00B0F0"/>
                </a:solidFill>
                <a:latin typeface="Calibri" panose="020F0502020204030204" pitchFamily="34" charset="0"/>
                <a:ea typeface="+mn-ea"/>
                <a:cs typeface="+mn-cs"/>
              </a:defRPr>
            </a:lvl3pPr>
            <a:lvl4pPr>
              <a:defRPr sz="1200">
                <a:solidFill>
                  <a:schemeClr val="accent5">
                    <a:lumMod val="60000"/>
                    <a:lumOff val="40000"/>
                  </a:schemeClr>
                </a:solidFill>
              </a:defRPr>
            </a:lvl4pPr>
            <a:lvl5pPr>
              <a:defRPr sz="1100">
                <a:solidFill>
                  <a:schemeClr val="tx1">
                    <a:lumMod val="50000"/>
                    <a:lumOff val="50000"/>
                  </a:schemeClr>
                </a:solidFill>
              </a:defRPr>
            </a:lvl5pPr>
          </a:lstStyle>
          <a:p>
            <a:pPr marL="342900" lvl="0" indent="-342900" algn="l" defTabSz="914400" rtl="0" eaLnBrk="1" latinLnBrk="0" hangingPunct="1">
              <a:spcBef>
                <a:spcPts val="300"/>
              </a:spcBef>
              <a:spcAft>
                <a:spcPts val="600"/>
              </a:spcAft>
              <a:buFont typeface="Wingdings" panose="05000000000000000000" pitchFamily="2" charset="2"/>
              <a:buChar char="Ø"/>
            </a:pPr>
            <a:r>
              <a:rPr lang="en-US"/>
              <a:t>Click to edit Master text styles</a:t>
            </a:r>
          </a:p>
          <a:p>
            <a:pPr marL="742950" lvl="1" indent="-285750" algn="l" defTabSz="914400" rtl="0" eaLnBrk="1" latinLnBrk="0" hangingPunct="1">
              <a:spcBef>
                <a:spcPts val="0"/>
              </a:spcBef>
              <a:spcAft>
                <a:spcPts val="600"/>
              </a:spcAft>
              <a:buFont typeface="Wingdings" panose="05000000000000000000" pitchFamily="2" charset="2"/>
              <a:buChar char="§"/>
            </a:pPr>
            <a:r>
              <a:rPr lang="en-US"/>
              <a:t>Second level</a:t>
            </a:r>
          </a:p>
          <a:p>
            <a:pPr marL="1143000" lvl="2" indent="-228600" algn="l" defTabSz="914400" rtl="0" eaLnBrk="1" latinLnBrk="0" hangingPunct="1">
              <a:spcBef>
                <a:spcPts val="0"/>
              </a:spcBef>
              <a:spcAft>
                <a:spcPts val="600"/>
              </a:spcAft>
              <a:buFont typeface="Arial" pitchFamily="34" charset="0"/>
              <a:buChar char="•"/>
            </a:pPr>
            <a:r>
              <a:rPr lang="en-US"/>
              <a:t>Third level</a:t>
            </a:r>
          </a:p>
        </p:txBody>
      </p:sp>
      <p:sp>
        <p:nvSpPr>
          <p:cNvPr id="3" name="Content Placeholder 1"/>
          <p:cNvSpPr>
            <a:spLocks noGrp="1"/>
          </p:cNvSpPr>
          <p:nvPr>
            <p:ph sz="quarter" idx="15"/>
          </p:nvPr>
        </p:nvSpPr>
        <p:spPr>
          <a:xfrm>
            <a:off x="406400" y="1219200"/>
            <a:ext cx="11375968" cy="2438400"/>
          </a:xfrm>
          <a:prstGeom prst="rect">
            <a:avLst/>
          </a:prstGeom>
        </p:spPr>
        <p:txBody>
          <a:bodyPr/>
          <a:lstStyle>
            <a:lvl1pPr marL="342900" indent="-342900">
              <a:spcBef>
                <a:spcPts val="300"/>
              </a:spcBef>
              <a:spcAft>
                <a:spcPts val="600"/>
              </a:spcAft>
              <a:buFont typeface="Wingdings" panose="05000000000000000000" pitchFamily="2" charset="2"/>
              <a:buChar char="Ø"/>
              <a:defRPr sz="2000">
                <a:solidFill>
                  <a:srgbClr val="002060"/>
                </a:solidFill>
                <a:latin typeface="Calibri" panose="020F0502020204030204" pitchFamily="34" charset="0"/>
              </a:defRPr>
            </a:lvl1pPr>
            <a:lvl2pPr marL="742950" indent="-285750">
              <a:spcBef>
                <a:spcPts val="0"/>
              </a:spcBef>
              <a:spcAft>
                <a:spcPts val="600"/>
              </a:spcAft>
              <a:buFont typeface="Wingdings" panose="05000000000000000000" pitchFamily="2" charset="2"/>
              <a:buChar char="§"/>
              <a:defRPr sz="1800">
                <a:solidFill>
                  <a:schemeClr val="tx1">
                    <a:lumMod val="65000"/>
                    <a:lumOff val="35000"/>
                  </a:schemeClr>
                </a:solidFill>
                <a:latin typeface="Calibri" panose="020F0502020204030204" pitchFamily="34" charset="0"/>
              </a:defRPr>
            </a:lvl2pPr>
            <a:lvl3pPr>
              <a:spcBef>
                <a:spcPts val="0"/>
              </a:spcBef>
              <a:spcAft>
                <a:spcPts val="600"/>
              </a:spcAft>
              <a:defRPr sz="1600">
                <a:solidFill>
                  <a:srgbClr val="00B0F0"/>
                </a:solidFill>
                <a:latin typeface="Calibri" panose="020F0502020204030204" pitchFamily="34" charset="0"/>
              </a:defRPr>
            </a:lvl3pPr>
            <a:lvl4pPr>
              <a:defRPr sz="1200">
                <a:solidFill>
                  <a:schemeClr val="accent5">
                    <a:lumMod val="60000"/>
                    <a:lumOff val="40000"/>
                  </a:schemeClr>
                </a:solidFill>
              </a:defRPr>
            </a:lvl4pPr>
            <a:lvl5pPr>
              <a:defRPr sz="1100">
                <a:solidFill>
                  <a:schemeClr val="tx1">
                    <a:lumMod val="50000"/>
                    <a:lumOff val="50000"/>
                  </a:schemeClr>
                </a:solidFill>
              </a:defRPr>
            </a:lvl5pPr>
          </a:lstStyle>
          <a:p>
            <a:pPr lvl="0"/>
            <a:r>
              <a:rPr lang="en-US"/>
              <a:t>Click to edit Master text styles</a:t>
            </a:r>
          </a:p>
          <a:p>
            <a:pPr lvl="1"/>
            <a:r>
              <a:rPr lang="en-US"/>
              <a:t>Second level</a:t>
            </a:r>
          </a:p>
          <a:p>
            <a:pPr lvl="2"/>
            <a:r>
              <a:rPr lang="en-US"/>
              <a:t>Third level</a:t>
            </a:r>
          </a:p>
        </p:txBody>
      </p:sp>
      <p:sp>
        <p:nvSpPr>
          <p:cNvPr id="8" name="Title 1"/>
          <p:cNvSpPr>
            <a:spLocks noGrp="1"/>
          </p:cNvSpPr>
          <p:nvPr>
            <p:ph type="title" hasCustomPrompt="1"/>
          </p:nvPr>
        </p:nvSpPr>
        <p:spPr>
          <a:xfrm>
            <a:off x="406400" y="228600"/>
            <a:ext cx="9499600" cy="685894"/>
          </a:xfrm>
          <a:prstGeom prst="rect">
            <a:avLst/>
          </a:prstGeom>
        </p:spPr>
        <p:txBody>
          <a:bodyPr>
            <a:normAutofit/>
          </a:bodyPr>
          <a:lstStyle>
            <a:lvl1pPr>
              <a:defRPr sz="3600">
                <a:solidFill>
                  <a:srgbClr val="002060"/>
                </a:solidFill>
                <a:latin typeface="Calibri" pitchFamily="34" charset="0"/>
                <a:cs typeface="Calibri" pitchFamily="34" charset="0"/>
              </a:defRPr>
            </a:lvl1pPr>
          </a:lstStyle>
          <a:p>
            <a:r>
              <a:rPr lang="en-US"/>
              <a:t>Page with 2 horizontal content columns</a:t>
            </a:r>
          </a:p>
        </p:txBody>
      </p:sp>
      <p:sp>
        <p:nvSpPr>
          <p:cNvPr id="11" name="mass.gov info">
            <a:extLst>
              <a:ext uri="{FF2B5EF4-FFF2-40B4-BE49-F238E27FC236}">
                <a16:creationId xmlns:a16="http://schemas.microsoft.com/office/drawing/2014/main" id="{B0045569-DE2D-4CA7-8E40-ABB5A95FFC83}"/>
              </a:ext>
            </a:extLst>
          </p:cNvPr>
          <p:cNvSpPr txBox="1"/>
          <p:nvPr userDrawn="1"/>
        </p:nvSpPr>
        <p:spPr>
          <a:xfrm>
            <a:off x="554413" y="6444733"/>
            <a:ext cx="11535988" cy="369332"/>
          </a:xfrm>
          <a:prstGeom prst="rect">
            <a:avLst/>
          </a:prstGeom>
          <a:noFill/>
        </p:spPr>
        <p:txBody>
          <a:bodyPr wrap="square" rtlCol="0">
            <a:spAutoFit/>
          </a:bodyPr>
          <a:lstStyle/>
          <a:p>
            <a:pPr algn="l"/>
            <a:r>
              <a:rPr lang="en-US" sz="1800">
                <a:solidFill>
                  <a:schemeClr val="bg1"/>
                </a:solidFill>
                <a:latin typeface="Calibri" panose="020F0502020204030204" pitchFamily="34" charset="0"/>
              </a:rPr>
              <a:t>@</a:t>
            </a:r>
            <a:r>
              <a:rPr lang="en-US" sz="1800" err="1">
                <a:solidFill>
                  <a:schemeClr val="bg1"/>
                </a:solidFill>
                <a:latin typeface="Calibri" panose="020F0502020204030204" pitchFamily="34" charset="0"/>
              </a:rPr>
              <a:t>Mass_OSD</a:t>
            </a:r>
            <a:r>
              <a:rPr lang="en-US" sz="1800">
                <a:solidFill>
                  <a:schemeClr val="bg1"/>
                </a:solidFill>
                <a:latin typeface="Calibri" panose="020F0502020204030204" pitchFamily="34" charset="0"/>
              </a:rPr>
              <a:t>						</a:t>
            </a:r>
            <a:r>
              <a:rPr lang="en-US" sz="1800" baseline="0">
                <a:solidFill>
                  <a:schemeClr val="bg1"/>
                </a:solidFill>
                <a:latin typeface="Calibri" panose="020F0502020204030204" pitchFamily="34" charset="0"/>
              </a:rPr>
              <a:t>              			                 </a:t>
            </a:r>
            <a:r>
              <a:rPr lang="en-US" sz="1800">
                <a:solidFill>
                  <a:schemeClr val="bg1"/>
                </a:solidFill>
                <a:latin typeface="Calibri" panose="020F0502020204030204" pitchFamily="34" charset="0"/>
              </a:rPr>
              <a:t>mass.gov/</a:t>
            </a:r>
            <a:r>
              <a:rPr lang="en-US" sz="1800" err="1">
                <a:solidFill>
                  <a:schemeClr val="bg1"/>
                </a:solidFill>
                <a:latin typeface="Calibri" panose="020F0502020204030204" pitchFamily="34" charset="0"/>
              </a:rPr>
              <a:t>osd</a:t>
            </a:r>
            <a:endParaRPr lang="en-US" sz="1800">
              <a:solidFill>
                <a:schemeClr val="bg1"/>
              </a:solidFill>
              <a:latin typeface="Calibri" panose="020F0502020204030204" pitchFamily="34" charset="0"/>
            </a:endParaRPr>
          </a:p>
        </p:txBody>
      </p:sp>
      <p:pic>
        <p:nvPicPr>
          <p:cNvPr id="12" name="OSD Logo">
            <a:extLst>
              <a:ext uri="{FF2B5EF4-FFF2-40B4-BE49-F238E27FC236}">
                <a16:creationId xmlns:a16="http://schemas.microsoft.com/office/drawing/2014/main" id="{AC44762E-33B5-449D-AC3B-A3B63399CCC7}"/>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9934355" y="228600"/>
            <a:ext cx="1876645" cy="685894"/>
          </a:xfrm>
          <a:prstGeom prst="rect">
            <a:avLst/>
          </a:prstGeom>
        </p:spPr>
      </p:pic>
    </p:spTree>
    <p:extLst>
      <p:ext uri="{BB962C8B-B14F-4D97-AF65-F5344CB8AC3E}">
        <p14:creationId xmlns:p14="http://schemas.microsoft.com/office/powerpoint/2010/main" val="23832358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4_Page with Three Vertical Columns">
    <p:spTree>
      <p:nvGrpSpPr>
        <p:cNvPr id="1" name=""/>
        <p:cNvGrpSpPr/>
        <p:nvPr/>
      </p:nvGrpSpPr>
      <p:grpSpPr>
        <a:xfrm>
          <a:off x="0" y="0"/>
          <a:ext cx="0" cy="0"/>
          <a:chOff x="0" y="0"/>
          <a:chExt cx="0" cy="0"/>
        </a:xfrm>
      </p:grpSpPr>
      <p:pic>
        <p:nvPicPr>
          <p:cNvPr id="614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34" y="6412468"/>
            <a:ext cx="1222586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Twitter Pic"/>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46265" y="6466819"/>
            <a:ext cx="433547" cy="325160"/>
          </a:xfrm>
          <a:prstGeom prst="rect">
            <a:avLst/>
          </a:prstGeom>
        </p:spPr>
      </p:pic>
      <p:sp>
        <p:nvSpPr>
          <p:cNvPr id="20" name="Slide Number"/>
          <p:cNvSpPr txBox="1"/>
          <p:nvPr/>
        </p:nvSpPr>
        <p:spPr>
          <a:xfrm>
            <a:off x="5791200" y="6412468"/>
            <a:ext cx="609600" cy="369332"/>
          </a:xfrm>
          <a:prstGeom prst="rect">
            <a:avLst/>
          </a:prstGeom>
          <a:noFill/>
        </p:spPr>
        <p:txBody>
          <a:bodyPr wrap="square" rtlCol="0">
            <a:spAutoFit/>
          </a:bodyPr>
          <a:lstStyle/>
          <a:p>
            <a:pPr algn="ctr"/>
            <a:fld id="{A4987234-C28F-43E1-9462-87890459B476}" type="slidenum">
              <a:rPr lang="en-US" sz="1800" smtClean="0">
                <a:solidFill>
                  <a:schemeClr val="bg1"/>
                </a:solidFill>
                <a:latin typeface="Calibri" panose="020F0502020204030204" pitchFamily="34" charset="0"/>
              </a:rPr>
              <a:pPr algn="ctr"/>
              <a:t>‹#›</a:t>
            </a:fld>
            <a:endParaRPr lang="en-US" sz="1800">
              <a:solidFill>
                <a:schemeClr val="bg1"/>
              </a:solidFill>
              <a:latin typeface="Calibri" panose="020F0502020204030204" pitchFamily="34" charset="0"/>
            </a:endParaRPr>
          </a:p>
        </p:txBody>
      </p:sp>
      <p:sp>
        <p:nvSpPr>
          <p:cNvPr id="6" name="Content Placeholder 3"/>
          <p:cNvSpPr>
            <a:spLocks noGrp="1"/>
          </p:cNvSpPr>
          <p:nvPr>
            <p:ph sz="quarter" idx="16"/>
          </p:nvPr>
        </p:nvSpPr>
        <p:spPr>
          <a:xfrm>
            <a:off x="8128000" y="1154668"/>
            <a:ext cx="3654368" cy="5169932"/>
          </a:xfrm>
          <a:prstGeom prst="rect">
            <a:avLst/>
          </a:prstGeom>
        </p:spPr>
        <p:txBody>
          <a:bodyPr/>
          <a:lstStyle>
            <a:lvl1pPr marL="342900" indent="-342900" algn="l" defTabSz="914400" rtl="0" eaLnBrk="1" latinLnBrk="0" hangingPunct="1">
              <a:spcBef>
                <a:spcPts val="300"/>
              </a:spcBef>
              <a:spcAft>
                <a:spcPts val="600"/>
              </a:spcAft>
              <a:buFont typeface="Wingdings" panose="05000000000000000000" pitchFamily="2" charset="2"/>
              <a:buChar char="Ø"/>
              <a:defRPr lang="en-US" sz="2000" kern="1200" dirty="0" smtClean="0">
                <a:solidFill>
                  <a:srgbClr val="002060"/>
                </a:solidFill>
                <a:latin typeface="Calibri" panose="020F0502020204030204" pitchFamily="34" charset="0"/>
                <a:ea typeface="+mn-ea"/>
                <a:cs typeface="+mn-cs"/>
              </a:defRPr>
            </a:lvl1pPr>
            <a:lvl2pPr marL="742950" indent="-285750" algn="l" defTabSz="914400" rtl="0" eaLnBrk="1" latinLnBrk="0" hangingPunct="1">
              <a:spcBef>
                <a:spcPts val="0"/>
              </a:spcBef>
              <a:spcAft>
                <a:spcPts val="600"/>
              </a:spcAft>
              <a:buFont typeface="Wingdings" panose="05000000000000000000" pitchFamily="2" charset="2"/>
              <a:buChar char="§"/>
              <a:defRPr lang="en-US" sz="1800" kern="1200" dirty="0" smtClean="0">
                <a:solidFill>
                  <a:schemeClr val="tx1">
                    <a:lumMod val="65000"/>
                    <a:lumOff val="35000"/>
                  </a:schemeClr>
                </a:solidFill>
                <a:latin typeface="Calibri" panose="020F0502020204030204" pitchFamily="34" charset="0"/>
                <a:ea typeface="+mn-ea"/>
                <a:cs typeface="+mn-cs"/>
              </a:defRPr>
            </a:lvl2pPr>
            <a:lvl3pPr marL="1143000" indent="-228600" algn="l" defTabSz="914400" rtl="0" eaLnBrk="1" latinLnBrk="0" hangingPunct="1">
              <a:spcBef>
                <a:spcPct val="20000"/>
              </a:spcBef>
              <a:defRPr lang="en-US" sz="1600" kern="1200" dirty="0">
                <a:solidFill>
                  <a:srgbClr val="00B0F0"/>
                </a:solidFill>
                <a:latin typeface="Calibri" panose="020F0502020204030204" pitchFamily="34" charset="0"/>
                <a:ea typeface="+mn-ea"/>
                <a:cs typeface="+mn-cs"/>
              </a:defRPr>
            </a:lvl3pPr>
            <a:lvl4pPr algn="l" defTabSz="914400" rtl="0" eaLnBrk="1" latinLnBrk="0" hangingPunct="1">
              <a:spcBef>
                <a:spcPts val="0"/>
              </a:spcBef>
              <a:spcAft>
                <a:spcPts val="600"/>
              </a:spcAft>
              <a:defRPr lang="en-US" sz="1400" kern="1200" dirty="0" smtClean="0">
                <a:solidFill>
                  <a:srgbClr val="FFC000"/>
                </a:solidFill>
                <a:latin typeface="Calibri" panose="020F0502020204030204" pitchFamily="34" charset="0"/>
                <a:ea typeface="+mn-ea"/>
                <a:cs typeface="+mn-cs"/>
              </a:defRPr>
            </a:lvl4pPr>
            <a:lvl5pPr algn="l" defTabSz="914400" rtl="0" eaLnBrk="1" latinLnBrk="0" hangingPunct="1">
              <a:spcBef>
                <a:spcPct val="20000"/>
              </a:spcBef>
              <a:defRPr lang="en-US" sz="1100" kern="1200" dirty="0">
                <a:solidFill>
                  <a:schemeClr val="accent3">
                    <a:lumMod val="50000"/>
                  </a:schemeClr>
                </a:solidFill>
                <a:latin typeface="Calibri" panose="020F0502020204030204" pitchFamily="34" charset="0"/>
                <a:ea typeface="+mn-ea"/>
                <a:cs typeface="+mn-cs"/>
              </a:defRPr>
            </a:lvl5pPr>
          </a:lstStyle>
          <a:p>
            <a:pPr lvl="0"/>
            <a:r>
              <a:rPr lang="en-US"/>
              <a:t>Click to edit Master text styles</a:t>
            </a:r>
          </a:p>
          <a:p>
            <a:pPr lvl="1"/>
            <a:r>
              <a:rPr lang="en-US"/>
              <a:t>Second level</a:t>
            </a:r>
          </a:p>
          <a:p>
            <a:pPr marL="1143000" lvl="2" indent="-228600" algn="l" defTabSz="914400" rtl="0" eaLnBrk="1" latinLnBrk="0" hangingPunct="1">
              <a:spcBef>
                <a:spcPts val="0"/>
              </a:spcBef>
              <a:spcAft>
                <a:spcPts val="600"/>
              </a:spcAft>
              <a:buFont typeface="Arial" pitchFamily="34" charset="0"/>
              <a:buChar char="•"/>
            </a:pPr>
            <a:r>
              <a:rPr lang="en-US"/>
              <a:t>Third level</a:t>
            </a:r>
          </a:p>
          <a:p>
            <a:pPr lvl="3"/>
            <a:r>
              <a:rPr lang="en-US"/>
              <a:t>Fourth level</a:t>
            </a:r>
          </a:p>
        </p:txBody>
      </p:sp>
      <p:sp>
        <p:nvSpPr>
          <p:cNvPr id="12" name="Content Placeholder 2"/>
          <p:cNvSpPr>
            <a:spLocks noGrp="1"/>
          </p:cNvSpPr>
          <p:nvPr>
            <p:ph sz="quarter" idx="17"/>
          </p:nvPr>
        </p:nvSpPr>
        <p:spPr>
          <a:xfrm>
            <a:off x="4267200" y="1154668"/>
            <a:ext cx="3657600" cy="5169932"/>
          </a:xfrm>
          <a:prstGeom prst="rect">
            <a:avLst/>
          </a:prstGeom>
        </p:spPr>
        <p:txBody>
          <a:bodyPr/>
          <a:lstStyle>
            <a:lvl1pPr marL="342900" indent="-342900">
              <a:spcBef>
                <a:spcPts val="300"/>
              </a:spcBef>
              <a:spcAft>
                <a:spcPts val="600"/>
              </a:spcAft>
              <a:buFont typeface="Wingdings" panose="05000000000000000000" pitchFamily="2" charset="2"/>
              <a:buChar char="Ø"/>
              <a:defRPr sz="2000">
                <a:solidFill>
                  <a:srgbClr val="002060"/>
                </a:solidFill>
                <a:latin typeface="Calibri" panose="020F0502020204030204" pitchFamily="34" charset="0"/>
              </a:defRPr>
            </a:lvl1pPr>
            <a:lvl2pPr marL="742950" indent="-285750">
              <a:spcBef>
                <a:spcPts val="0"/>
              </a:spcBef>
              <a:spcAft>
                <a:spcPts val="600"/>
              </a:spcAft>
              <a:buFont typeface="Wingdings" panose="05000000000000000000" pitchFamily="2" charset="2"/>
              <a:buChar char="§"/>
              <a:defRPr sz="1800">
                <a:solidFill>
                  <a:schemeClr val="tx1">
                    <a:lumMod val="65000"/>
                    <a:lumOff val="35000"/>
                  </a:schemeClr>
                </a:solidFill>
                <a:latin typeface="Calibri" panose="020F0502020204030204" pitchFamily="34" charset="0"/>
              </a:defRPr>
            </a:lvl2pPr>
            <a:lvl3pPr marL="1143000" indent="-228600">
              <a:defRPr lang="en-US" sz="1600" kern="1200" dirty="0">
                <a:solidFill>
                  <a:srgbClr val="00B0F0"/>
                </a:solidFill>
                <a:latin typeface="Calibri" panose="020F0502020204030204" pitchFamily="34" charset="0"/>
                <a:ea typeface="+mn-ea"/>
                <a:cs typeface="+mn-cs"/>
              </a:defRPr>
            </a:lvl3pPr>
            <a:lvl4pPr>
              <a:spcBef>
                <a:spcPts val="0"/>
              </a:spcBef>
              <a:spcAft>
                <a:spcPts val="600"/>
              </a:spcAft>
              <a:defRPr sz="1400">
                <a:solidFill>
                  <a:srgbClr val="FFC000"/>
                </a:solidFill>
                <a:latin typeface="Calibri" panose="020F0502020204030204" pitchFamily="34" charset="0"/>
              </a:defRPr>
            </a:lvl4pPr>
            <a:lvl5pPr>
              <a:defRPr sz="1100">
                <a:solidFill>
                  <a:schemeClr val="accent3">
                    <a:lumMod val="50000"/>
                  </a:schemeClr>
                </a:solidFill>
                <a:latin typeface="Calibri" panose="020F0502020204030204" pitchFamily="34" charset="0"/>
              </a:defRPr>
            </a:lvl5pPr>
          </a:lstStyle>
          <a:p>
            <a:pPr lvl="0"/>
            <a:r>
              <a:rPr lang="en-US"/>
              <a:t>Click to edit Master text styles</a:t>
            </a:r>
          </a:p>
          <a:p>
            <a:pPr lvl="1"/>
            <a:r>
              <a:rPr lang="en-US"/>
              <a:t>Second level</a:t>
            </a:r>
          </a:p>
          <a:p>
            <a:pPr marL="1143000" lvl="2" indent="-228600" algn="l" defTabSz="914400" rtl="0" eaLnBrk="1" latinLnBrk="0" hangingPunct="1">
              <a:spcBef>
                <a:spcPts val="0"/>
              </a:spcBef>
              <a:spcAft>
                <a:spcPts val="600"/>
              </a:spcAft>
              <a:buFont typeface="Arial" pitchFamily="34" charset="0"/>
              <a:buChar char="•"/>
            </a:pPr>
            <a:r>
              <a:rPr lang="en-US"/>
              <a:t>Third level</a:t>
            </a:r>
          </a:p>
          <a:p>
            <a:pPr lvl="3"/>
            <a:r>
              <a:rPr lang="en-US"/>
              <a:t>Fourth level</a:t>
            </a:r>
          </a:p>
        </p:txBody>
      </p:sp>
      <p:sp>
        <p:nvSpPr>
          <p:cNvPr id="3" name="Content Placeholder 1"/>
          <p:cNvSpPr>
            <a:spLocks noGrp="1"/>
          </p:cNvSpPr>
          <p:nvPr>
            <p:ph sz="quarter" idx="15"/>
          </p:nvPr>
        </p:nvSpPr>
        <p:spPr>
          <a:xfrm>
            <a:off x="406400" y="1154668"/>
            <a:ext cx="3657600" cy="5169932"/>
          </a:xfrm>
          <a:prstGeom prst="rect">
            <a:avLst/>
          </a:prstGeom>
        </p:spPr>
        <p:txBody>
          <a:bodyPr/>
          <a:lstStyle>
            <a:lvl1pPr marL="342900" indent="-342900">
              <a:spcBef>
                <a:spcPts val="300"/>
              </a:spcBef>
              <a:spcAft>
                <a:spcPts val="600"/>
              </a:spcAft>
              <a:buFont typeface="Wingdings" panose="05000000000000000000" pitchFamily="2" charset="2"/>
              <a:buChar char="Ø"/>
              <a:defRPr sz="2000">
                <a:solidFill>
                  <a:srgbClr val="002060"/>
                </a:solidFill>
                <a:latin typeface="Calibri" panose="020F0502020204030204" pitchFamily="34" charset="0"/>
              </a:defRPr>
            </a:lvl1pPr>
            <a:lvl2pPr marL="742950" indent="-285750">
              <a:buFont typeface="Wingdings" panose="05000000000000000000" pitchFamily="2" charset="2"/>
              <a:buChar char="§"/>
              <a:defRPr lang="en-US" sz="1800" kern="1200" dirty="0">
                <a:solidFill>
                  <a:schemeClr val="tx1">
                    <a:lumMod val="65000"/>
                    <a:lumOff val="35000"/>
                  </a:schemeClr>
                </a:solidFill>
                <a:latin typeface="Calibri" panose="020F0502020204030204" pitchFamily="34" charset="0"/>
                <a:ea typeface="+mn-ea"/>
                <a:cs typeface="+mn-cs"/>
              </a:defRPr>
            </a:lvl2pPr>
            <a:lvl3pPr marL="1143000" indent="-228600">
              <a:defRPr lang="en-US" sz="1600" kern="1200" dirty="0">
                <a:solidFill>
                  <a:srgbClr val="00B0F0"/>
                </a:solidFill>
                <a:latin typeface="Calibri" panose="020F0502020204030204" pitchFamily="34" charset="0"/>
                <a:ea typeface="+mn-ea"/>
                <a:cs typeface="+mn-cs"/>
              </a:defRPr>
            </a:lvl3pPr>
            <a:lvl4pPr>
              <a:spcBef>
                <a:spcPts val="0"/>
              </a:spcBef>
              <a:spcAft>
                <a:spcPts val="600"/>
              </a:spcAft>
              <a:defRPr sz="1400">
                <a:solidFill>
                  <a:srgbClr val="FFC000"/>
                </a:solidFill>
                <a:latin typeface="Calibri" panose="020F0502020204030204" pitchFamily="34" charset="0"/>
              </a:defRPr>
            </a:lvl4pPr>
            <a:lvl5pPr>
              <a:defRPr sz="1100">
                <a:solidFill>
                  <a:schemeClr val="accent3">
                    <a:lumMod val="50000"/>
                  </a:schemeClr>
                </a:solidFill>
                <a:latin typeface="Calibri" panose="020F0502020204030204" pitchFamily="34" charset="0"/>
              </a:defRPr>
            </a:lvl5pPr>
          </a:lstStyle>
          <a:p>
            <a:pPr lvl="0"/>
            <a:r>
              <a:rPr lang="en-US"/>
              <a:t>Click to edit Master text styles</a:t>
            </a:r>
          </a:p>
          <a:p>
            <a:pPr marL="742950" lvl="1" indent="-285750" algn="l" defTabSz="914400" rtl="0" eaLnBrk="1" latinLnBrk="0" hangingPunct="1">
              <a:spcBef>
                <a:spcPts val="0"/>
              </a:spcBef>
              <a:spcAft>
                <a:spcPts val="600"/>
              </a:spcAft>
              <a:buFont typeface="Wingdings" panose="05000000000000000000" pitchFamily="2" charset="2"/>
              <a:buChar char="§"/>
            </a:pPr>
            <a:r>
              <a:rPr lang="en-US"/>
              <a:t>Second level</a:t>
            </a:r>
          </a:p>
          <a:p>
            <a:pPr marL="1143000" lvl="2" indent="-228600" algn="l" defTabSz="914400" rtl="0" eaLnBrk="1" latinLnBrk="0" hangingPunct="1">
              <a:spcBef>
                <a:spcPts val="0"/>
              </a:spcBef>
              <a:spcAft>
                <a:spcPts val="600"/>
              </a:spcAft>
              <a:buFont typeface="Arial" pitchFamily="34" charset="0"/>
              <a:buChar char="•"/>
            </a:pPr>
            <a:r>
              <a:rPr lang="en-US"/>
              <a:t>Third level</a:t>
            </a:r>
          </a:p>
          <a:p>
            <a:pPr lvl="3"/>
            <a:r>
              <a:rPr lang="en-US"/>
              <a:t>Fourth level</a:t>
            </a:r>
          </a:p>
        </p:txBody>
      </p:sp>
      <p:sp>
        <p:nvSpPr>
          <p:cNvPr id="8" name="Title 1"/>
          <p:cNvSpPr>
            <a:spLocks noGrp="1"/>
          </p:cNvSpPr>
          <p:nvPr>
            <p:ph type="title" hasCustomPrompt="1"/>
          </p:nvPr>
        </p:nvSpPr>
        <p:spPr>
          <a:xfrm>
            <a:off x="406400" y="228600"/>
            <a:ext cx="9499600" cy="685894"/>
          </a:xfrm>
          <a:prstGeom prst="rect">
            <a:avLst/>
          </a:prstGeom>
        </p:spPr>
        <p:txBody>
          <a:bodyPr>
            <a:normAutofit/>
          </a:bodyPr>
          <a:lstStyle>
            <a:lvl1pPr>
              <a:defRPr sz="3600" baseline="0">
                <a:solidFill>
                  <a:srgbClr val="002060"/>
                </a:solidFill>
                <a:latin typeface="Calibri" pitchFamily="34" charset="0"/>
                <a:cs typeface="Calibri" pitchFamily="34" charset="0"/>
              </a:defRPr>
            </a:lvl1pPr>
          </a:lstStyle>
          <a:p>
            <a:r>
              <a:rPr lang="en-US"/>
              <a:t>Page with 3 vertical content columns</a:t>
            </a:r>
          </a:p>
        </p:txBody>
      </p:sp>
      <p:sp>
        <p:nvSpPr>
          <p:cNvPr id="13" name="mass.gov info">
            <a:extLst>
              <a:ext uri="{FF2B5EF4-FFF2-40B4-BE49-F238E27FC236}">
                <a16:creationId xmlns:a16="http://schemas.microsoft.com/office/drawing/2014/main" id="{C5A2934D-45C4-4577-946E-C722943D13E0}"/>
              </a:ext>
            </a:extLst>
          </p:cNvPr>
          <p:cNvSpPr txBox="1"/>
          <p:nvPr userDrawn="1"/>
        </p:nvSpPr>
        <p:spPr>
          <a:xfrm>
            <a:off x="554413" y="6444733"/>
            <a:ext cx="11535988" cy="369332"/>
          </a:xfrm>
          <a:prstGeom prst="rect">
            <a:avLst/>
          </a:prstGeom>
          <a:noFill/>
        </p:spPr>
        <p:txBody>
          <a:bodyPr wrap="square" rtlCol="0">
            <a:spAutoFit/>
          </a:bodyPr>
          <a:lstStyle/>
          <a:p>
            <a:pPr algn="l"/>
            <a:r>
              <a:rPr lang="en-US" sz="1800">
                <a:solidFill>
                  <a:schemeClr val="bg1"/>
                </a:solidFill>
                <a:latin typeface="Calibri" panose="020F0502020204030204" pitchFamily="34" charset="0"/>
              </a:rPr>
              <a:t>@</a:t>
            </a:r>
            <a:r>
              <a:rPr lang="en-US" sz="1800" err="1">
                <a:solidFill>
                  <a:schemeClr val="bg1"/>
                </a:solidFill>
                <a:latin typeface="Calibri" panose="020F0502020204030204" pitchFamily="34" charset="0"/>
              </a:rPr>
              <a:t>Mass_OSD</a:t>
            </a:r>
            <a:r>
              <a:rPr lang="en-US" sz="1800">
                <a:solidFill>
                  <a:schemeClr val="bg1"/>
                </a:solidFill>
                <a:latin typeface="Calibri" panose="020F0502020204030204" pitchFamily="34" charset="0"/>
              </a:rPr>
              <a:t>						</a:t>
            </a:r>
            <a:r>
              <a:rPr lang="en-US" sz="1800" baseline="0">
                <a:solidFill>
                  <a:schemeClr val="bg1"/>
                </a:solidFill>
                <a:latin typeface="Calibri" panose="020F0502020204030204" pitchFamily="34" charset="0"/>
              </a:rPr>
              <a:t>              			                 </a:t>
            </a:r>
            <a:r>
              <a:rPr lang="en-US" sz="1800">
                <a:solidFill>
                  <a:schemeClr val="bg1"/>
                </a:solidFill>
                <a:latin typeface="Calibri" panose="020F0502020204030204" pitchFamily="34" charset="0"/>
              </a:rPr>
              <a:t>mass.gov/</a:t>
            </a:r>
            <a:r>
              <a:rPr lang="en-US" sz="1800" err="1">
                <a:solidFill>
                  <a:schemeClr val="bg1"/>
                </a:solidFill>
                <a:latin typeface="Calibri" panose="020F0502020204030204" pitchFamily="34" charset="0"/>
              </a:rPr>
              <a:t>osd</a:t>
            </a:r>
            <a:endParaRPr lang="en-US" sz="1800">
              <a:solidFill>
                <a:schemeClr val="bg1"/>
              </a:solidFill>
              <a:latin typeface="Calibri" panose="020F0502020204030204" pitchFamily="34" charset="0"/>
            </a:endParaRPr>
          </a:p>
        </p:txBody>
      </p:sp>
      <p:pic>
        <p:nvPicPr>
          <p:cNvPr id="15" name="OSD Logo">
            <a:extLst>
              <a:ext uri="{FF2B5EF4-FFF2-40B4-BE49-F238E27FC236}">
                <a16:creationId xmlns:a16="http://schemas.microsoft.com/office/drawing/2014/main" id="{FE9B7E1E-5917-44A9-A96C-B8B90DEC57A1}"/>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9934355" y="228600"/>
            <a:ext cx="1876645" cy="685894"/>
          </a:xfrm>
          <a:prstGeom prst="rect">
            <a:avLst/>
          </a:prstGeom>
        </p:spPr>
      </p:pic>
    </p:spTree>
    <p:extLst>
      <p:ext uri="{BB962C8B-B14F-4D97-AF65-F5344CB8AC3E}">
        <p14:creationId xmlns:p14="http://schemas.microsoft.com/office/powerpoint/2010/main" val="7133354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5_Page with Three Horizontal Columns">
    <p:spTree>
      <p:nvGrpSpPr>
        <p:cNvPr id="1" name=""/>
        <p:cNvGrpSpPr/>
        <p:nvPr/>
      </p:nvGrpSpPr>
      <p:grpSpPr>
        <a:xfrm>
          <a:off x="0" y="0"/>
          <a:ext cx="0" cy="0"/>
          <a:chOff x="0" y="0"/>
          <a:chExt cx="0" cy="0"/>
        </a:xfrm>
      </p:grpSpPr>
      <p:pic>
        <p:nvPicPr>
          <p:cNvPr id="7170"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34" y="6413103"/>
            <a:ext cx="1222586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Twitter Pic"/>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46265" y="6466819"/>
            <a:ext cx="433547" cy="325160"/>
          </a:xfrm>
          <a:prstGeom prst="rect">
            <a:avLst/>
          </a:prstGeom>
        </p:spPr>
      </p:pic>
      <p:sp>
        <p:nvSpPr>
          <p:cNvPr id="23" name="Slide Number"/>
          <p:cNvSpPr txBox="1"/>
          <p:nvPr/>
        </p:nvSpPr>
        <p:spPr>
          <a:xfrm>
            <a:off x="5791200" y="6412468"/>
            <a:ext cx="609600" cy="369332"/>
          </a:xfrm>
          <a:prstGeom prst="rect">
            <a:avLst/>
          </a:prstGeom>
          <a:noFill/>
        </p:spPr>
        <p:txBody>
          <a:bodyPr wrap="square" rtlCol="0">
            <a:spAutoFit/>
          </a:bodyPr>
          <a:lstStyle/>
          <a:p>
            <a:pPr algn="ctr"/>
            <a:fld id="{A4987234-C28F-43E1-9462-87890459B476}" type="slidenum">
              <a:rPr lang="en-US" sz="1800" smtClean="0">
                <a:solidFill>
                  <a:schemeClr val="bg1"/>
                </a:solidFill>
                <a:latin typeface="Calibri" panose="020F0502020204030204" pitchFamily="34" charset="0"/>
              </a:rPr>
              <a:pPr algn="ctr"/>
              <a:t>‹#›</a:t>
            </a:fld>
            <a:endParaRPr lang="en-US" sz="1800">
              <a:solidFill>
                <a:schemeClr val="bg1"/>
              </a:solidFill>
              <a:latin typeface="Calibri" panose="020F0502020204030204" pitchFamily="34" charset="0"/>
            </a:endParaRPr>
          </a:p>
        </p:txBody>
      </p:sp>
      <p:sp>
        <p:nvSpPr>
          <p:cNvPr id="16" name="Content Placeholder 3"/>
          <p:cNvSpPr>
            <a:spLocks noGrp="1"/>
          </p:cNvSpPr>
          <p:nvPr>
            <p:ph sz="quarter" idx="17"/>
          </p:nvPr>
        </p:nvSpPr>
        <p:spPr>
          <a:xfrm>
            <a:off x="381000" y="4659868"/>
            <a:ext cx="11375968" cy="1664732"/>
          </a:xfrm>
          <a:prstGeom prst="rect">
            <a:avLst/>
          </a:prstGeom>
        </p:spPr>
        <p:txBody>
          <a:bodyPr/>
          <a:lstStyle>
            <a:lvl1pPr marL="342900" indent="-342900">
              <a:spcBef>
                <a:spcPts val="300"/>
              </a:spcBef>
              <a:spcAft>
                <a:spcPts val="600"/>
              </a:spcAft>
              <a:buFont typeface="Wingdings" panose="05000000000000000000" pitchFamily="2" charset="2"/>
              <a:buChar char="Ø"/>
              <a:defRPr sz="2000">
                <a:solidFill>
                  <a:srgbClr val="002060"/>
                </a:solidFill>
                <a:latin typeface="Calibri" panose="020F0502020204030204" pitchFamily="34" charset="0"/>
              </a:defRPr>
            </a:lvl1pPr>
            <a:lvl2pPr marL="742950" indent="-285750">
              <a:spcBef>
                <a:spcPts val="0"/>
              </a:spcBef>
              <a:spcAft>
                <a:spcPts val="600"/>
              </a:spcAft>
              <a:buFont typeface="Wingdings" panose="05000000000000000000" pitchFamily="2" charset="2"/>
              <a:buChar char="§"/>
              <a:defRPr sz="1800">
                <a:solidFill>
                  <a:schemeClr val="tx1">
                    <a:lumMod val="65000"/>
                    <a:lumOff val="35000"/>
                  </a:schemeClr>
                </a:solidFill>
                <a:latin typeface="Calibri" panose="020F0502020204030204" pitchFamily="34" charset="0"/>
              </a:defRPr>
            </a:lvl2pPr>
            <a:lvl3pPr marL="1143000" indent="-228600">
              <a:defRPr lang="en-US" sz="1600" kern="1200" dirty="0">
                <a:solidFill>
                  <a:srgbClr val="00B0F0"/>
                </a:solidFill>
                <a:latin typeface="Calibri" panose="020F0502020204030204" pitchFamily="34" charset="0"/>
                <a:ea typeface="+mn-ea"/>
                <a:cs typeface="+mn-cs"/>
              </a:defRPr>
            </a:lvl3pPr>
            <a:lvl4pPr>
              <a:defRPr sz="1200">
                <a:solidFill>
                  <a:schemeClr val="accent5">
                    <a:lumMod val="60000"/>
                    <a:lumOff val="40000"/>
                  </a:schemeClr>
                </a:solidFill>
              </a:defRPr>
            </a:lvl4pPr>
            <a:lvl5pPr>
              <a:defRPr sz="1100">
                <a:solidFill>
                  <a:schemeClr val="tx1">
                    <a:lumMod val="50000"/>
                    <a:lumOff val="50000"/>
                  </a:schemeClr>
                </a:solidFill>
              </a:defRPr>
            </a:lvl5pPr>
          </a:lstStyle>
          <a:p>
            <a:pPr lvl="0"/>
            <a:r>
              <a:rPr lang="en-US"/>
              <a:t>Click to edit Master text styles</a:t>
            </a:r>
          </a:p>
          <a:p>
            <a:pPr lvl="1"/>
            <a:r>
              <a:rPr lang="en-US"/>
              <a:t>Second level</a:t>
            </a:r>
          </a:p>
          <a:p>
            <a:pPr marL="1143000" lvl="2" indent="-228600" algn="l" defTabSz="914400" rtl="0" eaLnBrk="1" latinLnBrk="0" hangingPunct="1">
              <a:spcBef>
                <a:spcPts val="0"/>
              </a:spcBef>
              <a:spcAft>
                <a:spcPts val="600"/>
              </a:spcAft>
              <a:buFont typeface="Arial" pitchFamily="34" charset="0"/>
              <a:buChar char="•"/>
            </a:pPr>
            <a:r>
              <a:rPr lang="en-US"/>
              <a:t>Third level</a:t>
            </a:r>
          </a:p>
        </p:txBody>
      </p:sp>
      <p:sp>
        <p:nvSpPr>
          <p:cNvPr id="12" name="Content Placeholder 2"/>
          <p:cNvSpPr>
            <a:spLocks noGrp="1"/>
          </p:cNvSpPr>
          <p:nvPr>
            <p:ph sz="quarter" idx="18"/>
          </p:nvPr>
        </p:nvSpPr>
        <p:spPr>
          <a:xfrm>
            <a:off x="406400" y="2895600"/>
            <a:ext cx="11375968" cy="1688703"/>
          </a:xfrm>
          <a:prstGeom prst="rect">
            <a:avLst/>
          </a:prstGeom>
        </p:spPr>
        <p:txBody>
          <a:bodyPr/>
          <a:lstStyle>
            <a:lvl1pPr marL="342900" indent="-342900">
              <a:spcBef>
                <a:spcPts val="300"/>
              </a:spcBef>
              <a:spcAft>
                <a:spcPts val="600"/>
              </a:spcAft>
              <a:buFont typeface="Wingdings" panose="05000000000000000000" pitchFamily="2" charset="2"/>
              <a:buChar char="Ø"/>
              <a:defRPr sz="2000">
                <a:solidFill>
                  <a:srgbClr val="002060"/>
                </a:solidFill>
                <a:latin typeface="Calibri" panose="020F0502020204030204" pitchFamily="34" charset="0"/>
              </a:defRPr>
            </a:lvl1pPr>
            <a:lvl2pPr marL="742950" indent="-285750">
              <a:spcBef>
                <a:spcPts val="0"/>
              </a:spcBef>
              <a:spcAft>
                <a:spcPts val="600"/>
              </a:spcAft>
              <a:buFont typeface="Wingdings" panose="05000000000000000000" pitchFamily="2" charset="2"/>
              <a:buChar char="§"/>
              <a:defRPr sz="1800">
                <a:solidFill>
                  <a:schemeClr val="tx1">
                    <a:lumMod val="65000"/>
                    <a:lumOff val="35000"/>
                  </a:schemeClr>
                </a:solidFill>
                <a:latin typeface="Calibri" panose="020F0502020204030204" pitchFamily="34" charset="0"/>
              </a:defRPr>
            </a:lvl2pPr>
            <a:lvl3pPr marL="1143000" indent="-228600">
              <a:defRPr lang="en-US" sz="1600" kern="1200" dirty="0">
                <a:solidFill>
                  <a:srgbClr val="00B0F0"/>
                </a:solidFill>
                <a:latin typeface="Calibri" panose="020F0502020204030204" pitchFamily="34" charset="0"/>
                <a:ea typeface="+mn-ea"/>
                <a:cs typeface="+mn-cs"/>
              </a:defRPr>
            </a:lvl3pPr>
            <a:lvl4pPr>
              <a:defRPr sz="1200">
                <a:solidFill>
                  <a:schemeClr val="accent5">
                    <a:lumMod val="60000"/>
                    <a:lumOff val="40000"/>
                  </a:schemeClr>
                </a:solidFill>
              </a:defRPr>
            </a:lvl4pPr>
            <a:lvl5pPr>
              <a:defRPr sz="1100">
                <a:solidFill>
                  <a:schemeClr val="tx1">
                    <a:lumMod val="50000"/>
                    <a:lumOff val="50000"/>
                  </a:schemeClr>
                </a:solidFill>
              </a:defRPr>
            </a:lvl5pPr>
          </a:lstStyle>
          <a:p>
            <a:pPr lvl="0"/>
            <a:r>
              <a:rPr lang="en-US"/>
              <a:t>Click to edit Master text styles</a:t>
            </a:r>
          </a:p>
          <a:p>
            <a:pPr lvl="1"/>
            <a:r>
              <a:rPr lang="en-US"/>
              <a:t>Second level</a:t>
            </a:r>
          </a:p>
          <a:p>
            <a:pPr marL="1143000" lvl="2" indent="-228600" algn="l" defTabSz="914400" rtl="0" eaLnBrk="1" latinLnBrk="0" hangingPunct="1">
              <a:spcBef>
                <a:spcPts val="0"/>
              </a:spcBef>
              <a:spcAft>
                <a:spcPts val="600"/>
              </a:spcAft>
              <a:buFont typeface="Arial" pitchFamily="34" charset="0"/>
              <a:buChar char="•"/>
            </a:pPr>
            <a:r>
              <a:rPr lang="en-US"/>
              <a:t>Third level</a:t>
            </a:r>
          </a:p>
        </p:txBody>
      </p:sp>
      <p:sp>
        <p:nvSpPr>
          <p:cNvPr id="3" name="Content Placeholder 1"/>
          <p:cNvSpPr>
            <a:spLocks noGrp="1"/>
          </p:cNvSpPr>
          <p:nvPr>
            <p:ph sz="quarter" idx="15"/>
          </p:nvPr>
        </p:nvSpPr>
        <p:spPr>
          <a:xfrm>
            <a:off x="406400" y="1143000"/>
            <a:ext cx="11375968" cy="1688703"/>
          </a:xfrm>
          <a:prstGeom prst="rect">
            <a:avLst/>
          </a:prstGeom>
        </p:spPr>
        <p:txBody>
          <a:bodyPr/>
          <a:lstStyle>
            <a:lvl1pPr marL="342900" indent="-342900">
              <a:spcBef>
                <a:spcPts val="300"/>
              </a:spcBef>
              <a:spcAft>
                <a:spcPts val="600"/>
              </a:spcAft>
              <a:buFont typeface="Wingdings" panose="05000000000000000000" pitchFamily="2" charset="2"/>
              <a:buChar char="Ø"/>
              <a:defRPr sz="2000">
                <a:solidFill>
                  <a:srgbClr val="002060"/>
                </a:solidFill>
                <a:latin typeface="Calibri" panose="020F0502020204030204" pitchFamily="34" charset="0"/>
              </a:defRPr>
            </a:lvl1pPr>
            <a:lvl2pPr marL="742950" indent="-285750">
              <a:spcBef>
                <a:spcPts val="0"/>
              </a:spcBef>
              <a:spcAft>
                <a:spcPts val="600"/>
              </a:spcAft>
              <a:buFont typeface="Wingdings" panose="05000000000000000000" pitchFamily="2" charset="2"/>
              <a:buChar char="§"/>
              <a:defRPr sz="1800">
                <a:solidFill>
                  <a:schemeClr val="tx1">
                    <a:lumMod val="65000"/>
                    <a:lumOff val="35000"/>
                  </a:schemeClr>
                </a:solidFill>
                <a:latin typeface="Calibri" panose="020F0502020204030204" pitchFamily="34" charset="0"/>
              </a:defRPr>
            </a:lvl2pPr>
            <a:lvl3pPr marL="1143000" indent="-228600">
              <a:defRPr lang="en-US" sz="1600" kern="1200" dirty="0">
                <a:solidFill>
                  <a:srgbClr val="00B0F0"/>
                </a:solidFill>
                <a:latin typeface="Calibri" panose="020F0502020204030204" pitchFamily="34" charset="0"/>
                <a:ea typeface="+mn-ea"/>
                <a:cs typeface="+mn-cs"/>
              </a:defRPr>
            </a:lvl3pPr>
            <a:lvl4pPr>
              <a:defRPr sz="1200">
                <a:solidFill>
                  <a:schemeClr val="accent5">
                    <a:lumMod val="60000"/>
                    <a:lumOff val="40000"/>
                  </a:schemeClr>
                </a:solidFill>
              </a:defRPr>
            </a:lvl4pPr>
            <a:lvl5pPr>
              <a:defRPr sz="1100">
                <a:solidFill>
                  <a:schemeClr val="tx1">
                    <a:lumMod val="50000"/>
                    <a:lumOff val="50000"/>
                  </a:schemeClr>
                </a:solidFill>
              </a:defRPr>
            </a:lvl5pPr>
          </a:lstStyle>
          <a:p>
            <a:pPr lvl="0"/>
            <a:r>
              <a:rPr lang="en-US"/>
              <a:t>Click to edit Master text styles</a:t>
            </a:r>
          </a:p>
          <a:p>
            <a:pPr lvl="1"/>
            <a:r>
              <a:rPr lang="en-US"/>
              <a:t>Second level</a:t>
            </a:r>
          </a:p>
          <a:p>
            <a:pPr marL="1143000" lvl="2" indent="-228600" algn="l" defTabSz="914400" rtl="0" eaLnBrk="1" latinLnBrk="0" hangingPunct="1">
              <a:spcBef>
                <a:spcPts val="0"/>
              </a:spcBef>
              <a:spcAft>
                <a:spcPts val="600"/>
              </a:spcAft>
              <a:buFont typeface="Arial" pitchFamily="34" charset="0"/>
              <a:buChar char="•"/>
            </a:pPr>
            <a:r>
              <a:rPr lang="en-US"/>
              <a:t>Third level</a:t>
            </a:r>
          </a:p>
        </p:txBody>
      </p:sp>
      <p:sp>
        <p:nvSpPr>
          <p:cNvPr id="8" name="Title 1"/>
          <p:cNvSpPr>
            <a:spLocks noGrp="1"/>
          </p:cNvSpPr>
          <p:nvPr>
            <p:ph type="title" hasCustomPrompt="1"/>
          </p:nvPr>
        </p:nvSpPr>
        <p:spPr>
          <a:xfrm>
            <a:off x="406400" y="228600"/>
            <a:ext cx="9499600" cy="685894"/>
          </a:xfrm>
          <a:prstGeom prst="rect">
            <a:avLst/>
          </a:prstGeom>
        </p:spPr>
        <p:txBody>
          <a:bodyPr>
            <a:noAutofit/>
          </a:bodyPr>
          <a:lstStyle>
            <a:lvl1pPr>
              <a:defRPr sz="3600">
                <a:solidFill>
                  <a:srgbClr val="002060"/>
                </a:solidFill>
                <a:latin typeface="Calibri" pitchFamily="34" charset="0"/>
                <a:cs typeface="Calibri" pitchFamily="34" charset="0"/>
              </a:defRPr>
            </a:lvl1pPr>
          </a:lstStyle>
          <a:p>
            <a:r>
              <a:rPr lang="en-US"/>
              <a:t>Page with 3 horizontal content columns</a:t>
            </a:r>
          </a:p>
        </p:txBody>
      </p:sp>
      <p:sp>
        <p:nvSpPr>
          <p:cNvPr id="13" name="mass.gov info">
            <a:extLst>
              <a:ext uri="{FF2B5EF4-FFF2-40B4-BE49-F238E27FC236}">
                <a16:creationId xmlns:a16="http://schemas.microsoft.com/office/drawing/2014/main" id="{4A17F355-DEE7-4F12-A0FF-06ABC61318B2}"/>
              </a:ext>
            </a:extLst>
          </p:cNvPr>
          <p:cNvSpPr txBox="1"/>
          <p:nvPr userDrawn="1"/>
        </p:nvSpPr>
        <p:spPr>
          <a:xfrm>
            <a:off x="554413" y="6444733"/>
            <a:ext cx="11535988" cy="369332"/>
          </a:xfrm>
          <a:prstGeom prst="rect">
            <a:avLst/>
          </a:prstGeom>
          <a:noFill/>
        </p:spPr>
        <p:txBody>
          <a:bodyPr wrap="square" rtlCol="0">
            <a:spAutoFit/>
          </a:bodyPr>
          <a:lstStyle/>
          <a:p>
            <a:pPr algn="l"/>
            <a:r>
              <a:rPr lang="en-US" sz="1800">
                <a:solidFill>
                  <a:schemeClr val="bg1"/>
                </a:solidFill>
                <a:latin typeface="Calibri" panose="020F0502020204030204" pitchFamily="34" charset="0"/>
              </a:rPr>
              <a:t>@</a:t>
            </a:r>
            <a:r>
              <a:rPr lang="en-US" sz="1800" err="1">
                <a:solidFill>
                  <a:schemeClr val="bg1"/>
                </a:solidFill>
                <a:latin typeface="Calibri" panose="020F0502020204030204" pitchFamily="34" charset="0"/>
              </a:rPr>
              <a:t>Mass_OSD</a:t>
            </a:r>
            <a:r>
              <a:rPr lang="en-US" sz="1800">
                <a:solidFill>
                  <a:schemeClr val="bg1"/>
                </a:solidFill>
                <a:latin typeface="Calibri" panose="020F0502020204030204" pitchFamily="34" charset="0"/>
              </a:rPr>
              <a:t>						</a:t>
            </a:r>
            <a:r>
              <a:rPr lang="en-US" sz="1800" baseline="0">
                <a:solidFill>
                  <a:schemeClr val="bg1"/>
                </a:solidFill>
                <a:latin typeface="Calibri" panose="020F0502020204030204" pitchFamily="34" charset="0"/>
              </a:rPr>
              <a:t>              			                 </a:t>
            </a:r>
            <a:r>
              <a:rPr lang="en-US" sz="1800">
                <a:solidFill>
                  <a:schemeClr val="bg1"/>
                </a:solidFill>
                <a:latin typeface="Calibri" panose="020F0502020204030204" pitchFamily="34" charset="0"/>
              </a:rPr>
              <a:t>mass.gov/</a:t>
            </a:r>
            <a:r>
              <a:rPr lang="en-US" sz="1800" err="1">
                <a:solidFill>
                  <a:schemeClr val="bg1"/>
                </a:solidFill>
                <a:latin typeface="Calibri" panose="020F0502020204030204" pitchFamily="34" charset="0"/>
              </a:rPr>
              <a:t>osd</a:t>
            </a:r>
            <a:endParaRPr lang="en-US" sz="1800">
              <a:solidFill>
                <a:schemeClr val="bg1"/>
              </a:solidFill>
              <a:latin typeface="Calibri" panose="020F0502020204030204" pitchFamily="34" charset="0"/>
            </a:endParaRPr>
          </a:p>
        </p:txBody>
      </p:sp>
      <p:pic>
        <p:nvPicPr>
          <p:cNvPr id="17" name="OSD Logo">
            <a:extLst>
              <a:ext uri="{FF2B5EF4-FFF2-40B4-BE49-F238E27FC236}">
                <a16:creationId xmlns:a16="http://schemas.microsoft.com/office/drawing/2014/main" id="{8AC3DFF0-5791-4667-9EF7-09B077ACDDFB}"/>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9934355" y="228600"/>
            <a:ext cx="1876645" cy="685894"/>
          </a:xfrm>
          <a:prstGeom prst="rect">
            <a:avLst/>
          </a:prstGeom>
        </p:spPr>
      </p:pic>
    </p:spTree>
    <p:extLst>
      <p:ext uri="{BB962C8B-B14F-4D97-AF65-F5344CB8AC3E}">
        <p14:creationId xmlns:p14="http://schemas.microsoft.com/office/powerpoint/2010/main" val="21447344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6_Page with Four Columns">
    <p:spTree>
      <p:nvGrpSpPr>
        <p:cNvPr id="1" name=""/>
        <p:cNvGrpSpPr/>
        <p:nvPr/>
      </p:nvGrpSpPr>
      <p:grpSpPr>
        <a:xfrm>
          <a:off x="0" y="0"/>
          <a:ext cx="0" cy="0"/>
          <a:chOff x="0" y="0"/>
          <a:chExt cx="0" cy="0"/>
        </a:xfrm>
      </p:grpSpPr>
      <p:pic>
        <p:nvPicPr>
          <p:cNvPr id="819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34" y="6412468"/>
            <a:ext cx="1222586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Twitter Pic"/>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46265" y="6466819"/>
            <a:ext cx="433547" cy="325160"/>
          </a:xfrm>
          <a:prstGeom prst="rect">
            <a:avLst/>
          </a:prstGeom>
        </p:spPr>
      </p:pic>
      <p:sp>
        <p:nvSpPr>
          <p:cNvPr id="23" name="Slide Number"/>
          <p:cNvSpPr txBox="1"/>
          <p:nvPr/>
        </p:nvSpPr>
        <p:spPr>
          <a:xfrm>
            <a:off x="5791200" y="6412468"/>
            <a:ext cx="609600" cy="369332"/>
          </a:xfrm>
          <a:prstGeom prst="rect">
            <a:avLst/>
          </a:prstGeom>
          <a:noFill/>
        </p:spPr>
        <p:txBody>
          <a:bodyPr wrap="square" rtlCol="0">
            <a:spAutoFit/>
          </a:bodyPr>
          <a:lstStyle/>
          <a:p>
            <a:pPr algn="ctr"/>
            <a:fld id="{A4987234-C28F-43E1-9462-87890459B476}" type="slidenum">
              <a:rPr lang="en-US" sz="1800" smtClean="0">
                <a:solidFill>
                  <a:schemeClr val="bg1"/>
                </a:solidFill>
                <a:latin typeface="Calibri" panose="020F0502020204030204" pitchFamily="34" charset="0"/>
              </a:rPr>
              <a:pPr algn="ctr"/>
              <a:t>‹#›</a:t>
            </a:fld>
            <a:endParaRPr lang="en-US" sz="1800">
              <a:solidFill>
                <a:schemeClr val="bg1"/>
              </a:solidFill>
              <a:latin typeface="Calibri" panose="020F0502020204030204" pitchFamily="34" charset="0"/>
            </a:endParaRPr>
          </a:p>
        </p:txBody>
      </p:sp>
      <p:sp>
        <p:nvSpPr>
          <p:cNvPr id="17" name="Content Placeholder 4"/>
          <p:cNvSpPr>
            <a:spLocks noGrp="1"/>
          </p:cNvSpPr>
          <p:nvPr>
            <p:ph sz="quarter" idx="18"/>
          </p:nvPr>
        </p:nvSpPr>
        <p:spPr>
          <a:xfrm>
            <a:off x="6168968" y="3745468"/>
            <a:ext cx="5613400" cy="2579132"/>
          </a:xfrm>
          <a:prstGeom prst="rect">
            <a:avLst/>
          </a:prstGeom>
        </p:spPr>
        <p:txBody>
          <a:bodyPr/>
          <a:lstStyle>
            <a:lvl1pPr marL="342900" indent="-342900" algn="l" defTabSz="914400" rtl="0" eaLnBrk="1" latinLnBrk="0" hangingPunct="1">
              <a:spcBef>
                <a:spcPts val="300"/>
              </a:spcBef>
              <a:spcAft>
                <a:spcPts val="600"/>
              </a:spcAft>
              <a:buFont typeface="Wingdings" panose="05000000000000000000" pitchFamily="2" charset="2"/>
              <a:buChar char="Ø"/>
              <a:defRPr lang="en-US" sz="2000" kern="1200" dirty="0" smtClean="0">
                <a:solidFill>
                  <a:srgbClr val="002060"/>
                </a:solidFill>
                <a:latin typeface="Calibri" panose="020F0502020204030204" pitchFamily="34" charset="0"/>
                <a:ea typeface="+mn-ea"/>
                <a:cs typeface="+mn-cs"/>
              </a:defRPr>
            </a:lvl1pPr>
            <a:lvl2pPr marL="742950" indent="-285750" algn="l" defTabSz="914400" rtl="0" eaLnBrk="1" latinLnBrk="0" hangingPunct="1">
              <a:spcBef>
                <a:spcPts val="0"/>
              </a:spcBef>
              <a:spcAft>
                <a:spcPts val="600"/>
              </a:spcAft>
              <a:buFont typeface="Wingdings" panose="05000000000000000000" pitchFamily="2" charset="2"/>
              <a:buChar char="§"/>
              <a:defRPr lang="en-US" sz="1800" kern="1200" dirty="0" smtClean="0">
                <a:solidFill>
                  <a:schemeClr val="tx1">
                    <a:lumMod val="65000"/>
                    <a:lumOff val="35000"/>
                  </a:schemeClr>
                </a:solidFill>
                <a:latin typeface="Calibri" panose="020F0502020204030204" pitchFamily="34" charset="0"/>
                <a:ea typeface="+mn-ea"/>
                <a:cs typeface="+mn-cs"/>
              </a:defRPr>
            </a:lvl2pPr>
            <a:lvl3pPr marL="1143000" indent="-228600" algn="l" defTabSz="914400" rtl="0" eaLnBrk="1" latinLnBrk="0" hangingPunct="1">
              <a:spcBef>
                <a:spcPct val="20000"/>
              </a:spcBef>
              <a:defRPr lang="en-US" sz="1600" kern="1200" dirty="0">
                <a:solidFill>
                  <a:srgbClr val="00B0F0"/>
                </a:solidFill>
                <a:latin typeface="Calibri" panose="020F0502020204030204" pitchFamily="34" charset="0"/>
                <a:ea typeface="+mn-ea"/>
                <a:cs typeface="+mn-cs"/>
              </a:defRPr>
            </a:lvl3pPr>
            <a:lvl4pPr algn="l" defTabSz="914400" rtl="0" eaLnBrk="1" latinLnBrk="0" hangingPunct="1">
              <a:spcBef>
                <a:spcPct val="20000"/>
              </a:spcBef>
              <a:defRPr lang="en-US" sz="1200" kern="1200" dirty="0" smtClean="0">
                <a:solidFill>
                  <a:schemeClr val="accent5">
                    <a:lumMod val="60000"/>
                    <a:lumOff val="40000"/>
                  </a:schemeClr>
                </a:solidFill>
                <a:latin typeface="+mn-lt"/>
                <a:ea typeface="+mn-ea"/>
                <a:cs typeface="+mn-cs"/>
              </a:defRPr>
            </a:lvl4pPr>
            <a:lvl5pPr algn="l" defTabSz="914400" rtl="0" eaLnBrk="1" latinLnBrk="0" hangingPunct="1">
              <a:spcBef>
                <a:spcPct val="20000"/>
              </a:spcBef>
              <a:defRPr lang="en-US" sz="1100" kern="1200" dirty="0">
                <a:solidFill>
                  <a:schemeClr val="bg1">
                    <a:lumMod val="50000"/>
                  </a:schemeClr>
                </a:solidFill>
                <a:latin typeface="+mn-lt"/>
                <a:ea typeface="+mn-ea"/>
                <a:cs typeface="+mn-cs"/>
              </a:defRPr>
            </a:lvl5pPr>
          </a:lstStyle>
          <a:p>
            <a:pPr lvl="0"/>
            <a:r>
              <a:rPr lang="en-US"/>
              <a:t>Click to edit Master text styles</a:t>
            </a:r>
          </a:p>
          <a:p>
            <a:pPr lvl="1"/>
            <a:r>
              <a:rPr lang="en-US"/>
              <a:t>Second level</a:t>
            </a:r>
          </a:p>
          <a:p>
            <a:pPr marL="1143000" lvl="2" indent="-228600" algn="l" defTabSz="914400" rtl="0" eaLnBrk="1" latinLnBrk="0" hangingPunct="1">
              <a:spcBef>
                <a:spcPts val="0"/>
              </a:spcBef>
              <a:spcAft>
                <a:spcPts val="600"/>
              </a:spcAft>
              <a:buFont typeface="Arial" pitchFamily="34" charset="0"/>
              <a:buChar char="•"/>
            </a:pPr>
            <a:r>
              <a:rPr lang="en-US"/>
              <a:t>Third level</a:t>
            </a:r>
          </a:p>
        </p:txBody>
      </p:sp>
      <p:sp>
        <p:nvSpPr>
          <p:cNvPr id="16" name="Content Placeholder 3"/>
          <p:cNvSpPr>
            <a:spLocks noGrp="1"/>
          </p:cNvSpPr>
          <p:nvPr>
            <p:ph sz="quarter" idx="17"/>
          </p:nvPr>
        </p:nvSpPr>
        <p:spPr>
          <a:xfrm>
            <a:off x="406400" y="3745468"/>
            <a:ext cx="5613400" cy="2579132"/>
          </a:xfrm>
          <a:prstGeom prst="rect">
            <a:avLst/>
          </a:prstGeom>
        </p:spPr>
        <p:txBody>
          <a:bodyPr/>
          <a:lstStyle>
            <a:lvl1pPr marL="342900" indent="-342900">
              <a:spcBef>
                <a:spcPts val="300"/>
              </a:spcBef>
              <a:spcAft>
                <a:spcPts val="600"/>
              </a:spcAft>
              <a:buFont typeface="Wingdings" panose="05000000000000000000" pitchFamily="2" charset="2"/>
              <a:buChar char="Ø"/>
              <a:defRPr sz="2000">
                <a:solidFill>
                  <a:srgbClr val="002060"/>
                </a:solidFill>
                <a:latin typeface="Calibri" panose="020F0502020204030204" pitchFamily="34" charset="0"/>
              </a:defRPr>
            </a:lvl1pPr>
            <a:lvl2pPr marL="742950" indent="-285750">
              <a:spcBef>
                <a:spcPts val="0"/>
              </a:spcBef>
              <a:spcAft>
                <a:spcPts val="600"/>
              </a:spcAft>
              <a:buFont typeface="Wingdings" panose="05000000000000000000" pitchFamily="2" charset="2"/>
              <a:buChar char="§"/>
              <a:defRPr sz="1800">
                <a:solidFill>
                  <a:schemeClr val="tx1">
                    <a:lumMod val="65000"/>
                    <a:lumOff val="35000"/>
                  </a:schemeClr>
                </a:solidFill>
                <a:latin typeface="Calibri" panose="020F0502020204030204" pitchFamily="34" charset="0"/>
              </a:defRPr>
            </a:lvl2pPr>
            <a:lvl3pPr marL="1143000" indent="-228600">
              <a:defRPr lang="en-US" sz="1600" kern="1200" dirty="0">
                <a:solidFill>
                  <a:srgbClr val="00B0F0"/>
                </a:solidFill>
                <a:latin typeface="Calibri" panose="020F0502020204030204" pitchFamily="34" charset="0"/>
                <a:ea typeface="+mn-ea"/>
                <a:cs typeface="+mn-cs"/>
              </a:defRPr>
            </a:lvl3pPr>
            <a:lvl4pPr>
              <a:defRPr sz="1200">
                <a:solidFill>
                  <a:schemeClr val="accent5">
                    <a:lumMod val="60000"/>
                    <a:lumOff val="40000"/>
                  </a:schemeClr>
                </a:solidFill>
              </a:defRPr>
            </a:lvl4pPr>
            <a:lvl5pPr>
              <a:defRPr sz="1100">
                <a:solidFill>
                  <a:schemeClr val="tx1">
                    <a:lumMod val="50000"/>
                    <a:lumOff val="50000"/>
                  </a:schemeClr>
                </a:solidFill>
              </a:defRPr>
            </a:lvl5pPr>
          </a:lstStyle>
          <a:p>
            <a:pPr lvl="0"/>
            <a:r>
              <a:rPr lang="en-US"/>
              <a:t>Click to edit Master text styles</a:t>
            </a:r>
          </a:p>
          <a:p>
            <a:pPr lvl="1"/>
            <a:r>
              <a:rPr lang="en-US"/>
              <a:t>Second level</a:t>
            </a:r>
          </a:p>
          <a:p>
            <a:pPr marL="1143000" lvl="2" indent="-228600" algn="l" defTabSz="914400" rtl="0" eaLnBrk="1" latinLnBrk="0" hangingPunct="1">
              <a:spcBef>
                <a:spcPts val="0"/>
              </a:spcBef>
              <a:spcAft>
                <a:spcPts val="600"/>
              </a:spcAft>
              <a:buFont typeface="Arial" pitchFamily="34" charset="0"/>
              <a:buChar char="•"/>
            </a:pPr>
            <a:r>
              <a:rPr lang="en-US"/>
              <a:t>Third level</a:t>
            </a:r>
          </a:p>
        </p:txBody>
      </p:sp>
      <p:sp>
        <p:nvSpPr>
          <p:cNvPr id="6" name="Content Placeholder 2"/>
          <p:cNvSpPr>
            <a:spLocks noGrp="1"/>
          </p:cNvSpPr>
          <p:nvPr>
            <p:ph sz="quarter" idx="16"/>
          </p:nvPr>
        </p:nvSpPr>
        <p:spPr>
          <a:xfrm>
            <a:off x="6168968" y="1154668"/>
            <a:ext cx="5613400" cy="2502932"/>
          </a:xfrm>
          <a:prstGeom prst="rect">
            <a:avLst/>
          </a:prstGeom>
        </p:spPr>
        <p:txBody>
          <a:bodyPr/>
          <a:lstStyle>
            <a:lvl1pPr marL="342900" indent="-342900" algn="l" defTabSz="914400" rtl="0" eaLnBrk="1" latinLnBrk="0" hangingPunct="1">
              <a:spcBef>
                <a:spcPts val="300"/>
              </a:spcBef>
              <a:spcAft>
                <a:spcPts val="600"/>
              </a:spcAft>
              <a:buFont typeface="Wingdings" panose="05000000000000000000" pitchFamily="2" charset="2"/>
              <a:buChar char="Ø"/>
              <a:defRPr lang="en-US" sz="2000" kern="1200" dirty="0" smtClean="0">
                <a:solidFill>
                  <a:srgbClr val="002060"/>
                </a:solidFill>
                <a:latin typeface="Calibri" panose="020F0502020204030204" pitchFamily="34" charset="0"/>
                <a:ea typeface="+mn-ea"/>
                <a:cs typeface="+mn-cs"/>
              </a:defRPr>
            </a:lvl1pPr>
            <a:lvl2pPr marL="742950" indent="-285750" algn="l" defTabSz="914400" rtl="0" eaLnBrk="1" latinLnBrk="0" hangingPunct="1">
              <a:spcBef>
                <a:spcPts val="0"/>
              </a:spcBef>
              <a:spcAft>
                <a:spcPts val="600"/>
              </a:spcAft>
              <a:buFont typeface="Wingdings" panose="05000000000000000000" pitchFamily="2" charset="2"/>
              <a:buChar char="§"/>
              <a:defRPr lang="en-US" sz="1800" kern="1200" dirty="0" smtClean="0">
                <a:solidFill>
                  <a:schemeClr val="tx1">
                    <a:lumMod val="65000"/>
                    <a:lumOff val="35000"/>
                  </a:schemeClr>
                </a:solidFill>
                <a:latin typeface="Calibri" panose="020F0502020204030204" pitchFamily="34" charset="0"/>
                <a:ea typeface="+mn-ea"/>
                <a:cs typeface="+mn-cs"/>
              </a:defRPr>
            </a:lvl2pPr>
            <a:lvl3pPr marL="1143000" indent="-228600" algn="l" defTabSz="914400" rtl="0" eaLnBrk="1" latinLnBrk="0" hangingPunct="1">
              <a:spcBef>
                <a:spcPct val="20000"/>
              </a:spcBef>
              <a:defRPr lang="en-US" sz="1600" kern="1200" dirty="0">
                <a:solidFill>
                  <a:srgbClr val="00B0F0"/>
                </a:solidFill>
                <a:latin typeface="Calibri" panose="020F0502020204030204" pitchFamily="34" charset="0"/>
                <a:ea typeface="+mn-ea"/>
                <a:cs typeface="+mn-cs"/>
              </a:defRPr>
            </a:lvl3pPr>
            <a:lvl4pPr algn="l" defTabSz="914400" rtl="0" eaLnBrk="1" latinLnBrk="0" hangingPunct="1">
              <a:spcBef>
                <a:spcPct val="20000"/>
              </a:spcBef>
              <a:defRPr lang="en-US" sz="1200" kern="1200" dirty="0" smtClean="0">
                <a:solidFill>
                  <a:schemeClr val="accent5">
                    <a:lumMod val="60000"/>
                    <a:lumOff val="40000"/>
                  </a:schemeClr>
                </a:solidFill>
                <a:latin typeface="+mn-lt"/>
                <a:ea typeface="+mn-ea"/>
                <a:cs typeface="+mn-cs"/>
              </a:defRPr>
            </a:lvl4pPr>
            <a:lvl5pPr algn="l" defTabSz="914400" rtl="0" eaLnBrk="1" latinLnBrk="0" hangingPunct="1">
              <a:spcBef>
                <a:spcPct val="20000"/>
              </a:spcBef>
              <a:defRPr lang="en-US" sz="1100" kern="1200" dirty="0">
                <a:solidFill>
                  <a:schemeClr val="bg1">
                    <a:lumMod val="50000"/>
                  </a:schemeClr>
                </a:solidFill>
                <a:latin typeface="+mn-lt"/>
                <a:ea typeface="+mn-ea"/>
                <a:cs typeface="+mn-cs"/>
              </a:defRPr>
            </a:lvl5pPr>
          </a:lstStyle>
          <a:p>
            <a:pPr lvl="0"/>
            <a:r>
              <a:rPr lang="en-US"/>
              <a:t>Click to edit Master text styles</a:t>
            </a:r>
          </a:p>
          <a:p>
            <a:pPr lvl="1"/>
            <a:r>
              <a:rPr lang="en-US"/>
              <a:t>Second level</a:t>
            </a:r>
          </a:p>
          <a:p>
            <a:pPr marL="1143000" lvl="2" indent="-228600" algn="l" defTabSz="914400" rtl="0" eaLnBrk="1" latinLnBrk="0" hangingPunct="1">
              <a:spcBef>
                <a:spcPts val="0"/>
              </a:spcBef>
              <a:spcAft>
                <a:spcPts val="600"/>
              </a:spcAft>
              <a:buFont typeface="Arial" pitchFamily="34" charset="0"/>
              <a:buChar char="•"/>
            </a:pPr>
            <a:r>
              <a:rPr lang="en-US"/>
              <a:t>Third level</a:t>
            </a:r>
          </a:p>
        </p:txBody>
      </p:sp>
      <p:sp>
        <p:nvSpPr>
          <p:cNvPr id="3" name="Content Placeholder 1"/>
          <p:cNvSpPr>
            <a:spLocks noGrp="1"/>
          </p:cNvSpPr>
          <p:nvPr>
            <p:ph sz="quarter" idx="15"/>
          </p:nvPr>
        </p:nvSpPr>
        <p:spPr>
          <a:xfrm>
            <a:off x="406400" y="1154668"/>
            <a:ext cx="5613400" cy="2502932"/>
          </a:xfrm>
          <a:prstGeom prst="rect">
            <a:avLst/>
          </a:prstGeom>
        </p:spPr>
        <p:txBody>
          <a:bodyPr/>
          <a:lstStyle>
            <a:lvl1pPr marL="342900" indent="-342900">
              <a:spcBef>
                <a:spcPts val="300"/>
              </a:spcBef>
              <a:spcAft>
                <a:spcPts val="600"/>
              </a:spcAft>
              <a:buFont typeface="Wingdings" panose="05000000000000000000" pitchFamily="2" charset="2"/>
              <a:buChar char="Ø"/>
              <a:defRPr sz="2000">
                <a:solidFill>
                  <a:srgbClr val="002060"/>
                </a:solidFill>
                <a:latin typeface="Calibri" panose="020F0502020204030204" pitchFamily="34" charset="0"/>
              </a:defRPr>
            </a:lvl1pPr>
            <a:lvl2pPr marL="742950" indent="-285750">
              <a:spcBef>
                <a:spcPts val="0"/>
              </a:spcBef>
              <a:spcAft>
                <a:spcPts val="600"/>
              </a:spcAft>
              <a:buFont typeface="Wingdings" panose="05000000000000000000" pitchFamily="2" charset="2"/>
              <a:buChar char="§"/>
              <a:defRPr sz="1800">
                <a:solidFill>
                  <a:schemeClr val="tx1">
                    <a:lumMod val="65000"/>
                    <a:lumOff val="35000"/>
                  </a:schemeClr>
                </a:solidFill>
                <a:latin typeface="Calibri" panose="020F0502020204030204" pitchFamily="34" charset="0"/>
              </a:defRPr>
            </a:lvl2pPr>
            <a:lvl3pPr marL="1143000" indent="-228600">
              <a:defRPr lang="en-US" sz="1600" kern="1200" dirty="0">
                <a:solidFill>
                  <a:srgbClr val="00B0F0"/>
                </a:solidFill>
                <a:latin typeface="Calibri" panose="020F0502020204030204" pitchFamily="34" charset="0"/>
                <a:ea typeface="+mn-ea"/>
                <a:cs typeface="+mn-cs"/>
              </a:defRPr>
            </a:lvl3pPr>
            <a:lvl4pPr>
              <a:defRPr sz="1200">
                <a:solidFill>
                  <a:schemeClr val="accent5">
                    <a:lumMod val="60000"/>
                    <a:lumOff val="40000"/>
                  </a:schemeClr>
                </a:solidFill>
              </a:defRPr>
            </a:lvl4pPr>
            <a:lvl5pPr>
              <a:defRPr sz="1100">
                <a:solidFill>
                  <a:schemeClr val="tx1">
                    <a:lumMod val="50000"/>
                    <a:lumOff val="50000"/>
                  </a:schemeClr>
                </a:solidFill>
              </a:defRPr>
            </a:lvl5pPr>
          </a:lstStyle>
          <a:p>
            <a:pPr lvl="0"/>
            <a:r>
              <a:rPr lang="en-US"/>
              <a:t>Click to edit Master text styles</a:t>
            </a:r>
          </a:p>
          <a:p>
            <a:pPr lvl="1"/>
            <a:r>
              <a:rPr lang="en-US"/>
              <a:t>Second level</a:t>
            </a:r>
          </a:p>
          <a:p>
            <a:pPr marL="1143000" lvl="2" indent="-228600" algn="l" defTabSz="914400" rtl="0" eaLnBrk="1" latinLnBrk="0" hangingPunct="1">
              <a:spcBef>
                <a:spcPts val="0"/>
              </a:spcBef>
              <a:spcAft>
                <a:spcPts val="600"/>
              </a:spcAft>
              <a:buFont typeface="Arial" pitchFamily="34" charset="0"/>
              <a:buChar char="•"/>
            </a:pPr>
            <a:r>
              <a:rPr lang="en-US"/>
              <a:t>Third level</a:t>
            </a:r>
          </a:p>
        </p:txBody>
      </p:sp>
      <p:sp>
        <p:nvSpPr>
          <p:cNvPr id="8" name="Title 1"/>
          <p:cNvSpPr>
            <a:spLocks noGrp="1"/>
          </p:cNvSpPr>
          <p:nvPr>
            <p:ph type="title" hasCustomPrompt="1"/>
          </p:nvPr>
        </p:nvSpPr>
        <p:spPr>
          <a:xfrm>
            <a:off x="406400" y="228600"/>
            <a:ext cx="9499600" cy="685894"/>
          </a:xfrm>
          <a:prstGeom prst="rect">
            <a:avLst/>
          </a:prstGeom>
        </p:spPr>
        <p:txBody>
          <a:bodyPr>
            <a:normAutofit/>
          </a:bodyPr>
          <a:lstStyle>
            <a:lvl1pPr>
              <a:defRPr sz="3600">
                <a:solidFill>
                  <a:srgbClr val="002060"/>
                </a:solidFill>
                <a:latin typeface="Calibri" pitchFamily="34" charset="0"/>
                <a:cs typeface="Calibri" pitchFamily="34" charset="0"/>
              </a:defRPr>
            </a:lvl1pPr>
          </a:lstStyle>
          <a:p>
            <a:r>
              <a:rPr lang="en-US"/>
              <a:t>Page with 4 text or content columns</a:t>
            </a:r>
          </a:p>
        </p:txBody>
      </p:sp>
      <p:sp>
        <p:nvSpPr>
          <p:cNvPr id="13" name="mass.gov info">
            <a:extLst>
              <a:ext uri="{FF2B5EF4-FFF2-40B4-BE49-F238E27FC236}">
                <a16:creationId xmlns:a16="http://schemas.microsoft.com/office/drawing/2014/main" id="{A3EBD520-FF1D-4175-9560-69929E7BBBE5}"/>
              </a:ext>
            </a:extLst>
          </p:cNvPr>
          <p:cNvSpPr txBox="1"/>
          <p:nvPr userDrawn="1"/>
        </p:nvSpPr>
        <p:spPr>
          <a:xfrm>
            <a:off x="554413" y="6444733"/>
            <a:ext cx="11535988" cy="369332"/>
          </a:xfrm>
          <a:prstGeom prst="rect">
            <a:avLst/>
          </a:prstGeom>
          <a:noFill/>
        </p:spPr>
        <p:txBody>
          <a:bodyPr wrap="square" rtlCol="0">
            <a:spAutoFit/>
          </a:bodyPr>
          <a:lstStyle/>
          <a:p>
            <a:pPr algn="l"/>
            <a:r>
              <a:rPr lang="en-US" sz="1800">
                <a:solidFill>
                  <a:schemeClr val="bg1"/>
                </a:solidFill>
                <a:latin typeface="Calibri" panose="020F0502020204030204" pitchFamily="34" charset="0"/>
              </a:rPr>
              <a:t>@</a:t>
            </a:r>
            <a:r>
              <a:rPr lang="en-US" sz="1800" err="1">
                <a:solidFill>
                  <a:schemeClr val="bg1"/>
                </a:solidFill>
                <a:latin typeface="Calibri" panose="020F0502020204030204" pitchFamily="34" charset="0"/>
              </a:rPr>
              <a:t>Mass_OSD</a:t>
            </a:r>
            <a:r>
              <a:rPr lang="en-US" sz="1800">
                <a:solidFill>
                  <a:schemeClr val="bg1"/>
                </a:solidFill>
                <a:latin typeface="Calibri" panose="020F0502020204030204" pitchFamily="34" charset="0"/>
              </a:rPr>
              <a:t>						</a:t>
            </a:r>
            <a:r>
              <a:rPr lang="en-US" sz="1800" baseline="0">
                <a:solidFill>
                  <a:schemeClr val="bg1"/>
                </a:solidFill>
                <a:latin typeface="Calibri" panose="020F0502020204030204" pitchFamily="34" charset="0"/>
              </a:rPr>
              <a:t>              			                 </a:t>
            </a:r>
            <a:r>
              <a:rPr lang="en-US" sz="1800">
                <a:solidFill>
                  <a:schemeClr val="bg1"/>
                </a:solidFill>
                <a:latin typeface="Calibri" panose="020F0502020204030204" pitchFamily="34" charset="0"/>
              </a:rPr>
              <a:t>mass.gov/</a:t>
            </a:r>
            <a:r>
              <a:rPr lang="en-US" sz="1800" err="1">
                <a:solidFill>
                  <a:schemeClr val="bg1"/>
                </a:solidFill>
                <a:latin typeface="Calibri" panose="020F0502020204030204" pitchFamily="34" charset="0"/>
              </a:rPr>
              <a:t>osd</a:t>
            </a:r>
            <a:endParaRPr lang="en-US" sz="1800">
              <a:solidFill>
                <a:schemeClr val="bg1"/>
              </a:solidFill>
              <a:latin typeface="Calibri" panose="020F0502020204030204" pitchFamily="34" charset="0"/>
            </a:endParaRPr>
          </a:p>
        </p:txBody>
      </p:sp>
      <p:pic>
        <p:nvPicPr>
          <p:cNvPr id="15" name="OSD Logo">
            <a:extLst>
              <a:ext uri="{FF2B5EF4-FFF2-40B4-BE49-F238E27FC236}">
                <a16:creationId xmlns:a16="http://schemas.microsoft.com/office/drawing/2014/main" id="{1728BF01-C873-453D-84F3-3A3717308AF6}"/>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9934355" y="228600"/>
            <a:ext cx="1876645" cy="685894"/>
          </a:xfrm>
          <a:prstGeom prst="rect">
            <a:avLst/>
          </a:prstGeom>
        </p:spPr>
      </p:pic>
    </p:spTree>
    <p:extLst>
      <p:ext uri="{BB962C8B-B14F-4D97-AF65-F5344CB8AC3E}">
        <p14:creationId xmlns:p14="http://schemas.microsoft.com/office/powerpoint/2010/main" val="2083598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CA45C4-5499-47EB-A63B-DFAEF99EF45B}"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DB8622-7A01-4F58-AF72-93634A624EDC}" type="slidenum">
              <a:rPr lang="en-US" smtClean="0"/>
              <a:t>‹#›</a:t>
            </a:fld>
            <a:endParaRPr lang="en-US"/>
          </a:p>
        </p:txBody>
      </p:sp>
    </p:spTree>
    <p:extLst>
      <p:ext uri="{BB962C8B-B14F-4D97-AF65-F5344CB8AC3E}">
        <p14:creationId xmlns:p14="http://schemas.microsoft.com/office/powerpoint/2010/main" val="15899613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7_Page with One Left-Two Right Columns">
    <p:spTree>
      <p:nvGrpSpPr>
        <p:cNvPr id="1" name=""/>
        <p:cNvGrpSpPr/>
        <p:nvPr/>
      </p:nvGrpSpPr>
      <p:grpSpPr>
        <a:xfrm>
          <a:off x="0" y="0"/>
          <a:ext cx="0" cy="0"/>
          <a:chOff x="0" y="0"/>
          <a:chExt cx="0" cy="0"/>
        </a:xfrm>
      </p:grpSpPr>
      <p:pic>
        <p:nvPicPr>
          <p:cNvPr id="9218"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34" y="6412468"/>
            <a:ext cx="1222586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Twitter Pic"/>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46265" y="6466819"/>
            <a:ext cx="433547" cy="325160"/>
          </a:xfrm>
          <a:prstGeom prst="rect">
            <a:avLst/>
          </a:prstGeom>
        </p:spPr>
      </p:pic>
      <p:sp>
        <p:nvSpPr>
          <p:cNvPr id="23" name="Slide Number"/>
          <p:cNvSpPr txBox="1"/>
          <p:nvPr/>
        </p:nvSpPr>
        <p:spPr>
          <a:xfrm>
            <a:off x="5791200" y="6412468"/>
            <a:ext cx="609600" cy="369332"/>
          </a:xfrm>
          <a:prstGeom prst="rect">
            <a:avLst/>
          </a:prstGeom>
          <a:noFill/>
        </p:spPr>
        <p:txBody>
          <a:bodyPr wrap="square" rtlCol="0">
            <a:spAutoFit/>
          </a:bodyPr>
          <a:lstStyle/>
          <a:p>
            <a:pPr algn="ctr"/>
            <a:fld id="{A4987234-C28F-43E1-9462-87890459B476}" type="slidenum">
              <a:rPr lang="en-US" sz="1800" smtClean="0">
                <a:solidFill>
                  <a:schemeClr val="bg1"/>
                </a:solidFill>
                <a:latin typeface="Calibri" panose="020F0502020204030204" pitchFamily="34" charset="0"/>
              </a:rPr>
              <a:pPr algn="ctr"/>
              <a:t>‹#›</a:t>
            </a:fld>
            <a:endParaRPr lang="en-US" sz="1800">
              <a:solidFill>
                <a:schemeClr val="bg1"/>
              </a:solidFill>
              <a:latin typeface="Calibri" panose="020F0502020204030204" pitchFamily="34" charset="0"/>
            </a:endParaRPr>
          </a:p>
        </p:txBody>
      </p:sp>
      <p:sp>
        <p:nvSpPr>
          <p:cNvPr id="17" name="Content Placeholder 3"/>
          <p:cNvSpPr>
            <a:spLocks noGrp="1"/>
          </p:cNvSpPr>
          <p:nvPr>
            <p:ph sz="quarter" idx="18"/>
          </p:nvPr>
        </p:nvSpPr>
        <p:spPr>
          <a:xfrm>
            <a:off x="6096000" y="3745468"/>
            <a:ext cx="5686368" cy="2579132"/>
          </a:xfrm>
          <a:prstGeom prst="rect">
            <a:avLst/>
          </a:prstGeom>
        </p:spPr>
        <p:txBody>
          <a:bodyPr/>
          <a:lstStyle>
            <a:lvl1pPr marL="342900" indent="-342900" algn="l" defTabSz="914400" rtl="0" eaLnBrk="1" latinLnBrk="0" hangingPunct="1">
              <a:spcBef>
                <a:spcPts val="300"/>
              </a:spcBef>
              <a:spcAft>
                <a:spcPts val="600"/>
              </a:spcAft>
              <a:buFont typeface="Wingdings" panose="05000000000000000000" pitchFamily="2" charset="2"/>
              <a:buChar char="Ø"/>
              <a:defRPr lang="en-US" sz="2000" kern="1200" dirty="0" smtClean="0">
                <a:solidFill>
                  <a:srgbClr val="002060"/>
                </a:solidFill>
                <a:latin typeface="Calibri" panose="020F0502020204030204" pitchFamily="34" charset="0"/>
                <a:ea typeface="+mn-ea"/>
                <a:cs typeface="+mn-cs"/>
              </a:defRPr>
            </a:lvl1pPr>
            <a:lvl2pPr marL="742950" indent="-285750" algn="l" defTabSz="914400" rtl="0" eaLnBrk="1" latinLnBrk="0" hangingPunct="1">
              <a:spcBef>
                <a:spcPts val="0"/>
              </a:spcBef>
              <a:spcAft>
                <a:spcPts val="600"/>
              </a:spcAft>
              <a:buFont typeface="Wingdings" panose="05000000000000000000" pitchFamily="2" charset="2"/>
              <a:buChar char="§"/>
              <a:defRPr lang="en-US" sz="1800" kern="1200" dirty="0" smtClean="0">
                <a:solidFill>
                  <a:schemeClr val="tx1">
                    <a:lumMod val="65000"/>
                    <a:lumOff val="35000"/>
                  </a:schemeClr>
                </a:solidFill>
                <a:latin typeface="Calibri" panose="020F0502020204030204" pitchFamily="34" charset="0"/>
                <a:ea typeface="+mn-ea"/>
                <a:cs typeface="+mn-cs"/>
              </a:defRPr>
            </a:lvl2pPr>
            <a:lvl3pPr marL="1143000" indent="-228600" algn="l" defTabSz="914400" rtl="0" eaLnBrk="1" latinLnBrk="0" hangingPunct="1">
              <a:spcBef>
                <a:spcPct val="20000"/>
              </a:spcBef>
              <a:defRPr lang="en-US" sz="1600" kern="1200" dirty="0">
                <a:solidFill>
                  <a:srgbClr val="00B0F0"/>
                </a:solidFill>
                <a:latin typeface="Calibri" panose="020F0502020204030204" pitchFamily="34" charset="0"/>
                <a:ea typeface="+mn-ea"/>
                <a:cs typeface="+mn-cs"/>
              </a:defRPr>
            </a:lvl3pPr>
            <a:lvl4pPr algn="l" defTabSz="914400" rtl="0" eaLnBrk="1" latinLnBrk="0" hangingPunct="1">
              <a:spcBef>
                <a:spcPct val="20000"/>
              </a:spcBef>
              <a:defRPr lang="en-US" sz="1200" kern="1200" dirty="0" smtClean="0">
                <a:solidFill>
                  <a:schemeClr val="accent5">
                    <a:lumMod val="60000"/>
                    <a:lumOff val="40000"/>
                  </a:schemeClr>
                </a:solidFill>
                <a:latin typeface="+mn-lt"/>
                <a:ea typeface="+mn-ea"/>
                <a:cs typeface="+mn-cs"/>
              </a:defRPr>
            </a:lvl4pPr>
            <a:lvl5pPr algn="l" defTabSz="914400" rtl="0" eaLnBrk="1" latinLnBrk="0" hangingPunct="1">
              <a:spcBef>
                <a:spcPct val="20000"/>
              </a:spcBef>
              <a:defRPr lang="en-US" sz="1100" kern="1200" dirty="0">
                <a:solidFill>
                  <a:schemeClr val="bg1">
                    <a:lumMod val="50000"/>
                  </a:schemeClr>
                </a:solidFill>
                <a:latin typeface="+mn-lt"/>
                <a:ea typeface="+mn-ea"/>
                <a:cs typeface="+mn-cs"/>
              </a:defRPr>
            </a:lvl5pPr>
          </a:lstStyle>
          <a:p>
            <a:pPr lvl="0"/>
            <a:r>
              <a:rPr lang="en-US"/>
              <a:t>Click to edit Master text styles</a:t>
            </a:r>
          </a:p>
          <a:p>
            <a:pPr lvl="1"/>
            <a:r>
              <a:rPr lang="en-US"/>
              <a:t>Second level</a:t>
            </a:r>
          </a:p>
          <a:p>
            <a:pPr marL="1143000" lvl="2" indent="-228600" algn="l" defTabSz="914400" rtl="0" eaLnBrk="1" latinLnBrk="0" hangingPunct="1">
              <a:spcBef>
                <a:spcPts val="0"/>
              </a:spcBef>
              <a:spcAft>
                <a:spcPts val="600"/>
              </a:spcAft>
              <a:buFont typeface="Arial" pitchFamily="34" charset="0"/>
              <a:buChar char="•"/>
            </a:pPr>
            <a:r>
              <a:rPr lang="en-US"/>
              <a:t>Third level</a:t>
            </a:r>
          </a:p>
        </p:txBody>
      </p:sp>
      <p:sp>
        <p:nvSpPr>
          <p:cNvPr id="6" name="Content Placeholder 2"/>
          <p:cNvSpPr>
            <a:spLocks noGrp="1"/>
          </p:cNvSpPr>
          <p:nvPr>
            <p:ph sz="quarter" idx="16"/>
          </p:nvPr>
        </p:nvSpPr>
        <p:spPr>
          <a:xfrm>
            <a:off x="6096000" y="1154668"/>
            <a:ext cx="5686368" cy="2502932"/>
          </a:xfrm>
          <a:prstGeom prst="rect">
            <a:avLst/>
          </a:prstGeom>
        </p:spPr>
        <p:txBody>
          <a:bodyPr/>
          <a:lstStyle>
            <a:lvl1pPr marL="342900" indent="-342900" algn="l" defTabSz="914400" rtl="0" eaLnBrk="1" latinLnBrk="0" hangingPunct="1">
              <a:spcBef>
                <a:spcPts val="300"/>
              </a:spcBef>
              <a:spcAft>
                <a:spcPts val="600"/>
              </a:spcAft>
              <a:buFont typeface="Wingdings" panose="05000000000000000000" pitchFamily="2" charset="2"/>
              <a:buChar char="Ø"/>
              <a:defRPr lang="en-US" sz="2000" kern="1200" dirty="0" smtClean="0">
                <a:solidFill>
                  <a:srgbClr val="002060"/>
                </a:solidFill>
                <a:latin typeface="Calibri" panose="020F0502020204030204" pitchFamily="34" charset="0"/>
                <a:ea typeface="+mn-ea"/>
                <a:cs typeface="+mn-cs"/>
              </a:defRPr>
            </a:lvl1pPr>
            <a:lvl2pPr marL="742950" indent="-285750" algn="l" defTabSz="914400" rtl="0" eaLnBrk="1" latinLnBrk="0" hangingPunct="1">
              <a:spcBef>
                <a:spcPts val="0"/>
              </a:spcBef>
              <a:spcAft>
                <a:spcPts val="600"/>
              </a:spcAft>
              <a:buFont typeface="Wingdings" panose="05000000000000000000" pitchFamily="2" charset="2"/>
              <a:buChar char="§"/>
              <a:defRPr lang="en-US" sz="1800" kern="1200" dirty="0" smtClean="0">
                <a:solidFill>
                  <a:schemeClr val="tx1">
                    <a:lumMod val="65000"/>
                    <a:lumOff val="35000"/>
                  </a:schemeClr>
                </a:solidFill>
                <a:latin typeface="Calibri" panose="020F0502020204030204" pitchFamily="34" charset="0"/>
                <a:ea typeface="+mn-ea"/>
                <a:cs typeface="+mn-cs"/>
              </a:defRPr>
            </a:lvl2pPr>
            <a:lvl3pPr marL="1143000" indent="-228600" algn="l" defTabSz="914400" rtl="0" eaLnBrk="1" latinLnBrk="0" hangingPunct="1">
              <a:spcBef>
                <a:spcPct val="20000"/>
              </a:spcBef>
              <a:defRPr lang="en-US" sz="1600" kern="1200" dirty="0">
                <a:solidFill>
                  <a:srgbClr val="00B0F0"/>
                </a:solidFill>
                <a:latin typeface="Calibri" panose="020F0502020204030204" pitchFamily="34" charset="0"/>
                <a:ea typeface="+mn-ea"/>
                <a:cs typeface="+mn-cs"/>
              </a:defRPr>
            </a:lvl3pPr>
            <a:lvl4pPr algn="l" defTabSz="914400" rtl="0" eaLnBrk="1" latinLnBrk="0" hangingPunct="1">
              <a:spcBef>
                <a:spcPct val="20000"/>
              </a:spcBef>
              <a:defRPr lang="en-US" sz="1200" kern="1200" dirty="0" smtClean="0">
                <a:solidFill>
                  <a:schemeClr val="accent5">
                    <a:lumMod val="60000"/>
                    <a:lumOff val="40000"/>
                  </a:schemeClr>
                </a:solidFill>
                <a:latin typeface="+mn-lt"/>
                <a:ea typeface="+mn-ea"/>
                <a:cs typeface="+mn-cs"/>
              </a:defRPr>
            </a:lvl4pPr>
            <a:lvl5pPr algn="l" defTabSz="914400" rtl="0" eaLnBrk="1" latinLnBrk="0" hangingPunct="1">
              <a:spcBef>
                <a:spcPct val="20000"/>
              </a:spcBef>
              <a:defRPr lang="en-US" sz="1100" kern="1200" dirty="0">
                <a:solidFill>
                  <a:schemeClr val="bg1">
                    <a:lumMod val="50000"/>
                  </a:schemeClr>
                </a:solidFill>
                <a:latin typeface="+mn-lt"/>
                <a:ea typeface="+mn-ea"/>
                <a:cs typeface="+mn-cs"/>
              </a:defRPr>
            </a:lvl5pPr>
          </a:lstStyle>
          <a:p>
            <a:pPr lvl="0"/>
            <a:r>
              <a:rPr lang="en-US"/>
              <a:t>Click to edit Master text styles</a:t>
            </a:r>
          </a:p>
          <a:p>
            <a:pPr lvl="1"/>
            <a:r>
              <a:rPr lang="en-US"/>
              <a:t>Second level</a:t>
            </a:r>
          </a:p>
          <a:p>
            <a:pPr marL="1143000" lvl="2" indent="-228600" algn="l" defTabSz="914400" rtl="0" eaLnBrk="1" latinLnBrk="0" hangingPunct="1">
              <a:spcBef>
                <a:spcPts val="0"/>
              </a:spcBef>
              <a:spcAft>
                <a:spcPts val="600"/>
              </a:spcAft>
              <a:buFont typeface="Arial" pitchFamily="34" charset="0"/>
              <a:buChar char="•"/>
            </a:pPr>
            <a:r>
              <a:rPr lang="en-US"/>
              <a:t>Third level</a:t>
            </a:r>
          </a:p>
        </p:txBody>
      </p:sp>
      <p:sp>
        <p:nvSpPr>
          <p:cNvPr id="15" name="Content Placeholder 1"/>
          <p:cNvSpPr>
            <a:spLocks noGrp="1"/>
          </p:cNvSpPr>
          <p:nvPr>
            <p:ph sz="quarter" idx="15"/>
          </p:nvPr>
        </p:nvSpPr>
        <p:spPr>
          <a:xfrm>
            <a:off x="406400" y="1154668"/>
            <a:ext cx="5537200" cy="5169932"/>
          </a:xfrm>
          <a:prstGeom prst="rect">
            <a:avLst/>
          </a:prstGeom>
        </p:spPr>
        <p:txBody>
          <a:bodyPr/>
          <a:lstStyle>
            <a:lvl1pPr marL="342900" indent="-342900">
              <a:spcBef>
                <a:spcPts val="300"/>
              </a:spcBef>
              <a:spcAft>
                <a:spcPts val="600"/>
              </a:spcAft>
              <a:buFont typeface="Wingdings" panose="05000000000000000000" pitchFamily="2" charset="2"/>
              <a:buChar char="Ø"/>
              <a:defRPr sz="2400">
                <a:solidFill>
                  <a:srgbClr val="002060"/>
                </a:solidFill>
                <a:latin typeface="Calibri" panose="020F0502020204030204" pitchFamily="34" charset="0"/>
              </a:defRPr>
            </a:lvl1pPr>
            <a:lvl2pPr marL="742950" indent="-285750">
              <a:spcBef>
                <a:spcPts val="0"/>
              </a:spcBef>
              <a:spcAft>
                <a:spcPts val="600"/>
              </a:spcAft>
              <a:buFont typeface="Wingdings" panose="05000000000000000000" pitchFamily="2" charset="2"/>
              <a:buChar char="§"/>
              <a:defRPr sz="2000">
                <a:solidFill>
                  <a:schemeClr val="tx1">
                    <a:lumMod val="65000"/>
                    <a:lumOff val="35000"/>
                  </a:schemeClr>
                </a:solidFill>
                <a:latin typeface="Calibri" panose="020F0502020204030204" pitchFamily="34" charset="0"/>
              </a:defRPr>
            </a:lvl2pPr>
            <a:lvl3pPr>
              <a:spcBef>
                <a:spcPts val="0"/>
              </a:spcBef>
              <a:spcAft>
                <a:spcPts val="600"/>
              </a:spcAft>
              <a:defRPr sz="1800">
                <a:solidFill>
                  <a:srgbClr val="00B0F0"/>
                </a:solidFill>
                <a:latin typeface="Calibri" panose="020F0502020204030204" pitchFamily="34" charset="0"/>
              </a:defRPr>
            </a:lvl3pPr>
            <a:lvl4pPr>
              <a:spcBef>
                <a:spcPts val="0"/>
              </a:spcBef>
              <a:spcAft>
                <a:spcPts val="600"/>
              </a:spcAft>
              <a:defRPr sz="1600">
                <a:solidFill>
                  <a:srgbClr val="FFC000"/>
                </a:solidFill>
                <a:latin typeface="Calibri" panose="020F0502020204030204" pitchFamily="34" charset="0"/>
              </a:defRPr>
            </a:lvl4pPr>
            <a:lvl5pPr>
              <a:spcBef>
                <a:spcPts val="0"/>
              </a:spcBef>
              <a:spcAft>
                <a:spcPts val="600"/>
              </a:spcAft>
              <a:defRPr sz="1400">
                <a:solidFill>
                  <a:schemeClr val="accent3">
                    <a:lumMod val="50000"/>
                  </a:schemeClr>
                </a:solidFill>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hasCustomPrompt="1"/>
          </p:nvPr>
        </p:nvSpPr>
        <p:spPr>
          <a:xfrm>
            <a:off x="406400" y="228600"/>
            <a:ext cx="9499600" cy="685894"/>
          </a:xfrm>
          <a:prstGeom prst="rect">
            <a:avLst/>
          </a:prstGeom>
        </p:spPr>
        <p:txBody>
          <a:bodyPr>
            <a:noAutofit/>
          </a:bodyPr>
          <a:lstStyle>
            <a:lvl1pPr>
              <a:defRPr sz="3600" baseline="0">
                <a:solidFill>
                  <a:srgbClr val="002060"/>
                </a:solidFill>
                <a:latin typeface="Calibri" pitchFamily="34" charset="0"/>
                <a:cs typeface="Calibri" pitchFamily="34" charset="0"/>
              </a:defRPr>
            </a:lvl1pPr>
          </a:lstStyle>
          <a:p>
            <a:r>
              <a:rPr lang="en-US"/>
              <a:t>Page with 1 left and 2 right contents</a:t>
            </a:r>
          </a:p>
        </p:txBody>
      </p:sp>
      <p:sp>
        <p:nvSpPr>
          <p:cNvPr id="12" name="mass.gov info">
            <a:extLst>
              <a:ext uri="{FF2B5EF4-FFF2-40B4-BE49-F238E27FC236}">
                <a16:creationId xmlns:a16="http://schemas.microsoft.com/office/drawing/2014/main" id="{A4C30BC5-B4DC-4984-AC1F-B10EA674B04F}"/>
              </a:ext>
            </a:extLst>
          </p:cNvPr>
          <p:cNvSpPr txBox="1"/>
          <p:nvPr userDrawn="1"/>
        </p:nvSpPr>
        <p:spPr>
          <a:xfrm>
            <a:off x="554413" y="6444733"/>
            <a:ext cx="11535988" cy="369332"/>
          </a:xfrm>
          <a:prstGeom prst="rect">
            <a:avLst/>
          </a:prstGeom>
          <a:noFill/>
        </p:spPr>
        <p:txBody>
          <a:bodyPr wrap="square" rtlCol="0">
            <a:spAutoFit/>
          </a:bodyPr>
          <a:lstStyle/>
          <a:p>
            <a:pPr algn="l"/>
            <a:r>
              <a:rPr lang="en-US" sz="1800">
                <a:solidFill>
                  <a:schemeClr val="bg1"/>
                </a:solidFill>
                <a:latin typeface="Calibri" panose="020F0502020204030204" pitchFamily="34" charset="0"/>
              </a:rPr>
              <a:t>@</a:t>
            </a:r>
            <a:r>
              <a:rPr lang="en-US" sz="1800" err="1">
                <a:solidFill>
                  <a:schemeClr val="bg1"/>
                </a:solidFill>
                <a:latin typeface="Calibri" panose="020F0502020204030204" pitchFamily="34" charset="0"/>
              </a:rPr>
              <a:t>Mass_OSD</a:t>
            </a:r>
            <a:r>
              <a:rPr lang="en-US" sz="1800">
                <a:solidFill>
                  <a:schemeClr val="bg1"/>
                </a:solidFill>
                <a:latin typeface="Calibri" panose="020F0502020204030204" pitchFamily="34" charset="0"/>
              </a:rPr>
              <a:t>						</a:t>
            </a:r>
            <a:r>
              <a:rPr lang="en-US" sz="1800" baseline="0">
                <a:solidFill>
                  <a:schemeClr val="bg1"/>
                </a:solidFill>
                <a:latin typeface="Calibri" panose="020F0502020204030204" pitchFamily="34" charset="0"/>
              </a:rPr>
              <a:t>              			                 </a:t>
            </a:r>
            <a:r>
              <a:rPr lang="en-US" sz="1800">
                <a:solidFill>
                  <a:schemeClr val="bg1"/>
                </a:solidFill>
                <a:latin typeface="Calibri" panose="020F0502020204030204" pitchFamily="34" charset="0"/>
              </a:rPr>
              <a:t>mass.gov/</a:t>
            </a:r>
            <a:r>
              <a:rPr lang="en-US" sz="1800" err="1">
                <a:solidFill>
                  <a:schemeClr val="bg1"/>
                </a:solidFill>
                <a:latin typeface="Calibri" panose="020F0502020204030204" pitchFamily="34" charset="0"/>
              </a:rPr>
              <a:t>osd</a:t>
            </a:r>
            <a:endParaRPr lang="en-US" sz="1800">
              <a:solidFill>
                <a:schemeClr val="bg1"/>
              </a:solidFill>
              <a:latin typeface="Calibri" panose="020F0502020204030204" pitchFamily="34" charset="0"/>
            </a:endParaRPr>
          </a:p>
        </p:txBody>
      </p:sp>
      <p:pic>
        <p:nvPicPr>
          <p:cNvPr id="13" name="OSD Logo">
            <a:extLst>
              <a:ext uri="{FF2B5EF4-FFF2-40B4-BE49-F238E27FC236}">
                <a16:creationId xmlns:a16="http://schemas.microsoft.com/office/drawing/2014/main" id="{A69E632B-9EFB-4974-B5F1-89FC5EF1E5ED}"/>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9934355" y="228600"/>
            <a:ext cx="1876645" cy="685894"/>
          </a:xfrm>
          <a:prstGeom prst="rect">
            <a:avLst/>
          </a:prstGeom>
        </p:spPr>
      </p:pic>
    </p:spTree>
    <p:extLst>
      <p:ext uri="{BB962C8B-B14F-4D97-AF65-F5344CB8AC3E}">
        <p14:creationId xmlns:p14="http://schemas.microsoft.com/office/powerpoint/2010/main" val="23328361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8_Page with Two Left-One Right Columns">
    <p:spTree>
      <p:nvGrpSpPr>
        <p:cNvPr id="1" name=""/>
        <p:cNvGrpSpPr/>
        <p:nvPr/>
      </p:nvGrpSpPr>
      <p:grpSpPr>
        <a:xfrm>
          <a:off x="0" y="0"/>
          <a:ext cx="0" cy="0"/>
          <a:chOff x="0" y="0"/>
          <a:chExt cx="0" cy="0"/>
        </a:xfrm>
      </p:grpSpPr>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34" y="6412468"/>
            <a:ext cx="1222586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Twitter Pic"/>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46265" y="6466819"/>
            <a:ext cx="433547" cy="325160"/>
          </a:xfrm>
          <a:prstGeom prst="rect">
            <a:avLst/>
          </a:prstGeom>
        </p:spPr>
      </p:pic>
      <p:sp>
        <p:nvSpPr>
          <p:cNvPr id="23" name="Slide Number"/>
          <p:cNvSpPr txBox="1"/>
          <p:nvPr/>
        </p:nvSpPr>
        <p:spPr>
          <a:xfrm>
            <a:off x="5791200" y="6412468"/>
            <a:ext cx="609600" cy="369332"/>
          </a:xfrm>
          <a:prstGeom prst="rect">
            <a:avLst/>
          </a:prstGeom>
          <a:noFill/>
        </p:spPr>
        <p:txBody>
          <a:bodyPr wrap="square" rtlCol="0">
            <a:spAutoFit/>
          </a:bodyPr>
          <a:lstStyle/>
          <a:p>
            <a:pPr algn="ctr"/>
            <a:fld id="{A4987234-C28F-43E1-9462-87890459B476}" type="slidenum">
              <a:rPr lang="en-US" sz="1800" smtClean="0">
                <a:solidFill>
                  <a:schemeClr val="bg1"/>
                </a:solidFill>
                <a:latin typeface="Calibri" panose="020F0502020204030204" pitchFamily="34" charset="0"/>
              </a:rPr>
              <a:pPr algn="ctr"/>
              <a:t>‹#›</a:t>
            </a:fld>
            <a:endParaRPr lang="en-US" sz="1800">
              <a:solidFill>
                <a:schemeClr val="bg1"/>
              </a:solidFill>
              <a:latin typeface="Calibri" panose="020F0502020204030204" pitchFamily="34" charset="0"/>
            </a:endParaRPr>
          </a:p>
        </p:txBody>
      </p:sp>
      <p:sp>
        <p:nvSpPr>
          <p:cNvPr id="15" name="Content Placeholder 3"/>
          <p:cNvSpPr>
            <a:spLocks noGrp="1"/>
          </p:cNvSpPr>
          <p:nvPr>
            <p:ph sz="quarter" idx="15"/>
          </p:nvPr>
        </p:nvSpPr>
        <p:spPr>
          <a:xfrm>
            <a:off x="6172200" y="1154668"/>
            <a:ext cx="5613400" cy="5169932"/>
          </a:xfrm>
          <a:prstGeom prst="rect">
            <a:avLst/>
          </a:prstGeom>
        </p:spPr>
        <p:txBody>
          <a:bodyPr/>
          <a:lstStyle>
            <a:lvl1pPr marL="342900" indent="-342900">
              <a:spcBef>
                <a:spcPts val="300"/>
              </a:spcBef>
              <a:spcAft>
                <a:spcPts val="600"/>
              </a:spcAft>
              <a:buFont typeface="Wingdings" panose="05000000000000000000" pitchFamily="2" charset="2"/>
              <a:buChar char="Ø"/>
              <a:defRPr sz="2400">
                <a:solidFill>
                  <a:srgbClr val="002060"/>
                </a:solidFill>
                <a:latin typeface="Calibri" panose="020F0502020204030204" pitchFamily="34" charset="0"/>
              </a:defRPr>
            </a:lvl1pPr>
            <a:lvl2pPr marL="742950" indent="-285750">
              <a:spcBef>
                <a:spcPts val="0"/>
              </a:spcBef>
              <a:spcAft>
                <a:spcPts val="600"/>
              </a:spcAft>
              <a:buFont typeface="Wingdings" panose="05000000000000000000" pitchFamily="2" charset="2"/>
              <a:buChar char="§"/>
              <a:defRPr sz="2000">
                <a:solidFill>
                  <a:schemeClr val="tx1">
                    <a:lumMod val="65000"/>
                    <a:lumOff val="35000"/>
                  </a:schemeClr>
                </a:solidFill>
                <a:latin typeface="Calibri" panose="020F0502020204030204" pitchFamily="34" charset="0"/>
              </a:defRPr>
            </a:lvl2pPr>
            <a:lvl3pPr>
              <a:spcBef>
                <a:spcPts val="0"/>
              </a:spcBef>
              <a:spcAft>
                <a:spcPts val="600"/>
              </a:spcAft>
              <a:defRPr sz="1800">
                <a:solidFill>
                  <a:srgbClr val="00B0F0"/>
                </a:solidFill>
                <a:latin typeface="Calibri" panose="020F0502020204030204" pitchFamily="34" charset="0"/>
              </a:defRPr>
            </a:lvl3pPr>
            <a:lvl4pPr>
              <a:spcBef>
                <a:spcPts val="0"/>
              </a:spcBef>
              <a:spcAft>
                <a:spcPts val="600"/>
              </a:spcAft>
              <a:defRPr sz="1600">
                <a:solidFill>
                  <a:srgbClr val="FFC000"/>
                </a:solidFill>
                <a:latin typeface="Calibri" panose="020F0502020204030204" pitchFamily="34" charset="0"/>
              </a:defRPr>
            </a:lvl4pPr>
            <a:lvl5pPr>
              <a:spcBef>
                <a:spcPts val="0"/>
              </a:spcBef>
              <a:spcAft>
                <a:spcPts val="600"/>
              </a:spcAft>
              <a:defRPr sz="1400">
                <a:solidFill>
                  <a:schemeClr val="accent3">
                    <a:lumMod val="50000"/>
                  </a:schemeClr>
                </a:solidFill>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2"/>
          <p:cNvSpPr>
            <a:spLocks noGrp="1"/>
          </p:cNvSpPr>
          <p:nvPr>
            <p:ph sz="quarter" idx="18"/>
          </p:nvPr>
        </p:nvSpPr>
        <p:spPr>
          <a:xfrm>
            <a:off x="436019" y="3739634"/>
            <a:ext cx="5583781" cy="2579132"/>
          </a:xfrm>
          <a:prstGeom prst="rect">
            <a:avLst/>
          </a:prstGeom>
        </p:spPr>
        <p:txBody>
          <a:bodyPr/>
          <a:lstStyle>
            <a:lvl1pPr marL="342900" indent="-342900" algn="l" defTabSz="914400" rtl="0" eaLnBrk="1" latinLnBrk="0" hangingPunct="1">
              <a:spcBef>
                <a:spcPts val="300"/>
              </a:spcBef>
              <a:spcAft>
                <a:spcPts val="600"/>
              </a:spcAft>
              <a:buFont typeface="Wingdings" panose="05000000000000000000" pitchFamily="2" charset="2"/>
              <a:buChar char="Ø"/>
              <a:defRPr lang="en-US" sz="2000" kern="1200" dirty="0" smtClean="0">
                <a:solidFill>
                  <a:srgbClr val="002060"/>
                </a:solidFill>
                <a:latin typeface="Calibri" panose="020F0502020204030204" pitchFamily="34" charset="0"/>
                <a:ea typeface="+mn-ea"/>
                <a:cs typeface="+mn-cs"/>
              </a:defRPr>
            </a:lvl1pPr>
            <a:lvl2pPr marL="742950" indent="-285750" algn="l" defTabSz="914400" rtl="0" eaLnBrk="1" latinLnBrk="0" hangingPunct="1">
              <a:spcBef>
                <a:spcPts val="0"/>
              </a:spcBef>
              <a:spcAft>
                <a:spcPts val="600"/>
              </a:spcAft>
              <a:buFont typeface="Wingdings" panose="05000000000000000000" pitchFamily="2" charset="2"/>
              <a:buChar char="§"/>
              <a:defRPr lang="en-US" sz="1800" kern="1200" dirty="0" smtClean="0">
                <a:solidFill>
                  <a:schemeClr val="tx1">
                    <a:lumMod val="65000"/>
                    <a:lumOff val="35000"/>
                  </a:schemeClr>
                </a:solidFill>
                <a:latin typeface="Calibri" panose="020F0502020204030204" pitchFamily="34" charset="0"/>
                <a:ea typeface="+mn-ea"/>
                <a:cs typeface="+mn-cs"/>
              </a:defRPr>
            </a:lvl2pPr>
            <a:lvl3pPr marL="1143000" indent="-228600" algn="l" defTabSz="914400" rtl="0" eaLnBrk="1" latinLnBrk="0" hangingPunct="1">
              <a:spcBef>
                <a:spcPct val="20000"/>
              </a:spcBef>
              <a:defRPr lang="en-US" sz="1600" kern="1200" dirty="0">
                <a:solidFill>
                  <a:srgbClr val="00B0F0"/>
                </a:solidFill>
                <a:latin typeface="Calibri" panose="020F0502020204030204" pitchFamily="34" charset="0"/>
                <a:ea typeface="+mn-ea"/>
                <a:cs typeface="+mn-cs"/>
              </a:defRPr>
            </a:lvl3pPr>
            <a:lvl4pPr algn="l" defTabSz="914400" rtl="0" eaLnBrk="1" latinLnBrk="0" hangingPunct="1">
              <a:spcBef>
                <a:spcPct val="20000"/>
              </a:spcBef>
              <a:defRPr lang="en-US" sz="1200" kern="1200" dirty="0" smtClean="0">
                <a:solidFill>
                  <a:schemeClr val="accent5">
                    <a:lumMod val="60000"/>
                    <a:lumOff val="40000"/>
                  </a:schemeClr>
                </a:solidFill>
                <a:latin typeface="+mn-lt"/>
                <a:ea typeface="+mn-ea"/>
                <a:cs typeface="+mn-cs"/>
              </a:defRPr>
            </a:lvl4pPr>
            <a:lvl5pPr algn="l" defTabSz="914400" rtl="0" eaLnBrk="1" latinLnBrk="0" hangingPunct="1">
              <a:spcBef>
                <a:spcPct val="20000"/>
              </a:spcBef>
              <a:defRPr lang="en-US" sz="1100" kern="1200" dirty="0">
                <a:solidFill>
                  <a:schemeClr val="bg1">
                    <a:lumMod val="50000"/>
                  </a:schemeClr>
                </a:solidFill>
                <a:latin typeface="+mn-lt"/>
                <a:ea typeface="+mn-ea"/>
                <a:cs typeface="+mn-cs"/>
              </a:defRPr>
            </a:lvl5pPr>
          </a:lstStyle>
          <a:p>
            <a:pPr lvl="0"/>
            <a:r>
              <a:rPr lang="en-US"/>
              <a:t>Click to edit Master text styles</a:t>
            </a:r>
          </a:p>
          <a:p>
            <a:pPr lvl="1"/>
            <a:r>
              <a:rPr lang="en-US"/>
              <a:t>Second level</a:t>
            </a:r>
          </a:p>
          <a:p>
            <a:pPr marL="1143000" lvl="2" indent="-228600" algn="l" defTabSz="914400" rtl="0" eaLnBrk="1" latinLnBrk="0" hangingPunct="1">
              <a:spcBef>
                <a:spcPts val="0"/>
              </a:spcBef>
              <a:spcAft>
                <a:spcPts val="600"/>
              </a:spcAft>
              <a:buFont typeface="Arial" pitchFamily="34" charset="0"/>
              <a:buChar char="•"/>
            </a:pPr>
            <a:r>
              <a:rPr lang="en-US"/>
              <a:t>Third level</a:t>
            </a:r>
          </a:p>
        </p:txBody>
      </p:sp>
      <p:sp>
        <p:nvSpPr>
          <p:cNvPr id="6" name="Content Placeholder 1"/>
          <p:cNvSpPr>
            <a:spLocks noGrp="1"/>
          </p:cNvSpPr>
          <p:nvPr>
            <p:ph sz="quarter" idx="16"/>
          </p:nvPr>
        </p:nvSpPr>
        <p:spPr>
          <a:xfrm>
            <a:off x="430417" y="1154668"/>
            <a:ext cx="5589384" cy="2502932"/>
          </a:xfrm>
          <a:prstGeom prst="rect">
            <a:avLst/>
          </a:prstGeom>
        </p:spPr>
        <p:txBody>
          <a:bodyPr/>
          <a:lstStyle>
            <a:lvl1pPr marL="342900" indent="-342900" algn="l" defTabSz="914400" rtl="0" eaLnBrk="1" latinLnBrk="0" hangingPunct="1">
              <a:spcBef>
                <a:spcPts val="300"/>
              </a:spcBef>
              <a:spcAft>
                <a:spcPts val="600"/>
              </a:spcAft>
              <a:buFont typeface="Wingdings" panose="05000000000000000000" pitchFamily="2" charset="2"/>
              <a:buChar char="Ø"/>
              <a:defRPr lang="en-US" sz="2000" kern="1200" dirty="0" smtClean="0">
                <a:solidFill>
                  <a:srgbClr val="002060"/>
                </a:solidFill>
                <a:latin typeface="Calibri" panose="020F0502020204030204" pitchFamily="34" charset="0"/>
                <a:ea typeface="+mn-ea"/>
                <a:cs typeface="+mn-cs"/>
              </a:defRPr>
            </a:lvl1pPr>
            <a:lvl2pPr marL="742950" indent="-285750" algn="l" defTabSz="914400" rtl="0" eaLnBrk="1" latinLnBrk="0" hangingPunct="1">
              <a:spcBef>
                <a:spcPts val="0"/>
              </a:spcBef>
              <a:spcAft>
                <a:spcPts val="600"/>
              </a:spcAft>
              <a:buFont typeface="Wingdings" panose="05000000000000000000" pitchFamily="2" charset="2"/>
              <a:buChar char="§"/>
              <a:defRPr lang="en-US" sz="1800" kern="1200" dirty="0" smtClean="0">
                <a:solidFill>
                  <a:schemeClr val="tx1">
                    <a:lumMod val="65000"/>
                    <a:lumOff val="35000"/>
                  </a:schemeClr>
                </a:solidFill>
                <a:latin typeface="Calibri" panose="020F0502020204030204" pitchFamily="34" charset="0"/>
                <a:ea typeface="+mn-ea"/>
                <a:cs typeface="+mn-cs"/>
              </a:defRPr>
            </a:lvl2pPr>
            <a:lvl3pPr marL="1143000" indent="-228600" algn="l" defTabSz="914400" rtl="0" eaLnBrk="1" latinLnBrk="0" hangingPunct="1">
              <a:spcBef>
                <a:spcPct val="20000"/>
              </a:spcBef>
              <a:defRPr lang="en-US" sz="1600" kern="1200" dirty="0">
                <a:solidFill>
                  <a:srgbClr val="00B0F0"/>
                </a:solidFill>
                <a:latin typeface="Calibri" panose="020F0502020204030204" pitchFamily="34" charset="0"/>
                <a:ea typeface="+mn-ea"/>
                <a:cs typeface="+mn-cs"/>
              </a:defRPr>
            </a:lvl3pPr>
            <a:lvl4pPr algn="l" defTabSz="914400" rtl="0" eaLnBrk="1" latinLnBrk="0" hangingPunct="1">
              <a:spcBef>
                <a:spcPct val="20000"/>
              </a:spcBef>
              <a:defRPr lang="en-US" sz="1200" kern="1200" dirty="0" smtClean="0">
                <a:solidFill>
                  <a:schemeClr val="accent5">
                    <a:lumMod val="60000"/>
                    <a:lumOff val="40000"/>
                  </a:schemeClr>
                </a:solidFill>
                <a:latin typeface="+mn-lt"/>
                <a:ea typeface="+mn-ea"/>
                <a:cs typeface="+mn-cs"/>
              </a:defRPr>
            </a:lvl4pPr>
            <a:lvl5pPr algn="l" defTabSz="914400" rtl="0" eaLnBrk="1" latinLnBrk="0" hangingPunct="1">
              <a:spcBef>
                <a:spcPct val="20000"/>
              </a:spcBef>
              <a:defRPr lang="en-US" sz="1100" kern="1200" dirty="0">
                <a:solidFill>
                  <a:schemeClr val="bg1">
                    <a:lumMod val="50000"/>
                  </a:schemeClr>
                </a:solidFill>
                <a:latin typeface="+mn-lt"/>
                <a:ea typeface="+mn-ea"/>
                <a:cs typeface="+mn-cs"/>
              </a:defRPr>
            </a:lvl5pPr>
          </a:lstStyle>
          <a:p>
            <a:pPr lvl="0"/>
            <a:r>
              <a:rPr lang="en-US"/>
              <a:t>Click to edit Master text styles</a:t>
            </a:r>
          </a:p>
          <a:p>
            <a:pPr lvl="1"/>
            <a:r>
              <a:rPr lang="en-US"/>
              <a:t>Second level</a:t>
            </a:r>
          </a:p>
          <a:p>
            <a:pPr marL="1143000" lvl="2" indent="-228600" algn="l" defTabSz="914400" rtl="0" eaLnBrk="1" latinLnBrk="0" hangingPunct="1">
              <a:spcBef>
                <a:spcPts val="0"/>
              </a:spcBef>
              <a:spcAft>
                <a:spcPts val="600"/>
              </a:spcAft>
              <a:buFont typeface="Arial" pitchFamily="34" charset="0"/>
              <a:buChar char="•"/>
            </a:pPr>
            <a:r>
              <a:rPr lang="en-US"/>
              <a:t>Third level</a:t>
            </a:r>
          </a:p>
        </p:txBody>
      </p:sp>
      <p:sp>
        <p:nvSpPr>
          <p:cNvPr id="8" name="Title 1"/>
          <p:cNvSpPr>
            <a:spLocks noGrp="1"/>
          </p:cNvSpPr>
          <p:nvPr>
            <p:ph type="title" hasCustomPrompt="1"/>
          </p:nvPr>
        </p:nvSpPr>
        <p:spPr>
          <a:xfrm>
            <a:off x="406400" y="228600"/>
            <a:ext cx="9499600" cy="685894"/>
          </a:xfrm>
          <a:prstGeom prst="rect">
            <a:avLst/>
          </a:prstGeom>
        </p:spPr>
        <p:txBody>
          <a:bodyPr>
            <a:normAutofit/>
          </a:bodyPr>
          <a:lstStyle>
            <a:lvl1pPr>
              <a:defRPr sz="3600" baseline="0">
                <a:solidFill>
                  <a:srgbClr val="002060"/>
                </a:solidFill>
                <a:latin typeface="Calibri" pitchFamily="34" charset="0"/>
                <a:cs typeface="Calibri" pitchFamily="34" charset="0"/>
              </a:defRPr>
            </a:lvl1pPr>
          </a:lstStyle>
          <a:p>
            <a:r>
              <a:rPr lang="en-US"/>
              <a:t>Page with 2 left and 1 right contents</a:t>
            </a:r>
          </a:p>
        </p:txBody>
      </p:sp>
      <p:sp>
        <p:nvSpPr>
          <p:cNvPr id="12" name="mass.gov info">
            <a:extLst>
              <a:ext uri="{FF2B5EF4-FFF2-40B4-BE49-F238E27FC236}">
                <a16:creationId xmlns:a16="http://schemas.microsoft.com/office/drawing/2014/main" id="{58F2616A-D029-4FB2-A4C2-9D853F3D5175}"/>
              </a:ext>
            </a:extLst>
          </p:cNvPr>
          <p:cNvSpPr txBox="1"/>
          <p:nvPr userDrawn="1"/>
        </p:nvSpPr>
        <p:spPr>
          <a:xfrm>
            <a:off x="554413" y="6444733"/>
            <a:ext cx="11535988" cy="369332"/>
          </a:xfrm>
          <a:prstGeom prst="rect">
            <a:avLst/>
          </a:prstGeom>
          <a:noFill/>
        </p:spPr>
        <p:txBody>
          <a:bodyPr wrap="square" rtlCol="0">
            <a:spAutoFit/>
          </a:bodyPr>
          <a:lstStyle/>
          <a:p>
            <a:pPr algn="l"/>
            <a:r>
              <a:rPr lang="en-US" sz="1800">
                <a:solidFill>
                  <a:schemeClr val="bg1"/>
                </a:solidFill>
                <a:latin typeface="Calibri" panose="020F0502020204030204" pitchFamily="34" charset="0"/>
              </a:rPr>
              <a:t>@</a:t>
            </a:r>
            <a:r>
              <a:rPr lang="en-US" sz="1800" err="1">
                <a:solidFill>
                  <a:schemeClr val="bg1"/>
                </a:solidFill>
                <a:latin typeface="Calibri" panose="020F0502020204030204" pitchFamily="34" charset="0"/>
              </a:rPr>
              <a:t>Mass_OSD</a:t>
            </a:r>
            <a:r>
              <a:rPr lang="en-US" sz="1800">
                <a:solidFill>
                  <a:schemeClr val="bg1"/>
                </a:solidFill>
                <a:latin typeface="Calibri" panose="020F0502020204030204" pitchFamily="34" charset="0"/>
              </a:rPr>
              <a:t>						</a:t>
            </a:r>
            <a:r>
              <a:rPr lang="en-US" sz="1800" baseline="0">
                <a:solidFill>
                  <a:schemeClr val="bg1"/>
                </a:solidFill>
                <a:latin typeface="Calibri" panose="020F0502020204030204" pitchFamily="34" charset="0"/>
              </a:rPr>
              <a:t>              			                 </a:t>
            </a:r>
            <a:r>
              <a:rPr lang="en-US" sz="1800">
                <a:solidFill>
                  <a:schemeClr val="bg1"/>
                </a:solidFill>
                <a:latin typeface="Calibri" panose="020F0502020204030204" pitchFamily="34" charset="0"/>
              </a:rPr>
              <a:t>mass.gov/</a:t>
            </a:r>
            <a:r>
              <a:rPr lang="en-US" sz="1800" err="1">
                <a:solidFill>
                  <a:schemeClr val="bg1"/>
                </a:solidFill>
                <a:latin typeface="Calibri" panose="020F0502020204030204" pitchFamily="34" charset="0"/>
              </a:rPr>
              <a:t>osd</a:t>
            </a:r>
            <a:endParaRPr lang="en-US" sz="1800">
              <a:solidFill>
                <a:schemeClr val="bg1"/>
              </a:solidFill>
              <a:latin typeface="Calibri" panose="020F0502020204030204" pitchFamily="34" charset="0"/>
            </a:endParaRPr>
          </a:p>
        </p:txBody>
      </p:sp>
      <p:pic>
        <p:nvPicPr>
          <p:cNvPr id="13" name="OSD Logo">
            <a:extLst>
              <a:ext uri="{FF2B5EF4-FFF2-40B4-BE49-F238E27FC236}">
                <a16:creationId xmlns:a16="http://schemas.microsoft.com/office/drawing/2014/main" id="{878E4A5B-1167-4FF3-8274-2D6A7B4C2BC4}"/>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9934355" y="228600"/>
            <a:ext cx="1876645" cy="685894"/>
          </a:xfrm>
          <a:prstGeom prst="rect">
            <a:avLst/>
          </a:prstGeom>
        </p:spPr>
      </p:pic>
    </p:spTree>
    <p:extLst>
      <p:ext uri="{BB962C8B-B14F-4D97-AF65-F5344CB8AC3E}">
        <p14:creationId xmlns:p14="http://schemas.microsoft.com/office/powerpoint/2010/main" val="20591811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9_Page with One over Two Columns">
    <p:spTree>
      <p:nvGrpSpPr>
        <p:cNvPr id="1" name=""/>
        <p:cNvGrpSpPr/>
        <p:nvPr/>
      </p:nvGrpSpPr>
      <p:grpSpPr>
        <a:xfrm>
          <a:off x="0" y="0"/>
          <a:ext cx="0" cy="0"/>
          <a:chOff x="0" y="0"/>
          <a:chExt cx="0" cy="0"/>
        </a:xfrm>
      </p:grpSpPr>
      <p:pic>
        <p:nvPicPr>
          <p:cNvPr id="1126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34" y="6400800"/>
            <a:ext cx="1222586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Twitter Pic"/>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46265" y="6466819"/>
            <a:ext cx="433547" cy="325160"/>
          </a:xfrm>
          <a:prstGeom prst="rect">
            <a:avLst/>
          </a:prstGeom>
        </p:spPr>
      </p:pic>
      <p:sp>
        <p:nvSpPr>
          <p:cNvPr id="23" name="Slide Number"/>
          <p:cNvSpPr txBox="1"/>
          <p:nvPr/>
        </p:nvSpPr>
        <p:spPr>
          <a:xfrm>
            <a:off x="5791200" y="6412468"/>
            <a:ext cx="609600" cy="369332"/>
          </a:xfrm>
          <a:prstGeom prst="rect">
            <a:avLst/>
          </a:prstGeom>
          <a:noFill/>
        </p:spPr>
        <p:txBody>
          <a:bodyPr wrap="square" rtlCol="0">
            <a:spAutoFit/>
          </a:bodyPr>
          <a:lstStyle/>
          <a:p>
            <a:pPr algn="ctr"/>
            <a:fld id="{A4987234-C28F-43E1-9462-87890459B476}" type="slidenum">
              <a:rPr lang="en-US" sz="1800" smtClean="0">
                <a:solidFill>
                  <a:schemeClr val="bg1"/>
                </a:solidFill>
                <a:latin typeface="Calibri" panose="020F0502020204030204" pitchFamily="34" charset="0"/>
              </a:rPr>
              <a:pPr algn="ctr"/>
              <a:t>‹#›</a:t>
            </a:fld>
            <a:endParaRPr lang="en-US" sz="1800">
              <a:solidFill>
                <a:schemeClr val="bg1"/>
              </a:solidFill>
              <a:latin typeface="Calibri" panose="020F0502020204030204" pitchFamily="34" charset="0"/>
            </a:endParaRPr>
          </a:p>
        </p:txBody>
      </p:sp>
      <p:sp>
        <p:nvSpPr>
          <p:cNvPr id="15" name="Content Placeholder 3"/>
          <p:cNvSpPr>
            <a:spLocks noGrp="1"/>
          </p:cNvSpPr>
          <p:nvPr>
            <p:ph sz="quarter" idx="15"/>
          </p:nvPr>
        </p:nvSpPr>
        <p:spPr>
          <a:xfrm>
            <a:off x="6019800" y="3810000"/>
            <a:ext cx="5765800" cy="2514600"/>
          </a:xfrm>
          <a:prstGeom prst="rect">
            <a:avLst/>
          </a:prstGeom>
        </p:spPr>
        <p:txBody>
          <a:bodyPr/>
          <a:lstStyle>
            <a:lvl1pPr marL="342900" indent="-342900">
              <a:spcBef>
                <a:spcPts val="300"/>
              </a:spcBef>
              <a:spcAft>
                <a:spcPts val="600"/>
              </a:spcAft>
              <a:buFont typeface="Wingdings" panose="05000000000000000000" pitchFamily="2" charset="2"/>
              <a:buChar char="Ø"/>
              <a:defRPr sz="2000">
                <a:solidFill>
                  <a:srgbClr val="002060"/>
                </a:solidFill>
                <a:latin typeface="Calibri" panose="020F0502020204030204" pitchFamily="34" charset="0"/>
              </a:defRPr>
            </a:lvl1pPr>
            <a:lvl2pPr marL="742950" indent="-285750">
              <a:spcBef>
                <a:spcPts val="0"/>
              </a:spcBef>
              <a:spcAft>
                <a:spcPts val="600"/>
              </a:spcAft>
              <a:buFont typeface="Wingdings" panose="05000000000000000000" pitchFamily="2" charset="2"/>
              <a:buChar char="§"/>
              <a:defRPr sz="1800">
                <a:solidFill>
                  <a:schemeClr val="tx1">
                    <a:lumMod val="65000"/>
                    <a:lumOff val="35000"/>
                  </a:schemeClr>
                </a:solidFill>
                <a:latin typeface="Calibri" panose="020F0502020204030204" pitchFamily="34" charset="0"/>
              </a:defRPr>
            </a:lvl2pPr>
            <a:lvl3pPr marL="1143000" indent="-228600">
              <a:defRPr lang="en-US" sz="1600" kern="1200" dirty="0">
                <a:solidFill>
                  <a:srgbClr val="00B0F0"/>
                </a:solidFill>
                <a:latin typeface="Calibri" panose="020F0502020204030204" pitchFamily="34" charset="0"/>
                <a:ea typeface="+mn-ea"/>
                <a:cs typeface="+mn-cs"/>
              </a:defRPr>
            </a:lvl3pPr>
            <a:lvl4pPr>
              <a:defRPr sz="1200">
                <a:solidFill>
                  <a:srgbClr val="FFC000"/>
                </a:solidFill>
                <a:latin typeface="Calibri" panose="020F0502020204030204" pitchFamily="34" charset="0"/>
              </a:defRPr>
            </a:lvl4pPr>
            <a:lvl5pPr>
              <a:defRPr sz="1100">
                <a:solidFill>
                  <a:schemeClr val="accent3">
                    <a:lumMod val="50000"/>
                  </a:schemeClr>
                </a:solidFill>
                <a:latin typeface="Calibri" panose="020F0502020204030204" pitchFamily="34" charset="0"/>
              </a:defRPr>
            </a:lvl5pPr>
          </a:lstStyle>
          <a:p>
            <a:pPr lvl="0"/>
            <a:r>
              <a:rPr lang="en-US"/>
              <a:t>Click to edit Master text styles</a:t>
            </a:r>
          </a:p>
          <a:p>
            <a:pPr lvl="1"/>
            <a:r>
              <a:rPr lang="en-US"/>
              <a:t>Second level</a:t>
            </a:r>
          </a:p>
          <a:p>
            <a:pPr marL="1143000" lvl="2" indent="-228600" algn="l" defTabSz="914400" rtl="0" eaLnBrk="1" latinLnBrk="0" hangingPunct="1">
              <a:spcBef>
                <a:spcPts val="0"/>
              </a:spcBef>
              <a:spcAft>
                <a:spcPts val="600"/>
              </a:spcAft>
              <a:buFont typeface="Arial" pitchFamily="34" charset="0"/>
              <a:buChar char="•"/>
            </a:pPr>
            <a:r>
              <a:rPr lang="en-US"/>
              <a:t>Third level</a:t>
            </a:r>
          </a:p>
        </p:txBody>
      </p:sp>
      <p:sp>
        <p:nvSpPr>
          <p:cNvPr id="17" name="Content Placeholder 2"/>
          <p:cNvSpPr>
            <a:spLocks noGrp="1"/>
          </p:cNvSpPr>
          <p:nvPr>
            <p:ph sz="quarter" idx="18"/>
          </p:nvPr>
        </p:nvSpPr>
        <p:spPr>
          <a:xfrm>
            <a:off x="430417" y="3810000"/>
            <a:ext cx="5360783" cy="2514600"/>
          </a:xfrm>
          <a:prstGeom prst="rect">
            <a:avLst/>
          </a:prstGeom>
        </p:spPr>
        <p:txBody>
          <a:bodyPr/>
          <a:lstStyle>
            <a:lvl1pPr marL="342900" indent="-342900" algn="l" defTabSz="914400" rtl="0" eaLnBrk="1" latinLnBrk="0" hangingPunct="1">
              <a:spcBef>
                <a:spcPts val="300"/>
              </a:spcBef>
              <a:spcAft>
                <a:spcPts val="600"/>
              </a:spcAft>
              <a:buFont typeface="Wingdings" panose="05000000000000000000" pitchFamily="2" charset="2"/>
              <a:buChar char="Ø"/>
              <a:defRPr lang="en-US" sz="2000" kern="1200" dirty="0" smtClean="0">
                <a:solidFill>
                  <a:srgbClr val="002060"/>
                </a:solidFill>
                <a:latin typeface="Calibri" panose="020F0502020204030204" pitchFamily="34" charset="0"/>
                <a:ea typeface="+mn-ea"/>
                <a:cs typeface="+mn-cs"/>
              </a:defRPr>
            </a:lvl1pPr>
            <a:lvl2pPr marL="742950" indent="-285750" algn="l" defTabSz="914400" rtl="0" eaLnBrk="1" latinLnBrk="0" hangingPunct="1">
              <a:spcBef>
                <a:spcPts val="0"/>
              </a:spcBef>
              <a:spcAft>
                <a:spcPts val="600"/>
              </a:spcAft>
              <a:buFont typeface="Wingdings" panose="05000000000000000000" pitchFamily="2" charset="2"/>
              <a:buChar char="§"/>
              <a:defRPr lang="en-US" sz="1800" kern="1200" dirty="0" smtClean="0">
                <a:solidFill>
                  <a:schemeClr val="tx1">
                    <a:lumMod val="65000"/>
                    <a:lumOff val="35000"/>
                  </a:schemeClr>
                </a:solidFill>
                <a:latin typeface="Calibri" panose="020F0502020204030204" pitchFamily="34" charset="0"/>
                <a:ea typeface="+mn-ea"/>
                <a:cs typeface="+mn-cs"/>
              </a:defRPr>
            </a:lvl2pPr>
            <a:lvl3pPr marL="1143000" indent="-228600" algn="l" defTabSz="914400" rtl="0" eaLnBrk="1" latinLnBrk="0" hangingPunct="1">
              <a:spcBef>
                <a:spcPct val="20000"/>
              </a:spcBef>
              <a:defRPr lang="en-US" sz="1600" kern="1200" dirty="0">
                <a:solidFill>
                  <a:srgbClr val="00B0F0"/>
                </a:solidFill>
                <a:latin typeface="Calibri" panose="020F0502020204030204" pitchFamily="34" charset="0"/>
                <a:ea typeface="+mn-ea"/>
                <a:cs typeface="+mn-cs"/>
              </a:defRPr>
            </a:lvl3pPr>
            <a:lvl4pPr algn="l" defTabSz="914400" rtl="0" eaLnBrk="1" latinLnBrk="0" hangingPunct="1">
              <a:spcBef>
                <a:spcPct val="20000"/>
              </a:spcBef>
              <a:defRPr lang="en-US" sz="1200" kern="1200" dirty="0" smtClean="0">
                <a:solidFill>
                  <a:schemeClr val="accent5">
                    <a:lumMod val="60000"/>
                    <a:lumOff val="40000"/>
                  </a:schemeClr>
                </a:solidFill>
                <a:latin typeface="+mn-lt"/>
                <a:ea typeface="+mn-ea"/>
                <a:cs typeface="+mn-cs"/>
              </a:defRPr>
            </a:lvl4pPr>
            <a:lvl5pPr algn="l" defTabSz="914400" rtl="0" eaLnBrk="1" latinLnBrk="0" hangingPunct="1">
              <a:spcBef>
                <a:spcPct val="20000"/>
              </a:spcBef>
              <a:defRPr lang="en-US" sz="1100" kern="1200" dirty="0">
                <a:solidFill>
                  <a:schemeClr val="bg1">
                    <a:lumMod val="50000"/>
                  </a:schemeClr>
                </a:solidFill>
                <a:latin typeface="+mn-lt"/>
                <a:ea typeface="+mn-ea"/>
                <a:cs typeface="+mn-cs"/>
              </a:defRPr>
            </a:lvl5pPr>
          </a:lstStyle>
          <a:p>
            <a:pPr lvl="0"/>
            <a:r>
              <a:rPr lang="en-US"/>
              <a:t>Click to edit Master text styles</a:t>
            </a:r>
          </a:p>
          <a:p>
            <a:pPr lvl="1"/>
            <a:r>
              <a:rPr lang="en-US"/>
              <a:t>Second level</a:t>
            </a:r>
          </a:p>
          <a:p>
            <a:pPr marL="1143000" lvl="2" indent="-228600" algn="l" defTabSz="914400" rtl="0" eaLnBrk="1" latinLnBrk="0" hangingPunct="1">
              <a:spcBef>
                <a:spcPts val="0"/>
              </a:spcBef>
              <a:spcAft>
                <a:spcPts val="600"/>
              </a:spcAft>
              <a:buFont typeface="Arial" pitchFamily="34" charset="0"/>
              <a:buChar char="•"/>
            </a:pPr>
            <a:r>
              <a:rPr lang="en-US"/>
              <a:t>Third level</a:t>
            </a:r>
          </a:p>
        </p:txBody>
      </p:sp>
      <p:sp>
        <p:nvSpPr>
          <p:cNvPr id="6" name="Content Placeholder 1"/>
          <p:cNvSpPr>
            <a:spLocks noGrp="1"/>
          </p:cNvSpPr>
          <p:nvPr>
            <p:ph sz="quarter" idx="16"/>
          </p:nvPr>
        </p:nvSpPr>
        <p:spPr>
          <a:xfrm>
            <a:off x="430417" y="1143000"/>
            <a:ext cx="11351951" cy="2590800"/>
          </a:xfrm>
          <a:prstGeom prst="rect">
            <a:avLst/>
          </a:prstGeom>
        </p:spPr>
        <p:txBody>
          <a:bodyPr/>
          <a:lstStyle>
            <a:lvl1pPr marL="342900" indent="-342900" algn="l" defTabSz="914400" rtl="0" eaLnBrk="1" latinLnBrk="0" hangingPunct="1">
              <a:spcBef>
                <a:spcPts val="300"/>
              </a:spcBef>
              <a:spcAft>
                <a:spcPts val="600"/>
              </a:spcAft>
              <a:buFont typeface="Wingdings" panose="05000000000000000000" pitchFamily="2" charset="2"/>
              <a:buChar char="Ø"/>
              <a:defRPr lang="en-US" sz="2400" kern="1200" dirty="0" smtClean="0">
                <a:solidFill>
                  <a:srgbClr val="002060"/>
                </a:solidFill>
                <a:latin typeface="Calibri" panose="020F0502020204030204" pitchFamily="34" charset="0"/>
                <a:ea typeface="+mn-ea"/>
                <a:cs typeface="+mn-cs"/>
              </a:defRPr>
            </a:lvl1pPr>
            <a:lvl2pPr marL="742950" indent="-285750" algn="l" defTabSz="914400" rtl="0" eaLnBrk="1" latinLnBrk="0" hangingPunct="1">
              <a:spcBef>
                <a:spcPts val="0"/>
              </a:spcBef>
              <a:spcAft>
                <a:spcPts val="600"/>
              </a:spcAft>
              <a:buFont typeface="Wingdings" panose="05000000000000000000" pitchFamily="2" charset="2"/>
              <a:buChar char="§"/>
              <a:defRPr lang="en-US" sz="2000" kern="1200" dirty="0" smtClean="0">
                <a:solidFill>
                  <a:schemeClr val="tx1">
                    <a:lumMod val="65000"/>
                    <a:lumOff val="35000"/>
                  </a:schemeClr>
                </a:solidFill>
                <a:latin typeface="Calibri" panose="020F0502020204030204" pitchFamily="34" charset="0"/>
                <a:ea typeface="+mn-ea"/>
                <a:cs typeface="+mn-cs"/>
              </a:defRPr>
            </a:lvl2pPr>
            <a:lvl3pPr algn="l" defTabSz="914400" rtl="0" eaLnBrk="1" latinLnBrk="0" hangingPunct="1">
              <a:spcBef>
                <a:spcPts val="0"/>
              </a:spcBef>
              <a:spcAft>
                <a:spcPts val="600"/>
              </a:spcAft>
              <a:defRPr lang="en-US" sz="1800" kern="1200" dirty="0" smtClean="0">
                <a:solidFill>
                  <a:srgbClr val="00B0F0"/>
                </a:solidFill>
                <a:latin typeface="Calibri" panose="020F0502020204030204" pitchFamily="34" charset="0"/>
                <a:ea typeface="+mn-ea"/>
                <a:cs typeface="+mn-cs"/>
              </a:defRPr>
            </a:lvl3pPr>
            <a:lvl4pPr marL="1600200" indent="-228600" algn="l" defTabSz="914400" rtl="0" eaLnBrk="1" latinLnBrk="0" hangingPunct="1">
              <a:spcBef>
                <a:spcPts val="0"/>
              </a:spcBef>
              <a:spcAft>
                <a:spcPts val="600"/>
              </a:spcAft>
              <a:defRPr lang="en-US" sz="1600" kern="1200" dirty="0" smtClean="0">
                <a:solidFill>
                  <a:srgbClr val="FFC000"/>
                </a:solidFill>
                <a:latin typeface="Calibri" panose="020F0502020204030204" pitchFamily="34" charset="0"/>
                <a:ea typeface="+mn-ea"/>
                <a:cs typeface="+mn-cs"/>
              </a:defRPr>
            </a:lvl4pPr>
            <a:lvl5pPr marL="2057400" indent="-228600" algn="l" defTabSz="914400" rtl="0" eaLnBrk="1" latinLnBrk="0" hangingPunct="1">
              <a:spcBef>
                <a:spcPts val="0"/>
              </a:spcBef>
              <a:spcAft>
                <a:spcPts val="600"/>
              </a:spcAft>
              <a:defRPr lang="en-US" sz="1400" kern="1200" dirty="0">
                <a:solidFill>
                  <a:schemeClr val="accent3">
                    <a:lumMod val="50000"/>
                  </a:schemeClr>
                </a:solidFill>
                <a:latin typeface="Calibri" panose="020F0502020204030204" pitchFamily="34" charset="0"/>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1"/>
          <p:cNvSpPr>
            <a:spLocks noGrp="1"/>
          </p:cNvSpPr>
          <p:nvPr>
            <p:ph type="title" hasCustomPrompt="1"/>
          </p:nvPr>
        </p:nvSpPr>
        <p:spPr>
          <a:xfrm>
            <a:off x="406400" y="228600"/>
            <a:ext cx="9499600" cy="685894"/>
          </a:xfrm>
          <a:prstGeom prst="rect">
            <a:avLst/>
          </a:prstGeom>
        </p:spPr>
        <p:txBody>
          <a:bodyPr>
            <a:noAutofit/>
          </a:bodyPr>
          <a:lstStyle>
            <a:lvl1pPr>
              <a:defRPr sz="3600" baseline="0">
                <a:solidFill>
                  <a:srgbClr val="002060"/>
                </a:solidFill>
                <a:latin typeface="Calibri" pitchFamily="34" charset="0"/>
                <a:cs typeface="Calibri" pitchFamily="34" charset="0"/>
              </a:defRPr>
            </a:lvl1pPr>
          </a:lstStyle>
          <a:p>
            <a:r>
              <a:rPr lang="en-US"/>
              <a:t>Page with 1 over 2 content columns</a:t>
            </a:r>
          </a:p>
        </p:txBody>
      </p:sp>
      <p:sp>
        <p:nvSpPr>
          <p:cNvPr id="12" name="mass.gov info">
            <a:extLst>
              <a:ext uri="{FF2B5EF4-FFF2-40B4-BE49-F238E27FC236}">
                <a16:creationId xmlns:a16="http://schemas.microsoft.com/office/drawing/2014/main" id="{D5DD7E4D-F44B-4271-9440-A86740F16867}"/>
              </a:ext>
            </a:extLst>
          </p:cNvPr>
          <p:cNvSpPr txBox="1"/>
          <p:nvPr userDrawn="1"/>
        </p:nvSpPr>
        <p:spPr>
          <a:xfrm>
            <a:off x="554413" y="6444733"/>
            <a:ext cx="11535988" cy="369332"/>
          </a:xfrm>
          <a:prstGeom prst="rect">
            <a:avLst/>
          </a:prstGeom>
          <a:noFill/>
        </p:spPr>
        <p:txBody>
          <a:bodyPr wrap="square" rtlCol="0">
            <a:spAutoFit/>
          </a:bodyPr>
          <a:lstStyle/>
          <a:p>
            <a:pPr algn="l"/>
            <a:r>
              <a:rPr lang="en-US" sz="1800">
                <a:solidFill>
                  <a:schemeClr val="bg1"/>
                </a:solidFill>
                <a:latin typeface="Calibri" panose="020F0502020204030204" pitchFamily="34" charset="0"/>
              </a:rPr>
              <a:t>@</a:t>
            </a:r>
            <a:r>
              <a:rPr lang="en-US" sz="1800" err="1">
                <a:solidFill>
                  <a:schemeClr val="bg1"/>
                </a:solidFill>
                <a:latin typeface="Calibri" panose="020F0502020204030204" pitchFamily="34" charset="0"/>
              </a:rPr>
              <a:t>Mass_OSD</a:t>
            </a:r>
            <a:r>
              <a:rPr lang="en-US" sz="1800">
                <a:solidFill>
                  <a:schemeClr val="bg1"/>
                </a:solidFill>
                <a:latin typeface="Calibri" panose="020F0502020204030204" pitchFamily="34" charset="0"/>
              </a:rPr>
              <a:t>						</a:t>
            </a:r>
            <a:r>
              <a:rPr lang="en-US" sz="1800" baseline="0">
                <a:solidFill>
                  <a:schemeClr val="bg1"/>
                </a:solidFill>
                <a:latin typeface="Calibri" panose="020F0502020204030204" pitchFamily="34" charset="0"/>
              </a:rPr>
              <a:t>              			                 </a:t>
            </a:r>
            <a:r>
              <a:rPr lang="en-US" sz="1800">
                <a:solidFill>
                  <a:schemeClr val="bg1"/>
                </a:solidFill>
                <a:latin typeface="Calibri" panose="020F0502020204030204" pitchFamily="34" charset="0"/>
              </a:rPr>
              <a:t>mass.gov/</a:t>
            </a:r>
            <a:r>
              <a:rPr lang="en-US" sz="1800" err="1">
                <a:solidFill>
                  <a:schemeClr val="bg1"/>
                </a:solidFill>
                <a:latin typeface="Calibri" panose="020F0502020204030204" pitchFamily="34" charset="0"/>
              </a:rPr>
              <a:t>osd</a:t>
            </a:r>
            <a:endParaRPr lang="en-US" sz="1800">
              <a:solidFill>
                <a:schemeClr val="bg1"/>
              </a:solidFill>
              <a:latin typeface="Calibri" panose="020F0502020204030204" pitchFamily="34" charset="0"/>
            </a:endParaRPr>
          </a:p>
        </p:txBody>
      </p:sp>
      <p:pic>
        <p:nvPicPr>
          <p:cNvPr id="13" name="OSD Logo">
            <a:extLst>
              <a:ext uri="{FF2B5EF4-FFF2-40B4-BE49-F238E27FC236}">
                <a16:creationId xmlns:a16="http://schemas.microsoft.com/office/drawing/2014/main" id="{B9817D6F-64F8-4CC6-B017-39ECA6BF7515}"/>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9934355" y="228600"/>
            <a:ext cx="1876645" cy="685894"/>
          </a:xfrm>
          <a:prstGeom prst="rect">
            <a:avLst/>
          </a:prstGeom>
        </p:spPr>
      </p:pic>
    </p:spTree>
    <p:extLst>
      <p:ext uri="{BB962C8B-B14F-4D97-AF65-F5344CB8AC3E}">
        <p14:creationId xmlns:p14="http://schemas.microsoft.com/office/powerpoint/2010/main" val="37814454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0_Page with Two over One Columns">
    <p:spTree>
      <p:nvGrpSpPr>
        <p:cNvPr id="1" name=""/>
        <p:cNvGrpSpPr/>
        <p:nvPr/>
      </p:nvGrpSpPr>
      <p:grpSpPr>
        <a:xfrm>
          <a:off x="0" y="0"/>
          <a:ext cx="0" cy="0"/>
          <a:chOff x="0" y="0"/>
          <a:chExt cx="0" cy="0"/>
        </a:xfrm>
      </p:grpSpPr>
      <p:pic>
        <p:nvPicPr>
          <p:cNvPr id="12290"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934" y="6412468"/>
            <a:ext cx="1222586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Twitter Pic"/>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46265" y="6466819"/>
            <a:ext cx="433547" cy="325160"/>
          </a:xfrm>
          <a:prstGeom prst="rect">
            <a:avLst/>
          </a:prstGeom>
        </p:spPr>
      </p:pic>
      <p:sp>
        <p:nvSpPr>
          <p:cNvPr id="23" name="Slide Number"/>
          <p:cNvSpPr txBox="1"/>
          <p:nvPr/>
        </p:nvSpPr>
        <p:spPr>
          <a:xfrm>
            <a:off x="5791200" y="6412468"/>
            <a:ext cx="609600" cy="369332"/>
          </a:xfrm>
          <a:prstGeom prst="rect">
            <a:avLst/>
          </a:prstGeom>
          <a:noFill/>
        </p:spPr>
        <p:txBody>
          <a:bodyPr wrap="square" rtlCol="0">
            <a:spAutoFit/>
          </a:bodyPr>
          <a:lstStyle/>
          <a:p>
            <a:pPr algn="ctr"/>
            <a:fld id="{A4987234-C28F-43E1-9462-87890459B476}" type="slidenum">
              <a:rPr lang="en-US" sz="1800" smtClean="0">
                <a:solidFill>
                  <a:schemeClr val="bg1"/>
                </a:solidFill>
                <a:latin typeface="Calibri" panose="020F0502020204030204" pitchFamily="34" charset="0"/>
              </a:rPr>
              <a:pPr algn="ctr"/>
              <a:t>‹#›</a:t>
            </a:fld>
            <a:endParaRPr lang="en-US" sz="1800">
              <a:solidFill>
                <a:schemeClr val="bg1"/>
              </a:solidFill>
              <a:latin typeface="Calibri" panose="020F0502020204030204" pitchFamily="34" charset="0"/>
            </a:endParaRPr>
          </a:p>
        </p:txBody>
      </p:sp>
      <p:sp>
        <p:nvSpPr>
          <p:cNvPr id="15" name="Content Placeholder 3"/>
          <p:cNvSpPr>
            <a:spLocks noGrp="1"/>
          </p:cNvSpPr>
          <p:nvPr>
            <p:ph sz="quarter" idx="15"/>
          </p:nvPr>
        </p:nvSpPr>
        <p:spPr>
          <a:xfrm>
            <a:off x="406400" y="3745468"/>
            <a:ext cx="11379200" cy="2579132"/>
          </a:xfrm>
          <a:prstGeom prst="rect">
            <a:avLst/>
          </a:prstGeom>
        </p:spPr>
        <p:txBody>
          <a:bodyPr/>
          <a:lstStyle>
            <a:lvl1pPr marL="342900" indent="-342900">
              <a:buFont typeface="Wingdings" panose="05000000000000000000" pitchFamily="2" charset="2"/>
              <a:buChar char="Ø"/>
              <a:defRPr lang="en-US" sz="2400" kern="1200" dirty="0">
                <a:solidFill>
                  <a:srgbClr val="002060"/>
                </a:solidFill>
                <a:latin typeface="Calibri" panose="020F0502020204030204" pitchFamily="34" charset="0"/>
                <a:ea typeface="+mn-ea"/>
                <a:cs typeface="+mn-cs"/>
              </a:defRPr>
            </a:lvl1pPr>
            <a:lvl2pPr marL="742950" indent="-285750">
              <a:buFont typeface="Wingdings" panose="05000000000000000000" pitchFamily="2" charset="2"/>
              <a:buChar char="§"/>
              <a:defRPr lang="en-US" sz="2000" kern="1200" dirty="0">
                <a:solidFill>
                  <a:schemeClr val="tx1">
                    <a:lumMod val="65000"/>
                    <a:lumOff val="35000"/>
                  </a:schemeClr>
                </a:solidFill>
                <a:latin typeface="Calibri" panose="020F0502020204030204" pitchFamily="34" charset="0"/>
                <a:ea typeface="+mn-ea"/>
                <a:cs typeface="+mn-cs"/>
              </a:defRPr>
            </a:lvl2pPr>
            <a:lvl3pPr marL="1143000" indent="-228600">
              <a:defRPr lang="en-US" sz="1800" kern="1200" dirty="0">
                <a:solidFill>
                  <a:srgbClr val="00B0F0"/>
                </a:solidFill>
                <a:latin typeface="Calibri" panose="020F0502020204030204" pitchFamily="34" charset="0"/>
                <a:ea typeface="+mn-ea"/>
                <a:cs typeface="+mn-cs"/>
              </a:defRPr>
            </a:lvl3pPr>
            <a:lvl4pPr marL="1600200" indent="-228600">
              <a:defRPr lang="en-US" sz="1600" kern="1200" dirty="0">
                <a:solidFill>
                  <a:srgbClr val="FFC000"/>
                </a:solidFill>
                <a:latin typeface="Calibri" panose="020F0502020204030204" pitchFamily="34" charset="0"/>
                <a:ea typeface="+mn-ea"/>
                <a:cs typeface="+mn-cs"/>
              </a:defRPr>
            </a:lvl4pPr>
            <a:lvl5pPr marL="2057400" indent="-228600">
              <a:defRPr lang="en-US" sz="1400" kern="1200" dirty="0">
                <a:solidFill>
                  <a:schemeClr val="accent3">
                    <a:lumMod val="50000"/>
                  </a:schemeClr>
                </a:solidFill>
                <a:latin typeface="Calibri" panose="020F0502020204030204" pitchFamily="34" charset="0"/>
                <a:ea typeface="+mn-ea"/>
                <a:cs typeface="+mn-cs"/>
              </a:defRPr>
            </a:lvl5pPr>
          </a:lstStyle>
          <a:p>
            <a:pPr marL="342900" lvl="0" indent="-342900" algn="l" defTabSz="914400" rtl="0" eaLnBrk="1" latinLnBrk="0" hangingPunct="1">
              <a:spcBef>
                <a:spcPts val="300"/>
              </a:spcBef>
              <a:spcAft>
                <a:spcPts val="600"/>
              </a:spcAft>
              <a:buFont typeface="Wingdings" panose="05000000000000000000" pitchFamily="2" charset="2"/>
              <a:buChar char="Ø"/>
            </a:pPr>
            <a:r>
              <a:rPr lang="en-US"/>
              <a:t>Click to edit Master text styles</a:t>
            </a:r>
          </a:p>
          <a:p>
            <a:pPr marL="742950" lvl="1" indent="-285750" algn="l" defTabSz="914400" rtl="0" eaLnBrk="1" latinLnBrk="0" hangingPunct="1">
              <a:spcBef>
                <a:spcPts val="0"/>
              </a:spcBef>
              <a:spcAft>
                <a:spcPts val="600"/>
              </a:spcAft>
              <a:buFont typeface="Wingdings" panose="05000000000000000000" pitchFamily="2" charset="2"/>
              <a:buChar char="§"/>
            </a:pPr>
            <a:r>
              <a:rPr lang="en-US"/>
              <a:t>Second level</a:t>
            </a:r>
          </a:p>
          <a:p>
            <a:pPr marL="1143000" lvl="2" indent="-228600" algn="l" defTabSz="914400" rtl="0" eaLnBrk="1" latinLnBrk="0" hangingPunct="1">
              <a:spcBef>
                <a:spcPts val="0"/>
              </a:spcBef>
              <a:spcAft>
                <a:spcPts val="600"/>
              </a:spcAft>
              <a:buFont typeface="Arial" pitchFamily="34" charset="0"/>
              <a:buChar char="•"/>
            </a:pPr>
            <a:r>
              <a:rPr lang="en-US"/>
              <a:t>Third level</a:t>
            </a:r>
          </a:p>
          <a:p>
            <a:pPr marL="1600200" lvl="3" indent="-228600" algn="l" defTabSz="914400" rtl="0" eaLnBrk="1" latinLnBrk="0" hangingPunct="1">
              <a:spcBef>
                <a:spcPts val="0"/>
              </a:spcBef>
              <a:spcAft>
                <a:spcPts val="600"/>
              </a:spcAft>
              <a:buFont typeface="Arial" pitchFamily="34" charset="0"/>
              <a:buChar char="–"/>
            </a:pPr>
            <a:r>
              <a:rPr lang="en-US"/>
              <a:t>Fourth level</a:t>
            </a:r>
          </a:p>
          <a:p>
            <a:pPr marL="2057400" lvl="4" indent="-228600" algn="l" defTabSz="914400" rtl="0" eaLnBrk="1" latinLnBrk="0" hangingPunct="1">
              <a:spcBef>
                <a:spcPts val="0"/>
              </a:spcBef>
              <a:spcAft>
                <a:spcPts val="600"/>
              </a:spcAft>
              <a:buFont typeface="Arial" pitchFamily="34" charset="0"/>
              <a:buChar char="»"/>
            </a:pPr>
            <a:r>
              <a:rPr lang="en-US"/>
              <a:t>Fifth level</a:t>
            </a:r>
          </a:p>
        </p:txBody>
      </p:sp>
      <p:sp>
        <p:nvSpPr>
          <p:cNvPr id="17" name="Content Placeholder 2"/>
          <p:cNvSpPr>
            <a:spLocks noGrp="1"/>
          </p:cNvSpPr>
          <p:nvPr>
            <p:ph sz="quarter" idx="18"/>
          </p:nvPr>
        </p:nvSpPr>
        <p:spPr>
          <a:xfrm>
            <a:off x="6096001" y="1154668"/>
            <a:ext cx="5689600" cy="2502932"/>
          </a:xfrm>
          <a:prstGeom prst="rect">
            <a:avLst/>
          </a:prstGeom>
        </p:spPr>
        <p:txBody>
          <a:bodyPr/>
          <a:lstStyle>
            <a:lvl1pPr marL="342900" indent="-342900" algn="l" defTabSz="914400" rtl="0" eaLnBrk="1" latinLnBrk="0" hangingPunct="1">
              <a:spcBef>
                <a:spcPts val="300"/>
              </a:spcBef>
              <a:spcAft>
                <a:spcPts val="600"/>
              </a:spcAft>
              <a:buFont typeface="Wingdings" panose="05000000000000000000" pitchFamily="2" charset="2"/>
              <a:buChar char="Ø"/>
              <a:defRPr lang="en-US" sz="2000" kern="1200" dirty="0" smtClean="0">
                <a:solidFill>
                  <a:srgbClr val="002060"/>
                </a:solidFill>
                <a:latin typeface="Calibri" panose="020F0502020204030204" pitchFamily="34" charset="0"/>
                <a:ea typeface="+mn-ea"/>
                <a:cs typeface="+mn-cs"/>
              </a:defRPr>
            </a:lvl1pPr>
            <a:lvl2pPr marL="742950" indent="-285750" algn="l" defTabSz="914400" rtl="0" eaLnBrk="1" latinLnBrk="0" hangingPunct="1">
              <a:spcBef>
                <a:spcPts val="0"/>
              </a:spcBef>
              <a:spcAft>
                <a:spcPts val="600"/>
              </a:spcAft>
              <a:buFont typeface="Wingdings" panose="05000000000000000000" pitchFamily="2" charset="2"/>
              <a:buChar char="§"/>
              <a:defRPr lang="en-US" sz="1800" kern="1200" dirty="0" smtClean="0">
                <a:solidFill>
                  <a:schemeClr val="tx1">
                    <a:lumMod val="65000"/>
                    <a:lumOff val="35000"/>
                  </a:schemeClr>
                </a:solidFill>
                <a:latin typeface="Calibri" panose="020F0502020204030204" pitchFamily="34" charset="0"/>
                <a:ea typeface="+mn-ea"/>
                <a:cs typeface="+mn-cs"/>
              </a:defRPr>
            </a:lvl2pPr>
            <a:lvl3pPr marL="1143000" indent="-228600" algn="l" defTabSz="914400" rtl="0" eaLnBrk="1" latinLnBrk="0" hangingPunct="1">
              <a:spcBef>
                <a:spcPct val="20000"/>
              </a:spcBef>
              <a:defRPr lang="en-US" sz="1600" kern="1200" dirty="0">
                <a:solidFill>
                  <a:srgbClr val="00B0F0"/>
                </a:solidFill>
                <a:latin typeface="Calibri" panose="020F0502020204030204" pitchFamily="34" charset="0"/>
                <a:ea typeface="+mn-ea"/>
                <a:cs typeface="+mn-cs"/>
              </a:defRPr>
            </a:lvl3pPr>
            <a:lvl4pPr algn="l" defTabSz="914400" rtl="0" eaLnBrk="1" latinLnBrk="0" hangingPunct="1">
              <a:spcBef>
                <a:spcPct val="20000"/>
              </a:spcBef>
              <a:defRPr lang="en-US" sz="1200" kern="1200" dirty="0" smtClean="0">
                <a:solidFill>
                  <a:schemeClr val="accent5">
                    <a:lumMod val="60000"/>
                    <a:lumOff val="40000"/>
                  </a:schemeClr>
                </a:solidFill>
                <a:latin typeface="+mn-lt"/>
                <a:ea typeface="+mn-ea"/>
                <a:cs typeface="+mn-cs"/>
              </a:defRPr>
            </a:lvl4pPr>
            <a:lvl5pPr algn="l" defTabSz="914400" rtl="0" eaLnBrk="1" latinLnBrk="0" hangingPunct="1">
              <a:spcBef>
                <a:spcPct val="20000"/>
              </a:spcBef>
              <a:defRPr lang="en-US" sz="1100" kern="1200" dirty="0">
                <a:solidFill>
                  <a:schemeClr val="bg1">
                    <a:lumMod val="50000"/>
                  </a:schemeClr>
                </a:solidFill>
                <a:latin typeface="+mn-lt"/>
                <a:ea typeface="+mn-ea"/>
                <a:cs typeface="+mn-cs"/>
              </a:defRPr>
            </a:lvl5pPr>
          </a:lstStyle>
          <a:p>
            <a:pPr lvl="0"/>
            <a:r>
              <a:rPr lang="en-US"/>
              <a:t>Click to edit Master text styles</a:t>
            </a:r>
          </a:p>
          <a:p>
            <a:pPr lvl="1"/>
            <a:r>
              <a:rPr lang="en-US"/>
              <a:t>Second level</a:t>
            </a:r>
          </a:p>
          <a:p>
            <a:pPr marL="1143000" lvl="2" indent="-228600" algn="l" defTabSz="914400" rtl="0" eaLnBrk="1" latinLnBrk="0" hangingPunct="1">
              <a:spcBef>
                <a:spcPts val="0"/>
              </a:spcBef>
              <a:spcAft>
                <a:spcPts val="600"/>
              </a:spcAft>
              <a:buFont typeface="Arial" pitchFamily="34" charset="0"/>
              <a:buChar char="•"/>
            </a:pPr>
            <a:r>
              <a:rPr lang="en-US"/>
              <a:t>Third level</a:t>
            </a:r>
          </a:p>
        </p:txBody>
      </p:sp>
      <p:sp>
        <p:nvSpPr>
          <p:cNvPr id="6" name="Content Placeholder 1"/>
          <p:cNvSpPr>
            <a:spLocks noGrp="1"/>
          </p:cNvSpPr>
          <p:nvPr>
            <p:ph sz="quarter" idx="16"/>
          </p:nvPr>
        </p:nvSpPr>
        <p:spPr>
          <a:xfrm>
            <a:off x="406398" y="1154668"/>
            <a:ext cx="5457769" cy="2502932"/>
          </a:xfrm>
          <a:prstGeom prst="rect">
            <a:avLst/>
          </a:prstGeom>
        </p:spPr>
        <p:txBody>
          <a:bodyPr/>
          <a:lstStyle>
            <a:lvl1pPr marL="342900" indent="-342900" algn="l" defTabSz="914400" rtl="0" eaLnBrk="1" latinLnBrk="0" hangingPunct="1">
              <a:spcBef>
                <a:spcPts val="300"/>
              </a:spcBef>
              <a:spcAft>
                <a:spcPts val="600"/>
              </a:spcAft>
              <a:buFont typeface="Wingdings" panose="05000000000000000000" pitchFamily="2" charset="2"/>
              <a:buChar char="Ø"/>
              <a:defRPr lang="en-US" sz="2000" kern="1200" dirty="0" smtClean="0">
                <a:solidFill>
                  <a:srgbClr val="002060"/>
                </a:solidFill>
                <a:latin typeface="Calibri" panose="020F0502020204030204" pitchFamily="34" charset="0"/>
                <a:ea typeface="+mn-ea"/>
                <a:cs typeface="+mn-cs"/>
              </a:defRPr>
            </a:lvl1pPr>
            <a:lvl2pPr marL="742950" indent="-285750" algn="l" defTabSz="914400" rtl="0" eaLnBrk="1" latinLnBrk="0" hangingPunct="1">
              <a:spcBef>
                <a:spcPts val="0"/>
              </a:spcBef>
              <a:spcAft>
                <a:spcPts val="600"/>
              </a:spcAft>
              <a:buFont typeface="Wingdings" panose="05000000000000000000" pitchFamily="2" charset="2"/>
              <a:buChar char="§"/>
              <a:defRPr lang="en-US" sz="1800" kern="1200" dirty="0" smtClean="0">
                <a:solidFill>
                  <a:schemeClr val="tx1">
                    <a:lumMod val="65000"/>
                    <a:lumOff val="35000"/>
                  </a:schemeClr>
                </a:solidFill>
                <a:latin typeface="Calibri" panose="020F0502020204030204" pitchFamily="34" charset="0"/>
                <a:ea typeface="+mn-ea"/>
                <a:cs typeface="+mn-cs"/>
              </a:defRPr>
            </a:lvl2pPr>
            <a:lvl3pPr marL="1143000" indent="-228600" algn="l" defTabSz="914400" rtl="0" eaLnBrk="1" latinLnBrk="0" hangingPunct="1">
              <a:spcBef>
                <a:spcPct val="20000"/>
              </a:spcBef>
              <a:defRPr lang="en-US" sz="1600" kern="1200" dirty="0">
                <a:solidFill>
                  <a:srgbClr val="00B0F0"/>
                </a:solidFill>
                <a:latin typeface="Calibri" panose="020F0502020204030204" pitchFamily="34" charset="0"/>
                <a:ea typeface="+mn-ea"/>
                <a:cs typeface="+mn-cs"/>
              </a:defRPr>
            </a:lvl3pPr>
            <a:lvl4pPr algn="l" defTabSz="914400" rtl="0" eaLnBrk="1" latinLnBrk="0" hangingPunct="1">
              <a:spcBef>
                <a:spcPct val="20000"/>
              </a:spcBef>
              <a:defRPr lang="en-US" sz="1200" kern="1200" dirty="0" smtClean="0">
                <a:solidFill>
                  <a:schemeClr val="accent5">
                    <a:lumMod val="60000"/>
                    <a:lumOff val="40000"/>
                  </a:schemeClr>
                </a:solidFill>
                <a:latin typeface="+mn-lt"/>
                <a:ea typeface="+mn-ea"/>
                <a:cs typeface="+mn-cs"/>
              </a:defRPr>
            </a:lvl4pPr>
            <a:lvl5pPr algn="l" defTabSz="914400" rtl="0" eaLnBrk="1" latinLnBrk="0" hangingPunct="1">
              <a:spcBef>
                <a:spcPct val="20000"/>
              </a:spcBef>
              <a:defRPr lang="en-US" sz="1100" kern="1200" dirty="0">
                <a:solidFill>
                  <a:schemeClr val="bg1">
                    <a:lumMod val="50000"/>
                  </a:schemeClr>
                </a:solidFill>
                <a:latin typeface="+mn-lt"/>
                <a:ea typeface="+mn-ea"/>
                <a:cs typeface="+mn-cs"/>
              </a:defRPr>
            </a:lvl5pPr>
          </a:lstStyle>
          <a:p>
            <a:pPr lvl="0"/>
            <a:r>
              <a:rPr lang="en-US"/>
              <a:t>Click to edit Master text styles</a:t>
            </a:r>
          </a:p>
          <a:p>
            <a:pPr lvl="1"/>
            <a:r>
              <a:rPr lang="en-US"/>
              <a:t>Second level</a:t>
            </a:r>
          </a:p>
          <a:p>
            <a:pPr marL="1143000" lvl="2" indent="-228600" algn="l" defTabSz="914400" rtl="0" eaLnBrk="1" latinLnBrk="0" hangingPunct="1">
              <a:spcBef>
                <a:spcPts val="0"/>
              </a:spcBef>
              <a:spcAft>
                <a:spcPts val="600"/>
              </a:spcAft>
              <a:buFont typeface="Arial" pitchFamily="34" charset="0"/>
              <a:buChar char="•"/>
            </a:pPr>
            <a:r>
              <a:rPr lang="en-US"/>
              <a:t>Third level</a:t>
            </a:r>
          </a:p>
        </p:txBody>
      </p:sp>
      <p:sp>
        <p:nvSpPr>
          <p:cNvPr id="8" name="Title 1"/>
          <p:cNvSpPr>
            <a:spLocks noGrp="1"/>
          </p:cNvSpPr>
          <p:nvPr>
            <p:ph type="title" hasCustomPrompt="1"/>
          </p:nvPr>
        </p:nvSpPr>
        <p:spPr>
          <a:xfrm>
            <a:off x="406400" y="228600"/>
            <a:ext cx="9499600" cy="685894"/>
          </a:xfrm>
          <a:prstGeom prst="rect">
            <a:avLst/>
          </a:prstGeom>
        </p:spPr>
        <p:txBody>
          <a:bodyPr>
            <a:normAutofit/>
          </a:bodyPr>
          <a:lstStyle>
            <a:lvl1pPr>
              <a:defRPr sz="3600" baseline="0">
                <a:solidFill>
                  <a:srgbClr val="002060"/>
                </a:solidFill>
                <a:latin typeface="Calibri" pitchFamily="34" charset="0"/>
                <a:cs typeface="Calibri" pitchFamily="34" charset="0"/>
              </a:defRPr>
            </a:lvl1pPr>
          </a:lstStyle>
          <a:p>
            <a:r>
              <a:rPr lang="en-US"/>
              <a:t>Page with 2 over 1 content columns</a:t>
            </a:r>
          </a:p>
        </p:txBody>
      </p:sp>
      <p:sp>
        <p:nvSpPr>
          <p:cNvPr id="12" name="mass.gov info">
            <a:extLst>
              <a:ext uri="{FF2B5EF4-FFF2-40B4-BE49-F238E27FC236}">
                <a16:creationId xmlns:a16="http://schemas.microsoft.com/office/drawing/2014/main" id="{BC758676-A0F7-4481-A465-DED4017C9EF3}"/>
              </a:ext>
            </a:extLst>
          </p:cNvPr>
          <p:cNvSpPr txBox="1"/>
          <p:nvPr userDrawn="1"/>
        </p:nvSpPr>
        <p:spPr>
          <a:xfrm>
            <a:off x="554413" y="6444733"/>
            <a:ext cx="11535988" cy="369332"/>
          </a:xfrm>
          <a:prstGeom prst="rect">
            <a:avLst/>
          </a:prstGeom>
          <a:noFill/>
        </p:spPr>
        <p:txBody>
          <a:bodyPr wrap="square" rtlCol="0">
            <a:spAutoFit/>
          </a:bodyPr>
          <a:lstStyle/>
          <a:p>
            <a:pPr algn="l"/>
            <a:r>
              <a:rPr lang="en-US" sz="1800">
                <a:solidFill>
                  <a:schemeClr val="bg1"/>
                </a:solidFill>
                <a:latin typeface="Calibri" panose="020F0502020204030204" pitchFamily="34" charset="0"/>
              </a:rPr>
              <a:t>@</a:t>
            </a:r>
            <a:r>
              <a:rPr lang="en-US" sz="1800" err="1">
                <a:solidFill>
                  <a:schemeClr val="bg1"/>
                </a:solidFill>
                <a:latin typeface="Calibri" panose="020F0502020204030204" pitchFamily="34" charset="0"/>
              </a:rPr>
              <a:t>Mass_OSD</a:t>
            </a:r>
            <a:r>
              <a:rPr lang="en-US" sz="1800">
                <a:solidFill>
                  <a:schemeClr val="bg1"/>
                </a:solidFill>
                <a:latin typeface="Calibri" panose="020F0502020204030204" pitchFamily="34" charset="0"/>
              </a:rPr>
              <a:t>						</a:t>
            </a:r>
            <a:r>
              <a:rPr lang="en-US" sz="1800" baseline="0">
                <a:solidFill>
                  <a:schemeClr val="bg1"/>
                </a:solidFill>
                <a:latin typeface="Calibri" panose="020F0502020204030204" pitchFamily="34" charset="0"/>
              </a:rPr>
              <a:t>              			                 </a:t>
            </a:r>
            <a:r>
              <a:rPr lang="en-US" sz="1800">
                <a:solidFill>
                  <a:schemeClr val="bg1"/>
                </a:solidFill>
                <a:latin typeface="Calibri" panose="020F0502020204030204" pitchFamily="34" charset="0"/>
              </a:rPr>
              <a:t>mass.gov/</a:t>
            </a:r>
            <a:r>
              <a:rPr lang="en-US" sz="1800" err="1">
                <a:solidFill>
                  <a:schemeClr val="bg1"/>
                </a:solidFill>
                <a:latin typeface="Calibri" panose="020F0502020204030204" pitchFamily="34" charset="0"/>
              </a:rPr>
              <a:t>osd</a:t>
            </a:r>
            <a:endParaRPr lang="en-US" sz="1800">
              <a:solidFill>
                <a:schemeClr val="bg1"/>
              </a:solidFill>
              <a:latin typeface="Calibri" panose="020F0502020204030204" pitchFamily="34" charset="0"/>
            </a:endParaRPr>
          </a:p>
        </p:txBody>
      </p:sp>
      <p:pic>
        <p:nvPicPr>
          <p:cNvPr id="13" name="OSD Logo">
            <a:extLst>
              <a:ext uri="{FF2B5EF4-FFF2-40B4-BE49-F238E27FC236}">
                <a16:creationId xmlns:a16="http://schemas.microsoft.com/office/drawing/2014/main" id="{F9EE4919-2255-4489-8A35-1FCF978A1C5E}"/>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9934355" y="228600"/>
            <a:ext cx="1876645" cy="685894"/>
          </a:xfrm>
          <a:prstGeom prst="rect">
            <a:avLst/>
          </a:prstGeom>
        </p:spPr>
      </p:pic>
    </p:spTree>
    <p:extLst>
      <p:ext uri="{BB962C8B-B14F-4D97-AF65-F5344CB8AC3E}">
        <p14:creationId xmlns:p14="http://schemas.microsoft.com/office/powerpoint/2010/main" val="18661261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1_Page with One Over Two Over One Contents">
    <p:spTree>
      <p:nvGrpSpPr>
        <p:cNvPr id="1" name=""/>
        <p:cNvGrpSpPr/>
        <p:nvPr/>
      </p:nvGrpSpPr>
      <p:grpSpPr>
        <a:xfrm>
          <a:off x="0" y="0"/>
          <a:ext cx="0" cy="0"/>
          <a:chOff x="0" y="0"/>
          <a:chExt cx="0" cy="0"/>
        </a:xfrm>
      </p:grpSpPr>
      <p:pic>
        <p:nvPicPr>
          <p:cNvPr id="4098"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454" y="6412468"/>
            <a:ext cx="1222586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Twitter Pic"/>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46265" y="6466819"/>
            <a:ext cx="433547" cy="325160"/>
          </a:xfrm>
          <a:prstGeom prst="rect">
            <a:avLst/>
          </a:prstGeom>
        </p:spPr>
      </p:pic>
      <p:sp>
        <p:nvSpPr>
          <p:cNvPr id="6" name="Content Placeholder 2"/>
          <p:cNvSpPr>
            <a:spLocks noGrp="1"/>
          </p:cNvSpPr>
          <p:nvPr>
            <p:ph sz="quarter" idx="16"/>
          </p:nvPr>
        </p:nvSpPr>
        <p:spPr>
          <a:xfrm>
            <a:off x="6299200" y="2754868"/>
            <a:ext cx="5483168" cy="1968043"/>
          </a:xfrm>
          <a:prstGeom prst="rect">
            <a:avLst/>
          </a:prstGeom>
        </p:spPr>
        <p:txBody>
          <a:bodyPr/>
          <a:lstStyle>
            <a:lvl1pPr marL="342900" indent="-342900" algn="l" defTabSz="914400" rtl="0" eaLnBrk="1" latinLnBrk="0" hangingPunct="1">
              <a:spcBef>
                <a:spcPts val="300"/>
              </a:spcBef>
              <a:spcAft>
                <a:spcPts val="600"/>
              </a:spcAft>
              <a:buFont typeface="Wingdings" panose="05000000000000000000" pitchFamily="2" charset="2"/>
              <a:buChar char="Ø"/>
              <a:defRPr lang="en-US" sz="2400" kern="1200" dirty="0" smtClean="0">
                <a:solidFill>
                  <a:srgbClr val="002060"/>
                </a:solidFill>
                <a:latin typeface="Calibri" panose="020F0502020204030204" pitchFamily="34" charset="0"/>
                <a:ea typeface="+mn-ea"/>
                <a:cs typeface="+mn-cs"/>
              </a:defRPr>
            </a:lvl1pPr>
            <a:lvl2pPr marL="742950" indent="-285750" algn="l" defTabSz="914400" rtl="0" eaLnBrk="1" latinLnBrk="0" hangingPunct="1">
              <a:spcBef>
                <a:spcPts val="0"/>
              </a:spcBef>
              <a:spcAft>
                <a:spcPts val="600"/>
              </a:spcAft>
              <a:buFont typeface="Wingdings" panose="05000000000000000000" pitchFamily="2" charset="2"/>
              <a:buChar char="§"/>
              <a:defRPr lang="en-US" sz="2000" kern="1200" dirty="0" smtClean="0">
                <a:solidFill>
                  <a:schemeClr val="tx1">
                    <a:lumMod val="65000"/>
                    <a:lumOff val="35000"/>
                  </a:schemeClr>
                </a:solidFill>
                <a:latin typeface="Calibri" panose="020F0502020204030204" pitchFamily="34" charset="0"/>
                <a:ea typeface="+mn-ea"/>
                <a:cs typeface="+mn-cs"/>
              </a:defRPr>
            </a:lvl2pPr>
            <a:lvl3pPr algn="l" defTabSz="914400" rtl="0" eaLnBrk="1" latinLnBrk="0" hangingPunct="1">
              <a:spcBef>
                <a:spcPts val="0"/>
              </a:spcBef>
              <a:spcAft>
                <a:spcPts val="600"/>
              </a:spcAft>
              <a:defRPr lang="en-US" sz="1800" kern="1200" dirty="0" smtClean="0">
                <a:solidFill>
                  <a:srgbClr val="00B0F0"/>
                </a:solidFill>
                <a:latin typeface="Calibri" panose="020F0502020204030204" pitchFamily="34" charset="0"/>
                <a:ea typeface="+mn-ea"/>
                <a:cs typeface="+mn-cs"/>
              </a:defRPr>
            </a:lvl3pPr>
            <a:lvl4pPr algn="l" defTabSz="914400" rtl="0" eaLnBrk="1" latinLnBrk="0" hangingPunct="1">
              <a:spcBef>
                <a:spcPts val="0"/>
              </a:spcBef>
              <a:spcAft>
                <a:spcPts val="600"/>
              </a:spcAft>
              <a:defRPr lang="en-US" sz="1600" kern="1200" dirty="0" smtClean="0">
                <a:solidFill>
                  <a:srgbClr val="FFC000"/>
                </a:solidFill>
                <a:latin typeface="Calibri" panose="020F0502020204030204" pitchFamily="34" charset="0"/>
                <a:ea typeface="+mn-ea"/>
                <a:cs typeface="+mn-cs"/>
              </a:defRPr>
            </a:lvl4pPr>
            <a:lvl5pPr algn="l" defTabSz="914400" rtl="0" eaLnBrk="1" latinLnBrk="0" hangingPunct="1">
              <a:spcBef>
                <a:spcPts val="0"/>
              </a:spcBef>
              <a:spcAft>
                <a:spcPts val="600"/>
              </a:spcAft>
              <a:defRPr lang="en-US" sz="1400" kern="1200" dirty="0">
                <a:solidFill>
                  <a:schemeClr val="accent3">
                    <a:lumMod val="50000"/>
                  </a:schemeClr>
                </a:solidFill>
                <a:latin typeface="Calibri" panose="020F0502020204030204" pitchFamily="34" charset="0"/>
                <a:ea typeface="+mn-ea"/>
                <a:cs typeface="+mn-cs"/>
              </a:defRPr>
            </a:lvl5pPr>
          </a:lstStyle>
          <a:p>
            <a:pPr lvl="0"/>
            <a:r>
              <a:rPr lang="en-US"/>
              <a:t>Click to edit Master text styles</a:t>
            </a:r>
          </a:p>
          <a:p>
            <a:pPr lvl="1"/>
            <a:r>
              <a:rPr lang="en-US"/>
              <a:t>Second level</a:t>
            </a:r>
          </a:p>
          <a:p>
            <a:pPr lvl="2"/>
            <a:r>
              <a:rPr lang="en-US"/>
              <a:t>Third level</a:t>
            </a:r>
          </a:p>
        </p:txBody>
      </p:sp>
      <p:sp>
        <p:nvSpPr>
          <p:cNvPr id="3" name="Content Placeholder 1"/>
          <p:cNvSpPr>
            <a:spLocks noGrp="1"/>
          </p:cNvSpPr>
          <p:nvPr>
            <p:ph sz="quarter" idx="15"/>
          </p:nvPr>
        </p:nvSpPr>
        <p:spPr>
          <a:xfrm>
            <a:off x="406400" y="2754868"/>
            <a:ext cx="5689600" cy="1968043"/>
          </a:xfrm>
          <a:prstGeom prst="rect">
            <a:avLst/>
          </a:prstGeom>
        </p:spPr>
        <p:txBody>
          <a:bodyPr/>
          <a:lstStyle>
            <a:lvl1pPr marL="342900" indent="-342900">
              <a:spcBef>
                <a:spcPts val="300"/>
              </a:spcBef>
              <a:spcAft>
                <a:spcPts val="600"/>
              </a:spcAft>
              <a:buFont typeface="Wingdings" panose="05000000000000000000" pitchFamily="2" charset="2"/>
              <a:buChar char="Ø"/>
              <a:defRPr sz="2400">
                <a:solidFill>
                  <a:srgbClr val="002060"/>
                </a:solidFill>
                <a:latin typeface="Calibri" panose="020F0502020204030204" pitchFamily="34" charset="0"/>
              </a:defRPr>
            </a:lvl1pPr>
            <a:lvl2pPr marL="742950" indent="-285750">
              <a:spcBef>
                <a:spcPts val="0"/>
              </a:spcBef>
              <a:spcAft>
                <a:spcPts val="600"/>
              </a:spcAft>
              <a:buFont typeface="Wingdings" panose="05000000000000000000" pitchFamily="2" charset="2"/>
              <a:buChar char="§"/>
              <a:defRPr sz="2000">
                <a:solidFill>
                  <a:schemeClr val="tx1">
                    <a:lumMod val="65000"/>
                    <a:lumOff val="35000"/>
                  </a:schemeClr>
                </a:solidFill>
                <a:latin typeface="Calibri" panose="020F0502020204030204" pitchFamily="34" charset="0"/>
              </a:defRPr>
            </a:lvl2pPr>
            <a:lvl3pPr>
              <a:spcBef>
                <a:spcPts val="0"/>
              </a:spcBef>
              <a:spcAft>
                <a:spcPts val="600"/>
              </a:spcAft>
              <a:defRPr sz="1800">
                <a:solidFill>
                  <a:srgbClr val="00B0F0"/>
                </a:solidFill>
                <a:latin typeface="Calibri" panose="020F0502020204030204" pitchFamily="34" charset="0"/>
              </a:defRPr>
            </a:lvl3pPr>
            <a:lvl4pPr>
              <a:spcBef>
                <a:spcPts val="0"/>
              </a:spcBef>
              <a:spcAft>
                <a:spcPts val="600"/>
              </a:spcAft>
              <a:defRPr sz="1600">
                <a:solidFill>
                  <a:srgbClr val="FFC000"/>
                </a:solidFill>
                <a:latin typeface="Calibri" panose="020F0502020204030204" pitchFamily="34" charset="0"/>
              </a:defRPr>
            </a:lvl4pPr>
            <a:lvl5pPr>
              <a:spcBef>
                <a:spcPts val="0"/>
              </a:spcBef>
              <a:spcAft>
                <a:spcPts val="600"/>
              </a:spcAft>
              <a:defRPr sz="1400">
                <a:solidFill>
                  <a:schemeClr val="accent3">
                    <a:lumMod val="50000"/>
                  </a:schemeClr>
                </a:solidFill>
                <a:latin typeface="Calibri" panose="020F0502020204030204" pitchFamily="34" charset="0"/>
              </a:defRPr>
            </a:lvl5pPr>
          </a:lstStyle>
          <a:p>
            <a:pPr lvl="0"/>
            <a:r>
              <a:rPr lang="en-US"/>
              <a:t>Click to edit Master text styles</a:t>
            </a:r>
          </a:p>
          <a:p>
            <a:pPr lvl="1"/>
            <a:r>
              <a:rPr lang="en-US"/>
              <a:t>Second level</a:t>
            </a:r>
          </a:p>
          <a:p>
            <a:pPr lvl="2"/>
            <a:r>
              <a:rPr lang="en-US"/>
              <a:t>Third level</a:t>
            </a:r>
          </a:p>
        </p:txBody>
      </p:sp>
      <p:sp>
        <p:nvSpPr>
          <p:cNvPr id="8" name="Title 1"/>
          <p:cNvSpPr>
            <a:spLocks noGrp="1"/>
          </p:cNvSpPr>
          <p:nvPr>
            <p:ph type="title" hasCustomPrompt="1"/>
          </p:nvPr>
        </p:nvSpPr>
        <p:spPr>
          <a:xfrm>
            <a:off x="406400" y="228600"/>
            <a:ext cx="9499600" cy="685894"/>
          </a:xfrm>
          <a:prstGeom prst="rect">
            <a:avLst/>
          </a:prstGeom>
        </p:spPr>
        <p:txBody>
          <a:bodyPr>
            <a:normAutofit/>
          </a:bodyPr>
          <a:lstStyle>
            <a:lvl1pPr>
              <a:defRPr sz="3600" baseline="0">
                <a:solidFill>
                  <a:srgbClr val="002060"/>
                </a:solidFill>
                <a:latin typeface="Calibri" pitchFamily="34" charset="0"/>
                <a:cs typeface="Calibri" pitchFamily="34" charset="0"/>
              </a:defRPr>
            </a:lvl1pPr>
          </a:lstStyle>
          <a:p>
            <a:r>
              <a:rPr lang="en-US"/>
              <a:t>Page with 1 over 2 over 1 contents</a:t>
            </a:r>
          </a:p>
        </p:txBody>
      </p:sp>
      <p:sp>
        <p:nvSpPr>
          <p:cNvPr id="12" name="mass.gov info">
            <a:extLst>
              <a:ext uri="{FF2B5EF4-FFF2-40B4-BE49-F238E27FC236}">
                <a16:creationId xmlns:a16="http://schemas.microsoft.com/office/drawing/2014/main" id="{03A604F9-16ED-41C7-B79E-364CBAA0953D}"/>
              </a:ext>
            </a:extLst>
          </p:cNvPr>
          <p:cNvSpPr txBox="1"/>
          <p:nvPr userDrawn="1"/>
        </p:nvSpPr>
        <p:spPr>
          <a:xfrm>
            <a:off x="554413" y="6444733"/>
            <a:ext cx="11535988" cy="369332"/>
          </a:xfrm>
          <a:prstGeom prst="rect">
            <a:avLst/>
          </a:prstGeom>
          <a:noFill/>
        </p:spPr>
        <p:txBody>
          <a:bodyPr wrap="square" rtlCol="0">
            <a:spAutoFit/>
          </a:bodyPr>
          <a:lstStyle/>
          <a:p>
            <a:pPr algn="l"/>
            <a:r>
              <a:rPr lang="en-US" sz="1800">
                <a:solidFill>
                  <a:schemeClr val="bg1"/>
                </a:solidFill>
                <a:latin typeface="Calibri" panose="020F0502020204030204" pitchFamily="34" charset="0"/>
              </a:rPr>
              <a:t>@</a:t>
            </a:r>
            <a:r>
              <a:rPr lang="en-US" sz="1800" err="1">
                <a:solidFill>
                  <a:schemeClr val="bg1"/>
                </a:solidFill>
                <a:latin typeface="Calibri" panose="020F0502020204030204" pitchFamily="34" charset="0"/>
              </a:rPr>
              <a:t>Mass_OSD</a:t>
            </a:r>
            <a:r>
              <a:rPr lang="en-US" sz="1800">
                <a:solidFill>
                  <a:schemeClr val="bg1"/>
                </a:solidFill>
                <a:latin typeface="Calibri" panose="020F0502020204030204" pitchFamily="34" charset="0"/>
              </a:rPr>
              <a:t>						</a:t>
            </a:r>
            <a:r>
              <a:rPr lang="en-US" sz="1800" baseline="0">
                <a:solidFill>
                  <a:schemeClr val="bg1"/>
                </a:solidFill>
                <a:latin typeface="Calibri" panose="020F0502020204030204" pitchFamily="34" charset="0"/>
              </a:rPr>
              <a:t>              			                 </a:t>
            </a:r>
            <a:r>
              <a:rPr lang="en-US" sz="1800">
                <a:solidFill>
                  <a:schemeClr val="bg1"/>
                </a:solidFill>
                <a:latin typeface="Calibri" panose="020F0502020204030204" pitchFamily="34" charset="0"/>
              </a:rPr>
              <a:t>mass.gov/</a:t>
            </a:r>
            <a:r>
              <a:rPr lang="en-US" sz="1800" err="1">
                <a:solidFill>
                  <a:schemeClr val="bg1"/>
                </a:solidFill>
                <a:latin typeface="Calibri" panose="020F0502020204030204" pitchFamily="34" charset="0"/>
              </a:rPr>
              <a:t>osd</a:t>
            </a:r>
            <a:endParaRPr lang="en-US" sz="1800">
              <a:solidFill>
                <a:schemeClr val="bg1"/>
              </a:solidFill>
              <a:latin typeface="Calibri" panose="020F0502020204030204" pitchFamily="34" charset="0"/>
            </a:endParaRPr>
          </a:p>
        </p:txBody>
      </p:sp>
      <p:sp>
        <p:nvSpPr>
          <p:cNvPr id="13" name="Slide Number">
            <a:extLst>
              <a:ext uri="{FF2B5EF4-FFF2-40B4-BE49-F238E27FC236}">
                <a16:creationId xmlns:a16="http://schemas.microsoft.com/office/drawing/2014/main" id="{F752C528-A8EB-4F67-B62E-7195B07DB9D0}"/>
              </a:ext>
            </a:extLst>
          </p:cNvPr>
          <p:cNvSpPr txBox="1"/>
          <p:nvPr userDrawn="1"/>
        </p:nvSpPr>
        <p:spPr>
          <a:xfrm>
            <a:off x="5791200" y="6412468"/>
            <a:ext cx="609600" cy="369332"/>
          </a:xfrm>
          <a:prstGeom prst="rect">
            <a:avLst/>
          </a:prstGeom>
          <a:noFill/>
        </p:spPr>
        <p:txBody>
          <a:bodyPr wrap="square" rtlCol="0">
            <a:spAutoFit/>
          </a:bodyPr>
          <a:lstStyle/>
          <a:p>
            <a:pPr algn="ctr"/>
            <a:fld id="{A4987234-C28F-43E1-9462-87890459B476}" type="slidenum">
              <a:rPr lang="en-US" sz="1800" smtClean="0">
                <a:solidFill>
                  <a:schemeClr val="bg1"/>
                </a:solidFill>
                <a:latin typeface="Calibri" panose="020F0502020204030204" pitchFamily="34" charset="0"/>
              </a:rPr>
              <a:pPr algn="ctr"/>
              <a:t>‹#›</a:t>
            </a:fld>
            <a:endParaRPr lang="en-US" sz="1800">
              <a:solidFill>
                <a:schemeClr val="bg1"/>
              </a:solidFill>
              <a:latin typeface="Calibri" panose="020F0502020204030204" pitchFamily="34" charset="0"/>
            </a:endParaRPr>
          </a:p>
        </p:txBody>
      </p:sp>
      <p:pic>
        <p:nvPicPr>
          <p:cNvPr id="15" name="OSD Logo">
            <a:extLst>
              <a:ext uri="{FF2B5EF4-FFF2-40B4-BE49-F238E27FC236}">
                <a16:creationId xmlns:a16="http://schemas.microsoft.com/office/drawing/2014/main" id="{AD426528-7FEC-486B-A085-839D3E4F23D7}"/>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9934355" y="228600"/>
            <a:ext cx="1876645" cy="685894"/>
          </a:xfrm>
          <a:prstGeom prst="rect">
            <a:avLst/>
          </a:prstGeom>
        </p:spPr>
      </p:pic>
      <p:sp>
        <p:nvSpPr>
          <p:cNvPr id="10" name="Content Placeholder 3">
            <a:extLst>
              <a:ext uri="{FF2B5EF4-FFF2-40B4-BE49-F238E27FC236}">
                <a16:creationId xmlns:a16="http://schemas.microsoft.com/office/drawing/2014/main" id="{60618717-27B6-434A-83F1-DFB950321897}"/>
              </a:ext>
            </a:extLst>
          </p:cNvPr>
          <p:cNvSpPr>
            <a:spLocks noGrp="1"/>
          </p:cNvSpPr>
          <p:nvPr>
            <p:ph sz="quarter" idx="17"/>
          </p:nvPr>
        </p:nvSpPr>
        <p:spPr>
          <a:xfrm>
            <a:off x="406400" y="4800600"/>
            <a:ext cx="11379200" cy="1524000"/>
          </a:xfrm>
          <a:prstGeom prst="rect">
            <a:avLst/>
          </a:prstGeom>
        </p:spPr>
        <p:txBody>
          <a:bodyPr/>
          <a:lstStyle>
            <a:lvl1pPr marL="342900" indent="-342900">
              <a:buFont typeface="Wingdings" panose="05000000000000000000" pitchFamily="2" charset="2"/>
              <a:buChar char="Ø"/>
              <a:defRPr lang="en-US" sz="2400" kern="1200" dirty="0">
                <a:solidFill>
                  <a:srgbClr val="002060"/>
                </a:solidFill>
                <a:latin typeface="Calibri" panose="020F0502020204030204" pitchFamily="34" charset="0"/>
                <a:ea typeface="+mn-ea"/>
                <a:cs typeface="+mn-cs"/>
              </a:defRPr>
            </a:lvl1pPr>
            <a:lvl2pPr marL="742950" indent="-285750">
              <a:buFont typeface="Wingdings" panose="05000000000000000000" pitchFamily="2" charset="2"/>
              <a:buChar char="§"/>
              <a:defRPr lang="en-US" sz="2000" kern="1200" dirty="0">
                <a:solidFill>
                  <a:schemeClr val="tx1">
                    <a:lumMod val="65000"/>
                    <a:lumOff val="35000"/>
                  </a:schemeClr>
                </a:solidFill>
                <a:latin typeface="Calibri" panose="020F0502020204030204" pitchFamily="34" charset="0"/>
                <a:ea typeface="+mn-ea"/>
                <a:cs typeface="+mn-cs"/>
              </a:defRPr>
            </a:lvl2pPr>
            <a:lvl3pPr marL="1143000" indent="-228600">
              <a:defRPr lang="en-US" sz="1800" kern="1200" dirty="0">
                <a:solidFill>
                  <a:srgbClr val="00B0F0"/>
                </a:solidFill>
                <a:latin typeface="Calibri" panose="020F0502020204030204" pitchFamily="34" charset="0"/>
                <a:ea typeface="+mn-ea"/>
                <a:cs typeface="+mn-cs"/>
              </a:defRPr>
            </a:lvl3pPr>
            <a:lvl4pPr marL="1600200" indent="-228600">
              <a:defRPr lang="en-US" sz="1600" kern="1200" dirty="0">
                <a:solidFill>
                  <a:srgbClr val="FFC000"/>
                </a:solidFill>
                <a:latin typeface="Calibri" panose="020F0502020204030204" pitchFamily="34" charset="0"/>
                <a:ea typeface="+mn-ea"/>
                <a:cs typeface="+mn-cs"/>
              </a:defRPr>
            </a:lvl4pPr>
            <a:lvl5pPr marL="2057400" indent="-228600">
              <a:defRPr lang="en-US" sz="1400" kern="1200" dirty="0">
                <a:solidFill>
                  <a:schemeClr val="accent3">
                    <a:lumMod val="50000"/>
                  </a:schemeClr>
                </a:solidFill>
                <a:latin typeface="Calibri" panose="020F0502020204030204" pitchFamily="34" charset="0"/>
                <a:ea typeface="+mn-ea"/>
                <a:cs typeface="+mn-cs"/>
              </a:defRPr>
            </a:lvl5pPr>
          </a:lstStyle>
          <a:p>
            <a:pPr marL="342900" lvl="0" indent="-342900" algn="l" defTabSz="914400" rtl="0" eaLnBrk="1" latinLnBrk="0" hangingPunct="1">
              <a:spcBef>
                <a:spcPts val="300"/>
              </a:spcBef>
              <a:spcAft>
                <a:spcPts val="600"/>
              </a:spcAft>
              <a:buFont typeface="Wingdings" panose="05000000000000000000" pitchFamily="2" charset="2"/>
              <a:buChar char="Ø"/>
            </a:pPr>
            <a:r>
              <a:rPr lang="en-US"/>
              <a:t>Click to edit Master text styles</a:t>
            </a:r>
          </a:p>
          <a:p>
            <a:pPr marL="742950" lvl="1" indent="-285750" algn="l" defTabSz="914400" rtl="0" eaLnBrk="1" latinLnBrk="0" hangingPunct="1">
              <a:spcBef>
                <a:spcPts val="0"/>
              </a:spcBef>
              <a:spcAft>
                <a:spcPts val="600"/>
              </a:spcAft>
              <a:buFont typeface="Wingdings" panose="05000000000000000000" pitchFamily="2" charset="2"/>
              <a:buChar char="§"/>
            </a:pPr>
            <a:r>
              <a:rPr lang="en-US"/>
              <a:t>Second level</a:t>
            </a:r>
          </a:p>
          <a:p>
            <a:pPr marL="1143000" lvl="2" indent="-228600" algn="l" defTabSz="914400" rtl="0" eaLnBrk="1" latinLnBrk="0" hangingPunct="1">
              <a:spcBef>
                <a:spcPts val="0"/>
              </a:spcBef>
              <a:spcAft>
                <a:spcPts val="600"/>
              </a:spcAft>
              <a:buFont typeface="Arial" pitchFamily="34" charset="0"/>
              <a:buChar char="•"/>
            </a:pPr>
            <a:r>
              <a:rPr lang="en-US"/>
              <a:t>Third level</a:t>
            </a:r>
          </a:p>
        </p:txBody>
      </p:sp>
      <p:sp>
        <p:nvSpPr>
          <p:cNvPr id="11" name="Content Placeholder 3">
            <a:extLst>
              <a:ext uri="{FF2B5EF4-FFF2-40B4-BE49-F238E27FC236}">
                <a16:creationId xmlns:a16="http://schemas.microsoft.com/office/drawing/2014/main" id="{BFD51354-B5FF-48EC-A01B-77404D247194}"/>
              </a:ext>
            </a:extLst>
          </p:cNvPr>
          <p:cNvSpPr>
            <a:spLocks noGrp="1"/>
          </p:cNvSpPr>
          <p:nvPr>
            <p:ph sz="quarter" idx="18"/>
          </p:nvPr>
        </p:nvSpPr>
        <p:spPr>
          <a:xfrm>
            <a:off x="406400" y="1143000"/>
            <a:ext cx="11379200" cy="1524000"/>
          </a:xfrm>
          <a:prstGeom prst="rect">
            <a:avLst/>
          </a:prstGeom>
        </p:spPr>
        <p:txBody>
          <a:bodyPr/>
          <a:lstStyle>
            <a:lvl1pPr marL="342900" indent="-342900">
              <a:buFont typeface="Wingdings" panose="05000000000000000000" pitchFamily="2" charset="2"/>
              <a:buChar char="Ø"/>
              <a:defRPr lang="en-US" sz="2400" kern="1200" dirty="0">
                <a:solidFill>
                  <a:srgbClr val="002060"/>
                </a:solidFill>
                <a:latin typeface="Calibri" panose="020F0502020204030204" pitchFamily="34" charset="0"/>
                <a:ea typeface="+mn-ea"/>
                <a:cs typeface="+mn-cs"/>
              </a:defRPr>
            </a:lvl1pPr>
            <a:lvl2pPr marL="742950" indent="-285750">
              <a:buFont typeface="Wingdings" panose="05000000000000000000" pitchFamily="2" charset="2"/>
              <a:buChar char="§"/>
              <a:defRPr lang="en-US" sz="2000" kern="1200" dirty="0">
                <a:solidFill>
                  <a:schemeClr val="tx1">
                    <a:lumMod val="65000"/>
                    <a:lumOff val="35000"/>
                  </a:schemeClr>
                </a:solidFill>
                <a:latin typeface="Calibri" panose="020F0502020204030204" pitchFamily="34" charset="0"/>
                <a:ea typeface="+mn-ea"/>
                <a:cs typeface="+mn-cs"/>
              </a:defRPr>
            </a:lvl2pPr>
            <a:lvl3pPr marL="1143000" indent="-228600">
              <a:defRPr lang="en-US" sz="1800" kern="1200" dirty="0">
                <a:solidFill>
                  <a:srgbClr val="00B0F0"/>
                </a:solidFill>
                <a:latin typeface="Calibri" panose="020F0502020204030204" pitchFamily="34" charset="0"/>
                <a:ea typeface="+mn-ea"/>
                <a:cs typeface="+mn-cs"/>
              </a:defRPr>
            </a:lvl3pPr>
            <a:lvl4pPr marL="1600200" indent="-228600">
              <a:defRPr lang="en-US" sz="1600" kern="1200" dirty="0">
                <a:solidFill>
                  <a:srgbClr val="FFC000"/>
                </a:solidFill>
                <a:latin typeface="Calibri" panose="020F0502020204030204" pitchFamily="34" charset="0"/>
                <a:ea typeface="+mn-ea"/>
                <a:cs typeface="+mn-cs"/>
              </a:defRPr>
            </a:lvl4pPr>
            <a:lvl5pPr marL="2057400" indent="-228600">
              <a:defRPr lang="en-US" sz="1400" kern="1200" dirty="0">
                <a:solidFill>
                  <a:schemeClr val="accent3">
                    <a:lumMod val="50000"/>
                  </a:schemeClr>
                </a:solidFill>
                <a:latin typeface="Calibri" panose="020F0502020204030204" pitchFamily="34" charset="0"/>
                <a:ea typeface="+mn-ea"/>
                <a:cs typeface="+mn-cs"/>
              </a:defRPr>
            </a:lvl5pPr>
          </a:lstStyle>
          <a:p>
            <a:pPr marL="342900" lvl="0" indent="-342900" algn="l" defTabSz="914400" rtl="0" eaLnBrk="1" latinLnBrk="0" hangingPunct="1">
              <a:spcBef>
                <a:spcPts val="300"/>
              </a:spcBef>
              <a:spcAft>
                <a:spcPts val="600"/>
              </a:spcAft>
              <a:buFont typeface="Wingdings" panose="05000000000000000000" pitchFamily="2" charset="2"/>
              <a:buChar char="Ø"/>
            </a:pPr>
            <a:r>
              <a:rPr lang="en-US"/>
              <a:t>Click to edit Master text styles</a:t>
            </a:r>
          </a:p>
          <a:p>
            <a:pPr marL="742950" lvl="1" indent="-285750" algn="l" defTabSz="914400" rtl="0" eaLnBrk="1" latinLnBrk="0" hangingPunct="1">
              <a:spcBef>
                <a:spcPts val="0"/>
              </a:spcBef>
              <a:spcAft>
                <a:spcPts val="600"/>
              </a:spcAft>
              <a:buFont typeface="Wingdings" panose="05000000000000000000" pitchFamily="2" charset="2"/>
              <a:buChar char="§"/>
            </a:pPr>
            <a:r>
              <a:rPr lang="en-US"/>
              <a:t>Second level</a:t>
            </a:r>
          </a:p>
          <a:p>
            <a:pPr marL="1143000" lvl="2" indent="-228600" algn="l" defTabSz="914400" rtl="0" eaLnBrk="1" latinLnBrk="0" hangingPunct="1">
              <a:spcBef>
                <a:spcPts val="0"/>
              </a:spcBef>
              <a:spcAft>
                <a:spcPts val="600"/>
              </a:spcAft>
              <a:buFont typeface="Arial" pitchFamily="34" charset="0"/>
              <a:buChar char="•"/>
            </a:pPr>
            <a:r>
              <a:rPr lang="en-US"/>
              <a:t>Third level</a:t>
            </a:r>
          </a:p>
        </p:txBody>
      </p:sp>
    </p:spTree>
    <p:extLst>
      <p:ext uri="{BB962C8B-B14F-4D97-AF65-F5344CB8AC3E}">
        <p14:creationId xmlns:p14="http://schemas.microsoft.com/office/powerpoint/2010/main" val="15646259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Title and Content">
    <p:spTree>
      <p:nvGrpSpPr>
        <p:cNvPr id="1" name=""/>
        <p:cNvGrpSpPr/>
        <p:nvPr/>
      </p:nvGrpSpPr>
      <p:grpSpPr>
        <a:xfrm>
          <a:off x="0" y="0"/>
          <a:ext cx="0" cy="0"/>
          <a:chOff x="0" y="0"/>
          <a:chExt cx="0" cy="0"/>
        </a:xfrm>
      </p:grpSpPr>
      <p:sp>
        <p:nvSpPr>
          <p:cNvPr id="7" name="Rectangle 6"/>
          <p:cNvSpPr>
            <a:spLocks noChangeArrowheads="1"/>
          </p:cNvSpPr>
          <p:nvPr userDrawn="1"/>
        </p:nvSpPr>
        <p:spPr bwMode="auto">
          <a:xfrm>
            <a:off x="-12700" y="6400801"/>
            <a:ext cx="12217400" cy="457199"/>
          </a:xfrm>
          <a:prstGeom prst="rect">
            <a:avLst/>
          </a:prstGeom>
          <a:solidFill>
            <a:srgbClr val="002F8E"/>
          </a:solidFill>
          <a:ln>
            <a:noFill/>
          </a:ln>
          <a:effectLst/>
        </p:spPr>
        <p:txBody>
          <a:bodyPr rot="0" vert="horz" wrap="square" lIns="36576" tIns="36576" rIns="36576" bIns="36576" anchor="t" anchorCtr="0" upright="1">
            <a:noAutofit/>
          </a:bodyPr>
          <a:lstStyle/>
          <a:p>
            <a:pPr marL="0" marR="0" algn="ctr">
              <a:lnSpc>
                <a:spcPct val="115000"/>
              </a:lnSpc>
              <a:spcBef>
                <a:spcPts val="0"/>
              </a:spcBef>
              <a:spcAft>
                <a:spcPts val="1000"/>
              </a:spcAft>
            </a:pPr>
            <a:r>
              <a:rPr lang="en-US" sz="1100">
                <a:effectLst/>
                <a:latin typeface="Calibri"/>
                <a:ea typeface="Calibri"/>
                <a:cs typeface="Times New Roman"/>
              </a:rPr>
              <a:t> </a:t>
            </a:r>
          </a:p>
        </p:txBody>
      </p:sp>
      <p:sp>
        <p:nvSpPr>
          <p:cNvPr id="8" name="Text Box 4"/>
          <p:cNvSpPr txBox="1">
            <a:spLocks noChangeArrowheads="1"/>
          </p:cNvSpPr>
          <p:nvPr userDrawn="1"/>
        </p:nvSpPr>
        <p:spPr bwMode="auto">
          <a:xfrm>
            <a:off x="9298990" y="6566376"/>
            <a:ext cx="2738021" cy="126047"/>
          </a:xfrm>
          <a:prstGeom prst="rect">
            <a:avLst/>
          </a:prstGeom>
          <a:noFill/>
          <a:ln>
            <a:noFill/>
          </a:ln>
          <a:effectLst/>
          <a:extLst>
            <a:ext uri="{909E8E84-426E-40DD-AFC4-6F175D3DCCD1}">
              <a14:hiddenFill xmlns:a14="http://schemas.microsoft.com/office/drawing/2010/main">
                <a:solidFill>
                  <a:srgbClr val="FFFFFE"/>
                </a:solidFill>
              </a14:hiddenFill>
            </a:ext>
            <a:ext uri="{91240B29-F687-4F45-9708-019B960494DF}">
              <a14:hiddenLine xmlns:a14="http://schemas.microsoft.com/office/drawing/2010/main" w="9525" algn="in">
                <a:solidFill>
                  <a:srgbClr val="212120"/>
                </a:solidFill>
                <a:miter lim="800000"/>
                <a:headEnd/>
                <a:tailEnd/>
              </a14:hiddenLine>
            </a:ext>
            <a:ext uri="{AF507438-7753-43E0-B8FC-AC1667EBCBE1}">
              <a14:hiddenEffects xmlns:a14="http://schemas.microsoft.com/office/drawing/2010/main">
                <a:effectLst/>
              </a14:hiddenEffects>
            </a:ext>
          </a:extLst>
        </p:spPr>
        <p:txBody>
          <a:bodyPr rot="0" vert="horz" wrap="square" lIns="36576" tIns="36576" rIns="36576" bIns="36576" anchor="t" anchorCtr="0" upright="1">
            <a:noAutofit/>
          </a:bodyPr>
          <a:lstStyle/>
          <a:p>
            <a:pPr marL="0" marR="0" algn="r">
              <a:lnSpc>
                <a:spcPts val="900"/>
              </a:lnSpc>
              <a:spcBef>
                <a:spcPts val="0"/>
              </a:spcBef>
              <a:spcAft>
                <a:spcPts val="1000"/>
              </a:spcAft>
            </a:pPr>
            <a:r>
              <a:rPr lang="en-US" sz="1800" b="0" i="0" spc="40">
                <a:solidFill>
                  <a:schemeClr val="bg1"/>
                </a:solidFill>
                <a:effectLst/>
                <a:latin typeface="Calibri"/>
                <a:ea typeface="Calibri"/>
                <a:cs typeface="Times New Roman"/>
              </a:rPr>
              <a:t>mass.gov/osd</a:t>
            </a:r>
            <a:endParaRPr lang="en-US" sz="1800" b="0" i="0">
              <a:solidFill>
                <a:schemeClr val="bg1"/>
              </a:solidFill>
              <a:effectLst/>
              <a:latin typeface="Calibri"/>
              <a:ea typeface="Calibri"/>
              <a:cs typeface="Times New Roman"/>
            </a:endParaRPr>
          </a:p>
        </p:txBody>
      </p:sp>
      <p:sp>
        <p:nvSpPr>
          <p:cNvPr id="12" name="Title 1"/>
          <p:cNvSpPr>
            <a:spLocks noGrp="1"/>
          </p:cNvSpPr>
          <p:nvPr>
            <p:ph type="title" hasCustomPrompt="1"/>
          </p:nvPr>
        </p:nvSpPr>
        <p:spPr>
          <a:xfrm>
            <a:off x="508000" y="465613"/>
            <a:ext cx="7924800" cy="598553"/>
          </a:xfrm>
          <a:prstGeom prst="rect">
            <a:avLst/>
          </a:prstGeom>
        </p:spPr>
        <p:txBody>
          <a:bodyPr>
            <a:normAutofit/>
          </a:bodyPr>
          <a:lstStyle>
            <a:lvl1pPr algn="l">
              <a:defRPr sz="3200" baseline="0">
                <a:solidFill>
                  <a:srgbClr val="002060"/>
                </a:solidFill>
                <a:latin typeface="Calibri" pitchFamily="34" charset="0"/>
                <a:cs typeface="Calibri" pitchFamily="34" charset="0"/>
              </a:defRPr>
            </a:lvl1pPr>
          </a:lstStyle>
          <a:p>
            <a:r>
              <a:rPr lang="en-US"/>
              <a:t>content page title as needed</a:t>
            </a:r>
          </a:p>
        </p:txBody>
      </p:sp>
      <p:sp>
        <p:nvSpPr>
          <p:cNvPr id="13" name="Subtitle 2"/>
          <p:cNvSpPr>
            <a:spLocks noGrp="1"/>
          </p:cNvSpPr>
          <p:nvPr>
            <p:ph type="subTitle" idx="11" hasCustomPrompt="1"/>
          </p:nvPr>
        </p:nvSpPr>
        <p:spPr>
          <a:xfrm>
            <a:off x="812800" y="1066801"/>
            <a:ext cx="8026400" cy="380999"/>
          </a:xfrm>
          <a:prstGeom prst="rect">
            <a:avLst/>
          </a:prstGeom>
        </p:spPr>
        <p:txBody>
          <a:bodyPr>
            <a:normAutofit/>
          </a:bodyPr>
          <a:lstStyle>
            <a:lvl1pPr marL="0" indent="0" algn="l">
              <a:buNone/>
              <a:defRPr sz="1800" cap="none" baseline="0">
                <a:solidFill>
                  <a:schemeClr val="tx1">
                    <a:lumMod val="50000"/>
                    <a:lumOff val="50000"/>
                  </a:schemeClr>
                </a:solidFill>
                <a:latin typeface="Calibri" pitchFamily="34" charset="0"/>
                <a:cs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Subtitle content page with text and photo</a:t>
            </a:r>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39400" y="228600"/>
            <a:ext cx="1448436" cy="692479"/>
          </a:xfrm>
          <a:prstGeom prst="rect">
            <a:avLst/>
          </a:prstGeom>
        </p:spPr>
      </p:pic>
      <p:pic>
        <p:nvPicPr>
          <p:cNvPr id="20" name="Picture 19"/>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9756" b="89431" l="9756" r="100000"/>
                    </a14:imgEffect>
                  </a14:imgLayer>
                </a14:imgProps>
              </a:ext>
              <a:ext uri="{28A0092B-C50C-407E-A947-70E740481C1C}">
                <a14:useLocalDpi xmlns:a14="http://schemas.microsoft.com/office/drawing/2010/main" val="0"/>
              </a:ext>
            </a:extLst>
          </a:blip>
          <a:stretch>
            <a:fillRect/>
          </a:stretch>
        </p:blipFill>
        <p:spPr>
          <a:xfrm>
            <a:off x="146265" y="6466819"/>
            <a:ext cx="433547" cy="325160"/>
          </a:xfrm>
          <a:prstGeom prst="rect">
            <a:avLst/>
          </a:prstGeom>
        </p:spPr>
      </p:pic>
      <p:sp>
        <p:nvSpPr>
          <p:cNvPr id="21" name="TextBox 20"/>
          <p:cNvSpPr txBox="1"/>
          <p:nvPr userDrawn="1"/>
        </p:nvSpPr>
        <p:spPr>
          <a:xfrm>
            <a:off x="554413" y="6444733"/>
            <a:ext cx="1941353" cy="369332"/>
          </a:xfrm>
          <a:prstGeom prst="rect">
            <a:avLst/>
          </a:prstGeom>
          <a:noFill/>
        </p:spPr>
        <p:txBody>
          <a:bodyPr wrap="square" rtlCol="0">
            <a:spAutoFit/>
          </a:bodyPr>
          <a:lstStyle/>
          <a:p>
            <a:pPr algn="l"/>
            <a:r>
              <a:rPr lang="en-US" sz="1800">
                <a:solidFill>
                  <a:schemeClr val="bg1"/>
                </a:solidFill>
              </a:rPr>
              <a:t>@Mass_OSD</a:t>
            </a:r>
          </a:p>
        </p:txBody>
      </p:sp>
      <p:sp>
        <p:nvSpPr>
          <p:cNvPr id="2" name="TextBox 1"/>
          <p:cNvSpPr txBox="1"/>
          <p:nvPr userDrawn="1"/>
        </p:nvSpPr>
        <p:spPr>
          <a:xfrm>
            <a:off x="5994400" y="6400800"/>
            <a:ext cx="609600" cy="369332"/>
          </a:xfrm>
          <a:prstGeom prst="rect">
            <a:avLst/>
          </a:prstGeom>
          <a:noFill/>
        </p:spPr>
        <p:txBody>
          <a:bodyPr wrap="square" rtlCol="0">
            <a:spAutoFit/>
          </a:bodyPr>
          <a:lstStyle/>
          <a:p>
            <a:pPr algn="ctr"/>
            <a:fld id="{A4987234-C28F-43E1-9462-87890459B476}" type="slidenum">
              <a:rPr lang="en-US" sz="1800" smtClean="0">
                <a:solidFill>
                  <a:schemeClr val="bg1"/>
                </a:solidFill>
              </a:rPr>
              <a:pPr algn="ctr"/>
              <a:t>‹#›</a:t>
            </a:fld>
            <a:endParaRPr lang="en-US" sz="1800">
              <a:solidFill>
                <a:schemeClr val="bg1"/>
              </a:solidFill>
            </a:endParaRPr>
          </a:p>
        </p:txBody>
      </p:sp>
    </p:spTree>
    <p:extLst>
      <p:ext uri="{BB962C8B-B14F-4D97-AF65-F5344CB8AC3E}">
        <p14:creationId xmlns:p14="http://schemas.microsoft.com/office/powerpoint/2010/main" val="15614591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60414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ver 2">
    <p:spTree>
      <p:nvGrpSpPr>
        <p:cNvPr id="1" name=""/>
        <p:cNvGrpSpPr/>
        <p:nvPr/>
      </p:nvGrpSpPr>
      <p:grpSpPr>
        <a:xfrm>
          <a:off x="0" y="0"/>
          <a:ext cx="0" cy="0"/>
          <a:chOff x="0" y="0"/>
          <a:chExt cx="0" cy="0"/>
        </a:xfrm>
      </p:grpSpPr>
      <p:pic>
        <p:nvPicPr>
          <p:cNvPr id="8" name="Graphic 7" descr="DOER Logo">
            <a:extLst>
              <a:ext uri="{FF2B5EF4-FFF2-40B4-BE49-F238E27FC236}">
                <a16:creationId xmlns:a16="http://schemas.microsoft.com/office/drawing/2014/main" id="{7DD5ECDE-C8DE-FBE9-22E2-1FF75400745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25672" y="1133990"/>
            <a:ext cx="3646712" cy="1010773"/>
          </a:xfrm>
          <a:prstGeom prst="rect">
            <a:avLst/>
          </a:prstGeom>
        </p:spPr>
      </p:pic>
      <p:sp>
        <p:nvSpPr>
          <p:cNvPr id="2" name="Title 1">
            <a:extLst>
              <a:ext uri="{FF2B5EF4-FFF2-40B4-BE49-F238E27FC236}">
                <a16:creationId xmlns:a16="http://schemas.microsoft.com/office/drawing/2014/main" id="{43A0CEE7-3220-5C2D-7B8D-60B03B446C7B}"/>
              </a:ext>
            </a:extLst>
          </p:cNvPr>
          <p:cNvSpPr>
            <a:spLocks noGrp="1"/>
          </p:cNvSpPr>
          <p:nvPr>
            <p:ph type="title" hasCustomPrompt="1"/>
          </p:nvPr>
        </p:nvSpPr>
        <p:spPr>
          <a:xfrm>
            <a:off x="1693568" y="2127070"/>
            <a:ext cx="5924607" cy="595365"/>
          </a:xfrm>
        </p:spPr>
        <p:txBody>
          <a:bodyPr>
            <a:normAutofit/>
          </a:bodyPr>
          <a:lstStyle>
            <a:lvl1pPr>
              <a:defRPr lang="en-US" sz="4000" b="1" kern="1200" dirty="0">
                <a:solidFill>
                  <a:srgbClr val="2E3690"/>
                </a:solidFill>
                <a:latin typeface="Avenir Next LT Pro" panose="020B0504020202020204" pitchFamily="34" charset="0"/>
                <a:ea typeface="+mn-ea"/>
                <a:cs typeface="+mn-cs"/>
              </a:defRPr>
            </a:lvl1pPr>
          </a:lstStyle>
          <a:p>
            <a:pPr marL="0" lvl="0" indent="0" algn="l" defTabSz="914400" rtl="0" eaLnBrk="1" latinLnBrk="0" hangingPunct="1">
              <a:lnSpc>
                <a:spcPct val="90000"/>
              </a:lnSpc>
              <a:spcBef>
                <a:spcPts val="1000"/>
              </a:spcBef>
              <a:buFontTx/>
              <a:buNone/>
            </a:pPr>
            <a:r>
              <a:rPr lang="en-US"/>
              <a:t>Click to edit Headline</a:t>
            </a:r>
          </a:p>
        </p:txBody>
      </p:sp>
      <p:sp>
        <p:nvSpPr>
          <p:cNvPr id="11" name="Text Placeholder 9">
            <a:extLst>
              <a:ext uri="{FF2B5EF4-FFF2-40B4-BE49-F238E27FC236}">
                <a16:creationId xmlns:a16="http://schemas.microsoft.com/office/drawing/2014/main" id="{55922968-0027-8B8D-415B-9A33156F3B25}"/>
              </a:ext>
            </a:extLst>
          </p:cNvPr>
          <p:cNvSpPr>
            <a:spLocks noGrp="1"/>
          </p:cNvSpPr>
          <p:nvPr>
            <p:ph type="body" sz="quarter" idx="11"/>
          </p:nvPr>
        </p:nvSpPr>
        <p:spPr>
          <a:xfrm>
            <a:off x="1693568" y="2856968"/>
            <a:ext cx="5924607" cy="280572"/>
          </a:xfrm>
          <a:prstGeom prst="rect">
            <a:avLst/>
          </a:prstGeom>
        </p:spPr>
        <p:txBody>
          <a:bodyPr>
            <a:normAutofit/>
          </a:bodyPr>
          <a:lstStyle>
            <a:lvl1pPr marL="0" indent="0">
              <a:buFontTx/>
              <a:buNone/>
              <a:defRPr sz="2000" b="1">
                <a:solidFill>
                  <a:schemeClr val="accent2">
                    <a:lumMod val="50000"/>
                  </a:schemeClr>
                </a:solidFill>
                <a:latin typeface="Avenir Next LT Pro" panose="020B0504020202020204" pitchFamily="34" charset="0"/>
              </a:defRPr>
            </a:lvl1pPr>
            <a:lvl2pPr marL="457200" indent="0">
              <a:buNone/>
              <a:defRPr/>
            </a:lvl2pPr>
          </a:lstStyle>
          <a:p>
            <a:pPr lvl="0"/>
            <a:r>
              <a:rPr lang="en-US"/>
              <a:t>Click to edit Master text styles</a:t>
            </a:r>
          </a:p>
        </p:txBody>
      </p:sp>
      <p:cxnSp>
        <p:nvCxnSpPr>
          <p:cNvPr id="7" name="Straight Connector 6">
            <a:extLst>
              <a:ext uri="{FF2B5EF4-FFF2-40B4-BE49-F238E27FC236}">
                <a16:creationId xmlns:a16="http://schemas.microsoft.com/office/drawing/2014/main" id="{9E6A8AA7-D4A2-C24B-F475-F55EC0C647C2}"/>
              </a:ext>
              <a:ext uri="{C183D7F6-B498-43B3-948B-1728B52AA6E4}">
                <adec:decorative xmlns:adec="http://schemas.microsoft.com/office/drawing/2017/decorative" val="1"/>
              </a:ext>
            </a:extLst>
          </p:cNvPr>
          <p:cNvCxnSpPr>
            <a:cxnSpLocks/>
          </p:cNvCxnSpPr>
          <p:nvPr userDrawn="1"/>
        </p:nvCxnSpPr>
        <p:spPr>
          <a:xfrm>
            <a:off x="1763706" y="3576540"/>
            <a:ext cx="423794" cy="0"/>
          </a:xfrm>
          <a:prstGeom prst="line">
            <a:avLst/>
          </a:prstGeom>
          <a:ln w="31750">
            <a:solidFill>
              <a:srgbClr val="3567B1"/>
            </a:solidFill>
          </a:ln>
        </p:spPr>
        <p:style>
          <a:lnRef idx="1">
            <a:schemeClr val="accent1"/>
          </a:lnRef>
          <a:fillRef idx="0">
            <a:schemeClr val="accent1"/>
          </a:fillRef>
          <a:effectRef idx="0">
            <a:schemeClr val="accent1"/>
          </a:effectRef>
          <a:fontRef idx="minor">
            <a:schemeClr val="tx1"/>
          </a:fontRef>
        </p:style>
      </p:cxnSp>
      <p:sp>
        <p:nvSpPr>
          <p:cNvPr id="12" name="Text Placeholder 9">
            <a:extLst>
              <a:ext uri="{FF2B5EF4-FFF2-40B4-BE49-F238E27FC236}">
                <a16:creationId xmlns:a16="http://schemas.microsoft.com/office/drawing/2014/main" id="{1AFA61F2-4CEF-45EC-BF49-7EC8ACE63624}"/>
              </a:ext>
            </a:extLst>
          </p:cNvPr>
          <p:cNvSpPr>
            <a:spLocks noGrp="1"/>
          </p:cNvSpPr>
          <p:nvPr>
            <p:ph type="body" sz="quarter" idx="12"/>
          </p:nvPr>
        </p:nvSpPr>
        <p:spPr>
          <a:xfrm>
            <a:off x="1683943" y="3676245"/>
            <a:ext cx="5924607" cy="1466123"/>
          </a:xfrm>
          <a:prstGeom prst="rect">
            <a:avLst/>
          </a:prstGeom>
        </p:spPr>
        <p:txBody>
          <a:bodyPr/>
          <a:lstStyle>
            <a:lvl1pPr marL="0" indent="0">
              <a:buFontTx/>
              <a:buNone/>
              <a:defRPr sz="1400" b="0">
                <a:solidFill>
                  <a:schemeClr val="tx1"/>
                </a:solidFill>
              </a:defRPr>
            </a:lvl1pPr>
            <a:lvl2pPr marL="457200" indent="0">
              <a:buNone/>
              <a:defRPr/>
            </a:lvl2pPr>
          </a:lstStyle>
          <a:p>
            <a:pPr lvl="0"/>
            <a:r>
              <a:rPr lang="en-US"/>
              <a:t>Click to edit Master text styles</a:t>
            </a:r>
          </a:p>
        </p:txBody>
      </p:sp>
      <p:sp>
        <p:nvSpPr>
          <p:cNvPr id="13" name="Text Placeholder 9">
            <a:extLst>
              <a:ext uri="{FF2B5EF4-FFF2-40B4-BE49-F238E27FC236}">
                <a16:creationId xmlns:a16="http://schemas.microsoft.com/office/drawing/2014/main" id="{477F348C-CFEF-3F1C-2EDB-CDF05681CD4E}"/>
              </a:ext>
            </a:extLst>
          </p:cNvPr>
          <p:cNvSpPr>
            <a:spLocks noGrp="1"/>
          </p:cNvSpPr>
          <p:nvPr>
            <p:ph type="body" sz="quarter" idx="13"/>
          </p:nvPr>
        </p:nvSpPr>
        <p:spPr>
          <a:xfrm>
            <a:off x="1686136" y="5568144"/>
            <a:ext cx="4037858" cy="207960"/>
          </a:xfrm>
          <a:prstGeom prst="rect">
            <a:avLst/>
          </a:prstGeom>
        </p:spPr>
        <p:txBody>
          <a:bodyPr/>
          <a:lstStyle>
            <a:lvl1pPr marL="0" indent="0">
              <a:buFontTx/>
              <a:buNone/>
              <a:defRPr sz="1200" b="0">
                <a:solidFill>
                  <a:schemeClr val="accent2">
                    <a:lumMod val="50000"/>
                  </a:schemeClr>
                </a:solidFill>
              </a:defRPr>
            </a:lvl1pPr>
            <a:lvl2pPr marL="457200" indent="0">
              <a:buNone/>
              <a:defRPr/>
            </a:lvl2pPr>
          </a:lstStyle>
          <a:p>
            <a:pPr lvl="0"/>
            <a:r>
              <a:rPr lang="en-US"/>
              <a:t>Click to edit Master text styles</a:t>
            </a:r>
          </a:p>
        </p:txBody>
      </p:sp>
      <p:sp>
        <p:nvSpPr>
          <p:cNvPr id="14" name="Text Placeholder 9">
            <a:extLst>
              <a:ext uri="{FF2B5EF4-FFF2-40B4-BE49-F238E27FC236}">
                <a16:creationId xmlns:a16="http://schemas.microsoft.com/office/drawing/2014/main" id="{12DCF026-FB49-1E15-6F9F-D012EC414D42}"/>
              </a:ext>
            </a:extLst>
          </p:cNvPr>
          <p:cNvSpPr>
            <a:spLocks noGrp="1"/>
          </p:cNvSpPr>
          <p:nvPr>
            <p:ph type="body" sz="quarter" idx="14"/>
          </p:nvPr>
        </p:nvSpPr>
        <p:spPr>
          <a:xfrm>
            <a:off x="1686136" y="5769392"/>
            <a:ext cx="4037858" cy="207960"/>
          </a:xfrm>
          <a:prstGeom prst="rect">
            <a:avLst/>
          </a:prstGeom>
        </p:spPr>
        <p:txBody>
          <a:bodyPr/>
          <a:lstStyle>
            <a:lvl1pPr marL="0" indent="0">
              <a:buFontTx/>
              <a:buNone/>
              <a:defRPr sz="1600" b="1">
                <a:solidFill>
                  <a:srgbClr val="2E3690"/>
                </a:solidFill>
              </a:defRPr>
            </a:lvl1pPr>
            <a:lvl2pPr marL="457200" indent="0">
              <a:buNone/>
              <a:defRPr/>
            </a:lvl2pPr>
          </a:lstStyle>
          <a:p>
            <a:pPr lvl="0"/>
            <a:r>
              <a:rPr lang="en-US"/>
              <a:t>Click to edit Master text styles</a:t>
            </a:r>
          </a:p>
        </p:txBody>
      </p:sp>
      <p:sp>
        <p:nvSpPr>
          <p:cNvPr id="18" name="Picture Placeholder 17">
            <a:extLst>
              <a:ext uri="{FF2B5EF4-FFF2-40B4-BE49-F238E27FC236}">
                <a16:creationId xmlns:a16="http://schemas.microsoft.com/office/drawing/2014/main" id="{5C513051-0591-5F92-674C-96A626B890B3}"/>
              </a:ext>
              <a:ext uri="{C183D7F6-B498-43B3-948B-1728B52AA6E4}">
                <adec:decorative xmlns:adec="http://schemas.microsoft.com/office/drawing/2017/decorative" val="1"/>
              </a:ext>
            </a:extLst>
          </p:cNvPr>
          <p:cNvSpPr>
            <a:spLocks noGrp="1"/>
          </p:cNvSpPr>
          <p:nvPr>
            <p:ph type="pic" sz="quarter" idx="15" hasCustomPrompt="1"/>
          </p:nvPr>
        </p:nvSpPr>
        <p:spPr>
          <a:xfrm>
            <a:off x="7795300" y="5"/>
            <a:ext cx="4396700" cy="6857995"/>
          </a:xfrm>
          <a:prstGeom prst="rect">
            <a:avLst/>
          </a:prstGeom>
          <a:solidFill>
            <a:srgbClr val="39B54A"/>
          </a:solidFill>
        </p:spPr>
        <p:txBody>
          <a:bodyPr anchor="ctr"/>
          <a:lstStyle>
            <a:lvl1pPr marL="0" indent="0" algn="ctr">
              <a:buFontTx/>
              <a:buNone/>
              <a:defRPr b="0">
                <a:solidFill>
                  <a:schemeClr val="bg1"/>
                </a:solidFill>
              </a:defRPr>
            </a:lvl1pPr>
          </a:lstStyle>
          <a:p>
            <a:r>
              <a:rPr lang="en-US"/>
              <a:t>Image Holder</a:t>
            </a:r>
          </a:p>
        </p:txBody>
      </p:sp>
    </p:spTree>
    <p:extLst>
      <p:ext uri="{BB962C8B-B14F-4D97-AF65-F5344CB8AC3E}">
        <p14:creationId xmlns:p14="http://schemas.microsoft.com/office/powerpoint/2010/main" val="1120420744"/>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Cover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53B6A3-DEF1-9129-B2AA-6EB306D41641}"/>
              </a:ext>
              <a:ext uri="{C183D7F6-B498-43B3-948B-1728B52AA6E4}">
                <adec:decorative xmlns:adec="http://schemas.microsoft.com/office/drawing/2017/decorative" val="1"/>
              </a:ext>
            </a:extLst>
          </p:cNvPr>
          <p:cNvSpPr/>
          <p:nvPr userDrawn="1"/>
        </p:nvSpPr>
        <p:spPr>
          <a:xfrm>
            <a:off x="0" y="1"/>
            <a:ext cx="12192000" cy="6858000"/>
          </a:xfrm>
          <a:prstGeom prst="rect">
            <a:avLst/>
          </a:prstGeom>
          <a:solidFill>
            <a:srgbClr val="2E369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DOER Logo">
            <a:extLst>
              <a:ext uri="{FF2B5EF4-FFF2-40B4-BE49-F238E27FC236}">
                <a16:creationId xmlns:a16="http://schemas.microsoft.com/office/drawing/2014/main" id="{46E1C7B2-5C32-E23A-B1CC-8BE1971DA6D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50714" y="1133990"/>
            <a:ext cx="3646712" cy="1010773"/>
          </a:xfrm>
          <a:prstGeom prst="rect">
            <a:avLst/>
          </a:prstGeom>
        </p:spPr>
      </p:pic>
      <p:sp>
        <p:nvSpPr>
          <p:cNvPr id="4" name="Title 3">
            <a:extLst>
              <a:ext uri="{FF2B5EF4-FFF2-40B4-BE49-F238E27FC236}">
                <a16:creationId xmlns:a16="http://schemas.microsoft.com/office/drawing/2014/main" id="{6675D725-7597-A97E-F095-B2B06007A2DC}"/>
              </a:ext>
            </a:extLst>
          </p:cNvPr>
          <p:cNvSpPr>
            <a:spLocks noGrp="1"/>
          </p:cNvSpPr>
          <p:nvPr>
            <p:ph type="title" hasCustomPrompt="1"/>
          </p:nvPr>
        </p:nvSpPr>
        <p:spPr>
          <a:xfrm>
            <a:off x="1688077" y="2171592"/>
            <a:ext cx="5489147" cy="607100"/>
          </a:xfrm>
        </p:spPr>
        <p:txBody>
          <a:bodyPr/>
          <a:lstStyle>
            <a:lvl1pPr>
              <a:defRPr>
                <a:solidFill>
                  <a:schemeClr val="bg1"/>
                </a:solidFill>
              </a:defRPr>
            </a:lvl1pPr>
          </a:lstStyle>
          <a:p>
            <a:r>
              <a:rPr lang="en-US"/>
              <a:t>Click to edit Headline</a:t>
            </a:r>
          </a:p>
        </p:txBody>
      </p:sp>
      <p:sp>
        <p:nvSpPr>
          <p:cNvPr id="22" name="Text Placeholder 9">
            <a:extLst>
              <a:ext uri="{FF2B5EF4-FFF2-40B4-BE49-F238E27FC236}">
                <a16:creationId xmlns:a16="http://schemas.microsoft.com/office/drawing/2014/main" id="{76540332-2BC7-E582-347C-EAB3BEA1DD26}"/>
              </a:ext>
            </a:extLst>
          </p:cNvPr>
          <p:cNvSpPr>
            <a:spLocks noGrp="1"/>
          </p:cNvSpPr>
          <p:nvPr>
            <p:ph type="body" sz="quarter" idx="11"/>
          </p:nvPr>
        </p:nvSpPr>
        <p:spPr>
          <a:xfrm>
            <a:off x="1697702" y="2856968"/>
            <a:ext cx="5479523" cy="280572"/>
          </a:xfrm>
          <a:prstGeom prst="rect">
            <a:avLst/>
          </a:prstGeom>
        </p:spPr>
        <p:txBody>
          <a:bodyPr/>
          <a:lstStyle>
            <a:lvl1pPr marL="0" indent="0">
              <a:buFontTx/>
              <a:buNone/>
              <a:defRPr sz="1800" b="1">
                <a:solidFill>
                  <a:schemeClr val="bg1"/>
                </a:solidFill>
              </a:defRPr>
            </a:lvl1pPr>
            <a:lvl2pPr marL="457200" indent="0">
              <a:buNone/>
              <a:defRPr/>
            </a:lvl2pPr>
          </a:lstStyle>
          <a:p>
            <a:pPr lvl="0"/>
            <a:r>
              <a:rPr lang="en-US"/>
              <a:t>Click to edit Master text styles</a:t>
            </a:r>
          </a:p>
        </p:txBody>
      </p:sp>
      <p:cxnSp>
        <p:nvCxnSpPr>
          <p:cNvPr id="20" name="Straight Connector 19">
            <a:extLst>
              <a:ext uri="{FF2B5EF4-FFF2-40B4-BE49-F238E27FC236}">
                <a16:creationId xmlns:a16="http://schemas.microsoft.com/office/drawing/2014/main" id="{C482C316-80D0-736E-5C79-330DB6C1334F}"/>
              </a:ext>
              <a:ext uri="{C183D7F6-B498-43B3-948B-1728B52AA6E4}">
                <adec:decorative xmlns:adec="http://schemas.microsoft.com/office/drawing/2017/decorative" val="1"/>
              </a:ext>
            </a:extLst>
          </p:cNvPr>
          <p:cNvCxnSpPr>
            <a:cxnSpLocks/>
          </p:cNvCxnSpPr>
          <p:nvPr userDrawn="1"/>
        </p:nvCxnSpPr>
        <p:spPr>
          <a:xfrm>
            <a:off x="1782125" y="3609591"/>
            <a:ext cx="423794"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Text Placeholder 9">
            <a:extLst>
              <a:ext uri="{FF2B5EF4-FFF2-40B4-BE49-F238E27FC236}">
                <a16:creationId xmlns:a16="http://schemas.microsoft.com/office/drawing/2014/main" id="{BE9AC7AA-EE5A-C29E-B809-673931F7CD2C}"/>
              </a:ext>
            </a:extLst>
          </p:cNvPr>
          <p:cNvSpPr>
            <a:spLocks noGrp="1"/>
          </p:cNvSpPr>
          <p:nvPr>
            <p:ph type="body" sz="quarter" idx="12"/>
          </p:nvPr>
        </p:nvSpPr>
        <p:spPr>
          <a:xfrm>
            <a:off x="1688077" y="3676245"/>
            <a:ext cx="5479523" cy="1466123"/>
          </a:xfrm>
          <a:prstGeom prst="rect">
            <a:avLst/>
          </a:prstGeom>
        </p:spPr>
        <p:txBody>
          <a:bodyPr/>
          <a:lstStyle>
            <a:lvl1pPr marL="0" indent="0">
              <a:buFontTx/>
              <a:buNone/>
              <a:defRPr sz="1400" b="0">
                <a:solidFill>
                  <a:schemeClr val="bg1"/>
                </a:solidFill>
              </a:defRPr>
            </a:lvl1pPr>
            <a:lvl2pPr marL="457200" indent="0">
              <a:buNone/>
              <a:defRPr/>
            </a:lvl2pPr>
          </a:lstStyle>
          <a:p>
            <a:pPr lvl="0"/>
            <a:r>
              <a:rPr lang="en-US"/>
              <a:t>Click to edit Master text styles</a:t>
            </a:r>
          </a:p>
        </p:txBody>
      </p:sp>
      <p:sp>
        <p:nvSpPr>
          <p:cNvPr id="24" name="Text Placeholder 9">
            <a:extLst>
              <a:ext uri="{FF2B5EF4-FFF2-40B4-BE49-F238E27FC236}">
                <a16:creationId xmlns:a16="http://schemas.microsoft.com/office/drawing/2014/main" id="{EECA00D2-20E5-0D19-B355-5261F1519C49}"/>
              </a:ext>
            </a:extLst>
          </p:cNvPr>
          <p:cNvSpPr>
            <a:spLocks noGrp="1"/>
          </p:cNvSpPr>
          <p:nvPr>
            <p:ph type="body" sz="quarter" idx="13"/>
          </p:nvPr>
        </p:nvSpPr>
        <p:spPr>
          <a:xfrm>
            <a:off x="1697702" y="5568143"/>
            <a:ext cx="5479522" cy="257711"/>
          </a:xfrm>
          <a:prstGeom prst="rect">
            <a:avLst/>
          </a:prstGeom>
        </p:spPr>
        <p:txBody>
          <a:bodyPr/>
          <a:lstStyle>
            <a:lvl1pPr marL="0" indent="0">
              <a:buFontTx/>
              <a:buNone/>
              <a:defRPr sz="1200" b="0">
                <a:solidFill>
                  <a:schemeClr val="bg1"/>
                </a:solidFill>
              </a:defRPr>
            </a:lvl1pPr>
            <a:lvl2pPr marL="457200" indent="0">
              <a:buNone/>
              <a:defRPr/>
            </a:lvl2pPr>
          </a:lstStyle>
          <a:p>
            <a:pPr lvl="0"/>
            <a:r>
              <a:rPr lang="en-US"/>
              <a:t>Click to edit Master text styles</a:t>
            </a:r>
          </a:p>
        </p:txBody>
      </p:sp>
      <p:sp>
        <p:nvSpPr>
          <p:cNvPr id="25" name="Text Placeholder 9">
            <a:extLst>
              <a:ext uri="{FF2B5EF4-FFF2-40B4-BE49-F238E27FC236}">
                <a16:creationId xmlns:a16="http://schemas.microsoft.com/office/drawing/2014/main" id="{0D9A3C95-CC42-D41E-31F9-81895895D78A}"/>
              </a:ext>
            </a:extLst>
          </p:cNvPr>
          <p:cNvSpPr>
            <a:spLocks noGrp="1"/>
          </p:cNvSpPr>
          <p:nvPr>
            <p:ph type="body" sz="quarter" idx="14"/>
          </p:nvPr>
        </p:nvSpPr>
        <p:spPr>
          <a:xfrm>
            <a:off x="1697702" y="5769391"/>
            <a:ext cx="5479522" cy="257711"/>
          </a:xfrm>
          <a:prstGeom prst="rect">
            <a:avLst/>
          </a:prstGeom>
        </p:spPr>
        <p:txBody>
          <a:bodyPr/>
          <a:lstStyle>
            <a:lvl1pPr marL="0" indent="0">
              <a:buFontTx/>
              <a:buNone/>
              <a:defRPr sz="1600" b="1">
                <a:solidFill>
                  <a:schemeClr val="bg1"/>
                </a:solidFill>
              </a:defRPr>
            </a:lvl1pPr>
            <a:lvl2pPr marL="457200" indent="0">
              <a:buNone/>
              <a:defRPr/>
            </a:lvl2pPr>
          </a:lstStyle>
          <a:p>
            <a:pPr lvl="0"/>
            <a:r>
              <a:rPr lang="en-US"/>
              <a:t>Click to edit Master text styles</a:t>
            </a:r>
          </a:p>
        </p:txBody>
      </p:sp>
      <p:pic>
        <p:nvPicPr>
          <p:cNvPr id="7" name="Picture 6" descr="DOER Logo with Photos of Wind Turbines, Solar Panels, Electric Vehicle Charging, and Heat Pump Condenser ">
            <a:extLst>
              <a:ext uri="{FF2B5EF4-FFF2-40B4-BE49-F238E27FC236}">
                <a16:creationId xmlns:a16="http://schemas.microsoft.com/office/drawing/2014/main" id="{EBDA8D45-0660-15A0-D7B8-B5F1443C34F4}"/>
              </a:ext>
            </a:extLst>
          </p:cNvPr>
          <p:cNvPicPr>
            <a:picLocks noChangeAspect="1"/>
          </p:cNvPicPr>
          <p:nvPr userDrawn="1"/>
        </p:nvPicPr>
        <p:blipFill>
          <a:blip r:embed="rId3">
            <a:extLst>
              <a:ext uri="{28A0092B-C50C-407E-A947-70E740481C1C}">
                <a14:useLocalDpi xmlns:a14="http://schemas.microsoft.com/office/drawing/2010/main" val="0"/>
              </a:ext>
            </a:extLst>
          </a:blip>
          <a:srcRect r="24457" b="22774"/>
          <a:stretch/>
        </p:blipFill>
        <p:spPr>
          <a:xfrm>
            <a:off x="6962117" y="1439500"/>
            <a:ext cx="5229883" cy="5418500"/>
          </a:xfrm>
          <a:prstGeom prst="rect">
            <a:avLst/>
          </a:prstGeom>
        </p:spPr>
      </p:pic>
    </p:spTree>
    <p:extLst>
      <p:ext uri="{BB962C8B-B14F-4D97-AF65-F5344CB8AC3E}">
        <p14:creationId xmlns:p14="http://schemas.microsoft.com/office/powerpoint/2010/main" val="31616695"/>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A14413EB-F0DA-8D0D-EEC1-A28A419A778A}"/>
              </a:ext>
              <a:ext uri="{C183D7F6-B498-43B3-948B-1728B52AA6E4}">
                <adec:decorative xmlns:adec="http://schemas.microsoft.com/office/drawing/2017/decorative" val="1"/>
              </a:ext>
            </a:extLst>
          </p:cNvPr>
          <p:cNvCxnSpPr>
            <a:cxnSpLocks/>
          </p:cNvCxnSpPr>
          <p:nvPr userDrawn="1"/>
        </p:nvCxnSpPr>
        <p:spPr>
          <a:xfrm>
            <a:off x="2405270" y="5898524"/>
            <a:ext cx="9322904" cy="0"/>
          </a:xfrm>
          <a:prstGeom prst="line">
            <a:avLst/>
          </a:prstGeom>
          <a:ln w="63500">
            <a:solidFill>
              <a:srgbClr val="FBB04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A0F26F6-B14D-CA0E-1E6B-D93A62E4F0E8}"/>
              </a:ext>
            </a:extLst>
          </p:cNvPr>
          <p:cNvSpPr>
            <a:spLocks noGrp="1"/>
          </p:cNvSpPr>
          <p:nvPr>
            <p:ph type="title" hasCustomPrompt="1"/>
          </p:nvPr>
        </p:nvSpPr>
        <p:spPr>
          <a:xfrm>
            <a:off x="2826557" y="1140114"/>
            <a:ext cx="6752718" cy="848734"/>
          </a:xfrm>
        </p:spPr>
        <p:txBody>
          <a:bodyPr/>
          <a:lstStyle>
            <a:lvl1pPr>
              <a:defRPr/>
            </a:lvl1pPr>
          </a:lstStyle>
          <a:p>
            <a:r>
              <a:rPr lang="en-US"/>
              <a:t>Click to edit Headline</a:t>
            </a:r>
          </a:p>
        </p:txBody>
      </p:sp>
      <p:sp>
        <p:nvSpPr>
          <p:cNvPr id="13" name="Text Placeholder 9">
            <a:extLst>
              <a:ext uri="{FF2B5EF4-FFF2-40B4-BE49-F238E27FC236}">
                <a16:creationId xmlns:a16="http://schemas.microsoft.com/office/drawing/2014/main" id="{971FEA7D-174E-50AE-0F7A-E1B19853FBE1}"/>
              </a:ext>
            </a:extLst>
          </p:cNvPr>
          <p:cNvSpPr>
            <a:spLocks noGrp="1"/>
          </p:cNvSpPr>
          <p:nvPr>
            <p:ph type="body" sz="quarter" idx="12"/>
          </p:nvPr>
        </p:nvSpPr>
        <p:spPr>
          <a:xfrm>
            <a:off x="2826557" y="2173334"/>
            <a:ext cx="6752719" cy="3442275"/>
          </a:xfrm>
          <a:prstGeom prst="rect">
            <a:avLst/>
          </a:prstGeom>
        </p:spPr>
        <p:txBody>
          <a:bodyPr>
            <a:normAutofit/>
          </a:bodyPr>
          <a:lstStyle>
            <a:lvl1pPr marL="0" indent="0">
              <a:lnSpc>
                <a:spcPct val="200000"/>
              </a:lnSpc>
              <a:buFontTx/>
              <a:buNone/>
              <a:defRPr sz="1400" b="0">
                <a:solidFill>
                  <a:schemeClr val="tx1"/>
                </a:solidFill>
              </a:defRPr>
            </a:lvl1pPr>
            <a:lvl2pPr marL="457200" indent="0">
              <a:buNone/>
              <a:defRPr/>
            </a:lvl2pPr>
          </a:lstStyle>
          <a:p>
            <a:pPr lvl="0"/>
            <a:r>
              <a:rPr lang="en-US"/>
              <a:t>Click to edit Master text styles</a:t>
            </a:r>
          </a:p>
        </p:txBody>
      </p:sp>
      <p:grpSp>
        <p:nvGrpSpPr>
          <p:cNvPr id="3" name="Group 2">
            <a:extLst>
              <a:ext uri="{FF2B5EF4-FFF2-40B4-BE49-F238E27FC236}">
                <a16:creationId xmlns:a16="http://schemas.microsoft.com/office/drawing/2014/main" id="{E61DE57B-D22B-71F8-F698-94D0D9C01047}"/>
              </a:ext>
              <a:ext uri="{C183D7F6-B498-43B3-948B-1728B52AA6E4}">
                <adec:decorative xmlns:adec="http://schemas.microsoft.com/office/drawing/2017/decorative" val="1"/>
              </a:ext>
            </a:extLst>
          </p:cNvPr>
          <p:cNvGrpSpPr/>
          <p:nvPr userDrawn="1"/>
        </p:nvGrpSpPr>
        <p:grpSpPr>
          <a:xfrm>
            <a:off x="0" y="-1"/>
            <a:ext cx="2430001" cy="6858001"/>
            <a:chOff x="0" y="-1"/>
            <a:chExt cx="2430001" cy="6858001"/>
          </a:xfrm>
        </p:grpSpPr>
        <p:pic>
          <p:nvPicPr>
            <p:cNvPr id="8" name="Graphic 7">
              <a:extLst>
                <a:ext uri="{FF2B5EF4-FFF2-40B4-BE49-F238E27FC236}">
                  <a16:creationId xmlns:a16="http://schemas.microsoft.com/office/drawing/2014/main" id="{03088CDB-991F-C5C9-492F-AD29892EC50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1"/>
              <a:ext cx="2425700" cy="6858001"/>
            </a:xfrm>
            <a:prstGeom prst="rect">
              <a:avLst/>
            </a:prstGeom>
          </p:spPr>
        </p:pic>
        <p:pic>
          <p:nvPicPr>
            <p:cNvPr id="5" name="Graphic 4">
              <a:extLst>
                <a:ext uri="{FF2B5EF4-FFF2-40B4-BE49-F238E27FC236}">
                  <a16:creationId xmlns:a16="http://schemas.microsoft.com/office/drawing/2014/main" id="{7D30B4D8-2E5E-37FA-BB8F-61F60CF509B7}"/>
                </a:ext>
                <a:ext uri="{C183D7F6-B498-43B3-948B-1728B52AA6E4}">
                  <adec:decorative xmlns:adec="http://schemas.microsoft.com/office/drawing/2017/decorative" val="1"/>
                </a:ext>
              </a:extLst>
            </p:cNvPr>
            <p:cNvPicPr>
              <a:picLocks noChangeAspect="1"/>
            </p:cNvPicPr>
            <p:nvPr userDrawn="1"/>
          </p:nvPicPr>
          <p:blipFill>
            <a:blip>
              <a:alphaModFix amt="18000"/>
              <a:extLst>
                <a:ext uri="{96DAC541-7B7A-43D3-8B79-37D633B846F1}">
                  <asvg:svgBlip xmlns:asvg="http://schemas.microsoft.com/office/drawing/2016/SVG/main" r:embed="rId3"/>
                </a:ext>
              </a:extLst>
            </a:blip>
            <a:srcRect b="2237"/>
            <a:stretch/>
          </p:blipFill>
          <p:spPr>
            <a:xfrm>
              <a:off x="0" y="0"/>
              <a:ext cx="2430001" cy="6858000"/>
            </a:xfrm>
            <a:prstGeom prst="rect">
              <a:avLst/>
            </a:prstGeom>
          </p:spPr>
        </p:pic>
      </p:grpSp>
    </p:spTree>
    <p:extLst>
      <p:ext uri="{BB962C8B-B14F-4D97-AF65-F5344CB8AC3E}">
        <p14:creationId xmlns:p14="http://schemas.microsoft.com/office/powerpoint/2010/main" val="250080707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ECA45C4-5499-47EB-A63B-DFAEF99EF45B}" type="datetimeFigureOut">
              <a:rPr lang="en-US" smtClean="0"/>
              <a:t>7/9/2026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DB8622-7A01-4F58-AF72-93634A624EDC}" type="slidenum">
              <a:rPr lang="en-US" smtClean="0"/>
              <a:t>‹#›</a:t>
            </a:fld>
            <a:endParaRPr lang="en-US"/>
          </a:p>
        </p:txBody>
      </p:sp>
    </p:spTree>
    <p:extLst>
      <p:ext uri="{BB962C8B-B14F-4D97-AF65-F5344CB8AC3E}">
        <p14:creationId xmlns:p14="http://schemas.microsoft.com/office/powerpoint/2010/main" val="9476635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Heading Blank - 1">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C2424B57-0AC2-4AEA-068E-E1C1F169BAB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sp>
        <p:nvSpPr>
          <p:cNvPr id="3" name="Title 2">
            <a:extLst>
              <a:ext uri="{FF2B5EF4-FFF2-40B4-BE49-F238E27FC236}">
                <a16:creationId xmlns:a16="http://schemas.microsoft.com/office/drawing/2014/main" id="{3FAA18A7-D93F-D9A2-AFD4-9F7DE99145FA}"/>
              </a:ext>
            </a:extLst>
          </p:cNvPr>
          <p:cNvSpPr>
            <a:spLocks noGrp="1"/>
          </p:cNvSpPr>
          <p:nvPr>
            <p:ph type="title"/>
          </p:nvPr>
        </p:nvSpPr>
        <p:spPr>
          <a:xfrm>
            <a:off x="500131" y="760200"/>
            <a:ext cx="10367486" cy="559264"/>
          </a:xfrm>
        </p:spPr>
        <p:txBody>
          <a:bodyPr/>
          <a:lstStyle/>
          <a:p>
            <a:r>
              <a:rPr lang="en-US"/>
              <a:t>Click to edit Master title style</a:t>
            </a:r>
          </a:p>
        </p:txBody>
      </p:sp>
    </p:spTree>
    <p:extLst>
      <p:ext uri="{BB962C8B-B14F-4D97-AF65-F5344CB8AC3E}">
        <p14:creationId xmlns:p14="http://schemas.microsoft.com/office/powerpoint/2010/main" val="36288137"/>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Heading Blank - 2">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B5EC02B-B87D-8B39-75CC-7739F0F7DD0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sp>
        <p:nvSpPr>
          <p:cNvPr id="3" name="Title 2">
            <a:extLst>
              <a:ext uri="{FF2B5EF4-FFF2-40B4-BE49-F238E27FC236}">
                <a16:creationId xmlns:a16="http://schemas.microsoft.com/office/drawing/2014/main" id="{9DAEE9A1-611C-069E-7A0C-537D5478EB0D}"/>
              </a:ext>
            </a:extLst>
          </p:cNvPr>
          <p:cNvSpPr>
            <a:spLocks noGrp="1"/>
          </p:cNvSpPr>
          <p:nvPr>
            <p:ph type="title"/>
          </p:nvPr>
        </p:nvSpPr>
        <p:spPr>
          <a:xfrm>
            <a:off x="507999" y="673970"/>
            <a:ext cx="10367486" cy="697630"/>
          </a:xfrm>
        </p:spPr>
        <p:txBody>
          <a:bodyPr/>
          <a:lstStyle/>
          <a:p>
            <a:r>
              <a:rPr lang="en-US"/>
              <a:t>Click to edit Master title style</a:t>
            </a:r>
          </a:p>
        </p:txBody>
      </p:sp>
    </p:spTree>
    <p:extLst>
      <p:ext uri="{BB962C8B-B14F-4D97-AF65-F5344CB8AC3E}">
        <p14:creationId xmlns:p14="http://schemas.microsoft.com/office/powerpoint/2010/main" val="4142687372"/>
      </p:ext>
    </p:extLst>
  </p:cSld>
  <p:clrMapOvr>
    <a:masterClrMapping/>
  </p:clrMapOvr>
  <p:extLst>
    <p:ext uri="{DCECCB84-F9BA-43D5-87BE-67443E8EF086}">
      <p15:sldGuideLst xmlns:p15="http://schemas.microsoft.com/office/powerpoint/2012/main">
        <p15:guide id="1" orient="horz" pos="864">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eading Blank - 3">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0088E647-65AF-FDFF-380E-A9C8D6A286F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sp>
        <p:nvSpPr>
          <p:cNvPr id="5" name="Title 4">
            <a:extLst>
              <a:ext uri="{FF2B5EF4-FFF2-40B4-BE49-F238E27FC236}">
                <a16:creationId xmlns:a16="http://schemas.microsoft.com/office/drawing/2014/main" id="{C4D2D0D3-98C0-6453-E0F6-FCB3A7CE1C2A}"/>
              </a:ext>
            </a:extLst>
          </p:cNvPr>
          <p:cNvSpPr>
            <a:spLocks noGrp="1"/>
          </p:cNvSpPr>
          <p:nvPr>
            <p:ph type="title"/>
          </p:nvPr>
        </p:nvSpPr>
        <p:spPr>
          <a:xfrm>
            <a:off x="500131" y="668594"/>
            <a:ext cx="10367486" cy="697630"/>
          </a:xfrm>
        </p:spPr>
        <p:txBody>
          <a:bodyPr/>
          <a:lstStyle/>
          <a:p>
            <a:r>
              <a:rPr lang="en-US"/>
              <a:t>Click to edit Master title style</a:t>
            </a:r>
          </a:p>
        </p:txBody>
      </p:sp>
    </p:spTree>
    <p:extLst>
      <p:ext uri="{BB962C8B-B14F-4D97-AF65-F5344CB8AC3E}">
        <p14:creationId xmlns:p14="http://schemas.microsoft.com/office/powerpoint/2010/main" val="1058611981"/>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cxnSp>
        <p:nvCxnSpPr>
          <p:cNvPr id="2" name="Straight Arrow Connector 1">
            <a:extLst>
              <a:ext uri="{FF2B5EF4-FFF2-40B4-BE49-F238E27FC236}">
                <a16:creationId xmlns:a16="http://schemas.microsoft.com/office/drawing/2014/main" id="{05622F16-26B5-0AFE-06FB-DA0F0ECB9DDC}"/>
              </a:ext>
              <a:ext uri="{C183D7F6-B498-43B3-948B-1728B52AA6E4}">
                <adec:decorative xmlns:adec="http://schemas.microsoft.com/office/drawing/2017/decorative" val="1"/>
              </a:ext>
            </a:extLst>
          </p:cNvPr>
          <p:cNvCxnSpPr>
            <a:cxnSpLocks/>
            <a:stCxn id="28" idx="6"/>
          </p:cNvCxnSpPr>
          <p:nvPr userDrawn="1"/>
        </p:nvCxnSpPr>
        <p:spPr>
          <a:xfrm>
            <a:off x="2008760" y="5822077"/>
            <a:ext cx="1317688" cy="0"/>
          </a:xfrm>
          <a:prstGeom prst="straightConnector1">
            <a:avLst/>
          </a:prstGeom>
          <a:ln>
            <a:solidFill>
              <a:srgbClr val="A5C939"/>
            </a:solidFill>
            <a:tailEnd type="oval"/>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F670168E-B408-D406-0EE4-3C7E9DFF0888}"/>
              </a:ext>
              <a:ext uri="{C183D7F6-B498-43B3-948B-1728B52AA6E4}">
                <adec:decorative xmlns:adec="http://schemas.microsoft.com/office/drawing/2017/decorative" val="1"/>
              </a:ext>
            </a:extLst>
          </p:cNvPr>
          <p:cNvCxnSpPr>
            <a:cxnSpLocks/>
            <a:stCxn id="20" idx="6"/>
          </p:cNvCxnSpPr>
          <p:nvPr userDrawn="1"/>
        </p:nvCxnSpPr>
        <p:spPr>
          <a:xfrm>
            <a:off x="1349983" y="5254657"/>
            <a:ext cx="1976465" cy="108"/>
          </a:xfrm>
          <a:prstGeom prst="straightConnector1">
            <a:avLst/>
          </a:prstGeom>
          <a:ln>
            <a:solidFill>
              <a:srgbClr val="A5C939"/>
            </a:solidFill>
            <a:tailEnd type="oval"/>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036E22C4-6861-2A44-DE98-3EBE5254EAF6}"/>
              </a:ext>
              <a:ext uri="{C183D7F6-B498-43B3-948B-1728B52AA6E4}">
                <adec:decorative xmlns:adec="http://schemas.microsoft.com/office/drawing/2017/decorative" val="1"/>
              </a:ext>
            </a:extLst>
          </p:cNvPr>
          <p:cNvCxnSpPr>
            <a:cxnSpLocks/>
            <a:stCxn id="19" idx="6"/>
          </p:cNvCxnSpPr>
          <p:nvPr userDrawn="1"/>
        </p:nvCxnSpPr>
        <p:spPr>
          <a:xfrm flipV="1">
            <a:off x="1350309" y="4067167"/>
            <a:ext cx="1976139" cy="10054"/>
          </a:xfrm>
          <a:prstGeom prst="straightConnector1">
            <a:avLst/>
          </a:prstGeom>
          <a:ln>
            <a:solidFill>
              <a:srgbClr val="A5C939"/>
            </a:solidFill>
            <a:tailEnd type="oval"/>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3911A83F-CACD-3CBB-3D78-6982EC47EC7B}"/>
              </a:ext>
              <a:ext uri="{C183D7F6-B498-43B3-948B-1728B52AA6E4}">
                <adec:decorative xmlns:adec="http://schemas.microsoft.com/office/drawing/2017/decorative" val="1"/>
              </a:ext>
            </a:extLst>
          </p:cNvPr>
          <p:cNvCxnSpPr>
            <a:cxnSpLocks/>
            <a:stCxn id="21" idx="6"/>
          </p:cNvCxnSpPr>
          <p:nvPr userDrawn="1"/>
        </p:nvCxnSpPr>
        <p:spPr>
          <a:xfrm>
            <a:off x="2001582" y="4646545"/>
            <a:ext cx="1324866" cy="0"/>
          </a:xfrm>
          <a:prstGeom prst="straightConnector1">
            <a:avLst/>
          </a:prstGeom>
          <a:ln>
            <a:solidFill>
              <a:srgbClr val="A5C939"/>
            </a:solidFill>
            <a:tailEnd type="ova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8363267-6B9D-DC41-4461-139C6AB1BC3F}"/>
              </a:ext>
            </a:extLst>
          </p:cNvPr>
          <p:cNvSpPr>
            <a:spLocks noGrp="1"/>
          </p:cNvSpPr>
          <p:nvPr>
            <p:ph type="title" hasCustomPrompt="1"/>
          </p:nvPr>
        </p:nvSpPr>
        <p:spPr>
          <a:xfrm>
            <a:off x="508611" y="815009"/>
            <a:ext cx="10515600" cy="626043"/>
          </a:xfrm>
        </p:spPr>
        <p:txBody>
          <a:bodyPr/>
          <a:lstStyle>
            <a:lvl1pPr>
              <a:defRPr/>
            </a:lvl1pPr>
          </a:lstStyle>
          <a:p>
            <a:r>
              <a:rPr lang="en-US"/>
              <a:t>Click to edit Headline</a:t>
            </a:r>
          </a:p>
        </p:txBody>
      </p:sp>
      <p:sp>
        <p:nvSpPr>
          <p:cNvPr id="13" name="Text Placeholder 9">
            <a:extLst>
              <a:ext uri="{FF2B5EF4-FFF2-40B4-BE49-F238E27FC236}">
                <a16:creationId xmlns:a16="http://schemas.microsoft.com/office/drawing/2014/main" id="{3EA491ED-3790-3EAE-1EAD-B23AFEFD6D63}"/>
              </a:ext>
            </a:extLst>
          </p:cNvPr>
          <p:cNvSpPr>
            <a:spLocks noGrp="1"/>
          </p:cNvSpPr>
          <p:nvPr>
            <p:ph type="body" sz="quarter" idx="13"/>
          </p:nvPr>
        </p:nvSpPr>
        <p:spPr>
          <a:xfrm>
            <a:off x="508611" y="1597185"/>
            <a:ext cx="5497553" cy="891555"/>
          </a:xfrm>
          <a:prstGeom prst="rect">
            <a:avLst/>
          </a:prstGeom>
        </p:spPr>
        <p:txBody>
          <a:bodyPr>
            <a:normAutofit/>
          </a:bodyPr>
          <a:lstStyle>
            <a:lvl1pPr marL="0" indent="0">
              <a:lnSpc>
                <a:spcPct val="100000"/>
              </a:lnSpc>
              <a:buFontTx/>
              <a:buNone/>
              <a:defRPr sz="1600" b="0">
                <a:solidFill>
                  <a:schemeClr val="accent2">
                    <a:lumMod val="50000"/>
                  </a:schemeClr>
                </a:solidFill>
              </a:defRPr>
            </a:lvl1pPr>
            <a:lvl2pPr marL="457200" indent="0">
              <a:buNone/>
              <a:defRPr/>
            </a:lvl2pPr>
          </a:lstStyle>
          <a:p>
            <a:pPr lvl="0"/>
            <a:r>
              <a:rPr lang="en-US"/>
              <a:t>Click to edit Master text styles</a:t>
            </a:r>
          </a:p>
        </p:txBody>
      </p:sp>
      <p:sp>
        <p:nvSpPr>
          <p:cNvPr id="19" name="Picture Placeholder 28">
            <a:extLst>
              <a:ext uri="{FF2B5EF4-FFF2-40B4-BE49-F238E27FC236}">
                <a16:creationId xmlns:a16="http://schemas.microsoft.com/office/drawing/2014/main" id="{11B9B941-C8A1-E93D-681A-22CCAEFAA270}"/>
              </a:ext>
            </a:extLst>
          </p:cNvPr>
          <p:cNvSpPr>
            <a:spLocks noGrp="1"/>
          </p:cNvSpPr>
          <p:nvPr>
            <p:ph type="pic" sz="quarter" idx="17" hasCustomPrompt="1"/>
          </p:nvPr>
        </p:nvSpPr>
        <p:spPr>
          <a:xfrm>
            <a:off x="618606" y="3710588"/>
            <a:ext cx="731703" cy="733266"/>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12" name="Text Placeholder 9">
            <a:extLst>
              <a:ext uri="{FF2B5EF4-FFF2-40B4-BE49-F238E27FC236}">
                <a16:creationId xmlns:a16="http://schemas.microsoft.com/office/drawing/2014/main" id="{E1721CBB-198F-1AA9-3E0D-9950767D1C50}"/>
              </a:ext>
            </a:extLst>
          </p:cNvPr>
          <p:cNvSpPr>
            <a:spLocks noGrp="1"/>
          </p:cNvSpPr>
          <p:nvPr>
            <p:ph type="body" sz="quarter" idx="12"/>
          </p:nvPr>
        </p:nvSpPr>
        <p:spPr>
          <a:xfrm>
            <a:off x="3465334" y="3891963"/>
            <a:ext cx="2540830" cy="26469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21" name="Picture Placeholder 28">
            <a:extLst>
              <a:ext uri="{FF2B5EF4-FFF2-40B4-BE49-F238E27FC236}">
                <a16:creationId xmlns:a16="http://schemas.microsoft.com/office/drawing/2014/main" id="{D53F356F-ABD3-320F-1648-799FA5DBA488}"/>
              </a:ext>
            </a:extLst>
          </p:cNvPr>
          <p:cNvSpPr>
            <a:spLocks noGrp="1"/>
          </p:cNvSpPr>
          <p:nvPr>
            <p:ph type="pic" sz="quarter" idx="19" hasCustomPrompt="1"/>
          </p:nvPr>
        </p:nvSpPr>
        <p:spPr>
          <a:xfrm>
            <a:off x="1266616" y="4278277"/>
            <a:ext cx="734966" cy="736536"/>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14" name="Text Placeholder 9">
            <a:extLst>
              <a:ext uri="{FF2B5EF4-FFF2-40B4-BE49-F238E27FC236}">
                <a16:creationId xmlns:a16="http://schemas.microsoft.com/office/drawing/2014/main" id="{47B12242-E636-0392-111D-4C478DBA8C0A}"/>
              </a:ext>
            </a:extLst>
          </p:cNvPr>
          <p:cNvSpPr>
            <a:spLocks noGrp="1"/>
          </p:cNvSpPr>
          <p:nvPr>
            <p:ph type="body" sz="quarter" idx="14"/>
          </p:nvPr>
        </p:nvSpPr>
        <p:spPr>
          <a:xfrm>
            <a:off x="3459625" y="4480659"/>
            <a:ext cx="2540830" cy="26469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20" name="Picture Placeholder 28">
            <a:extLst>
              <a:ext uri="{FF2B5EF4-FFF2-40B4-BE49-F238E27FC236}">
                <a16:creationId xmlns:a16="http://schemas.microsoft.com/office/drawing/2014/main" id="{FFC19914-A43F-C076-9121-279F310CC8C5}"/>
              </a:ext>
            </a:extLst>
          </p:cNvPr>
          <p:cNvSpPr>
            <a:spLocks noGrp="1"/>
          </p:cNvSpPr>
          <p:nvPr>
            <p:ph type="pic" sz="quarter" idx="18" hasCustomPrompt="1"/>
          </p:nvPr>
        </p:nvSpPr>
        <p:spPr>
          <a:xfrm>
            <a:off x="595994" y="4876857"/>
            <a:ext cx="753989" cy="755599"/>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15" name="Text Placeholder 9">
            <a:extLst>
              <a:ext uri="{FF2B5EF4-FFF2-40B4-BE49-F238E27FC236}">
                <a16:creationId xmlns:a16="http://schemas.microsoft.com/office/drawing/2014/main" id="{A2A1FC23-F677-63C6-E6E6-636247F64BDD}"/>
              </a:ext>
            </a:extLst>
          </p:cNvPr>
          <p:cNvSpPr>
            <a:spLocks noGrp="1"/>
          </p:cNvSpPr>
          <p:nvPr>
            <p:ph type="body" sz="quarter" idx="15"/>
          </p:nvPr>
        </p:nvSpPr>
        <p:spPr>
          <a:xfrm>
            <a:off x="3459625" y="5069355"/>
            <a:ext cx="2540830" cy="26469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28" name="Picture Placeholder 28">
            <a:extLst>
              <a:ext uri="{FF2B5EF4-FFF2-40B4-BE49-F238E27FC236}">
                <a16:creationId xmlns:a16="http://schemas.microsoft.com/office/drawing/2014/main" id="{87C72D05-1D1E-33AF-3E74-9CD428A3D797}"/>
              </a:ext>
            </a:extLst>
          </p:cNvPr>
          <p:cNvSpPr>
            <a:spLocks noGrp="1"/>
          </p:cNvSpPr>
          <p:nvPr>
            <p:ph type="pic" sz="quarter" idx="20" hasCustomPrompt="1"/>
          </p:nvPr>
        </p:nvSpPr>
        <p:spPr>
          <a:xfrm>
            <a:off x="1266615" y="5450212"/>
            <a:ext cx="742145" cy="743730"/>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17" name="Text Placeholder 9">
            <a:extLst>
              <a:ext uri="{FF2B5EF4-FFF2-40B4-BE49-F238E27FC236}">
                <a16:creationId xmlns:a16="http://schemas.microsoft.com/office/drawing/2014/main" id="{B47103E4-EF70-F741-F8D0-29EF5210AC2A}"/>
              </a:ext>
            </a:extLst>
          </p:cNvPr>
          <p:cNvSpPr>
            <a:spLocks noGrp="1"/>
          </p:cNvSpPr>
          <p:nvPr>
            <p:ph type="body" sz="quarter" idx="16"/>
          </p:nvPr>
        </p:nvSpPr>
        <p:spPr>
          <a:xfrm>
            <a:off x="3453916" y="5658052"/>
            <a:ext cx="2540830" cy="26469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8" name="Picture Placeholder 3">
            <a:extLst>
              <a:ext uri="{FF2B5EF4-FFF2-40B4-BE49-F238E27FC236}">
                <a16:creationId xmlns:a16="http://schemas.microsoft.com/office/drawing/2014/main" id="{CF9F868D-2199-57C5-305D-B4EFF32C2DAD}"/>
              </a:ext>
            </a:extLst>
          </p:cNvPr>
          <p:cNvSpPr>
            <a:spLocks noGrp="1"/>
          </p:cNvSpPr>
          <p:nvPr>
            <p:ph type="pic" sz="quarter" idx="10" hasCustomPrompt="1"/>
          </p:nvPr>
        </p:nvSpPr>
        <p:spPr>
          <a:xfrm>
            <a:off x="6261100" y="2826338"/>
            <a:ext cx="5462442" cy="3353006"/>
          </a:xfrm>
          <a:custGeom>
            <a:avLst/>
            <a:gdLst>
              <a:gd name="connsiteX0" fmla="*/ 0 w 5168900"/>
              <a:gd name="connsiteY0" fmla="*/ 0 h 2971800"/>
              <a:gd name="connsiteX1" fmla="*/ 5168900 w 5168900"/>
              <a:gd name="connsiteY1" fmla="*/ 0 h 2971800"/>
              <a:gd name="connsiteX2" fmla="*/ 5168900 w 5168900"/>
              <a:gd name="connsiteY2" fmla="*/ 2971800 h 2971800"/>
              <a:gd name="connsiteX3" fmla="*/ 0 w 5168900"/>
              <a:gd name="connsiteY3" fmla="*/ 2971800 h 2971800"/>
            </a:gdLst>
            <a:ahLst/>
            <a:cxnLst>
              <a:cxn ang="0">
                <a:pos x="connsiteX0" y="connsiteY0"/>
              </a:cxn>
              <a:cxn ang="0">
                <a:pos x="connsiteX1" y="connsiteY1"/>
              </a:cxn>
              <a:cxn ang="0">
                <a:pos x="connsiteX2" y="connsiteY2"/>
              </a:cxn>
              <a:cxn ang="0">
                <a:pos x="connsiteX3" y="connsiteY3"/>
              </a:cxn>
            </a:cxnLst>
            <a:rect l="l" t="t" r="r" b="b"/>
            <a:pathLst>
              <a:path w="5168900" h="2971800">
                <a:moveTo>
                  <a:pt x="0" y="0"/>
                </a:moveTo>
                <a:lnTo>
                  <a:pt x="5168900" y="0"/>
                </a:lnTo>
                <a:lnTo>
                  <a:pt x="5168900" y="2971800"/>
                </a:lnTo>
                <a:lnTo>
                  <a:pt x="0" y="297180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367026195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Notes">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0088E647-65AF-FDFF-380E-A9C8D6A286F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0" y="1473398"/>
            <a:ext cx="12192000" cy="4786163"/>
          </a:xfrm>
          <a:prstGeom prst="rect">
            <a:avLst/>
          </a:prstGeom>
        </p:spPr>
      </p:pic>
      <p:sp>
        <p:nvSpPr>
          <p:cNvPr id="4" name="Title 3">
            <a:extLst>
              <a:ext uri="{FF2B5EF4-FFF2-40B4-BE49-F238E27FC236}">
                <a16:creationId xmlns:a16="http://schemas.microsoft.com/office/drawing/2014/main" id="{F6ECF8A0-18DA-727A-B7BA-96D667F15B41}"/>
              </a:ext>
            </a:extLst>
          </p:cNvPr>
          <p:cNvSpPr>
            <a:spLocks noGrp="1"/>
          </p:cNvSpPr>
          <p:nvPr>
            <p:ph type="title"/>
          </p:nvPr>
        </p:nvSpPr>
        <p:spPr>
          <a:xfrm>
            <a:off x="508610" y="513566"/>
            <a:ext cx="11214931" cy="802516"/>
          </a:xfrm>
        </p:spPr>
        <p:txBody>
          <a:bodyPr/>
          <a:lstStyle/>
          <a:p>
            <a:r>
              <a:rPr lang="en-US"/>
              <a:t>Click to edit Master title style</a:t>
            </a:r>
          </a:p>
        </p:txBody>
      </p:sp>
      <p:sp>
        <p:nvSpPr>
          <p:cNvPr id="3" name="Text Placeholder 9">
            <a:extLst>
              <a:ext uri="{FF2B5EF4-FFF2-40B4-BE49-F238E27FC236}">
                <a16:creationId xmlns:a16="http://schemas.microsoft.com/office/drawing/2014/main" id="{7B787F84-0871-F228-8025-0DD33407120E}"/>
              </a:ext>
            </a:extLst>
          </p:cNvPr>
          <p:cNvSpPr>
            <a:spLocks noGrp="1"/>
          </p:cNvSpPr>
          <p:nvPr>
            <p:ph type="body" sz="quarter" idx="13"/>
          </p:nvPr>
        </p:nvSpPr>
        <p:spPr>
          <a:xfrm>
            <a:off x="508611" y="1612583"/>
            <a:ext cx="11214931" cy="4263116"/>
          </a:xfrm>
          <a:prstGeom prst="rect">
            <a:avLst/>
          </a:prstGeom>
        </p:spPr>
        <p:txBody>
          <a:bodyPr numCol="2" spcCol="548640">
            <a:normAutofit/>
          </a:bodyPr>
          <a:lstStyle>
            <a:lvl1pPr marL="0" indent="0">
              <a:lnSpc>
                <a:spcPct val="100000"/>
              </a:lnSpc>
              <a:buFontTx/>
              <a:buNone/>
              <a:defRPr sz="1400" b="0">
                <a:solidFill>
                  <a:schemeClr val="bg1"/>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2211468596"/>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Notes">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0088E647-65AF-FDFF-380E-A9C8D6A286F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0" y="1454862"/>
            <a:ext cx="12192000" cy="4786163"/>
          </a:xfrm>
          <a:prstGeom prst="rect">
            <a:avLst/>
          </a:prstGeom>
        </p:spPr>
      </p:pic>
      <p:sp>
        <p:nvSpPr>
          <p:cNvPr id="4" name="Title 3">
            <a:extLst>
              <a:ext uri="{FF2B5EF4-FFF2-40B4-BE49-F238E27FC236}">
                <a16:creationId xmlns:a16="http://schemas.microsoft.com/office/drawing/2014/main" id="{F6ECF8A0-18DA-727A-B7BA-96D667F15B41}"/>
              </a:ext>
            </a:extLst>
          </p:cNvPr>
          <p:cNvSpPr>
            <a:spLocks noGrp="1"/>
          </p:cNvSpPr>
          <p:nvPr>
            <p:ph type="title"/>
          </p:nvPr>
        </p:nvSpPr>
        <p:spPr>
          <a:xfrm>
            <a:off x="508610" y="513566"/>
            <a:ext cx="11214931" cy="802516"/>
          </a:xfrm>
        </p:spPr>
        <p:txBody>
          <a:bodyPr/>
          <a:lstStyle>
            <a:lvl1pPr>
              <a:defRPr>
                <a:solidFill>
                  <a:schemeClr val="accent2">
                    <a:lumMod val="50000"/>
                  </a:schemeClr>
                </a:solidFill>
              </a:defRPr>
            </a:lvl1pPr>
          </a:lstStyle>
          <a:p>
            <a:r>
              <a:rPr lang="en-US"/>
              <a:t>Click to edit Master title style</a:t>
            </a:r>
          </a:p>
        </p:txBody>
      </p:sp>
      <p:sp>
        <p:nvSpPr>
          <p:cNvPr id="3" name="Text Placeholder 9">
            <a:extLst>
              <a:ext uri="{FF2B5EF4-FFF2-40B4-BE49-F238E27FC236}">
                <a16:creationId xmlns:a16="http://schemas.microsoft.com/office/drawing/2014/main" id="{7B787F84-0871-F228-8025-0DD33407120E}"/>
              </a:ext>
            </a:extLst>
          </p:cNvPr>
          <p:cNvSpPr>
            <a:spLocks noGrp="1"/>
          </p:cNvSpPr>
          <p:nvPr>
            <p:ph type="body" sz="quarter" idx="13"/>
          </p:nvPr>
        </p:nvSpPr>
        <p:spPr>
          <a:xfrm>
            <a:off x="508611" y="1612583"/>
            <a:ext cx="11214931" cy="4263116"/>
          </a:xfrm>
          <a:prstGeom prst="rect">
            <a:avLst/>
          </a:prstGeom>
        </p:spPr>
        <p:txBody>
          <a:bodyPr numCol="2" spcCol="548640">
            <a:normAutofit/>
          </a:bodyPr>
          <a:lstStyle>
            <a:lvl1pPr marL="0" indent="0">
              <a:lnSpc>
                <a:spcPct val="100000"/>
              </a:lnSpc>
              <a:buFontTx/>
              <a:buNone/>
              <a:defRPr sz="1400" b="0">
                <a:solidFill>
                  <a:schemeClr val="bg1"/>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384341184"/>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eneral Text 1">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C2424B57-0AC2-4AEA-068E-E1C1F169BAB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sp>
        <p:nvSpPr>
          <p:cNvPr id="3" name="Title 2">
            <a:extLst>
              <a:ext uri="{FF2B5EF4-FFF2-40B4-BE49-F238E27FC236}">
                <a16:creationId xmlns:a16="http://schemas.microsoft.com/office/drawing/2014/main" id="{3FAA18A7-D93F-D9A2-AFD4-9F7DE99145FA}"/>
              </a:ext>
            </a:extLst>
          </p:cNvPr>
          <p:cNvSpPr>
            <a:spLocks noGrp="1"/>
          </p:cNvSpPr>
          <p:nvPr>
            <p:ph type="title"/>
          </p:nvPr>
        </p:nvSpPr>
        <p:spPr>
          <a:xfrm>
            <a:off x="500131" y="760200"/>
            <a:ext cx="10367486" cy="559264"/>
          </a:xfrm>
        </p:spPr>
        <p:txBody>
          <a:bodyPr/>
          <a:lstStyle/>
          <a:p>
            <a:r>
              <a:rPr lang="en-US"/>
              <a:t>Click to edit Master title style</a:t>
            </a:r>
          </a:p>
        </p:txBody>
      </p:sp>
      <p:sp>
        <p:nvSpPr>
          <p:cNvPr id="8" name="Text Placeholder 9">
            <a:extLst>
              <a:ext uri="{FF2B5EF4-FFF2-40B4-BE49-F238E27FC236}">
                <a16:creationId xmlns:a16="http://schemas.microsoft.com/office/drawing/2014/main" id="{C07119CF-64DB-52A8-28F1-9D0FA7457CE3}"/>
              </a:ext>
            </a:extLst>
          </p:cNvPr>
          <p:cNvSpPr>
            <a:spLocks noGrp="1"/>
          </p:cNvSpPr>
          <p:nvPr>
            <p:ph type="body" sz="quarter" idx="12"/>
          </p:nvPr>
        </p:nvSpPr>
        <p:spPr>
          <a:xfrm>
            <a:off x="500131" y="1533377"/>
            <a:ext cx="10367486" cy="32887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10" name="Text Placeholder 9">
            <a:extLst>
              <a:ext uri="{FF2B5EF4-FFF2-40B4-BE49-F238E27FC236}">
                <a16:creationId xmlns:a16="http://schemas.microsoft.com/office/drawing/2014/main" id="{E3F48A27-2B0E-8D65-9813-2B3C6F8426B4}"/>
              </a:ext>
            </a:extLst>
          </p:cNvPr>
          <p:cNvSpPr>
            <a:spLocks noGrp="1"/>
          </p:cNvSpPr>
          <p:nvPr>
            <p:ph type="body" sz="quarter" idx="14"/>
          </p:nvPr>
        </p:nvSpPr>
        <p:spPr>
          <a:xfrm>
            <a:off x="500130" y="2039938"/>
            <a:ext cx="10367486" cy="3908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15893327"/>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eneral Text 2">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B5EC02B-B87D-8B39-75CC-7739F0F7DD0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sp>
        <p:nvSpPr>
          <p:cNvPr id="9" name="Text Placeholder 9">
            <a:extLst>
              <a:ext uri="{FF2B5EF4-FFF2-40B4-BE49-F238E27FC236}">
                <a16:creationId xmlns:a16="http://schemas.microsoft.com/office/drawing/2014/main" id="{D2996455-6EAE-4C12-07F9-CF95B2215350}"/>
              </a:ext>
            </a:extLst>
          </p:cNvPr>
          <p:cNvSpPr>
            <a:spLocks noGrp="1"/>
          </p:cNvSpPr>
          <p:nvPr>
            <p:ph type="body" sz="quarter" idx="12"/>
          </p:nvPr>
        </p:nvSpPr>
        <p:spPr>
          <a:xfrm>
            <a:off x="500131" y="1533377"/>
            <a:ext cx="10367486" cy="32887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10" name="Title 2">
            <a:extLst>
              <a:ext uri="{FF2B5EF4-FFF2-40B4-BE49-F238E27FC236}">
                <a16:creationId xmlns:a16="http://schemas.microsoft.com/office/drawing/2014/main" id="{64A92D12-F37E-89FA-2887-63E0F361FFB2}"/>
              </a:ext>
            </a:extLst>
          </p:cNvPr>
          <p:cNvSpPr>
            <a:spLocks noGrp="1"/>
          </p:cNvSpPr>
          <p:nvPr>
            <p:ph type="title"/>
          </p:nvPr>
        </p:nvSpPr>
        <p:spPr>
          <a:xfrm>
            <a:off x="500131" y="760200"/>
            <a:ext cx="10367486" cy="559264"/>
          </a:xfrm>
        </p:spPr>
        <p:txBody>
          <a:bodyPr/>
          <a:lstStyle/>
          <a:p>
            <a:r>
              <a:rPr lang="en-US"/>
              <a:t>Click to edit Master title style</a:t>
            </a:r>
          </a:p>
        </p:txBody>
      </p:sp>
      <p:sp>
        <p:nvSpPr>
          <p:cNvPr id="11" name="Text Placeholder 9">
            <a:extLst>
              <a:ext uri="{FF2B5EF4-FFF2-40B4-BE49-F238E27FC236}">
                <a16:creationId xmlns:a16="http://schemas.microsoft.com/office/drawing/2014/main" id="{B6FC4084-51B9-0A77-1F68-66E7ADE11872}"/>
              </a:ext>
            </a:extLst>
          </p:cNvPr>
          <p:cNvSpPr>
            <a:spLocks noGrp="1"/>
          </p:cNvSpPr>
          <p:nvPr>
            <p:ph type="body" sz="quarter" idx="14"/>
          </p:nvPr>
        </p:nvSpPr>
        <p:spPr>
          <a:xfrm>
            <a:off x="500130" y="2039938"/>
            <a:ext cx="10367486" cy="3908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54604191"/>
      </p:ext>
    </p:extLst>
  </p:cSld>
  <p:clrMapOvr>
    <a:masterClrMapping/>
  </p:clrMapOvr>
  <p:extLst>
    <p:ext uri="{DCECCB84-F9BA-43D5-87BE-67443E8EF086}">
      <p15:sldGuideLst xmlns:p15="http://schemas.microsoft.com/office/powerpoint/2012/main">
        <p15:guide id="1" orient="horz" pos="864">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eneral Text 3">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0088E647-65AF-FDFF-380E-A9C8D6A286F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sp>
        <p:nvSpPr>
          <p:cNvPr id="8" name="Text Placeholder 9">
            <a:extLst>
              <a:ext uri="{FF2B5EF4-FFF2-40B4-BE49-F238E27FC236}">
                <a16:creationId xmlns:a16="http://schemas.microsoft.com/office/drawing/2014/main" id="{5208655E-0E07-DDF8-FE55-ABCFDFB8CFAA}"/>
              </a:ext>
            </a:extLst>
          </p:cNvPr>
          <p:cNvSpPr>
            <a:spLocks noGrp="1"/>
          </p:cNvSpPr>
          <p:nvPr>
            <p:ph type="body" sz="quarter" idx="12"/>
          </p:nvPr>
        </p:nvSpPr>
        <p:spPr>
          <a:xfrm>
            <a:off x="500131" y="1533377"/>
            <a:ext cx="10367486" cy="328878"/>
          </a:xfrm>
          <a:prstGeom prst="rect">
            <a:avLst/>
          </a:prstGeom>
        </p:spPr>
        <p:txBody>
          <a:bodyPr>
            <a:normAutofit/>
          </a:bodyPr>
          <a:lstStyle>
            <a:lvl1pPr marL="0" indent="0">
              <a:lnSpc>
                <a:spcPct val="100000"/>
              </a:lnSpc>
              <a:buFontTx/>
              <a:buNone/>
              <a:defRPr sz="2000" b="1">
                <a:solidFill>
                  <a:srgbClr val="C89A08"/>
                </a:solidFill>
              </a:defRPr>
            </a:lvl1pPr>
            <a:lvl2pPr marL="457200" indent="0">
              <a:buNone/>
              <a:defRPr/>
            </a:lvl2pPr>
          </a:lstStyle>
          <a:p>
            <a:pPr lvl="0"/>
            <a:r>
              <a:rPr lang="en-US"/>
              <a:t>Click to edit</a:t>
            </a:r>
          </a:p>
        </p:txBody>
      </p:sp>
      <p:sp>
        <p:nvSpPr>
          <p:cNvPr id="9" name="Title 2">
            <a:extLst>
              <a:ext uri="{FF2B5EF4-FFF2-40B4-BE49-F238E27FC236}">
                <a16:creationId xmlns:a16="http://schemas.microsoft.com/office/drawing/2014/main" id="{F99C4F1A-4762-631A-6130-10DB30546EF5}"/>
              </a:ext>
            </a:extLst>
          </p:cNvPr>
          <p:cNvSpPr>
            <a:spLocks noGrp="1"/>
          </p:cNvSpPr>
          <p:nvPr>
            <p:ph type="title"/>
          </p:nvPr>
        </p:nvSpPr>
        <p:spPr>
          <a:xfrm>
            <a:off x="500131" y="760200"/>
            <a:ext cx="10367486" cy="559264"/>
          </a:xfrm>
        </p:spPr>
        <p:txBody>
          <a:bodyPr/>
          <a:lstStyle/>
          <a:p>
            <a:r>
              <a:rPr lang="en-US"/>
              <a:t>Click to edit Master title style</a:t>
            </a:r>
          </a:p>
        </p:txBody>
      </p:sp>
      <p:sp>
        <p:nvSpPr>
          <p:cNvPr id="10" name="Text Placeholder 9">
            <a:extLst>
              <a:ext uri="{FF2B5EF4-FFF2-40B4-BE49-F238E27FC236}">
                <a16:creationId xmlns:a16="http://schemas.microsoft.com/office/drawing/2014/main" id="{F0862E4C-5F04-7F55-B1A8-A6E8321C646D}"/>
              </a:ext>
            </a:extLst>
          </p:cNvPr>
          <p:cNvSpPr>
            <a:spLocks noGrp="1"/>
          </p:cNvSpPr>
          <p:nvPr>
            <p:ph type="body" sz="quarter" idx="14"/>
          </p:nvPr>
        </p:nvSpPr>
        <p:spPr>
          <a:xfrm>
            <a:off x="500130" y="2039938"/>
            <a:ext cx="10367486" cy="3908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3110395"/>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eneral Text 1 (two column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CC2F163B-5695-5E37-5696-1AB6C33F6BB7}"/>
              </a:ext>
            </a:extLst>
          </p:cNvPr>
          <p:cNvSpPr>
            <a:spLocks noGrp="1"/>
          </p:cNvSpPr>
          <p:nvPr>
            <p:ph type="title"/>
          </p:nvPr>
        </p:nvSpPr>
        <p:spPr>
          <a:xfrm>
            <a:off x="500131" y="668594"/>
            <a:ext cx="10367486" cy="697630"/>
          </a:xfrm>
        </p:spPr>
        <p:txBody>
          <a:bodyPr/>
          <a:lstStyle/>
          <a:p>
            <a:r>
              <a:rPr lang="en-US"/>
              <a:t>Click to edit Master title style</a:t>
            </a:r>
          </a:p>
        </p:txBody>
      </p:sp>
      <p:sp>
        <p:nvSpPr>
          <p:cNvPr id="8" name="Text Placeholder 9">
            <a:extLst>
              <a:ext uri="{FF2B5EF4-FFF2-40B4-BE49-F238E27FC236}">
                <a16:creationId xmlns:a16="http://schemas.microsoft.com/office/drawing/2014/main" id="{C07119CF-64DB-52A8-28F1-9D0FA7457CE3}"/>
              </a:ext>
            </a:extLst>
          </p:cNvPr>
          <p:cNvSpPr>
            <a:spLocks noGrp="1"/>
          </p:cNvSpPr>
          <p:nvPr>
            <p:ph type="body" sz="quarter" idx="12"/>
          </p:nvPr>
        </p:nvSpPr>
        <p:spPr>
          <a:xfrm>
            <a:off x="500131" y="1533377"/>
            <a:ext cx="5017816" cy="32887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pic>
        <p:nvPicPr>
          <p:cNvPr id="2" name="Graphic 1">
            <a:extLst>
              <a:ext uri="{FF2B5EF4-FFF2-40B4-BE49-F238E27FC236}">
                <a16:creationId xmlns:a16="http://schemas.microsoft.com/office/drawing/2014/main" id="{C2424B57-0AC2-4AEA-068E-E1C1F169BAB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cxnSp>
        <p:nvCxnSpPr>
          <p:cNvPr id="9" name="Straight Connector 8">
            <a:extLst>
              <a:ext uri="{FF2B5EF4-FFF2-40B4-BE49-F238E27FC236}">
                <a16:creationId xmlns:a16="http://schemas.microsoft.com/office/drawing/2014/main" id="{3C9C4ACE-F069-1D3A-79D4-1C218D1713A3}"/>
              </a:ext>
              <a:ext uri="{C183D7F6-B498-43B3-948B-1728B52AA6E4}">
                <adec:decorative xmlns:adec="http://schemas.microsoft.com/office/drawing/2017/decorative" val="1"/>
              </a:ext>
            </a:extLst>
          </p:cNvPr>
          <p:cNvCxnSpPr/>
          <p:nvPr userDrawn="1"/>
        </p:nvCxnSpPr>
        <p:spPr>
          <a:xfrm>
            <a:off x="5675379" y="1533376"/>
            <a:ext cx="0" cy="4521737"/>
          </a:xfrm>
          <a:prstGeom prst="line">
            <a:avLst/>
          </a:prstGeom>
          <a:ln w="9525">
            <a:solidFill>
              <a:srgbClr val="2CB34B"/>
            </a:solidFill>
          </a:ln>
        </p:spPr>
        <p:style>
          <a:lnRef idx="1">
            <a:schemeClr val="dk1"/>
          </a:lnRef>
          <a:fillRef idx="0">
            <a:schemeClr val="dk1"/>
          </a:fillRef>
          <a:effectRef idx="0">
            <a:schemeClr val="dk1"/>
          </a:effectRef>
          <a:fontRef idx="minor">
            <a:schemeClr val="tx1"/>
          </a:fontRef>
        </p:style>
      </p:cxnSp>
      <p:sp>
        <p:nvSpPr>
          <p:cNvPr id="6" name="Text Placeholder 5">
            <a:extLst>
              <a:ext uri="{FF2B5EF4-FFF2-40B4-BE49-F238E27FC236}">
                <a16:creationId xmlns:a16="http://schemas.microsoft.com/office/drawing/2014/main" id="{51EFA3D4-8117-6DA7-41C5-AC750BA83058}"/>
              </a:ext>
            </a:extLst>
          </p:cNvPr>
          <p:cNvSpPr>
            <a:spLocks noGrp="1"/>
          </p:cNvSpPr>
          <p:nvPr>
            <p:ph type="body" sz="quarter" idx="16"/>
          </p:nvPr>
        </p:nvSpPr>
        <p:spPr>
          <a:xfrm>
            <a:off x="500063" y="2035175"/>
            <a:ext cx="5014912"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9">
            <a:extLst>
              <a:ext uri="{FF2B5EF4-FFF2-40B4-BE49-F238E27FC236}">
                <a16:creationId xmlns:a16="http://schemas.microsoft.com/office/drawing/2014/main" id="{59A8B7CA-8679-DAEB-D5BB-A41270259E6D}"/>
              </a:ext>
            </a:extLst>
          </p:cNvPr>
          <p:cNvSpPr>
            <a:spLocks noGrp="1"/>
          </p:cNvSpPr>
          <p:nvPr>
            <p:ph type="body" sz="quarter" idx="15"/>
          </p:nvPr>
        </p:nvSpPr>
        <p:spPr>
          <a:xfrm>
            <a:off x="5836082" y="1533377"/>
            <a:ext cx="5017816" cy="32887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13" name="Text Placeholder 12">
            <a:extLst>
              <a:ext uri="{FF2B5EF4-FFF2-40B4-BE49-F238E27FC236}">
                <a16:creationId xmlns:a16="http://schemas.microsoft.com/office/drawing/2014/main" id="{7174CF1E-DFBB-BCC2-B604-A7EC943C80D9}"/>
              </a:ext>
            </a:extLst>
          </p:cNvPr>
          <p:cNvSpPr>
            <a:spLocks noGrp="1"/>
          </p:cNvSpPr>
          <p:nvPr>
            <p:ph type="body" sz="quarter" idx="17"/>
          </p:nvPr>
        </p:nvSpPr>
        <p:spPr>
          <a:xfrm>
            <a:off x="5835650" y="2035175"/>
            <a:ext cx="5017815"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4617224"/>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ECA45C4-5499-47EB-A63B-DFAEF99EF45B}" type="datetimeFigureOut">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DB8622-7A01-4F58-AF72-93634A624EDC}" type="slidenum">
              <a:rPr lang="en-US" smtClean="0"/>
              <a:t>‹#›</a:t>
            </a:fld>
            <a:endParaRPr lang="en-US"/>
          </a:p>
        </p:txBody>
      </p:sp>
    </p:spTree>
    <p:extLst>
      <p:ext uri="{BB962C8B-B14F-4D97-AF65-F5344CB8AC3E}">
        <p14:creationId xmlns:p14="http://schemas.microsoft.com/office/powerpoint/2010/main" val="40191467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General Text 1 (two columns)">
    <p:spTree>
      <p:nvGrpSpPr>
        <p:cNvPr id="1" name=""/>
        <p:cNvGrpSpPr/>
        <p:nvPr/>
      </p:nvGrpSpPr>
      <p:grpSpPr>
        <a:xfrm>
          <a:off x="0" y="0"/>
          <a:ext cx="0" cy="0"/>
          <a:chOff x="0" y="0"/>
          <a:chExt cx="0" cy="0"/>
        </a:xfrm>
      </p:grpSpPr>
      <p:sp>
        <p:nvSpPr>
          <p:cNvPr id="8" name="Text Placeholder 9">
            <a:extLst>
              <a:ext uri="{FF2B5EF4-FFF2-40B4-BE49-F238E27FC236}">
                <a16:creationId xmlns:a16="http://schemas.microsoft.com/office/drawing/2014/main" id="{C07119CF-64DB-52A8-28F1-9D0FA7457CE3}"/>
              </a:ext>
            </a:extLst>
          </p:cNvPr>
          <p:cNvSpPr>
            <a:spLocks noGrp="1"/>
          </p:cNvSpPr>
          <p:nvPr>
            <p:ph type="body" sz="quarter" idx="12"/>
          </p:nvPr>
        </p:nvSpPr>
        <p:spPr>
          <a:xfrm>
            <a:off x="500131" y="1533377"/>
            <a:ext cx="5017816" cy="328878"/>
          </a:xfrm>
          <a:prstGeom prst="rect">
            <a:avLst/>
          </a:prstGeom>
        </p:spPr>
        <p:txBody>
          <a:bodyPr>
            <a:normAutofit/>
          </a:bodyPr>
          <a:lstStyle>
            <a:lvl1pPr marL="0" indent="0">
              <a:lnSpc>
                <a:spcPct val="100000"/>
              </a:lnSpc>
              <a:buFontTx/>
              <a:buNone/>
              <a:defRPr sz="2000" b="1">
                <a:solidFill>
                  <a:schemeClr val="tx1"/>
                </a:solidFill>
              </a:defRPr>
            </a:lvl1pPr>
            <a:lvl2pPr marL="457200" indent="0">
              <a:buNone/>
              <a:defRPr/>
            </a:lvl2pPr>
          </a:lstStyle>
          <a:p>
            <a:pPr lvl="0"/>
            <a:r>
              <a:rPr lang="en-US"/>
              <a:t>Click to edit</a:t>
            </a:r>
          </a:p>
        </p:txBody>
      </p:sp>
      <p:pic>
        <p:nvPicPr>
          <p:cNvPr id="2" name="Graphic 1">
            <a:extLst>
              <a:ext uri="{FF2B5EF4-FFF2-40B4-BE49-F238E27FC236}">
                <a16:creationId xmlns:a16="http://schemas.microsoft.com/office/drawing/2014/main" id="{C2424B57-0AC2-4AEA-068E-E1C1F169BAB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cxnSp>
        <p:nvCxnSpPr>
          <p:cNvPr id="9" name="Straight Connector 8">
            <a:extLst>
              <a:ext uri="{FF2B5EF4-FFF2-40B4-BE49-F238E27FC236}">
                <a16:creationId xmlns:a16="http://schemas.microsoft.com/office/drawing/2014/main" id="{3C9C4ACE-F069-1D3A-79D4-1C218D1713A3}"/>
              </a:ext>
              <a:ext uri="{C183D7F6-B498-43B3-948B-1728B52AA6E4}">
                <adec:decorative xmlns:adec="http://schemas.microsoft.com/office/drawing/2017/decorative" val="1"/>
              </a:ext>
            </a:extLst>
          </p:cNvPr>
          <p:cNvCxnSpPr/>
          <p:nvPr userDrawn="1"/>
        </p:nvCxnSpPr>
        <p:spPr>
          <a:xfrm>
            <a:off x="5694629" y="1533376"/>
            <a:ext cx="0" cy="4521737"/>
          </a:xfrm>
          <a:prstGeom prst="line">
            <a:avLst/>
          </a:prstGeom>
          <a:ln w="9525">
            <a:solidFill>
              <a:srgbClr val="2E3690"/>
            </a:solidFill>
          </a:ln>
        </p:spPr>
        <p:style>
          <a:lnRef idx="1">
            <a:schemeClr val="dk1"/>
          </a:lnRef>
          <a:fillRef idx="0">
            <a:schemeClr val="dk1"/>
          </a:fillRef>
          <a:effectRef idx="0">
            <a:schemeClr val="dk1"/>
          </a:effectRef>
          <a:fontRef idx="minor">
            <a:schemeClr val="tx1"/>
          </a:fontRef>
        </p:style>
      </p:cxnSp>
      <p:sp>
        <p:nvSpPr>
          <p:cNvPr id="11" name="Text Placeholder 9">
            <a:extLst>
              <a:ext uri="{FF2B5EF4-FFF2-40B4-BE49-F238E27FC236}">
                <a16:creationId xmlns:a16="http://schemas.microsoft.com/office/drawing/2014/main" id="{59A8B7CA-8679-DAEB-D5BB-A41270259E6D}"/>
              </a:ext>
            </a:extLst>
          </p:cNvPr>
          <p:cNvSpPr>
            <a:spLocks noGrp="1"/>
          </p:cNvSpPr>
          <p:nvPr>
            <p:ph type="body" sz="quarter" idx="15"/>
          </p:nvPr>
        </p:nvSpPr>
        <p:spPr>
          <a:xfrm>
            <a:off x="5836082" y="1533377"/>
            <a:ext cx="5017816" cy="328878"/>
          </a:xfrm>
          <a:prstGeom prst="rect">
            <a:avLst/>
          </a:prstGeom>
        </p:spPr>
        <p:txBody>
          <a:bodyPr>
            <a:normAutofit/>
          </a:bodyPr>
          <a:lstStyle>
            <a:lvl1pPr marL="0" indent="0">
              <a:lnSpc>
                <a:spcPct val="100000"/>
              </a:lnSpc>
              <a:buFontTx/>
              <a:buNone/>
              <a:defRPr sz="2000" b="1">
                <a:solidFill>
                  <a:schemeClr val="tx1"/>
                </a:solidFill>
              </a:defRPr>
            </a:lvl1pPr>
            <a:lvl2pPr marL="457200" indent="0">
              <a:buNone/>
              <a:defRPr/>
            </a:lvl2pPr>
          </a:lstStyle>
          <a:p>
            <a:pPr lvl="0"/>
            <a:r>
              <a:rPr lang="en-US"/>
              <a:t>Click to edit</a:t>
            </a:r>
          </a:p>
        </p:txBody>
      </p:sp>
      <p:sp>
        <p:nvSpPr>
          <p:cNvPr id="12" name="Title 4">
            <a:extLst>
              <a:ext uri="{FF2B5EF4-FFF2-40B4-BE49-F238E27FC236}">
                <a16:creationId xmlns:a16="http://schemas.microsoft.com/office/drawing/2014/main" id="{A3ABCB3C-49B5-D1ED-6504-9B57F2603130}"/>
              </a:ext>
            </a:extLst>
          </p:cNvPr>
          <p:cNvSpPr>
            <a:spLocks noGrp="1"/>
          </p:cNvSpPr>
          <p:nvPr>
            <p:ph type="title"/>
          </p:nvPr>
        </p:nvSpPr>
        <p:spPr>
          <a:xfrm>
            <a:off x="500131" y="668594"/>
            <a:ext cx="10367486" cy="697630"/>
          </a:xfrm>
        </p:spPr>
        <p:txBody>
          <a:bodyPr/>
          <a:lstStyle/>
          <a:p>
            <a:r>
              <a:rPr lang="en-US"/>
              <a:t>Click to edit Master title style</a:t>
            </a:r>
          </a:p>
        </p:txBody>
      </p:sp>
      <p:sp>
        <p:nvSpPr>
          <p:cNvPr id="13" name="Text Placeholder 5">
            <a:extLst>
              <a:ext uri="{FF2B5EF4-FFF2-40B4-BE49-F238E27FC236}">
                <a16:creationId xmlns:a16="http://schemas.microsoft.com/office/drawing/2014/main" id="{99660326-5712-4CCC-6904-B8ACAB8469D7}"/>
              </a:ext>
            </a:extLst>
          </p:cNvPr>
          <p:cNvSpPr>
            <a:spLocks noGrp="1"/>
          </p:cNvSpPr>
          <p:nvPr>
            <p:ph type="body" sz="quarter" idx="16"/>
          </p:nvPr>
        </p:nvSpPr>
        <p:spPr>
          <a:xfrm>
            <a:off x="500063" y="2035175"/>
            <a:ext cx="5014912"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2">
            <a:extLst>
              <a:ext uri="{FF2B5EF4-FFF2-40B4-BE49-F238E27FC236}">
                <a16:creationId xmlns:a16="http://schemas.microsoft.com/office/drawing/2014/main" id="{30125A1C-BBC7-05A8-7CEE-9906DCAEBFF2}"/>
              </a:ext>
            </a:extLst>
          </p:cNvPr>
          <p:cNvSpPr>
            <a:spLocks noGrp="1"/>
          </p:cNvSpPr>
          <p:nvPr>
            <p:ph type="body" sz="quarter" idx="17"/>
          </p:nvPr>
        </p:nvSpPr>
        <p:spPr>
          <a:xfrm>
            <a:off x="5835650" y="2035175"/>
            <a:ext cx="5017815"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34967329"/>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eneral Text 3 (two column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6CB69DA0-79D4-5BD3-3DF8-DAA289CEF06C}"/>
              </a:ext>
            </a:extLst>
          </p:cNvPr>
          <p:cNvSpPr>
            <a:spLocks noGrp="1"/>
          </p:cNvSpPr>
          <p:nvPr>
            <p:ph type="title"/>
          </p:nvPr>
        </p:nvSpPr>
        <p:spPr>
          <a:xfrm>
            <a:off x="500131" y="668594"/>
            <a:ext cx="10367486" cy="697630"/>
          </a:xfrm>
        </p:spPr>
        <p:txBody>
          <a:bodyPr/>
          <a:lstStyle/>
          <a:p>
            <a:r>
              <a:rPr lang="en-US"/>
              <a:t>Click to edit Master title style</a:t>
            </a:r>
          </a:p>
        </p:txBody>
      </p:sp>
      <p:sp>
        <p:nvSpPr>
          <p:cNvPr id="8" name="Text Placeholder 9">
            <a:extLst>
              <a:ext uri="{FF2B5EF4-FFF2-40B4-BE49-F238E27FC236}">
                <a16:creationId xmlns:a16="http://schemas.microsoft.com/office/drawing/2014/main" id="{C07119CF-64DB-52A8-28F1-9D0FA7457CE3}"/>
              </a:ext>
            </a:extLst>
          </p:cNvPr>
          <p:cNvSpPr>
            <a:spLocks noGrp="1"/>
          </p:cNvSpPr>
          <p:nvPr>
            <p:ph type="body" sz="quarter" idx="12"/>
          </p:nvPr>
        </p:nvSpPr>
        <p:spPr>
          <a:xfrm>
            <a:off x="500131" y="1533377"/>
            <a:ext cx="5017816" cy="328878"/>
          </a:xfrm>
          <a:prstGeom prst="rect">
            <a:avLst/>
          </a:prstGeom>
        </p:spPr>
        <p:txBody>
          <a:bodyPr>
            <a:normAutofit/>
          </a:bodyPr>
          <a:lstStyle>
            <a:lvl1pPr marL="0" indent="0">
              <a:lnSpc>
                <a:spcPct val="100000"/>
              </a:lnSpc>
              <a:buFontTx/>
              <a:buNone/>
              <a:defRPr sz="2000" b="1">
                <a:solidFill>
                  <a:srgbClr val="C89A08"/>
                </a:solidFill>
              </a:defRPr>
            </a:lvl1pPr>
            <a:lvl2pPr marL="457200" indent="0">
              <a:buNone/>
              <a:defRPr/>
            </a:lvl2pPr>
          </a:lstStyle>
          <a:p>
            <a:pPr lvl="0"/>
            <a:r>
              <a:rPr lang="en-US"/>
              <a:t>Click to edit</a:t>
            </a:r>
          </a:p>
        </p:txBody>
      </p:sp>
      <p:sp>
        <p:nvSpPr>
          <p:cNvPr id="13" name="Text Placeholder 5">
            <a:extLst>
              <a:ext uri="{FF2B5EF4-FFF2-40B4-BE49-F238E27FC236}">
                <a16:creationId xmlns:a16="http://schemas.microsoft.com/office/drawing/2014/main" id="{7CC11A67-5F0D-42CE-E116-286563AE6337}"/>
              </a:ext>
            </a:extLst>
          </p:cNvPr>
          <p:cNvSpPr>
            <a:spLocks noGrp="1"/>
          </p:cNvSpPr>
          <p:nvPr>
            <p:ph type="body" sz="quarter" idx="16"/>
          </p:nvPr>
        </p:nvSpPr>
        <p:spPr>
          <a:xfrm>
            <a:off x="500063" y="2035175"/>
            <a:ext cx="5014912"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3C9C4ACE-F069-1D3A-79D4-1C218D1713A3}"/>
              </a:ext>
              <a:ext uri="{C183D7F6-B498-43B3-948B-1728B52AA6E4}">
                <adec:decorative xmlns:adec="http://schemas.microsoft.com/office/drawing/2017/decorative" val="1"/>
              </a:ext>
            </a:extLst>
          </p:cNvPr>
          <p:cNvCxnSpPr/>
          <p:nvPr userDrawn="1"/>
        </p:nvCxnSpPr>
        <p:spPr>
          <a:xfrm>
            <a:off x="5694629" y="1533376"/>
            <a:ext cx="0" cy="4521737"/>
          </a:xfrm>
          <a:prstGeom prst="line">
            <a:avLst/>
          </a:prstGeom>
          <a:ln w="9525">
            <a:solidFill>
              <a:srgbClr val="F6C31F"/>
            </a:solidFill>
          </a:ln>
        </p:spPr>
        <p:style>
          <a:lnRef idx="1">
            <a:schemeClr val="dk1"/>
          </a:lnRef>
          <a:fillRef idx="0">
            <a:schemeClr val="dk1"/>
          </a:fillRef>
          <a:effectRef idx="0">
            <a:schemeClr val="dk1"/>
          </a:effectRef>
          <a:fontRef idx="minor">
            <a:schemeClr val="tx1"/>
          </a:fontRef>
        </p:style>
      </p:cxnSp>
      <p:sp>
        <p:nvSpPr>
          <p:cNvPr id="11" name="Text Placeholder 9">
            <a:extLst>
              <a:ext uri="{FF2B5EF4-FFF2-40B4-BE49-F238E27FC236}">
                <a16:creationId xmlns:a16="http://schemas.microsoft.com/office/drawing/2014/main" id="{59A8B7CA-8679-DAEB-D5BB-A41270259E6D}"/>
              </a:ext>
            </a:extLst>
          </p:cNvPr>
          <p:cNvSpPr>
            <a:spLocks noGrp="1"/>
          </p:cNvSpPr>
          <p:nvPr>
            <p:ph type="body" sz="quarter" idx="15"/>
          </p:nvPr>
        </p:nvSpPr>
        <p:spPr>
          <a:xfrm>
            <a:off x="5836082" y="1533377"/>
            <a:ext cx="5017816" cy="328878"/>
          </a:xfrm>
          <a:prstGeom prst="rect">
            <a:avLst/>
          </a:prstGeom>
        </p:spPr>
        <p:txBody>
          <a:bodyPr>
            <a:normAutofit/>
          </a:bodyPr>
          <a:lstStyle>
            <a:lvl1pPr marL="0" indent="0">
              <a:lnSpc>
                <a:spcPct val="100000"/>
              </a:lnSpc>
              <a:buFontTx/>
              <a:buNone/>
              <a:defRPr sz="2000" b="1">
                <a:solidFill>
                  <a:srgbClr val="C89A08"/>
                </a:solidFill>
              </a:defRPr>
            </a:lvl1pPr>
            <a:lvl2pPr marL="457200" indent="0">
              <a:buNone/>
              <a:defRPr/>
            </a:lvl2pPr>
          </a:lstStyle>
          <a:p>
            <a:pPr lvl="0"/>
            <a:r>
              <a:rPr lang="en-US"/>
              <a:t>Click to edit</a:t>
            </a:r>
          </a:p>
        </p:txBody>
      </p:sp>
      <p:pic>
        <p:nvPicPr>
          <p:cNvPr id="3" name="Graphic 2">
            <a:extLst>
              <a:ext uri="{FF2B5EF4-FFF2-40B4-BE49-F238E27FC236}">
                <a16:creationId xmlns:a16="http://schemas.microsoft.com/office/drawing/2014/main" id="{2B93558A-56C8-A04C-A238-07B3CC5BFBA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sp>
        <p:nvSpPr>
          <p:cNvPr id="14" name="Text Placeholder 12">
            <a:extLst>
              <a:ext uri="{FF2B5EF4-FFF2-40B4-BE49-F238E27FC236}">
                <a16:creationId xmlns:a16="http://schemas.microsoft.com/office/drawing/2014/main" id="{9677ED2D-D2A3-FEA4-C4EF-15D24F424307}"/>
              </a:ext>
            </a:extLst>
          </p:cNvPr>
          <p:cNvSpPr>
            <a:spLocks noGrp="1"/>
          </p:cNvSpPr>
          <p:nvPr>
            <p:ph type="body" sz="quarter" idx="17"/>
          </p:nvPr>
        </p:nvSpPr>
        <p:spPr>
          <a:xfrm>
            <a:off x="5835650" y="2035175"/>
            <a:ext cx="5017815"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39318347"/>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General Text 1 (three columns)">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97F56BCF-55FD-3802-DEF4-9C30AD86035E}"/>
              </a:ext>
            </a:extLst>
          </p:cNvPr>
          <p:cNvSpPr>
            <a:spLocks noGrp="1"/>
          </p:cNvSpPr>
          <p:nvPr>
            <p:ph type="title"/>
          </p:nvPr>
        </p:nvSpPr>
        <p:spPr>
          <a:xfrm>
            <a:off x="500131" y="668594"/>
            <a:ext cx="10367486" cy="697630"/>
          </a:xfrm>
        </p:spPr>
        <p:txBody>
          <a:bodyPr/>
          <a:lstStyle/>
          <a:p>
            <a:r>
              <a:rPr lang="en-US"/>
              <a:t>Click to edit Master title style</a:t>
            </a:r>
          </a:p>
        </p:txBody>
      </p:sp>
      <p:sp>
        <p:nvSpPr>
          <p:cNvPr id="8" name="Text Placeholder 9">
            <a:extLst>
              <a:ext uri="{FF2B5EF4-FFF2-40B4-BE49-F238E27FC236}">
                <a16:creationId xmlns:a16="http://schemas.microsoft.com/office/drawing/2014/main" id="{C07119CF-64DB-52A8-28F1-9D0FA7457CE3}"/>
              </a:ext>
            </a:extLst>
          </p:cNvPr>
          <p:cNvSpPr>
            <a:spLocks noGrp="1"/>
          </p:cNvSpPr>
          <p:nvPr>
            <p:ph type="body" sz="quarter" idx="12"/>
          </p:nvPr>
        </p:nvSpPr>
        <p:spPr>
          <a:xfrm>
            <a:off x="500131" y="1533377"/>
            <a:ext cx="5017816" cy="32887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11" name="Text Placeholder 5">
            <a:extLst>
              <a:ext uri="{FF2B5EF4-FFF2-40B4-BE49-F238E27FC236}">
                <a16:creationId xmlns:a16="http://schemas.microsoft.com/office/drawing/2014/main" id="{DD026D23-7D9F-B70A-FC7A-F238A539D549}"/>
              </a:ext>
            </a:extLst>
          </p:cNvPr>
          <p:cNvSpPr>
            <a:spLocks noGrp="1"/>
          </p:cNvSpPr>
          <p:nvPr>
            <p:ph type="body" sz="quarter" idx="16"/>
          </p:nvPr>
        </p:nvSpPr>
        <p:spPr>
          <a:xfrm>
            <a:off x="500063" y="2035175"/>
            <a:ext cx="5014912"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Graphic 1">
            <a:extLst>
              <a:ext uri="{FF2B5EF4-FFF2-40B4-BE49-F238E27FC236}">
                <a16:creationId xmlns:a16="http://schemas.microsoft.com/office/drawing/2014/main" id="{C2424B57-0AC2-4AEA-068E-E1C1F169BAB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cxnSp>
        <p:nvCxnSpPr>
          <p:cNvPr id="9" name="Straight Connector 8">
            <a:extLst>
              <a:ext uri="{FF2B5EF4-FFF2-40B4-BE49-F238E27FC236}">
                <a16:creationId xmlns:a16="http://schemas.microsoft.com/office/drawing/2014/main" id="{3C9C4ACE-F069-1D3A-79D4-1C218D1713A3}"/>
              </a:ext>
              <a:ext uri="{C183D7F6-B498-43B3-948B-1728B52AA6E4}">
                <adec:decorative xmlns:adec="http://schemas.microsoft.com/office/drawing/2017/decorative" val="1"/>
              </a:ext>
            </a:extLst>
          </p:cNvPr>
          <p:cNvCxnSpPr/>
          <p:nvPr userDrawn="1"/>
        </p:nvCxnSpPr>
        <p:spPr>
          <a:xfrm>
            <a:off x="5695974" y="1533376"/>
            <a:ext cx="0" cy="4521737"/>
          </a:xfrm>
          <a:prstGeom prst="line">
            <a:avLst/>
          </a:prstGeom>
          <a:ln w="9525">
            <a:solidFill>
              <a:srgbClr val="2CB34B"/>
            </a:solidFill>
          </a:ln>
        </p:spPr>
        <p:style>
          <a:lnRef idx="1">
            <a:schemeClr val="dk1"/>
          </a:lnRef>
          <a:fillRef idx="0">
            <a:schemeClr val="dk1"/>
          </a:fillRef>
          <a:effectRef idx="0">
            <a:schemeClr val="dk1"/>
          </a:effectRef>
          <a:fontRef idx="minor">
            <a:schemeClr val="tx1"/>
          </a:fontRef>
        </p:style>
      </p:cxnSp>
      <p:sp>
        <p:nvSpPr>
          <p:cNvPr id="4" name="Text Placeholder 9">
            <a:extLst>
              <a:ext uri="{FF2B5EF4-FFF2-40B4-BE49-F238E27FC236}">
                <a16:creationId xmlns:a16="http://schemas.microsoft.com/office/drawing/2014/main" id="{F4CB22AB-306C-7C33-3E76-2B9DF78E8AD1}"/>
              </a:ext>
            </a:extLst>
          </p:cNvPr>
          <p:cNvSpPr>
            <a:spLocks noGrp="1"/>
          </p:cNvSpPr>
          <p:nvPr>
            <p:ph type="body" sz="quarter" idx="15"/>
          </p:nvPr>
        </p:nvSpPr>
        <p:spPr>
          <a:xfrm>
            <a:off x="5836082" y="1533377"/>
            <a:ext cx="5017816" cy="32887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cxnSp>
        <p:nvCxnSpPr>
          <p:cNvPr id="6" name="Straight Connector 5">
            <a:extLst>
              <a:ext uri="{FF2B5EF4-FFF2-40B4-BE49-F238E27FC236}">
                <a16:creationId xmlns:a16="http://schemas.microsoft.com/office/drawing/2014/main" id="{89A16E8F-8C1E-F37C-F17F-BCDF0057D8B0}"/>
              </a:ext>
              <a:ext uri="{C183D7F6-B498-43B3-948B-1728B52AA6E4}">
                <adec:decorative xmlns:adec="http://schemas.microsoft.com/office/drawing/2017/decorative" val="1"/>
              </a:ext>
            </a:extLst>
          </p:cNvPr>
          <p:cNvCxnSpPr>
            <a:cxnSpLocks/>
          </p:cNvCxnSpPr>
          <p:nvPr userDrawn="1"/>
        </p:nvCxnSpPr>
        <p:spPr>
          <a:xfrm flipH="1" flipV="1">
            <a:off x="5695975" y="3792643"/>
            <a:ext cx="5174131" cy="2"/>
          </a:xfrm>
          <a:prstGeom prst="line">
            <a:avLst/>
          </a:prstGeom>
          <a:ln w="9525">
            <a:solidFill>
              <a:srgbClr val="2CB34B"/>
            </a:solidFill>
          </a:ln>
        </p:spPr>
        <p:style>
          <a:lnRef idx="1">
            <a:schemeClr val="dk1"/>
          </a:lnRef>
          <a:fillRef idx="0">
            <a:schemeClr val="dk1"/>
          </a:fillRef>
          <a:effectRef idx="0">
            <a:schemeClr val="dk1"/>
          </a:effectRef>
          <a:fontRef idx="minor">
            <a:schemeClr val="tx1"/>
          </a:fontRef>
        </p:style>
      </p:cxnSp>
      <p:sp>
        <p:nvSpPr>
          <p:cNvPr id="14" name="Text Placeholder 12">
            <a:extLst>
              <a:ext uri="{FF2B5EF4-FFF2-40B4-BE49-F238E27FC236}">
                <a16:creationId xmlns:a16="http://schemas.microsoft.com/office/drawing/2014/main" id="{8B2EEAA5-BB21-0E22-D76D-99AB71ACD3A6}"/>
              </a:ext>
            </a:extLst>
          </p:cNvPr>
          <p:cNvSpPr>
            <a:spLocks noGrp="1"/>
          </p:cNvSpPr>
          <p:nvPr>
            <p:ph type="body" sz="quarter" idx="18"/>
          </p:nvPr>
        </p:nvSpPr>
        <p:spPr>
          <a:xfrm>
            <a:off x="5835650" y="2035175"/>
            <a:ext cx="5017815" cy="1526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9">
            <a:extLst>
              <a:ext uri="{FF2B5EF4-FFF2-40B4-BE49-F238E27FC236}">
                <a16:creationId xmlns:a16="http://schemas.microsoft.com/office/drawing/2014/main" id="{4B51F0DA-9B33-334B-5BA1-225A33DB55B2}"/>
              </a:ext>
            </a:extLst>
          </p:cNvPr>
          <p:cNvSpPr>
            <a:spLocks noGrp="1"/>
          </p:cNvSpPr>
          <p:nvPr>
            <p:ph type="body" sz="quarter" idx="17"/>
          </p:nvPr>
        </p:nvSpPr>
        <p:spPr>
          <a:xfrm>
            <a:off x="5844563" y="4023939"/>
            <a:ext cx="5017816" cy="32887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15" name="Text Placeholder 12">
            <a:extLst>
              <a:ext uri="{FF2B5EF4-FFF2-40B4-BE49-F238E27FC236}">
                <a16:creationId xmlns:a16="http://schemas.microsoft.com/office/drawing/2014/main" id="{A5AD4DA4-1A07-B8CD-6671-C48E20DDF41E}"/>
              </a:ext>
            </a:extLst>
          </p:cNvPr>
          <p:cNvSpPr>
            <a:spLocks noGrp="1"/>
          </p:cNvSpPr>
          <p:nvPr>
            <p:ph type="body" sz="quarter" idx="19"/>
          </p:nvPr>
        </p:nvSpPr>
        <p:spPr>
          <a:xfrm>
            <a:off x="5844563" y="4525738"/>
            <a:ext cx="5017815" cy="1526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2385491"/>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General Text 2 (three columns)">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2E7DCAF4-B46C-5C7E-2B09-DD679FC7013F}"/>
              </a:ext>
            </a:extLst>
          </p:cNvPr>
          <p:cNvSpPr>
            <a:spLocks noGrp="1"/>
          </p:cNvSpPr>
          <p:nvPr>
            <p:ph type="title"/>
          </p:nvPr>
        </p:nvSpPr>
        <p:spPr>
          <a:xfrm>
            <a:off x="500131" y="668594"/>
            <a:ext cx="10367486" cy="697630"/>
          </a:xfrm>
        </p:spPr>
        <p:txBody>
          <a:bodyPr/>
          <a:lstStyle/>
          <a:p>
            <a:r>
              <a:rPr lang="en-US"/>
              <a:t>Click to edit Master title style</a:t>
            </a:r>
          </a:p>
        </p:txBody>
      </p:sp>
      <p:sp>
        <p:nvSpPr>
          <p:cNvPr id="8" name="Text Placeholder 9">
            <a:extLst>
              <a:ext uri="{FF2B5EF4-FFF2-40B4-BE49-F238E27FC236}">
                <a16:creationId xmlns:a16="http://schemas.microsoft.com/office/drawing/2014/main" id="{C07119CF-64DB-52A8-28F1-9D0FA7457CE3}"/>
              </a:ext>
            </a:extLst>
          </p:cNvPr>
          <p:cNvSpPr>
            <a:spLocks noGrp="1"/>
          </p:cNvSpPr>
          <p:nvPr>
            <p:ph type="body" sz="quarter" idx="12"/>
          </p:nvPr>
        </p:nvSpPr>
        <p:spPr>
          <a:xfrm>
            <a:off x="500131" y="1533377"/>
            <a:ext cx="5017816" cy="328878"/>
          </a:xfrm>
          <a:prstGeom prst="rect">
            <a:avLst/>
          </a:prstGeom>
        </p:spPr>
        <p:txBody>
          <a:bodyPr>
            <a:normAutofit/>
          </a:bodyPr>
          <a:lstStyle>
            <a:lvl1pPr marL="0" indent="0">
              <a:lnSpc>
                <a:spcPct val="100000"/>
              </a:lnSpc>
              <a:buFontTx/>
              <a:buNone/>
              <a:defRPr sz="2000" b="1">
                <a:solidFill>
                  <a:schemeClr val="tx1"/>
                </a:solidFill>
              </a:defRPr>
            </a:lvl1pPr>
            <a:lvl2pPr marL="457200" indent="0">
              <a:buNone/>
              <a:defRPr/>
            </a:lvl2pPr>
          </a:lstStyle>
          <a:p>
            <a:pPr lvl="0"/>
            <a:r>
              <a:rPr lang="en-US"/>
              <a:t>Click to edit</a:t>
            </a:r>
          </a:p>
        </p:txBody>
      </p:sp>
      <p:sp>
        <p:nvSpPr>
          <p:cNvPr id="11" name="Text Placeholder 5">
            <a:extLst>
              <a:ext uri="{FF2B5EF4-FFF2-40B4-BE49-F238E27FC236}">
                <a16:creationId xmlns:a16="http://schemas.microsoft.com/office/drawing/2014/main" id="{7924BD8C-BCC0-2EDB-90C7-D5D4902FE7CC}"/>
              </a:ext>
            </a:extLst>
          </p:cNvPr>
          <p:cNvSpPr>
            <a:spLocks noGrp="1"/>
          </p:cNvSpPr>
          <p:nvPr>
            <p:ph type="body" sz="quarter" idx="16"/>
          </p:nvPr>
        </p:nvSpPr>
        <p:spPr>
          <a:xfrm>
            <a:off x="500063" y="2035175"/>
            <a:ext cx="5014912"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Graphic 1">
            <a:extLst>
              <a:ext uri="{FF2B5EF4-FFF2-40B4-BE49-F238E27FC236}">
                <a16:creationId xmlns:a16="http://schemas.microsoft.com/office/drawing/2014/main" id="{C2424B57-0AC2-4AEA-068E-E1C1F169BAB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cxnSp>
        <p:nvCxnSpPr>
          <p:cNvPr id="9" name="Straight Connector 8">
            <a:extLst>
              <a:ext uri="{FF2B5EF4-FFF2-40B4-BE49-F238E27FC236}">
                <a16:creationId xmlns:a16="http://schemas.microsoft.com/office/drawing/2014/main" id="{3C9C4ACE-F069-1D3A-79D4-1C218D1713A3}"/>
              </a:ext>
              <a:ext uri="{C183D7F6-B498-43B3-948B-1728B52AA6E4}">
                <adec:decorative xmlns:adec="http://schemas.microsoft.com/office/drawing/2017/decorative" val="1"/>
              </a:ext>
            </a:extLst>
          </p:cNvPr>
          <p:cNvCxnSpPr/>
          <p:nvPr userDrawn="1"/>
        </p:nvCxnSpPr>
        <p:spPr>
          <a:xfrm>
            <a:off x="5694629" y="1533376"/>
            <a:ext cx="0" cy="4521737"/>
          </a:xfrm>
          <a:prstGeom prst="line">
            <a:avLst/>
          </a:prstGeom>
          <a:ln w="9525">
            <a:solidFill>
              <a:srgbClr val="2E3690"/>
            </a:solidFill>
          </a:ln>
        </p:spPr>
        <p:style>
          <a:lnRef idx="1">
            <a:schemeClr val="dk1"/>
          </a:lnRef>
          <a:fillRef idx="0">
            <a:schemeClr val="dk1"/>
          </a:fillRef>
          <a:effectRef idx="0">
            <a:schemeClr val="dk1"/>
          </a:effectRef>
          <a:fontRef idx="minor">
            <a:schemeClr val="tx1"/>
          </a:fontRef>
        </p:style>
      </p:cxnSp>
      <p:sp>
        <p:nvSpPr>
          <p:cNvPr id="4" name="Text Placeholder 9">
            <a:extLst>
              <a:ext uri="{FF2B5EF4-FFF2-40B4-BE49-F238E27FC236}">
                <a16:creationId xmlns:a16="http://schemas.microsoft.com/office/drawing/2014/main" id="{81150548-76D2-E98E-4F65-D185C5FFBECB}"/>
              </a:ext>
            </a:extLst>
          </p:cNvPr>
          <p:cNvSpPr>
            <a:spLocks noGrp="1"/>
          </p:cNvSpPr>
          <p:nvPr>
            <p:ph type="body" sz="quarter" idx="15"/>
          </p:nvPr>
        </p:nvSpPr>
        <p:spPr>
          <a:xfrm>
            <a:off x="5836082" y="1533377"/>
            <a:ext cx="5017816" cy="328878"/>
          </a:xfrm>
          <a:prstGeom prst="rect">
            <a:avLst/>
          </a:prstGeom>
        </p:spPr>
        <p:txBody>
          <a:bodyPr>
            <a:normAutofit/>
          </a:bodyPr>
          <a:lstStyle>
            <a:lvl1pPr marL="0" indent="0">
              <a:lnSpc>
                <a:spcPct val="100000"/>
              </a:lnSpc>
              <a:buFontTx/>
              <a:buNone/>
              <a:defRPr sz="2000" b="1">
                <a:solidFill>
                  <a:schemeClr val="tx1"/>
                </a:solidFill>
              </a:defRPr>
            </a:lvl1pPr>
            <a:lvl2pPr marL="457200" indent="0">
              <a:buNone/>
              <a:defRPr/>
            </a:lvl2pPr>
          </a:lstStyle>
          <a:p>
            <a:pPr lvl="0"/>
            <a:r>
              <a:rPr lang="en-US"/>
              <a:t>Click to edit</a:t>
            </a:r>
          </a:p>
        </p:txBody>
      </p:sp>
      <p:sp>
        <p:nvSpPr>
          <p:cNvPr id="14" name="Text Placeholder 12">
            <a:extLst>
              <a:ext uri="{FF2B5EF4-FFF2-40B4-BE49-F238E27FC236}">
                <a16:creationId xmlns:a16="http://schemas.microsoft.com/office/drawing/2014/main" id="{819BEFC5-B7A9-B90F-699A-E3EE5DAB8C8E}"/>
              </a:ext>
            </a:extLst>
          </p:cNvPr>
          <p:cNvSpPr>
            <a:spLocks noGrp="1"/>
          </p:cNvSpPr>
          <p:nvPr>
            <p:ph type="body" sz="quarter" idx="18"/>
          </p:nvPr>
        </p:nvSpPr>
        <p:spPr>
          <a:xfrm>
            <a:off x="5835650" y="2035175"/>
            <a:ext cx="5017815" cy="1526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DFCDEDCE-C345-73A3-0578-2CFB2804C45A}"/>
              </a:ext>
              <a:ext uri="{C183D7F6-B498-43B3-948B-1728B52AA6E4}">
                <adec:decorative xmlns:adec="http://schemas.microsoft.com/office/drawing/2017/decorative" val="1"/>
              </a:ext>
            </a:extLst>
          </p:cNvPr>
          <p:cNvCxnSpPr>
            <a:cxnSpLocks/>
          </p:cNvCxnSpPr>
          <p:nvPr userDrawn="1"/>
        </p:nvCxnSpPr>
        <p:spPr>
          <a:xfrm flipH="1">
            <a:off x="5694629" y="3792645"/>
            <a:ext cx="5154882" cy="0"/>
          </a:xfrm>
          <a:prstGeom prst="line">
            <a:avLst/>
          </a:prstGeom>
          <a:ln w="9525">
            <a:solidFill>
              <a:srgbClr val="2E3690"/>
            </a:solidFill>
          </a:ln>
        </p:spPr>
        <p:style>
          <a:lnRef idx="1">
            <a:schemeClr val="dk1"/>
          </a:lnRef>
          <a:fillRef idx="0">
            <a:schemeClr val="dk1"/>
          </a:fillRef>
          <a:effectRef idx="0">
            <a:schemeClr val="dk1"/>
          </a:effectRef>
          <a:fontRef idx="minor">
            <a:schemeClr val="tx1"/>
          </a:fontRef>
        </p:style>
      </p:cxnSp>
      <p:sp>
        <p:nvSpPr>
          <p:cNvPr id="13" name="Text Placeholder 9">
            <a:extLst>
              <a:ext uri="{FF2B5EF4-FFF2-40B4-BE49-F238E27FC236}">
                <a16:creationId xmlns:a16="http://schemas.microsoft.com/office/drawing/2014/main" id="{C2D4B695-5BDF-0A4E-DE6E-81DBE53CE0A5}"/>
              </a:ext>
            </a:extLst>
          </p:cNvPr>
          <p:cNvSpPr>
            <a:spLocks noGrp="1"/>
          </p:cNvSpPr>
          <p:nvPr>
            <p:ph type="body" sz="quarter" idx="17"/>
          </p:nvPr>
        </p:nvSpPr>
        <p:spPr>
          <a:xfrm>
            <a:off x="5844563" y="4023939"/>
            <a:ext cx="5017816" cy="328878"/>
          </a:xfrm>
          <a:prstGeom prst="rect">
            <a:avLst/>
          </a:prstGeom>
        </p:spPr>
        <p:txBody>
          <a:bodyPr>
            <a:normAutofit/>
          </a:bodyPr>
          <a:lstStyle>
            <a:lvl1pPr marL="0" indent="0">
              <a:lnSpc>
                <a:spcPct val="100000"/>
              </a:lnSpc>
              <a:buFontTx/>
              <a:buNone/>
              <a:defRPr sz="2000" b="1">
                <a:solidFill>
                  <a:schemeClr val="tx1"/>
                </a:solidFill>
              </a:defRPr>
            </a:lvl1pPr>
            <a:lvl2pPr marL="457200" indent="0">
              <a:buNone/>
              <a:defRPr/>
            </a:lvl2pPr>
          </a:lstStyle>
          <a:p>
            <a:pPr lvl="0"/>
            <a:r>
              <a:rPr lang="en-US"/>
              <a:t>Click to edit</a:t>
            </a:r>
          </a:p>
        </p:txBody>
      </p:sp>
      <p:sp>
        <p:nvSpPr>
          <p:cNvPr id="15" name="Text Placeholder 12">
            <a:extLst>
              <a:ext uri="{FF2B5EF4-FFF2-40B4-BE49-F238E27FC236}">
                <a16:creationId xmlns:a16="http://schemas.microsoft.com/office/drawing/2014/main" id="{584D4F74-5C3C-60FD-A3C7-DB0A9C003F78}"/>
              </a:ext>
            </a:extLst>
          </p:cNvPr>
          <p:cNvSpPr>
            <a:spLocks noGrp="1"/>
          </p:cNvSpPr>
          <p:nvPr>
            <p:ph type="body" sz="quarter" idx="19"/>
          </p:nvPr>
        </p:nvSpPr>
        <p:spPr>
          <a:xfrm>
            <a:off x="5844563" y="4525738"/>
            <a:ext cx="5017815" cy="1526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8443036"/>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General Text 3 (three columns)">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2B825459-F6C3-9F1D-EEB6-BD5E10D25877}"/>
              </a:ext>
            </a:extLst>
          </p:cNvPr>
          <p:cNvSpPr>
            <a:spLocks noGrp="1"/>
          </p:cNvSpPr>
          <p:nvPr>
            <p:ph type="title"/>
          </p:nvPr>
        </p:nvSpPr>
        <p:spPr>
          <a:xfrm>
            <a:off x="500131" y="668594"/>
            <a:ext cx="10367486" cy="697630"/>
          </a:xfrm>
        </p:spPr>
        <p:txBody>
          <a:bodyPr/>
          <a:lstStyle/>
          <a:p>
            <a:r>
              <a:rPr lang="en-US"/>
              <a:t>Click to edit Master title style</a:t>
            </a:r>
          </a:p>
        </p:txBody>
      </p:sp>
      <p:sp>
        <p:nvSpPr>
          <p:cNvPr id="8" name="Text Placeholder 9">
            <a:extLst>
              <a:ext uri="{FF2B5EF4-FFF2-40B4-BE49-F238E27FC236}">
                <a16:creationId xmlns:a16="http://schemas.microsoft.com/office/drawing/2014/main" id="{C07119CF-64DB-52A8-28F1-9D0FA7457CE3}"/>
              </a:ext>
            </a:extLst>
          </p:cNvPr>
          <p:cNvSpPr>
            <a:spLocks noGrp="1"/>
          </p:cNvSpPr>
          <p:nvPr>
            <p:ph type="body" sz="quarter" idx="12"/>
          </p:nvPr>
        </p:nvSpPr>
        <p:spPr>
          <a:xfrm>
            <a:off x="500131" y="1533377"/>
            <a:ext cx="5017816" cy="328878"/>
          </a:xfrm>
          <a:prstGeom prst="rect">
            <a:avLst/>
          </a:prstGeom>
        </p:spPr>
        <p:txBody>
          <a:bodyPr>
            <a:normAutofit/>
          </a:bodyPr>
          <a:lstStyle>
            <a:lvl1pPr marL="0" indent="0">
              <a:lnSpc>
                <a:spcPct val="100000"/>
              </a:lnSpc>
              <a:buFontTx/>
              <a:buNone/>
              <a:defRPr sz="2000" b="1">
                <a:solidFill>
                  <a:srgbClr val="C89A08"/>
                </a:solidFill>
              </a:defRPr>
            </a:lvl1pPr>
            <a:lvl2pPr marL="457200" indent="0">
              <a:buNone/>
              <a:defRPr/>
            </a:lvl2pPr>
          </a:lstStyle>
          <a:p>
            <a:pPr lvl="0"/>
            <a:r>
              <a:rPr lang="en-US"/>
              <a:t>Click to edit</a:t>
            </a:r>
          </a:p>
        </p:txBody>
      </p:sp>
      <p:sp>
        <p:nvSpPr>
          <p:cNvPr id="11" name="Text Placeholder 5">
            <a:extLst>
              <a:ext uri="{FF2B5EF4-FFF2-40B4-BE49-F238E27FC236}">
                <a16:creationId xmlns:a16="http://schemas.microsoft.com/office/drawing/2014/main" id="{DC3A6C39-309A-083A-1E60-A314475BFFA8}"/>
              </a:ext>
            </a:extLst>
          </p:cNvPr>
          <p:cNvSpPr>
            <a:spLocks noGrp="1"/>
          </p:cNvSpPr>
          <p:nvPr>
            <p:ph type="body" sz="quarter" idx="16"/>
          </p:nvPr>
        </p:nvSpPr>
        <p:spPr>
          <a:xfrm>
            <a:off x="500063" y="2035175"/>
            <a:ext cx="5014912"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3C9C4ACE-F069-1D3A-79D4-1C218D1713A3}"/>
              </a:ext>
              <a:ext uri="{C183D7F6-B498-43B3-948B-1728B52AA6E4}">
                <adec:decorative xmlns:adec="http://schemas.microsoft.com/office/drawing/2017/decorative" val="1"/>
              </a:ext>
            </a:extLst>
          </p:cNvPr>
          <p:cNvCxnSpPr/>
          <p:nvPr userDrawn="1"/>
        </p:nvCxnSpPr>
        <p:spPr>
          <a:xfrm>
            <a:off x="5694629" y="1533376"/>
            <a:ext cx="0" cy="4521737"/>
          </a:xfrm>
          <a:prstGeom prst="line">
            <a:avLst/>
          </a:prstGeom>
          <a:ln w="9525">
            <a:solidFill>
              <a:srgbClr val="F6C31F"/>
            </a:solidFill>
          </a:ln>
        </p:spPr>
        <p:style>
          <a:lnRef idx="1">
            <a:schemeClr val="dk1"/>
          </a:lnRef>
          <a:fillRef idx="0">
            <a:schemeClr val="dk1"/>
          </a:fillRef>
          <a:effectRef idx="0">
            <a:schemeClr val="dk1"/>
          </a:effectRef>
          <a:fontRef idx="minor">
            <a:schemeClr val="tx1"/>
          </a:fontRef>
        </p:style>
      </p:cxnSp>
      <p:pic>
        <p:nvPicPr>
          <p:cNvPr id="3" name="Graphic 2">
            <a:extLst>
              <a:ext uri="{FF2B5EF4-FFF2-40B4-BE49-F238E27FC236}">
                <a16:creationId xmlns:a16="http://schemas.microsoft.com/office/drawing/2014/main" id="{2B93558A-56C8-A04C-A238-07B3CC5BFBA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sp>
        <p:nvSpPr>
          <p:cNvPr id="4" name="Text Placeholder 9">
            <a:extLst>
              <a:ext uri="{FF2B5EF4-FFF2-40B4-BE49-F238E27FC236}">
                <a16:creationId xmlns:a16="http://schemas.microsoft.com/office/drawing/2014/main" id="{D21CE111-F8BD-13D4-9B82-C722F9EBF599}"/>
              </a:ext>
            </a:extLst>
          </p:cNvPr>
          <p:cNvSpPr>
            <a:spLocks noGrp="1"/>
          </p:cNvSpPr>
          <p:nvPr>
            <p:ph type="body" sz="quarter" idx="15"/>
          </p:nvPr>
        </p:nvSpPr>
        <p:spPr>
          <a:xfrm>
            <a:off x="5836082" y="1533377"/>
            <a:ext cx="5017816" cy="328878"/>
          </a:xfrm>
          <a:prstGeom prst="rect">
            <a:avLst/>
          </a:prstGeom>
        </p:spPr>
        <p:txBody>
          <a:bodyPr>
            <a:normAutofit/>
          </a:bodyPr>
          <a:lstStyle>
            <a:lvl1pPr marL="0" indent="0">
              <a:lnSpc>
                <a:spcPct val="100000"/>
              </a:lnSpc>
              <a:buFontTx/>
              <a:buNone/>
              <a:defRPr sz="2000" b="1">
                <a:solidFill>
                  <a:srgbClr val="C89A08"/>
                </a:solidFill>
              </a:defRPr>
            </a:lvl1pPr>
            <a:lvl2pPr marL="457200" indent="0">
              <a:buNone/>
              <a:defRPr/>
            </a:lvl2pPr>
          </a:lstStyle>
          <a:p>
            <a:pPr lvl="0"/>
            <a:r>
              <a:rPr lang="en-US"/>
              <a:t>Click to edit</a:t>
            </a:r>
          </a:p>
        </p:txBody>
      </p:sp>
      <p:sp>
        <p:nvSpPr>
          <p:cNvPr id="14" name="Text Placeholder 12">
            <a:extLst>
              <a:ext uri="{FF2B5EF4-FFF2-40B4-BE49-F238E27FC236}">
                <a16:creationId xmlns:a16="http://schemas.microsoft.com/office/drawing/2014/main" id="{E51267CA-C108-2667-89C1-F497B180A0FD}"/>
              </a:ext>
            </a:extLst>
          </p:cNvPr>
          <p:cNvSpPr>
            <a:spLocks noGrp="1"/>
          </p:cNvSpPr>
          <p:nvPr>
            <p:ph type="body" sz="quarter" idx="18"/>
          </p:nvPr>
        </p:nvSpPr>
        <p:spPr>
          <a:xfrm>
            <a:off x="5835650" y="2035175"/>
            <a:ext cx="5017815" cy="1526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5C627F1F-F584-A1CE-EEBB-28421FDDC5BC}"/>
              </a:ext>
              <a:ext uri="{C183D7F6-B498-43B3-948B-1728B52AA6E4}">
                <adec:decorative xmlns:adec="http://schemas.microsoft.com/office/drawing/2017/decorative" val="1"/>
              </a:ext>
            </a:extLst>
          </p:cNvPr>
          <p:cNvCxnSpPr>
            <a:cxnSpLocks/>
          </p:cNvCxnSpPr>
          <p:nvPr userDrawn="1"/>
        </p:nvCxnSpPr>
        <p:spPr>
          <a:xfrm flipH="1">
            <a:off x="5694629" y="3792645"/>
            <a:ext cx="5154882" cy="0"/>
          </a:xfrm>
          <a:prstGeom prst="line">
            <a:avLst/>
          </a:prstGeom>
          <a:ln w="9525">
            <a:solidFill>
              <a:srgbClr val="F6C31F"/>
            </a:solidFill>
          </a:ln>
        </p:spPr>
        <p:style>
          <a:lnRef idx="1">
            <a:schemeClr val="dk1"/>
          </a:lnRef>
          <a:fillRef idx="0">
            <a:schemeClr val="dk1"/>
          </a:fillRef>
          <a:effectRef idx="0">
            <a:schemeClr val="dk1"/>
          </a:effectRef>
          <a:fontRef idx="minor">
            <a:schemeClr val="tx1"/>
          </a:fontRef>
        </p:style>
      </p:cxnSp>
      <p:sp>
        <p:nvSpPr>
          <p:cNvPr id="13" name="Text Placeholder 9">
            <a:extLst>
              <a:ext uri="{FF2B5EF4-FFF2-40B4-BE49-F238E27FC236}">
                <a16:creationId xmlns:a16="http://schemas.microsoft.com/office/drawing/2014/main" id="{FBB8E481-BBAF-9212-0291-AF268D9D4808}"/>
              </a:ext>
            </a:extLst>
          </p:cNvPr>
          <p:cNvSpPr>
            <a:spLocks noGrp="1"/>
          </p:cNvSpPr>
          <p:nvPr>
            <p:ph type="body" sz="quarter" idx="17"/>
          </p:nvPr>
        </p:nvSpPr>
        <p:spPr>
          <a:xfrm>
            <a:off x="5844563" y="4023939"/>
            <a:ext cx="5017816" cy="328878"/>
          </a:xfrm>
          <a:prstGeom prst="rect">
            <a:avLst/>
          </a:prstGeom>
        </p:spPr>
        <p:txBody>
          <a:bodyPr>
            <a:normAutofit/>
          </a:bodyPr>
          <a:lstStyle>
            <a:lvl1pPr marL="0" indent="0">
              <a:lnSpc>
                <a:spcPct val="100000"/>
              </a:lnSpc>
              <a:buFontTx/>
              <a:buNone/>
              <a:defRPr sz="2000" b="1">
                <a:solidFill>
                  <a:srgbClr val="C89A08"/>
                </a:solidFill>
              </a:defRPr>
            </a:lvl1pPr>
            <a:lvl2pPr marL="457200" indent="0">
              <a:buNone/>
              <a:defRPr/>
            </a:lvl2pPr>
          </a:lstStyle>
          <a:p>
            <a:pPr lvl="0"/>
            <a:r>
              <a:rPr lang="en-US"/>
              <a:t>Click to edit</a:t>
            </a:r>
          </a:p>
        </p:txBody>
      </p:sp>
      <p:sp>
        <p:nvSpPr>
          <p:cNvPr id="15" name="Text Placeholder 12">
            <a:extLst>
              <a:ext uri="{FF2B5EF4-FFF2-40B4-BE49-F238E27FC236}">
                <a16:creationId xmlns:a16="http://schemas.microsoft.com/office/drawing/2014/main" id="{898BE486-AFAE-B292-CC97-091105433ED9}"/>
              </a:ext>
            </a:extLst>
          </p:cNvPr>
          <p:cNvSpPr>
            <a:spLocks noGrp="1"/>
          </p:cNvSpPr>
          <p:nvPr>
            <p:ph type="body" sz="quarter" idx="19"/>
          </p:nvPr>
        </p:nvSpPr>
        <p:spPr>
          <a:xfrm>
            <a:off x="5844563" y="4525738"/>
            <a:ext cx="5017815" cy="1526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24169479"/>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id="{62CC2954-E7A0-40D6-9D03-8A5B547BCC9B}"/>
              </a:ext>
            </a:extLst>
          </p:cNvPr>
          <p:cNvSpPr>
            <a:spLocks noGrp="1"/>
          </p:cNvSpPr>
          <p:nvPr>
            <p:ph type="title"/>
          </p:nvPr>
        </p:nvSpPr>
        <p:spPr>
          <a:xfrm>
            <a:off x="500131" y="668594"/>
            <a:ext cx="10367486" cy="697630"/>
          </a:xfrm>
        </p:spPr>
        <p:txBody>
          <a:bodyPr/>
          <a:lstStyle/>
          <a:p>
            <a:r>
              <a:rPr lang="en-US"/>
              <a:t>Click to edit Master title style</a:t>
            </a:r>
          </a:p>
        </p:txBody>
      </p:sp>
      <p:grpSp>
        <p:nvGrpSpPr>
          <p:cNvPr id="5" name="Group 4">
            <a:extLst>
              <a:ext uri="{FF2B5EF4-FFF2-40B4-BE49-F238E27FC236}">
                <a16:creationId xmlns:a16="http://schemas.microsoft.com/office/drawing/2014/main" id="{475BB950-4573-B5E8-BFD6-AE28CDD03375}"/>
              </a:ext>
              <a:ext uri="{C183D7F6-B498-43B3-948B-1728B52AA6E4}">
                <adec:decorative xmlns:adec="http://schemas.microsoft.com/office/drawing/2017/decorative" val="1"/>
              </a:ext>
            </a:extLst>
          </p:cNvPr>
          <p:cNvGrpSpPr/>
          <p:nvPr userDrawn="1"/>
        </p:nvGrpSpPr>
        <p:grpSpPr>
          <a:xfrm>
            <a:off x="3807863" y="1644622"/>
            <a:ext cx="4576274" cy="4544784"/>
            <a:chOff x="2961391" y="1342718"/>
            <a:chExt cx="4576274" cy="4544784"/>
          </a:xfrm>
        </p:grpSpPr>
        <p:grpSp>
          <p:nvGrpSpPr>
            <p:cNvPr id="6" name="Group 5">
              <a:extLst>
                <a:ext uri="{FF2B5EF4-FFF2-40B4-BE49-F238E27FC236}">
                  <a16:creationId xmlns:a16="http://schemas.microsoft.com/office/drawing/2014/main" id="{3EC31179-E96E-41A5-38D8-1C0A6486E150}"/>
                </a:ext>
              </a:extLst>
            </p:cNvPr>
            <p:cNvGrpSpPr/>
            <p:nvPr/>
          </p:nvGrpSpPr>
          <p:grpSpPr>
            <a:xfrm>
              <a:off x="2976340" y="1342718"/>
              <a:ext cx="4561325" cy="4544784"/>
              <a:chOff x="2976340" y="1342718"/>
              <a:chExt cx="4561325" cy="4544784"/>
            </a:xfrm>
          </p:grpSpPr>
          <p:sp>
            <p:nvSpPr>
              <p:cNvPr id="15" name="Freeform: Shape 14">
                <a:extLst>
                  <a:ext uri="{FF2B5EF4-FFF2-40B4-BE49-F238E27FC236}">
                    <a16:creationId xmlns:a16="http://schemas.microsoft.com/office/drawing/2014/main" id="{46F437EA-5557-D450-1E41-B5640400DD10}"/>
                  </a:ext>
                </a:extLst>
              </p:cNvPr>
              <p:cNvSpPr/>
              <p:nvPr/>
            </p:nvSpPr>
            <p:spPr>
              <a:xfrm rot="8100000">
                <a:off x="4053159" y="1386244"/>
                <a:ext cx="1354982" cy="1267932"/>
              </a:xfrm>
              <a:custGeom>
                <a:avLst/>
                <a:gdLst>
                  <a:gd name="connsiteX0" fmla="*/ 0 w 1354982"/>
                  <a:gd name="connsiteY0" fmla="*/ 719338 h 1267932"/>
                  <a:gd name="connsiteX1" fmla="*/ 719338 w 1354982"/>
                  <a:gd name="connsiteY1" fmla="*/ 0 h 1267932"/>
                  <a:gd name="connsiteX2" fmla="*/ 720766 w 1354982"/>
                  <a:gd name="connsiteY2" fmla="*/ 1292 h 1267932"/>
                  <a:gd name="connsiteX3" fmla="*/ 1324879 w 1354982"/>
                  <a:gd name="connsiteY3" fmla="*/ 249198 h 1267932"/>
                  <a:gd name="connsiteX4" fmla="*/ 1354982 w 1354982"/>
                  <a:gd name="connsiteY4" fmla="*/ 250636 h 1267932"/>
                  <a:gd name="connsiteX5" fmla="*/ 1354982 w 1354982"/>
                  <a:gd name="connsiteY5" fmla="*/ 1267932 h 1267932"/>
                  <a:gd name="connsiteX6" fmla="*/ 1227369 w 1354982"/>
                  <a:gd name="connsiteY6" fmla="*/ 1261839 h 1267932"/>
                  <a:gd name="connsiteX7" fmla="*/ 78689 w 1354982"/>
                  <a:gd name="connsiteY7" fmla="*/ 790462 h 1267932"/>
                  <a:gd name="connsiteX8" fmla="*/ 0 w 1354982"/>
                  <a:gd name="connsiteY8" fmla="*/ 719338 h 1267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54982" h="1267932">
                    <a:moveTo>
                      <a:pt x="0" y="719338"/>
                    </a:moveTo>
                    <a:lnTo>
                      <a:pt x="719338" y="0"/>
                    </a:lnTo>
                    <a:lnTo>
                      <a:pt x="720766" y="1292"/>
                    </a:lnTo>
                    <a:cubicBezTo>
                      <a:pt x="898069" y="145903"/>
                      <a:pt x="1109068" y="228539"/>
                      <a:pt x="1324879" y="249198"/>
                    </a:cubicBezTo>
                    <a:lnTo>
                      <a:pt x="1354982" y="250636"/>
                    </a:lnTo>
                    <a:lnTo>
                      <a:pt x="1354982" y="1267932"/>
                    </a:lnTo>
                    <a:lnTo>
                      <a:pt x="1227369" y="1261839"/>
                    </a:lnTo>
                    <a:cubicBezTo>
                      <a:pt x="817018" y="1222557"/>
                      <a:pt x="415820" y="1065432"/>
                      <a:pt x="78689" y="790462"/>
                    </a:cubicBezTo>
                    <a:lnTo>
                      <a:pt x="0" y="719338"/>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E3ACC7C9-091D-1D83-E840-A7DBA721CE46}"/>
                  </a:ext>
                </a:extLst>
              </p:cNvPr>
              <p:cNvSpPr/>
              <p:nvPr/>
            </p:nvSpPr>
            <p:spPr>
              <a:xfrm rot="8100000">
                <a:off x="5160997" y="1342718"/>
                <a:ext cx="1267931" cy="1354983"/>
              </a:xfrm>
              <a:custGeom>
                <a:avLst/>
                <a:gdLst>
                  <a:gd name="connsiteX0" fmla="*/ 548593 w 1267931"/>
                  <a:gd name="connsiteY0" fmla="*/ 1354983 h 1354983"/>
                  <a:gd name="connsiteX1" fmla="*/ 477470 w 1267931"/>
                  <a:gd name="connsiteY1" fmla="*/ 1276294 h 1354983"/>
                  <a:gd name="connsiteX2" fmla="*/ 6093 w 1267931"/>
                  <a:gd name="connsiteY2" fmla="*/ 127614 h 1354983"/>
                  <a:gd name="connsiteX3" fmla="*/ 0 w 1267931"/>
                  <a:gd name="connsiteY3" fmla="*/ 0 h 1354983"/>
                  <a:gd name="connsiteX4" fmla="*/ 1017298 w 1267931"/>
                  <a:gd name="connsiteY4" fmla="*/ 0 h 1354983"/>
                  <a:gd name="connsiteX5" fmla="*/ 1018735 w 1267931"/>
                  <a:gd name="connsiteY5" fmla="*/ 30106 h 1354983"/>
                  <a:gd name="connsiteX6" fmla="*/ 1266642 w 1267931"/>
                  <a:gd name="connsiteY6" fmla="*/ 634219 h 1354983"/>
                  <a:gd name="connsiteX7" fmla="*/ 1267931 w 1267931"/>
                  <a:gd name="connsiteY7" fmla="*/ 635645 h 1354983"/>
                  <a:gd name="connsiteX8" fmla="*/ 548593 w 1267931"/>
                  <a:gd name="connsiteY8" fmla="*/ 1354983 h 1354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7931" h="1354983">
                    <a:moveTo>
                      <a:pt x="548593" y="1354983"/>
                    </a:moveTo>
                    <a:lnTo>
                      <a:pt x="477470" y="1276294"/>
                    </a:lnTo>
                    <a:cubicBezTo>
                      <a:pt x="202500" y="939163"/>
                      <a:pt x="45375" y="537965"/>
                      <a:pt x="6093" y="127614"/>
                    </a:cubicBezTo>
                    <a:lnTo>
                      <a:pt x="0" y="0"/>
                    </a:lnTo>
                    <a:lnTo>
                      <a:pt x="1017298" y="0"/>
                    </a:lnTo>
                    <a:lnTo>
                      <a:pt x="1018735" y="30106"/>
                    </a:lnTo>
                    <a:cubicBezTo>
                      <a:pt x="1039395" y="245917"/>
                      <a:pt x="1122030" y="456915"/>
                      <a:pt x="1266642" y="634219"/>
                    </a:cubicBezTo>
                    <a:lnTo>
                      <a:pt x="1267931" y="635645"/>
                    </a:lnTo>
                    <a:lnTo>
                      <a:pt x="548593" y="1354983"/>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E060F73B-BFF7-DC0C-7A26-B8103C4D81B6}"/>
                  </a:ext>
                </a:extLst>
              </p:cNvPr>
              <p:cNvSpPr/>
              <p:nvPr/>
            </p:nvSpPr>
            <p:spPr>
              <a:xfrm rot="8100000">
                <a:off x="2976340" y="2490907"/>
                <a:ext cx="1321375" cy="1298160"/>
              </a:xfrm>
              <a:custGeom>
                <a:avLst/>
                <a:gdLst>
                  <a:gd name="connsiteX0" fmla="*/ 0 w 1321375"/>
                  <a:gd name="connsiteY0" fmla="*/ 1298160 h 1298160"/>
                  <a:gd name="connsiteX1" fmla="*/ 0 w 1321375"/>
                  <a:gd name="connsiteY1" fmla="*/ 276934 h 1298160"/>
                  <a:gd name="connsiteX2" fmla="*/ 66683 w 1321375"/>
                  <a:gd name="connsiteY2" fmla="*/ 267311 h 1298160"/>
                  <a:gd name="connsiteX3" fmla="*/ 563426 w 1321375"/>
                  <a:gd name="connsiteY3" fmla="*/ 34900 h 1298160"/>
                  <a:gd name="connsiteX4" fmla="*/ 602037 w 1321375"/>
                  <a:gd name="connsiteY4" fmla="*/ 0 h 1298160"/>
                  <a:gd name="connsiteX5" fmla="*/ 1321375 w 1321375"/>
                  <a:gd name="connsiteY5" fmla="*/ 719338 h 1298160"/>
                  <a:gd name="connsiteX6" fmla="*/ 1205503 w 1321375"/>
                  <a:gd name="connsiteY6" fmla="*/ 824070 h 1298160"/>
                  <a:gd name="connsiteX7" fmla="*/ 56822 w 1321375"/>
                  <a:gd name="connsiteY7" fmla="*/ 1295447 h 1298160"/>
                  <a:gd name="connsiteX8" fmla="*/ 0 w 1321375"/>
                  <a:gd name="connsiteY8" fmla="*/ 1298160 h 1298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1375" h="1298160">
                    <a:moveTo>
                      <a:pt x="0" y="1298160"/>
                    </a:moveTo>
                    <a:lnTo>
                      <a:pt x="0" y="276934"/>
                    </a:lnTo>
                    <a:lnTo>
                      <a:pt x="66683" y="267311"/>
                    </a:lnTo>
                    <a:cubicBezTo>
                      <a:pt x="244521" y="232880"/>
                      <a:pt x="415673" y="155410"/>
                      <a:pt x="563426" y="34900"/>
                    </a:cubicBezTo>
                    <a:lnTo>
                      <a:pt x="602037" y="0"/>
                    </a:lnTo>
                    <a:lnTo>
                      <a:pt x="1321375" y="719338"/>
                    </a:lnTo>
                    <a:lnTo>
                      <a:pt x="1205503" y="824070"/>
                    </a:lnTo>
                    <a:cubicBezTo>
                      <a:pt x="868371" y="1099040"/>
                      <a:pt x="467173" y="1256165"/>
                      <a:pt x="56822" y="1295447"/>
                    </a:cubicBezTo>
                    <a:lnTo>
                      <a:pt x="0" y="129816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68E17239-18E3-8F32-B831-A44CDA905620}"/>
                  </a:ext>
                </a:extLst>
              </p:cNvPr>
              <p:cNvSpPr/>
              <p:nvPr/>
            </p:nvSpPr>
            <p:spPr>
              <a:xfrm rot="8100000">
                <a:off x="6239504" y="2479300"/>
                <a:ext cx="1298161" cy="1321374"/>
              </a:xfrm>
              <a:custGeom>
                <a:avLst/>
                <a:gdLst>
                  <a:gd name="connsiteX0" fmla="*/ 0 w 1298161"/>
                  <a:gd name="connsiteY0" fmla="*/ 1321374 h 1321374"/>
                  <a:gd name="connsiteX1" fmla="*/ 2713 w 1298161"/>
                  <a:gd name="connsiteY1" fmla="*/ 1264553 h 1321374"/>
                  <a:gd name="connsiteX2" fmla="*/ 474090 w 1298161"/>
                  <a:gd name="connsiteY2" fmla="*/ 115873 h 1321374"/>
                  <a:gd name="connsiteX3" fmla="*/ 578822 w 1298161"/>
                  <a:gd name="connsiteY3" fmla="*/ 0 h 1321374"/>
                  <a:gd name="connsiteX4" fmla="*/ 1298161 w 1298161"/>
                  <a:gd name="connsiteY4" fmla="*/ 719340 h 1321374"/>
                  <a:gd name="connsiteX5" fmla="*/ 1263262 w 1298161"/>
                  <a:gd name="connsiteY5" fmla="*/ 757951 h 1321374"/>
                  <a:gd name="connsiteX6" fmla="*/ 1030850 w 1298161"/>
                  <a:gd name="connsiteY6" fmla="*/ 1254694 h 1321374"/>
                  <a:gd name="connsiteX7" fmla="*/ 1021227 w 1298161"/>
                  <a:gd name="connsiteY7" fmla="*/ 1321374 h 1321374"/>
                  <a:gd name="connsiteX8" fmla="*/ 0 w 1298161"/>
                  <a:gd name="connsiteY8" fmla="*/ 1321374 h 1321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8161" h="1321374">
                    <a:moveTo>
                      <a:pt x="0" y="1321374"/>
                    </a:moveTo>
                    <a:lnTo>
                      <a:pt x="2713" y="1264553"/>
                    </a:lnTo>
                    <a:cubicBezTo>
                      <a:pt x="41995" y="854202"/>
                      <a:pt x="199120" y="453004"/>
                      <a:pt x="474090" y="115873"/>
                    </a:cubicBezTo>
                    <a:lnTo>
                      <a:pt x="578822" y="0"/>
                    </a:lnTo>
                    <a:lnTo>
                      <a:pt x="1298161" y="719340"/>
                    </a:lnTo>
                    <a:lnTo>
                      <a:pt x="1263262" y="757951"/>
                    </a:lnTo>
                    <a:cubicBezTo>
                      <a:pt x="1142752" y="905704"/>
                      <a:pt x="1065281" y="1076856"/>
                      <a:pt x="1030850" y="1254694"/>
                    </a:cubicBezTo>
                    <a:lnTo>
                      <a:pt x="1021227" y="1321374"/>
                    </a:lnTo>
                    <a:lnTo>
                      <a:pt x="0" y="1321374"/>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D08843A8-A44E-4BFC-7BE7-0AFF50E079D0}"/>
                  </a:ext>
                </a:extLst>
              </p:cNvPr>
              <p:cNvSpPr/>
              <p:nvPr/>
            </p:nvSpPr>
            <p:spPr>
              <a:xfrm rot="8100000">
                <a:off x="3045719" y="3517948"/>
                <a:ext cx="1237798" cy="1317800"/>
              </a:xfrm>
              <a:custGeom>
                <a:avLst/>
                <a:gdLst>
                  <a:gd name="connsiteX0" fmla="*/ 722813 w 1237798"/>
                  <a:gd name="connsiteY0" fmla="*/ 1317800 h 1317800"/>
                  <a:gd name="connsiteX1" fmla="*/ 0 w 1237798"/>
                  <a:gd name="connsiteY1" fmla="*/ 594986 h 1317800"/>
                  <a:gd name="connsiteX2" fmla="*/ 38298 w 1237798"/>
                  <a:gd name="connsiteY2" fmla="*/ 542893 h 1317800"/>
                  <a:gd name="connsiteX3" fmla="*/ 219063 w 1237798"/>
                  <a:gd name="connsiteY3" fmla="*/ 30106 h 1317800"/>
                  <a:gd name="connsiteX4" fmla="*/ 220501 w 1237798"/>
                  <a:gd name="connsiteY4" fmla="*/ 1 h 1317800"/>
                  <a:gd name="connsiteX5" fmla="*/ 1237798 w 1237798"/>
                  <a:gd name="connsiteY5" fmla="*/ 0 h 1317800"/>
                  <a:gd name="connsiteX6" fmla="*/ 1231705 w 1237798"/>
                  <a:gd name="connsiteY6" fmla="*/ 127614 h 1317800"/>
                  <a:gd name="connsiteX7" fmla="*/ 760329 w 1237798"/>
                  <a:gd name="connsiteY7" fmla="*/ 1276294 h 1317800"/>
                  <a:gd name="connsiteX8" fmla="*/ 722813 w 1237798"/>
                  <a:gd name="connsiteY8" fmla="*/ 1317800 h 13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7798" h="1317800">
                    <a:moveTo>
                      <a:pt x="722813" y="1317800"/>
                    </a:moveTo>
                    <a:lnTo>
                      <a:pt x="0" y="594986"/>
                    </a:lnTo>
                    <a:lnTo>
                      <a:pt x="38298" y="542893"/>
                    </a:lnTo>
                    <a:cubicBezTo>
                      <a:pt x="141592" y="386449"/>
                      <a:pt x="201847" y="209949"/>
                      <a:pt x="219063" y="30106"/>
                    </a:cubicBezTo>
                    <a:lnTo>
                      <a:pt x="220501" y="1"/>
                    </a:lnTo>
                    <a:lnTo>
                      <a:pt x="1237798" y="0"/>
                    </a:lnTo>
                    <a:lnTo>
                      <a:pt x="1231705" y="127614"/>
                    </a:lnTo>
                    <a:cubicBezTo>
                      <a:pt x="1192424" y="537965"/>
                      <a:pt x="1035298" y="939163"/>
                      <a:pt x="760329" y="1276294"/>
                    </a:cubicBezTo>
                    <a:lnTo>
                      <a:pt x="722813" y="1317800"/>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FD504E86-995E-9438-8B1A-E7DD4042FF8E}"/>
                  </a:ext>
                </a:extLst>
              </p:cNvPr>
              <p:cNvSpPr/>
              <p:nvPr/>
            </p:nvSpPr>
            <p:spPr>
              <a:xfrm rot="8100000">
                <a:off x="6202095" y="3557947"/>
                <a:ext cx="1317799" cy="1237800"/>
              </a:xfrm>
              <a:custGeom>
                <a:avLst/>
                <a:gdLst>
                  <a:gd name="connsiteX0" fmla="*/ 722816 w 1317799"/>
                  <a:gd name="connsiteY0" fmla="*/ 1237800 h 1237800"/>
                  <a:gd name="connsiteX1" fmla="*/ 0 w 1317799"/>
                  <a:gd name="connsiteY1" fmla="*/ 514985 h 1237800"/>
                  <a:gd name="connsiteX2" fmla="*/ 41506 w 1317799"/>
                  <a:gd name="connsiteY2" fmla="*/ 477470 h 1237800"/>
                  <a:gd name="connsiteX3" fmla="*/ 1190186 w 1317799"/>
                  <a:gd name="connsiteY3" fmla="*/ 6093 h 1237800"/>
                  <a:gd name="connsiteX4" fmla="*/ 1317799 w 1317799"/>
                  <a:gd name="connsiteY4" fmla="*/ 0 h 1237800"/>
                  <a:gd name="connsiteX5" fmla="*/ 1317799 w 1317799"/>
                  <a:gd name="connsiteY5" fmla="*/ 1017299 h 1237800"/>
                  <a:gd name="connsiteX6" fmla="*/ 1287696 w 1317799"/>
                  <a:gd name="connsiteY6" fmla="*/ 1018737 h 1237800"/>
                  <a:gd name="connsiteX7" fmla="*/ 774909 w 1317799"/>
                  <a:gd name="connsiteY7" fmla="*/ 1199502 h 1237800"/>
                  <a:gd name="connsiteX8" fmla="*/ 722816 w 1317799"/>
                  <a:gd name="connsiteY8" fmla="*/ 1237800 h 123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7799" h="1237800">
                    <a:moveTo>
                      <a:pt x="722816" y="1237800"/>
                    </a:moveTo>
                    <a:lnTo>
                      <a:pt x="0" y="514985"/>
                    </a:lnTo>
                    <a:lnTo>
                      <a:pt x="41506" y="477470"/>
                    </a:lnTo>
                    <a:cubicBezTo>
                      <a:pt x="378637" y="202500"/>
                      <a:pt x="779835" y="45375"/>
                      <a:pt x="1190186" y="6093"/>
                    </a:cubicBezTo>
                    <a:lnTo>
                      <a:pt x="1317799" y="0"/>
                    </a:lnTo>
                    <a:lnTo>
                      <a:pt x="1317799" y="1017299"/>
                    </a:lnTo>
                    <a:lnTo>
                      <a:pt x="1287696" y="1018737"/>
                    </a:lnTo>
                    <a:cubicBezTo>
                      <a:pt x="1107853" y="1035953"/>
                      <a:pt x="931353" y="1096208"/>
                      <a:pt x="774909" y="1199502"/>
                    </a:cubicBezTo>
                    <a:lnTo>
                      <a:pt x="722816" y="1237800"/>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CEE2D27C-AD23-CE75-B959-9A28E19D8E05}"/>
                  </a:ext>
                </a:extLst>
              </p:cNvPr>
              <p:cNvSpPr/>
              <p:nvPr/>
            </p:nvSpPr>
            <p:spPr>
              <a:xfrm rot="8100000">
                <a:off x="5126644" y="4613130"/>
                <a:ext cx="1284191" cy="1264552"/>
              </a:xfrm>
              <a:custGeom>
                <a:avLst/>
                <a:gdLst>
                  <a:gd name="connsiteX0" fmla="*/ 0 w 1284191"/>
                  <a:gd name="connsiteY0" fmla="*/ 1021228 h 1264552"/>
                  <a:gd name="connsiteX1" fmla="*/ 0 w 1284191"/>
                  <a:gd name="connsiteY1" fmla="*/ 0 h 1264552"/>
                  <a:gd name="connsiteX2" fmla="*/ 56822 w 1284191"/>
                  <a:gd name="connsiteY2" fmla="*/ 2713 h 1264552"/>
                  <a:gd name="connsiteX3" fmla="*/ 1205503 w 1284191"/>
                  <a:gd name="connsiteY3" fmla="*/ 474090 h 1264552"/>
                  <a:gd name="connsiteX4" fmla="*/ 1284191 w 1284191"/>
                  <a:gd name="connsiteY4" fmla="*/ 545213 h 1264552"/>
                  <a:gd name="connsiteX5" fmla="*/ 564852 w 1284191"/>
                  <a:gd name="connsiteY5" fmla="*/ 1264552 h 1264552"/>
                  <a:gd name="connsiteX6" fmla="*/ 563426 w 1284191"/>
                  <a:gd name="connsiteY6" fmla="*/ 1263263 h 1264552"/>
                  <a:gd name="connsiteX7" fmla="*/ 66683 w 1284191"/>
                  <a:gd name="connsiteY7" fmla="*/ 1030851 h 1264552"/>
                  <a:gd name="connsiteX8" fmla="*/ 0 w 1284191"/>
                  <a:gd name="connsiteY8" fmla="*/ 1021228 h 1264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4191" h="1264552">
                    <a:moveTo>
                      <a:pt x="0" y="1021228"/>
                    </a:moveTo>
                    <a:lnTo>
                      <a:pt x="0" y="0"/>
                    </a:lnTo>
                    <a:lnTo>
                      <a:pt x="56822" y="2713"/>
                    </a:lnTo>
                    <a:cubicBezTo>
                      <a:pt x="467173" y="41995"/>
                      <a:pt x="868371" y="199120"/>
                      <a:pt x="1205503" y="474090"/>
                    </a:cubicBezTo>
                    <a:lnTo>
                      <a:pt x="1284191" y="545213"/>
                    </a:lnTo>
                    <a:lnTo>
                      <a:pt x="564852" y="1264552"/>
                    </a:lnTo>
                    <a:lnTo>
                      <a:pt x="563426" y="1263263"/>
                    </a:lnTo>
                    <a:cubicBezTo>
                      <a:pt x="415673" y="1142753"/>
                      <a:pt x="244520" y="1065283"/>
                      <a:pt x="66683" y="1030851"/>
                    </a:cubicBezTo>
                    <a:lnTo>
                      <a:pt x="0" y="1021228"/>
                    </a:lnTo>
                    <a:close/>
                  </a:path>
                </a:pathLst>
              </a:cu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F2E06620-58BD-5277-996D-48B5F360FA57}"/>
                  </a:ext>
                </a:extLst>
              </p:cNvPr>
              <p:cNvSpPr/>
              <p:nvPr/>
            </p:nvSpPr>
            <p:spPr>
              <a:xfrm rot="8100000">
                <a:off x="4124597" y="4603311"/>
                <a:ext cx="1264553" cy="1284191"/>
              </a:xfrm>
              <a:custGeom>
                <a:avLst/>
                <a:gdLst>
                  <a:gd name="connsiteX0" fmla="*/ 243326 w 1264553"/>
                  <a:gd name="connsiteY0" fmla="*/ 1284191 h 1284191"/>
                  <a:gd name="connsiteX1" fmla="*/ 233703 w 1264553"/>
                  <a:gd name="connsiteY1" fmla="*/ 1217511 h 1284191"/>
                  <a:gd name="connsiteX2" fmla="*/ 1291 w 1264553"/>
                  <a:gd name="connsiteY2" fmla="*/ 720768 h 1284191"/>
                  <a:gd name="connsiteX3" fmla="*/ 0 w 1264553"/>
                  <a:gd name="connsiteY3" fmla="*/ 719340 h 1284191"/>
                  <a:gd name="connsiteX4" fmla="*/ 719340 w 1264553"/>
                  <a:gd name="connsiteY4" fmla="*/ 0 h 1284191"/>
                  <a:gd name="connsiteX5" fmla="*/ 790464 w 1264553"/>
                  <a:gd name="connsiteY5" fmla="*/ 78690 h 1284191"/>
                  <a:gd name="connsiteX6" fmla="*/ 1261840 w 1264553"/>
                  <a:gd name="connsiteY6" fmla="*/ 1227370 h 1284191"/>
                  <a:gd name="connsiteX7" fmla="*/ 1264553 w 1264553"/>
                  <a:gd name="connsiteY7" fmla="*/ 1284191 h 1284191"/>
                  <a:gd name="connsiteX8" fmla="*/ 243326 w 1264553"/>
                  <a:gd name="connsiteY8" fmla="*/ 1284191 h 12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4553" h="1284191">
                    <a:moveTo>
                      <a:pt x="243326" y="1284191"/>
                    </a:moveTo>
                    <a:lnTo>
                      <a:pt x="233703" y="1217511"/>
                    </a:lnTo>
                    <a:cubicBezTo>
                      <a:pt x="199272" y="1039673"/>
                      <a:pt x="121801" y="868521"/>
                      <a:pt x="1291" y="720768"/>
                    </a:cubicBezTo>
                    <a:lnTo>
                      <a:pt x="0" y="719340"/>
                    </a:lnTo>
                    <a:lnTo>
                      <a:pt x="719340" y="0"/>
                    </a:lnTo>
                    <a:lnTo>
                      <a:pt x="790464" y="78690"/>
                    </a:lnTo>
                    <a:cubicBezTo>
                      <a:pt x="1065433" y="415821"/>
                      <a:pt x="1222559" y="817019"/>
                      <a:pt x="1261840" y="1227370"/>
                    </a:cubicBezTo>
                    <a:lnTo>
                      <a:pt x="1264553" y="1284191"/>
                    </a:lnTo>
                    <a:lnTo>
                      <a:pt x="243326" y="1284191"/>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7" name="Oval 6">
              <a:extLst>
                <a:ext uri="{FF2B5EF4-FFF2-40B4-BE49-F238E27FC236}">
                  <a16:creationId xmlns:a16="http://schemas.microsoft.com/office/drawing/2014/main" id="{DFE505B0-44EA-0EBB-F431-3464F9A39614}"/>
                </a:ext>
              </a:extLst>
            </p:cNvPr>
            <p:cNvSpPr/>
            <p:nvPr/>
          </p:nvSpPr>
          <p:spPr>
            <a:xfrm>
              <a:off x="6922686" y="4176847"/>
              <a:ext cx="589020" cy="589020"/>
            </a:xfrm>
            <a:prstGeom prst="ellips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F51FF1E6-E310-682F-44C1-AE030CC9323B}"/>
                </a:ext>
              </a:extLst>
            </p:cNvPr>
            <p:cNvSpPr/>
            <p:nvPr/>
          </p:nvSpPr>
          <p:spPr>
            <a:xfrm>
              <a:off x="6922686" y="2573572"/>
              <a:ext cx="589020" cy="589020"/>
            </a:xfrm>
            <a:prstGeom prst="ellips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9B1B38DB-2775-11FF-6BC5-7F5547ED0987}"/>
                </a:ext>
              </a:extLst>
            </p:cNvPr>
            <p:cNvSpPr/>
            <p:nvPr/>
          </p:nvSpPr>
          <p:spPr>
            <a:xfrm>
              <a:off x="5749228" y="1383840"/>
              <a:ext cx="589020" cy="589020"/>
            </a:xfrm>
            <a:prstGeom prst="ellips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5C17E339-DD12-FF4E-84EE-C6A6BBC803DE}"/>
                </a:ext>
              </a:extLst>
            </p:cNvPr>
            <p:cNvSpPr/>
            <p:nvPr/>
          </p:nvSpPr>
          <p:spPr>
            <a:xfrm>
              <a:off x="4178230" y="1383840"/>
              <a:ext cx="589020" cy="589020"/>
            </a:xfrm>
            <a:prstGeom prst="ellips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56664F46-58A3-56AD-93CF-E368D6403C9A}"/>
                </a:ext>
              </a:extLst>
            </p:cNvPr>
            <p:cNvSpPr/>
            <p:nvPr/>
          </p:nvSpPr>
          <p:spPr>
            <a:xfrm>
              <a:off x="2961391" y="2552764"/>
              <a:ext cx="589020" cy="589020"/>
            </a:xfrm>
            <a:prstGeom prst="ellips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26FFCCA-FA3B-34B7-86FC-DAED8CA385A4}"/>
                </a:ext>
              </a:extLst>
            </p:cNvPr>
            <p:cNvSpPr/>
            <p:nvPr/>
          </p:nvSpPr>
          <p:spPr>
            <a:xfrm>
              <a:off x="3013906" y="4197656"/>
              <a:ext cx="589020" cy="589020"/>
            </a:xfrm>
            <a:prstGeom prst="ellips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3CC8399D-9281-0F02-510E-781C1A2DD49C}"/>
                </a:ext>
              </a:extLst>
            </p:cNvPr>
            <p:cNvSpPr/>
            <p:nvPr/>
          </p:nvSpPr>
          <p:spPr>
            <a:xfrm>
              <a:off x="4183417" y="5245406"/>
              <a:ext cx="589020" cy="589020"/>
            </a:xfrm>
            <a:prstGeom prst="ellips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0F46A062-1CC4-423D-307D-0BE8EF361989}"/>
                </a:ext>
              </a:extLst>
            </p:cNvPr>
            <p:cNvSpPr/>
            <p:nvPr/>
          </p:nvSpPr>
          <p:spPr>
            <a:xfrm>
              <a:off x="5749228" y="5297326"/>
              <a:ext cx="589020" cy="589020"/>
            </a:xfrm>
            <a:prstGeom prst="ellips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 Placeholder 23">
            <a:extLst>
              <a:ext uri="{FF2B5EF4-FFF2-40B4-BE49-F238E27FC236}">
                <a16:creationId xmlns:a16="http://schemas.microsoft.com/office/drawing/2014/main" id="{1E4AB642-D899-EA03-902B-FCAD86277500}"/>
              </a:ext>
            </a:extLst>
          </p:cNvPr>
          <p:cNvSpPr>
            <a:spLocks noGrp="1"/>
          </p:cNvSpPr>
          <p:nvPr>
            <p:ph type="body" sz="quarter" idx="12" hasCustomPrompt="1"/>
          </p:nvPr>
        </p:nvSpPr>
        <p:spPr>
          <a:xfrm>
            <a:off x="7420383" y="1693014"/>
            <a:ext cx="2381250" cy="404812"/>
          </a:xfrm>
        </p:spPr>
        <p:txBody>
          <a:bodyPr anchor="ctr"/>
          <a:lstStyle>
            <a:lvl1pPr marL="45720" indent="0">
              <a:buNone/>
              <a:defRPr sz="2000"/>
            </a:lvl1pPr>
          </a:lstStyle>
          <a:p>
            <a:pPr lvl="0"/>
            <a:r>
              <a:rPr lang="en-US"/>
              <a:t>Text</a:t>
            </a:r>
          </a:p>
        </p:txBody>
      </p:sp>
      <p:sp>
        <p:nvSpPr>
          <p:cNvPr id="24" name="Text Placeholder 23">
            <a:extLst>
              <a:ext uri="{FF2B5EF4-FFF2-40B4-BE49-F238E27FC236}">
                <a16:creationId xmlns:a16="http://schemas.microsoft.com/office/drawing/2014/main" id="{EC7B3A1C-BE05-15A1-5C88-D6A6D16C06A8}"/>
              </a:ext>
            </a:extLst>
          </p:cNvPr>
          <p:cNvSpPr>
            <a:spLocks noGrp="1"/>
          </p:cNvSpPr>
          <p:nvPr>
            <p:ph type="body" sz="quarter" idx="10" hasCustomPrompt="1"/>
          </p:nvPr>
        </p:nvSpPr>
        <p:spPr>
          <a:xfrm>
            <a:off x="8486367" y="2946772"/>
            <a:ext cx="2381250" cy="404812"/>
          </a:xfrm>
        </p:spPr>
        <p:txBody>
          <a:bodyPr anchor="ctr"/>
          <a:lstStyle>
            <a:lvl1pPr marL="45720" indent="0">
              <a:buNone/>
              <a:defRPr sz="2000"/>
            </a:lvl1pPr>
          </a:lstStyle>
          <a:p>
            <a:pPr lvl="0"/>
            <a:r>
              <a:rPr lang="en-US"/>
              <a:t>Text</a:t>
            </a:r>
          </a:p>
        </p:txBody>
      </p:sp>
      <p:sp>
        <p:nvSpPr>
          <p:cNvPr id="25" name="Text Placeholder 23">
            <a:extLst>
              <a:ext uri="{FF2B5EF4-FFF2-40B4-BE49-F238E27FC236}">
                <a16:creationId xmlns:a16="http://schemas.microsoft.com/office/drawing/2014/main" id="{5886D40C-D4EE-06F5-7DF0-85CF4675718E}"/>
              </a:ext>
            </a:extLst>
          </p:cNvPr>
          <p:cNvSpPr>
            <a:spLocks noGrp="1"/>
          </p:cNvSpPr>
          <p:nvPr>
            <p:ph type="body" sz="quarter" idx="11" hasCustomPrompt="1"/>
          </p:nvPr>
        </p:nvSpPr>
        <p:spPr>
          <a:xfrm>
            <a:off x="8481562" y="4729726"/>
            <a:ext cx="2381250" cy="404812"/>
          </a:xfrm>
        </p:spPr>
        <p:txBody>
          <a:bodyPr anchor="ctr"/>
          <a:lstStyle>
            <a:lvl1pPr marL="45720" indent="0">
              <a:buNone/>
              <a:defRPr sz="2000"/>
            </a:lvl1pPr>
          </a:lstStyle>
          <a:p>
            <a:pPr lvl="0"/>
            <a:r>
              <a:rPr lang="en-US"/>
              <a:t>Text</a:t>
            </a:r>
          </a:p>
        </p:txBody>
      </p:sp>
      <p:sp>
        <p:nvSpPr>
          <p:cNvPr id="27" name="Text Placeholder 23">
            <a:extLst>
              <a:ext uri="{FF2B5EF4-FFF2-40B4-BE49-F238E27FC236}">
                <a16:creationId xmlns:a16="http://schemas.microsoft.com/office/drawing/2014/main" id="{2749A3E1-DE6C-6E9D-453E-4D1B752DCCAD}"/>
              </a:ext>
            </a:extLst>
          </p:cNvPr>
          <p:cNvSpPr>
            <a:spLocks noGrp="1"/>
          </p:cNvSpPr>
          <p:nvPr>
            <p:ph type="body" sz="quarter" idx="13" hasCustomPrompt="1"/>
          </p:nvPr>
        </p:nvSpPr>
        <p:spPr>
          <a:xfrm>
            <a:off x="7420383" y="6036945"/>
            <a:ext cx="2381250" cy="404812"/>
          </a:xfrm>
        </p:spPr>
        <p:txBody>
          <a:bodyPr anchor="ctr"/>
          <a:lstStyle>
            <a:lvl1pPr marL="45720" indent="0">
              <a:buNone/>
              <a:defRPr sz="2000"/>
            </a:lvl1pPr>
          </a:lstStyle>
          <a:p>
            <a:pPr lvl="0"/>
            <a:r>
              <a:rPr lang="en-US"/>
              <a:t>Text</a:t>
            </a:r>
          </a:p>
        </p:txBody>
      </p:sp>
      <p:sp>
        <p:nvSpPr>
          <p:cNvPr id="31" name="Text Placeholder 23">
            <a:extLst>
              <a:ext uri="{FF2B5EF4-FFF2-40B4-BE49-F238E27FC236}">
                <a16:creationId xmlns:a16="http://schemas.microsoft.com/office/drawing/2014/main" id="{616FA95E-C945-4136-334E-917669AA2FA1}"/>
              </a:ext>
            </a:extLst>
          </p:cNvPr>
          <p:cNvSpPr>
            <a:spLocks noGrp="1"/>
          </p:cNvSpPr>
          <p:nvPr>
            <p:ph type="body" sz="quarter" idx="17" hasCustomPrompt="1"/>
          </p:nvPr>
        </p:nvSpPr>
        <p:spPr>
          <a:xfrm>
            <a:off x="2416924" y="6043615"/>
            <a:ext cx="2381250" cy="404812"/>
          </a:xfrm>
        </p:spPr>
        <p:txBody>
          <a:bodyPr anchor="ctr"/>
          <a:lstStyle>
            <a:lvl1pPr marL="45720" indent="0" algn="r">
              <a:buNone/>
              <a:defRPr sz="2000"/>
            </a:lvl1pPr>
          </a:lstStyle>
          <a:p>
            <a:pPr lvl="0"/>
            <a:r>
              <a:rPr lang="en-US"/>
              <a:t>Text</a:t>
            </a:r>
          </a:p>
        </p:txBody>
      </p:sp>
      <p:sp>
        <p:nvSpPr>
          <p:cNvPr id="30" name="Text Placeholder 23">
            <a:extLst>
              <a:ext uri="{FF2B5EF4-FFF2-40B4-BE49-F238E27FC236}">
                <a16:creationId xmlns:a16="http://schemas.microsoft.com/office/drawing/2014/main" id="{C1E2149C-A25E-5B68-E779-C06D346CB995}"/>
              </a:ext>
            </a:extLst>
          </p:cNvPr>
          <p:cNvSpPr>
            <a:spLocks noGrp="1"/>
          </p:cNvSpPr>
          <p:nvPr>
            <p:ph type="body" sz="quarter" idx="16" hasCustomPrompt="1"/>
          </p:nvPr>
        </p:nvSpPr>
        <p:spPr>
          <a:xfrm>
            <a:off x="1352713" y="4672759"/>
            <a:ext cx="2381250" cy="404812"/>
          </a:xfrm>
        </p:spPr>
        <p:txBody>
          <a:bodyPr anchor="ctr"/>
          <a:lstStyle>
            <a:lvl1pPr marL="45720" indent="0" algn="r">
              <a:buNone/>
              <a:defRPr sz="2000"/>
            </a:lvl1pPr>
          </a:lstStyle>
          <a:p>
            <a:pPr lvl="0"/>
            <a:r>
              <a:rPr lang="en-US"/>
              <a:t>Text</a:t>
            </a:r>
          </a:p>
        </p:txBody>
      </p:sp>
      <p:sp>
        <p:nvSpPr>
          <p:cNvPr id="29" name="Text Placeholder 23">
            <a:extLst>
              <a:ext uri="{FF2B5EF4-FFF2-40B4-BE49-F238E27FC236}">
                <a16:creationId xmlns:a16="http://schemas.microsoft.com/office/drawing/2014/main" id="{EAD7F917-4E59-F8EE-BBAC-6DC435B24F8D}"/>
              </a:ext>
            </a:extLst>
          </p:cNvPr>
          <p:cNvSpPr>
            <a:spLocks noGrp="1"/>
          </p:cNvSpPr>
          <p:nvPr>
            <p:ph type="body" sz="quarter" idx="15" hasCustomPrompt="1"/>
          </p:nvPr>
        </p:nvSpPr>
        <p:spPr>
          <a:xfrm>
            <a:off x="1298424" y="2967580"/>
            <a:ext cx="2381250" cy="404812"/>
          </a:xfrm>
        </p:spPr>
        <p:txBody>
          <a:bodyPr anchor="ctr"/>
          <a:lstStyle>
            <a:lvl1pPr marL="45720" indent="0" algn="r">
              <a:buNone/>
              <a:defRPr sz="2000"/>
            </a:lvl1pPr>
          </a:lstStyle>
          <a:p>
            <a:pPr lvl="0"/>
            <a:r>
              <a:rPr lang="en-US"/>
              <a:t>Text</a:t>
            </a:r>
          </a:p>
        </p:txBody>
      </p:sp>
      <p:sp>
        <p:nvSpPr>
          <p:cNvPr id="28" name="Text Placeholder 23">
            <a:extLst>
              <a:ext uri="{FF2B5EF4-FFF2-40B4-BE49-F238E27FC236}">
                <a16:creationId xmlns:a16="http://schemas.microsoft.com/office/drawing/2014/main" id="{D142D4F6-1A22-4557-A65F-FB6CC0DC6C3E}"/>
              </a:ext>
            </a:extLst>
          </p:cNvPr>
          <p:cNvSpPr>
            <a:spLocks noGrp="1"/>
          </p:cNvSpPr>
          <p:nvPr>
            <p:ph type="body" sz="quarter" idx="14" hasCustomPrompt="1"/>
          </p:nvPr>
        </p:nvSpPr>
        <p:spPr>
          <a:xfrm>
            <a:off x="2259397" y="1659781"/>
            <a:ext cx="2381250" cy="404812"/>
          </a:xfrm>
        </p:spPr>
        <p:txBody>
          <a:bodyPr anchor="ctr"/>
          <a:lstStyle>
            <a:lvl1pPr marL="45720" indent="0" algn="r">
              <a:buNone/>
              <a:defRPr sz="2000"/>
            </a:lvl1pPr>
          </a:lstStyle>
          <a:p>
            <a:pPr lvl="0"/>
            <a:r>
              <a:rPr lang="en-US"/>
              <a:t>Text</a:t>
            </a:r>
          </a:p>
        </p:txBody>
      </p:sp>
      <p:pic>
        <p:nvPicPr>
          <p:cNvPr id="32" name="Graphic 31">
            <a:extLst>
              <a:ext uri="{FF2B5EF4-FFF2-40B4-BE49-F238E27FC236}">
                <a16:creationId xmlns:a16="http://schemas.microsoft.com/office/drawing/2014/main" id="{F443DE19-E944-8929-83AF-2122F4F249C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spTree>
    <p:extLst>
      <p:ext uri="{BB962C8B-B14F-4D97-AF65-F5344CB8AC3E}">
        <p14:creationId xmlns:p14="http://schemas.microsoft.com/office/powerpoint/2010/main" val="22928130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7CB700D-010E-608D-1BBB-CE6134D61EEB}"/>
              </a:ext>
              <a:ext uri="{C183D7F6-B498-43B3-948B-1728B52AA6E4}">
                <adec:decorative xmlns:adec="http://schemas.microsoft.com/office/drawing/2017/decorative" val="1"/>
              </a:ext>
            </a:extLst>
          </p:cNvPr>
          <p:cNvGrpSpPr/>
          <p:nvPr userDrawn="1"/>
        </p:nvGrpSpPr>
        <p:grpSpPr>
          <a:xfrm>
            <a:off x="500131" y="5800868"/>
            <a:ext cx="3428812" cy="777075"/>
            <a:chOff x="3965886" y="3429432"/>
            <a:chExt cx="3657112" cy="828815"/>
          </a:xfrm>
        </p:grpSpPr>
        <p:sp>
          <p:nvSpPr>
            <p:cNvPr id="4" name="Freeform: Shape 3">
              <a:extLst>
                <a:ext uri="{FF2B5EF4-FFF2-40B4-BE49-F238E27FC236}">
                  <a16:creationId xmlns:a16="http://schemas.microsoft.com/office/drawing/2014/main" id="{D0E67CAE-23BC-423A-75C4-197CD39BE7C5}"/>
                </a:ext>
              </a:extLst>
            </p:cNvPr>
            <p:cNvSpPr/>
            <p:nvPr/>
          </p:nvSpPr>
          <p:spPr>
            <a:xfrm rot="16200000">
              <a:off x="5583053" y="2218303"/>
              <a:ext cx="828815" cy="3251074"/>
            </a:xfrm>
            <a:custGeom>
              <a:avLst/>
              <a:gdLst>
                <a:gd name="connsiteX0" fmla="*/ 1022446 w 1022446"/>
                <a:gd name="connsiteY0" fmla="*/ 3062463 h 3437901"/>
                <a:gd name="connsiteX1" fmla="*/ 511223 w 1022446"/>
                <a:gd name="connsiteY1" fmla="*/ 3437901 h 3437901"/>
                <a:gd name="connsiteX2" fmla="*/ 0 w 1022446"/>
                <a:gd name="connsiteY2" fmla="*/ 3062463 h 3437901"/>
                <a:gd name="connsiteX3" fmla="*/ 2 w 1022446"/>
                <a:gd name="connsiteY3" fmla="*/ 3062452 h 3437901"/>
                <a:gd name="connsiteX4" fmla="*/ 2 w 1022446"/>
                <a:gd name="connsiteY4" fmla="*/ 0 h 3437901"/>
                <a:gd name="connsiteX5" fmla="*/ 1022446 w 1022446"/>
                <a:gd name="connsiteY5" fmla="*/ 0 h 3437901"/>
                <a:gd name="connsiteX6" fmla="*/ 1022446 w 1022446"/>
                <a:gd name="connsiteY6" fmla="*/ 3062460 h 3437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2446" h="3437901">
                  <a:moveTo>
                    <a:pt x="1022446" y="3062463"/>
                  </a:moveTo>
                  <a:cubicBezTo>
                    <a:pt x="1022446" y="3269812"/>
                    <a:pt x="793564" y="3437901"/>
                    <a:pt x="511223" y="3437901"/>
                  </a:cubicBezTo>
                  <a:cubicBezTo>
                    <a:pt x="228882" y="3437901"/>
                    <a:pt x="0" y="3269812"/>
                    <a:pt x="0" y="3062463"/>
                  </a:cubicBezTo>
                  <a:lnTo>
                    <a:pt x="2" y="3062452"/>
                  </a:lnTo>
                  <a:lnTo>
                    <a:pt x="2" y="0"/>
                  </a:lnTo>
                  <a:lnTo>
                    <a:pt x="1022446" y="0"/>
                  </a:lnTo>
                  <a:lnTo>
                    <a:pt x="1022446" y="3062460"/>
                  </a:lnTo>
                  <a:close/>
                </a:path>
              </a:pathLst>
            </a:custGeom>
            <a:solidFill>
              <a:schemeClr val="bg1"/>
            </a:solid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CBA2443B-975C-FF75-95FA-A846CD09D268}"/>
                </a:ext>
              </a:extLst>
            </p:cNvPr>
            <p:cNvSpPr/>
            <p:nvPr/>
          </p:nvSpPr>
          <p:spPr>
            <a:xfrm rot="16200000">
              <a:off x="3951083" y="3541051"/>
              <a:ext cx="635186" cy="605579"/>
            </a:xfrm>
            <a:prstGeom prst="ellipse">
              <a:avLst/>
            </a:prstGeom>
            <a:solidFill>
              <a:schemeClr val="bg1"/>
            </a:solid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F475B1D9-AB49-F6D7-C32B-DFC2789A879D}"/>
              </a:ext>
              <a:ext uri="{C183D7F6-B498-43B3-948B-1728B52AA6E4}">
                <adec:decorative xmlns:adec="http://schemas.microsoft.com/office/drawing/2017/decorative" val="1"/>
              </a:ext>
            </a:extLst>
          </p:cNvPr>
          <p:cNvGrpSpPr/>
          <p:nvPr userDrawn="1"/>
        </p:nvGrpSpPr>
        <p:grpSpPr>
          <a:xfrm>
            <a:off x="500131" y="1627388"/>
            <a:ext cx="3428812" cy="777075"/>
            <a:chOff x="3965886" y="3429432"/>
            <a:chExt cx="3657112" cy="828815"/>
          </a:xfrm>
        </p:grpSpPr>
        <p:sp>
          <p:nvSpPr>
            <p:cNvPr id="8" name="Freeform: Shape 7">
              <a:extLst>
                <a:ext uri="{FF2B5EF4-FFF2-40B4-BE49-F238E27FC236}">
                  <a16:creationId xmlns:a16="http://schemas.microsoft.com/office/drawing/2014/main" id="{74526D95-2EE2-EA2F-3FA4-9895463F5712}"/>
                </a:ext>
              </a:extLst>
            </p:cNvPr>
            <p:cNvSpPr/>
            <p:nvPr/>
          </p:nvSpPr>
          <p:spPr>
            <a:xfrm rot="16200000">
              <a:off x="5583053" y="2218303"/>
              <a:ext cx="828815" cy="3251074"/>
            </a:xfrm>
            <a:custGeom>
              <a:avLst/>
              <a:gdLst>
                <a:gd name="connsiteX0" fmla="*/ 1022446 w 1022446"/>
                <a:gd name="connsiteY0" fmla="*/ 3062463 h 3437901"/>
                <a:gd name="connsiteX1" fmla="*/ 511223 w 1022446"/>
                <a:gd name="connsiteY1" fmla="*/ 3437901 h 3437901"/>
                <a:gd name="connsiteX2" fmla="*/ 0 w 1022446"/>
                <a:gd name="connsiteY2" fmla="*/ 3062463 h 3437901"/>
                <a:gd name="connsiteX3" fmla="*/ 2 w 1022446"/>
                <a:gd name="connsiteY3" fmla="*/ 3062452 h 3437901"/>
                <a:gd name="connsiteX4" fmla="*/ 2 w 1022446"/>
                <a:gd name="connsiteY4" fmla="*/ 0 h 3437901"/>
                <a:gd name="connsiteX5" fmla="*/ 1022446 w 1022446"/>
                <a:gd name="connsiteY5" fmla="*/ 0 h 3437901"/>
                <a:gd name="connsiteX6" fmla="*/ 1022446 w 1022446"/>
                <a:gd name="connsiteY6" fmla="*/ 3062460 h 3437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2446" h="3437901">
                  <a:moveTo>
                    <a:pt x="1022446" y="3062463"/>
                  </a:moveTo>
                  <a:cubicBezTo>
                    <a:pt x="1022446" y="3269812"/>
                    <a:pt x="793564" y="3437901"/>
                    <a:pt x="511223" y="3437901"/>
                  </a:cubicBezTo>
                  <a:cubicBezTo>
                    <a:pt x="228882" y="3437901"/>
                    <a:pt x="0" y="3269812"/>
                    <a:pt x="0" y="3062463"/>
                  </a:cubicBezTo>
                  <a:lnTo>
                    <a:pt x="2" y="3062452"/>
                  </a:lnTo>
                  <a:lnTo>
                    <a:pt x="2" y="0"/>
                  </a:lnTo>
                  <a:lnTo>
                    <a:pt x="1022446" y="0"/>
                  </a:lnTo>
                  <a:lnTo>
                    <a:pt x="1022446" y="3062460"/>
                  </a:lnTo>
                  <a:close/>
                </a:path>
              </a:pathLst>
            </a:cu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16B288F-7364-D3AA-1F94-1C85E031F847}"/>
                </a:ext>
              </a:extLst>
            </p:cNvPr>
            <p:cNvSpPr/>
            <p:nvPr/>
          </p:nvSpPr>
          <p:spPr>
            <a:xfrm rot="16200000">
              <a:off x="3951083" y="3541051"/>
              <a:ext cx="635186" cy="605579"/>
            </a:xfrm>
            <a:prstGeom prst="ellipse">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0124452E-88BF-D729-44CB-6CB7511AAA2E}"/>
              </a:ext>
              <a:ext uri="{C183D7F6-B498-43B3-948B-1728B52AA6E4}">
                <adec:decorative xmlns:adec="http://schemas.microsoft.com/office/drawing/2017/decorative" val="1"/>
              </a:ext>
            </a:extLst>
          </p:cNvPr>
          <p:cNvGrpSpPr/>
          <p:nvPr userDrawn="1"/>
        </p:nvGrpSpPr>
        <p:grpSpPr>
          <a:xfrm>
            <a:off x="500131" y="3714128"/>
            <a:ext cx="3428812" cy="777075"/>
            <a:chOff x="3965886" y="3429432"/>
            <a:chExt cx="3657112" cy="828815"/>
          </a:xfrm>
        </p:grpSpPr>
        <p:sp>
          <p:nvSpPr>
            <p:cNvPr id="12" name="Freeform: Shape 11">
              <a:extLst>
                <a:ext uri="{FF2B5EF4-FFF2-40B4-BE49-F238E27FC236}">
                  <a16:creationId xmlns:a16="http://schemas.microsoft.com/office/drawing/2014/main" id="{F3A68A1D-9C48-E1B8-CA30-027F963B0F49}"/>
                </a:ext>
              </a:extLst>
            </p:cNvPr>
            <p:cNvSpPr/>
            <p:nvPr/>
          </p:nvSpPr>
          <p:spPr>
            <a:xfrm rot="16200000">
              <a:off x="5583053" y="2218303"/>
              <a:ext cx="828815" cy="3251074"/>
            </a:xfrm>
            <a:custGeom>
              <a:avLst/>
              <a:gdLst>
                <a:gd name="connsiteX0" fmla="*/ 1022446 w 1022446"/>
                <a:gd name="connsiteY0" fmla="*/ 3062463 h 3437901"/>
                <a:gd name="connsiteX1" fmla="*/ 511223 w 1022446"/>
                <a:gd name="connsiteY1" fmla="*/ 3437901 h 3437901"/>
                <a:gd name="connsiteX2" fmla="*/ 0 w 1022446"/>
                <a:gd name="connsiteY2" fmla="*/ 3062463 h 3437901"/>
                <a:gd name="connsiteX3" fmla="*/ 2 w 1022446"/>
                <a:gd name="connsiteY3" fmla="*/ 3062452 h 3437901"/>
                <a:gd name="connsiteX4" fmla="*/ 2 w 1022446"/>
                <a:gd name="connsiteY4" fmla="*/ 0 h 3437901"/>
                <a:gd name="connsiteX5" fmla="*/ 1022446 w 1022446"/>
                <a:gd name="connsiteY5" fmla="*/ 0 h 3437901"/>
                <a:gd name="connsiteX6" fmla="*/ 1022446 w 1022446"/>
                <a:gd name="connsiteY6" fmla="*/ 3062460 h 3437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2446" h="3437901">
                  <a:moveTo>
                    <a:pt x="1022446" y="3062463"/>
                  </a:moveTo>
                  <a:cubicBezTo>
                    <a:pt x="1022446" y="3269812"/>
                    <a:pt x="793564" y="3437901"/>
                    <a:pt x="511223" y="3437901"/>
                  </a:cubicBezTo>
                  <a:cubicBezTo>
                    <a:pt x="228882" y="3437901"/>
                    <a:pt x="0" y="3269812"/>
                    <a:pt x="0" y="3062463"/>
                  </a:cubicBezTo>
                  <a:lnTo>
                    <a:pt x="2" y="3062452"/>
                  </a:lnTo>
                  <a:lnTo>
                    <a:pt x="2" y="0"/>
                  </a:lnTo>
                  <a:lnTo>
                    <a:pt x="1022446" y="0"/>
                  </a:lnTo>
                  <a:lnTo>
                    <a:pt x="1022446" y="3062460"/>
                  </a:lnTo>
                  <a:close/>
                </a:path>
              </a:pathLst>
            </a:custGeom>
            <a:solidFill>
              <a:schemeClr val="bg1"/>
            </a:solid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EFF67747-682A-C115-F946-F440067629AA}"/>
                </a:ext>
              </a:extLst>
            </p:cNvPr>
            <p:cNvSpPr/>
            <p:nvPr/>
          </p:nvSpPr>
          <p:spPr>
            <a:xfrm rot="16200000">
              <a:off x="3951083" y="3541051"/>
              <a:ext cx="635186" cy="605579"/>
            </a:xfrm>
            <a:prstGeom prst="ellipse">
              <a:avLst/>
            </a:prstGeom>
            <a:solidFill>
              <a:schemeClr val="bg1"/>
            </a:solid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41BC7C8-C358-3445-9152-4D5C4D56AE33}"/>
              </a:ext>
              <a:ext uri="{C183D7F6-B498-43B3-948B-1728B52AA6E4}">
                <adec:decorative xmlns:adec="http://schemas.microsoft.com/office/drawing/2017/decorative" val="1"/>
              </a:ext>
            </a:extLst>
          </p:cNvPr>
          <p:cNvGrpSpPr/>
          <p:nvPr userDrawn="1"/>
        </p:nvGrpSpPr>
        <p:grpSpPr>
          <a:xfrm>
            <a:off x="500131" y="2670758"/>
            <a:ext cx="3428812" cy="777075"/>
            <a:chOff x="3965886" y="3429432"/>
            <a:chExt cx="3657112" cy="828815"/>
          </a:xfrm>
        </p:grpSpPr>
        <p:sp>
          <p:nvSpPr>
            <p:cNvPr id="16" name="Freeform: Shape 15">
              <a:extLst>
                <a:ext uri="{FF2B5EF4-FFF2-40B4-BE49-F238E27FC236}">
                  <a16:creationId xmlns:a16="http://schemas.microsoft.com/office/drawing/2014/main" id="{736CAD38-76B9-DEF0-AD81-757CDFDF4CCF}"/>
                </a:ext>
              </a:extLst>
            </p:cNvPr>
            <p:cNvSpPr/>
            <p:nvPr/>
          </p:nvSpPr>
          <p:spPr>
            <a:xfrm rot="16200000">
              <a:off x="5583053" y="2218303"/>
              <a:ext cx="828815" cy="3251074"/>
            </a:xfrm>
            <a:custGeom>
              <a:avLst/>
              <a:gdLst>
                <a:gd name="connsiteX0" fmla="*/ 1022446 w 1022446"/>
                <a:gd name="connsiteY0" fmla="*/ 3062463 h 3437901"/>
                <a:gd name="connsiteX1" fmla="*/ 511223 w 1022446"/>
                <a:gd name="connsiteY1" fmla="*/ 3437901 h 3437901"/>
                <a:gd name="connsiteX2" fmla="*/ 0 w 1022446"/>
                <a:gd name="connsiteY2" fmla="*/ 3062463 h 3437901"/>
                <a:gd name="connsiteX3" fmla="*/ 2 w 1022446"/>
                <a:gd name="connsiteY3" fmla="*/ 3062452 h 3437901"/>
                <a:gd name="connsiteX4" fmla="*/ 2 w 1022446"/>
                <a:gd name="connsiteY4" fmla="*/ 0 h 3437901"/>
                <a:gd name="connsiteX5" fmla="*/ 1022446 w 1022446"/>
                <a:gd name="connsiteY5" fmla="*/ 0 h 3437901"/>
                <a:gd name="connsiteX6" fmla="*/ 1022446 w 1022446"/>
                <a:gd name="connsiteY6" fmla="*/ 3062460 h 3437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2446" h="3437901">
                  <a:moveTo>
                    <a:pt x="1022446" y="3062463"/>
                  </a:moveTo>
                  <a:cubicBezTo>
                    <a:pt x="1022446" y="3269812"/>
                    <a:pt x="793564" y="3437901"/>
                    <a:pt x="511223" y="3437901"/>
                  </a:cubicBezTo>
                  <a:cubicBezTo>
                    <a:pt x="228882" y="3437901"/>
                    <a:pt x="0" y="3269812"/>
                    <a:pt x="0" y="3062463"/>
                  </a:cubicBezTo>
                  <a:lnTo>
                    <a:pt x="2" y="3062452"/>
                  </a:lnTo>
                  <a:lnTo>
                    <a:pt x="2" y="0"/>
                  </a:lnTo>
                  <a:lnTo>
                    <a:pt x="1022446" y="0"/>
                  </a:lnTo>
                  <a:lnTo>
                    <a:pt x="1022446" y="3062460"/>
                  </a:lnTo>
                  <a:close/>
                </a:path>
              </a:pathLst>
            </a:custGeom>
            <a:solidFill>
              <a:schemeClr val="bg1"/>
            </a:solid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5F4D2593-5F31-6D05-A8A0-2F520BA54F4D}"/>
                </a:ext>
              </a:extLst>
            </p:cNvPr>
            <p:cNvSpPr/>
            <p:nvPr/>
          </p:nvSpPr>
          <p:spPr>
            <a:xfrm rot="16200000">
              <a:off x="3951083" y="3541051"/>
              <a:ext cx="635186" cy="605579"/>
            </a:xfrm>
            <a:prstGeom prst="ellipse">
              <a:avLst/>
            </a:prstGeom>
            <a:solidFill>
              <a:schemeClr val="bg1"/>
            </a:solid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775CB884-632C-66B2-8977-499EC44F459F}"/>
              </a:ext>
              <a:ext uri="{C183D7F6-B498-43B3-948B-1728B52AA6E4}">
                <adec:decorative xmlns:adec="http://schemas.microsoft.com/office/drawing/2017/decorative" val="1"/>
              </a:ext>
            </a:extLst>
          </p:cNvPr>
          <p:cNvGrpSpPr/>
          <p:nvPr userDrawn="1"/>
        </p:nvGrpSpPr>
        <p:grpSpPr>
          <a:xfrm>
            <a:off x="500131" y="4757498"/>
            <a:ext cx="3428812" cy="777075"/>
            <a:chOff x="3965886" y="3429432"/>
            <a:chExt cx="3657112" cy="828815"/>
          </a:xfrm>
        </p:grpSpPr>
        <p:sp>
          <p:nvSpPr>
            <p:cNvPr id="20" name="Freeform: Shape 19">
              <a:extLst>
                <a:ext uri="{FF2B5EF4-FFF2-40B4-BE49-F238E27FC236}">
                  <a16:creationId xmlns:a16="http://schemas.microsoft.com/office/drawing/2014/main" id="{7FE36854-7407-4991-E0D4-20E14D5B573B}"/>
                </a:ext>
              </a:extLst>
            </p:cNvPr>
            <p:cNvSpPr/>
            <p:nvPr/>
          </p:nvSpPr>
          <p:spPr>
            <a:xfrm rot="16200000">
              <a:off x="5583053" y="2218303"/>
              <a:ext cx="828815" cy="3251074"/>
            </a:xfrm>
            <a:custGeom>
              <a:avLst/>
              <a:gdLst>
                <a:gd name="connsiteX0" fmla="*/ 1022446 w 1022446"/>
                <a:gd name="connsiteY0" fmla="*/ 3062463 h 3437901"/>
                <a:gd name="connsiteX1" fmla="*/ 511223 w 1022446"/>
                <a:gd name="connsiteY1" fmla="*/ 3437901 h 3437901"/>
                <a:gd name="connsiteX2" fmla="*/ 0 w 1022446"/>
                <a:gd name="connsiteY2" fmla="*/ 3062463 h 3437901"/>
                <a:gd name="connsiteX3" fmla="*/ 2 w 1022446"/>
                <a:gd name="connsiteY3" fmla="*/ 3062452 h 3437901"/>
                <a:gd name="connsiteX4" fmla="*/ 2 w 1022446"/>
                <a:gd name="connsiteY4" fmla="*/ 0 h 3437901"/>
                <a:gd name="connsiteX5" fmla="*/ 1022446 w 1022446"/>
                <a:gd name="connsiteY5" fmla="*/ 0 h 3437901"/>
                <a:gd name="connsiteX6" fmla="*/ 1022446 w 1022446"/>
                <a:gd name="connsiteY6" fmla="*/ 3062460 h 3437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2446" h="3437901">
                  <a:moveTo>
                    <a:pt x="1022446" y="3062463"/>
                  </a:moveTo>
                  <a:cubicBezTo>
                    <a:pt x="1022446" y="3269812"/>
                    <a:pt x="793564" y="3437901"/>
                    <a:pt x="511223" y="3437901"/>
                  </a:cubicBezTo>
                  <a:cubicBezTo>
                    <a:pt x="228882" y="3437901"/>
                    <a:pt x="0" y="3269812"/>
                    <a:pt x="0" y="3062463"/>
                  </a:cubicBezTo>
                  <a:lnTo>
                    <a:pt x="2" y="3062452"/>
                  </a:lnTo>
                  <a:lnTo>
                    <a:pt x="2" y="0"/>
                  </a:lnTo>
                  <a:lnTo>
                    <a:pt x="1022446" y="0"/>
                  </a:lnTo>
                  <a:lnTo>
                    <a:pt x="1022446" y="3062460"/>
                  </a:lnTo>
                  <a:close/>
                </a:path>
              </a:pathLst>
            </a:custGeom>
            <a:solidFill>
              <a:schemeClr val="bg1"/>
            </a:solid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B4EC4595-A6F1-7B7B-F7F4-6EB2B354F0F0}"/>
                </a:ext>
              </a:extLst>
            </p:cNvPr>
            <p:cNvSpPr/>
            <p:nvPr/>
          </p:nvSpPr>
          <p:spPr>
            <a:xfrm rot="16200000">
              <a:off x="3951083" y="3541051"/>
              <a:ext cx="635186" cy="605579"/>
            </a:xfrm>
            <a:prstGeom prst="ellipse">
              <a:avLst/>
            </a:prstGeom>
            <a:solidFill>
              <a:schemeClr val="bg1"/>
            </a:solid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Title 4">
            <a:extLst>
              <a:ext uri="{FF2B5EF4-FFF2-40B4-BE49-F238E27FC236}">
                <a16:creationId xmlns:a16="http://schemas.microsoft.com/office/drawing/2014/main" id="{02E689FC-875E-DCD4-E514-06069A083F85}"/>
              </a:ext>
            </a:extLst>
          </p:cNvPr>
          <p:cNvSpPr>
            <a:spLocks noGrp="1"/>
          </p:cNvSpPr>
          <p:nvPr>
            <p:ph type="title"/>
          </p:nvPr>
        </p:nvSpPr>
        <p:spPr>
          <a:xfrm>
            <a:off x="500131" y="668594"/>
            <a:ext cx="10367486" cy="697630"/>
          </a:xfrm>
        </p:spPr>
        <p:txBody>
          <a:bodyPr/>
          <a:lstStyle/>
          <a:p>
            <a:r>
              <a:rPr lang="en-US"/>
              <a:t>Click to edit Master title style</a:t>
            </a:r>
          </a:p>
        </p:txBody>
      </p:sp>
      <p:sp>
        <p:nvSpPr>
          <p:cNvPr id="27" name="Text Placeholder 26">
            <a:extLst>
              <a:ext uri="{FF2B5EF4-FFF2-40B4-BE49-F238E27FC236}">
                <a16:creationId xmlns:a16="http://schemas.microsoft.com/office/drawing/2014/main" id="{64B03DD9-B685-37E5-2AAB-DECCA90C9A65}"/>
              </a:ext>
            </a:extLst>
          </p:cNvPr>
          <p:cNvSpPr>
            <a:spLocks noGrp="1"/>
          </p:cNvSpPr>
          <p:nvPr>
            <p:ph type="body" sz="quarter" idx="11" hasCustomPrompt="1"/>
          </p:nvPr>
        </p:nvSpPr>
        <p:spPr>
          <a:xfrm>
            <a:off x="1216025" y="1819275"/>
            <a:ext cx="2371725" cy="381000"/>
          </a:xfrm>
        </p:spPr>
        <p:txBody>
          <a:bodyPr anchor="ctr"/>
          <a:lstStyle>
            <a:lvl1pPr marL="45720" indent="0" algn="ctr">
              <a:buNone/>
              <a:defRPr/>
            </a:lvl1pPr>
          </a:lstStyle>
          <a:p>
            <a:pPr lvl="0"/>
            <a:r>
              <a:rPr lang="en-US"/>
              <a:t>TEXT</a:t>
            </a:r>
          </a:p>
        </p:txBody>
      </p:sp>
      <p:sp>
        <p:nvSpPr>
          <p:cNvPr id="28" name="Text Placeholder 26">
            <a:extLst>
              <a:ext uri="{FF2B5EF4-FFF2-40B4-BE49-F238E27FC236}">
                <a16:creationId xmlns:a16="http://schemas.microsoft.com/office/drawing/2014/main" id="{FE6F6BDB-1862-F51E-E796-7C0E2914DE67}"/>
              </a:ext>
            </a:extLst>
          </p:cNvPr>
          <p:cNvSpPr>
            <a:spLocks noGrp="1"/>
          </p:cNvSpPr>
          <p:nvPr>
            <p:ph type="body" sz="quarter" idx="12" hasCustomPrompt="1"/>
          </p:nvPr>
        </p:nvSpPr>
        <p:spPr>
          <a:xfrm>
            <a:off x="1216024" y="2881041"/>
            <a:ext cx="2371725" cy="381000"/>
          </a:xfrm>
        </p:spPr>
        <p:txBody>
          <a:bodyPr anchor="ctr"/>
          <a:lstStyle>
            <a:lvl1pPr marL="45720" indent="0" algn="ctr">
              <a:buNone/>
              <a:defRPr/>
            </a:lvl1pPr>
          </a:lstStyle>
          <a:p>
            <a:pPr lvl="0"/>
            <a:r>
              <a:rPr lang="en-US"/>
              <a:t>TEXT</a:t>
            </a:r>
          </a:p>
        </p:txBody>
      </p:sp>
      <p:sp>
        <p:nvSpPr>
          <p:cNvPr id="29" name="Text Placeholder 26">
            <a:extLst>
              <a:ext uri="{FF2B5EF4-FFF2-40B4-BE49-F238E27FC236}">
                <a16:creationId xmlns:a16="http://schemas.microsoft.com/office/drawing/2014/main" id="{93F3FD98-3557-A9E1-8266-DA1C0E5CA319}"/>
              </a:ext>
            </a:extLst>
          </p:cNvPr>
          <p:cNvSpPr>
            <a:spLocks noGrp="1"/>
          </p:cNvSpPr>
          <p:nvPr>
            <p:ph type="body" sz="quarter" idx="13" hasCustomPrompt="1"/>
          </p:nvPr>
        </p:nvSpPr>
        <p:spPr>
          <a:xfrm>
            <a:off x="1216024" y="3912165"/>
            <a:ext cx="2371725" cy="381000"/>
          </a:xfrm>
        </p:spPr>
        <p:txBody>
          <a:bodyPr anchor="ctr"/>
          <a:lstStyle>
            <a:lvl1pPr marL="45720" indent="0" algn="ctr">
              <a:buNone/>
              <a:defRPr/>
            </a:lvl1pPr>
          </a:lstStyle>
          <a:p>
            <a:pPr lvl="0"/>
            <a:r>
              <a:rPr lang="en-US"/>
              <a:t>TEXT</a:t>
            </a:r>
          </a:p>
        </p:txBody>
      </p:sp>
      <p:sp>
        <p:nvSpPr>
          <p:cNvPr id="30" name="Text Placeholder 26">
            <a:extLst>
              <a:ext uri="{FF2B5EF4-FFF2-40B4-BE49-F238E27FC236}">
                <a16:creationId xmlns:a16="http://schemas.microsoft.com/office/drawing/2014/main" id="{1B8EC194-A381-C66D-D281-C24A489F609C}"/>
              </a:ext>
            </a:extLst>
          </p:cNvPr>
          <p:cNvSpPr>
            <a:spLocks noGrp="1"/>
          </p:cNvSpPr>
          <p:nvPr>
            <p:ph type="body" sz="quarter" idx="14" hasCustomPrompt="1"/>
          </p:nvPr>
        </p:nvSpPr>
        <p:spPr>
          <a:xfrm>
            <a:off x="1216024" y="4988618"/>
            <a:ext cx="2371725" cy="381000"/>
          </a:xfrm>
        </p:spPr>
        <p:txBody>
          <a:bodyPr anchor="ctr"/>
          <a:lstStyle>
            <a:lvl1pPr marL="45720" indent="0" algn="ctr">
              <a:buNone/>
              <a:defRPr/>
            </a:lvl1pPr>
          </a:lstStyle>
          <a:p>
            <a:pPr lvl="0"/>
            <a:r>
              <a:rPr lang="en-US"/>
              <a:t>TEXT</a:t>
            </a:r>
          </a:p>
        </p:txBody>
      </p:sp>
      <p:sp>
        <p:nvSpPr>
          <p:cNvPr id="31" name="Text Placeholder 26">
            <a:extLst>
              <a:ext uri="{FF2B5EF4-FFF2-40B4-BE49-F238E27FC236}">
                <a16:creationId xmlns:a16="http://schemas.microsoft.com/office/drawing/2014/main" id="{664B7135-8577-FD03-C11B-1B44F16C7E62}"/>
              </a:ext>
            </a:extLst>
          </p:cNvPr>
          <p:cNvSpPr>
            <a:spLocks noGrp="1"/>
          </p:cNvSpPr>
          <p:nvPr>
            <p:ph type="body" sz="quarter" idx="15" hasCustomPrompt="1"/>
          </p:nvPr>
        </p:nvSpPr>
        <p:spPr>
          <a:xfrm>
            <a:off x="1216024" y="5998905"/>
            <a:ext cx="2371725" cy="381000"/>
          </a:xfrm>
        </p:spPr>
        <p:txBody>
          <a:bodyPr anchor="ctr"/>
          <a:lstStyle>
            <a:lvl1pPr marL="45720" indent="0" algn="ctr">
              <a:buNone/>
              <a:defRPr/>
            </a:lvl1pPr>
          </a:lstStyle>
          <a:p>
            <a:pPr lvl="0"/>
            <a:r>
              <a:rPr lang="en-US"/>
              <a:t>TEXT</a:t>
            </a:r>
          </a:p>
        </p:txBody>
      </p:sp>
      <p:sp>
        <p:nvSpPr>
          <p:cNvPr id="25" name="Text Placeholder 24">
            <a:extLst>
              <a:ext uri="{FF2B5EF4-FFF2-40B4-BE49-F238E27FC236}">
                <a16:creationId xmlns:a16="http://schemas.microsoft.com/office/drawing/2014/main" id="{7EB44FE8-3287-43E5-E830-DD109C9A888C}"/>
              </a:ext>
            </a:extLst>
          </p:cNvPr>
          <p:cNvSpPr>
            <a:spLocks noGrp="1"/>
          </p:cNvSpPr>
          <p:nvPr>
            <p:ph type="body" sz="quarter" idx="10"/>
          </p:nvPr>
        </p:nvSpPr>
        <p:spPr>
          <a:xfrm>
            <a:off x="4340225" y="1627187"/>
            <a:ext cx="6527800" cy="49507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2" name="Graphic 31">
            <a:extLst>
              <a:ext uri="{FF2B5EF4-FFF2-40B4-BE49-F238E27FC236}">
                <a16:creationId xmlns:a16="http://schemas.microsoft.com/office/drawing/2014/main" id="{6BC66DF1-3D62-7675-0D65-A9C45811E6A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spTree>
    <p:extLst>
      <p:ext uri="{BB962C8B-B14F-4D97-AF65-F5344CB8AC3E}">
        <p14:creationId xmlns:p14="http://schemas.microsoft.com/office/powerpoint/2010/main" val="2895731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Who We Serve">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50A38005-CBE7-FD5B-8477-38C4F3A77B24}"/>
              </a:ext>
            </a:extLst>
          </p:cNvPr>
          <p:cNvSpPr>
            <a:spLocks noGrp="1"/>
          </p:cNvSpPr>
          <p:nvPr>
            <p:ph type="title"/>
          </p:nvPr>
        </p:nvSpPr>
        <p:spPr>
          <a:xfrm>
            <a:off x="500131" y="668594"/>
            <a:ext cx="6578763" cy="697630"/>
          </a:xfrm>
        </p:spPr>
        <p:txBody>
          <a:bodyPr/>
          <a:lstStyle/>
          <a:p>
            <a:r>
              <a:rPr lang="en-US"/>
              <a:t>Click to edit Master title style</a:t>
            </a:r>
          </a:p>
        </p:txBody>
      </p:sp>
      <p:sp>
        <p:nvSpPr>
          <p:cNvPr id="11" name="Text Placeholder 9">
            <a:extLst>
              <a:ext uri="{FF2B5EF4-FFF2-40B4-BE49-F238E27FC236}">
                <a16:creationId xmlns:a16="http://schemas.microsoft.com/office/drawing/2014/main" id="{576E6DB6-7ABF-98C6-D291-BE33BB1B0EA2}"/>
              </a:ext>
            </a:extLst>
          </p:cNvPr>
          <p:cNvSpPr>
            <a:spLocks noGrp="1"/>
          </p:cNvSpPr>
          <p:nvPr>
            <p:ph type="body" sz="quarter" idx="16"/>
          </p:nvPr>
        </p:nvSpPr>
        <p:spPr>
          <a:xfrm>
            <a:off x="482024" y="1533377"/>
            <a:ext cx="6578763" cy="349212"/>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3" name="Text Placeholder 5">
            <a:extLst>
              <a:ext uri="{FF2B5EF4-FFF2-40B4-BE49-F238E27FC236}">
                <a16:creationId xmlns:a16="http://schemas.microsoft.com/office/drawing/2014/main" id="{0E183A8A-4890-0EBD-CEBA-B1BA2ED05C8D}"/>
              </a:ext>
            </a:extLst>
          </p:cNvPr>
          <p:cNvSpPr>
            <a:spLocks noGrp="1"/>
          </p:cNvSpPr>
          <p:nvPr>
            <p:ph type="body" sz="quarter" idx="17"/>
          </p:nvPr>
        </p:nvSpPr>
        <p:spPr>
          <a:xfrm>
            <a:off x="500062" y="2035175"/>
            <a:ext cx="6815137" cy="41673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97F06CA3-FACE-5329-00EB-A7E3B666D640}"/>
              </a:ext>
            </a:extLst>
          </p:cNvPr>
          <p:cNvSpPr>
            <a:spLocks noGrp="1"/>
          </p:cNvSpPr>
          <p:nvPr>
            <p:ph type="pic" sz="quarter" idx="10" hasCustomPrompt="1"/>
          </p:nvPr>
        </p:nvSpPr>
        <p:spPr>
          <a:xfrm>
            <a:off x="7709791" y="1533377"/>
            <a:ext cx="4013750" cy="4669120"/>
          </a:xfrm>
          <a:custGeom>
            <a:avLst/>
            <a:gdLst>
              <a:gd name="connsiteX0" fmla="*/ 0 w 3581284"/>
              <a:gd name="connsiteY0" fmla="*/ 0 h 2970770"/>
              <a:gd name="connsiteX1" fmla="*/ 3581284 w 3581284"/>
              <a:gd name="connsiteY1" fmla="*/ 0 h 2970770"/>
              <a:gd name="connsiteX2" fmla="*/ 3581284 w 3581284"/>
              <a:gd name="connsiteY2" fmla="*/ 2970770 h 2970770"/>
              <a:gd name="connsiteX3" fmla="*/ 0 w 3581284"/>
              <a:gd name="connsiteY3" fmla="*/ 2970770 h 2970770"/>
            </a:gdLst>
            <a:ahLst/>
            <a:cxnLst>
              <a:cxn ang="0">
                <a:pos x="connsiteX0" y="connsiteY0"/>
              </a:cxn>
              <a:cxn ang="0">
                <a:pos x="connsiteX1" y="connsiteY1"/>
              </a:cxn>
              <a:cxn ang="0">
                <a:pos x="connsiteX2" y="connsiteY2"/>
              </a:cxn>
              <a:cxn ang="0">
                <a:pos x="connsiteX3" y="connsiteY3"/>
              </a:cxn>
            </a:cxnLst>
            <a:rect l="l" t="t" r="r" b="b"/>
            <a:pathLst>
              <a:path w="3581284" h="2970770">
                <a:moveTo>
                  <a:pt x="0" y="0"/>
                </a:moveTo>
                <a:lnTo>
                  <a:pt x="3581284" y="0"/>
                </a:lnTo>
                <a:lnTo>
                  <a:pt x="3581284" y="2970770"/>
                </a:lnTo>
                <a:lnTo>
                  <a:pt x="0" y="297077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1287449280"/>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Our Missio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5468099-3A23-5715-6781-B62E67B70C2D}"/>
              </a:ext>
            </a:extLst>
          </p:cNvPr>
          <p:cNvSpPr>
            <a:spLocks noGrp="1"/>
          </p:cNvSpPr>
          <p:nvPr>
            <p:ph type="title"/>
          </p:nvPr>
        </p:nvSpPr>
        <p:spPr>
          <a:xfrm>
            <a:off x="500131" y="668594"/>
            <a:ext cx="6578763" cy="697630"/>
          </a:xfrm>
        </p:spPr>
        <p:txBody>
          <a:bodyPr/>
          <a:lstStyle/>
          <a:p>
            <a:r>
              <a:rPr lang="en-US"/>
              <a:t>Click to edit Master title style</a:t>
            </a:r>
          </a:p>
        </p:txBody>
      </p:sp>
      <p:sp>
        <p:nvSpPr>
          <p:cNvPr id="4" name="Text Placeholder 9">
            <a:extLst>
              <a:ext uri="{FF2B5EF4-FFF2-40B4-BE49-F238E27FC236}">
                <a16:creationId xmlns:a16="http://schemas.microsoft.com/office/drawing/2014/main" id="{39294167-D311-66A0-1442-31D58F629FBD}"/>
              </a:ext>
            </a:extLst>
          </p:cNvPr>
          <p:cNvSpPr>
            <a:spLocks noGrp="1"/>
          </p:cNvSpPr>
          <p:nvPr>
            <p:ph type="body" sz="quarter" idx="12"/>
          </p:nvPr>
        </p:nvSpPr>
        <p:spPr>
          <a:xfrm>
            <a:off x="482025" y="1533376"/>
            <a:ext cx="5524138" cy="1938990"/>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6" name="Text Placeholder 5">
            <a:extLst>
              <a:ext uri="{FF2B5EF4-FFF2-40B4-BE49-F238E27FC236}">
                <a16:creationId xmlns:a16="http://schemas.microsoft.com/office/drawing/2014/main" id="{47702695-DB02-5717-84A9-920A2D5B2F5E}"/>
              </a:ext>
            </a:extLst>
          </p:cNvPr>
          <p:cNvSpPr>
            <a:spLocks noGrp="1"/>
          </p:cNvSpPr>
          <p:nvPr>
            <p:ph type="body" sz="quarter" idx="17"/>
          </p:nvPr>
        </p:nvSpPr>
        <p:spPr>
          <a:xfrm>
            <a:off x="6185838" y="1512756"/>
            <a:ext cx="5537703" cy="19596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Placeholder 4">
            <a:extLst>
              <a:ext uri="{FF2B5EF4-FFF2-40B4-BE49-F238E27FC236}">
                <a16:creationId xmlns:a16="http://schemas.microsoft.com/office/drawing/2014/main" id="{6AE4AB37-2176-A3EF-D6C1-7F915D3A8049}"/>
              </a:ext>
            </a:extLst>
          </p:cNvPr>
          <p:cNvSpPr>
            <a:spLocks noGrp="1"/>
          </p:cNvSpPr>
          <p:nvPr>
            <p:ph type="pic" sz="quarter" idx="10" hasCustomPrompt="1"/>
          </p:nvPr>
        </p:nvSpPr>
        <p:spPr>
          <a:xfrm>
            <a:off x="508611" y="3821656"/>
            <a:ext cx="11214931" cy="2328004"/>
          </a:xfrm>
          <a:custGeom>
            <a:avLst/>
            <a:gdLst>
              <a:gd name="connsiteX0" fmla="*/ 0 w 3581284"/>
              <a:gd name="connsiteY0" fmla="*/ 0 h 2970770"/>
              <a:gd name="connsiteX1" fmla="*/ 3581284 w 3581284"/>
              <a:gd name="connsiteY1" fmla="*/ 0 h 2970770"/>
              <a:gd name="connsiteX2" fmla="*/ 3581284 w 3581284"/>
              <a:gd name="connsiteY2" fmla="*/ 2970770 h 2970770"/>
              <a:gd name="connsiteX3" fmla="*/ 0 w 3581284"/>
              <a:gd name="connsiteY3" fmla="*/ 2970770 h 2970770"/>
            </a:gdLst>
            <a:ahLst/>
            <a:cxnLst>
              <a:cxn ang="0">
                <a:pos x="connsiteX0" y="connsiteY0"/>
              </a:cxn>
              <a:cxn ang="0">
                <a:pos x="connsiteX1" y="connsiteY1"/>
              </a:cxn>
              <a:cxn ang="0">
                <a:pos x="connsiteX2" y="connsiteY2"/>
              </a:cxn>
              <a:cxn ang="0">
                <a:pos x="connsiteX3" y="connsiteY3"/>
              </a:cxn>
            </a:cxnLst>
            <a:rect l="l" t="t" r="r" b="b"/>
            <a:pathLst>
              <a:path w="3581284" h="2970770">
                <a:moveTo>
                  <a:pt x="0" y="0"/>
                </a:moveTo>
                <a:lnTo>
                  <a:pt x="3581284" y="0"/>
                </a:lnTo>
                <a:lnTo>
                  <a:pt x="3581284" y="2970770"/>
                </a:lnTo>
                <a:lnTo>
                  <a:pt x="0" y="297077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2079599097"/>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Our Goals">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1937931B-7DDF-8A4F-0433-F17CBCA2F3B5}"/>
              </a:ext>
            </a:extLst>
          </p:cNvPr>
          <p:cNvSpPr>
            <a:spLocks noGrp="1"/>
          </p:cNvSpPr>
          <p:nvPr>
            <p:ph type="title"/>
          </p:nvPr>
        </p:nvSpPr>
        <p:spPr>
          <a:xfrm>
            <a:off x="500063" y="668594"/>
            <a:ext cx="6815136" cy="697630"/>
          </a:xfrm>
        </p:spPr>
        <p:txBody>
          <a:bodyPr/>
          <a:lstStyle/>
          <a:p>
            <a:r>
              <a:rPr lang="en-US"/>
              <a:t>Click to edit Master title style</a:t>
            </a:r>
          </a:p>
        </p:txBody>
      </p:sp>
      <p:sp>
        <p:nvSpPr>
          <p:cNvPr id="3" name="Text Placeholder 5">
            <a:extLst>
              <a:ext uri="{FF2B5EF4-FFF2-40B4-BE49-F238E27FC236}">
                <a16:creationId xmlns:a16="http://schemas.microsoft.com/office/drawing/2014/main" id="{B52E7133-7679-50B4-0A64-E1807CFBA316}"/>
              </a:ext>
            </a:extLst>
          </p:cNvPr>
          <p:cNvSpPr>
            <a:spLocks noGrp="1"/>
          </p:cNvSpPr>
          <p:nvPr>
            <p:ph type="body" sz="quarter" idx="17"/>
          </p:nvPr>
        </p:nvSpPr>
        <p:spPr>
          <a:xfrm>
            <a:off x="500062" y="1668026"/>
            <a:ext cx="6815137" cy="45344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16E49501-6D8C-269F-AA91-02395569FA8D}"/>
              </a:ext>
            </a:extLst>
          </p:cNvPr>
          <p:cNvSpPr>
            <a:spLocks noGrp="1"/>
          </p:cNvSpPr>
          <p:nvPr>
            <p:ph type="pic" sz="quarter" idx="10" hasCustomPrompt="1"/>
          </p:nvPr>
        </p:nvSpPr>
        <p:spPr>
          <a:xfrm>
            <a:off x="7828393" y="689752"/>
            <a:ext cx="3895147" cy="5512745"/>
          </a:xfrm>
          <a:custGeom>
            <a:avLst/>
            <a:gdLst>
              <a:gd name="connsiteX0" fmla="*/ 0 w 3429000"/>
              <a:gd name="connsiteY0" fmla="*/ 0 h 5334000"/>
              <a:gd name="connsiteX1" fmla="*/ 3429000 w 3429000"/>
              <a:gd name="connsiteY1" fmla="*/ 0 h 5334000"/>
              <a:gd name="connsiteX2" fmla="*/ 3429000 w 3429000"/>
              <a:gd name="connsiteY2" fmla="*/ 5334000 h 5334000"/>
              <a:gd name="connsiteX3" fmla="*/ 0 w 3429000"/>
              <a:gd name="connsiteY3" fmla="*/ 5334000 h 5334000"/>
            </a:gdLst>
            <a:ahLst/>
            <a:cxnLst>
              <a:cxn ang="0">
                <a:pos x="connsiteX0" y="connsiteY0"/>
              </a:cxn>
              <a:cxn ang="0">
                <a:pos x="connsiteX1" y="connsiteY1"/>
              </a:cxn>
              <a:cxn ang="0">
                <a:pos x="connsiteX2" y="connsiteY2"/>
              </a:cxn>
              <a:cxn ang="0">
                <a:pos x="connsiteX3" y="connsiteY3"/>
              </a:cxn>
            </a:cxnLst>
            <a:rect l="l" t="t" r="r" b="b"/>
            <a:pathLst>
              <a:path w="3429000" h="5334000">
                <a:moveTo>
                  <a:pt x="0" y="0"/>
                </a:moveTo>
                <a:lnTo>
                  <a:pt x="3429000" y="0"/>
                </a:lnTo>
                <a:lnTo>
                  <a:pt x="3429000" y="5334000"/>
                </a:lnTo>
                <a:lnTo>
                  <a:pt x="0" y="533400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192441997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ECA45C4-5499-47EB-A63B-DFAEF99EF45B}" type="datetimeFigureOut">
              <a:rPr lang="en-US" smtClean="0"/>
              <a:t>7/9/2026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DB8622-7A01-4F58-AF72-93634A624EDC}" type="slidenum">
              <a:rPr lang="en-US" smtClean="0"/>
              <a:t>‹#›</a:t>
            </a:fld>
            <a:endParaRPr lang="en-US"/>
          </a:p>
        </p:txBody>
      </p:sp>
    </p:spTree>
    <p:extLst>
      <p:ext uri="{BB962C8B-B14F-4D97-AF65-F5344CB8AC3E}">
        <p14:creationId xmlns:p14="http://schemas.microsoft.com/office/powerpoint/2010/main" val="340297451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Our Values">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1332A4A5-1D4D-0838-C091-51CBC3039B82}"/>
              </a:ext>
            </a:extLst>
          </p:cNvPr>
          <p:cNvSpPr>
            <a:spLocks noGrp="1"/>
          </p:cNvSpPr>
          <p:nvPr>
            <p:ph type="pic" sz="quarter" idx="10" hasCustomPrompt="1"/>
          </p:nvPr>
        </p:nvSpPr>
        <p:spPr>
          <a:xfrm>
            <a:off x="0" y="0"/>
            <a:ext cx="12192000" cy="6858000"/>
          </a:xfrm>
          <a:custGeom>
            <a:avLst/>
            <a:gdLst>
              <a:gd name="connsiteX0" fmla="*/ 0 w 3581284"/>
              <a:gd name="connsiteY0" fmla="*/ 0 h 2970770"/>
              <a:gd name="connsiteX1" fmla="*/ 3581284 w 3581284"/>
              <a:gd name="connsiteY1" fmla="*/ 0 h 2970770"/>
              <a:gd name="connsiteX2" fmla="*/ 3581284 w 3581284"/>
              <a:gd name="connsiteY2" fmla="*/ 2970770 h 2970770"/>
              <a:gd name="connsiteX3" fmla="*/ 0 w 3581284"/>
              <a:gd name="connsiteY3" fmla="*/ 2970770 h 2970770"/>
            </a:gdLst>
            <a:ahLst/>
            <a:cxnLst>
              <a:cxn ang="0">
                <a:pos x="connsiteX0" y="connsiteY0"/>
              </a:cxn>
              <a:cxn ang="0">
                <a:pos x="connsiteX1" y="connsiteY1"/>
              </a:cxn>
              <a:cxn ang="0">
                <a:pos x="connsiteX2" y="connsiteY2"/>
              </a:cxn>
              <a:cxn ang="0">
                <a:pos x="connsiteX3" y="connsiteY3"/>
              </a:cxn>
            </a:cxnLst>
            <a:rect l="l" t="t" r="r" b="b"/>
            <a:pathLst>
              <a:path w="3581284" h="2970770">
                <a:moveTo>
                  <a:pt x="0" y="0"/>
                </a:moveTo>
                <a:lnTo>
                  <a:pt x="3581284" y="0"/>
                </a:lnTo>
                <a:lnTo>
                  <a:pt x="3581284" y="2970770"/>
                </a:lnTo>
                <a:lnTo>
                  <a:pt x="0" y="297077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3" name="Title 4">
            <a:extLst>
              <a:ext uri="{FF2B5EF4-FFF2-40B4-BE49-F238E27FC236}">
                <a16:creationId xmlns:a16="http://schemas.microsoft.com/office/drawing/2014/main" id="{1C087F7D-5729-FE64-F714-661E6B1B57BB}"/>
              </a:ext>
            </a:extLst>
          </p:cNvPr>
          <p:cNvSpPr>
            <a:spLocks noGrp="1"/>
          </p:cNvSpPr>
          <p:nvPr>
            <p:ph type="title"/>
          </p:nvPr>
        </p:nvSpPr>
        <p:spPr>
          <a:xfrm>
            <a:off x="482025" y="1539425"/>
            <a:ext cx="5524138" cy="697630"/>
          </a:xfrm>
        </p:spPr>
        <p:txBody>
          <a:bodyPr/>
          <a:lstStyle/>
          <a:p>
            <a:r>
              <a:rPr lang="en-US"/>
              <a:t>Click to edit Master title style</a:t>
            </a:r>
          </a:p>
        </p:txBody>
      </p:sp>
      <p:sp>
        <p:nvSpPr>
          <p:cNvPr id="10" name="Text Placeholder 9">
            <a:extLst>
              <a:ext uri="{FF2B5EF4-FFF2-40B4-BE49-F238E27FC236}">
                <a16:creationId xmlns:a16="http://schemas.microsoft.com/office/drawing/2014/main" id="{926B596A-82E4-5294-2843-519A81DC042E}"/>
              </a:ext>
            </a:extLst>
          </p:cNvPr>
          <p:cNvSpPr>
            <a:spLocks noGrp="1"/>
          </p:cNvSpPr>
          <p:nvPr>
            <p:ph type="body" sz="quarter" idx="12"/>
          </p:nvPr>
        </p:nvSpPr>
        <p:spPr>
          <a:xfrm>
            <a:off x="482025" y="2320833"/>
            <a:ext cx="5524138" cy="1282446"/>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4" name="Text Placeholder 5">
            <a:extLst>
              <a:ext uri="{FF2B5EF4-FFF2-40B4-BE49-F238E27FC236}">
                <a16:creationId xmlns:a16="http://schemas.microsoft.com/office/drawing/2014/main" id="{2FFA798B-D5F8-FBB0-9BBF-8A2789FECF7B}"/>
              </a:ext>
            </a:extLst>
          </p:cNvPr>
          <p:cNvSpPr>
            <a:spLocks noGrp="1"/>
          </p:cNvSpPr>
          <p:nvPr>
            <p:ph type="body" sz="quarter" idx="17"/>
          </p:nvPr>
        </p:nvSpPr>
        <p:spPr>
          <a:xfrm>
            <a:off x="482026" y="3687057"/>
            <a:ext cx="5524137" cy="25154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51246068"/>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Our Team 1">
    <p:spTree>
      <p:nvGrpSpPr>
        <p:cNvPr id="1" name=""/>
        <p:cNvGrpSpPr/>
        <p:nvPr/>
      </p:nvGrpSpPr>
      <p:grpSpPr>
        <a:xfrm>
          <a:off x="0" y="0"/>
          <a:ext cx="0" cy="0"/>
          <a:chOff x="0" y="0"/>
          <a:chExt cx="0" cy="0"/>
        </a:xfrm>
      </p:grpSpPr>
      <p:sp>
        <p:nvSpPr>
          <p:cNvPr id="12" name="Title 4">
            <a:extLst>
              <a:ext uri="{FF2B5EF4-FFF2-40B4-BE49-F238E27FC236}">
                <a16:creationId xmlns:a16="http://schemas.microsoft.com/office/drawing/2014/main" id="{5D19738B-0156-1D36-D207-47D3D832A2AF}"/>
              </a:ext>
            </a:extLst>
          </p:cNvPr>
          <p:cNvSpPr>
            <a:spLocks noGrp="1"/>
          </p:cNvSpPr>
          <p:nvPr>
            <p:ph type="title"/>
          </p:nvPr>
        </p:nvSpPr>
        <p:spPr>
          <a:xfrm>
            <a:off x="482025" y="535103"/>
            <a:ext cx="5524138" cy="697630"/>
          </a:xfrm>
        </p:spPr>
        <p:txBody>
          <a:bodyPr/>
          <a:lstStyle/>
          <a:p>
            <a:r>
              <a:rPr lang="en-US"/>
              <a:t>Click to edit Master title style</a:t>
            </a:r>
          </a:p>
        </p:txBody>
      </p:sp>
      <p:sp>
        <p:nvSpPr>
          <p:cNvPr id="10" name="Text Placeholder 9">
            <a:extLst>
              <a:ext uri="{FF2B5EF4-FFF2-40B4-BE49-F238E27FC236}">
                <a16:creationId xmlns:a16="http://schemas.microsoft.com/office/drawing/2014/main" id="{CB2EA406-BA5E-A392-8BC1-633360943E7D}"/>
              </a:ext>
            </a:extLst>
          </p:cNvPr>
          <p:cNvSpPr>
            <a:spLocks noGrp="1"/>
          </p:cNvSpPr>
          <p:nvPr>
            <p:ph type="body" sz="quarter" idx="15"/>
          </p:nvPr>
        </p:nvSpPr>
        <p:spPr>
          <a:xfrm>
            <a:off x="482025" y="1367007"/>
            <a:ext cx="5524138" cy="1282446"/>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5" name="Rectangle 4">
            <a:extLst>
              <a:ext uri="{FF2B5EF4-FFF2-40B4-BE49-F238E27FC236}">
                <a16:creationId xmlns:a16="http://schemas.microsoft.com/office/drawing/2014/main" id="{0FD89A1F-ED08-7361-77C5-6EBC01554681}"/>
              </a:ext>
              <a:ext uri="{C183D7F6-B498-43B3-948B-1728B52AA6E4}">
                <adec:decorative xmlns:adec="http://schemas.microsoft.com/office/drawing/2017/decorative" val="1"/>
              </a:ext>
            </a:extLst>
          </p:cNvPr>
          <p:cNvSpPr/>
          <p:nvPr userDrawn="1"/>
        </p:nvSpPr>
        <p:spPr>
          <a:xfrm>
            <a:off x="589875" y="3047999"/>
            <a:ext cx="2438400" cy="2873829"/>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DA6EC14-BEBE-56BA-3C71-331CC7819566}"/>
              </a:ext>
              <a:ext uri="{C183D7F6-B498-43B3-948B-1728B52AA6E4}">
                <adec:decorative xmlns:adec="http://schemas.microsoft.com/office/drawing/2017/decorative" val="1"/>
              </a:ext>
            </a:extLst>
          </p:cNvPr>
          <p:cNvSpPr/>
          <p:nvPr userDrawn="1"/>
        </p:nvSpPr>
        <p:spPr>
          <a:xfrm>
            <a:off x="3135101" y="3047999"/>
            <a:ext cx="2438400" cy="2873829"/>
          </a:xfrm>
          <a:prstGeom prst="rect">
            <a:avLst/>
          </a:prstGeom>
          <a:solidFill>
            <a:srgbClr val="2CB3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53F8C1A-9196-D7B3-C1CA-9EC87D107511}"/>
              </a:ext>
              <a:ext uri="{C183D7F6-B498-43B3-948B-1728B52AA6E4}">
                <adec:decorative xmlns:adec="http://schemas.microsoft.com/office/drawing/2017/decorative" val="1"/>
              </a:ext>
            </a:extLst>
          </p:cNvPr>
          <p:cNvSpPr/>
          <p:nvPr userDrawn="1"/>
        </p:nvSpPr>
        <p:spPr>
          <a:xfrm>
            <a:off x="5680327" y="3047999"/>
            <a:ext cx="2438400" cy="2873829"/>
          </a:xfrm>
          <a:prstGeom prst="rect">
            <a:avLst/>
          </a:prstGeom>
          <a:solidFill>
            <a:srgbClr val="3941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2101564F-3681-E97E-62DF-5762EC35DE73}"/>
              </a:ext>
            </a:extLst>
          </p:cNvPr>
          <p:cNvSpPr>
            <a:spLocks noGrp="1"/>
          </p:cNvSpPr>
          <p:nvPr>
            <p:ph type="pic" sz="quarter" idx="12" hasCustomPrompt="1"/>
          </p:nvPr>
        </p:nvSpPr>
        <p:spPr>
          <a:xfrm>
            <a:off x="6304375" y="3433541"/>
            <a:ext cx="1193798" cy="1051372"/>
          </a:xfrm>
          <a:custGeom>
            <a:avLst/>
            <a:gdLst>
              <a:gd name="connsiteX0" fmla="*/ 0 w 1193798"/>
              <a:gd name="connsiteY0" fmla="*/ 0 h 1051372"/>
              <a:gd name="connsiteX1" fmla="*/ 1193798 w 1193798"/>
              <a:gd name="connsiteY1" fmla="*/ 0 h 1051372"/>
              <a:gd name="connsiteX2" fmla="*/ 1193798 w 1193798"/>
              <a:gd name="connsiteY2" fmla="*/ 1051372 h 1051372"/>
              <a:gd name="connsiteX3" fmla="*/ 0 w 1193798"/>
              <a:gd name="connsiteY3" fmla="*/ 1051372 h 1051372"/>
            </a:gdLst>
            <a:ahLst/>
            <a:cxnLst>
              <a:cxn ang="0">
                <a:pos x="connsiteX0" y="connsiteY0"/>
              </a:cxn>
              <a:cxn ang="0">
                <a:pos x="connsiteX1" y="connsiteY1"/>
              </a:cxn>
              <a:cxn ang="0">
                <a:pos x="connsiteX2" y="connsiteY2"/>
              </a:cxn>
              <a:cxn ang="0">
                <a:pos x="connsiteX3" y="connsiteY3"/>
              </a:cxn>
            </a:cxnLst>
            <a:rect l="l" t="t" r="r" b="b"/>
            <a:pathLst>
              <a:path w="1193798" h="1051372">
                <a:moveTo>
                  <a:pt x="0" y="0"/>
                </a:moveTo>
                <a:lnTo>
                  <a:pt x="1193798" y="0"/>
                </a:lnTo>
                <a:lnTo>
                  <a:pt x="1193798" y="1051372"/>
                </a:lnTo>
                <a:lnTo>
                  <a:pt x="0" y="1051372"/>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Picture Placeholder 8">
            <a:extLst>
              <a:ext uri="{FF2B5EF4-FFF2-40B4-BE49-F238E27FC236}">
                <a16:creationId xmlns:a16="http://schemas.microsoft.com/office/drawing/2014/main" id="{DFA8565E-8310-EFE5-5CA8-407BD2F8CAB4}"/>
              </a:ext>
            </a:extLst>
          </p:cNvPr>
          <p:cNvSpPr>
            <a:spLocks noGrp="1"/>
          </p:cNvSpPr>
          <p:nvPr>
            <p:ph type="pic" sz="quarter" idx="11" hasCustomPrompt="1"/>
          </p:nvPr>
        </p:nvSpPr>
        <p:spPr>
          <a:xfrm>
            <a:off x="3740807" y="3433541"/>
            <a:ext cx="1193798" cy="1051372"/>
          </a:xfrm>
          <a:custGeom>
            <a:avLst/>
            <a:gdLst>
              <a:gd name="connsiteX0" fmla="*/ 0 w 1193798"/>
              <a:gd name="connsiteY0" fmla="*/ 0 h 1051372"/>
              <a:gd name="connsiteX1" fmla="*/ 1193798 w 1193798"/>
              <a:gd name="connsiteY1" fmla="*/ 0 h 1051372"/>
              <a:gd name="connsiteX2" fmla="*/ 1193798 w 1193798"/>
              <a:gd name="connsiteY2" fmla="*/ 1051372 h 1051372"/>
              <a:gd name="connsiteX3" fmla="*/ 0 w 1193798"/>
              <a:gd name="connsiteY3" fmla="*/ 1051372 h 1051372"/>
            </a:gdLst>
            <a:ahLst/>
            <a:cxnLst>
              <a:cxn ang="0">
                <a:pos x="connsiteX0" y="connsiteY0"/>
              </a:cxn>
              <a:cxn ang="0">
                <a:pos x="connsiteX1" y="connsiteY1"/>
              </a:cxn>
              <a:cxn ang="0">
                <a:pos x="connsiteX2" y="connsiteY2"/>
              </a:cxn>
              <a:cxn ang="0">
                <a:pos x="connsiteX3" y="connsiteY3"/>
              </a:cxn>
            </a:cxnLst>
            <a:rect l="l" t="t" r="r" b="b"/>
            <a:pathLst>
              <a:path w="1193798" h="1051372">
                <a:moveTo>
                  <a:pt x="0" y="0"/>
                </a:moveTo>
                <a:lnTo>
                  <a:pt x="1193798" y="0"/>
                </a:lnTo>
                <a:lnTo>
                  <a:pt x="1193798" y="1051372"/>
                </a:lnTo>
                <a:lnTo>
                  <a:pt x="0" y="1051372"/>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7" name="Picture Placeholder 6">
            <a:extLst>
              <a:ext uri="{FF2B5EF4-FFF2-40B4-BE49-F238E27FC236}">
                <a16:creationId xmlns:a16="http://schemas.microsoft.com/office/drawing/2014/main" id="{67BC76DA-D289-CB52-F996-F3968CBBF6B1}"/>
              </a:ext>
            </a:extLst>
          </p:cNvPr>
          <p:cNvSpPr>
            <a:spLocks noGrp="1"/>
          </p:cNvSpPr>
          <p:nvPr>
            <p:ph type="pic" sz="quarter" idx="10" hasCustomPrompt="1"/>
          </p:nvPr>
        </p:nvSpPr>
        <p:spPr>
          <a:xfrm>
            <a:off x="1187178" y="3433541"/>
            <a:ext cx="1193798" cy="1051372"/>
          </a:xfrm>
          <a:custGeom>
            <a:avLst/>
            <a:gdLst>
              <a:gd name="connsiteX0" fmla="*/ 0 w 1193798"/>
              <a:gd name="connsiteY0" fmla="*/ 0 h 1051372"/>
              <a:gd name="connsiteX1" fmla="*/ 1193798 w 1193798"/>
              <a:gd name="connsiteY1" fmla="*/ 0 h 1051372"/>
              <a:gd name="connsiteX2" fmla="*/ 1193798 w 1193798"/>
              <a:gd name="connsiteY2" fmla="*/ 1051372 h 1051372"/>
              <a:gd name="connsiteX3" fmla="*/ 0 w 1193798"/>
              <a:gd name="connsiteY3" fmla="*/ 1051372 h 1051372"/>
            </a:gdLst>
            <a:ahLst/>
            <a:cxnLst>
              <a:cxn ang="0">
                <a:pos x="connsiteX0" y="connsiteY0"/>
              </a:cxn>
              <a:cxn ang="0">
                <a:pos x="connsiteX1" y="connsiteY1"/>
              </a:cxn>
              <a:cxn ang="0">
                <a:pos x="connsiteX2" y="connsiteY2"/>
              </a:cxn>
              <a:cxn ang="0">
                <a:pos x="connsiteX3" y="connsiteY3"/>
              </a:cxn>
            </a:cxnLst>
            <a:rect l="l" t="t" r="r" b="b"/>
            <a:pathLst>
              <a:path w="1193798" h="1051372">
                <a:moveTo>
                  <a:pt x="0" y="0"/>
                </a:moveTo>
                <a:lnTo>
                  <a:pt x="1193798" y="0"/>
                </a:lnTo>
                <a:lnTo>
                  <a:pt x="1193798" y="1051372"/>
                </a:lnTo>
                <a:lnTo>
                  <a:pt x="0" y="1051372"/>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3" name="Picture Placeholder 12">
            <a:extLst>
              <a:ext uri="{FF2B5EF4-FFF2-40B4-BE49-F238E27FC236}">
                <a16:creationId xmlns:a16="http://schemas.microsoft.com/office/drawing/2014/main" id="{821F5FDC-597D-E56B-D88C-F1CEF4294DE3}"/>
              </a:ext>
            </a:extLst>
          </p:cNvPr>
          <p:cNvSpPr>
            <a:spLocks noGrp="1"/>
          </p:cNvSpPr>
          <p:nvPr>
            <p:ph type="pic" sz="quarter" idx="13" hasCustomPrompt="1"/>
          </p:nvPr>
        </p:nvSpPr>
        <p:spPr>
          <a:xfrm>
            <a:off x="8866881" y="1756688"/>
            <a:ext cx="2563119" cy="3181537"/>
          </a:xfrm>
          <a:custGeom>
            <a:avLst/>
            <a:gdLst>
              <a:gd name="connsiteX0" fmla="*/ 0 w 2563119"/>
              <a:gd name="connsiteY0" fmla="*/ 0 h 3181537"/>
              <a:gd name="connsiteX1" fmla="*/ 2563119 w 2563119"/>
              <a:gd name="connsiteY1" fmla="*/ 0 h 3181537"/>
              <a:gd name="connsiteX2" fmla="*/ 2563119 w 2563119"/>
              <a:gd name="connsiteY2" fmla="*/ 3181537 h 3181537"/>
              <a:gd name="connsiteX3" fmla="*/ 0 w 2563119"/>
              <a:gd name="connsiteY3" fmla="*/ 3181537 h 3181537"/>
            </a:gdLst>
            <a:ahLst/>
            <a:cxnLst>
              <a:cxn ang="0">
                <a:pos x="connsiteX0" y="connsiteY0"/>
              </a:cxn>
              <a:cxn ang="0">
                <a:pos x="connsiteX1" y="connsiteY1"/>
              </a:cxn>
              <a:cxn ang="0">
                <a:pos x="connsiteX2" y="connsiteY2"/>
              </a:cxn>
              <a:cxn ang="0">
                <a:pos x="connsiteX3" y="connsiteY3"/>
              </a:cxn>
            </a:cxnLst>
            <a:rect l="l" t="t" r="r" b="b"/>
            <a:pathLst>
              <a:path w="2563119" h="3181537">
                <a:moveTo>
                  <a:pt x="0" y="0"/>
                </a:moveTo>
                <a:lnTo>
                  <a:pt x="2563119" y="0"/>
                </a:lnTo>
                <a:lnTo>
                  <a:pt x="2563119" y="3181537"/>
                </a:lnTo>
                <a:lnTo>
                  <a:pt x="0" y="3181537"/>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2080505268"/>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am Goals">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9EA7915-5F4F-BCEC-7BF3-345A1DBF2E0B}"/>
              </a:ext>
            </a:extLst>
          </p:cNvPr>
          <p:cNvSpPr>
            <a:spLocks noGrp="1"/>
          </p:cNvSpPr>
          <p:nvPr>
            <p:ph type="pic" sz="quarter" idx="12" hasCustomPrompt="1"/>
          </p:nvPr>
        </p:nvSpPr>
        <p:spPr>
          <a:xfrm>
            <a:off x="1587524" y="2693119"/>
            <a:ext cx="1551148" cy="1551148"/>
          </a:xfrm>
          <a:custGeom>
            <a:avLst/>
            <a:gdLst>
              <a:gd name="connsiteX0" fmla="*/ 611069 w 1222138"/>
              <a:gd name="connsiteY0" fmla="*/ 0 h 1222138"/>
              <a:gd name="connsiteX1" fmla="*/ 1222138 w 1222138"/>
              <a:gd name="connsiteY1" fmla="*/ 611069 h 1222138"/>
              <a:gd name="connsiteX2" fmla="*/ 611069 w 1222138"/>
              <a:gd name="connsiteY2" fmla="*/ 1222138 h 1222138"/>
              <a:gd name="connsiteX3" fmla="*/ 0 w 1222138"/>
              <a:gd name="connsiteY3" fmla="*/ 611069 h 1222138"/>
              <a:gd name="connsiteX4" fmla="*/ 611069 w 1222138"/>
              <a:gd name="connsiteY4" fmla="*/ 0 h 1222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2138" h="1222138">
                <a:moveTo>
                  <a:pt x="611069" y="0"/>
                </a:moveTo>
                <a:cubicBezTo>
                  <a:pt x="948553" y="0"/>
                  <a:pt x="1222138" y="273585"/>
                  <a:pt x="1222138" y="611069"/>
                </a:cubicBezTo>
                <a:cubicBezTo>
                  <a:pt x="1222138" y="948553"/>
                  <a:pt x="948553" y="1222138"/>
                  <a:pt x="611069" y="1222138"/>
                </a:cubicBezTo>
                <a:cubicBezTo>
                  <a:pt x="273585" y="1222138"/>
                  <a:pt x="0" y="948553"/>
                  <a:pt x="0" y="611069"/>
                </a:cubicBezTo>
                <a:cubicBezTo>
                  <a:pt x="0" y="273585"/>
                  <a:pt x="273585" y="0"/>
                  <a:pt x="611069"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8" name="Picture Placeholder 7">
            <a:extLst>
              <a:ext uri="{FF2B5EF4-FFF2-40B4-BE49-F238E27FC236}">
                <a16:creationId xmlns:a16="http://schemas.microsoft.com/office/drawing/2014/main" id="{B5B46675-CBA0-E4F9-A75A-9EC22036BDD6}"/>
              </a:ext>
            </a:extLst>
          </p:cNvPr>
          <p:cNvSpPr>
            <a:spLocks noGrp="1"/>
          </p:cNvSpPr>
          <p:nvPr>
            <p:ph type="pic" sz="quarter" idx="10" hasCustomPrompt="1"/>
          </p:nvPr>
        </p:nvSpPr>
        <p:spPr>
          <a:xfrm>
            <a:off x="4714282" y="923154"/>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0" name="Picture Placeholder 9">
            <a:extLst>
              <a:ext uri="{FF2B5EF4-FFF2-40B4-BE49-F238E27FC236}">
                <a16:creationId xmlns:a16="http://schemas.microsoft.com/office/drawing/2014/main" id="{4ECEE3E3-4D16-F4BB-C2AD-87658A479B33}"/>
              </a:ext>
            </a:extLst>
          </p:cNvPr>
          <p:cNvSpPr>
            <a:spLocks noGrp="1"/>
          </p:cNvSpPr>
          <p:nvPr>
            <p:ph type="pic" sz="quarter" idx="11" hasCustomPrompt="1"/>
          </p:nvPr>
        </p:nvSpPr>
        <p:spPr>
          <a:xfrm>
            <a:off x="5311658" y="2287138"/>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4" name="Picture Placeholder 13">
            <a:extLst>
              <a:ext uri="{FF2B5EF4-FFF2-40B4-BE49-F238E27FC236}">
                <a16:creationId xmlns:a16="http://schemas.microsoft.com/office/drawing/2014/main" id="{9D4C8E33-3832-3583-E41D-004D7213D3A8}"/>
              </a:ext>
            </a:extLst>
          </p:cNvPr>
          <p:cNvSpPr>
            <a:spLocks noGrp="1"/>
          </p:cNvSpPr>
          <p:nvPr>
            <p:ph type="pic" sz="quarter" idx="13" hasCustomPrompt="1"/>
          </p:nvPr>
        </p:nvSpPr>
        <p:spPr>
          <a:xfrm>
            <a:off x="5311658" y="3712408"/>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6" name="Picture Placeholder 15">
            <a:extLst>
              <a:ext uri="{FF2B5EF4-FFF2-40B4-BE49-F238E27FC236}">
                <a16:creationId xmlns:a16="http://schemas.microsoft.com/office/drawing/2014/main" id="{CDEA4ED6-AB47-E414-0880-F3C4BF04A307}"/>
              </a:ext>
            </a:extLst>
          </p:cNvPr>
          <p:cNvSpPr>
            <a:spLocks noGrp="1"/>
          </p:cNvSpPr>
          <p:nvPr>
            <p:ph type="pic" sz="quarter" idx="14" hasCustomPrompt="1"/>
          </p:nvPr>
        </p:nvSpPr>
        <p:spPr>
          <a:xfrm>
            <a:off x="4684135" y="5031366"/>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340885653"/>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Our Project">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53E73C4E-63B6-4070-1404-3A5846E44BAE}"/>
              </a:ext>
            </a:extLst>
          </p:cNvPr>
          <p:cNvSpPr>
            <a:spLocks noGrp="1"/>
          </p:cNvSpPr>
          <p:nvPr>
            <p:ph type="title"/>
          </p:nvPr>
        </p:nvSpPr>
        <p:spPr>
          <a:xfrm>
            <a:off x="474127" y="624611"/>
            <a:ext cx="5524138" cy="697630"/>
          </a:xfrm>
        </p:spPr>
        <p:txBody>
          <a:bodyPr/>
          <a:lstStyle/>
          <a:p>
            <a:r>
              <a:rPr lang="en-US"/>
              <a:t>Click to edit Master title style</a:t>
            </a:r>
          </a:p>
        </p:txBody>
      </p:sp>
      <p:sp>
        <p:nvSpPr>
          <p:cNvPr id="7" name="Text Placeholder 9">
            <a:extLst>
              <a:ext uri="{FF2B5EF4-FFF2-40B4-BE49-F238E27FC236}">
                <a16:creationId xmlns:a16="http://schemas.microsoft.com/office/drawing/2014/main" id="{625CCB44-6C14-0353-BCF5-B82C1A563275}"/>
              </a:ext>
            </a:extLst>
          </p:cNvPr>
          <p:cNvSpPr>
            <a:spLocks noGrp="1"/>
          </p:cNvSpPr>
          <p:nvPr>
            <p:ph type="body" sz="quarter" idx="16"/>
          </p:nvPr>
        </p:nvSpPr>
        <p:spPr>
          <a:xfrm>
            <a:off x="482024" y="1530139"/>
            <a:ext cx="6689337" cy="722955"/>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4" name="Picture Placeholder 3">
            <a:extLst>
              <a:ext uri="{FF2B5EF4-FFF2-40B4-BE49-F238E27FC236}">
                <a16:creationId xmlns:a16="http://schemas.microsoft.com/office/drawing/2014/main" id="{7F63E530-3C42-E05C-5075-C07E139E5D76}"/>
              </a:ext>
            </a:extLst>
          </p:cNvPr>
          <p:cNvSpPr>
            <a:spLocks noGrp="1"/>
          </p:cNvSpPr>
          <p:nvPr>
            <p:ph type="pic" sz="quarter" idx="13" hasCustomPrompt="1"/>
          </p:nvPr>
        </p:nvSpPr>
        <p:spPr>
          <a:xfrm>
            <a:off x="566530" y="2460992"/>
            <a:ext cx="10863470" cy="2441257"/>
          </a:xfrm>
          <a:custGeom>
            <a:avLst/>
            <a:gdLst>
              <a:gd name="connsiteX0" fmla="*/ 0 w 10706100"/>
              <a:gd name="connsiteY0" fmla="*/ 0 h 2441257"/>
              <a:gd name="connsiteX1" fmla="*/ 10706100 w 10706100"/>
              <a:gd name="connsiteY1" fmla="*/ 0 h 2441257"/>
              <a:gd name="connsiteX2" fmla="*/ 10706100 w 10706100"/>
              <a:gd name="connsiteY2" fmla="*/ 2441257 h 2441257"/>
              <a:gd name="connsiteX3" fmla="*/ 0 w 10706100"/>
              <a:gd name="connsiteY3" fmla="*/ 2441257 h 2441257"/>
            </a:gdLst>
            <a:ahLst/>
            <a:cxnLst>
              <a:cxn ang="0">
                <a:pos x="connsiteX0" y="connsiteY0"/>
              </a:cxn>
              <a:cxn ang="0">
                <a:pos x="connsiteX1" y="connsiteY1"/>
              </a:cxn>
              <a:cxn ang="0">
                <a:pos x="connsiteX2" y="connsiteY2"/>
              </a:cxn>
              <a:cxn ang="0">
                <a:pos x="connsiteX3" y="connsiteY3"/>
              </a:cxn>
            </a:cxnLst>
            <a:rect l="l" t="t" r="r" b="b"/>
            <a:pathLst>
              <a:path w="10706100" h="2441257">
                <a:moveTo>
                  <a:pt x="0" y="0"/>
                </a:moveTo>
                <a:lnTo>
                  <a:pt x="10706100" y="0"/>
                </a:lnTo>
                <a:lnTo>
                  <a:pt x="10706100" y="2441257"/>
                </a:lnTo>
                <a:lnTo>
                  <a:pt x="0" y="2441257"/>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516914634"/>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teps to Comple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65FBD-ADF6-E721-2892-C67112CC03E9}"/>
              </a:ext>
            </a:extLst>
          </p:cNvPr>
          <p:cNvSpPr>
            <a:spLocks noGrp="1"/>
          </p:cNvSpPr>
          <p:nvPr>
            <p:ph type="title"/>
          </p:nvPr>
        </p:nvSpPr>
        <p:spPr>
          <a:xfrm>
            <a:off x="1948873" y="365125"/>
            <a:ext cx="8294254" cy="1011499"/>
          </a:xfrm>
        </p:spPr>
        <p:txBody>
          <a:bodyPr/>
          <a:lstStyle>
            <a:lvl1pPr algn="ctr">
              <a:defRPr/>
            </a:lvl1pPr>
          </a:lstStyle>
          <a:p>
            <a:r>
              <a:rPr lang="en-US"/>
              <a:t>Click to edit Master title style</a:t>
            </a:r>
          </a:p>
        </p:txBody>
      </p:sp>
      <p:sp>
        <p:nvSpPr>
          <p:cNvPr id="30" name="Text Placeholder 9">
            <a:extLst>
              <a:ext uri="{FF2B5EF4-FFF2-40B4-BE49-F238E27FC236}">
                <a16:creationId xmlns:a16="http://schemas.microsoft.com/office/drawing/2014/main" id="{0CDEE555-FFDF-6A5F-D7A9-CE91DC48CE66}"/>
              </a:ext>
            </a:extLst>
          </p:cNvPr>
          <p:cNvSpPr>
            <a:spLocks noGrp="1"/>
          </p:cNvSpPr>
          <p:nvPr>
            <p:ph type="body" sz="quarter" idx="13"/>
          </p:nvPr>
        </p:nvSpPr>
        <p:spPr>
          <a:xfrm>
            <a:off x="1948873" y="1536545"/>
            <a:ext cx="8294254" cy="467643"/>
          </a:xfrm>
          <a:prstGeom prst="rect">
            <a:avLst/>
          </a:prstGeom>
        </p:spPr>
        <p:txBody>
          <a:bodyPr numCol="1" spcCol="548640">
            <a:normAutofit/>
          </a:bodyPr>
          <a:lstStyle>
            <a:lvl1pPr marL="0" indent="0" algn="ctr">
              <a:buFontTx/>
              <a:buNone/>
              <a:defRPr sz="1600" b="0">
                <a:solidFill>
                  <a:srgbClr val="165A26"/>
                </a:solidFill>
              </a:defRPr>
            </a:lvl1pPr>
            <a:lvl2pPr marL="457200" indent="0">
              <a:buNone/>
              <a:defRPr/>
            </a:lvl2pPr>
          </a:lstStyle>
          <a:p>
            <a:pPr lvl="0"/>
            <a:r>
              <a:rPr lang="en-US"/>
              <a:t>Click to edit Master text styles</a:t>
            </a:r>
          </a:p>
        </p:txBody>
      </p:sp>
      <p:sp>
        <p:nvSpPr>
          <p:cNvPr id="5" name="Oval 4">
            <a:extLst>
              <a:ext uri="{FF2B5EF4-FFF2-40B4-BE49-F238E27FC236}">
                <a16:creationId xmlns:a16="http://schemas.microsoft.com/office/drawing/2014/main" id="{B0BD86B7-4066-96C1-37DF-A084FE19F580}"/>
              </a:ext>
              <a:ext uri="{C183D7F6-B498-43B3-948B-1728B52AA6E4}">
                <adec:decorative xmlns:adec="http://schemas.microsoft.com/office/drawing/2017/decorative" val="1"/>
              </a:ext>
            </a:extLst>
          </p:cNvPr>
          <p:cNvSpPr/>
          <p:nvPr userDrawn="1"/>
        </p:nvSpPr>
        <p:spPr>
          <a:xfrm>
            <a:off x="2503210" y="2562225"/>
            <a:ext cx="1600200" cy="1600200"/>
          </a:xfrm>
          <a:prstGeom prst="ellipse">
            <a:avLst/>
          </a:prstGeom>
          <a:solidFill>
            <a:srgbClr val="FBB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9F719660-18CF-8D65-A82D-5283DCDD5F25}"/>
              </a:ext>
              <a:ext uri="{C183D7F6-B498-43B3-948B-1728B52AA6E4}">
                <adec:decorative xmlns:adec="http://schemas.microsoft.com/office/drawing/2017/decorative" val="1"/>
              </a:ext>
            </a:extLst>
          </p:cNvPr>
          <p:cNvSpPr/>
          <p:nvPr userDrawn="1"/>
        </p:nvSpPr>
        <p:spPr>
          <a:xfrm>
            <a:off x="2904992" y="3858116"/>
            <a:ext cx="796636" cy="796636"/>
          </a:xfrm>
          <a:prstGeom prst="ellipse">
            <a:avLst/>
          </a:prstGeom>
          <a:solidFill>
            <a:schemeClr val="bg1"/>
          </a:solidFill>
          <a:ln>
            <a:noFill/>
          </a:ln>
          <a:effectLst>
            <a:outerShdw blurRad="63500" dist="38100" dir="5400000" algn="t"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4C7D13F-687A-1577-937B-6967847CE735}"/>
              </a:ext>
              <a:ext uri="{C183D7F6-B498-43B3-948B-1728B52AA6E4}">
                <adec:decorative xmlns:adec="http://schemas.microsoft.com/office/drawing/2017/decorative" val="1"/>
              </a:ext>
            </a:extLst>
          </p:cNvPr>
          <p:cNvSpPr/>
          <p:nvPr userDrawn="1"/>
        </p:nvSpPr>
        <p:spPr>
          <a:xfrm>
            <a:off x="5290420" y="2562225"/>
            <a:ext cx="1600200" cy="1600200"/>
          </a:xfrm>
          <a:prstGeom prst="ellipse">
            <a:avLst/>
          </a:prstGeom>
          <a:solidFill>
            <a:srgbClr val="2CB3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150A0520-BE71-B1A4-8927-CA507EA06202}"/>
              </a:ext>
              <a:ext uri="{C183D7F6-B498-43B3-948B-1728B52AA6E4}">
                <adec:decorative xmlns:adec="http://schemas.microsoft.com/office/drawing/2017/decorative" val="1"/>
              </a:ext>
            </a:extLst>
          </p:cNvPr>
          <p:cNvSpPr/>
          <p:nvPr userDrawn="1"/>
        </p:nvSpPr>
        <p:spPr>
          <a:xfrm>
            <a:off x="5692202" y="3858116"/>
            <a:ext cx="796636" cy="796636"/>
          </a:xfrm>
          <a:prstGeom prst="ellipse">
            <a:avLst/>
          </a:prstGeom>
          <a:solidFill>
            <a:schemeClr val="bg1"/>
          </a:solidFill>
          <a:ln>
            <a:noFill/>
          </a:ln>
          <a:effectLst>
            <a:outerShdw blurRad="63500" dist="38100" dir="5400000" algn="t"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A467B9B-10D5-A909-9658-95AD2A72DCC9}"/>
              </a:ext>
              <a:ext uri="{C183D7F6-B498-43B3-948B-1728B52AA6E4}">
                <adec:decorative xmlns:adec="http://schemas.microsoft.com/office/drawing/2017/decorative" val="1"/>
              </a:ext>
            </a:extLst>
          </p:cNvPr>
          <p:cNvSpPr/>
          <p:nvPr userDrawn="1"/>
        </p:nvSpPr>
        <p:spPr>
          <a:xfrm>
            <a:off x="8077630" y="2562225"/>
            <a:ext cx="1600200" cy="1600200"/>
          </a:xfrm>
          <a:prstGeom prst="ellipse">
            <a:avLst/>
          </a:prstGeom>
          <a:solidFill>
            <a:srgbClr val="2E36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1C2A5CB-BCE1-D65E-6FC2-58C1E081D4CE}"/>
              </a:ext>
              <a:ext uri="{C183D7F6-B498-43B3-948B-1728B52AA6E4}">
                <adec:decorative xmlns:adec="http://schemas.microsoft.com/office/drawing/2017/decorative" val="1"/>
              </a:ext>
            </a:extLst>
          </p:cNvPr>
          <p:cNvSpPr/>
          <p:nvPr userDrawn="1"/>
        </p:nvSpPr>
        <p:spPr>
          <a:xfrm>
            <a:off x="8479412" y="3858116"/>
            <a:ext cx="796636" cy="796636"/>
          </a:xfrm>
          <a:prstGeom prst="ellipse">
            <a:avLst/>
          </a:prstGeom>
          <a:solidFill>
            <a:schemeClr val="bg1"/>
          </a:solidFill>
          <a:ln>
            <a:noFill/>
          </a:ln>
          <a:effectLst>
            <a:outerShdw blurRad="63500" dist="38100" dir="5400000" algn="t"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5">
            <a:extLst>
              <a:ext uri="{FF2B5EF4-FFF2-40B4-BE49-F238E27FC236}">
                <a16:creationId xmlns:a16="http://schemas.microsoft.com/office/drawing/2014/main" id="{9FB2F49A-849C-9071-35EB-23F101648A2F}"/>
              </a:ext>
              <a:ext uri="{C183D7F6-B498-43B3-948B-1728B52AA6E4}">
                <adec:decorative xmlns:adec="http://schemas.microsoft.com/office/drawing/2017/decorative" val="1"/>
              </a:ext>
            </a:extLst>
          </p:cNvPr>
          <p:cNvSpPr>
            <a:spLocks noEditPoints="1"/>
          </p:cNvSpPr>
          <p:nvPr userDrawn="1"/>
        </p:nvSpPr>
        <p:spPr bwMode="auto">
          <a:xfrm rot="5400000">
            <a:off x="4527052" y="3259931"/>
            <a:ext cx="339725" cy="338138"/>
          </a:xfrm>
          <a:custGeom>
            <a:avLst/>
            <a:gdLst>
              <a:gd name="T0" fmla="*/ 677 w 1639"/>
              <a:gd name="T1" fmla="*/ 13 h 1639"/>
              <a:gd name="T2" fmla="*/ 77 w 1639"/>
              <a:gd name="T3" fmla="*/ 473 h 1639"/>
              <a:gd name="T4" fmla="*/ 3 w 1639"/>
              <a:gd name="T5" fmla="*/ 759 h 1639"/>
              <a:gd name="T6" fmla="*/ 0 w 1639"/>
              <a:gd name="T7" fmla="*/ 771 h 1639"/>
              <a:gd name="T8" fmla="*/ 0 w 1639"/>
              <a:gd name="T9" fmla="*/ 867 h 1639"/>
              <a:gd name="T10" fmla="*/ 13 w 1639"/>
              <a:gd name="T11" fmla="*/ 962 h 1639"/>
              <a:gd name="T12" fmla="*/ 435 w 1639"/>
              <a:gd name="T13" fmla="*/ 1543 h 1639"/>
              <a:gd name="T14" fmla="*/ 758 w 1639"/>
              <a:gd name="T15" fmla="*/ 1636 h 1639"/>
              <a:gd name="T16" fmla="*/ 771 w 1639"/>
              <a:gd name="T17" fmla="*/ 1639 h 1639"/>
              <a:gd name="T18" fmla="*/ 867 w 1639"/>
              <a:gd name="T19" fmla="*/ 1639 h 1639"/>
              <a:gd name="T20" fmla="*/ 962 w 1639"/>
              <a:gd name="T21" fmla="*/ 1626 h 1639"/>
              <a:gd name="T22" fmla="*/ 1561 w 1639"/>
              <a:gd name="T23" fmla="*/ 1167 h 1639"/>
              <a:gd name="T24" fmla="*/ 1636 w 1639"/>
              <a:gd name="T25" fmla="*/ 880 h 1639"/>
              <a:gd name="T26" fmla="*/ 1639 w 1639"/>
              <a:gd name="T27" fmla="*/ 867 h 1639"/>
              <a:gd name="T28" fmla="*/ 1639 w 1639"/>
              <a:gd name="T29" fmla="*/ 771 h 1639"/>
              <a:gd name="T30" fmla="*/ 1626 w 1639"/>
              <a:gd name="T31" fmla="*/ 677 h 1639"/>
              <a:gd name="T32" fmla="*/ 1204 w 1639"/>
              <a:gd name="T33" fmla="*/ 96 h 1639"/>
              <a:gd name="T34" fmla="*/ 881 w 1639"/>
              <a:gd name="T35" fmla="*/ 3 h 1639"/>
              <a:gd name="T36" fmla="*/ 867 w 1639"/>
              <a:gd name="T37" fmla="*/ 0 h 1639"/>
              <a:gd name="T38" fmla="*/ 771 w 1639"/>
              <a:gd name="T39" fmla="*/ 0 h 1639"/>
              <a:gd name="T40" fmla="*/ 677 w 1639"/>
              <a:gd name="T41" fmla="*/ 13 h 1639"/>
              <a:gd name="T42" fmla="*/ 1502 w 1639"/>
              <a:gd name="T43" fmla="*/ 821 h 1639"/>
              <a:gd name="T44" fmla="*/ 819 w 1639"/>
              <a:gd name="T45" fmla="*/ 1502 h 1639"/>
              <a:gd name="T46" fmla="*/ 137 w 1639"/>
              <a:gd name="T47" fmla="*/ 818 h 1639"/>
              <a:gd name="T48" fmla="*/ 821 w 1639"/>
              <a:gd name="T49" fmla="*/ 137 h 1639"/>
              <a:gd name="T50" fmla="*/ 1502 w 1639"/>
              <a:gd name="T51" fmla="*/ 821 h 1639"/>
              <a:gd name="T52" fmla="*/ 439 w 1639"/>
              <a:gd name="T53" fmla="*/ 898 h 1639"/>
              <a:gd name="T54" fmla="*/ 426 w 1639"/>
              <a:gd name="T55" fmla="*/ 912 h 1639"/>
              <a:gd name="T56" fmla="*/ 463 w 1639"/>
              <a:gd name="T57" fmla="*/ 1022 h 1639"/>
              <a:gd name="T58" fmla="*/ 533 w 1639"/>
              <a:gd name="T59" fmla="*/ 998 h 1639"/>
              <a:gd name="T60" fmla="*/ 803 w 1639"/>
              <a:gd name="T61" fmla="*/ 727 h 1639"/>
              <a:gd name="T62" fmla="*/ 820 w 1639"/>
              <a:gd name="T63" fmla="*/ 706 h 1639"/>
              <a:gd name="T64" fmla="*/ 833 w 1639"/>
              <a:gd name="T65" fmla="*/ 725 h 1639"/>
              <a:gd name="T66" fmla="*/ 1104 w 1639"/>
              <a:gd name="T67" fmla="*/ 995 h 1639"/>
              <a:gd name="T68" fmla="*/ 1120 w 1639"/>
              <a:gd name="T69" fmla="*/ 1010 h 1639"/>
              <a:gd name="T70" fmla="*/ 1226 w 1639"/>
              <a:gd name="T71" fmla="*/ 977 h 1639"/>
              <a:gd name="T72" fmla="*/ 1203 w 1639"/>
              <a:gd name="T73" fmla="*/ 902 h 1639"/>
              <a:gd name="T74" fmla="*/ 878 w 1639"/>
              <a:gd name="T75" fmla="*/ 576 h 1639"/>
              <a:gd name="T76" fmla="*/ 762 w 1639"/>
              <a:gd name="T77" fmla="*/ 576 h 1639"/>
              <a:gd name="T78" fmla="*/ 439 w 1639"/>
              <a:gd name="T79" fmla="*/ 898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39" h="1639">
                <a:moveTo>
                  <a:pt x="677" y="13"/>
                </a:moveTo>
                <a:cubicBezTo>
                  <a:pt x="401" y="67"/>
                  <a:pt x="201" y="221"/>
                  <a:pt x="77" y="473"/>
                </a:cubicBezTo>
                <a:cubicBezTo>
                  <a:pt x="33" y="563"/>
                  <a:pt x="9" y="659"/>
                  <a:pt x="3" y="759"/>
                </a:cubicBezTo>
                <a:cubicBezTo>
                  <a:pt x="3" y="763"/>
                  <a:pt x="1" y="767"/>
                  <a:pt x="0" y="771"/>
                </a:cubicBezTo>
                <a:cubicBezTo>
                  <a:pt x="0" y="867"/>
                  <a:pt x="0" y="867"/>
                  <a:pt x="0" y="867"/>
                </a:cubicBezTo>
                <a:cubicBezTo>
                  <a:pt x="4" y="899"/>
                  <a:pt x="7" y="931"/>
                  <a:pt x="13" y="962"/>
                </a:cubicBezTo>
                <a:cubicBezTo>
                  <a:pt x="63" y="1222"/>
                  <a:pt x="204" y="1415"/>
                  <a:pt x="435" y="1543"/>
                </a:cubicBezTo>
                <a:cubicBezTo>
                  <a:pt x="535" y="1598"/>
                  <a:pt x="643" y="1628"/>
                  <a:pt x="758" y="1636"/>
                </a:cubicBezTo>
                <a:cubicBezTo>
                  <a:pt x="762" y="1636"/>
                  <a:pt x="767" y="1638"/>
                  <a:pt x="771" y="1639"/>
                </a:cubicBezTo>
                <a:cubicBezTo>
                  <a:pt x="867" y="1639"/>
                  <a:pt x="867" y="1639"/>
                  <a:pt x="867" y="1639"/>
                </a:cubicBezTo>
                <a:cubicBezTo>
                  <a:pt x="899" y="1635"/>
                  <a:pt x="931" y="1632"/>
                  <a:pt x="962" y="1626"/>
                </a:cubicBezTo>
                <a:cubicBezTo>
                  <a:pt x="1238" y="1572"/>
                  <a:pt x="1437" y="1418"/>
                  <a:pt x="1561" y="1167"/>
                </a:cubicBezTo>
                <a:cubicBezTo>
                  <a:pt x="1606" y="1077"/>
                  <a:pt x="1630" y="980"/>
                  <a:pt x="1636" y="880"/>
                </a:cubicBezTo>
                <a:cubicBezTo>
                  <a:pt x="1636" y="876"/>
                  <a:pt x="1638" y="872"/>
                  <a:pt x="1639" y="867"/>
                </a:cubicBezTo>
                <a:cubicBezTo>
                  <a:pt x="1639" y="771"/>
                  <a:pt x="1639" y="771"/>
                  <a:pt x="1639" y="771"/>
                </a:cubicBezTo>
                <a:cubicBezTo>
                  <a:pt x="1635" y="740"/>
                  <a:pt x="1632" y="708"/>
                  <a:pt x="1626" y="677"/>
                </a:cubicBezTo>
                <a:cubicBezTo>
                  <a:pt x="1576" y="417"/>
                  <a:pt x="1435" y="224"/>
                  <a:pt x="1204" y="96"/>
                </a:cubicBezTo>
                <a:cubicBezTo>
                  <a:pt x="1104" y="41"/>
                  <a:pt x="996" y="11"/>
                  <a:pt x="881" y="3"/>
                </a:cubicBezTo>
                <a:cubicBezTo>
                  <a:pt x="877" y="3"/>
                  <a:pt x="872" y="1"/>
                  <a:pt x="867" y="0"/>
                </a:cubicBezTo>
                <a:cubicBezTo>
                  <a:pt x="771" y="0"/>
                  <a:pt x="771" y="0"/>
                  <a:pt x="771" y="0"/>
                </a:cubicBezTo>
                <a:cubicBezTo>
                  <a:pt x="740" y="4"/>
                  <a:pt x="708" y="7"/>
                  <a:pt x="677" y="13"/>
                </a:cubicBezTo>
                <a:close/>
                <a:moveTo>
                  <a:pt x="1502" y="821"/>
                </a:moveTo>
                <a:cubicBezTo>
                  <a:pt x="1500" y="1199"/>
                  <a:pt x="1195" y="1503"/>
                  <a:pt x="819" y="1502"/>
                </a:cubicBezTo>
                <a:cubicBezTo>
                  <a:pt x="442" y="1501"/>
                  <a:pt x="136" y="1194"/>
                  <a:pt x="137" y="818"/>
                </a:cubicBezTo>
                <a:cubicBezTo>
                  <a:pt x="138" y="441"/>
                  <a:pt x="445" y="135"/>
                  <a:pt x="821" y="137"/>
                </a:cubicBezTo>
                <a:cubicBezTo>
                  <a:pt x="1199" y="139"/>
                  <a:pt x="1504" y="446"/>
                  <a:pt x="1502" y="821"/>
                </a:cubicBezTo>
                <a:close/>
                <a:moveTo>
                  <a:pt x="439" y="898"/>
                </a:moveTo>
                <a:cubicBezTo>
                  <a:pt x="435" y="903"/>
                  <a:pt x="430" y="907"/>
                  <a:pt x="426" y="912"/>
                </a:cubicBezTo>
                <a:cubicBezTo>
                  <a:pt x="393" y="952"/>
                  <a:pt x="413" y="1010"/>
                  <a:pt x="463" y="1022"/>
                </a:cubicBezTo>
                <a:cubicBezTo>
                  <a:pt x="491" y="1029"/>
                  <a:pt x="513" y="1018"/>
                  <a:pt x="533" y="998"/>
                </a:cubicBezTo>
                <a:cubicBezTo>
                  <a:pt x="623" y="907"/>
                  <a:pt x="713" y="818"/>
                  <a:pt x="803" y="727"/>
                </a:cubicBezTo>
                <a:cubicBezTo>
                  <a:pt x="808" y="722"/>
                  <a:pt x="812" y="717"/>
                  <a:pt x="820" y="706"/>
                </a:cubicBezTo>
                <a:cubicBezTo>
                  <a:pt x="826" y="715"/>
                  <a:pt x="829" y="721"/>
                  <a:pt x="833" y="725"/>
                </a:cubicBezTo>
                <a:cubicBezTo>
                  <a:pt x="923" y="815"/>
                  <a:pt x="1013" y="905"/>
                  <a:pt x="1104" y="995"/>
                </a:cubicBezTo>
                <a:cubicBezTo>
                  <a:pt x="1109" y="1001"/>
                  <a:pt x="1114" y="1006"/>
                  <a:pt x="1120" y="1010"/>
                </a:cubicBezTo>
                <a:cubicBezTo>
                  <a:pt x="1157" y="1039"/>
                  <a:pt x="1211" y="1021"/>
                  <a:pt x="1226" y="977"/>
                </a:cubicBezTo>
                <a:cubicBezTo>
                  <a:pt x="1235" y="947"/>
                  <a:pt x="1225" y="923"/>
                  <a:pt x="1203" y="902"/>
                </a:cubicBezTo>
                <a:cubicBezTo>
                  <a:pt x="1095" y="793"/>
                  <a:pt x="986" y="685"/>
                  <a:pt x="878" y="576"/>
                </a:cubicBezTo>
                <a:cubicBezTo>
                  <a:pt x="838" y="536"/>
                  <a:pt x="801" y="536"/>
                  <a:pt x="762" y="576"/>
                </a:cubicBezTo>
                <a:cubicBezTo>
                  <a:pt x="654" y="683"/>
                  <a:pt x="547" y="791"/>
                  <a:pt x="439" y="898"/>
                </a:cubicBez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FBA0F1CA-0D86-6764-813E-BE78832ED0DF}"/>
              </a:ext>
              <a:ext uri="{C183D7F6-B498-43B3-948B-1728B52AA6E4}">
                <adec:decorative xmlns:adec="http://schemas.microsoft.com/office/drawing/2017/decorative" val="1"/>
              </a:ext>
            </a:extLst>
          </p:cNvPr>
          <p:cNvSpPr>
            <a:spLocks noEditPoints="1"/>
          </p:cNvSpPr>
          <p:nvPr userDrawn="1"/>
        </p:nvSpPr>
        <p:spPr bwMode="auto">
          <a:xfrm rot="5400000">
            <a:off x="7314262" y="3259932"/>
            <a:ext cx="339725" cy="338138"/>
          </a:xfrm>
          <a:custGeom>
            <a:avLst/>
            <a:gdLst>
              <a:gd name="T0" fmla="*/ 677 w 1639"/>
              <a:gd name="T1" fmla="*/ 13 h 1639"/>
              <a:gd name="T2" fmla="*/ 77 w 1639"/>
              <a:gd name="T3" fmla="*/ 473 h 1639"/>
              <a:gd name="T4" fmla="*/ 3 w 1639"/>
              <a:gd name="T5" fmla="*/ 759 h 1639"/>
              <a:gd name="T6" fmla="*/ 0 w 1639"/>
              <a:gd name="T7" fmla="*/ 771 h 1639"/>
              <a:gd name="T8" fmla="*/ 0 w 1639"/>
              <a:gd name="T9" fmla="*/ 867 h 1639"/>
              <a:gd name="T10" fmla="*/ 13 w 1639"/>
              <a:gd name="T11" fmla="*/ 962 h 1639"/>
              <a:gd name="T12" fmla="*/ 435 w 1639"/>
              <a:gd name="T13" fmla="*/ 1543 h 1639"/>
              <a:gd name="T14" fmla="*/ 758 w 1639"/>
              <a:gd name="T15" fmla="*/ 1636 h 1639"/>
              <a:gd name="T16" fmla="*/ 771 w 1639"/>
              <a:gd name="T17" fmla="*/ 1639 h 1639"/>
              <a:gd name="T18" fmla="*/ 867 w 1639"/>
              <a:gd name="T19" fmla="*/ 1639 h 1639"/>
              <a:gd name="T20" fmla="*/ 962 w 1639"/>
              <a:gd name="T21" fmla="*/ 1626 h 1639"/>
              <a:gd name="T22" fmla="*/ 1561 w 1639"/>
              <a:gd name="T23" fmla="*/ 1167 h 1639"/>
              <a:gd name="T24" fmla="*/ 1636 w 1639"/>
              <a:gd name="T25" fmla="*/ 880 h 1639"/>
              <a:gd name="T26" fmla="*/ 1639 w 1639"/>
              <a:gd name="T27" fmla="*/ 867 h 1639"/>
              <a:gd name="T28" fmla="*/ 1639 w 1639"/>
              <a:gd name="T29" fmla="*/ 771 h 1639"/>
              <a:gd name="T30" fmla="*/ 1626 w 1639"/>
              <a:gd name="T31" fmla="*/ 677 h 1639"/>
              <a:gd name="T32" fmla="*/ 1204 w 1639"/>
              <a:gd name="T33" fmla="*/ 96 h 1639"/>
              <a:gd name="T34" fmla="*/ 881 w 1639"/>
              <a:gd name="T35" fmla="*/ 3 h 1639"/>
              <a:gd name="T36" fmla="*/ 867 w 1639"/>
              <a:gd name="T37" fmla="*/ 0 h 1639"/>
              <a:gd name="T38" fmla="*/ 771 w 1639"/>
              <a:gd name="T39" fmla="*/ 0 h 1639"/>
              <a:gd name="T40" fmla="*/ 677 w 1639"/>
              <a:gd name="T41" fmla="*/ 13 h 1639"/>
              <a:gd name="T42" fmla="*/ 1502 w 1639"/>
              <a:gd name="T43" fmla="*/ 821 h 1639"/>
              <a:gd name="T44" fmla="*/ 819 w 1639"/>
              <a:gd name="T45" fmla="*/ 1502 h 1639"/>
              <a:gd name="T46" fmla="*/ 137 w 1639"/>
              <a:gd name="T47" fmla="*/ 818 h 1639"/>
              <a:gd name="T48" fmla="*/ 821 w 1639"/>
              <a:gd name="T49" fmla="*/ 137 h 1639"/>
              <a:gd name="T50" fmla="*/ 1502 w 1639"/>
              <a:gd name="T51" fmla="*/ 821 h 1639"/>
              <a:gd name="T52" fmla="*/ 439 w 1639"/>
              <a:gd name="T53" fmla="*/ 898 h 1639"/>
              <a:gd name="T54" fmla="*/ 426 w 1639"/>
              <a:gd name="T55" fmla="*/ 912 h 1639"/>
              <a:gd name="T56" fmla="*/ 463 w 1639"/>
              <a:gd name="T57" fmla="*/ 1022 h 1639"/>
              <a:gd name="T58" fmla="*/ 533 w 1639"/>
              <a:gd name="T59" fmla="*/ 998 h 1639"/>
              <a:gd name="T60" fmla="*/ 803 w 1639"/>
              <a:gd name="T61" fmla="*/ 727 h 1639"/>
              <a:gd name="T62" fmla="*/ 820 w 1639"/>
              <a:gd name="T63" fmla="*/ 706 h 1639"/>
              <a:gd name="T64" fmla="*/ 833 w 1639"/>
              <a:gd name="T65" fmla="*/ 725 h 1639"/>
              <a:gd name="T66" fmla="*/ 1104 w 1639"/>
              <a:gd name="T67" fmla="*/ 995 h 1639"/>
              <a:gd name="T68" fmla="*/ 1120 w 1639"/>
              <a:gd name="T69" fmla="*/ 1010 h 1639"/>
              <a:gd name="T70" fmla="*/ 1226 w 1639"/>
              <a:gd name="T71" fmla="*/ 977 h 1639"/>
              <a:gd name="T72" fmla="*/ 1203 w 1639"/>
              <a:gd name="T73" fmla="*/ 902 h 1639"/>
              <a:gd name="T74" fmla="*/ 878 w 1639"/>
              <a:gd name="T75" fmla="*/ 576 h 1639"/>
              <a:gd name="T76" fmla="*/ 762 w 1639"/>
              <a:gd name="T77" fmla="*/ 576 h 1639"/>
              <a:gd name="T78" fmla="*/ 439 w 1639"/>
              <a:gd name="T79" fmla="*/ 898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39" h="1639">
                <a:moveTo>
                  <a:pt x="677" y="13"/>
                </a:moveTo>
                <a:cubicBezTo>
                  <a:pt x="401" y="67"/>
                  <a:pt x="201" y="221"/>
                  <a:pt x="77" y="473"/>
                </a:cubicBezTo>
                <a:cubicBezTo>
                  <a:pt x="33" y="563"/>
                  <a:pt x="9" y="659"/>
                  <a:pt x="3" y="759"/>
                </a:cubicBezTo>
                <a:cubicBezTo>
                  <a:pt x="3" y="763"/>
                  <a:pt x="1" y="767"/>
                  <a:pt x="0" y="771"/>
                </a:cubicBezTo>
                <a:cubicBezTo>
                  <a:pt x="0" y="867"/>
                  <a:pt x="0" y="867"/>
                  <a:pt x="0" y="867"/>
                </a:cubicBezTo>
                <a:cubicBezTo>
                  <a:pt x="4" y="899"/>
                  <a:pt x="7" y="931"/>
                  <a:pt x="13" y="962"/>
                </a:cubicBezTo>
                <a:cubicBezTo>
                  <a:pt x="63" y="1222"/>
                  <a:pt x="204" y="1415"/>
                  <a:pt x="435" y="1543"/>
                </a:cubicBezTo>
                <a:cubicBezTo>
                  <a:pt x="535" y="1598"/>
                  <a:pt x="643" y="1628"/>
                  <a:pt x="758" y="1636"/>
                </a:cubicBezTo>
                <a:cubicBezTo>
                  <a:pt x="762" y="1636"/>
                  <a:pt x="767" y="1638"/>
                  <a:pt x="771" y="1639"/>
                </a:cubicBezTo>
                <a:cubicBezTo>
                  <a:pt x="867" y="1639"/>
                  <a:pt x="867" y="1639"/>
                  <a:pt x="867" y="1639"/>
                </a:cubicBezTo>
                <a:cubicBezTo>
                  <a:pt x="899" y="1635"/>
                  <a:pt x="931" y="1632"/>
                  <a:pt x="962" y="1626"/>
                </a:cubicBezTo>
                <a:cubicBezTo>
                  <a:pt x="1238" y="1572"/>
                  <a:pt x="1437" y="1418"/>
                  <a:pt x="1561" y="1167"/>
                </a:cubicBezTo>
                <a:cubicBezTo>
                  <a:pt x="1606" y="1077"/>
                  <a:pt x="1630" y="980"/>
                  <a:pt x="1636" y="880"/>
                </a:cubicBezTo>
                <a:cubicBezTo>
                  <a:pt x="1636" y="876"/>
                  <a:pt x="1638" y="872"/>
                  <a:pt x="1639" y="867"/>
                </a:cubicBezTo>
                <a:cubicBezTo>
                  <a:pt x="1639" y="771"/>
                  <a:pt x="1639" y="771"/>
                  <a:pt x="1639" y="771"/>
                </a:cubicBezTo>
                <a:cubicBezTo>
                  <a:pt x="1635" y="740"/>
                  <a:pt x="1632" y="708"/>
                  <a:pt x="1626" y="677"/>
                </a:cubicBezTo>
                <a:cubicBezTo>
                  <a:pt x="1576" y="417"/>
                  <a:pt x="1435" y="224"/>
                  <a:pt x="1204" y="96"/>
                </a:cubicBezTo>
                <a:cubicBezTo>
                  <a:pt x="1104" y="41"/>
                  <a:pt x="996" y="11"/>
                  <a:pt x="881" y="3"/>
                </a:cubicBezTo>
                <a:cubicBezTo>
                  <a:pt x="877" y="3"/>
                  <a:pt x="872" y="1"/>
                  <a:pt x="867" y="0"/>
                </a:cubicBezTo>
                <a:cubicBezTo>
                  <a:pt x="771" y="0"/>
                  <a:pt x="771" y="0"/>
                  <a:pt x="771" y="0"/>
                </a:cubicBezTo>
                <a:cubicBezTo>
                  <a:pt x="740" y="4"/>
                  <a:pt x="708" y="7"/>
                  <a:pt x="677" y="13"/>
                </a:cubicBezTo>
                <a:close/>
                <a:moveTo>
                  <a:pt x="1502" y="821"/>
                </a:moveTo>
                <a:cubicBezTo>
                  <a:pt x="1500" y="1199"/>
                  <a:pt x="1195" y="1503"/>
                  <a:pt x="819" y="1502"/>
                </a:cubicBezTo>
                <a:cubicBezTo>
                  <a:pt x="442" y="1501"/>
                  <a:pt x="136" y="1194"/>
                  <a:pt x="137" y="818"/>
                </a:cubicBezTo>
                <a:cubicBezTo>
                  <a:pt x="138" y="441"/>
                  <a:pt x="445" y="135"/>
                  <a:pt x="821" y="137"/>
                </a:cubicBezTo>
                <a:cubicBezTo>
                  <a:pt x="1199" y="139"/>
                  <a:pt x="1504" y="446"/>
                  <a:pt x="1502" y="821"/>
                </a:cubicBezTo>
                <a:close/>
                <a:moveTo>
                  <a:pt x="439" y="898"/>
                </a:moveTo>
                <a:cubicBezTo>
                  <a:pt x="435" y="903"/>
                  <a:pt x="430" y="907"/>
                  <a:pt x="426" y="912"/>
                </a:cubicBezTo>
                <a:cubicBezTo>
                  <a:pt x="393" y="952"/>
                  <a:pt x="413" y="1010"/>
                  <a:pt x="463" y="1022"/>
                </a:cubicBezTo>
                <a:cubicBezTo>
                  <a:pt x="491" y="1029"/>
                  <a:pt x="513" y="1018"/>
                  <a:pt x="533" y="998"/>
                </a:cubicBezTo>
                <a:cubicBezTo>
                  <a:pt x="623" y="907"/>
                  <a:pt x="713" y="818"/>
                  <a:pt x="803" y="727"/>
                </a:cubicBezTo>
                <a:cubicBezTo>
                  <a:pt x="808" y="722"/>
                  <a:pt x="812" y="717"/>
                  <a:pt x="820" y="706"/>
                </a:cubicBezTo>
                <a:cubicBezTo>
                  <a:pt x="826" y="715"/>
                  <a:pt x="829" y="721"/>
                  <a:pt x="833" y="725"/>
                </a:cubicBezTo>
                <a:cubicBezTo>
                  <a:pt x="923" y="815"/>
                  <a:pt x="1013" y="905"/>
                  <a:pt x="1104" y="995"/>
                </a:cubicBezTo>
                <a:cubicBezTo>
                  <a:pt x="1109" y="1001"/>
                  <a:pt x="1114" y="1006"/>
                  <a:pt x="1120" y="1010"/>
                </a:cubicBezTo>
                <a:cubicBezTo>
                  <a:pt x="1157" y="1039"/>
                  <a:pt x="1211" y="1021"/>
                  <a:pt x="1226" y="977"/>
                </a:cubicBezTo>
                <a:cubicBezTo>
                  <a:pt x="1235" y="947"/>
                  <a:pt x="1225" y="923"/>
                  <a:pt x="1203" y="902"/>
                </a:cubicBezTo>
                <a:cubicBezTo>
                  <a:pt x="1095" y="793"/>
                  <a:pt x="986" y="685"/>
                  <a:pt x="878" y="576"/>
                </a:cubicBezTo>
                <a:cubicBezTo>
                  <a:pt x="838" y="536"/>
                  <a:pt x="801" y="536"/>
                  <a:pt x="762" y="576"/>
                </a:cubicBezTo>
                <a:cubicBezTo>
                  <a:pt x="654" y="683"/>
                  <a:pt x="547" y="791"/>
                  <a:pt x="439" y="898"/>
                </a:cubicBez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019194296"/>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Important Statistics">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id="{54DC0390-E476-55E2-05C3-544F8F41F787}"/>
              </a:ext>
            </a:extLst>
          </p:cNvPr>
          <p:cNvSpPr>
            <a:spLocks noGrp="1"/>
          </p:cNvSpPr>
          <p:nvPr>
            <p:ph type="title"/>
          </p:nvPr>
        </p:nvSpPr>
        <p:spPr>
          <a:xfrm>
            <a:off x="482025" y="584831"/>
            <a:ext cx="4562248" cy="697630"/>
          </a:xfrm>
        </p:spPr>
        <p:txBody>
          <a:bodyPr/>
          <a:lstStyle/>
          <a:p>
            <a:r>
              <a:rPr lang="en-US"/>
              <a:t>Click to edit Master title style</a:t>
            </a:r>
          </a:p>
        </p:txBody>
      </p:sp>
      <p:sp>
        <p:nvSpPr>
          <p:cNvPr id="2" name="Text Placeholder 9">
            <a:extLst>
              <a:ext uri="{FF2B5EF4-FFF2-40B4-BE49-F238E27FC236}">
                <a16:creationId xmlns:a16="http://schemas.microsoft.com/office/drawing/2014/main" id="{01A05C3B-B460-0FE6-361D-3F1ECCEAE8F1}"/>
              </a:ext>
            </a:extLst>
          </p:cNvPr>
          <p:cNvSpPr>
            <a:spLocks noGrp="1"/>
          </p:cNvSpPr>
          <p:nvPr>
            <p:ph type="body" sz="quarter" idx="12"/>
          </p:nvPr>
        </p:nvSpPr>
        <p:spPr>
          <a:xfrm>
            <a:off x="482025" y="1425702"/>
            <a:ext cx="4562248" cy="1282446"/>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5" name="Text Placeholder 5">
            <a:extLst>
              <a:ext uri="{FF2B5EF4-FFF2-40B4-BE49-F238E27FC236}">
                <a16:creationId xmlns:a16="http://schemas.microsoft.com/office/drawing/2014/main" id="{FEC52B0C-B0AF-5B98-E129-75AD18A7C9CE}"/>
              </a:ext>
            </a:extLst>
          </p:cNvPr>
          <p:cNvSpPr>
            <a:spLocks noGrp="1"/>
          </p:cNvSpPr>
          <p:nvPr>
            <p:ph type="body" sz="quarter" idx="17"/>
          </p:nvPr>
        </p:nvSpPr>
        <p:spPr>
          <a:xfrm>
            <a:off x="482026" y="2851389"/>
            <a:ext cx="4562247" cy="33511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E5E4999C-501D-AFFA-55F9-EB42A17FCBCA}"/>
              </a:ext>
            </a:extLst>
          </p:cNvPr>
          <p:cNvSpPr>
            <a:spLocks noGrp="1"/>
          </p:cNvSpPr>
          <p:nvPr>
            <p:ph type="pic" sz="quarter" idx="13" hasCustomPrompt="1"/>
          </p:nvPr>
        </p:nvSpPr>
        <p:spPr>
          <a:xfrm>
            <a:off x="5357962" y="2066925"/>
            <a:ext cx="2682225" cy="4029075"/>
          </a:xfrm>
          <a:custGeom>
            <a:avLst/>
            <a:gdLst>
              <a:gd name="connsiteX0" fmla="*/ 0 w 2682225"/>
              <a:gd name="connsiteY0" fmla="*/ 0 h 4029075"/>
              <a:gd name="connsiteX1" fmla="*/ 2682225 w 2682225"/>
              <a:gd name="connsiteY1" fmla="*/ 0 h 4029075"/>
              <a:gd name="connsiteX2" fmla="*/ 2682225 w 2682225"/>
              <a:gd name="connsiteY2" fmla="*/ 4029075 h 4029075"/>
              <a:gd name="connsiteX3" fmla="*/ 0 w 2682225"/>
              <a:gd name="connsiteY3" fmla="*/ 4029075 h 4029075"/>
            </a:gdLst>
            <a:ahLst/>
            <a:cxnLst>
              <a:cxn ang="0">
                <a:pos x="connsiteX0" y="connsiteY0"/>
              </a:cxn>
              <a:cxn ang="0">
                <a:pos x="connsiteX1" y="connsiteY1"/>
              </a:cxn>
              <a:cxn ang="0">
                <a:pos x="connsiteX2" y="connsiteY2"/>
              </a:cxn>
              <a:cxn ang="0">
                <a:pos x="connsiteX3" y="connsiteY3"/>
              </a:cxn>
            </a:cxnLst>
            <a:rect l="l" t="t" r="r" b="b"/>
            <a:pathLst>
              <a:path w="2682225" h="4029075">
                <a:moveTo>
                  <a:pt x="0" y="0"/>
                </a:moveTo>
                <a:lnTo>
                  <a:pt x="2682225" y="0"/>
                </a:lnTo>
                <a:lnTo>
                  <a:pt x="2682225" y="4029075"/>
                </a:lnTo>
                <a:lnTo>
                  <a:pt x="0" y="402907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1094660285"/>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ervice Description">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id="{50013E01-324F-CFDF-832F-8D95DEA9FD1B}"/>
              </a:ext>
            </a:extLst>
          </p:cNvPr>
          <p:cNvSpPr>
            <a:spLocks noGrp="1"/>
          </p:cNvSpPr>
          <p:nvPr>
            <p:ph type="title"/>
          </p:nvPr>
        </p:nvSpPr>
        <p:spPr>
          <a:xfrm>
            <a:off x="482025" y="584831"/>
            <a:ext cx="6481482" cy="697630"/>
          </a:xfrm>
        </p:spPr>
        <p:txBody>
          <a:bodyPr/>
          <a:lstStyle/>
          <a:p>
            <a:r>
              <a:rPr lang="en-US"/>
              <a:t>Click to edit Master title style</a:t>
            </a:r>
          </a:p>
        </p:txBody>
      </p:sp>
      <p:sp>
        <p:nvSpPr>
          <p:cNvPr id="2" name="Text Placeholder 9">
            <a:extLst>
              <a:ext uri="{FF2B5EF4-FFF2-40B4-BE49-F238E27FC236}">
                <a16:creationId xmlns:a16="http://schemas.microsoft.com/office/drawing/2014/main" id="{B604F47B-7E51-1080-DAA0-8BB608AD9860}"/>
              </a:ext>
            </a:extLst>
          </p:cNvPr>
          <p:cNvSpPr>
            <a:spLocks noGrp="1"/>
          </p:cNvSpPr>
          <p:nvPr>
            <p:ph type="body" sz="quarter" idx="12"/>
          </p:nvPr>
        </p:nvSpPr>
        <p:spPr>
          <a:xfrm>
            <a:off x="482024" y="1425702"/>
            <a:ext cx="6481483" cy="697630"/>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4" name="Text Placeholder 5">
            <a:extLst>
              <a:ext uri="{FF2B5EF4-FFF2-40B4-BE49-F238E27FC236}">
                <a16:creationId xmlns:a16="http://schemas.microsoft.com/office/drawing/2014/main" id="{742EEB85-B279-2582-68BD-3C20431F990C}"/>
              </a:ext>
            </a:extLst>
          </p:cNvPr>
          <p:cNvSpPr>
            <a:spLocks noGrp="1"/>
          </p:cNvSpPr>
          <p:nvPr>
            <p:ph type="body" sz="quarter" idx="17"/>
          </p:nvPr>
        </p:nvSpPr>
        <p:spPr>
          <a:xfrm>
            <a:off x="482027" y="2851389"/>
            <a:ext cx="3105236" cy="33511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8" name="Rectangle: Rounded Corners 37">
            <a:extLst>
              <a:ext uri="{FF2B5EF4-FFF2-40B4-BE49-F238E27FC236}">
                <a16:creationId xmlns:a16="http://schemas.microsoft.com/office/drawing/2014/main" id="{C2C2BC19-0944-9A37-04D9-F54B3EF1DD0C}"/>
              </a:ext>
              <a:ext uri="{C183D7F6-B498-43B3-948B-1728B52AA6E4}">
                <adec:decorative xmlns:adec="http://schemas.microsoft.com/office/drawing/2017/decorative" val="1"/>
              </a:ext>
            </a:extLst>
          </p:cNvPr>
          <p:cNvSpPr/>
          <p:nvPr userDrawn="1"/>
        </p:nvSpPr>
        <p:spPr>
          <a:xfrm>
            <a:off x="3863340" y="2684242"/>
            <a:ext cx="8328660" cy="2391192"/>
          </a:xfrm>
          <a:prstGeom prst="roundRect">
            <a:avLst>
              <a:gd name="adj" fmla="val 0"/>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9361772"/>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pecific Analysi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BA7E59-FDC9-ED16-D4EB-40FFC8C9B752}"/>
              </a:ext>
            </a:extLst>
          </p:cNvPr>
          <p:cNvSpPr>
            <a:spLocks noGrp="1"/>
          </p:cNvSpPr>
          <p:nvPr>
            <p:ph type="title"/>
          </p:nvPr>
        </p:nvSpPr>
        <p:spPr>
          <a:xfrm>
            <a:off x="6229978" y="365125"/>
            <a:ext cx="5123822" cy="1325563"/>
          </a:xfrm>
        </p:spPr>
        <p:txBody>
          <a:bodyPr/>
          <a:lstStyle/>
          <a:p>
            <a:r>
              <a:rPr lang="en-US"/>
              <a:t>Click to edit Master title style</a:t>
            </a:r>
          </a:p>
        </p:txBody>
      </p:sp>
      <p:sp>
        <p:nvSpPr>
          <p:cNvPr id="19" name="Text Placeholder 9">
            <a:extLst>
              <a:ext uri="{FF2B5EF4-FFF2-40B4-BE49-F238E27FC236}">
                <a16:creationId xmlns:a16="http://schemas.microsoft.com/office/drawing/2014/main" id="{4CCF6A70-62E6-CBD2-5C44-192FD263A95C}"/>
              </a:ext>
            </a:extLst>
          </p:cNvPr>
          <p:cNvSpPr>
            <a:spLocks noGrp="1"/>
          </p:cNvSpPr>
          <p:nvPr>
            <p:ph type="body" sz="quarter" idx="16"/>
          </p:nvPr>
        </p:nvSpPr>
        <p:spPr>
          <a:xfrm>
            <a:off x="6318490" y="3377104"/>
            <a:ext cx="5524137" cy="346709"/>
          </a:xfrm>
          <a:prstGeom prst="rect">
            <a:avLst/>
          </a:prstGeom>
        </p:spPr>
        <p:txBody>
          <a:bodyPr>
            <a:normAutofit/>
          </a:bodyPr>
          <a:lstStyle>
            <a:lvl1pPr marL="0" indent="0">
              <a:lnSpc>
                <a:spcPct val="100000"/>
              </a:lnSpc>
              <a:buFontTx/>
              <a:buNone/>
              <a:defRPr sz="2000" b="1">
                <a:solidFill>
                  <a:srgbClr val="165A26"/>
                </a:solidFill>
              </a:defRPr>
            </a:lvl1pPr>
            <a:lvl2pPr marL="457200" indent="0">
              <a:buNone/>
              <a:defRPr/>
            </a:lvl2pPr>
          </a:lstStyle>
          <a:p>
            <a:pPr lvl="0"/>
            <a:r>
              <a:rPr lang="en-US"/>
              <a:t>Click to edit</a:t>
            </a:r>
          </a:p>
        </p:txBody>
      </p:sp>
      <p:sp>
        <p:nvSpPr>
          <p:cNvPr id="18" name="Text Placeholder 9">
            <a:extLst>
              <a:ext uri="{FF2B5EF4-FFF2-40B4-BE49-F238E27FC236}">
                <a16:creationId xmlns:a16="http://schemas.microsoft.com/office/drawing/2014/main" id="{86762DB1-A96F-8BE7-1471-22171E40D8D9}"/>
              </a:ext>
            </a:extLst>
          </p:cNvPr>
          <p:cNvSpPr>
            <a:spLocks noGrp="1"/>
          </p:cNvSpPr>
          <p:nvPr>
            <p:ph type="body" sz="quarter" idx="14"/>
          </p:nvPr>
        </p:nvSpPr>
        <p:spPr>
          <a:xfrm>
            <a:off x="6326218" y="3761428"/>
            <a:ext cx="5516407" cy="731060"/>
          </a:xfrm>
          <a:prstGeom prst="rect">
            <a:avLst/>
          </a:prstGeom>
        </p:spPr>
        <p:txBody>
          <a:bodyPr numCol="1" spcCol="548640">
            <a:normAutofit/>
          </a:bodyPr>
          <a:lstStyle>
            <a:lvl1pPr marL="0" indent="0" algn="l">
              <a:lnSpc>
                <a:spcPct val="100000"/>
              </a:lnSpc>
              <a:buFontTx/>
              <a:buNone/>
              <a:defRPr sz="1600" b="0">
                <a:solidFill>
                  <a:schemeClr val="tx1"/>
                </a:solidFill>
              </a:defRPr>
            </a:lvl1pPr>
            <a:lvl2pPr marL="457200" indent="0">
              <a:buNone/>
              <a:defRPr/>
            </a:lvl2pPr>
          </a:lstStyle>
          <a:p>
            <a:pPr lvl="0"/>
            <a:r>
              <a:rPr lang="en-US"/>
              <a:t>Click to edit Master text styles</a:t>
            </a:r>
          </a:p>
        </p:txBody>
      </p:sp>
      <p:sp>
        <p:nvSpPr>
          <p:cNvPr id="20" name="Text Placeholder 9">
            <a:extLst>
              <a:ext uri="{FF2B5EF4-FFF2-40B4-BE49-F238E27FC236}">
                <a16:creationId xmlns:a16="http://schemas.microsoft.com/office/drawing/2014/main" id="{5537DDE8-0749-6982-9B98-1B3A57EC50A9}"/>
              </a:ext>
            </a:extLst>
          </p:cNvPr>
          <p:cNvSpPr>
            <a:spLocks noGrp="1"/>
          </p:cNvSpPr>
          <p:nvPr>
            <p:ph type="body" sz="quarter" idx="17"/>
          </p:nvPr>
        </p:nvSpPr>
        <p:spPr>
          <a:xfrm>
            <a:off x="6318489" y="4683122"/>
            <a:ext cx="5524137" cy="346709"/>
          </a:xfrm>
          <a:prstGeom prst="rect">
            <a:avLst/>
          </a:prstGeom>
        </p:spPr>
        <p:txBody>
          <a:bodyPr>
            <a:normAutofit/>
          </a:bodyPr>
          <a:lstStyle>
            <a:lvl1pPr marL="0" indent="0">
              <a:lnSpc>
                <a:spcPct val="100000"/>
              </a:lnSpc>
              <a:buFontTx/>
              <a:buNone/>
              <a:defRPr sz="2000" b="1">
                <a:solidFill>
                  <a:srgbClr val="165A26"/>
                </a:solidFill>
              </a:defRPr>
            </a:lvl1pPr>
            <a:lvl2pPr marL="457200" indent="0">
              <a:buNone/>
              <a:defRPr/>
            </a:lvl2pPr>
          </a:lstStyle>
          <a:p>
            <a:pPr lvl="0"/>
            <a:r>
              <a:rPr lang="en-US"/>
              <a:t>Click to edit</a:t>
            </a:r>
          </a:p>
        </p:txBody>
      </p:sp>
      <p:sp>
        <p:nvSpPr>
          <p:cNvPr id="2" name="Text Placeholder 9">
            <a:extLst>
              <a:ext uri="{FF2B5EF4-FFF2-40B4-BE49-F238E27FC236}">
                <a16:creationId xmlns:a16="http://schemas.microsoft.com/office/drawing/2014/main" id="{3EB39B31-9250-B425-7139-121ECB1384F9}"/>
              </a:ext>
            </a:extLst>
          </p:cNvPr>
          <p:cNvSpPr>
            <a:spLocks noGrp="1"/>
          </p:cNvSpPr>
          <p:nvPr>
            <p:ph type="body" sz="quarter" idx="18"/>
          </p:nvPr>
        </p:nvSpPr>
        <p:spPr>
          <a:xfrm>
            <a:off x="6318489" y="5075993"/>
            <a:ext cx="5516407" cy="731060"/>
          </a:xfrm>
          <a:prstGeom prst="rect">
            <a:avLst/>
          </a:prstGeom>
        </p:spPr>
        <p:txBody>
          <a:bodyPr numCol="1" spcCol="548640">
            <a:normAutofit/>
          </a:bodyPr>
          <a:lstStyle>
            <a:lvl1pPr marL="0" indent="0" algn="l">
              <a:lnSpc>
                <a:spcPct val="100000"/>
              </a:lnSpc>
              <a:buFontTx/>
              <a:buNone/>
              <a:defRPr sz="1600" b="0">
                <a:solidFill>
                  <a:schemeClr val="tx1"/>
                </a:solidFill>
              </a:defRPr>
            </a:lvl1pPr>
            <a:lvl2pPr marL="457200" indent="0">
              <a:buNone/>
              <a:defRPr/>
            </a:lvl2pPr>
          </a:lstStyle>
          <a:p>
            <a:pPr lvl="0"/>
            <a:r>
              <a:rPr lang="en-US"/>
              <a:t>Click to edit Master text styles</a:t>
            </a:r>
          </a:p>
        </p:txBody>
      </p:sp>
      <p:sp>
        <p:nvSpPr>
          <p:cNvPr id="16" name="Picture Placeholder 5">
            <a:extLst>
              <a:ext uri="{FF2B5EF4-FFF2-40B4-BE49-F238E27FC236}">
                <a16:creationId xmlns:a16="http://schemas.microsoft.com/office/drawing/2014/main" id="{51202D67-0F93-C108-8259-E76B216AD217}"/>
              </a:ext>
              <a:ext uri="{C183D7F6-B498-43B3-948B-1728B52AA6E4}">
                <adec:decorative xmlns:adec="http://schemas.microsoft.com/office/drawing/2017/decorative" val="1"/>
              </a:ext>
            </a:extLst>
          </p:cNvPr>
          <p:cNvSpPr>
            <a:spLocks noGrp="1"/>
          </p:cNvSpPr>
          <p:nvPr>
            <p:ph type="pic" sz="quarter" idx="13" hasCustomPrompt="1"/>
          </p:nvPr>
        </p:nvSpPr>
        <p:spPr>
          <a:xfrm>
            <a:off x="882979" y="1406524"/>
            <a:ext cx="4005263" cy="4005263"/>
          </a:xfrm>
          <a:custGeom>
            <a:avLst/>
            <a:gdLst>
              <a:gd name="connsiteX0" fmla="*/ 634245 w 1268490"/>
              <a:gd name="connsiteY0" fmla="*/ 0 h 1268490"/>
              <a:gd name="connsiteX1" fmla="*/ 1268490 w 1268490"/>
              <a:gd name="connsiteY1" fmla="*/ 634245 h 1268490"/>
              <a:gd name="connsiteX2" fmla="*/ 634245 w 1268490"/>
              <a:gd name="connsiteY2" fmla="*/ 1268490 h 1268490"/>
              <a:gd name="connsiteX3" fmla="*/ 0 w 1268490"/>
              <a:gd name="connsiteY3" fmla="*/ 634245 h 1268490"/>
              <a:gd name="connsiteX4" fmla="*/ 634245 w 1268490"/>
              <a:gd name="connsiteY4" fmla="*/ 0 h 1268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90" h="1268490">
                <a:moveTo>
                  <a:pt x="634245" y="0"/>
                </a:moveTo>
                <a:cubicBezTo>
                  <a:pt x="984529" y="0"/>
                  <a:pt x="1268490" y="283961"/>
                  <a:pt x="1268490" y="634245"/>
                </a:cubicBezTo>
                <a:cubicBezTo>
                  <a:pt x="1268490" y="984529"/>
                  <a:pt x="984529" y="1268490"/>
                  <a:pt x="634245" y="1268490"/>
                </a:cubicBezTo>
                <a:cubicBezTo>
                  <a:pt x="283961" y="1268490"/>
                  <a:pt x="0" y="984529"/>
                  <a:pt x="0" y="634245"/>
                </a:cubicBezTo>
                <a:cubicBezTo>
                  <a:pt x="0" y="283961"/>
                  <a:pt x="283961" y="0"/>
                  <a:pt x="634245" y="0"/>
                </a:cubicBezTo>
                <a:close/>
              </a:path>
            </a:pathLst>
          </a:custGeom>
          <a:solidFill>
            <a:srgbClr val="A5C939"/>
          </a:solidFill>
        </p:spPr>
        <p:txBody>
          <a:bodyPr wrap="square" anchor="ctr">
            <a:noAutofit/>
          </a:bodyPr>
          <a:lstStyle>
            <a:lvl1pPr marL="0" indent="0" algn="ctr">
              <a:buFontTx/>
              <a:buNone/>
              <a:defRPr sz="1500">
                <a:solidFill>
                  <a:schemeClr val="bg1"/>
                </a:solidFill>
              </a:defRPr>
            </a:lvl1pPr>
          </a:lstStyle>
          <a:p>
            <a:r>
              <a:rPr lang="en-US"/>
              <a:t>Image Holder</a:t>
            </a:r>
          </a:p>
        </p:txBody>
      </p:sp>
    </p:spTree>
    <p:extLst>
      <p:ext uri="{BB962C8B-B14F-4D97-AF65-F5344CB8AC3E}">
        <p14:creationId xmlns:p14="http://schemas.microsoft.com/office/powerpoint/2010/main" val="3152179565"/>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ervice Showcase">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652483D8-CEA6-19BC-4230-1B88B8BA6621}"/>
              </a:ext>
            </a:extLst>
          </p:cNvPr>
          <p:cNvSpPr>
            <a:spLocks noGrp="1"/>
          </p:cNvSpPr>
          <p:nvPr>
            <p:ph type="title"/>
          </p:nvPr>
        </p:nvSpPr>
        <p:spPr>
          <a:xfrm>
            <a:off x="6772589" y="675861"/>
            <a:ext cx="5123822" cy="1325563"/>
          </a:xfrm>
        </p:spPr>
        <p:txBody>
          <a:bodyPr/>
          <a:lstStyle/>
          <a:p>
            <a:r>
              <a:rPr lang="en-US"/>
              <a:t>Click to edit Master title style</a:t>
            </a:r>
          </a:p>
        </p:txBody>
      </p:sp>
      <p:sp>
        <p:nvSpPr>
          <p:cNvPr id="4" name="Text Placeholder 9">
            <a:extLst>
              <a:ext uri="{FF2B5EF4-FFF2-40B4-BE49-F238E27FC236}">
                <a16:creationId xmlns:a16="http://schemas.microsoft.com/office/drawing/2014/main" id="{CF621BA1-33B5-3646-54D2-444CFDB92F74}"/>
              </a:ext>
            </a:extLst>
          </p:cNvPr>
          <p:cNvSpPr>
            <a:spLocks noGrp="1"/>
          </p:cNvSpPr>
          <p:nvPr>
            <p:ph type="body" sz="quarter" idx="19"/>
          </p:nvPr>
        </p:nvSpPr>
        <p:spPr>
          <a:xfrm>
            <a:off x="6765409" y="2383086"/>
            <a:ext cx="5131002" cy="346709"/>
          </a:xfrm>
          <a:prstGeom prst="rect">
            <a:avLst/>
          </a:prstGeom>
        </p:spPr>
        <p:txBody>
          <a:bodyPr>
            <a:normAutofit/>
          </a:bodyPr>
          <a:lstStyle>
            <a:lvl1pPr marL="0" indent="0">
              <a:lnSpc>
                <a:spcPct val="100000"/>
              </a:lnSpc>
              <a:buFontTx/>
              <a:buNone/>
              <a:defRPr sz="2000" b="1">
                <a:solidFill>
                  <a:srgbClr val="165A26"/>
                </a:solidFill>
              </a:defRPr>
            </a:lvl1pPr>
            <a:lvl2pPr marL="457200" indent="0">
              <a:buNone/>
              <a:defRPr/>
            </a:lvl2pPr>
          </a:lstStyle>
          <a:p>
            <a:pPr lvl="0"/>
            <a:r>
              <a:rPr lang="en-US"/>
              <a:t>Click to edit</a:t>
            </a:r>
          </a:p>
        </p:txBody>
      </p:sp>
      <p:sp>
        <p:nvSpPr>
          <p:cNvPr id="2" name="Text Placeholder 9">
            <a:extLst>
              <a:ext uri="{FF2B5EF4-FFF2-40B4-BE49-F238E27FC236}">
                <a16:creationId xmlns:a16="http://schemas.microsoft.com/office/drawing/2014/main" id="{33DDD47F-1FBC-C790-A79D-72B635B33605}"/>
              </a:ext>
            </a:extLst>
          </p:cNvPr>
          <p:cNvSpPr>
            <a:spLocks noGrp="1"/>
          </p:cNvSpPr>
          <p:nvPr>
            <p:ph type="body" sz="quarter" idx="14"/>
          </p:nvPr>
        </p:nvSpPr>
        <p:spPr>
          <a:xfrm>
            <a:off x="6772587" y="2767410"/>
            <a:ext cx="5123822" cy="731060"/>
          </a:xfrm>
          <a:prstGeom prst="rect">
            <a:avLst/>
          </a:prstGeom>
        </p:spPr>
        <p:txBody>
          <a:bodyPr numCol="1" spcCol="548640">
            <a:normAutofit/>
          </a:bodyPr>
          <a:lstStyle>
            <a:lvl1pPr marL="0" indent="0" algn="l">
              <a:lnSpc>
                <a:spcPct val="100000"/>
              </a:lnSpc>
              <a:buFontTx/>
              <a:buNone/>
              <a:defRPr sz="1600" b="0">
                <a:solidFill>
                  <a:schemeClr val="tx1"/>
                </a:solidFill>
              </a:defRPr>
            </a:lvl1pPr>
            <a:lvl2pPr marL="457200" indent="0">
              <a:buNone/>
              <a:defRPr/>
            </a:lvl2pPr>
          </a:lstStyle>
          <a:p>
            <a:pPr lvl="0"/>
            <a:r>
              <a:rPr lang="en-US"/>
              <a:t>Click to edit Master text styles</a:t>
            </a:r>
          </a:p>
        </p:txBody>
      </p:sp>
      <p:sp>
        <p:nvSpPr>
          <p:cNvPr id="5" name="Text Placeholder 9">
            <a:extLst>
              <a:ext uri="{FF2B5EF4-FFF2-40B4-BE49-F238E27FC236}">
                <a16:creationId xmlns:a16="http://schemas.microsoft.com/office/drawing/2014/main" id="{D57396D8-166E-CD8A-B2FC-11F420F5F962}"/>
              </a:ext>
            </a:extLst>
          </p:cNvPr>
          <p:cNvSpPr>
            <a:spLocks noGrp="1"/>
          </p:cNvSpPr>
          <p:nvPr>
            <p:ph type="body" sz="quarter" idx="20"/>
          </p:nvPr>
        </p:nvSpPr>
        <p:spPr>
          <a:xfrm>
            <a:off x="6765408" y="3689104"/>
            <a:ext cx="5131002" cy="346709"/>
          </a:xfrm>
          <a:prstGeom prst="rect">
            <a:avLst/>
          </a:prstGeom>
        </p:spPr>
        <p:txBody>
          <a:bodyPr>
            <a:normAutofit/>
          </a:bodyPr>
          <a:lstStyle>
            <a:lvl1pPr marL="0" indent="0">
              <a:lnSpc>
                <a:spcPct val="100000"/>
              </a:lnSpc>
              <a:buFontTx/>
              <a:buNone/>
              <a:defRPr sz="2000" b="1">
                <a:solidFill>
                  <a:srgbClr val="165A26"/>
                </a:solidFill>
              </a:defRPr>
            </a:lvl1pPr>
            <a:lvl2pPr marL="457200" indent="0">
              <a:buNone/>
              <a:defRPr/>
            </a:lvl2pPr>
          </a:lstStyle>
          <a:p>
            <a:pPr lvl="0"/>
            <a:r>
              <a:rPr lang="en-US"/>
              <a:t>Click to edit</a:t>
            </a:r>
          </a:p>
        </p:txBody>
      </p:sp>
      <p:sp>
        <p:nvSpPr>
          <p:cNvPr id="11" name="Picture Placeholder 10">
            <a:extLst>
              <a:ext uri="{FF2B5EF4-FFF2-40B4-BE49-F238E27FC236}">
                <a16:creationId xmlns:a16="http://schemas.microsoft.com/office/drawing/2014/main" id="{15A760B1-100B-F139-7684-CE9A44DFDC1E}"/>
              </a:ext>
            </a:extLst>
          </p:cNvPr>
          <p:cNvSpPr>
            <a:spLocks noGrp="1"/>
          </p:cNvSpPr>
          <p:nvPr>
            <p:ph type="pic" sz="quarter" idx="18" hasCustomPrompt="1"/>
          </p:nvPr>
        </p:nvSpPr>
        <p:spPr>
          <a:xfrm>
            <a:off x="4682158" y="4702630"/>
            <a:ext cx="1771651" cy="1393371"/>
          </a:xfrm>
          <a:custGeom>
            <a:avLst/>
            <a:gdLst>
              <a:gd name="connsiteX0" fmla="*/ 0 w 1771651"/>
              <a:gd name="connsiteY0" fmla="*/ 0 h 1393371"/>
              <a:gd name="connsiteX1" fmla="*/ 1771651 w 1771651"/>
              <a:gd name="connsiteY1" fmla="*/ 0 h 1393371"/>
              <a:gd name="connsiteX2" fmla="*/ 1771651 w 1771651"/>
              <a:gd name="connsiteY2" fmla="*/ 1393371 h 1393371"/>
              <a:gd name="connsiteX3" fmla="*/ 0 w 1771651"/>
              <a:gd name="connsiteY3" fmla="*/ 1393371 h 1393371"/>
            </a:gdLst>
            <a:ahLst/>
            <a:cxnLst>
              <a:cxn ang="0">
                <a:pos x="connsiteX0" y="connsiteY0"/>
              </a:cxn>
              <a:cxn ang="0">
                <a:pos x="connsiteX1" y="connsiteY1"/>
              </a:cxn>
              <a:cxn ang="0">
                <a:pos x="connsiteX2" y="connsiteY2"/>
              </a:cxn>
              <a:cxn ang="0">
                <a:pos x="connsiteX3" y="connsiteY3"/>
              </a:cxn>
            </a:cxnLst>
            <a:rect l="l" t="t" r="r" b="b"/>
            <a:pathLst>
              <a:path w="1771651" h="1393371">
                <a:moveTo>
                  <a:pt x="0" y="0"/>
                </a:moveTo>
                <a:lnTo>
                  <a:pt x="1771651" y="0"/>
                </a:lnTo>
                <a:lnTo>
                  <a:pt x="1771651" y="1393371"/>
                </a:lnTo>
                <a:lnTo>
                  <a:pt x="0" y="139337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7" name="Picture Placeholder 6">
            <a:extLst>
              <a:ext uri="{FF2B5EF4-FFF2-40B4-BE49-F238E27FC236}">
                <a16:creationId xmlns:a16="http://schemas.microsoft.com/office/drawing/2014/main" id="{14EC89DB-A265-1E48-9B67-69DAFF20D2A3}"/>
              </a:ext>
            </a:extLst>
          </p:cNvPr>
          <p:cNvSpPr>
            <a:spLocks noGrp="1"/>
          </p:cNvSpPr>
          <p:nvPr>
            <p:ph type="pic" sz="quarter" idx="15" hasCustomPrompt="1"/>
          </p:nvPr>
        </p:nvSpPr>
        <p:spPr>
          <a:xfrm>
            <a:off x="723899" y="675861"/>
            <a:ext cx="5729910" cy="3858039"/>
          </a:xfrm>
          <a:custGeom>
            <a:avLst/>
            <a:gdLst>
              <a:gd name="connsiteX0" fmla="*/ 0 w 5729910"/>
              <a:gd name="connsiteY0" fmla="*/ 0 h 3771900"/>
              <a:gd name="connsiteX1" fmla="*/ 5729910 w 5729910"/>
              <a:gd name="connsiteY1" fmla="*/ 0 h 3771900"/>
              <a:gd name="connsiteX2" fmla="*/ 5729910 w 5729910"/>
              <a:gd name="connsiteY2" fmla="*/ 3771900 h 3771900"/>
              <a:gd name="connsiteX3" fmla="*/ 0 w 5729910"/>
              <a:gd name="connsiteY3" fmla="*/ 3771900 h 3771900"/>
            </a:gdLst>
            <a:ahLst/>
            <a:cxnLst>
              <a:cxn ang="0">
                <a:pos x="connsiteX0" y="connsiteY0"/>
              </a:cxn>
              <a:cxn ang="0">
                <a:pos x="connsiteX1" y="connsiteY1"/>
              </a:cxn>
              <a:cxn ang="0">
                <a:pos x="connsiteX2" y="connsiteY2"/>
              </a:cxn>
              <a:cxn ang="0">
                <a:pos x="connsiteX3" y="connsiteY3"/>
              </a:cxn>
            </a:cxnLst>
            <a:rect l="l" t="t" r="r" b="b"/>
            <a:pathLst>
              <a:path w="5729910" h="3771900">
                <a:moveTo>
                  <a:pt x="0" y="0"/>
                </a:moveTo>
                <a:lnTo>
                  <a:pt x="5729910" y="0"/>
                </a:lnTo>
                <a:lnTo>
                  <a:pt x="5729910" y="3771900"/>
                </a:lnTo>
                <a:lnTo>
                  <a:pt x="0" y="377190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Picture Placeholder 8">
            <a:extLst>
              <a:ext uri="{FF2B5EF4-FFF2-40B4-BE49-F238E27FC236}">
                <a16:creationId xmlns:a16="http://schemas.microsoft.com/office/drawing/2014/main" id="{482B9DF2-BB83-AC57-5E76-3F7D4BF5D803}"/>
              </a:ext>
            </a:extLst>
          </p:cNvPr>
          <p:cNvSpPr>
            <a:spLocks noGrp="1"/>
          </p:cNvSpPr>
          <p:nvPr>
            <p:ph type="pic" sz="quarter" idx="16" hasCustomPrompt="1"/>
          </p:nvPr>
        </p:nvSpPr>
        <p:spPr>
          <a:xfrm>
            <a:off x="723900" y="4702630"/>
            <a:ext cx="1771651" cy="1393371"/>
          </a:xfrm>
          <a:custGeom>
            <a:avLst/>
            <a:gdLst>
              <a:gd name="connsiteX0" fmla="*/ 0 w 1771651"/>
              <a:gd name="connsiteY0" fmla="*/ 0 h 1393371"/>
              <a:gd name="connsiteX1" fmla="*/ 1771651 w 1771651"/>
              <a:gd name="connsiteY1" fmla="*/ 0 h 1393371"/>
              <a:gd name="connsiteX2" fmla="*/ 1771651 w 1771651"/>
              <a:gd name="connsiteY2" fmla="*/ 1393371 h 1393371"/>
              <a:gd name="connsiteX3" fmla="*/ 0 w 1771651"/>
              <a:gd name="connsiteY3" fmla="*/ 1393371 h 1393371"/>
            </a:gdLst>
            <a:ahLst/>
            <a:cxnLst>
              <a:cxn ang="0">
                <a:pos x="connsiteX0" y="connsiteY0"/>
              </a:cxn>
              <a:cxn ang="0">
                <a:pos x="connsiteX1" y="connsiteY1"/>
              </a:cxn>
              <a:cxn ang="0">
                <a:pos x="connsiteX2" y="connsiteY2"/>
              </a:cxn>
              <a:cxn ang="0">
                <a:pos x="connsiteX3" y="connsiteY3"/>
              </a:cxn>
            </a:cxnLst>
            <a:rect l="l" t="t" r="r" b="b"/>
            <a:pathLst>
              <a:path w="1771651" h="1393371">
                <a:moveTo>
                  <a:pt x="0" y="0"/>
                </a:moveTo>
                <a:lnTo>
                  <a:pt x="1771651" y="0"/>
                </a:lnTo>
                <a:lnTo>
                  <a:pt x="1771651" y="1393371"/>
                </a:lnTo>
                <a:lnTo>
                  <a:pt x="0" y="139337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0" name="Picture Placeholder 9">
            <a:extLst>
              <a:ext uri="{FF2B5EF4-FFF2-40B4-BE49-F238E27FC236}">
                <a16:creationId xmlns:a16="http://schemas.microsoft.com/office/drawing/2014/main" id="{56570BB8-8252-72C0-22E3-962F42D0BC40}"/>
              </a:ext>
            </a:extLst>
          </p:cNvPr>
          <p:cNvSpPr>
            <a:spLocks noGrp="1"/>
          </p:cNvSpPr>
          <p:nvPr>
            <p:ph type="pic" sz="quarter" idx="17" hasCustomPrompt="1"/>
          </p:nvPr>
        </p:nvSpPr>
        <p:spPr>
          <a:xfrm>
            <a:off x="2703028" y="4702630"/>
            <a:ext cx="1771651" cy="1393371"/>
          </a:xfrm>
          <a:custGeom>
            <a:avLst/>
            <a:gdLst>
              <a:gd name="connsiteX0" fmla="*/ 0 w 1771651"/>
              <a:gd name="connsiteY0" fmla="*/ 0 h 1393371"/>
              <a:gd name="connsiteX1" fmla="*/ 1771651 w 1771651"/>
              <a:gd name="connsiteY1" fmla="*/ 0 h 1393371"/>
              <a:gd name="connsiteX2" fmla="*/ 1771651 w 1771651"/>
              <a:gd name="connsiteY2" fmla="*/ 1393371 h 1393371"/>
              <a:gd name="connsiteX3" fmla="*/ 0 w 1771651"/>
              <a:gd name="connsiteY3" fmla="*/ 1393371 h 1393371"/>
            </a:gdLst>
            <a:ahLst/>
            <a:cxnLst>
              <a:cxn ang="0">
                <a:pos x="connsiteX0" y="connsiteY0"/>
              </a:cxn>
              <a:cxn ang="0">
                <a:pos x="connsiteX1" y="connsiteY1"/>
              </a:cxn>
              <a:cxn ang="0">
                <a:pos x="connsiteX2" y="connsiteY2"/>
              </a:cxn>
              <a:cxn ang="0">
                <a:pos x="connsiteX3" y="connsiteY3"/>
              </a:cxn>
            </a:cxnLst>
            <a:rect l="l" t="t" r="r" b="b"/>
            <a:pathLst>
              <a:path w="1771651" h="1393371">
                <a:moveTo>
                  <a:pt x="0" y="0"/>
                </a:moveTo>
                <a:lnTo>
                  <a:pt x="1771651" y="0"/>
                </a:lnTo>
                <a:lnTo>
                  <a:pt x="1771651" y="1393371"/>
                </a:lnTo>
                <a:lnTo>
                  <a:pt x="0" y="139337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Text Placeholder 9">
            <a:extLst>
              <a:ext uri="{FF2B5EF4-FFF2-40B4-BE49-F238E27FC236}">
                <a16:creationId xmlns:a16="http://schemas.microsoft.com/office/drawing/2014/main" id="{25D3B6B4-A9EC-3170-F5FD-DB7BCA8F05AF}"/>
              </a:ext>
            </a:extLst>
          </p:cNvPr>
          <p:cNvSpPr>
            <a:spLocks noGrp="1"/>
          </p:cNvSpPr>
          <p:nvPr>
            <p:ph type="body" sz="quarter" idx="21"/>
          </p:nvPr>
        </p:nvSpPr>
        <p:spPr>
          <a:xfrm>
            <a:off x="6764858" y="4081975"/>
            <a:ext cx="5123822" cy="731060"/>
          </a:xfrm>
          <a:prstGeom prst="rect">
            <a:avLst/>
          </a:prstGeom>
        </p:spPr>
        <p:txBody>
          <a:bodyPr numCol="1" spcCol="548640">
            <a:normAutofit/>
          </a:bodyPr>
          <a:lstStyle>
            <a:lvl1pPr marL="0" indent="0" algn="l">
              <a:lnSpc>
                <a:spcPct val="100000"/>
              </a:lnSpc>
              <a:buFontTx/>
              <a:buNone/>
              <a:defRPr sz="1600" b="0">
                <a:solidFill>
                  <a:schemeClr val="tx1"/>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2508953804"/>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Our Portfolio1">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id="{15D56E66-BD81-9BA0-43C3-0EFB6D15E37C}"/>
              </a:ext>
            </a:extLst>
          </p:cNvPr>
          <p:cNvSpPr>
            <a:spLocks noGrp="1"/>
          </p:cNvSpPr>
          <p:nvPr>
            <p:ph type="title"/>
          </p:nvPr>
        </p:nvSpPr>
        <p:spPr>
          <a:xfrm>
            <a:off x="482024" y="762000"/>
            <a:ext cx="5165149" cy="792927"/>
          </a:xfrm>
        </p:spPr>
        <p:txBody>
          <a:bodyPr/>
          <a:lstStyle/>
          <a:p>
            <a:r>
              <a:rPr lang="en-US"/>
              <a:t>Click to edit Master title style</a:t>
            </a:r>
          </a:p>
        </p:txBody>
      </p:sp>
      <p:sp>
        <p:nvSpPr>
          <p:cNvPr id="2" name="Text Placeholder 9">
            <a:extLst>
              <a:ext uri="{FF2B5EF4-FFF2-40B4-BE49-F238E27FC236}">
                <a16:creationId xmlns:a16="http://schemas.microsoft.com/office/drawing/2014/main" id="{06539BDF-AC48-3CA8-611B-16EC26E53118}"/>
              </a:ext>
            </a:extLst>
          </p:cNvPr>
          <p:cNvSpPr>
            <a:spLocks noGrp="1"/>
          </p:cNvSpPr>
          <p:nvPr>
            <p:ph type="body" sz="quarter" idx="12"/>
          </p:nvPr>
        </p:nvSpPr>
        <p:spPr>
          <a:xfrm>
            <a:off x="482024" y="1698170"/>
            <a:ext cx="5165149" cy="1009977"/>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4" name="Text Placeholder 5">
            <a:extLst>
              <a:ext uri="{FF2B5EF4-FFF2-40B4-BE49-F238E27FC236}">
                <a16:creationId xmlns:a16="http://schemas.microsoft.com/office/drawing/2014/main" id="{80EF5322-7062-E47B-E07F-6BAAD9FC12AB}"/>
              </a:ext>
            </a:extLst>
          </p:cNvPr>
          <p:cNvSpPr>
            <a:spLocks noGrp="1"/>
          </p:cNvSpPr>
          <p:nvPr>
            <p:ph type="body" sz="quarter" idx="19"/>
          </p:nvPr>
        </p:nvSpPr>
        <p:spPr>
          <a:xfrm>
            <a:off x="482026" y="2851389"/>
            <a:ext cx="5165148" cy="32446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6">
            <a:extLst>
              <a:ext uri="{FF2B5EF4-FFF2-40B4-BE49-F238E27FC236}">
                <a16:creationId xmlns:a16="http://schemas.microsoft.com/office/drawing/2014/main" id="{C86193DB-886E-9339-6B7C-FFAEC1D04DAC}"/>
              </a:ext>
            </a:extLst>
          </p:cNvPr>
          <p:cNvSpPr>
            <a:spLocks noGrp="1"/>
          </p:cNvSpPr>
          <p:nvPr>
            <p:ph type="pic" sz="quarter" idx="15" hasCustomPrompt="1"/>
          </p:nvPr>
        </p:nvSpPr>
        <p:spPr>
          <a:xfrm>
            <a:off x="6096001" y="762001"/>
            <a:ext cx="3273286" cy="1583635"/>
          </a:xfrm>
          <a:custGeom>
            <a:avLst/>
            <a:gdLst>
              <a:gd name="connsiteX0" fmla="*/ 0 w 3273286"/>
              <a:gd name="connsiteY0" fmla="*/ 0 h 1583635"/>
              <a:gd name="connsiteX1" fmla="*/ 3273286 w 3273286"/>
              <a:gd name="connsiteY1" fmla="*/ 0 h 1583635"/>
              <a:gd name="connsiteX2" fmla="*/ 3273286 w 3273286"/>
              <a:gd name="connsiteY2" fmla="*/ 1583635 h 1583635"/>
              <a:gd name="connsiteX3" fmla="*/ 0 w 3273286"/>
              <a:gd name="connsiteY3" fmla="*/ 1583635 h 1583635"/>
            </a:gdLst>
            <a:ahLst/>
            <a:cxnLst>
              <a:cxn ang="0">
                <a:pos x="connsiteX0" y="connsiteY0"/>
              </a:cxn>
              <a:cxn ang="0">
                <a:pos x="connsiteX1" y="connsiteY1"/>
              </a:cxn>
              <a:cxn ang="0">
                <a:pos x="connsiteX2" y="connsiteY2"/>
              </a:cxn>
              <a:cxn ang="0">
                <a:pos x="connsiteX3" y="connsiteY3"/>
              </a:cxn>
            </a:cxnLst>
            <a:rect l="l" t="t" r="r" b="b"/>
            <a:pathLst>
              <a:path w="3273286" h="1583635">
                <a:moveTo>
                  <a:pt x="0" y="0"/>
                </a:moveTo>
                <a:lnTo>
                  <a:pt x="3273286" y="0"/>
                </a:lnTo>
                <a:lnTo>
                  <a:pt x="3273286" y="1583635"/>
                </a:lnTo>
                <a:lnTo>
                  <a:pt x="0" y="158363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Picture Placeholder 8">
            <a:extLst>
              <a:ext uri="{FF2B5EF4-FFF2-40B4-BE49-F238E27FC236}">
                <a16:creationId xmlns:a16="http://schemas.microsoft.com/office/drawing/2014/main" id="{7AAC319B-C12B-54AE-34A7-772F635E09E2}"/>
              </a:ext>
            </a:extLst>
          </p:cNvPr>
          <p:cNvSpPr>
            <a:spLocks noGrp="1"/>
          </p:cNvSpPr>
          <p:nvPr>
            <p:ph type="pic" sz="quarter" idx="16" hasCustomPrompt="1"/>
          </p:nvPr>
        </p:nvSpPr>
        <p:spPr>
          <a:xfrm>
            <a:off x="6096002" y="2514600"/>
            <a:ext cx="1504121" cy="3581399"/>
          </a:xfrm>
          <a:custGeom>
            <a:avLst/>
            <a:gdLst>
              <a:gd name="connsiteX0" fmla="*/ 0 w 1504121"/>
              <a:gd name="connsiteY0" fmla="*/ 0 h 3581399"/>
              <a:gd name="connsiteX1" fmla="*/ 1504121 w 1504121"/>
              <a:gd name="connsiteY1" fmla="*/ 0 h 3581399"/>
              <a:gd name="connsiteX2" fmla="*/ 1504121 w 1504121"/>
              <a:gd name="connsiteY2" fmla="*/ 3581399 h 3581399"/>
              <a:gd name="connsiteX3" fmla="*/ 0 w 1504121"/>
              <a:gd name="connsiteY3" fmla="*/ 3581399 h 3581399"/>
            </a:gdLst>
            <a:ahLst/>
            <a:cxnLst>
              <a:cxn ang="0">
                <a:pos x="connsiteX0" y="connsiteY0"/>
              </a:cxn>
              <a:cxn ang="0">
                <a:pos x="connsiteX1" y="connsiteY1"/>
              </a:cxn>
              <a:cxn ang="0">
                <a:pos x="connsiteX2" y="connsiteY2"/>
              </a:cxn>
              <a:cxn ang="0">
                <a:pos x="connsiteX3" y="connsiteY3"/>
              </a:cxn>
            </a:cxnLst>
            <a:rect l="l" t="t" r="r" b="b"/>
            <a:pathLst>
              <a:path w="1504121" h="3581399">
                <a:moveTo>
                  <a:pt x="0" y="0"/>
                </a:moveTo>
                <a:lnTo>
                  <a:pt x="1504121" y="0"/>
                </a:lnTo>
                <a:lnTo>
                  <a:pt x="1504121" y="3581399"/>
                </a:lnTo>
                <a:lnTo>
                  <a:pt x="0" y="358139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Picture Placeholder 11">
            <a:extLst>
              <a:ext uri="{FF2B5EF4-FFF2-40B4-BE49-F238E27FC236}">
                <a16:creationId xmlns:a16="http://schemas.microsoft.com/office/drawing/2014/main" id="{EF417333-934D-EC47-1D15-35BD7696A444}"/>
              </a:ext>
            </a:extLst>
          </p:cNvPr>
          <p:cNvSpPr>
            <a:spLocks noGrp="1"/>
          </p:cNvSpPr>
          <p:nvPr>
            <p:ph type="pic" sz="quarter" idx="17" hasCustomPrompt="1"/>
          </p:nvPr>
        </p:nvSpPr>
        <p:spPr>
          <a:xfrm>
            <a:off x="7785653" y="2514601"/>
            <a:ext cx="1583635" cy="3581399"/>
          </a:xfrm>
          <a:custGeom>
            <a:avLst/>
            <a:gdLst>
              <a:gd name="connsiteX0" fmla="*/ 0 w 1583635"/>
              <a:gd name="connsiteY0" fmla="*/ 0 h 3581399"/>
              <a:gd name="connsiteX1" fmla="*/ 1583635 w 1583635"/>
              <a:gd name="connsiteY1" fmla="*/ 0 h 3581399"/>
              <a:gd name="connsiteX2" fmla="*/ 1583635 w 1583635"/>
              <a:gd name="connsiteY2" fmla="*/ 3581399 h 3581399"/>
              <a:gd name="connsiteX3" fmla="*/ 0 w 1583635"/>
              <a:gd name="connsiteY3" fmla="*/ 3581399 h 3581399"/>
            </a:gdLst>
            <a:ahLst/>
            <a:cxnLst>
              <a:cxn ang="0">
                <a:pos x="connsiteX0" y="connsiteY0"/>
              </a:cxn>
              <a:cxn ang="0">
                <a:pos x="connsiteX1" y="connsiteY1"/>
              </a:cxn>
              <a:cxn ang="0">
                <a:pos x="connsiteX2" y="connsiteY2"/>
              </a:cxn>
              <a:cxn ang="0">
                <a:pos x="connsiteX3" y="connsiteY3"/>
              </a:cxn>
            </a:cxnLst>
            <a:rect l="l" t="t" r="r" b="b"/>
            <a:pathLst>
              <a:path w="1583635" h="3581399">
                <a:moveTo>
                  <a:pt x="0" y="0"/>
                </a:moveTo>
                <a:lnTo>
                  <a:pt x="1583635" y="0"/>
                </a:lnTo>
                <a:lnTo>
                  <a:pt x="1583635" y="3581399"/>
                </a:lnTo>
                <a:lnTo>
                  <a:pt x="0" y="358139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4" name="Picture Placeholder 13">
            <a:extLst>
              <a:ext uri="{FF2B5EF4-FFF2-40B4-BE49-F238E27FC236}">
                <a16:creationId xmlns:a16="http://schemas.microsoft.com/office/drawing/2014/main" id="{A6CA062B-2922-4FDB-85CA-512974CBA638}"/>
              </a:ext>
            </a:extLst>
          </p:cNvPr>
          <p:cNvSpPr>
            <a:spLocks noGrp="1"/>
          </p:cNvSpPr>
          <p:nvPr>
            <p:ph type="pic" sz="quarter" idx="18" hasCustomPrompt="1"/>
          </p:nvPr>
        </p:nvSpPr>
        <p:spPr>
          <a:xfrm>
            <a:off x="9554818" y="762001"/>
            <a:ext cx="1875183" cy="5333999"/>
          </a:xfrm>
          <a:custGeom>
            <a:avLst/>
            <a:gdLst>
              <a:gd name="connsiteX0" fmla="*/ 0 w 1875183"/>
              <a:gd name="connsiteY0" fmla="*/ 0 h 5333999"/>
              <a:gd name="connsiteX1" fmla="*/ 1875183 w 1875183"/>
              <a:gd name="connsiteY1" fmla="*/ 0 h 5333999"/>
              <a:gd name="connsiteX2" fmla="*/ 1875183 w 1875183"/>
              <a:gd name="connsiteY2" fmla="*/ 5333999 h 5333999"/>
              <a:gd name="connsiteX3" fmla="*/ 0 w 1875183"/>
              <a:gd name="connsiteY3" fmla="*/ 5333999 h 5333999"/>
            </a:gdLst>
            <a:ahLst/>
            <a:cxnLst>
              <a:cxn ang="0">
                <a:pos x="connsiteX0" y="connsiteY0"/>
              </a:cxn>
              <a:cxn ang="0">
                <a:pos x="connsiteX1" y="connsiteY1"/>
              </a:cxn>
              <a:cxn ang="0">
                <a:pos x="connsiteX2" y="connsiteY2"/>
              </a:cxn>
              <a:cxn ang="0">
                <a:pos x="connsiteX3" y="connsiteY3"/>
              </a:cxn>
            </a:cxnLst>
            <a:rect l="l" t="t" r="r" b="b"/>
            <a:pathLst>
              <a:path w="1875183" h="5333999">
                <a:moveTo>
                  <a:pt x="0" y="0"/>
                </a:moveTo>
                <a:lnTo>
                  <a:pt x="1875183" y="0"/>
                </a:lnTo>
                <a:lnTo>
                  <a:pt x="1875183" y="5333999"/>
                </a:lnTo>
                <a:lnTo>
                  <a:pt x="0" y="533399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4051745673"/>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ECA45C4-5499-47EB-A63B-DFAEF99EF45B}" type="datetimeFigureOut">
              <a:rPr lang="en-US" smtClean="0"/>
              <a:t>7/9/2026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DB8622-7A01-4F58-AF72-93634A624EDC}" type="slidenum">
              <a:rPr lang="en-US" smtClean="0"/>
              <a:t>‹#›</a:t>
            </a:fld>
            <a:endParaRPr lang="en-US"/>
          </a:p>
        </p:txBody>
      </p:sp>
    </p:spTree>
    <p:extLst>
      <p:ext uri="{BB962C8B-B14F-4D97-AF65-F5344CB8AC3E}">
        <p14:creationId xmlns:p14="http://schemas.microsoft.com/office/powerpoint/2010/main" val="11545920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ur Portfoli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5E0E0-3BA5-6CA9-2E07-3BA650D84A2B}"/>
              </a:ext>
            </a:extLst>
          </p:cNvPr>
          <p:cNvSpPr>
            <a:spLocks noGrp="1"/>
          </p:cNvSpPr>
          <p:nvPr>
            <p:ph type="title"/>
          </p:nvPr>
        </p:nvSpPr>
        <p:spPr>
          <a:xfrm>
            <a:off x="470184" y="692844"/>
            <a:ext cx="11196153" cy="783772"/>
          </a:xfrm>
        </p:spPr>
        <p:txBody>
          <a:bodyPr/>
          <a:lstStyle/>
          <a:p>
            <a:r>
              <a:rPr lang="en-US"/>
              <a:t>Click to edit Master title style</a:t>
            </a:r>
          </a:p>
        </p:txBody>
      </p:sp>
      <p:sp>
        <p:nvSpPr>
          <p:cNvPr id="14" name="Text Placeholder 9">
            <a:extLst>
              <a:ext uri="{FF2B5EF4-FFF2-40B4-BE49-F238E27FC236}">
                <a16:creationId xmlns:a16="http://schemas.microsoft.com/office/drawing/2014/main" id="{CF6A1C39-8BD8-403D-5EF2-7FCC4BC53371}"/>
              </a:ext>
            </a:extLst>
          </p:cNvPr>
          <p:cNvSpPr>
            <a:spLocks noGrp="1"/>
          </p:cNvSpPr>
          <p:nvPr>
            <p:ph type="body" sz="quarter" idx="17"/>
          </p:nvPr>
        </p:nvSpPr>
        <p:spPr>
          <a:xfrm>
            <a:off x="482025" y="1609651"/>
            <a:ext cx="5269113" cy="582321"/>
          </a:xfrm>
          <a:prstGeom prst="rect">
            <a:avLst/>
          </a:prstGeom>
        </p:spPr>
        <p:txBody>
          <a:bodyPr>
            <a:normAutofit/>
          </a:bodyPr>
          <a:lstStyle>
            <a:lvl1pPr marL="0" indent="0">
              <a:lnSpc>
                <a:spcPct val="100000"/>
              </a:lnSpc>
              <a:buFontTx/>
              <a:buNone/>
              <a:defRPr sz="2000" b="1">
                <a:solidFill>
                  <a:srgbClr val="165A26"/>
                </a:solidFill>
              </a:defRPr>
            </a:lvl1pPr>
            <a:lvl2pPr marL="457200" indent="0">
              <a:buNone/>
              <a:defRPr/>
            </a:lvl2pPr>
          </a:lstStyle>
          <a:p>
            <a:pPr lvl="0"/>
            <a:r>
              <a:rPr lang="en-US"/>
              <a:t>Click to edit</a:t>
            </a:r>
          </a:p>
        </p:txBody>
      </p:sp>
      <p:sp>
        <p:nvSpPr>
          <p:cNvPr id="5" name="Picture Placeholder 4">
            <a:extLst>
              <a:ext uri="{FF2B5EF4-FFF2-40B4-BE49-F238E27FC236}">
                <a16:creationId xmlns:a16="http://schemas.microsoft.com/office/drawing/2014/main" id="{917AD129-CF59-E1D4-D950-DFCB8698D13C}"/>
              </a:ext>
            </a:extLst>
          </p:cNvPr>
          <p:cNvSpPr>
            <a:spLocks noGrp="1"/>
          </p:cNvSpPr>
          <p:nvPr>
            <p:ph type="pic" sz="quarter" idx="15" hasCustomPrompt="1"/>
          </p:nvPr>
        </p:nvSpPr>
        <p:spPr>
          <a:xfrm>
            <a:off x="482022" y="2325007"/>
            <a:ext cx="5272735" cy="2522765"/>
          </a:xfrm>
          <a:custGeom>
            <a:avLst/>
            <a:gdLst>
              <a:gd name="connsiteX0" fmla="*/ 0 w 4610100"/>
              <a:gd name="connsiteY0" fmla="*/ 0 h 2522765"/>
              <a:gd name="connsiteX1" fmla="*/ 4610100 w 4610100"/>
              <a:gd name="connsiteY1" fmla="*/ 0 h 2522765"/>
              <a:gd name="connsiteX2" fmla="*/ 4610100 w 4610100"/>
              <a:gd name="connsiteY2" fmla="*/ 2522765 h 2522765"/>
              <a:gd name="connsiteX3" fmla="*/ 0 w 4610100"/>
              <a:gd name="connsiteY3" fmla="*/ 2522765 h 2522765"/>
            </a:gdLst>
            <a:ahLst/>
            <a:cxnLst>
              <a:cxn ang="0">
                <a:pos x="connsiteX0" y="connsiteY0"/>
              </a:cxn>
              <a:cxn ang="0">
                <a:pos x="connsiteX1" y="connsiteY1"/>
              </a:cxn>
              <a:cxn ang="0">
                <a:pos x="connsiteX2" y="connsiteY2"/>
              </a:cxn>
              <a:cxn ang="0">
                <a:pos x="connsiteX3" y="connsiteY3"/>
              </a:cxn>
            </a:cxnLst>
            <a:rect l="l" t="t" r="r" b="b"/>
            <a:pathLst>
              <a:path w="4610100" h="2522765">
                <a:moveTo>
                  <a:pt x="0" y="0"/>
                </a:moveTo>
                <a:lnTo>
                  <a:pt x="4610100" y="0"/>
                </a:lnTo>
                <a:lnTo>
                  <a:pt x="4610100" y="2522765"/>
                </a:lnTo>
                <a:lnTo>
                  <a:pt x="0" y="252276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5" name="Text Placeholder 9">
            <a:extLst>
              <a:ext uri="{FF2B5EF4-FFF2-40B4-BE49-F238E27FC236}">
                <a16:creationId xmlns:a16="http://schemas.microsoft.com/office/drawing/2014/main" id="{2A7E8552-6D54-1D5A-9D4F-7D7A90B63183}"/>
              </a:ext>
            </a:extLst>
          </p:cNvPr>
          <p:cNvSpPr>
            <a:spLocks noGrp="1"/>
          </p:cNvSpPr>
          <p:nvPr>
            <p:ph type="body" sz="quarter" idx="18"/>
          </p:nvPr>
        </p:nvSpPr>
        <p:spPr>
          <a:xfrm>
            <a:off x="470184" y="4959310"/>
            <a:ext cx="5280956" cy="291161"/>
          </a:xfrm>
          <a:prstGeom prst="rect">
            <a:avLst/>
          </a:prstGeom>
        </p:spPr>
        <p:txBody>
          <a:bodyPr>
            <a:normAutofit/>
          </a:bodyPr>
          <a:lstStyle>
            <a:lvl1pPr marL="0" indent="0">
              <a:lnSpc>
                <a:spcPct val="100000"/>
              </a:lnSpc>
              <a:buFontTx/>
              <a:buNone/>
              <a:defRPr sz="2000" b="1">
                <a:solidFill>
                  <a:srgbClr val="165A26"/>
                </a:solidFill>
              </a:defRPr>
            </a:lvl1pPr>
            <a:lvl2pPr marL="457200" indent="0">
              <a:buNone/>
              <a:defRPr/>
            </a:lvl2pPr>
          </a:lstStyle>
          <a:p>
            <a:pPr lvl="0"/>
            <a:r>
              <a:rPr lang="en-US"/>
              <a:t>Click to edit</a:t>
            </a:r>
          </a:p>
        </p:txBody>
      </p:sp>
      <p:sp>
        <p:nvSpPr>
          <p:cNvPr id="13" name="Text Placeholder 9">
            <a:extLst>
              <a:ext uri="{FF2B5EF4-FFF2-40B4-BE49-F238E27FC236}">
                <a16:creationId xmlns:a16="http://schemas.microsoft.com/office/drawing/2014/main" id="{E931FA0D-2DBE-6C01-C922-5B92C8984403}"/>
              </a:ext>
            </a:extLst>
          </p:cNvPr>
          <p:cNvSpPr>
            <a:spLocks noGrp="1"/>
          </p:cNvSpPr>
          <p:nvPr>
            <p:ph type="body" sz="quarter" idx="13"/>
          </p:nvPr>
        </p:nvSpPr>
        <p:spPr>
          <a:xfrm>
            <a:off x="470182" y="5308730"/>
            <a:ext cx="5280956" cy="701033"/>
          </a:xfrm>
          <a:prstGeom prst="rect">
            <a:avLst/>
          </a:prstGeom>
        </p:spPr>
        <p:txBody>
          <a:bodyPr numCol="1" spcCol="548640">
            <a:normAutofit/>
          </a:bodyPr>
          <a:lstStyle>
            <a:lvl1pPr marL="0" indent="0" algn="l">
              <a:lnSpc>
                <a:spcPct val="100000"/>
              </a:lnSpc>
              <a:buFontTx/>
              <a:buNone/>
              <a:defRPr sz="1600" b="0">
                <a:solidFill>
                  <a:schemeClr val="accent1">
                    <a:lumMod val="50000"/>
                  </a:schemeClr>
                </a:solidFill>
              </a:defRPr>
            </a:lvl1pPr>
            <a:lvl2pPr marL="457200" indent="0">
              <a:buNone/>
              <a:defRPr/>
            </a:lvl2pPr>
          </a:lstStyle>
          <a:p>
            <a:pPr lvl="0"/>
            <a:r>
              <a:rPr lang="en-US"/>
              <a:t>Click to edit Master text styles</a:t>
            </a:r>
          </a:p>
        </p:txBody>
      </p:sp>
      <p:sp>
        <p:nvSpPr>
          <p:cNvPr id="21" name="Picture Placeholder 4">
            <a:extLst>
              <a:ext uri="{FF2B5EF4-FFF2-40B4-BE49-F238E27FC236}">
                <a16:creationId xmlns:a16="http://schemas.microsoft.com/office/drawing/2014/main" id="{9C076CF6-D58D-30E6-0F30-18653CC5A3A7}"/>
              </a:ext>
            </a:extLst>
          </p:cNvPr>
          <p:cNvSpPr>
            <a:spLocks noGrp="1"/>
          </p:cNvSpPr>
          <p:nvPr>
            <p:ph type="pic" sz="quarter" idx="19" hasCustomPrompt="1"/>
          </p:nvPr>
        </p:nvSpPr>
        <p:spPr>
          <a:xfrm>
            <a:off x="6409059" y="2325007"/>
            <a:ext cx="5272735" cy="2522765"/>
          </a:xfrm>
          <a:custGeom>
            <a:avLst/>
            <a:gdLst>
              <a:gd name="connsiteX0" fmla="*/ 0 w 4610100"/>
              <a:gd name="connsiteY0" fmla="*/ 0 h 2522765"/>
              <a:gd name="connsiteX1" fmla="*/ 4610100 w 4610100"/>
              <a:gd name="connsiteY1" fmla="*/ 0 h 2522765"/>
              <a:gd name="connsiteX2" fmla="*/ 4610100 w 4610100"/>
              <a:gd name="connsiteY2" fmla="*/ 2522765 h 2522765"/>
              <a:gd name="connsiteX3" fmla="*/ 0 w 4610100"/>
              <a:gd name="connsiteY3" fmla="*/ 2522765 h 2522765"/>
            </a:gdLst>
            <a:ahLst/>
            <a:cxnLst>
              <a:cxn ang="0">
                <a:pos x="connsiteX0" y="connsiteY0"/>
              </a:cxn>
              <a:cxn ang="0">
                <a:pos x="connsiteX1" y="connsiteY1"/>
              </a:cxn>
              <a:cxn ang="0">
                <a:pos x="connsiteX2" y="connsiteY2"/>
              </a:cxn>
              <a:cxn ang="0">
                <a:pos x="connsiteX3" y="connsiteY3"/>
              </a:cxn>
            </a:cxnLst>
            <a:rect l="l" t="t" r="r" b="b"/>
            <a:pathLst>
              <a:path w="4610100" h="2522765">
                <a:moveTo>
                  <a:pt x="0" y="0"/>
                </a:moveTo>
                <a:lnTo>
                  <a:pt x="4610100" y="0"/>
                </a:lnTo>
                <a:lnTo>
                  <a:pt x="4610100" y="2522765"/>
                </a:lnTo>
                <a:lnTo>
                  <a:pt x="0" y="252276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3" name="Text Placeholder 9">
            <a:extLst>
              <a:ext uri="{FF2B5EF4-FFF2-40B4-BE49-F238E27FC236}">
                <a16:creationId xmlns:a16="http://schemas.microsoft.com/office/drawing/2014/main" id="{7D66AE80-9C6E-9997-5F4E-72C1704477F7}"/>
              </a:ext>
            </a:extLst>
          </p:cNvPr>
          <p:cNvSpPr>
            <a:spLocks noGrp="1"/>
          </p:cNvSpPr>
          <p:nvPr>
            <p:ph type="body" sz="quarter" idx="21"/>
          </p:nvPr>
        </p:nvSpPr>
        <p:spPr>
          <a:xfrm>
            <a:off x="6405441" y="4959310"/>
            <a:ext cx="5272735" cy="291161"/>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22" name="Text Placeholder 9">
            <a:extLst>
              <a:ext uri="{FF2B5EF4-FFF2-40B4-BE49-F238E27FC236}">
                <a16:creationId xmlns:a16="http://schemas.microsoft.com/office/drawing/2014/main" id="{B9E32D7D-E3F5-7780-F0D8-90B55225770B}"/>
              </a:ext>
            </a:extLst>
          </p:cNvPr>
          <p:cNvSpPr>
            <a:spLocks noGrp="1"/>
          </p:cNvSpPr>
          <p:nvPr>
            <p:ph type="body" sz="quarter" idx="20"/>
          </p:nvPr>
        </p:nvSpPr>
        <p:spPr>
          <a:xfrm>
            <a:off x="6405440" y="5308730"/>
            <a:ext cx="5272735" cy="701033"/>
          </a:xfrm>
          <a:prstGeom prst="rect">
            <a:avLst/>
          </a:prstGeom>
        </p:spPr>
        <p:txBody>
          <a:bodyPr numCol="1" spcCol="548640">
            <a:normAutofit/>
          </a:bodyPr>
          <a:lstStyle>
            <a:lvl1pPr marL="0" indent="0" algn="l">
              <a:lnSpc>
                <a:spcPct val="100000"/>
              </a:lnSpc>
              <a:buFontTx/>
              <a:buNone/>
              <a:defRPr sz="1600" b="0">
                <a:solidFill>
                  <a:schemeClr val="accent1">
                    <a:lumMod val="50000"/>
                  </a:schemeClr>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1965826301"/>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Work Examples">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D506A78-852E-3959-0289-BF991E1AB1B9}"/>
              </a:ext>
            </a:extLst>
          </p:cNvPr>
          <p:cNvSpPr>
            <a:spLocks noGrp="1"/>
          </p:cNvSpPr>
          <p:nvPr>
            <p:ph type="pic" sz="quarter" idx="15" hasCustomPrompt="1"/>
          </p:nvPr>
        </p:nvSpPr>
        <p:spPr>
          <a:xfrm>
            <a:off x="526775" y="1038780"/>
            <a:ext cx="3194192" cy="2390220"/>
          </a:xfrm>
          <a:custGeom>
            <a:avLst/>
            <a:gdLst>
              <a:gd name="connsiteX0" fmla="*/ 0 w 2919186"/>
              <a:gd name="connsiteY0" fmla="*/ 0 h 2297611"/>
              <a:gd name="connsiteX1" fmla="*/ 2919186 w 2919186"/>
              <a:gd name="connsiteY1" fmla="*/ 0 h 2297611"/>
              <a:gd name="connsiteX2" fmla="*/ 2919186 w 2919186"/>
              <a:gd name="connsiteY2" fmla="*/ 2297611 h 2297611"/>
              <a:gd name="connsiteX3" fmla="*/ 0 w 291918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2919186" h="2297611">
                <a:moveTo>
                  <a:pt x="0" y="0"/>
                </a:moveTo>
                <a:lnTo>
                  <a:pt x="2919186" y="0"/>
                </a:lnTo>
                <a:lnTo>
                  <a:pt x="291918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Picture Placeholder 11">
            <a:extLst>
              <a:ext uri="{FF2B5EF4-FFF2-40B4-BE49-F238E27FC236}">
                <a16:creationId xmlns:a16="http://schemas.microsoft.com/office/drawing/2014/main" id="{F0BBED3A-5DDF-52C4-1720-C28BEA12C51F}"/>
              </a:ext>
            </a:extLst>
          </p:cNvPr>
          <p:cNvSpPr>
            <a:spLocks noGrp="1"/>
          </p:cNvSpPr>
          <p:nvPr>
            <p:ph type="pic" sz="quarter" idx="16" hasCustomPrompt="1"/>
          </p:nvPr>
        </p:nvSpPr>
        <p:spPr>
          <a:xfrm>
            <a:off x="3875313" y="1038780"/>
            <a:ext cx="3111369" cy="2390220"/>
          </a:xfrm>
          <a:custGeom>
            <a:avLst/>
            <a:gdLst>
              <a:gd name="connsiteX0" fmla="*/ 0 w 3033486"/>
              <a:gd name="connsiteY0" fmla="*/ 0 h 2297611"/>
              <a:gd name="connsiteX1" fmla="*/ 3033486 w 3033486"/>
              <a:gd name="connsiteY1" fmla="*/ 0 h 2297611"/>
              <a:gd name="connsiteX2" fmla="*/ 3033486 w 3033486"/>
              <a:gd name="connsiteY2" fmla="*/ 2297611 h 2297611"/>
              <a:gd name="connsiteX3" fmla="*/ 0 w 303348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3033486" h="2297611">
                <a:moveTo>
                  <a:pt x="0" y="0"/>
                </a:moveTo>
                <a:lnTo>
                  <a:pt x="3033486" y="0"/>
                </a:lnTo>
                <a:lnTo>
                  <a:pt x="303348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4" name="Picture Placeholder 13">
            <a:extLst>
              <a:ext uri="{FF2B5EF4-FFF2-40B4-BE49-F238E27FC236}">
                <a16:creationId xmlns:a16="http://schemas.microsoft.com/office/drawing/2014/main" id="{99390408-96B7-A7E5-F90B-4DA6E741F8A7}"/>
              </a:ext>
            </a:extLst>
          </p:cNvPr>
          <p:cNvSpPr>
            <a:spLocks noGrp="1"/>
          </p:cNvSpPr>
          <p:nvPr>
            <p:ph type="pic" sz="quarter" idx="17" hasCustomPrompt="1"/>
          </p:nvPr>
        </p:nvSpPr>
        <p:spPr>
          <a:xfrm>
            <a:off x="7141028" y="1038780"/>
            <a:ext cx="2269541" cy="2390220"/>
          </a:xfrm>
          <a:custGeom>
            <a:avLst/>
            <a:gdLst>
              <a:gd name="connsiteX0" fmla="*/ 0 w 2191656"/>
              <a:gd name="connsiteY0" fmla="*/ 0 h 2297611"/>
              <a:gd name="connsiteX1" fmla="*/ 2191656 w 2191656"/>
              <a:gd name="connsiteY1" fmla="*/ 0 h 2297611"/>
              <a:gd name="connsiteX2" fmla="*/ 2191656 w 2191656"/>
              <a:gd name="connsiteY2" fmla="*/ 2297611 h 2297611"/>
              <a:gd name="connsiteX3" fmla="*/ 0 w 219165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2191656" h="2297611">
                <a:moveTo>
                  <a:pt x="0" y="0"/>
                </a:moveTo>
                <a:lnTo>
                  <a:pt x="2191656" y="0"/>
                </a:lnTo>
                <a:lnTo>
                  <a:pt x="219165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8" name="Picture Placeholder 17">
            <a:extLst>
              <a:ext uri="{FF2B5EF4-FFF2-40B4-BE49-F238E27FC236}">
                <a16:creationId xmlns:a16="http://schemas.microsoft.com/office/drawing/2014/main" id="{025C0720-A37A-4742-BF1B-2B38511C6E06}"/>
              </a:ext>
            </a:extLst>
          </p:cNvPr>
          <p:cNvSpPr>
            <a:spLocks noGrp="1"/>
          </p:cNvSpPr>
          <p:nvPr>
            <p:ph type="pic" sz="quarter" idx="19" hasCustomPrompt="1"/>
          </p:nvPr>
        </p:nvSpPr>
        <p:spPr>
          <a:xfrm>
            <a:off x="526775" y="3550740"/>
            <a:ext cx="3992058" cy="2297611"/>
          </a:xfrm>
          <a:custGeom>
            <a:avLst/>
            <a:gdLst>
              <a:gd name="connsiteX0" fmla="*/ 0 w 3695384"/>
              <a:gd name="connsiteY0" fmla="*/ 0 h 2297611"/>
              <a:gd name="connsiteX1" fmla="*/ 3695384 w 3695384"/>
              <a:gd name="connsiteY1" fmla="*/ 0 h 2297611"/>
              <a:gd name="connsiteX2" fmla="*/ 3695384 w 3695384"/>
              <a:gd name="connsiteY2" fmla="*/ 2297611 h 2297611"/>
              <a:gd name="connsiteX3" fmla="*/ 0 w 3695384"/>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3695384" h="2297611">
                <a:moveTo>
                  <a:pt x="0" y="0"/>
                </a:moveTo>
                <a:lnTo>
                  <a:pt x="3695384" y="0"/>
                </a:lnTo>
                <a:lnTo>
                  <a:pt x="3695384"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0" name="Picture Placeholder 19">
            <a:extLst>
              <a:ext uri="{FF2B5EF4-FFF2-40B4-BE49-F238E27FC236}">
                <a16:creationId xmlns:a16="http://schemas.microsoft.com/office/drawing/2014/main" id="{DAE69B6C-AB30-489D-9819-DCE56A26E5D5}"/>
              </a:ext>
            </a:extLst>
          </p:cNvPr>
          <p:cNvSpPr>
            <a:spLocks noGrp="1"/>
          </p:cNvSpPr>
          <p:nvPr>
            <p:ph type="pic" sz="quarter" idx="20" hasCustomPrompt="1"/>
          </p:nvPr>
        </p:nvSpPr>
        <p:spPr>
          <a:xfrm>
            <a:off x="4651512" y="3550740"/>
            <a:ext cx="1747238" cy="2297611"/>
          </a:xfrm>
          <a:custGeom>
            <a:avLst/>
            <a:gdLst>
              <a:gd name="connsiteX0" fmla="*/ 0 w 1647686"/>
              <a:gd name="connsiteY0" fmla="*/ 0 h 2297611"/>
              <a:gd name="connsiteX1" fmla="*/ 1647686 w 1647686"/>
              <a:gd name="connsiteY1" fmla="*/ 0 h 2297611"/>
              <a:gd name="connsiteX2" fmla="*/ 1647686 w 1647686"/>
              <a:gd name="connsiteY2" fmla="*/ 2297611 h 2297611"/>
              <a:gd name="connsiteX3" fmla="*/ 0 w 164768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1647686" h="2297611">
                <a:moveTo>
                  <a:pt x="0" y="0"/>
                </a:moveTo>
                <a:lnTo>
                  <a:pt x="1647686" y="0"/>
                </a:lnTo>
                <a:lnTo>
                  <a:pt x="164768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2" name="Picture Placeholder 21">
            <a:extLst>
              <a:ext uri="{FF2B5EF4-FFF2-40B4-BE49-F238E27FC236}">
                <a16:creationId xmlns:a16="http://schemas.microsoft.com/office/drawing/2014/main" id="{4CEE5341-45F9-5954-BB43-19EE8D7BF300}"/>
              </a:ext>
            </a:extLst>
          </p:cNvPr>
          <p:cNvSpPr>
            <a:spLocks noGrp="1"/>
          </p:cNvSpPr>
          <p:nvPr>
            <p:ph type="pic" sz="quarter" idx="21" hasCustomPrompt="1"/>
          </p:nvPr>
        </p:nvSpPr>
        <p:spPr>
          <a:xfrm>
            <a:off x="6531429" y="3550740"/>
            <a:ext cx="2900806" cy="2297611"/>
          </a:xfrm>
          <a:custGeom>
            <a:avLst/>
            <a:gdLst>
              <a:gd name="connsiteX0" fmla="*/ 0 w 2801257"/>
              <a:gd name="connsiteY0" fmla="*/ 0 h 2297611"/>
              <a:gd name="connsiteX1" fmla="*/ 2801257 w 2801257"/>
              <a:gd name="connsiteY1" fmla="*/ 0 h 2297611"/>
              <a:gd name="connsiteX2" fmla="*/ 2801257 w 2801257"/>
              <a:gd name="connsiteY2" fmla="*/ 2297611 h 2297611"/>
              <a:gd name="connsiteX3" fmla="*/ 0 w 2801257"/>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2801257" h="2297611">
                <a:moveTo>
                  <a:pt x="0" y="0"/>
                </a:moveTo>
                <a:lnTo>
                  <a:pt x="2801257" y="0"/>
                </a:lnTo>
                <a:lnTo>
                  <a:pt x="2801257"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6" name="Picture Placeholder 15">
            <a:extLst>
              <a:ext uri="{FF2B5EF4-FFF2-40B4-BE49-F238E27FC236}">
                <a16:creationId xmlns:a16="http://schemas.microsoft.com/office/drawing/2014/main" id="{559206C1-3D26-0495-EA9F-8486E8E6AB62}"/>
              </a:ext>
            </a:extLst>
          </p:cNvPr>
          <p:cNvSpPr>
            <a:spLocks noGrp="1"/>
          </p:cNvSpPr>
          <p:nvPr>
            <p:ph type="pic" sz="quarter" idx="18" hasCustomPrompt="1"/>
          </p:nvPr>
        </p:nvSpPr>
        <p:spPr>
          <a:xfrm>
            <a:off x="9564914" y="1038778"/>
            <a:ext cx="2191656" cy="4809572"/>
          </a:xfrm>
          <a:custGeom>
            <a:avLst/>
            <a:gdLst>
              <a:gd name="connsiteX0" fmla="*/ 0 w 1865086"/>
              <a:gd name="connsiteY0" fmla="*/ 4104721 h 4809572"/>
              <a:gd name="connsiteX1" fmla="*/ 1865086 w 1865086"/>
              <a:gd name="connsiteY1" fmla="*/ 4104721 h 4809572"/>
              <a:gd name="connsiteX2" fmla="*/ 1865086 w 1865086"/>
              <a:gd name="connsiteY2" fmla="*/ 4809572 h 4809572"/>
              <a:gd name="connsiteX3" fmla="*/ 0 w 1865086"/>
              <a:gd name="connsiteY3" fmla="*/ 4809572 h 4809572"/>
              <a:gd name="connsiteX4" fmla="*/ 0 w 1865086"/>
              <a:gd name="connsiteY4" fmla="*/ 0 h 4809572"/>
              <a:gd name="connsiteX5" fmla="*/ 1865086 w 1865086"/>
              <a:gd name="connsiteY5" fmla="*/ 0 h 4809572"/>
              <a:gd name="connsiteX6" fmla="*/ 1865086 w 1865086"/>
              <a:gd name="connsiteY6" fmla="*/ 3967745 h 4809572"/>
              <a:gd name="connsiteX7" fmla="*/ 0 w 1865086"/>
              <a:gd name="connsiteY7" fmla="*/ 3967745 h 4809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5086" h="4809572">
                <a:moveTo>
                  <a:pt x="0" y="4104721"/>
                </a:moveTo>
                <a:lnTo>
                  <a:pt x="1865086" y="4104721"/>
                </a:lnTo>
                <a:lnTo>
                  <a:pt x="1865086" y="4809572"/>
                </a:lnTo>
                <a:lnTo>
                  <a:pt x="0" y="4809572"/>
                </a:lnTo>
                <a:close/>
                <a:moveTo>
                  <a:pt x="0" y="0"/>
                </a:moveTo>
                <a:lnTo>
                  <a:pt x="1865086" y="0"/>
                </a:lnTo>
                <a:lnTo>
                  <a:pt x="1865086" y="3967745"/>
                </a:lnTo>
                <a:lnTo>
                  <a:pt x="0" y="396774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2394895697"/>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Notebook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22D86BB-D781-7E28-BDCF-22DCA3A78855}"/>
              </a:ext>
            </a:extLst>
          </p:cNvPr>
          <p:cNvSpPr>
            <a:spLocks noGrp="1"/>
          </p:cNvSpPr>
          <p:nvPr>
            <p:ph type="title"/>
          </p:nvPr>
        </p:nvSpPr>
        <p:spPr>
          <a:xfrm>
            <a:off x="470184" y="692844"/>
            <a:ext cx="11196153" cy="783772"/>
          </a:xfrm>
        </p:spPr>
        <p:txBody>
          <a:bodyPr/>
          <a:lstStyle/>
          <a:p>
            <a:r>
              <a:rPr lang="en-US"/>
              <a:t>Click to edit Master title style</a:t>
            </a:r>
          </a:p>
        </p:txBody>
      </p:sp>
      <p:sp>
        <p:nvSpPr>
          <p:cNvPr id="3" name="Text Placeholder 9">
            <a:extLst>
              <a:ext uri="{FF2B5EF4-FFF2-40B4-BE49-F238E27FC236}">
                <a16:creationId xmlns:a16="http://schemas.microsoft.com/office/drawing/2014/main" id="{F50A3A0A-0056-778B-BD37-2C4C704DF4EE}"/>
              </a:ext>
            </a:extLst>
          </p:cNvPr>
          <p:cNvSpPr>
            <a:spLocks noGrp="1"/>
          </p:cNvSpPr>
          <p:nvPr>
            <p:ph type="body" sz="quarter" idx="20"/>
          </p:nvPr>
        </p:nvSpPr>
        <p:spPr>
          <a:xfrm>
            <a:off x="482025" y="1612888"/>
            <a:ext cx="5427983" cy="722955"/>
          </a:xfrm>
          <a:prstGeom prst="rect">
            <a:avLst/>
          </a:prstGeom>
        </p:spPr>
        <p:txBody>
          <a:bodyPr>
            <a:normAutofit/>
          </a:bodyPr>
          <a:lstStyle>
            <a:lvl1pPr marL="0" indent="0">
              <a:lnSpc>
                <a:spcPct val="100000"/>
              </a:lnSpc>
              <a:buFontTx/>
              <a:buNone/>
              <a:defRPr sz="2000" b="1">
                <a:solidFill>
                  <a:srgbClr val="165A26"/>
                </a:solidFill>
              </a:defRPr>
            </a:lvl1pPr>
            <a:lvl2pPr marL="457200" indent="0">
              <a:buNone/>
              <a:defRPr/>
            </a:lvl2pPr>
          </a:lstStyle>
          <a:p>
            <a:pPr lvl="0"/>
            <a:r>
              <a:rPr lang="en-US"/>
              <a:t>Click to edit</a:t>
            </a:r>
          </a:p>
        </p:txBody>
      </p:sp>
      <p:sp>
        <p:nvSpPr>
          <p:cNvPr id="10" name="Picture Placeholder 9">
            <a:extLst>
              <a:ext uri="{FF2B5EF4-FFF2-40B4-BE49-F238E27FC236}">
                <a16:creationId xmlns:a16="http://schemas.microsoft.com/office/drawing/2014/main" id="{7EA0F06A-46C2-BBAC-549D-F6B58FF67806}"/>
              </a:ext>
            </a:extLst>
          </p:cNvPr>
          <p:cNvSpPr>
            <a:spLocks noGrp="1"/>
          </p:cNvSpPr>
          <p:nvPr>
            <p:ph type="pic" sz="quarter" idx="15" hasCustomPrompt="1"/>
          </p:nvPr>
        </p:nvSpPr>
        <p:spPr>
          <a:xfrm>
            <a:off x="806824" y="2624393"/>
            <a:ext cx="5063137" cy="3155907"/>
          </a:xfrm>
          <a:custGeom>
            <a:avLst/>
            <a:gdLst>
              <a:gd name="connsiteX0" fmla="*/ 0 w 5097121"/>
              <a:gd name="connsiteY0" fmla="*/ 0 h 3155907"/>
              <a:gd name="connsiteX1" fmla="*/ 5097121 w 5097121"/>
              <a:gd name="connsiteY1" fmla="*/ 0 h 3155907"/>
              <a:gd name="connsiteX2" fmla="*/ 5097121 w 5097121"/>
              <a:gd name="connsiteY2" fmla="*/ 3155907 h 3155907"/>
              <a:gd name="connsiteX3" fmla="*/ 0 w 5097121"/>
              <a:gd name="connsiteY3" fmla="*/ 3155907 h 3155907"/>
            </a:gdLst>
            <a:ahLst/>
            <a:cxnLst>
              <a:cxn ang="0">
                <a:pos x="connsiteX0" y="connsiteY0"/>
              </a:cxn>
              <a:cxn ang="0">
                <a:pos x="connsiteX1" y="connsiteY1"/>
              </a:cxn>
              <a:cxn ang="0">
                <a:pos x="connsiteX2" y="connsiteY2"/>
              </a:cxn>
              <a:cxn ang="0">
                <a:pos x="connsiteX3" y="connsiteY3"/>
              </a:cxn>
            </a:cxnLst>
            <a:rect l="l" t="t" r="r" b="b"/>
            <a:pathLst>
              <a:path w="5097121" h="3155907">
                <a:moveTo>
                  <a:pt x="0" y="0"/>
                </a:moveTo>
                <a:lnTo>
                  <a:pt x="5097121" y="0"/>
                </a:lnTo>
                <a:lnTo>
                  <a:pt x="5097121" y="3155907"/>
                </a:lnTo>
                <a:lnTo>
                  <a:pt x="0" y="3155907"/>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Picture Placeholder 5">
            <a:extLst>
              <a:ext uri="{FF2B5EF4-FFF2-40B4-BE49-F238E27FC236}">
                <a16:creationId xmlns:a16="http://schemas.microsoft.com/office/drawing/2014/main" id="{4848FB01-15AD-167C-CACC-5B98AF1AD480}"/>
              </a:ext>
            </a:extLst>
          </p:cNvPr>
          <p:cNvSpPr>
            <a:spLocks noGrp="1"/>
          </p:cNvSpPr>
          <p:nvPr>
            <p:ph type="pic" sz="quarter" idx="13" hasCustomPrompt="1"/>
          </p:nvPr>
        </p:nvSpPr>
        <p:spPr>
          <a:xfrm>
            <a:off x="7221606" y="2820511"/>
            <a:ext cx="1268490" cy="1268490"/>
          </a:xfrm>
          <a:custGeom>
            <a:avLst/>
            <a:gdLst>
              <a:gd name="connsiteX0" fmla="*/ 634245 w 1268490"/>
              <a:gd name="connsiteY0" fmla="*/ 0 h 1268490"/>
              <a:gd name="connsiteX1" fmla="*/ 1268490 w 1268490"/>
              <a:gd name="connsiteY1" fmla="*/ 634245 h 1268490"/>
              <a:gd name="connsiteX2" fmla="*/ 634245 w 1268490"/>
              <a:gd name="connsiteY2" fmla="*/ 1268490 h 1268490"/>
              <a:gd name="connsiteX3" fmla="*/ 0 w 1268490"/>
              <a:gd name="connsiteY3" fmla="*/ 634245 h 1268490"/>
              <a:gd name="connsiteX4" fmla="*/ 634245 w 1268490"/>
              <a:gd name="connsiteY4" fmla="*/ 0 h 1268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90" h="1268490">
                <a:moveTo>
                  <a:pt x="634245" y="0"/>
                </a:moveTo>
                <a:cubicBezTo>
                  <a:pt x="984529" y="0"/>
                  <a:pt x="1268490" y="283961"/>
                  <a:pt x="1268490" y="634245"/>
                </a:cubicBezTo>
                <a:cubicBezTo>
                  <a:pt x="1268490" y="984529"/>
                  <a:pt x="984529" y="1268490"/>
                  <a:pt x="634245" y="1268490"/>
                </a:cubicBezTo>
                <a:cubicBezTo>
                  <a:pt x="283961" y="1268490"/>
                  <a:pt x="0" y="984529"/>
                  <a:pt x="0" y="634245"/>
                </a:cubicBezTo>
                <a:cubicBezTo>
                  <a:pt x="0" y="283961"/>
                  <a:pt x="283961" y="0"/>
                  <a:pt x="634245"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8" name="Picture Placeholder 7">
            <a:extLst>
              <a:ext uri="{FF2B5EF4-FFF2-40B4-BE49-F238E27FC236}">
                <a16:creationId xmlns:a16="http://schemas.microsoft.com/office/drawing/2014/main" id="{68CC084F-5A78-AD11-5231-AA07E93A74F9}"/>
              </a:ext>
            </a:extLst>
          </p:cNvPr>
          <p:cNvSpPr>
            <a:spLocks noGrp="1"/>
          </p:cNvSpPr>
          <p:nvPr>
            <p:ph type="pic" sz="quarter" idx="14" hasCustomPrompt="1"/>
          </p:nvPr>
        </p:nvSpPr>
        <p:spPr>
          <a:xfrm>
            <a:off x="7221606" y="4566250"/>
            <a:ext cx="1268490" cy="1268490"/>
          </a:xfrm>
          <a:custGeom>
            <a:avLst/>
            <a:gdLst>
              <a:gd name="connsiteX0" fmla="*/ 634245 w 1268490"/>
              <a:gd name="connsiteY0" fmla="*/ 0 h 1268490"/>
              <a:gd name="connsiteX1" fmla="*/ 1268490 w 1268490"/>
              <a:gd name="connsiteY1" fmla="*/ 634245 h 1268490"/>
              <a:gd name="connsiteX2" fmla="*/ 634245 w 1268490"/>
              <a:gd name="connsiteY2" fmla="*/ 1268490 h 1268490"/>
              <a:gd name="connsiteX3" fmla="*/ 0 w 1268490"/>
              <a:gd name="connsiteY3" fmla="*/ 634245 h 1268490"/>
              <a:gd name="connsiteX4" fmla="*/ 634245 w 1268490"/>
              <a:gd name="connsiteY4" fmla="*/ 0 h 1268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90" h="1268490">
                <a:moveTo>
                  <a:pt x="634245" y="0"/>
                </a:moveTo>
                <a:cubicBezTo>
                  <a:pt x="984529" y="0"/>
                  <a:pt x="1268490" y="283961"/>
                  <a:pt x="1268490" y="634245"/>
                </a:cubicBezTo>
                <a:cubicBezTo>
                  <a:pt x="1268490" y="984529"/>
                  <a:pt x="984529" y="1268490"/>
                  <a:pt x="634245" y="1268490"/>
                </a:cubicBezTo>
                <a:cubicBezTo>
                  <a:pt x="283961" y="1268490"/>
                  <a:pt x="0" y="984529"/>
                  <a:pt x="0" y="634245"/>
                </a:cubicBezTo>
                <a:cubicBezTo>
                  <a:pt x="0" y="283961"/>
                  <a:pt x="283961" y="0"/>
                  <a:pt x="634245"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75830837"/>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Map">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01C6C-167B-EED7-D339-79C6B08BB0F6}"/>
              </a:ext>
            </a:extLst>
          </p:cNvPr>
          <p:cNvSpPr>
            <a:spLocks noGrp="1"/>
          </p:cNvSpPr>
          <p:nvPr>
            <p:ph type="title"/>
          </p:nvPr>
        </p:nvSpPr>
        <p:spPr>
          <a:xfrm>
            <a:off x="470185" y="692844"/>
            <a:ext cx="5535978" cy="783772"/>
          </a:xfrm>
        </p:spPr>
        <p:txBody>
          <a:bodyPr/>
          <a:lstStyle/>
          <a:p>
            <a:r>
              <a:rPr lang="en-US"/>
              <a:t>Click to edit Master title style</a:t>
            </a:r>
          </a:p>
        </p:txBody>
      </p:sp>
      <p:sp>
        <p:nvSpPr>
          <p:cNvPr id="21" name="Text Placeholder 9">
            <a:extLst>
              <a:ext uri="{FF2B5EF4-FFF2-40B4-BE49-F238E27FC236}">
                <a16:creationId xmlns:a16="http://schemas.microsoft.com/office/drawing/2014/main" id="{9FC6D9FF-B068-6476-B026-24AEDD6C7C93}"/>
              </a:ext>
            </a:extLst>
          </p:cNvPr>
          <p:cNvSpPr>
            <a:spLocks noGrp="1"/>
          </p:cNvSpPr>
          <p:nvPr>
            <p:ph type="body" sz="quarter" idx="12"/>
          </p:nvPr>
        </p:nvSpPr>
        <p:spPr>
          <a:xfrm>
            <a:off x="482025" y="1615673"/>
            <a:ext cx="5524137" cy="722955"/>
          </a:xfrm>
          <a:prstGeom prst="rect">
            <a:avLst/>
          </a:prstGeom>
        </p:spPr>
        <p:txBody>
          <a:bodyPr>
            <a:normAutofit/>
          </a:bodyPr>
          <a:lstStyle>
            <a:lvl1pPr marL="0" indent="0">
              <a:lnSpc>
                <a:spcPct val="100000"/>
              </a:lnSpc>
              <a:buFontTx/>
              <a:buNone/>
              <a:defRPr sz="2000" b="1">
                <a:solidFill>
                  <a:srgbClr val="165A26"/>
                </a:solidFill>
              </a:defRPr>
            </a:lvl1pPr>
            <a:lvl2pPr marL="457200" indent="0">
              <a:buNone/>
              <a:defRPr/>
            </a:lvl2pPr>
          </a:lstStyle>
          <a:p>
            <a:pPr lvl="0"/>
            <a:r>
              <a:rPr lang="en-US"/>
              <a:t>Click to edit</a:t>
            </a:r>
          </a:p>
        </p:txBody>
      </p:sp>
      <p:sp>
        <p:nvSpPr>
          <p:cNvPr id="4" name="Text Placeholder 3">
            <a:extLst>
              <a:ext uri="{FF2B5EF4-FFF2-40B4-BE49-F238E27FC236}">
                <a16:creationId xmlns:a16="http://schemas.microsoft.com/office/drawing/2014/main" id="{C4468615-3034-1DD3-E95D-31D6A07CCCA5}"/>
              </a:ext>
            </a:extLst>
          </p:cNvPr>
          <p:cNvSpPr>
            <a:spLocks noGrp="1"/>
          </p:cNvSpPr>
          <p:nvPr>
            <p:ph type="body" sz="quarter" idx="13"/>
          </p:nvPr>
        </p:nvSpPr>
        <p:spPr>
          <a:xfrm>
            <a:off x="482600" y="2451100"/>
            <a:ext cx="5522913" cy="3819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68675670"/>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ntact U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3F15F-94D6-3DFC-FAC9-4A02E6F7DAE5}"/>
              </a:ext>
            </a:extLst>
          </p:cNvPr>
          <p:cNvSpPr>
            <a:spLocks noGrp="1"/>
          </p:cNvSpPr>
          <p:nvPr>
            <p:ph type="title"/>
          </p:nvPr>
        </p:nvSpPr>
        <p:spPr>
          <a:xfrm>
            <a:off x="470184" y="692844"/>
            <a:ext cx="11196153" cy="783772"/>
          </a:xfrm>
        </p:spPr>
        <p:txBody>
          <a:bodyPr/>
          <a:lstStyle/>
          <a:p>
            <a:r>
              <a:rPr lang="en-US"/>
              <a:t>Click to edit Master title style</a:t>
            </a:r>
          </a:p>
        </p:txBody>
      </p:sp>
      <p:sp>
        <p:nvSpPr>
          <p:cNvPr id="8" name="Text Placeholder 9">
            <a:extLst>
              <a:ext uri="{FF2B5EF4-FFF2-40B4-BE49-F238E27FC236}">
                <a16:creationId xmlns:a16="http://schemas.microsoft.com/office/drawing/2014/main" id="{4353DCCA-EED5-1659-D971-6CBFFD5211EE}"/>
              </a:ext>
            </a:extLst>
          </p:cNvPr>
          <p:cNvSpPr>
            <a:spLocks noGrp="1"/>
          </p:cNvSpPr>
          <p:nvPr>
            <p:ph type="body" sz="quarter" idx="17"/>
          </p:nvPr>
        </p:nvSpPr>
        <p:spPr>
          <a:xfrm>
            <a:off x="482025" y="3247844"/>
            <a:ext cx="5524137" cy="582321"/>
          </a:xfrm>
          <a:prstGeom prst="rect">
            <a:avLst/>
          </a:prstGeom>
        </p:spPr>
        <p:txBody>
          <a:bodyPr>
            <a:normAutofit/>
          </a:bodyPr>
          <a:lstStyle>
            <a:lvl1pPr marL="0" indent="0">
              <a:lnSpc>
                <a:spcPct val="100000"/>
              </a:lnSpc>
              <a:buFontTx/>
              <a:buNone/>
              <a:defRPr sz="2000" b="1">
                <a:solidFill>
                  <a:srgbClr val="165A26"/>
                </a:solidFill>
              </a:defRPr>
            </a:lvl1pPr>
            <a:lvl2pPr marL="457200" indent="0">
              <a:buNone/>
              <a:defRPr/>
            </a:lvl2pPr>
          </a:lstStyle>
          <a:p>
            <a:pPr lvl="0"/>
            <a:r>
              <a:rPr lang="en-US"/>
              <a:t>Click to edit</a:t>
            </a:r>
          </a:p>
        </p:txBody>
      </p:sp>
      <p:sp>
        <p:nvSpPr>
          <p:cNvPr id="5" name="Text Placeholder 4">
            <a:extLst>
              <a:ext uri="{FF2B5EF4-FFF2-40B4-BE49-F238E27FC236}">
                <a16:creationId xmlns:a16="http://schemas.microsoft.com/office/drawing/2014/main" id="{ECFC7F53-C881-F31E-E576-2D41DD0858D0}"/>
              </a:ext>
            </a:extLst>
          </p:cNvPr>
          <p:cNvSpPr>
            <a:spLocks noGrp="1"/>
          </p:cNvSpPr>
          <p:nvPr>
            <p:ph type="body" sz="quarter" idx="18"/>
          </p:nvPr>
        </p:nvSpPr>
        <p:spPr>
          <a:xfrm>
            <a:off x="469900" y="3949700"/>
            <a:ext cx="5524500" cy="214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5BF695BD-A591-7827-AF34-11DABF687BC3}"/>
              </a:ext>
            </a:extLst>
          </p:cNvPr>
          <p:cNvSpPr>
            <a:spLocks noGrp="1"/>
          </p:cNvSpPr>
          <p:nvPr>
            <p:ph type="pic" sz="quarter" idx="16" hasCustomPrompt="1"/>
          </p:nvPr>
        </p:nvSpPr>
        <p:spPr>
          <a:xfrm>
            <a:off x="6538040" y="3299792"/>
            <a:ext cx="5162550" cy="2796209"/>
          </a:xfrm>
          <a:custGeom>
            <a:avLst/>
            <a:gdLst>
              <a:gd name="connsiteX0" fmla="*/ 0 w 5162550"/>
              <a:gd name="connsiteY0" fmla="*/ 0 h 2796209"/>
              <a:gd name="connsiteX1" fmla="*/ 5162550 w 5162550"/>
              <a:gd name="connsiteY1" fmla="*/ 0 h 2796209"/>
              <a:gd name="connsiteX2" fmla="*/ 5162550 w 5162550"/>
              <a:gd name="connsiteY2" fmla="*/ 2796209 h 2796209"/>
              <a:gd name="connsiteX3" fmla="*/ 0 w 5162550"/>
              <a:gd name="connsiteY3" fmla="*/ 2796209 h 2796209"/>
            </a:gdLst>
            <a:ahLst/>
            <a:cxnLst>
              <a:cxn ang="0">
                <a:pos x="connsiteX0" y="connsiteY0"/>
              </a:cxn>
              <a:cxn ang="0">
                <a:pos x="connsiteX1" y="connsiteY1"/>
              </a:cxn>
              <a:cxn ang="0">
                <a:pos x="connsiteX2" y="connsiteY2"/>
              </a:cxn>
              <a:cxn ang="0">
                <a:pos x="connsiteX3" y="connsiteY3"/>
              </a:cxn>
            </a:cxnLst>
            <a:rect l="l" t="t" r="r" b="b"/>
            <a:pathLst>
              <a:path w="5162550" h="2796209">
                <a:moveTo>
                  <a:pt x="0" y="0"/>
                </a:moveTo>
                <a:lnTo>
                  <a:pt x="5162550" y="0"/>
                </a:lnTo>
                <a:lnTo>
                  <a:pt x="5162550" y="2796209"/>
                </a:lnTo>
                <a:lnTo>
                  <a:pt x="0" y="279620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3031534127"/>
      </p:ext>
    </p:extLst>
  </p:cSld>
  <p:clrMapOvr>
    <a:masterClrMapping/>
  </p:clrMapOvr>
  <p:extLst>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Empty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19414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Empty Layout (no log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5AAEEB-AA2F-36C5-90EE-DC8EFD904488}"/>
              </a:ext>
              <a:ext uri="{C183D7F6-B498-43B3-948B-1728B52AA6E4}">
                <adec:decorative xmlns:adec="http://schemas.microsoft.com/office/drawing/2017/decorative" val="1"/>
              </a:ext>
            </a:extLst>
          </p:cNvPr>
          <p:cNvSpPr/>
          <p:nvPr userDrawn="1"/>
        </p:nvSpPr>
        <p:spPr>
          <a:xfrm>
            <a:off x="9656956" y="6289288"/>
            <a:ext cx="2535044" cy="5687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98040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6DE4834-6920-77D5-CE6D-AD22A6CF0D4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29116" y="689752"/>
            <a:ext cx="2547716" cy="5618683"/>
          </a:xfrm>
          <a:prstGeom prst="rect">
            <a:avLst/>
          </a:prstGeom>
        </p:spPr>
      </p:pic>
      <p:sp>
        <p:nvSpPr>
          <p:cNvPr id="3" name="Title 2">
            <a:extLst>
              <a:ext uri="{FF2B5EF4-FFF2-40B4-BE49-F238E27FC236}">
                <a16:creationId xmlns:a16="http://schemas.microsoft.com/office/drawing/2014/main" id="{DE493731-14B2-B2B2-B615-36DE308D3EB5}"/>
              </a:ext>
            </a:extLst>
          </p:cNvPr>
          <p:cNvSpPr>
            <a:spLocks noGrp="1"/>
          </p:cNvSpPr>
          <p:nvPr>
            <p:ph type="title"/>
          </p:nvPr>
        </p:nvSpPr>
        <p:spPr>
          <a:xfrm>
            <a:off x="3560897" y="2108132"/>
            <a:ext cx="6752719" cy="796262"/>
          </a:xfrm>
        </p:spPr>
        <p:txBody>
          <a:bodyPr/>
          <a:lstStyle/>
          <a:p>
            <a:r>
              <a:rPr lang="en-US"/>
              <a:t>Click to edit Master title style</a:t>
            </a:r>
          </a:p>
        </p:txBody>
      </p:sp>
      <p:sp>
        <p:nvSpPr>
          <p:cNvPr id="14" name="Text Placeholder 9">
            <a:extLst>
              <a:ext uri="{FF2B5EF4-FFF2-40B4-BE49-F238E27FC236}">
                <a16:creationId xmlns:a16="http://schemas.microsoft.com/office/drawing/2014/main" id="{AE241FA8-FD3B-1E8C-73F4-EE42867A107A}"/>
              </a:ext>
            </a:extLst>
          </p:cNvPr>
          <p:cNvSpPr>
            <a:spLocks noGrp="1"/>
          </p:cNvSpPr>
          <p:nvPr>
            <p:ph type="body" sz="quarter" idx="11"/>
          </p:nvPr>
        </p:nvSpPr>
        <p:spPr>
          <a:xfrm>
            <a:off x="3560898" y="3107394"/>
            <a:ext cx="6752719" cy="280572"/>
          </a:xfrm>
          <a:prstGeom prst="rect">
            <a:avLst/>
          </a:prstGeom>
        </p:spPr>
        <p:txBody>
          <a:bodyPr>
            <a:noAutofit/>
          </a:bodyPr>
          <a:lstStyle>
            <a:lvl1pPr marL="0" indent="0">
              <a:buFontTx/>
              <a:buNone/>
              <a:defRPr sz="2000" b="1">
                <a:solidFill>
                  <a:srgbClr val="165A26"/>
                </a:solidFill>
                <a:latin typeface="Avenir Next LT Pro" panose="020B0504020202020204" pitchFamily="34" charset="0"/>
                <a:cs typeface="Calibri" panose="020F0502020204030204" pitchFamily="34" charset="0"/>
              </a:defRPr>
            </a:lvl1pPr>
            <a:lvl2pPr marL="457200" indent="0">
              <a:buNone/>
              <a:defRPr/>
            </a:lvl2pPr>
          </a:lstStyle>
          <a:p>
            <a:pPr lvl="0"/>
            <a:r>
              <a:rPr lang="en-US"/>
              <a:t>Click to edit Master text styles</a:t>
            </a:r>
          </a:p>
        </p:txBody>
      </p:sp>
      <p:sp>
        <p:nvSpPr>
          <p:cNvPr id="15" name="Text Placeholder 9">
            <a:extLst>
              <a:ext uri="{FF2B5EF4-FFF2-40B4-BE49-F238E27FC236}">
                <a16:creationId xmlns:a16="http://schemas.microsoft.com/office/drawing/2014/main" id="{8177B138-692E-2C88-0768-AB74BDCEA31A}"/>
              </a:ext>
            </a:extLst>
          </p:cNvPr>
          <p:cNvSpPr>
            <a:spLocks noGrp="1"/>
          </p:cNvSpPr>
          <p:nvPr>
            <p:ph type="body" sz="quarter" idx="12"/>
          </p:nvPr>
        </p:nvSpPr>
        <p:spPr>
          <a:xfrm>
            <a:off x="3560898" y="3669342"/>
            <a:ext cx="3764241" cy="1466123"/>
          </a:xfrm>
          <a:prstGeom prst="rect">
            <a:avLst/>
          </a:prstGeom>
        </p:spPr>
        <p:txBody>
          <a:bodyPr>
            <a:normAutofit/>
          </a:bodyPr>
          <a:lstStyle>
            <a:lvl1pPr marL="0" indent="0">
              <a:lnSpc>
                <a:spcPct val="100000"/>
              </a:lnSpc>
              <a:buFontTx/>
              <a:buNone/>
              <a:defRPr sz="1600" b="0">
                <a:solidFill>
                  <a:schemeClr val="tx1"/>
                </a:solidFill>
                <a:latin typeface="Avenir Next LT Pro" panose="020B0504020202020204" pitchFamily="34" charset="0"/>
                <a:cs typeface="Calibri" panose="020F0502020204030204" pitchFamily="34" charset="0"/>
              </a:defRPr>
            </a:lvl1pPr>
            <a:lvl2pPr marL="457200" indent="0">
              <a:buNone/>
              <a:defRPr/>
            </a:lvl2pPr>
          </a:lstStyle>
          <a:p>
            <a:pPr lvl="0"/>
            <a:r>
              <a:rPr lang="en-US"/>
              <a:t>Click to edit Master text styles</a:t>
            </a:r>
          </a:p>
        </p:txBody>
      </p:sp>
      <p:pic>
        <p:nvPicPr>
          <p:cNvPr id="2" name="Graphic 1">
            <a:extLst>
              <a:ext uri="{FF2B5EF4-FFF2-40B4-BE49-F238E27FC236}">
                <a16:creationId xmlns:a16="http://schemas.microsoft.com/office/drawing/2014/main" id="{3AF9D466-E6D6-8047-63A7-FECB71010E4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255331" y="1839447"/>
            <a:ext cx="1333633" cy="1333633"/>
          </a:xfrm>
          <a:prstGeom prst="rect">
            <a:avLst/>
          </a:prstGeom>
        </p:spPr>
      </p:pic>
    </p:spTree>
    <p:extLst>
      <p:ext uri="{BB962C8B-B14F-4D97-AF65-F5344CB8AC3E}">
        <p14:creationId xmlns:p14="http://schemas.microsoft.com/office/powerpoint/2010/main" val="28065491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6DE4834-6920-77D5-CE6D-AD22A6CF0D4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29116" y="689752"/>
            <a:ext cx="2547716" cy="5618683"/>
          </a:xfrm>
          <a:prstGeom prst="rect">
            <a:avLst/>
          </a:prstGeom>
        </p:spPr>
      </p:pic>
      <p:pic>
        <p:nvPicPr>
          <p:cNvPr id="4" name="Graphic 3">
            <a:extLst>
              <a:ext uri="{FF2B5EF4-FFF2-40B4-BE49-F238E27FC236}">
                <a16:creationId xmlns:a16="http://schemas.microsoft.com/office/drawing/2014/main" id="{BBEB6085-C86B-9ABF-9693-DEE4C5CF1A3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255331" y="1839447"/>
            <a:ext cx="1333633" cy="1333633"/>
          </a:xfrm>
          <a:prstGeom prst="rect">
            <a:avLst/>
          </a:prstGeom>
        </p:spPr>
      </p:pic>
      <p:sp>
        <p:nvSpPr>
          <p:cNvPr id="8" name="Title 2">
            <a:extLst>
              <a:ext uri="{FF2B5EF4-FFF2-40B4-BE49-F238E27FC236}">
                <a16:creationId xmlns:a16="http://schemas.microsoft.com/office/drawing/2014/main" id="{2A69F8F8-5957-4993-9391-CA787B1EE6D2}"/>
              </a:ext>
            </a:extLst>
          </p:cNvPr>
          <p:cNvSpPr>
            <a:spLocks noGrp="1"/>
          </p:cNvSpPr>
          <p:nvPr>
            <p:ph type="title"/>
          </p:nvPr>
        </p:nvSpPr>
        <p:spPr>
          <a:xfrm>
            <a:off x="3560897" y="2108132"/>
            <a:ext cx="6752719" cy="796262"/>
          </a:xfrm>
        </p:spPr>
        <p:txBody>
          <a:bodyPr/>
          <a:lstStyle/>
          <a:p>
            <a:r>
              <a:rPr lang="en-US"/>
              <a:t>Click to edit Master title style</a:t>
            </a:r>
          </a:p>
        </p:txBody>
      </p:sp>
      <p:sp>
        <p:nvSpPr>
          <p:cNvPr id="6" name="Text Placeholder 9">
            <a:extLst>
              <a:ext uri="{FF2B5EF4-FFF2-40B4-BE49-F238E27FC236}">
                <a16:creationId xmlns:a16="http://schemas.microsoft.com/office/drawing/2014/main" id="{76F1AAC8-5695-555A-58A4-4829DC4A5736}"/>
              </a:ext>
            </a:extLst>
          </p:cNvPr>
          <p:cNvSpPr>
            <a:spLocks noGrp="1"/>
          </p:cNvSpPr>
          <p:nvPr>
            <p:ph type="body" sz="quarter" idx="11"/>
          </p:nvPr>
        </p:nvSpPr>
        <p:spPr>
          <a:xfrm>
            <a:off x="3560898" y="3107394"/>
            <a:ext cx="6752719" cy="280572"/>
          </a:xfrm>
          <a:prstGeom prst="rect">
            <a:avLst/>
          </a:prstGeom>
        </p:spPr>
        <p:txBody>
          <a:bodyPr>
            <a:noAutofit/>
          </a:bodyPr>
          <a:lstStyle>
            <a:lvl1pPr marL="0" indent="0">
              <a:buFontTx/>
              <a:buNone/>
              <a:defRPr sz="2000" b="1">
                <a:solidFill>
                  <a:srgbClr val="165A26"/>
                </a:solidFill>
                <a:latin typeface="Avenir Next LT Pro" panose="020B0504020202020204" pitchFamily="34" charset="0"/>
                <a:cs typeface="Calibri" panose="020F0502020204030204" pitchFamily="34" charset="0"/>
              </a:defRPr>
            </a:lvl1pPr>
            <a:lvl2pPr marL="457200" indent="0">
              <a:buNone/>
              <a:defRPr/>
            </a:lvl2pPr>
          </a:lstStyle>
          <a:p>
            <a:pPr lvl="0"/>
            <a:r>
              <a:rPr lang="en-US"/>
              <a:t>Click to edit Master text styles</a:t>
            </a:r>
          </a:p>
        </p:txBody>
      </p:sp>
      <p:sp>
        <p:nvSpPr>
          <p:cNvPr id="7" name="Text Placeholder 9">
            <a:extLst>
              <a:ext uri="{FF2B5EF4-FFF2-40B4-BE49-F238E27FC236}">
                <a16:creationId xmlns:a16="http://schemas.microsoft.com/office/drawing/2014/main" id="{18FFAC9A-92B8-44E1-EE55-B61605F9ADC5}"/>
              </a:ext>
            </a:extLst>
          </p:cNvPr>
          <p:cNvSpPr>
            <a:spLocks noGrp="1"/>
          </p:cNvSpPr>
          <p:nvPr>
            <p:ph type="body" sz="quarter" idx="12"/>
          </p:nvPr>
        </p:nvSpPr>
        <p:spPr>
          <a:xfrm>
            <a:off x="3560898" y="3669342"/>
            <a:ext cx="3764241" cy="1466123"/>
          </a:xfrm>
          <a:prstGeom prst="rect">
            <a:avLst/>
          </a:prstGeom>
        </p:spPr>
        <p:txBody>
          <a:bodyPr>
            <a:normAutofit/>
          </a:bodyPr>
          <a:lstStyle>
            <a:lvl1pPr marL="0" indent="0">
              <a:lnSpc>
                <a:spcPct val="100000"/>
              </a:lnSpc>
              <a:buFontTx/>
              <a:buNone/>
              <a:defRPr sz="1600" b="0">
                <a:solidFill>
                  <a:schemeClr val="tx1"/>
                </a:solidFill>
                <a:latin typeface="Avenir Next LT Pro" panose="020B0504020202020204" pitchFamily="34" charset="0"/>
                <a:cs typeface="Calibri" panose="020F0502020204030204" pitchFamily="34" charset="0"/>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31008914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6DE4834-6920-77D5-CE6D-AD22A6CF0D4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29116" y="689752"/>
            <a:ext cx="2547716" cy="5618683"/>
          </a:xfrm>
          <a:prstGeom prst="rect">
            <a:avLst/>
          </a:prstGeom>
        </p:spPr>
      </p:pic>
      <p:pic>
        <p:nvPicPr>
          <p:cNvPr id="2" name="Graphic 1">
            <a:extLst>
              <a:ext uri="{FF2B5EF4-FFF2-40B4-BE49-F238E27FC236}">
                <a16:creationId xmlns:a16="http://schemas.microsoft.com/office/drawing/2014/main" id="{1E481D63-6385-64D0-4463-CA718BC752DE}"/>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255331" y="1839447"/>
            <a:ext cx="1333633" cy="1333633"/>
          </a:xfrm>
          <a:prstGeom prst="rect">
            <a:avLst/>
          </a:prstGeom>
        </p:spPr>
      </p:pic>
      <p:sp>
        <p:nvSpPr>
          <p:cNvPr id="8" name="Title 2">
            <a:extLst>
              <a:ext uri="{FF2B5EF4-FFF2-40B4-BE49-F238E27FC236}">
                <a16:creationId xmlns:a16="http://schemas.microsoft.com/office/drawing/2014/main" id="{C653FEBC-4471-3F1B-8D62-C3F458FC0A21}"/>
              </a:ext>
            </a:extLst>
          </p:cNvPr>
          <p:cNvSpPr>
            <a:spLocks noGrp="1"/>
          </p:cNvSpPr>
          <p:nvPr>
            <p:ph type="title"/>
          </p:nvPr>
        </p:nvSpPr>
        <p:spPr>
          <a:xfrm>
            <a:off x="3560897" y="2108132"/>
            <a:ext cx="6752719" cy="796262"/>
          </a:xfrm>
        </p:spPr>
        <p:txBody>
          <a:bodyPr/>
          <a:lstStyle/>
          <a:p>
            <a:r>
              <a:rPr lang="en-US"/>
              <a:t>Click to edit Master title style</a:t>
            </a:r>
          </a:p>
        </p:txBody>
      </p:sp>
      <p:sp>
        <p:nvSpPr>
          <p:cNvPr id="6" name="Text Placeholder 9">
            <a:extLst>
              <a:ext uri="{FF2B5EF4-FFF2-40B4-BE49-F238E27FC236}">
                <a16:creationId xmlns:a16="http://schemas.microsoft.com/office/drawing/2014/main" id="{7B574F41-D6F1-C16F-CBB8-5FB9619EC57F}"/>
              </a:ext>
            </a:extLst>
          </p:cNvPr>
          <p:cNvSpPr>
            <a:spLocks noGrp="1"/>
          </p:cNvSpPr>
          <p:nvPr>
            <p:ph type="body" sz="quarter" idx="11"/>
          </p:nvPr>
        </p:nvSpPr>
        <p:spPr>
          <a:xfrm>
            <a:off x="3560898" y="3107394"/>
            <a:ext cx="6752719" cy="280572"/>
          </a:xfrm>
          <a:prstGeom prst="rect">
            <a:avLst/>
          </a:prstGeom>
        </p:spPr>
        <p:txBody>
          <a:bodyPr>
            <a:noAutofit/>
          </a:bodyPr>
          <a:lstStyle>
            <a:lvl1pPr marL="0" indent="0">
              <a:buFontTx/>
              <a:buNone/>
              <a:defRPr sz="2000" b="1">
                <a:solidFill>
                  <a:srgbClr val="165A26"/>
                </a:solidFill>
                <a:latin typeface="Avenir Next LT Pro" panose="020B0504020202020204" pitchFamily="34" charset="0"/>
                <a:cs typeface="Calibri" panose="020F0502020204030204" pitchFamily="34" charset="0"/>
              </a:defRPr>
            </a:lvl1pPr>
            <a:lvl2pPr marL="457200" indent="0">
              <a:buNone/>
              <a:defRPr/>
            </a:lvl2pPr>
          </a:lstStyle>
          <a:p>
            <a:pPr lvl="0"/>
            <a:r>
              <a:rPr lang="en-US"/>
              <a:t>Click to edit Master text styles</a:t>
            </a:r>
          </a:p>
        </p:txBody>
      </p:sp>
      <p:sp>
        <p:nvSpPr>
          <p:cNvPr id="7" name="Text Placeholder 9">
            <a:extLst>
              <a:ext uri="{FF2B5EF4-FFF2-40B4-BE49-F238E27FC236}">
                <a16:creationId xmlns:a16="http://schemas.microsoft.com/office/drawing/2014/main" id="{32E8FEF2-4EB0-D78A-D066-B251656A5C7B}"/>
              </a:ext>
            </a:extLst>
          </p:cNvPr>
          <p:cNvSpPr>
            <a:spLocks noGrp="1"/>
          </p:cNvSpPr>
          <p:nvPr>
            <p:ph type="body" sz="quarter" idx="12"/>
          </p:nvPr>
        </p:nvSpPr>
        <p:spPr>
          <a:xfrm>
            <a:off x="3560898" y="3669342"/>
            <a:ext cx="3764241" cy="1466123"/>
          </a:xfrm>
          <a:prstGeom prst="rect">
            <a:avLst/>
          </a:prstGeom>
        </p:spPr>
        <p:txBody>
          <a:bodyPr>
            <a:normAutofit/>
          </a:bodyPr>
          <a:lstStyle>
            <a:lvl1pPr marL="0" indent="0">
              <a:lnSpc>
                <a:spcPct val="100000"/>
              </a:lnSpc>
              <a:buFontTx/>
              <a:buNone/>
              <a:defRPr sz="1600" b="0">
                <a:solidFill>
                  <a:schemeClr val="tx1"/>
                </a:solidFill>
                <a:latin typeface="Avenir Next LT Pro" panose="020B0504020202020204" pitchFamily="34" charset="0"/>
                <a:cs typeface="Calibri" panose="020F0502020204030204" pitchFamily="34" charset="0"/>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29599372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45C4-5499-47EB-A63B-DFAEF99EF45B}" type="datetimeFigureOut">
              <a:rPr lang="en-US" smtClean="0"/>
              <a:t>7/9/2026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DB8622-7A01-4F58-AF72-93634A624EDC}" type="slidenum">
              <a:rPr lang="en-US" smtClean="0"/>
              <a:t>‹#›</a:t>
            </a:fld>
            <a:endParaRPr lang="en-US"/>
          </a:p>
        </p:txBody>
      </p:sp>
    </p:spTree>
    <p:extLst>
      <p:ext uri="{BB962C8B-B14F-4D97-AF65-F5344CB8AC3E}">
        <p14:creationId xmlns:p14="http://schemas.microsoft.com/office/powerpoint/2010/main" val="221875448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BFB0E3-CE00-5BFF-665D-BF68E267FACF}"/>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2E36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6" name="Graphic 95" descr="DOER Logo">
            <a:extLst>
              <a:ext uri="{FF2B5EF4-FFF2-40B4-BE49-F238E27FC236}">
                <a16:creationId xmlns:a16="http://schemas.microsoft.com/office/drawing/2014/main" id="{D944158B-AE48-CEC5-211C-675AE4EF3AE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936152" y="2362697"/>
            <a:ext cx="5332931" cy="1520247"/>
          </a:xfrm>
          <a:prstGeom prst="rect">
            <a:avLst/>
          </a:prstGeom>
        </p:spPr>
      </p:pic>
      <p:sp>
        <p:nvSpPr>
          <p:cNvPr id="4" name="Title 3">
            <a:extLst>
              <a:ext uri="{FF2B5EF4-FFF2-40B4-BE49-F238E27FC236}">
                <a16:creationId xmlns:a16="http://schemas.microsoft.com/office/drawing/2014/main" id="{24DCBAD1-2E5C-CB40-5EDC-54A688670413}"/>
              </a:ext>
            </a:extLst>
          </p:cNvPr>
          <p:cNvSpPr>
            <a:spLocks noGrp="1"/>
          </p:cNvSpPr>
          <p:nvPr>
            <p:ph type="title" hasCustomPrompt="1"/>
          </p:nvPr>
        </p:nvSpPr>
        <p:spPr>
          <a:xfrm>
            <a:off x="838200" y="3806416"/>
            <a:ext cx="10515600" cy="1325563"/>
          </a:xfrm>
        </p:spPr>
        <p:txBody>
          <a:bodyPr/>
          <a:lstStyle>
            <a:lvl1pPr algn="ctr">
              <a:defRPr>
                <a:latin typeface="Avenir Next LT Pro" panose="020B0504020202020204" pitchFamily="34" charset="0"/>
              </a:defRPr>
            </a:lvl1pPr>
          </a:lstStyle>
          <a:p>
            <a:r>
              <a:rPr lang="en-US" sz="4000" b="1">
                <a:solidFill>
                  <a:schemeClr val="bg1"/>
                </a:solidFill>
                <a:latin typeface="Avenir Next" panose="020B0503020202020204" pitchFamily="34" charset="0"/>
                <a:cs typeface="Poppins" panose="00000500000000000000" pitchFamily="2" charset="0"/>
              </a:rPr>
              <a:t>Thank You!</a:t>
            </a:r>
          </a:p>
        </p:txBody>
      </p:sp>
    </p:spTree>
    <p:extLst>
      <p:ext uri="{BB962C8B-B14F-4D97-AF65-F5344CB8AC3E}">
        <p14:creationId xmlns:p14="http://schemas.microsoft.com/office/powerpoint/2010/main" val="735964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EBA4F-F81B-B39A-6F31-62D8B4F845E2}"/>
              </a:ext>
            </a:extLst>
          </p:cNvPr>
          <p:cNvSpPr>
            <a:spLocks noGrp="1"/>
          </p:cNvSpPr>
          <p:nvPr>
            <p:ph type="ctrTitle"/>
          </p:nvPr>
        </p:nvSpPr>
        <p:spPr>
          <a:xfrm>
            <a:off x="3308684" y="906823"/>
            <a:ext cx="8612606" cy="1479440"/>
          </a:xfrm>
          <a:prstGeom prst="rect">
            <a:avLst/>
          </a:prstGeom>
        </p:spPr>
        <p:txBody>
          <a:bodyPr anchor="b">
            <a:normAutofit/>
          </a:bodyPr>
          <a:lstStyle>
            <a:lvl1pPr algn="l">
              <a:defRPr sz="3333" b="1">
                <a:solidFill>
                  <a:srgbClr val="202D64"/>
                </a:solidFill>
                <a:latin typeface="+mn-lt"/>
                <a:ea typeface="Cambria" panose="02040503050406030204" pitchFamily="18" charset="0"/>
              </a:defRPr>
            </a:lvl1pPr>
          </a:lstStyle>
          <a:p>
            <a:r>
              <a:rPr lang="en-US"/>
              <a:t>Click to edit Master title style</a:t>
            </a:r>
          </a:p>
        </p:txBody>
      </p:sp>
      <p:sp>
        <p:nvSpPr>
          <p:cNvPr id="3" name="Subtitle 2">
            <a:extLst>
              <a:ext uri="{FF2B5EF4-FFF2-40B4-BE49-F238E27FC236}">
                <a16:creationId xmlns:a16="http://schemas.microsoft.com/office/drawing/2014/main" id="{E4F20C2E-086A-EFD1-77AE-0BFB1743BE99}"/>
              </a:ext>
            </a:extLst>
          </p:cNvPr>
          <p:cNvSpPr>
            <a:spLocks noGrp="1"/>
          </p:cNvSpPr>
          <p:nvPr>
            <p:ph type="subTitle" idx="1"/>
          </p:nvPr>
        </p:nvSpPr>
        <p:spPr>
          <a:xfrm>
            <a:off x="3308684" y="3429000"/>
            <a:ext cx="8612606" cy="307961"/>
          </a:xfrm>
          <a:prstGeom prst="rect">
            <a:avLst/>
          </a:prstGeom>
        </p:spPr>
        <p:txBody>
          <a:bodyPr/>
          <a:lstStyle>
            <a:lvl1pPr marL="0" indent="0" algn="r">
              <a:buNone/>
              <a:defRPr sz="2000">
                <a:solidFill>
                  <a:schemeClr val="tx1"/>
                </a:solidFill>
              </a:defRPr>
            </a:lvl1pPr>
            <a:lvl2pPr marL="380985" indent="0" algn="ctr">
              <a:buNone/>
              <a:defRPr sz="1667"/>
            </a:lvl2pPr>
            <a:lvl3pPr marL="761970" indent="0" algn="ctr">
              <a:buNone/>
              <a:defRPr sz="1500"/>
            </a:lvl3pPr>
            <a:lvl4pPr marL="1142954" indent="0" algn="ctr">
              <a:buNone/>
              <a:defRPr sz="1333"/>
            </a:lvl4pPr>
            <a:lvl5pPr marL="1523939" indent="0" algn="ctr">
              <a:buNone/>
              <a:defRPr sz="1333"/>
            </a:lvl5pPr>
            <a:lvl6pPr marL="1904924" indent="0" algn="ctr">
              <a:buNone/>
              <a:defRPr sz="1333"/>
            </a:lvl6pPr>
            <a:lvl7pPr marL="2285909" indent="0" algn="ctr">
              <a:buNone/>
              <a:defRPr sz="1333"/>
            </a:lvl7pPr>
            <a:lvl8pPr marL="2666893" indent="0" algn="ctr">
              <a:buNone/>
              <a:defRPr sz="1333"/>
            </a:lvl8pPr>
            <a:lvl9pPr marL="3047878" indent="0" algn="ctr">
              <a:buNone/>
              <a:defRPr sz="1333"/>
            </a:lvl9pPr>
          </a:lstStyle>
          <a:p>
            <a:r>
              <a:rPr lang="en-US"/>
              <a:t>Click to edit Master subtitle style</a:t>
            </a:r>
          </a:p>
        </p:txBody>
      </p:sp>
      <p:sp>
        <p:nvSpPr>
          <p:cNvPr id="4" name="Slide Number Placeholder 3">
            <a:extLst>
              <a:ext uri="{FF2B5EF4-FFF2-40B4-BE49-F238E27FC236}">
                <a16:creationId xmlns:a16="http://schemas.microsoft.com/office/drawing/2014/main" id="{2B096582-D97D-BC3D-2610-34E9B9C19647}"/>
              </a:ext>
            </a:extLst>
          </p:cNvPr>
          <p:cNvSpPr>
            <a:spLocks noGrp="1"/>
          </p:cNvSpPr>
          <p:nvPr>
            <p:ph type="sldNum" sz="quarter" idx="10"/>
          </p:nvPr>
        </p:nvSpPr>
        <p:spPr>
          <a:xfrm>
            <a:off x="9449595" y="6492875"/>
            <a:ext cx="2742406" cy="365125"/>
          </a:xfrm>
        </p:spPr>
        <p:txBody>
          <a:bodyPr/>
          <a:lstStyle/>
          <a:p>
            <a:fld id="{3634F60E-DBF1-44F6-A008-F14F961D1CD8}" type="slidenum">
              <a:rPr lang="en-US" smtClean="0"/>
              <a:t>‹#›</a:t>
            </a:fld>
            <a:endParaRPr lang="en-US"/>
          </a:p>
        </p:txBody>
      </p:sp>
    </p:spTree>
    <p:extLst>
      <p:ext uri="{BB962C8B-B14F-4D97-AF65-F5344CB8AC3E}">
        <p14:creationId xmlns:p14="http://schemas.microsoft.com/office/powerpoint/2010/main" val="26469493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7DE89B-ECE4-1D6A-4F38-BE9BE05ECCD0}"/>
              </a:ext>
            </a:extLst>
          </p:cNvPr>
          <p:cNvSpPr>
            <a:spLocks noGrp="1"/>
          </p:cNvSpPr>
          <p:nvPr>
            <p:ph idx="1"/>
          </p:nvPr>
        </p:nvSpPr>
        <p:spPr>
          <a:xfrm>
            <a:off x="478117" y="1062790"/>
            <a:ext cx="11303000" cy="4762501"/>
          </a:xfrm>
          <a:prstGeom prst="rect">
            <a:avLst/>
          </a:prstGeom>
        </p:spPr>
        <p:txBody>
          <a:bodyPr>
            <a:normAutofit/>
          </a:bodyPr>
          <a:lstStyle>
            <a:lvl1pPr marL="152394" indent="-152394">
              <a:lnSpc>
                <a:spcPct val="100000"/>
              </a:lnSpc>
              <a:spcBef>
                <a:spcPts val="0"/>
              </a:spcBef>
              <a:spcAft>
                <a:spcPts val="500"/>
              </a:spcAft>
              <a:buFont typeface="Arial" panose="020B0604020202020204" pitchFamily="34" charset="0"/>
              <a:buChar char="•"/>
              <a:defRPr lang="en-US" sz="2000" smtClean="0">
                <a:effectLst/>
              </a:defRPr>
            </a:lvl1pPr>
          </a:lstStyle>
          <a:p>
            <a:pPr lvl="0"/>
            <a:r>
              <a:rPr lang="en-US"/>
              <a:t>Click to edit Master text styles</a:t>
            </a:r>
          </a:p>
        </p:txBody>
      </p:sp>
      <p:sp>
        <p:nvSpPr>
          <p:cNvPr id="2" name="Title 1">
            <a:extLst>
              <a:ext uri="{FF2B5EF4-FFF2-40B4-BE49-F238E27FC236}">
                <a16:creationId xmlns:a16="http://schemas.microsoft.com/office/drawing/2014/main" id="{3B68D544-99C7-E99B-DCE2-604330F787C4}"/>
              </a:ext>
            </a:extLst>
          </p:cNvPr>
          <p:cNvSpPr>
            <a:spLocks noGrp="1"/>
          </p:cNvSpPr>
          <p:nvPr>
            <p:ph type="title"/>
          </p:nvPr>
        </p:nvSpPr>
        <p:spPr>
          <a:xfrm>
            <a:off x="478117" y="365126"/>
            <a:ext cx="11303000" cy="547340"/>
          </a:xfrm>
          <a:prstGeom prst="rect">
            <a:avLst/>
          </a:prstGeom>
        </p:spPr>
        <p:txBody>
          <a:bodyPr/>
          <a:lstStyle>
            <a:lvl1pPr>
              <a:defRPr sz="2667" b="1">
                <a:solidFill>
                  <a:srgbClr val="202D64"/>
                </a:solidFill>
                <a:latin typeface="+mn-lt"/>
              </a:defRPr>
            </a:lvl1pPr>
          </a:lstStyle>
          <a:p>
            <a:r>
              <a:rPr lang="en-US"/>
              <a:t>Click to edit Master title style</a:t>
            </a:r>
          </a:p>
        </p:txBody>
      </p:sp>
      <p:sp>
        <p:nvSpPr>
          <p:cNvPr id="5" name="Slide Number Placeholder 4">
            <a:extLst>
              <a:ext uri="{FF2B5EF4-FFF2-40B4-BE49-F238E27FC236}">
                <a16:creationId xmlns:a16="http://schemas.microsoft.com/office/drawing/2014/main" id="{642FAF3A-F6D6-F18E-62CE-B83B8343F149}"/>
              </a:ext>
            </a:extLst>
          </p:cNvPr>
          <p:cNvSpPr>
            <a:spLocks noGrp="1"/>
          </p:cNvSpPr>
          <p:nvPr>
            <p:ph type="sldNum" sz="quarter" idx="10"/>
          </p:nvPr>
        </p:nvSpPr>
        <p:spPr>
          <a:xfrm>
            <a:off x="9038712" y="6310312"/>
            <a:ext cx="2742406" cy="365125"/>
          </a:xfrm>
        </p:spPr>
        <p:txBody>
          <a:bodyPr/>
          <a:lstStyle>
            <a:lvl1pPr>
              <a:defRPr>
                <a:solidFill>
                  <a:schemeClr val="bg1"/>
                </a:solidFill>
              </a:defRPr>
            </a:lvl1pPr>
          </a:lstStyle>
          <a:p>
            <a:fld id="{3634F60E-DBF1-44F6-A008-F14F961D1CD8}" type="slidenum">
              <a:rPr lang="en-US" smtClean="0"/>
              <a:pPr/>
              <a:t>‹#›</a:t>
            </a:fld>
            <a:endParaRPr lang="en-US"/>
          </a:p>
        </p:txBody>
      </p:sp>
    </p:spTree>
    <p:extLst>
      <p:ext uri="{BB962C8B-B14F-4D97-AF65-F5344CB8AC3E}">
        <p14:creationId xmlns:p14="http://schemas.microsoft.com/office/powerpoint/2010/main" val="226492933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10C87-36EA-DD96-30C7-821FF09DC75E}"/>
              </a:ext>
            </a:extLst>
          </p:cNvPr>
          <p:cNvSpPr>
            <a:spLocks noGrp="1"/>
          </p:cNvSpPr>
          <p:nvPr>
            <p:ph type="title"/>
          </p:nvPr>
        </p:nvSpPr>
        <p:spPr>
          <a:xfrm>
            <a:off x="500529" y="365126"/>
            <a:ext cx="11138648" cy="767848"/>
          </a:xfrm>
          <a:prstGeom prst="rect">
            <a:avLst/>
          </a:prstGeom>
        </p:spPr>
        <p:txBody>
          <a:bodyPr>
            <a:normAutofit/>
          </a:bodyPr>
          <a:lstStyle>
            <a:lvl1pPr>
              <a:defRPr sz="2667" b="1">
                <a:solidFill>
                  <a:srgbClr val="202D64"/>
                </a:solidFill>
                <a:latin typeface="+mn-lt"/>
                <a:ea typeface="Calibri" panose="020F0502020204030204" pitchFamily="34" charset="0"/>
                <a:cs typeface="Calibri" panose="020F050202020403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59977D78-8E10-760F-481B-B4EC7C582F66}"/>
              </a:ext>
            </a:extLst>
          </p:cNvPr>
          <p:cNvSpPr>
            <a:spLocks noGrp="1"/>
          </p:cNvSpPr>
          <p:nvPr>
            <p:ph sz="half" idx="1"/>
          </p:nvPr>
        </p:nvSpPr>
        <p:spPr>
          <a:xfrm>
            <a:off x="500529" y="1323473"/>
            <a:ext cx="5531971" cy="4481763"/>
          </a:xfrm>
          <a:prstGeom prst="rect">
            <a:avLst/>
          </a:prstGeom>
        </p:spPr>
        <p:txBody>
          <a:bodyPr>
            <a:normAutofit/>
          </a:bodyPr>
          <a:lstStyle>
            <a:lvl1pPr marL="152394" indent="-152394">
              <a:lnSpc>
                <a:spcPct val="100000"/>
              </a:lnSpc>
              <a:spcBef>
                <a:spcPts val="0"/>
              </a:spcBef>
              <a:spcAft>
                <a:spcPts val="500"/>
              </a:spcAft>
              <a:defRPr sz="2000"/>
            </a:lvl1pPr>
          </a:lstStyle>
          <a:p>
            <a:pPr lvl="0"/>
            <a:r>
              <a:rPr lang="en-US"/>
              <a:t>Click to edit Master text styles</a:t>
            </a:r>
          </a:p>
        </p:txBody>
      </p:sp>
      <p:sp>
        <p:nvSpPr>
          <p:cNvPr id="6" name="Slide Number Placeholder 5">
            <a:extLst>
              <a:ext uri="{FF2B5EF4-FFF2-40B4-BE49-F238E27FC236}">
                <a16:creationId xmlns:a16="http://schemas.microsoft.com/office/drawing/2014/main" id="{6B981BD1-F364-1923-8FF1-5E3D232DEC12}"/>
              </a:ext>
            </a:extLst>
          </p:cNvPr>
          <p:cNvSpPr>
            <a:spLocks noGrp="1"/>
          </p:cNvSpPr>
          <p:nvPr>
            <p:ph type="sldNum" sz="quarter" idx="10"/>
          </p:nvPr>
        </p:nvSpPr>
        <p:spPr>
          <a:xfrm>
            <a:off x="8896770" y="6310312"/>
            <a:ext cx="2742406" cy="365125"/>
          </a:xfrm>
        </p:spPr>
        <p:txBody>
          <a:bodyPr/>
          <a:lstStyle>
            <a:lvl1pPr>
              <a:defRPr>
                <a:solidFill>
                  <a:schemeClr val="bg1"/>
                </a:solidFill>
              </a:defRPr>
            </a:lvl1pPr>
          </a:lstStyle>
          <a:p>
            <a:fld id="{3634F60E-DBF1-44F6-A008-F14F961D1CD8}" type="slidenum">
              <a:rPr lang="en-US" smtClean="0"/>
              <a:pPr/>
              <a:t>‹#›</a:t>
            </a:fld>
            <a:endParaRPr lang="en-US"/>
          </a:p>
        </p:txBody>
      </p:sp>
      <p:sp>
        <p:nvSpPr>
          <p:cNvPr id="5" name="Content Placeholder 2">
            <a:extLst>
              <a:ext uri="{FF2B5EF4-FFF2-40B4-BE49-F238E27FC236}">
                <a16:creationId xmlns:a16="http://schemas.microsoft.com/office/drawing/2014/main" id="{240D8F98-A01E-2046-DA63-99F92B76703C}"/>
              </a:ext>
            </a:extLst>
          </p:cNvPr>
          <p:cNvSpPr>
            <a:spLocks noGrp="1"/>
          </p:cNvSpPr>
          <p:nvPr>
            <p:ph sz="half" idx="11"/>
          </p:nvPr>
        </p:nvSpPr>
        <p:spPr>
          <a:xfrm>
            <a:off x="6130785" y="1323473"/>
            <a:ext cx="5531971" cy="4481763"/>
          </a:xfrm>
          <a:prstGeom prst="rect">
            <a:avLst/>
          </a:prstGeom>
        </p:spPr>
        <p:txBody>
          <a:bodyPr>
            <a:normAutofit/>
          </a:bodyPr>
          <a:lstStyle>
            <a:lvl1pPr marL="152394" indent="-152394">
              <a:lnSpc>
                <a:spcPct val="100000"/>
              </a:lnSpc>
              <a:spcBef>
                <a:spcPts val="0"/>
              </a:spcBef>
              <a:spcAft>
                <a:spcPts val="500"/>
              </a:spcAft>
              <a:defRPr sz="2000"/>
            </a:lvl1pPr>
          </a:lstStyle>
          <a:p>
            <a:pPr lvl="0"/>
            <a:r>
              <a:rPr lang="en-US"/>
              <a:t>Click to edit Master text styles</a:t>
            </a:r>
          </a:p>
        </p:txBody>
      </p:sp>
    </p:spTree>
    <p:extLst>
      <p:ext uri="{BB962C8B-B14F-4D97-AF65-F5344CB8AC3E}">
        <p14:creationId xmlns:p14="http://schemas.microsoft.com/office/powerpoint/2010/main" val="273518951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6EB31-DB06-88FC-8D7A-7457368D9BE6}"/>
              </a:ext>
            </a:extLst>
          </p:cNvPr>
          <p:cNvSpPr>
            <a:spLocks noGrp="1"/>
          </p:cNvSpPr>
          <p:nvPr>
            <p:ph type="title"/>
          </p:nvPr>
        </p:nvSpPr>
        <p:spPr>
          <a:xfrm>
            <a:off x="444111" y="440748"/>
            <a:ext cx="4327649" cy="653103"/>
          </a:xfrm>
          <a:prstGeom prst="rect">
            <a:avLst/>
          </a:prstGeom>
        </p:spPr>
        <p:txBody>
          <a:bodyPr anchor="b">
            <a:noAutofit/>
          </a:bodyPr>
          <a:lstStyle>
            <a:lvl1pPr>
              <a:defRPr sz="2333" b="1">
                <a:solidFill>
                  <a:srgbClr val="202D64"/>
                </a:solidFill>
                <a:latin typeface="+mn-lt"/>
                <a:ea typeface="Cambria" panose="02040503050406030204" pitchFamily="18" charset="0"/>
              </a:defRPr>
            </a:lvl1pPr>
          </a:lstStyle>
          <a:p>
            <a:r>
              <a:rPr lang="en-US"/>
              <a:t>Click to edit Master title style</a:t>
            </a:r>
          </a:p>
        </p:txBody>
      </p:sp>
      <p:sp>
        <p:nvSpPr>
          <p:cNvPr id="3" name="Picture Placeholder 2">
            <a:extLst>
              <a:ext uri="{FF2B5EF4-FFF2-40B4-BE49-F238E27FC236}">
                <a16:creationId xmlns:a16="http://schemas.microsoft.com/office/drawing/2014/main" id="{21FB735F-E59E-56BD-BC94-14F47C0DB27C}"/>
              </a:ext>
            </a:extLst>
          </p:cNvPr>
          <p:cNvSpPr>
            <a:spLocks noGrp="1"/>
          </p:cNvSpPr>
          <p:nvPr>
            <p:ph type="pic" idx="1"/>
          </p:nvPr>
        </p:nvSpPr>
        <p:spPr>
          <a:xfrm>
            <a:off x="4960471" y="440748"/>
            <a:ext cx="6787418" cy="5419773"/>
          </a:xfrm>
          <a:prstGeom prst="rect">
            <a:avLst/>
          </a:prstGeom>
        </p:spPr>
        <p:txBody>
          <a:bodyPr/>
          <a:lstStyle>
            <a:lvl1pPr marL="0" indent="0">
              <a:buNone/>
              <a:defRPr sz="2667"/>
            </a:lvl1pPr>
            <a:lvl2pPr marL="380985" indent="0">
              <a:buNone/>
              <a:defRPr sz="2333"/>
            </a:lvl2pPr>
            <a:lvl3pPr marL="761970" indent="0">
              <a:buNone/>
              <a:defRPr sz="2000"/>
            </a:lvl3pPr>
            <a:lvl4pPr marL="1142954" indent="0">
              <a:buNone/>
              <a:defRPr sz="1667"/>
            </a:lvl4pPr>
            <a:lvl5pPr marL="1523939" indent="0">
              <a:buNone/>
              <a:defRPr sz="1667"/>
            </a:lvl5pPr>
            <a:lvl6pPr marL="1904924" indent="0">
              <a:buNone/>
              <a:defRPr sz="1667"/>
            </a:lvl6pPr>
            <a:lvl7pPr marL="2285909" indent="0">
              <a:buNone/>
              <a:defRPr sz="1667"/>
            </a:lvl7pPr>
            <a:lvl8pPr marL="2666893" indent="0">
              <a:buNone/>
              <a:defRPr sz="1667"/>
            </a:lvl8pPr>
            <a:lvl9pPr marL="3047878" indent="0">
              <a:buNone/>
              <a:defRPr sz="1667"/>
            </a:lvl9pPr>
          </a:lstStyle>
          <a:p>
            <a:r>
              <a:rPr lang="en-US"/>
              <a:t>Click icon to add picture</a:t>
            </a:r>
          </a:p>
        </p:txBody>
      </p:sp>
      <p:sp>
        <p:nvSpPr>
          <p:cNvPr id="4" name="Text Placeholder 3">
            <a:extLst>
              <a:ext uri="{FF2B5EF4-FFF2-40B4-BE49-F238E27FC236}">
                <a16:creationId xmlns:a16="http://schemas.microsoft.com/office/drawing/2014/main" id="{9D08190C-1363-5769-1E0A-36931C41F9BD}"/>
              </a:ext>
            </a:extLst>
          </p:cNvPr>
          <p:cNvSpPr>
            <a:spLocks noGrp="1"/>
          </p:cNvSpPr>
          <p:nvPr>
            <p:ph type="body" sz="half" idx="2"/>
          </p:nvPr>
        </p:nvSpPr>
        <p:spPr>
          <a:xfrm>
            <a:off x="444111" y="1298900"/>
            <a:ext cx="4327648" cy="4561621"/>
          </a:xfrm>
          <a:prstGeom prst="rect">
            <a:avLst/>
          </a:prstGeom>
        </p:spPr>
        <p:txBody>
          <a:bodyPr>
            <a:normAutofit/>
          </a:bodyPr>
          <a:lstStyle>
            <a:lvl1pPr marL="152394" indent="-152394">
              <a:lnSpc>
                <a:spcPct val="100000"/>
              </a:lnSpc>
              <a:spcBef>
                <a:spcPts val="0"/>
              </a:spcBef>
              <a:spcAft>
                <a:spcPts val="500"/>
              </a:spcAft>
              <a:buFont typeface="Arial" panose="020B0604020202020204" pitchFamily="34" charset="0"/>
              <a:buChar char="•"/>
              <a:defRPr lang="en-US" sz="2000" smtClean="0">
                <a:effectLst/>
              </a:defRPr>
            </a:lvl1pPr>
            <a:lvl2pPr marL="380985" indent="0">
              <a:buNone/>
              <a:defRPr sz="1167"/>
            </a:lvl2pPr>
            <a:lvl3pPr marL="761970" indent="0">
              <a:buNone/>
              <a:defRPr sz="1000"/>
            </a:lvl3pPr>
            <a:lvl4pPr marL="1142954" indent="0">
              <a:buNone/>
              <a:defRPr sz="833"/>
            </a:lvl4pPr>
            <a:lvl5pPr marL="1523939" indent="0">
              <a:buNone/>
              <a:defRPr sz="833"/>
            </a:lvl5pPr>
            <a:lvl6pPr marL="1904924" indent="0">
              <a:buNone/>
              <a:defRPr sz="833"/>
            </a:lvl6pPr>
            <a:lvl7pPr marL="2285909" indent="0">
              <a:buNone/>
              <a:defRPr sz="833"/>
            </a:lvl7pPr>
            <a:lvl8pPr marL="2666893" indent="0">
              <a:buNone/>
              <a:defRPr sz="833"/>
            </a:lvl8pPr>
            <a:lvl9pPr marL="3047878" indent="0">
              <a:buNone/>
              <a:defRPr sz="833"/>
            </a:lvl9pPr>
          </a:lstStyle>
          <a:p>
            <a:pPr lvl="0"/>
            <a:r>
              <a:rPr lang="en-US"/>
              <a:t>Click to edit Master text styles</a:t>
            </a:r>
          </a:p>
        </p:txBody>
      </p:sp>
      <p:pic>
        <p:nvPicPr>
          <p:cNvPr id="6" name="Picture 5">
            <a:extLst>
              <a:ext uri="{FF2B5EF4-FFF2-40B4-BE49-F238E27FC236}">
                <a16:creationId xmlns:a16="http://schemas.microsoft.com/office/drawing/2014/main" id="{28C66574-F676-7E27-5E7F-536DD5D8A47B}"/>
              </a:ext>
            </a:extLst>
          </p:cNvPr>
          <p:cNvPicPr>
            <a:picLocks noChangeAspect="1"/>
          </p:cNvPicPr>
          <p:nvPr userDrawn="1"/>
        </p:nvPicPr>
        <p:blipFill>
          <a:blip r:embed="rId3"/>
          <a:stretch>
            <a:fillRect/>
          </a:stretch>
        </p:blipFill>
        <p:spPr>
          <a:xfrm>
            <a:off x="7960241" y="5502667"/>
            <a:ext cx="2748518" cy="365792"/>
          </a:xfrm>
          <a:prstGeom prst="rect">
            <a:avLst/>
          </a:prstGeom>
        </p:spPr>
      </p:pic>
      <p:sp>
        <p:nvSpPr>
          <p:cNvPr id="7" name="Slide Number Placeholder 6">
            <a:extLst>
              <a:ext uri="{FF2B5EF4-FFF2-40B4-BE49-F238E27FC236}">
                <a16:creationId xmlns:a16="http://schemas.microsoft.com/office/drawing/2014/main" id="{62036052-265D-9570-CD5C-339352FED7E9}"/>
              </a:ext>
            </a:extLst>
          </p:cNvPr>
          <p:cNvSpPr>
            <a:spLocks noGrp="1"/>
          </p:cNvSpPr>
          <p:nvPr>
            <p:ph type="sldNum" sz="quarter" idx="10"/>
          </p:nvPr>
        </p:nvSpPr>
        <p:spPr>
          <a:xfrm>
            <a:off x="9005484" y="6371573"/>
            <a:ext cx="2742406" cy="365125"/>
          </a:xfrm>
        </p:spPr>
        <p:txBody>
          <a:bodyPr/>
          <a:lstStyle>
            <a:lvl1pPr>
              <a:defRPr>
                <a:solidFill>
                  <a:schemeClr val="bg1"/>
                </a:solidFill>
              </a:defRPr>
            </a:lvl1pPr>
          </a:lstStyle>
          <a:p>
            <a:fld id="{3634F60E-DBF1-44F6-A008-F14F961D1CD8}" type="slidenum">
              <a:rPr lang="en-US" smtClean="0"/>
              <a:pPr/>
              <a:t>‹#›</a:t>
            </a:fld>
            <a:endParaRPr lang="en-US"/>
          </a:p>
        </p:txBody>
      </p:sp>
    </p:spTree>
    <p:extLst>
      <p:ext uri="{BB962C8B-B14F-4D97-AF65-F5344CB8AC3E}">
        <p14:creationId xmlns:p14="http://schemas.microsoft.com/office/powerpoint/2010/main" val="40998757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Blank P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6EB31-DB06-88FC-8D7A-7457368D9BE6}"/>
              </a:ext>
            </a:extLst>
          </p:cNvPr>
          <p:cNvSpPr>
            <a:spLocks noGrp="1"/>
          </p:cNvSpPr>
          <p:nvPr>
            <p:ph type="title"/>
          </p:nvPr>
        </p:nvSpPr>
        <p:spPr>
          <a:xfrm>
            <a:off x="444111" y="440748"/>
            <a:ext cx="11303778" cy="653103"/>
          </a:xfrm>
          <a:prstGeom prst="rect">
            <a:avLst/>
          </a:prstGeom>
        </p:spPr>
        <p:txBody>
          <a:bodyPr anchor="b">
            <a:noAutofit/>
          </a:bodyPr>
          <a:lstStyle>
            <a:lvl1pPr algn="l">
              <a:defRPr sz="2667" b="1">
                <a:solidFill>
                  <a:srgbClr val="202D64"/>
                </a:solidFill>
                <a:latin typeface="+mn-lt"/>
                <a:ea typeface="Cambria" panose="02040503050406030204" pitchFamily="18" charset="0"/>
              </a:defRPr>
            </a:lvl1pPr>
          </a:lstStyle>
          <a:p>
            <a:r>
              <a:rPr lang="en-US"/>
              <a:t>Click to edit Master title style</a:t>
            </a:r>
          </a:p>
        </p:txBody>
      </p:sp>
      <p:sp>
        <p:nvSpPr>
          <p:cNvPr id="4" name="Text Placeholder 3">
            <a:extLst>
              <a:ext uri="{FF2B5EF4-FFF2-40B4-BE49-F238E27FC236}">
                <a16:creationId xmlns:a16="http://schemas.microsoft.com/office/drawing/2014/main" id="{9D08190C-1363-5769-1E0A-36931C41F9BD}"/>
              </a:ext>
            </a:extLst>
          </p:cNvPr>
          <p:cNvSpPr>
            <a:spLocks noGrp="1"/>
          </p:cNvSpPr>
          <p:nvPr>
            <p:ph type="body" sz="half" idx="2"/>
          </p:nvPr>
        </p:nvSpPr>
        <p:spPr>
          <a:xfrm>
            <a:off x="444110" y="1298900"/>
            <a:ext cx="11303778" cy="4561621"/>
          </a:xfrm>
          <a:prstGeom prst="rect">
            <a:avLst/>
          </a:prstGeom>
        </p:spPr>
        <p:txBody>
          <a:bodyPr>
            <a:normAutofit/>
          </a:bodyPr>
          <a:lstStyle>
            <a:lvl1pPr marL="152394" indent="-152394">
              <a:lnSpc>
                <a:spcPct val="100000"/>
              </a:lnSpc>
              <a:spcBef>
                <a:spcPts val="0"/>
              </a:spcBef>
              <a:spcAft>
                <a:spcPts val="500"/>
              </a:spcAft>
              <a:buFont typeface="Arial" panose="020B0604020202020204" pitchFamily="34" charset="0"/>
              <a:buChar char="•"/>
              <a:defRPr lang="en-US" sz="2000" smtClean="0">
                <a:effectLst/>
              </a:defRPr>
            </a:lvl1pPr>
            <a:lvl2pPr marL="380985" indent="0">
              <a:buNone/>
              <a:defRPr sz="1167"/>
            </a:lvl2pPr>
            <a:lvl3pPr marL="761970" indent="0">
              <a:buNone/>
              <a:defRPr sz="1000"/>
            </a:lvl3pPr>
            <a:lvl4pPr marL="1142954" indent="0">
              <a:buNone/>
              <a:defRPr sz="833"/>
            </a:lvl4pPr>
            <a:lvl5pPr marL="1523939" indent="0">
              <a:buNone/>
              <a:defRPr sz="833"/>
            </a:lvl5pPr>
            <a:lvl6pPr marL="1904924" indent="0">
              <a:buNone/>
              <a:defRPr sz="833"/>
            </a:lvl6pPr>
            <a:lvl7pPr marL="2285909" indent="0">
              <a:buNone/>
              <a:defRPr sz="833"/>
            </a:lvl7pPr>
            <a:lvl8pPr marL="2666893" indent="0">
              <a:buNone/>
              <a:defRPr sz="833"/>
            </a:lvl8pPr>
            <a:lvl9pPr marL="3047878" indent="0">
              <a:buNone/>
              <a:defRPr sz="833"/>
            </a:lvl9pPr>
          </a:lstStyle>
          <a:p>
            <a:pPr lvl="0"/>
            <a:r>
              <a:rPr lang="en-US"/>
              <a:t>Click to edit Master text styles</a:t>
            </a:r>
          </a:p>
        </p:txBody>
      </p:sp>
      <p:pic>
        <p:nvPicPr>
          <p:cNvPr id="6" name="Picture 5">
            <a:extLst>
              <a:ext uri="{FF2B5EF4-FFF2-40B4-BE49-F238E27FC236}">
                <a16:creationId xmlns:a16="http://schemas.microsoft.com/office/drawing/2014/main" id="{28C66574-F676-7E27-5E7F-536DD5D8A47B}"/>
              </a:ext>
            </a:extLst>
          </p:cNvPr>
          <p:cNvPicPr>
            <a:picLocks noChangeAspect="1"/>
          </p:cNvPicPr>
          <p:nvPr userDrawn="1"/>
        </p:nvPicPr>
        <p:blipFill>
          <a:blip r:embed="rId2"/>
          <a:stretch>
            <a:fillRect/>
          </a:stretch>
        </p:blipFill>
        <p:spPr>
          <a:xfrm>
            <a:off x="7960241" y="5502667"/>
            <a:ext cx="2748518" cy="365792"/>
          </a:xfrm>
          <a:prstGeom prst="rect">
            <a:avLst/>
          </a:prstGeom>
        </p:spPr>
      </p:pic>
      <p:sp>
        <p:nvSpPr>
          <p:cNvPr id="7" name="Slide Number Placeholder 6">
            <a:extLst>
              <a:ext uri="{FF2B5EF4-FFF2-40B4-BE49-F238E27FC236}">
                <a16:creationId xmlns:a16="http://schemas.microsoft.com/office/drawing/2014/main" id="{62036052-265D-9570-CD5C-339352FED7E9}"/>
              </a:ext>
            </a:extLst>
          </p:cNvPr>
          <p:cNvSpPr>
            <a:spLocks noGrp="1"/>
          </p:cNvSpPr>
          <p:nvPr>
            <p:ph type="sldNum" sz="quarter" idx="10"/>
          </p:nvPr>
        </p:nvSpPr>
        <p:spPr>
          <a:xfrm>
            <a:off x="9005484" y="6371573"/>
            <a:ext cx="2742406" cy="365125"/>
          </a:xfrm>
        </p:spPr>
        <p:txBody>
          <a:bodyPr/>
          <a:lstStyle>
            <a:lvl1pPr>
              <a:defRPr b="1">
                <a:solidFill>
                  <a:srgbClr val="202D64"/>
                </a:solidFill>
              </a:defRPr>
            </a:lvl1pPr>
          </a:lstStyle>
          <a:p>
            <a:fld id="{3634F60E-DBF1-44F6-A008-F14F961D1CD8}" type="slidenum">
              <a:rPr lang="en-US" smtClean="0"/>
              <a:pPr/>
              <a:t>‹#›</a:t>
            </a:fld>
            <a:endParaRPr lang="en-US" b="1"/>
          </a:p>
        </p:txBody>
      </p:sp>
    </p:spTree>
    <p:extLst>
      <p:ext uri="{BB962C8B-B14F-4D97-AF65-F5344CB8AC3E}">
        <p14:creationId xmlns:p14="http://schemas.microsoft.com/office/powerpoint/2010/main" val="247356527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over 2">
    <p:spTree>
      <p:nvGrpSpPr>
        <p:cNvPr id="1" name=""/>
        <p:cNvGrpSpPr/>
        <p:nvPr/>
      </p:nvGrpSpPr>
      <p:grpSpPr>
        <a:xfrm>
          <a:off x="0" y="0"/>
          <a:ext cx="0" cy="0"/>
          <a:chOff x="0" y="0"/>
          <a:chExt cx="0" cy="0"/>
        </a:xfrm>
      </p:grpSpPr>
      <p:pic>
        <p:nvPicPr>
          <p:cNvPr id="8" name="Graphic 7" descr="DOER Logo">
            <a:extLst>
              <a:ext uri="{FF2B5EF4-FFF2-40B4-BE49-F238E27FC236}">
                <a16:creationId xmlns:a16="http://schemas.microsoft.com/office/drawing/2014/main" id="{7DD5ECDE-C8DE-FBE9-22E2-1FF75400745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25672" y="1133990"/>
            <a:ext cx="3646712" cy="1010773"/>
          </a:xfrm>
          <a:prstGeom prst="rect">
            <a:avLst/>
          </a:prstGeom>
        </p:spPr>
      </p:pic>
      <p:sp>
        <p:nvSpPr>
          <p:cNvPr id="2" name="Title 1">
            <a:extLst>
              <a:ext uri="{FF2B5EF4-FFF2-40B4-BE49-F238E27FC236}">
                <a16:creationId xmlns:a16="http://schemas.microsoft.com/office/drawing/2014/main" id="{43A0CEE7-3220-5C2D-7B8D-60B03B446C7B}"/>
              </a:ext>
            </a:extLst>
          </p:cNvPr>
          <p:cNvSpPr>
            <a:spLocks noGrp="1"/>
          </p:cNvSpPr>
          <p:nvPr>
            <p:ph type="title" hasCustomPrompt="1"/>
          </p:nvPr>
        </p:nvSpPr>
        <p:spPr>
          <a:xfrm>
            <a:off x="1693568" y="2127070"/>
            <a:ext cx="5924607" cy="595365"/>
          </a:xfrm>
        </p:spPr>
        <p:txBody>
          <a:bodyPr>
            <a:normAutofit/>
          </a:bodyPr>
          <a:lstStyle>
            <a:lvl1pPr>
              <a:defRPr lang="en-US" sz="4000" b="1" kern="1200" dirty="0">
                <a:solidFill>
                  <a:srgbClr val="2E3690"/>
                </a:solidFill>
                <a:latin typeface="Avenir Next LT Pro" panose="020B0504020202020204" pitchFamily="34" charset="0"/>
                <a:ea typeface="+mn-ea"/>
                <a:cs typeface="+mn-cs"/>
              </a:defRPr>
            </a:lvl1pPr>
          </a:lstStyle>
          <a:p>
            <a:pPr marL="0" lvl="0" indent="0" algn="l" defTabSz="914400" rtl="0" eaLnBrk="1" latinLnBrk="0" hangingPunct="1">
              <a:lnSpc>
                <a:spcPct val="90000"/>
              </a:lnSpc>
              <a:spcBef>
                <a:spcPts val="1000"/>
              </a:spcBef>
              <a:buFontTx/>
              <a:buNone/>
            </a:pPr>
            <a:r>
              <a:rPr lang="en-US"/>
              <a:t>Click to edit Headline</a:t>
            </a:r>
          </a:p>
        </p:txBody>
      </p:sp>
      <p:sp>
        <p:nvSpPr>
          <p:cNvPr id="11" name="Text Placeholder 9">
            <a:extLst>
              <a:ext uri="{FF2B5EF4-FFF2-40B4-BE49-F238E27FC236}">
                <a16:creationId xmlns:a16="http://schemas.microsoft.com/office/drawing/2014/main" id="{55922968-0027-8B8D-415B-9A33156F3B25}"/>
              </a:ext>
            </a:extLst>
          </p:cNvPr>
          <p:cNvSpPr>
            <a:spLocks noGrp="1"/>
          </p:cNvSpPr>
          <p:nvPr>
            <p:ph type="body" sz="quarter" idx="11"/>
          </p:nvPr>
        </p:nvSpPr>
        <p:spPr>
          <a:xfrm>
            <a:off x="1693568" y="2856968"/>
            <a:ext cx="5924607" cy="280572"/>
          </a:xfrm>
          <a:prstGeom prst="rect">
            <a:avLst/>
          </a:prstGeom>
        </p:spPr>
        <p:txBody>
          <a:bodyPr>
            <a:normAutofit/>
          </a:bodyPr>
          <a:lstStyle>
            <a:lvl1pPr marL="0" indent="0">
              <a:buFontTx/>
              <a:buNone/>
              <a:defRPr sz="2000" b="1">
                <a:solidFill>
                  <a:schemeClr val="accent2">
                    <a:lumMod val="50000"/>
                  </a:schemeClr>
                </a:solidFill>
                <a:latin typeface="Avenir Next LT Pro" panose="020B0504020202020204" pitchFamily="34" charset="0"/>
              </a:defRPr>
            </a:lvl1pPr>
            <a:lvl2pPr marL="457200" indent="0">
              <a:buNone/>
              <a:defRPr/>
            </a:lvl2pPr>
          </a:lstStyle>
          <a:p>
            <a:pPr lvl="0"/>
            <a:r>
              <a:rPr lang="en-US"/>
              <a:t>Click to edit Master text styles</a:t>
            </a:r>
          </a:p>
        </p:txBody>
      </p:sp>
      <p:cxnSp>
        <p:nvCxnSpPr>
          <p:cNvPr id="7" name="Straight Connector 6">
            <a:extLst>
              <a:ext uri="{FF2B5EF4-FFF2-40B4-BE49-F238E27FC236}">
                <a16:creationId xmlns:a16="http://schemas.microsoft.com/office/drawing/2014/main" id="{9E6A8AA7-D4A2-C24B-F475-F55EC0C647C2}"/>
              </a:ext>
              <a:ext uri="{C183D7F6-B498-43B3-948B-1728B52AA6E4}">
                <adec:decorative xmlns:adec="http://schemas.microsoft.com/office/drawing/2017/decorative" val="1"/>
              </a:ext>
            </a:extLst>
          </p:cNvPr>
          <p:cNvCxnSpPr>
            <a:cxnSpLocks/>
          </p:cNvCxnSpPr>
          <p:nvPr userDrawn="1"/>
        </p:nvCxnSpPr>
        <p:spPr>
          <a:xfrm>
            <a:off x="1763706" y="3576540"/>
            <a:ext cx="423794" cy="0"/>
          </a:xfrm>
          <a:prstGeom prst="line">
            <a:avLst/>
          </a:prstGeom>
          <a:ln w="31750">
            <a:solidFill>
              <a:srgbClr val="3567B1"/>
            </a:solidFill>
          </a:ln>
        </p:spPr>
        <p:style>
          <a:lnRef idx="1">
            <a:schemeClr val="accent1"/>
          </a:lnRef>
          <a:fillRef idx="0">
            <a:schemeClr val="accent1"/>
          </a:fillRef>
          <a:effectRef idx="0">
            <a:schemeClr val="accent1"/>
          </a:effectRef>
          <a:fontRef idx="minor">
            <a:schemeClr val="tx1"/>
          </a:fontRef>
        </p:style>
      </p:cxnSp>
      <p:sp>
        <p:nvSpPr>
          <p:cNvPr id="12" name="Text Placeholder 9">
            <a:extLst>
              <a:ext uri="{FF2B5EF4-FFF2-40B4-BE49-F238E27FC236}">
                <a16:creationId xmlns:a16="http://schemas.microsoft.com/office/drawing/2014/main" id="{1AFA61F2-4CEF-45EC-BF49-7EC8ACE63624}"/>
              </a:ext>
            </a:extLst>
          </p:cNvPr>
          <p:cNvSpPr>
            <a:spLocks noGrp="1"/>
          </p:cNvSpPr>
          <p:nvPr>
            <p:ph type="body" sz="quarter" idx="12"/>
          </p:nvPr>
        </p:nvSpPr>
        <p:spPr>
          <a:xfrm>
            <a:off x="1683943" y="3676245"/>
            <a:ext cx="5924607" cy="1466123"/>
          </a:xfrm>
          <a:prstGeom prst="rect">
            <a:avLst/>
          </a:prstGeom>
        </p:spPr>
        <p:txBody>
          <a:bodyPr/>
          <a:lstStyle>
            <a:lvl1pPr marL="0" indent="0">
              <a:buFontTx/>
              <a:buNone/>
              <a:defRPr sz="1400" b="0">
                <a:solidFill>
                  <a:schemeClr val="tx1"/>
                </a:solidFill>
              </a:defRPr>
            </a:lvl1pPr>
            <a:lvl2pPr marL="457200" indent="0">
              <a:buNone/>
              <a:defRPr/>
            </a:lvl2pPr>
          </a:lstStyle>
          <a:p>
            <a:pPr lvl="0"/>
            <a:r>
              <a:rPr lang="en-US"/>
              <a:t>Click to edit Master text styles</a:t>
            </a:r>
          </a:p>
        </p:txBody>
      </p:sp>
      <p:sp>
        <p:nvSpPr>
          <p:cNvPr id="13" name="Text Placeholder 9">
            <a:extLst>
              <a:ext uri="{FF2B5EF4-FFF2-40B4-BE49-F238E27FC236}">
                <a16:creationId xmlns:a16="http://schemas.microsoft.com/office/drawing/2014/main" id="{477F348C-CFEF-3F1C-2EDB-CDF05681CD4E}"/>
              </a:ext>
            </a:extLst>
          </p:cNvPr>
          <p:cNvSpPr>
            <a:spLocks noGrp="1"/>
          </p:cNvSpPr>
          <p:nvPr>
            <p:ph type="body" sz="quarter" idx="13"/>
          </p:nvPr>
        </p:nvSpPr>
        <p:spPr>
          <a:xfrm>
            <a:off x="1686136" y="5568144"/>
            <a:ext cx="4037858" cy="207960"/>
          </a:xfrm>
          <a:prstGeom prst="rect">
            <a:avLst/>
          </a:prstGeom>
        </p:spPr>
        <p:txBody>
          <a:bodyPr/>
          <a:lstStyle>
            <a:lvl1pPr marL="0" indent="0">
              <a:buFontTx/>
              <a:buNone/>
              <a:defRPr sz="1200" b="0">
                <a:solidFill>
                  <a:schemeClr val="accent2">
                    <a:lumMod val="50000"/>
                  </a:schemeClr>
                </a:solidFill>
              </a:defRPr>
            </a:lvl1pPr>
            <a:lvl2pPr marL="457200" indent="0">
              <a:buNone/>
              <a:defRPr/>
            </a:lvl2pPr>
          </a:lstStyle>
          <a:p>
            <a:pPr lvl="0"/>
            <a:r>
              <a:rPr lang="en-US"/>
              <a:t>Click to edit Master text styles</a:t>
            </a:r>
          </a:p>
        </p:txBody>
      </p:sp>
      <p:sp>
        <p:nvSpPr>
          <p:cNvPr id="14" name="Text Placeholder 9">
            <a:extLst>
              <a:ext uri="{FF2B5EF4-FFF2-40B4-BE49-F238E27FC236}">
                <a16:creationId xmlns:a16="http://schemas.microsoft.com/office/drawing/2014/main" id="{12DCF026-FB49-1E15-6F9F-D012EC414D42}"/>
              </a:ext>
            </a:extLst>
          </p:cNvPr>
          <p:cNvSpPr>
            <a:spLocks noGrp="1"/>
          </p:cNvSpPr>
          <p:nvPr>
            <p:ph type="body" sz="quarter" idx="14"/>
          </p:nvPr>
        </p:nvSpPr>
        <p:spPr>
          <a:xfrm>
            <a:off x="1686136" y="5769392"/>
            <a:ext cx="4037858" cy="207960"/>
          </a:xfrm>
          <a:prstGeom prst="rect">
            <a:avLst/>
          </a:prstGeom>
        </p:spPr>
        <p:txBody>
          <a:bodyPr/>
          <a:lstStyle>
            <a:lvl1pPr marL="0" indent="0">
              <a:buFontTx/>
              <a:buNone/>
              <a:defRPr sz="1600" b="1">
                <a:solidFill>
                  <a:srgbClr val="2E3690"/>
                </a:solidFill>
              </a:defRPr>
            </a:lvl1pPr>
            <a:lvl2pPr marL="457200" indent="0">
              <a:buNone/>
              <a:defRPr/>
            </a:lvl2pPr>
          </a:lstStyle>
          <a:p>
            <a:pPr lvl="0"/>
            <a:r>
              <a:rPr lang="en-US"/>
              <a:t>Click to edit Master text styles</a:t>
            </a:r>
          </a:p>
        </p:txBody>
      </p:sp>
      <p:sp>
        <p:nvSpPr>
          <p:cNvPr id="18" name="Picture Placeholder 17">
            <a:extLst>
              <a:ext uri="{FF2B5EF4-FFF2-40B4-BE49-F238E27FC236}">
                <a16:creationId xmlns:a16="http://schemas.microsoft.com/office/drawing/2014/main" id="{5C513051-0591-5F92-674C-96A626B890B3}"/>
              </a:ext>
              <a:ext uri="{C183D7F6-B498-43B3-948B-1728B52AA6E4}">
                <adec:decorative xmlns:adec="http://schemas.microsoft.com/office/drawing/2017/decorative" val="1"/>
              </a:ext>
            </a:extLst>
          </p:cNvPr>
          <p:cNvSpPr>
            <a:spLocks noGrp="1"/>
          </p:cNvSpPr>
          <p:nvPr>
            <p:ph type="pic" sz="quarter" idx="15" hasCustomPrompt="1"/>
          </p:nvPr>
        </p:nvSpPr>
        <p:spPr>
          <a:xfrm>
            <a:off x="7795300" y="5"/>
            <a:ext cx="4396700" cy="6857995"/>
          </a:xfrm>
          <a:prstGeom prst="rect">
            <a:avLst/>
          </a:prstGeom>
          <a:solidFill>
            <a:srgbClr val="39B54A"/>
          </a:solidFill>
        </p:spPr>
        <p:txBody>
          <a:bodyPr anchor="ctr"/>
          <a:lstStyle>
            <a:lvl1pPr marL="0" indent="0" algn="ctr">
              <a:buFontTx/>
              <a:buNone/>
              <a:defRPr b="0">
                <a:solidFill>
                  <a:schemeClr val="bg1"/>
                </a:solidFill>
              </a:defRPr>
            </a:lvl1pPr>
          </a:lstStyle>
          <a:p>
            <a:r>
              <a:rPr lang="en-US"/>
              <a:t>Image Holder</a:t>
            </a:r>
          </a:p>
        </p:txBody>
      </p:sp>
    </p:spTree>
    <p:extLst>
      <p:ext uri="{BB962C8B-B14F-4D97-AF65-F5344CB8AC3E}">
        <p14:creationId xmlns:p14="http://schemas.microsoft.com/office/powerpoint/2010/main" val="712902375"/>
      </p:ext>
    </p:extLst>
  </p:cSld>
  <p:clrMapOvr>
    <a:masterClrMapping/>
  </p:clrMapOvr>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Cover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53B6A3-DEF1-9129-B2AA-6EB306D41641}"/>
              </a:ext>
              <a:ext uri="{C183D7F6-B498-43B3-948B-1728B52AA6E4}">
                <adec:decorative xmlns:adec="http://schemas.microsoft.com/office/drawing/2017/decorative" val="1"/>
              </a:ext>
            </a:extLst>
          </p:cNvPr>
          <p:cNvSpPr/>
          <p:nvPr userDrawn="1"/>
        </p:nvSpPr>
        <p:spPr>
          <a:xfrm>
            <a:off x="0" y="1"/>
            <a:ext cx="12192000" cy="6858000"/>
          </a:xfrm>
          <a:prstGeom prst="rect">
            <a:avLst/>
          </a:prstGeom>
          <a:solidFill>
            <a:srgbClr val="2E369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DOER Logo">
            <a:extLst>
              <a:ext uri="{FF2B5EF4-FFF2-40B4-BE49-F238E27FC236}">
                <a16:creationId xmlns:a16="http://schemas.microsoft.com/office/drawing/2014/main" id="{46E1C7B2-5C32-E23A-B1CC-8BE1971DA6D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50714" y="1133990"/>
            <a:ext cx="3646712" cy="1010773"/>
          </a:xfrm>
          <a:prstGeom prst="rect">
            <a:avLst/>
          </a:prstGeom>
        </p:spPr>
      </p:pic>
      <p:sp>
        <p:nvSpPr>
          <p:cNvPr id="4" name="Title 3">
            <a:extLst>
              <a:ext uri="{FF2B5EF4-FFF2-40B4-BE49-F238E27FC236}">
                <a16:creationId xmlns:a16="http://schemas.microsoft.com/office/drawing/2014/main" id="{6675D725-7597-A97E-F095-B2B06007A2DC}"/>
              </a:ext>
            </a:extLst>
          </p:cNvPr>
          <p:cNvSpPr>
            <a:spLocks noGrp="1"/>
          </p:cNvSpPr>
          <p:nvPr>
            <p:ph type="title" hasCustomPrompt="1"/>
          </p:nvPr>
        </p:nvSpPr>
        <p:spPr>
          <a:xfrm>
            <a:off x="1688077" y="2171592"/>
            <a:ext cx="5489147" cy="607100"/>
          </a:xfrm>
        </p:spPr>
        <p:txBody>
          <a:bodyPr/>
          <a:lstStyle>
            <a:lvl1pPr>
              <a:defRPr>
                <a:solidFill>
                  <a:schemeClr val="bg1"/>
                </a:solidFill>
              </a:defRPr>
            </a:lvl1pPr>
          </a:lstStyle>
          <a:p>
            <a:r>
              <a:rPr lang="en-US"/>
              <a:t>Click to edit Headline</a:t>
            </a:r>
          </a:p>
        </p:txBody>
      </p:sp>
      <p:sp>
        <p:nvSpPr>
          <p:cNvPr id="22" name="Text Placeholder 9">
            <a:extLst>
              <a:ext uri="{FF2B5EF4-FFF2-40B4-BE49-F238E27FC236}">
                <a16:creationId xmlns:a16="http://schemas.microsoft.com/office/drawing/2014/main" id="{76540332-2BC7-E582-347C-EAB3BEA1DD26}"/>
              </a:ext>
            </a:extLst>
          </p:cNvPr>
          <p:cNvSpPr>
            <a:spLocks noGrp="1"/>
          </p:cNvSpPr>
          <p:nvPr>
            <p:ph type="body" sz="quarter" idx="11"/>
          </p:nvPr>
        </p:nvSpPr>
        <p:spPr>
          <a:xfrm>
            <a:off x="1697702" y="2856968"/>
            <a:ext cx="5479523" cy="280572"/>
          </a:xfrm>
          <a:prstGeom prst="rect">
            <a:avLst/>
          </a:prstGeom>
        </p:spPr>
        <p:txBody>
          <a:bodyPr/>
          <a:lstStyle>
            <a:lvl1pPr marL="0" indent="0">
              <a:buFontTx/>
              <a:buNone/>
              <a:defRPr sz="1800" b="1">
                <a:solidFill>
                  <a:schemeClr val="bg1"/>
                </a:solidFill>
              </a:defRPr>
            </a:lvl1pPr>
            <a:lvl2pPr marL="457200" indent="0">
              <a:buNone/>
              <a:defRPr/>
            </a:lvl2pPr>
          </a:lstStyle>
          <a:p>
            <a:pPr lvl="0"/>
            <a:r>
              <a:rPr lang="en-US"/>
              <a:t>Click to edit Master text styles</a:t>
            </a:r>
          </a:p>
        </p:txBody>
      </p:sp>
      <p:cxnSp>
        <p:nvCxnSpPr>
          <p:cNvPr id="20" name="Straight Connector 19">
            <a:extLst>
              <a:ext uri="{FF2B5EF4-FFF2-40B4-BE49-F238E27FC236}">
                <a16:creationId xmlns:a16="http://schemas.microsoft.com/office/drawing/2014/main" id="{C482C316-80D0-736E-5C79-330DB6C1334F}"/>
              </a:ext>
              <a:ext uri="{C183D7F6-B498-43B3-948B-1728B52AA6E4}">
                <adec:decorative xmlns:adec="http://schemas.microsoft.com/office/drawing/2017/decorative" val="1"/>
              </a:ext>
            </a:extLst>
          </p:cNvPr>
          <p:cNvCxnSpPr>
            <a:cxnSpLocks/>
          </p:cNvCxnSpPr>
          <p:nvPr userDrawn="1"/>
        </p:nvCxnSpPr>
        <p:spPr>
          <a:xfrm>
            <a:off x="1782125" y="3609591"/>
            <a:ext cx="423794"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Text Placeholder 9">
            <a:extLst>
              <a:ext uri="{FF2B5EF4-FFF2-40B4-BE49-F238E27FC236}">
                <a16:creationId xmlns:a16="http://schemas.microsoft.com/office/drawing/2014/main" id="{BE9AC7AA-EE5A-C29E-B809-673931F7CD2C}"/>
              </a:ext>
            </a:extLst>
          </p:cNvPr>
          <p:cNvSpPr>
            <a:spLocks noGrp="1"/>
          </p:cNvSpPr>
          <p:nvPr>
            <p:ph type="body" sz="quarter" idx="12"/>
          </p:nvPr>
        </p:nvSpPr>
        <p:spPr>
          <a:xfrm>
            <a:off x="1688077" y="3676245"/>
            <a:ext cx="5479523" cy="1466123"/>
          </a:xfrm>
          <a:prstGeom prst="rect">
            <a:avLst/>
          </a:prstGeom>
        </p:spPr>
        <p:txBody>
          <a:bodyPr/>
          <a:lstStyle>
            <a:lvl1pPr marL="0" indent="0">
              <a:buFontTx/>
              <a:buNone/>
              <a:defRPr sz="1400" b="0">
                <a:solidFill>
                  <a:schemeClr val="bg1"/>
                </a:solidFill>
              </a:defRPr>
            </a:lvl1pPr>
            <a:lvl2pPr marL="457200" indent="0">
              <a:buNone/>
              <a:defRPr/>
            </a:lvl2pPr>
          </a:lstStyle>
          <a:p>
            <a:pPr lvl="0"/>
            <a:r>
              <a:rPr lang="en-US"/>
              <a:t>Click to edit Master text styles</a:t>
            </a:r>
          </a:p>
        </p:txBody>
      </p:sp>
      <p:sp>
        <p:nvSpPr>
          <p:cNvPr id="24" name="Text Placeholder 9">
            <a:extLst>
              <a:ext uri="{FF2B5EF4-FFF2-40B4-BE49-F238E27FC236}">
                <a16:creationId xmlns:a16="http://schemas.microsoft.com/office/drawing/2014/main" id="{EECA00D2-20E5-0D19-B355-5261F1519C49}"/>
              </a:ext>
            </a:extLst>
          </p:cNvPr>
          <p:cNvSpPr>
            <a:spLocks noGrp="1"/>
          </p:cNvSpPr>
          <p:nvPr>
            <p:ph type="body" sz="quarter" idx="13"/>
          </p:nvPr>
        </p:nvSpPr>
        <p:spPr>
          <a:xfrm>
            <a:off x="1697702" y="5568143"/>
            <a:ext cx="5479522" cy="257711"/>
          </a:xfrm>
          <a:prstGeom prst="rect">
            <a:avLst/>
          </a:prstGeom>
        </p:spPr>
        <p:txBody>
          <a:bodyPr/>
          <a:lstStyle>
            <a:lvl1pPr marL="0" indent="0">
              <a:buFontTx/>
              <a:buNone/>
              <a:defRPr sz="1200" b="0">
                <a:solidFill>
                  <a:schemeClr val="bg1"/>
                </a:solidFill>
              </a:defRPr>
            </a:lvl1pPr>
            <a:lvl2pPr marL="457200" indent="0">
              <a:buNone/>
              <a:defRPr/>
            </a:lvl2pPr>
          </a:lstStyle>
          <a:p>
            <a:pPr lvl="0"/>
            <a:r>
              <a:rPr lang="en-US"/>
              <a:t>Click to edit Master text styles</a:t>
            </a:r>
          </a:p>
        </p:txBody>
      </p:sp>
      <p:sp>
        <p:nvSpPr>
          <p:cNvPr id="25" name="Text Placeholder 9">
            <a:extLst>
              <a:ext uri="{FF2B5EF4-FFF2-40B4-BE49-F238E27FC236}">
                <a16:creationId xmlns:a16="http://schemas.microsoft.com/office/drawing/2014/main" id="{0D9A3C95-CC42-D41E-31F9-81895895D78A}"/>
              </a:ext>
            </a:extLst>
          </p:cNvPr>
          <p:cNvSpPr>
            <a:spLocks noGrp="1"/>
          </p:cNvSpPr>
          <p:nvPr>
            <p:ph type="body" sz="quarter" idx="14"/>
          </p:nvPr>
        </p:nvSpPr>
        <p:spPr>
          <a:xfrm>
            <a:off x="1697702" y="5769391"/>
            <a:ext cx="5479522" cy="257711"/>
          </a:xfrm>
          <a:prstGeom prst="rect">
            <a:avLst/>
          </a:prstGeom>
        </p:spPr>
        <p:txBody>
          <a:bodyPr/>
          <a:lstStyle>
            <a:lvl1pPr marL="0" indent="0">
              <a:buFontTx/>
              <a:buNone/>
              <a:defRPr sz="1600" b="1">
                <a:solidFill>
                  <a:schemeClr val="bg1"/>
                </a:solidFill>
              </a:defRPr>
            </a:lvl1pPr>
            <a:lvl2pPr marL="457200" indent="0">
              <a:buNone/>
              <a:defRPr/>
            </a:lvl2pPr>
          </a:lstStyle>
          <a:p>
            <a:pPr lvl="0"/>
            <a:r>
              <a:rPr lang="en-US"/>
              <a:t>Click to edit Master text styles</a:t>
            </a:r>
          </a:p>
        </p:txBody>
      </p:sp>
      <p:pic>
        <p:nvPicPr>
          <p:cNvPr id="7" name="Picture 6" descr="DOER Logo with Photos of Wind Turbines, Solar Panels, Electric Vehicle Charging, and Heat Pump Condenser ">
            <a:extLst>
              <a:ext uri="{FF2B5EF4-FFF2-40B4-BE49-F238E27FC236}">
                <a16:creationId xmlns:a16="http://schemas.microsoft.com/office/drawing/2014/main" id="{EBDA8D45-0660-15A0-D7B8-B5F1443C34F4}"/>
              </a:ext>
            </a:extLst>
          </p:cNvPr>
          <p:cNvPicPr>
            <a:picLocks noChangeAspect="1"/>
          </p:cNvPicPr>
          <p:nvPr userDrawn="1"/>
        </p:nvPicPr>
        <p:blipFill>
          <a:blip r:embed="rId3">
            <a:extLst>
              <a:ext uri="{28A0092B-C50C-407E-A947-70E740481C1C}">
                <a14:useLocalDpi xmlns:a14="http://schemas.microsoft.com/office/drawing/2010/main" val="0"/>
              </a:ext>
            </a:extLst>
          </a:blip>
          <a:srcRect r="24457" b="22774"/>
          <a:stretch/>
        </p:blipFill>
        <p:spPr>
          <a:xfrm>
            <a:off x="6962117" y="1439500"/>
            <a:ext cx="5229883" cy="5418500"/>
          </a:xfrm>
          <a:prstGeom prst="rect">
            <a:avLst/>
          </a:prstGeom>
        </p:spPr>
      </p:pic>
    </p:spTree>
    <p:extLst>
      <p:ext uri="{BB962C8B-B14F-4D97-AF65-F5344CB8AC3E}">
        <p14:creationId xmlns:p14="http://schemas.microsoft.com/office/powerpoint/2010/main" val="615295471"/>
      </p:ext>
    </p:extLst>
  </p:cSld>
  <p:clrMapOvr>
    <a:masterClrMapping/>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A14413EB-F0DA-8D0D-EEC1-A28A419A778A}"/>
              </a:ext>
              <a:ext uri="{C183D7F6-B498-43B3-948B-1728B52AA6E4}">
                <adec:decorative xmlns:adec="http://schemas.microsoft.com/office/drawing/2017/decorative" val="1"/>
              </a:ext>
            </a:extLst>
          </p:cNvPr>
          <p:cNvCxnSpPr>
            <a:cxnSpLocks/>
          </p:cNvCxnSpPr>
          <p:nvPr userDrawn="1"/>
        </p:nvCxnSpPr>
        <p:spPr>
          <a:xfrm>
            <a:off x="2405270" y="5898524"/>
            <a:ext cx="9322904" cy="0"/>
          </a:xfrm>
          <a:prstGeom prst="line">
            <a:avLst/>
          </a:prstGeom>
          <a:ln w="63500">
            <a:solidFill>
              <a:srgbClr val="FBB04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A0F26F6-B14D-CA0E-1E6B-D93A62E4F0E8}"/>
              </a:ext>
            </a:extLst>
          </p:cNvPr>
          <p:cNvSpPr>
            <a:spLocks noGrp="1"/>
          </p:cNvSpPr>
          <p:nvPr>
            <p:ph type="title" hasCustomPrompt="1"/>
          </p:nvPr>
        </p:nvSpPr>
        <p:spPr>
          <a:xfrm>
            <a:off x="2826557" y="1140114"/>
            <a:ext cx="6752718" cy="848734"/>
          </a:xfrm>
        </p:spPr>
        <p:txBody>
          <a:bodyPr/>
          <a:lstStyle>
            <a:lvl1pPr>
              <a:defRPr/>
            </a:lvl1pPr>
          </a:lstStyle>
          <a:p>
            <a:r>
              <a:rPr lang="en-US"/>
              <a:t>Click to edit Headline</a:t>
            </a:r>
          </a:p>
        </p:txBody>
      </p:sp>
      <p:sp>
        <p:nvSpPr>
          <p:cNvPr id="13" name="Text Placeholder 9">
            <a:extLst>
              <a:ext uri="{FF2B5EF4-FFF2-40B4-BE49-F238E27FC236}">
                <a16:creationId xmlns:a16="http://schemas.microsoft.com/office/drawing/2014/main" id="{971FEA7D-174E-50AE-0F7A-E1B19853FBE1}"/>
              </a:ext>
            </a:extLst>
          </p:cNvPr>
          <p:cNvSpPr>
            <a:spLocks noGrp="1"/>
          </p:cNvSpPr>
          <p:nvPr>
            <p:ph type="body" sz="quarter" idx="12"/>
          </p:nvPr>
        </p:nvSpPr>
        <p:spPr>
          <a:xfrm>
            <a:off x="2826557" y="2173334"/>
            <a:ext cx="6752719" cy="3442275"/>
          </a:xfrm>
          <a:prstGeom prst="rect">
            <a:avLst/>
          </a:prstGeom>
        </p:spPr>
        <p:txBody>
          <a:bodyPr>
            <a:normAutofit/>
          </a:bodyPr>
          <a:lstStyle>
            <a:lvl1pPr marL="0" indent="0">
              <a:lnSpc>
                <a:spcPct val="200000"/>
              </a:lnSpc>
              <a:buFontTx/>
              <a:buNone/>
              <a:defRPr sz="1400" b="0">
                <a:solidFill>
                  <a:schemeClr val="tx1"/>
                </a:solidFill>
              </a:defRPr>
            </a:lvl1pPr>
            <a:lvl2pPr marL="457200" indent="0">
              <a:buNone/>
              <a:defRPr/>
            </a:lvl2pPr>
          </a:lstStyle>
          <a:p>
            <a:pPr lvl="0"/>
            <a:r>
              <a:rPr lang="en-US"/>
              <a:t>Click to edit Master text styles</a:t>
            </a:r>
          </a:p>
        </p:txBody>
      </p:sp>
      <p:grpSp>
        <p:nvGrpSpPr>
          <p:cNvPr id="3" name="Group 2">
            <a:extLst>
              <a:ext uri="{FF2B5EF4-FFF2-40B4-BE49-F238E27FC236}">
                <a16:creationId xmlns:a16="http://schemas.microsoft.com/office/drawing/2014/main" id="{E61DE57B-D22B-71F8-F698-94D0D9C01047}"/>
              </a:ext>
              <a:ext uri="{C183D7F6-B498-43B3-948B-1728B52AA6E4}">
                <adec:decorative xmlns:adec="http://schemas.microsoft.com/office/drawing/2017/decorative" val="1"/>
              </a:ext>
            </a:extLst>
          </p:cNvPr>
          <p:cNvGrpSpPr/>
          <p:nvPr userDrawn="1"/>
        </p:nvGrpSpPr>
        <p:grpSpPr>
          <a:xfrm>
            <a:off x="0" y="-1"/>
            <a:ext cx="2430001" cy="6858001"/>
            <a:chOff x="0" y="-1"/>
            <a:chExt cx="2430001" cy="6858001"/>
          </a:xfrm>
        </p:grpSpPr>
        <p:pic>
          <p:nvPicPr>
            <p:cNvPr id="8" name="Graphic 7">
              <a:extLst>
                <a:ext uri="{FF2B5EF4-FFF2-40B4-BE49-F238E27FC236}">
                  <a16:creationId xmlns:a16="http://schemas.microsoft.com/office/drawing/2014/main" id="{03088CDB-991F-C5C9-492F-AD29892EC50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1"/>
              <a:ext cx="2425700" cy="6858001"/>
            </a:xfrm>
            <a:prstGeom prst="rect">
              <a:avLst/>
            </a:prstGeom>
          </p:spPr>
        </p:pic>
        <p:pic>
          <p:nvPicPr>
            <p:cNvPr id="5" name="Graphic 4">
              <a:extLst>
                <a:ext uri="{FF2B5EF4-FFF2-40B4-BE49-F238E27FC236}">
                  <a16:creationId xmlns:a16="http://schemas.microsoft.com/office/drawing/2014/main" id="{7D30B4D8-2E5E-37FA-BB8F-61F60CF509B7}"/>
                </a:ext>
                <a:ext uri="{C183D7F6-B498-43B3-948B-1728B52AA6E4}">
                  <adec:decorative xmlns:adec="http://schemas.microsoft.com/office/drawing/2017/decorative" val="1"/>
                </a:ext>
              </a:extLst>
            </p:cNvPr>
            <p:cNvPicPr>
              <a:picLocks noChangeAspect="1"/>
            </p:cNvPicPr>
            <p:nvPr userDrawn="1"/>
          </p:nvPicPr>
          <p:blipFill>
            <a:blip>
              <a:alphaModFix amt="18000"/>
              <a:extLst>
                <a:ext uri="{96DAC541-7B7A-43D3-8B79-37D633B846F1}">
                  <asvg:svgBlip xmlns:asvg="http://schemas.microsoft.com/office/drawing/2016/SVG/main" r:embed="rId3"/>
                </a:ext>
              </a:extLst>
            </a:blip>
            <a:srcRect b="2237"/>
            <a:stretch/>
          </p:blipFill>
          <p:spPr>
            <a:xfrm>
              <a:off x="0" y="0"/>
              <a:ext cx="2430001" cy="6858000"/>
            </a:xfrm>
            <a:prstGeom prst="rect">
              <a:avLst/>
            </a:prstGeom>
          </p:spPr>
        </p:pic>
      </p:grpSp>
    </p:spTree>
    <p:extLst>
      <p:ext uri="{BB962C8B-B14F-4D97-AF65-F5344CB8AC3E}">
        <p14:creationId xmlns:p14="http://schemas.microsoft.com/office/powerpoint/2010/main" val="568887650"/>
      </p:ext>
    </p:extLst>
  </p:cSld>
  <p:clrMapOvr>
    <a:masterClrMapping/>
  </p:clrMapOvr>
  <p:extLst>
    <p:ext uri="{DCECCB84-F9BA-43D5-87BE-67443E8EF086}">
      <p15:sldGuideLst xmlns:p15="http://schemas.microsoft.com/office/powerpoint/2012/main"/>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Heading Blank - 1">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C2424B57-0AC2-4AEA-068E-E1C1F169BAB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sp>
        <p:nvSpPr>
          <p:cNvPr id="3" name="Title 2">
            <a:extLst>
              <a:ext uri="{FF2B5EF4-FFF2-40B4-BE49-F238E27FC236}">
                <a16:creationId xmlns:a16="http://schemas.microsoft.com/office/drawing/2014/main" id="{3FAA18A7-D93F-D9A2-AFD4-9F7DE99145FA}"/>
              </a:ext>
            </a:extLst>
          </p:cNvPr>
          <p:cNvSpPr>
            <a:spLocks noGrp="1"/>
          </p:cNvSpPr>
          <p:nvPr>
            <p:ph type="title"/>
          </p:nvPr>
        </p:nvSpPr>
        <p:spPr>
          <a:xfrm>
            <a:off x="500131" y="760200"/>
            <a:ext cx="10367486" cy="559264"/>
          </a:xfrm>
        </p:spPr>
        <p:txBody>
          <a:bodyPr/>
          <a:lstStyle/>
          <a:p>
            <a:r>
              <a:rPr lang="en-US"/>
              <a:t>Click to edit Master title style</a:t>
            </a:r>
          </a:p>
        </p:txBody>
      </p:sp>
    </p:spTree>
    <p:extLst>
      <p:ext uri="{BB962C8B-B14F-4D97-AF65-F5344CB8AC3E}">
        <p14:creationId xmlns:p14="http://schemas.microsoft.com/office/powerpoint/2010/main" val="260089554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CA45C4-5499-47EB-A63B-DFAEF99EF45B}" type="datetimeFigureOut">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DB8622-7A01-4F58-AF72-93634A624EDC}" type="slidenum">
              <a:rPr lang="en-US" smtClean="0"/>
              <a:t>‹#›</a:t>
            </a:fld>
            <a:endParaRPr lang="en-US"/>
          </a:p>
        </p:txBody>
      </p:sp>
    </p:spTree>
    <p:extLst>
      <p:ext uri="{BB962C8B-B14F-4D97-AF65-F5344CB8AC3E}">
        <p14:creationId xmlns:p14="http://schemas.microsoft.com/office/powerpoint/2010/main" val="10284530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Heading Blank - 2">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B5EC02B-B87D-8B39-75CC-7739F0F7DD0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sp>
        <p:nvSpPr>
          <p:cNvPr id="3" name="Title 2">
            <a:extLst>
              <a:ext uri="{FF2B5EF4-FFF2-40B4-BE49-F238E27FC236}">
                <a16:creationId xmlns:a16="http://schemas.microsoft.com/office/drawing/2014/main" id="{9DAEE9A1-611C-069E-7A0C-537D5478EB0D}"/>
              </a:ext>
            </a:extLst>
          </p:cNvPr>
          <p:cNvSpPr>
            <a:spLocks noGrp="1"/>
          </p:cNvSpPr>
          <p:nvPr>
            <p:ph type="title"/>
          </p:nvPr>
        </p:nvSpPr>
        <p:spPr>
          <a:xfrm>
            <a:off x="507999" y="673970"/>
            <a:ext cx="10367486" cy="697630"/>
          </a:xfrm>
        </p:spPr>
        <p:txBody>
          <a:bodyPr/>
          <a:lstStyle/>
          <a:p>
            <a:r>
              <a:rPr lang="en-US"/>
              <a:t>Click to edit Master title style</a:t>
            </a:r>
          </a:p>
        </p:txBody>
      </p:sp>
    </p:spTree>
    <p:extLst>
      <p:ext uri="{BB962C8B-B14F-4D97-AF65-F5344CB8AC3E}">
        <p14:creationId xmlns:p14="http://schemas.microsoft.com/office/powerpoint/2010/main" val="3912797027"/>
      </p:ext>
    </p:extLst>
  </p:cSld>
  <p:clrMapOvr>
    <a:masterClrMapping/>
  </p:clrMapOvr>
  <p:extLst>
    <p:ext uri="{DCECCB84-F9BA-43D5-87BE-67443E8EF086}">
      <p15:sldGuideLst xmlns:p15="http://schemas.microsoft.com/office/powerpoint/2012/main">
        <p15:guide id="1" orient="horz" pos="864">
          <p15:clr>
            <a:srgbClr val="FBAE40"/>
          </p15:clr>
        </p15:guide>
        <p15:guide id="2"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Heading Blank - 3">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0088E647-65AF-FDFF-380E-A9C8D6A286F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sp>
        <p:nvSpPr>
          <p:cNvPr id="5" name="Title 4">
            <a:extLst>
              <a:ext uri="{FF2B5EF4-FFF2-40B4-BE49-F238E27FC236}">
                <a16:creationId xmlns:a16="http://schemas.microsoft.com/office/drawing/2014/main" id="{C4D2D0D3-98C0-6453-E0F6-FCB3A7CE1C2A}"/>
              </a:ext>
            </a:extLst>
          </p:cNvPr>
          <p:cNvSpPr>
            <a:spLocks noGrp="1"/>
          </p:cNvSpPr>
          <p:nvPr>
            <p:ph type="title"/>
          </p:nvPr>
        </p:nvSpPr>
        <p:spPr>
          <a:xfrm>
            <a:off x="500131" y="668594"/>
            <a:ext cx="10367486" cy="697630"/>
          </a:xfrm>
        </p:spPr>
        <p:txBody>
          <a:bodyPr/>
          <a:lstStyle/>
          <a:p>
            <a:r>
              <a:rPr lang="en-US"/>
              <a:t>Click to edit Master title style</a:t>
            </a:r>
          </a:p>
        </p:txBody>
      </p:sp>
    </p:spTree>
    <p:extLst>
      <p:ext uri="{BB962C8B-B14F-4D97-AF65-F5344CB8AC3E}">
        <p14:creationId xmlns:p14="http://schemas.microsoft.com/office/powerpoint/2010/main" val="2584956640"/>
      </p:ext>
    </p:extLst>
  </p:cSld>
  <p:clrMapOvr>
    <a:masterClrMapping/>
  </p:clrMapOvr>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cxnSp>
        <p:nvCxnSpPr>
          <p:cNvPr id="2" name="Straight Arrow Connector 1">
            <a:extLst>
              <a:ext uri="{FF2B5EF4-FFF2-40B4-BE49-F238E27FC236}">
                <a16:creationId xmlns:a16="http://schemas.microsoft.com/office/drawing/2014/main" id="{05622F16-26B5-0AFE-06FB-DA0F0ECB9DDC}"/>
              </a:ext>
              <a:ext uri="{C183D7F6-B498-43B3-948B-1728B52AA6E4}">
                <adec:decorative xmlns:adec="http://schemas.microsoft.com/office/drawing/2017/decorative" val="1"/>
              </a:ext>
            </a:extLst>
          </p:cNvPr>
          <p:cNvCxnSpPr>
            <a:cxnSpLocks/>
            <a:stCxn id="28" idx="6"/>
          </p:cNvCxnSpPr>
          <p:nvPr userDrawn="1"/>
        </p:nvCxnSpPr>
        <p:spPr>
          <a:xfrm>
            <a:off x="2008760" y="5822077"/>
            <a:ext cx="1317688" cy="0"/>
          </a:xfrm>
          <a:prstGeom prst="straightConnector1">
            <a:avLst/>
          </a:prstGeom>
          <a:ln>
            <a:solidFill>
              <a:srgbClr val="A5C939"/>
            </a:solidFill>
            <a:tailEnd type="oval"/>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F670168E-B408-D406-0EE4-3C7E9DFF0888}"/>
              </a:ext>
              <a:ext uri="{C183D7F6-B498-43B3-948B-1728B52AA6E4}">
                <adec:decorative xmlns:adec="http://schemas.microsoft.com/office/drawing/2017/decorative" val="1"/>
              </a:ext>
            </a:extLst>
          </p:cNvPr>
          <p:cNvCxnSpPr>
            <a:cxnSpLocks/>
            <a:stCxn id="20" idx="6"/>
          </p:cNvCxnSpPr>
          <p:nvPr userDrawn="1"/>
        </p:nvCxnSpPr>
        <p:spPr>
          <a:xfrm>
            <a:off x="1349983" y="5254657"/>
            <a:ext cx="1976465" cy="108"/>
          </a:xfrm>
          <a:prstGeom prst="straightConnector1">
            <a:avLst/>
          </a:prstGeom>
          <a:ln>
            <a:solidFill>
              <a:srgbClr val="A5C939"/>
            </a:solidFill>
            <a:tailEnd type="oval"/>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036E22C4-6861-2A44-DE98-3EBE5254EAF6}"/>
              </a:ext>
              <a:ext uri="{C183D7F6-B498-43B3-948B-1728B52AA6E4}">
                <adec:decorative xmlns:adec="http://schemas.microsoft.com/office/drawing/2017/decorative" val="1"/>
              </a:ext>
            </a:extLst>
          </p:cNvPr>
          <p:cNvCxnSpPr>
            <a:cxnSpLocks/>
            <a:stCxn id="19" idx="6"/>
          </p:cNvCxnSpPr>
          <p:nvPr userDrawn="1"/>
        </p:nvCxnSpPr>
        <p:spPr>
          <a:xfrm flipV="1">
            <a:off x="1350309" y="4067167"/>
            <a:ext cx="1976139" cy="10054"/>
          </a:xfrm>
          <a:prstGeom prst="straightConnector1">
            <a:avLst/>
          </a:prstGeom>
          <a:ln>
            <a:solidFill>
              <a:srgbClr val="A5C939"/>
            </a:solidFill>
            <a:tailEnd type="oval"/>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3911A83F-CACD-3CBB-3D78-6982EC47EC7B}"/>
              </a:ext>
              <a:ext uri="{C183D7F6-B498-43B3-948B-1728B52AA6E4}">
                <adec:decorative xmlns:adec="http://schemas.microsoft.com/office/drawing/2017/decorative" val="1"/>
              </a:ext>
            </a:extLst>
          </p:cNvPr>
          <p:cNvCxnSpPr>
            <a:cxnSpLocks/>
            <a:stCxn id="21" idx="6"/>
          </p:cNvCxnSpPr>
          <p:nvPr userDrawn="1"/>
        </p:nvCxnSpPr>
        <p:spPr>
          <a:xfrm>
            <a:off x="2001582" y="4646545"/>
            <a:ext cx="1324866" cy="0"/>
          </a:xfrm>
          <a:prstGeom prst="straightConnector1">
            <a:avLst/>
          </a:prstGeom>
          <a:ln>
            <a:solidFill>
              <a:srgbClr val="A5C939"/>
            </a:solidFill>
            <a:tailEnd type="ova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8363267-6B9D-DC41-4461-139C6AB1BC3F}"/>
              </a:ext>
            </a:extLst>
          </p:cNvPr>
          <p:cNvSpPr>
            <a:spLocks noGrp="1"/>
          </p:cNvSpPr>
          <p:nvPr>
            <p:ph type="title" hasCustomPrompt="1"/>
          </p:nvPr>
        </p:nvSpPr>
        <p:spPr>
          <a:xfrm>
            <a:off x="508611" y="815009"/>
            <a:ext cx="10515600" cy="626043"/>
          </a:xfrm>
        </p:spPr>
        <p:txBody>
          <a:bodyPr/>
          <a:lstStyle>
            <a:lvl1pPr>
              <a:defRPr/>
            </a:lvl1pPr>
          </a:lstStyle>
          <a:p>
            <a:r>
              <a:rPr lang="en-US"/>
              <a:t>Click to edit Headline</a:t>
            </a:r>
          </a:p>
        </p:txBody>
      </p:sp>
      <p:sp>
        <p:nvSpPr>
          <p:cNvPr id="13" name="Text Placeholder 9">
            <a:extLst>
              <a:ext uri="{FF2B5EF4-FFF2-40B4-BE49-F238E27FC236}">
                <a16:creationId xmlns:a16="http://schemas.microsoft.com/office/drawing/2014/main" id="{3EA491ED-3790-3EAE-1EAD-B23AFEFD6D63}"/>
              </a:ext>
            </a:extLst>
          </p:cNvPr>
          <p:cNvSpPr>
            <a:spLocks noGrp="1"/>
          </p:cNvSpPr>
          <p:nvPr>
            <p:ph type="body" sz="quarter" idx="13"/>
          </p:nvPr>
        </p:nvSpPr>
        <p:spPr>
          <a:xfrm>
            <a:off x="508611" y="1597185"/>
            <a:ext cx="5497553" cy="891555"/>
          </a:xfrm>
          <a:prstGeom prst="rect">
            <a:avLst/>
          </a:prstGeom>
        </p:spPr>
        <p:txBody>
          <a:bodyPr>
            <a:normAutofit/>
          </a:bodyPr>
          <a:lstStyle>
            <a:lvl1pPr marL="0" indent="0">
              <a:lnSpc>
                <a:spcPct val="100000"/>
              </a:lnSpc>
              <a:buFontTx/>
              <a:buNone/>
              <a:defRPr sz="1600" b="0">
                <a:solidFill>
                  <a:schemeClr val="accent2">
                    <a:lumMod val="50000"/>
                  </a:schemeClr>
                </a:solidFill>
              </a:defRPr>
            </a:lvl1pPr>
            <a:lvl2pPr marL="457200" indent="0">
              <a:buNone/>
              <a:defRPr/>
            </a:lvl2pPr>
          </a:lstStyle>
          <a:p>
            <a:pPr lvl="0"/>
            <a:r>
              <a:rPr lang="en-US"/>
              <a:t>Click to edit Master text styles</a:t>
            </a:r>
          </a:p>
        </p:txBody>
      </p:sp>
      <p:sp>
        <p:nvSpPr>
          <p:cNvPr id="19" name="Picture Placeholder 28">
            <a:extLst>
              <a:ext uri="{FF2B5EF4-FFF2-40B4-BE49-F238E27FC236}">
                <a16:creationId xmlns:a16="http://schemas.microsoft.com/office/drawing/2014/main" id="{11B9B941-C8A1-E93D-681A-22CCAEFAA270}"/>
              </a:ext>
            </a:extLst>
          </p:cNvPr>
          <p:cNvSpPr>
            <a:spLocks noGrp="1"/>
          </p:cNvSpPr>
          <p:nvPr>
            <p:ph type="pic" sz="quarter" idx="17" hasCustomPrompt="1"/>
          </p:nvPr>
        </p:nvSpPr>
        <p:spPr>
          <a:xfrm>
            <a:off x="618606" y="3710588"/>
            <a:ext cx="731703" cy="733266"/>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12" name="Text Placeholder 9">
            <a:extLst>
              <a:ext uri="{FF2B5EF4-FFF2-40B4-BE49-F238E27FC236}">
                <a16:creationId xmlns:a16="http://schemas.microsoft.com/office/drawing/2014/main" id="{E1721CBB-198F-1AA9-3E0D-9950767D1C50}"/>
              </a:ext>
            </a:extLst>
          </p:cNvPr>
          <p:cNvSpPr>
            <a:spLocks noGrp="1"/>
          </p:cNvSpPr>
          <p:nvPr>
            <p:ph type="body" sz="quarter" idx="12"/>
          </p:nvPr>
        </p:nvSpPr>
        <p:spPr>
          <a:xfrm>
            <a:off x="3465334" y="3891963"/>
            <a:ext cx="2540830" cy="26469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21" name="Picture Placeholder 28">
            <a:extLst>
              <a:ext uri="{FF2B5EF4-FFF2-40B4-BE49-F238E27FC236}">
                <a16:creationId xmlns:a16="http://schemas.microsoft.com/office/drawing/2014/main" id="{D53F356F-ABD3-320F-1648-799FA5DBA488}"/>
              </a:ext>
            </a:extLst>
          </p:cNvPr>
          <p:cNvSpPr>
            <a:spLocks noGrp="1"/>
          </p:cNvSpPr>
          <p:nvPr>
            <p:ph type="pic" sz="quarter" idx="19" hasCustomPrompt="1"/>
          </p:nvPr>
        </p:nvSpPr>
        <p:spPr>
          <a:xfrm>
            <a:off x="1266616" y="4278277"/>
            <a:ext cx="734966" cy="736536"/>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14" name="Text Placeholder 9">
            <a:extLst>
              <a:ext uri="{FF2B5EF4-FFF2-40B4-BE49-F238E27FC236}">
                <a16:creationId xmlns:a16="http://schemas.microsoft.com/office/drawing/2014/main" id="{47B12242-E636-0392-111D-4C478DBA8C0A}"/>
              </a:ext>
            </a:extLst>
          </p:cNvPr>
          <p:cNvSpPr>
            <a:spLocks noGrp="1"/>
          </p:cNvSpPr>
          <p:nvPr>
            <p:ph type="body" sz="quarter" idx="14"/>
          </p:nvPr>
        </p:nvSpPr>
        <p:spPr>
          <a:xfrm>
            <a:off x="3459625" y="4480659"/>
            <a:ext cx="2540830" cy="26469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20" name="Picture Placeholder 28">
            <a:extLst>
              <a:ext uri="{FF2B5EF4-FFF2-40B4-BE49-F238E27FC236}">
                <a16:creationId xmlns:a16="http://schemas.microsoft.com/office/drawing/2014/main" id="{FFC19914-A43F-C076-9121-279F310CC8C5}"/>
              </a:ext>
            </a:extLst>
          </p:cNvPr>
          <p:cNvSpPr>
            <a:spLocks noGrp="1"/>
          </p:cNvSpPr>
          <p:nvPr>
            <p:ph type="pic" sz="quarter" idx="18" hasCustomPrompt="1"/>
          </p:nvPr>
        </p:nvSpPr>
        <p:spPr>
          <a:xfrm>
            <a:off x="595994" y="4876857"/>
            <a:ext cx="753989" cy="755599"/>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15" name="Text Placeholder 9">
            <a:extLst>
              <a:ext uri="{FF2B5EF4-FFF2-40B4-BE49-F238E27FC236}">
                <a16:creationId xmlns:a16="http://schemas.microsoft.com/office/drawing/2014/main" id="{A2A1FC23-F677-63C6-E6E6-636247F64BDD}"/>
              </a:ext>
            </a:extLst>
          </p:cNvPr>
          <p:cNvSpPr>
            <a:spLocks noGrp="1"/>
          </p:cNvSpPr>
          <p:nvPr>
            <p:ph type="body" sz="quarter" idx="15"/>
          </p:nvPr>
        </p:nvSpPr>
        <p:spPr>
          <a:xfrm>
            <a:off x="3459625" y="5069355"/>
            <a:ext cx="2540830" cy="26469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28" name="Picture Placeholder 28">
            <a:extLst>
              <a:ext uri="{FF2B5EF4-FFF2-40B4-BE49-F238E27FC236}">
                <a16:creationId xmlns:a16="http://schemas.microsoft.com/office/drawing/2014/main" id="{87C72D05-1D1E-33AF-3E74-9CD428A3D797}"/>
              </a:ext>
            </a:extLst>
          </p:cNvPr>
          <p:cNvSpPr>
            <a:spLocks noGrp="1"/>
          </p:cNvSpPr>
          <p:nvPr>
            <p:ph type="pic" sz="quarter" idx="20" hasCustomPrompt="1"/>
          </p:nvPr>
        </p:nvSpPr>
        <p:spPr>
          <a:xfrm>
            <a:off x="1266615" y="5450212"/>
            <a:ext cx="742145" cy="743730"/>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17" name="Text Placeholder 9">
            <a:extLst>
              <a:ext uri="{FF2B5EF4-FFF2-40B4-BE49-F238E27FC236}">
                <a16:creationId xmlns:a16="http://schemas.microsoft.com/office/drawing/2014/main" id="{B47103E4-EF70-F741-F8D0-29EF5210AC2A}"/>
              </a:ext>
            </a:extLst>
          </p:cNvPr>
          <p:cNvSpPr>
            <a:spLocks noGrp="1"/>
          </p:cNvSpPr>
          <p:nvPr>
            <p:ph type="body" sz="quarter" idx="16"/>
          </p:nvPr>
        </p:nvSpPr>
        <p:spPr>
          <a:xfrm>
            <a:off x="3453916" y="5658052"/>
            <a:ext cx="2540830" cy="26469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8" name="Picture Placeholder 3">
            <a:extLst>
              <a:ext uri="{FF2B5EF4-FFF2-40B4-BE49-F238E27FC236}">
                <a16:creationId xmlns:a16="http://schemas.microsoft.com/office/drawing/2014/main" id="{CF9F868D-2199-57C5-305D-B4EFF32C2DAD}"/>
              </a:ext>
            </a:extLst>
          </p:cNvPr>
          <p:cNvSpPr>
            <a:spLocks noGrp="1"/>
          </p:cNvSpPr>
          <p:nvPr>
            <p:ph type="pic" sz="quarter" idx="10" hasCustomPrompt="1"/>
          </p:nvPr>
        </p:nvSpPr>
        <p:spPr>
          <a:xfrm>
            <a:off x="6261100" y="2826338"/>
            <a:ext cx="5462442" cy="3353006"/>
          </a:xfrm>
          <a:custGeom>
            <a:avLst/>
            <a:gdLst>
              <a:gd name="connsiteX0" fmla="*/ 0 w 5168900"/>
              <a:gd name="connsiteY0" fmla="*/ 0 h 2971800"/>
              <a:gd name="connsiteX1" fmla="*/ 5168900 w 5168900"/>
              <a:gd name="connsiteY1" fmla="*/ 0 h 2971800"/>
              <a:gd name="connsiteX2" fmla="*/ 5168900 w 5168900"/>
              <a:gd name="connsiteY2" fmla="*/ 2971800 h 2971800"/>
              <a:gd name="connsiteX3" fmla="*/ 0 w 5168900"/>
              <a:gd name="connsiteY3" fmla="*/ 2971800 h 2971800"/>
            </a:gdLst>
            <a:ahLst/>
            <a:cxnLst>
              <a:cxn ang="0">
                <a:pos x="connsiteX0" y="connsiteY0"/>
              </a:cxn>
              <a:cxn ang="0">
                <a:pos x="connsiteX1" y="connsiteY1"/>
              </a:cxn>
              <a:cxn ang="0">
                <a:pos x="connsiteX2" y="connsiteY2"/>
              </a:cxn>
              <a:cxn ang="0">
                <a:pos x="connsiteX3" y="connsiteY3"/>
              </a:cxn>
            </a:cxnLst>
            <a:rect l="l" t="t" r="r" b="b"/>
            <a:pathLst>
              <a:path w="5168900" h="2971800">
                <a:moveTo>
                  <a:pt x="0" y="0"/>
                </a:moveTo>
                <a:lnTo>
                  <a:pt x="5168900" y="0"/>
                </a:lnTo>
                <a:lnTo>
                  <a:pt x="5168900" y="2971800"/>
                </a:lnTo>
                <a:lnTo>
                  <a:pt x="0" y="297180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890161861"/>
      </p:ext>
    </p:extLst>
  </p:cSld>
  <p:clrMapOvr>
    <a:masterClrMapping/>
  </p:clrMapOvr>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Notes">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0088E647-65AF-FDFF-380E-A9C8D6A286F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0" y="1473398"/>
            <a:ext cx="12192000" cy="4786163"/>
          </a:xfrm>
          <a:prstGeom prst="rect">
            <a:avLst/>
          </a:prstGeom>
        </p:spPr>
      </p:pic>
      <p:sp>
        <p:nvSpPr>
          <p:cNvPr id="4" name="Title 3">
            <a:extLst>
              <a:ext uri="{FF2B5EF4-FFF2-40B4-BE49-F238E27FC236}">
                <a16:creationId xmlns:a16="http://schemas.microsoft.com/office/drawing/2014/main" id="{F6ECF8A0-18DA-727A-B7BA-96D667F15B41}"/>
              </a:ext>
            </a:extLst>
          </p:cNvPr>
          <p:cNvSpPr>
            <a:spLocks noGrp="1"/>
          </p:cNvSpPr>
          <p:nvPr>
            <p:ph type="title"/>
          </p:nvPr>
        </p:nvSpPr>
        <p:spPr>
          <a:xfrm>
            <a:off x="508610" y="513566"/>
            <a:ext cx="11214931" cy="802516"/>
          </a:xfrm>
        </p:spPr>
        <p:txBody>
          <a:bodyPr/>
          <a:lstStyle/>
          <a:p>
            <a:r>
              <a:rPr lang="en-US"/>
              <a:t>Click to edit Master title style</a:t>
            </a:r>
          </a:p>
        </p:txBody>
      </p:sp>
      <p:sp>
        <p:nvSpPr>
          <p:cNvPr id="3" name="Text Placeholder 9">
            <a:extLst>
              <a:ext uri="{FF2B5EF4-FFF2-40B4-BE49-F238E27FC236}">
                <a16:creationId xmlns:a16="http://schemas.microsoft.com/office/drawing/2014/main" id="{7B787F84-0871-F228-8025-0DD33407120E}"/>
              </a:ext>
            </a:extLst>
          </p:cNvPr>
          <p:cNvSpPr>
            <a:spLocks noGrp="1"/>
          </p:cNvSpPr>
          <p:nvPr>
            <p:ph type="body" sz="quarter" idx="13"/>
          </p:nvPr>
        </p:nvSpPr>
        <p:spPr>
          <a:xfrm>
            <a:off x="508611" y="1612583"/>
            <a:ext cx="11214931" cy="4263116"/>
          </a:xfrm>
          <a:prstGeom prst="rect">
            <a:avLst/>
          </a:prstGeom>
        </p:spPr>
        <p:txBody>
          <a:bodyPr numCol="2" spcCol="548640">
            <a:normAutofit/>
          </a:bodyPr>
          <a:lstStyle>
            <a:lvl1pPr marL="0" indent="0">
              <a:lnSpc>
                <a:spcPct val="100000"/>
              </a:lnSpc>
              <a:buFontTx/>
              <a:buNone/>
              <a:defRPr sz="1400" b="0">
                <a:solidFill>
                  <a:schemeClr val="bg1"/>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2891215141"/>
      </p:ext>
    </p:extLst>
  </p:cSld>
  <p:clrMapOvr>
    <a:masterClrMapping/>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Notes">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0088E647-65AF-FDFF-380E-A9C8D6A286F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0" y="1454862"/>
            <a:ext cx="12192000" cy="4786163"/>
          </a:xfrm>
          <a:prstGeom prst="rect">
            <a:avLst/>
          </a:prstGeom>
        </p:spPr>
      </p:pic>
      <p:sp>
        <p:nvSpPr>
          <p:cNvPr id="4" name="Title 3">
            <a:extLst>
              <a:ext uri="{FF2B5EF4-FFF2-40B4-BE49-F238E27FC236}">
                <a16:creationId xmlns:a16="http://schemas.microsoft.com/office/drawing/2014/main" id="{F6ECF8A0-18DA-727A-B7BA-96D667F15B41}"/>
              </a:ext>
            </a:extLst>
          </p:cNvPr>
          <p:cNvSpPr>
            <a:spLocks noGrp="1"/>
          </p:cNvSpPr>
          <p:nvPr>
            <p:ph type="title"/>
          </p:nvPr>
        </p:nvSpPr>
        <p:spPr>
          <a:xfrm>
            <a:off x="508610" y="513566"/>
            <a:ext cx="11214931" cy="802516"/>
          </a:xfrm>
        </p:spPr>
        <p:txBody>
          <a:bodyPr/>
          <a:lstStyle>
            <a:lvl1pPr>
              <a:defRPr>
                <a:solidFill>
                  <a:schemeClr val="accent2">
                    <a:lumMod val="50000"/>
                  </a:schemeClr>
                </a:solidFill>
              </a:defRPr>
            </a:lvl1pPr>
          </a:lstStyle>
          <a:p>
            <a:r>
              <a:rPr lang="en-US"/>
              <a:t>Click to edit Master title style</a:t>
            </a:r>
          </a:p>
        </p:txBody>
      </p:sp>
      <p:sp>
        <p:nvSpPr>
          <p:cNvPr id="3" name="Text Placeholder 9">
            <a:extLst>
              <a:ext uri="{FF2B5EF4-FFF2-40B4-BE49-F238E27FC236}">
                <a16:creationId xmlns:a16="http://schemas.microsoft.com/office/drawing/2014/main" id="{7B787F84-0871-F228-8025-0DD33407120E}"/>
              </a:ext>
            </a:extLst>
          </p:cNvPr>
          <p:cNvSpPr>
            <a:spLocks noGrp="1"/>
          </p:cNvSpPr>
          <p:nvPr>
            <p:ph type="body" sz="quarter" idx="13"/>
          </p:nvPr>
        </p:nvSpPr>
        <p:spPr>
          <a:xfrm>
            <a:off x="508611" y="1612583"/>
            <a:ext cx="11214931" cy="4263116"/>
          </a:xfrm>
          <a:prstGeom prst="rect">
            <a:avLst/>
          </a:prstGeom>
        </p:spPr>
        <p:txBody>
          <a:bodyPr numCol="2" spcCol="548640">
            <a:normAutofit/>
          </a:bodyPr>
          <a:lstStyle>
            <a:lvl1pPr marL="0" indent="0">
              <a:lnSpc>
                <a:spcPct val="100000"/>
              </a:lnSpc>
              <a:buFontTx/>
              <a:buNone/>
              <a:defRPr sz="1400" b="0">
                <a:solidFill>
                  <a:schemeClr val="bg1"/>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651800661"/>
      </p:ext>
    </p:extLst>
  </p:cSld>
  <p:clrMapOvr>
    <a:masterClrMapping/>
  </p:clrMapOvr>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General Text 1">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C2424B57-0AC2-4AEA-068E-E1C1F169BAB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sp>
        <p:nvSpPr>
          <p:cNvPr id="3" name="Title 2">
            <a:extLst>
              <a:ext uri="{FF2B5EF4-FFF2-40B4-BE49-F238E27FC236}">
                <a16:creationId xmlns:a16="http://schemas.microsoft.com/office/drawing/2014/main" id="{3FAA18A7-D93F-D9A2-AFD4-9F7DE99145FA}"/>
              </a:ext>
            </a:extLst>
          </p:cNvPr>
          <p:cNvSpPr>
            <a:spLocks noGrp="1"/>
          </p:cNvSpPr>
          <p:nvPr>
            <p:ph type="title"/>
          </p:nvPr>
        </p:nvSpPr>
        <p:spPr>
          <a:xfrm>
            <a:off x="500131" y="760200"/>
            <a:ext cx="10367486" cy="559264"/>
          </a:xfrm>
        </p:spPr>
        <p:txBody>
          <a:bodyPr/>
          <a:lstStyle/>
          <a:p>
            <a:r>
              <a:rPr lang="en-US"/>
              <a:t>Click to edit Master title style</a:t>
            </a:r>
          </a:p>
        </p:txBody>
      </p:sp>
      <p:sp>
        <p:nvSpPr>
          <p:cNvPr id="8" name="Text Placeholder 9">
            <a:extLst>
              <a:ext uri="{FF2B5EF4-FFF2-40B4-BE49-F238E27FC236}">
                <a16:creationId xmlns:a16="http://schemas.microsoft.com/office/drawing/2014/main" id="{C07119CF-64DB-52A8-28F1-9D0FA7457CE3}"/>
              </a:ext>
            </a:extLst>
          </p:cNvPr>
          <p:cNvSpPr>
            <a:spLocks noGrp="1"/>
          </p:cNvSpPr>
          <p:nvPr>
            <p:ph type="body" sz="quarter" idx="12"/>
          </p:nvPr>
        </p:nvSpPr>
        <p:spPr>
          <a:xfrm>
            <a:off x="500131" y="1533377"/>
            <a:ext cx="10367486" cy="32887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10" name="Text Placeholder 9">
            <a:extLst>
              <a:ext uri="{FF2B5EF4-FFF2-40B4-BE49-F238E27FC236}">
                <a16:creationId xmlns:a16="http://schemas.microsoft.com/office/drawing/2014/main" id="{E3F48A27-2B0E-8D65-9813-2B3C6F8426B4}"/>
              </a:ext>
            </a:extLst>
          </p:cNvPr>
          <p:cNvSpPr>
            <a:spLocks noGrp="1"/>
          </p:cNvSpPr>
          <p:nvPr>
            <p:ph type="body" sz="quarter" idx="14"/>
          </p:nvPr>
        </p:nvSpPr>
        <p:spPr>
          <a:xfrm>
            <a:off x="500130" y="2039938"/>
            <a:ext cx="10367486" cy="3908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76871983"/>
      </p:ext>
    </p:extLst>
  </p:cSld>
  <p:clrMapOvr>
    <a:masterClrMapping/>
  </p:clrMapOvr>
  <p:extLst>
    <p:ext uri="{DCECCB84-F9BA-43D5-87BE-67443E8EF086}">
      <p15:sldGuideLst xmlns:p15="http://schemas.microsoft.com/office/powerpoint/2012/main"/>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General Text 2">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B5EC02B-B87D-8B39-75CC-7739F0F7DD0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sp>
        <p:nvSpPr>
          <p:cNvPr id="9" name="Text Placeholder 9">
            <a:extLst>
              <a:ext uri="{FF2B5EF4-FFF2-40B4-BE49-F238E27FC236}">
                <a16:creationId xmlns:a16="http://schemas.microsoft.com/office/drawing/2014/main" id="{D2996455-6EAE-4C12-07F9-CF95B2215350}"/>
              </a:ext>
            </a:extLst>
          </p:cNvPr>
          <p:cNvSpPr>
            <a:spLocks noGrp="1"/>
          </p:cNvSpPr>
          <p:nvPr>
            <p:ph type="body" sz="quarter" idx="12"/>
          </p:nvPr>
        </p:nvSpPr>
        <p:spPr>
          <a:xfrm>
            <a:off x="500131" y="1533377"/>
            <a:ext cx="10367486" cy="32887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10" name="Title 2">
            <a:extLst>
              <a:ext uri="{FF2B5EF4-FFF2-40B4-BE49-F238E27FC236}">
                <a16:creationId xmlns:a16="http://schemas.microsoft.com/office/drawing/2014/main" id="{64A92D12-F37E-89FA-2887-63E0F361FFB2}"/>
              </a:ext>
            </a:extLst>
          </p:cNvPr>
          <p:cNvSpPr>
            <a:spLocks noGrp="1"/>
          </p:cNvSpPr>
          <p:nvPr>
            <p:ph type="title"/>
          </p:nvPr>
        </p:nvSpPr>
        <p:spPr>
          <a:xfrm>
            <a:off x="500131" y="760200"/>
            <a:ext cx="10367486" cy="559264"/>
          </a:xfrm>
        </p:spPr>
        <p:txBody>
          <a:bodyPr/>
          <a:lstStyle/>
          <a:p>
            <a:r>
              <a:rPr lang="en-US"/>
              <a:t>Click to edit Master title style</a:t>
            </a:r>
          </a:p>
        </p:txBody>
      </p:sp>
      <p:sp>
        <p:nvSpPr>
          <p:cNvPr id="11" name="Text Placeholder 9">
            <a:extLst>
              <a:ext uri="{FF2B5EF4-FFF2-40B4-BE49-F238E27FC236}">
                <a16:creationId xmlns:a16="http://schemas.microsoft.com/office/drawing/2014/main" id="{B6FC4084-51B9-0A77-1F68-66E7ADE11872}"/>
              </a:ext>
            </a:extLst>
          </p:cNvPr>
          <p:cNvSpPr>
            <a:spLocks noGrp="1"/>
          </p:cNvSpPr>
          <p:nvPr>
            <p:ph type="body" sz="quarter" idx="14"/>
          </p:nvPr>
        </p:nvSpPr>
        <p:spPr>
          <a:xfrm>
            <a:off x="500130" y="2039938"/>
            <a:ext cx="10367486" cy="3908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63761728"/>
      </p:ext>
    </p:extLst>
  </p:cSld>
  <p:clrMapOvr>
    <a:masterClrMapping/>
  </p:clrMapOvr>
  <p:extLst>
    <p:ext uri="{DCECCB84-F9BA-43D5-87BE-67443E8EF086}">
      <p15:sldGuideLst xmlns:p15="http://schemas.microsoft.com/office/powerpoint/2012/main">
        <p15:guide id="1" orient="horz" pos="864">
          <p15:clr>
            <a:srgbClr val="FBAE40"/>
          </p15:clr>
        </p15:guide>
        <p15:guide id="2" pos="3840">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General Text 3">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0088E647-65AF-FDFF-380E-A9C8D6A286F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sp>
        <p:nvSpPr>
          <p:cNvPr id="8" name="Text Placeholder 9">
            <a:extLst>
              <a:ext uri="{FF2B5EF4-FFF2-40B4-BE49-F238E27FC236}">
                <a16:creationId xmlns:a16="http://schemas.microsoft.com/office/drawing/2014/main" id="{5208655E-0E07-DDF8-FE55-ABCFDFB8CFAA}"/>
              </a:ext>
            </a:extLst>
          </p:cNvPr>
          <p:cNvSpPr>
            <a:spLocks noGrp="1"/>
          </p:cNvSpPr>
          <p:nvPr>
            <p:ph type="body" sz="quarter" idx="12"/>
          </p:nvPr>
        </p:nvSpPr>
        <p:spPr>
          <a:xfrm>
            <a:off x="500131" y="1533377"/>
            <a:ext cx="10367486" cy="328878"/>
          </a:xfrm>
          <a:prstGeom prst="rect">
            <a:avLst/>
          </a:prstGeom>
        </p:spPr>
        <p:txBody>
          <a:bodyPr>
            <a:normAutofit/>
          </a:bodyPr>
          <a:lstStyle>
            <a:lvl1pPr marL="0" indent="0">
              <a:lnSpc>
                <a:spcPct val="100000"/>
              </a:lnSpc>
              <a:buFontTx/>
              <a:buNone/>
              <a:defRPr sz="2000" b="1">
                <a:solidFill>
                  <a:srgbClr val="C89A08"/>
                </a:solidFill>
              </a:defRPr>
            </a:lvl1pPr>
            <a:lvl2pPr marL="457200" indent="0">
              <a:buNone/>
              <a:defRPr/>
            </a:lvl2pPr>
          </a:lstStyle>
          <a:p>
            <a:pPr lvl="0"/>
            <a:r>
              <a:rPr lang="en-US"/>
              <a:t>Click to edit</a:t>
            </a:r>
          </a:p>
        </p:txBody>
      </p:sp>
      <p:sp>
        <p:nvSpPr>
          <p:cNvPr id="9" name="Title 2">
            <a:extLst>
              <a:ext uri="{FF2B5EF4-FFF2-40B4-BE49-F238E27FC236}">
                <a16:creationId xmlns:a16="http://schemas.microsoft.com/office/drawing/2014/main" id="{F99C4F1A-4762-631A-6130-10DB30546EF5}"/>
              </a:ext>
            </a:extLst>
          </p:cNvPr>
          <p:cNvSpPr>
            <a:spLocks noGrp="1"/>
          </p:cNvSpPr>
          <p:nvPr>
            <p:ph type="title"/>
          </p:nvPr>
        </p:nvSpPr>
        <p:spPr>
          <a:xfrm>
            <a:off x="500131" y="760200"/>
            <a:ext cx="10367486" cy="559264"/>
          </a:xfrm>
        </p:spPr>
        <p:txBody>
          <a:bodyPr/>
          <a:lstStyle/>
          <a:p>
            <a:r>
              <a:rPr lang="en-US"/>
              <a:t>Click to edit Master title style</a:t>
            </a:r>
          </a:p>
        </p:txBody>
      </p:sp>
      <p:sp>
        <p:nvSpPr>
          <p:cNvPr id="10" name="Text Placeholder 9">
            <a:extLst>
              <a:ext uri="{FF2B5EF4-FFF2-40B4-BE49-F238E27FC236}">
                <a16:creationId xmlns:a16="http://schemas.microsoft.com/office/drawing/2014/main" id="{F0862E4C-5F04-7F55-B1A8-A6E8321C646D}"/>
              </a:ext>
            </a:extLst>
          </p:cNvPr>
          <p:cNvSpPr>
            <a:spLocks noGrp="1"/>
          </p:cNvSpPr>
          <p:nvPr>
            <p:ph type="body" sz="quarter" idx="14"/>
          </p:nvPr>
        </p:nvSpPr>
        <p:spPr>
          <a:xfrm>
            <a:off x="500130" y="2039938"/>
            <a:ext cx="10367486" cy="3908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22383519"/>
      </p:ext>
    </p:extLst>
  </p:cSld>
  <p:clrMapOvr>
    <a:masterClrMapping/>
  </p:clrMapOvr>
  <p:extLst>
    <p:ext uri="{DCECCB84-F9BA-43D5-87BE-67443E8EF086}">
      <p15:sldGuideLst xmlns:p15="http://schemas.microsoft.com/office/powerpoint/2012/main"/>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General Text 1 (two column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CC2F163B-5695-5E37-5696-1AB6C33F6BB7}"/>
              </a:ext>
            </a:extLst>
          </p:cNvPr>
          <p:cNvSpPr>
            <a:spLocks noGrp="1"/>
          </p:cNvSpPr>
          <p:nvPr>
            <p:ph type="title"/>
          </p:nvPr>
        </p:nvSpPr>
        <p:spPr>
          <a:xfrm>
            <a:off x="500131" y="668594"/>
            <a:ext cx="10367486" cy="697630"/>
          </a:xfrm>
        </p:spPr>
        <p:txBody>
          <a:bodyPr/>
          <a:lstStyle/>
          <a:p>
            <a:r>
              <a:rPr lang="en-US"/>
              <a:t>Click to edit Master title style</a:t>
            </a:r>
          </a:p>
        </p:txBody>
      </p:sp>
      <p:sp>
        <p:nvSpPr>
          <p:cNvPr id="8" name="Text Placeholder 9">
            <a:extLst>
              <a:ext uri="{FF2B5EF4-FFF2-40B4-BE49-F238E27FC236}">
                <a16:creationId xmlns:a16="http://schemas.microsoft.com/office/drawing/2014/main" id="{C07119CF-64DB-52A8-28F1-9D0FA7457CE3}"/>
              </a:ext>
            </a:extLst>
          </p:cNvPr>
          <p:cNvSpPr>
            <a:spLocks noGrp="1"/>
          </p:cNvSpPr>
          <p:nvPr>
            <p:ph type="body" sz="quarter" idx="12"/>
          </p:nvPr>
        </p:nvSpPr>
        <p:spPr>
          <a:xfrm>
            <a:off x="500131" y="1533377"/>
            <a:ext cx="5017816" cy="32887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pic>
        <p:nvPicPr>
          <p:cNvPr id="2" name="Graphic 1">
            <a:extLst>
              <a:ext uri="{FF2B5EF4-FFF2-40B4-BE49-F238E27FC236}">
                <a16:creationId xmlns:a16="http://schemas.microsoft.com/office/drawing/2014/main" id="{C2424B57-0AC2-4AEA-068E-E1C1F169BAB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cxnSp>
        <p:nvCxnSpPr>
          <p:cNvPr id="9" name="Straight Connector 8">
            <a:extLst>
              <a:ext uri="{FF2B5EF4-FFF2-40B4-BE49-F238E27FC236}">
                <a16:creationId xmlns:a16="http://schemas.microsoft.com/office/drawing/2014/main" id="{3C9C4ACE-F069-1D3A-79D4-1C218D1713A3}"/>
              </a:ext>
              <a:ext uri="{C183D7F6-B498-43B3-948B-1728B52AA6E4}">
                <adec:decorative xmlns:adec="http://schemas.microsoft.com/office/drawing/2017/decorative" val="1"/>
              </a:ext>
            </a:extLst>
          </p:cNvPr>
          <p:cNvCxnSpPr/>
          <p:nvPr userDrawn="1"/>
        </p:nvCxnSpPr>
        <p:spPr>
          <a:xfrm>
            <a:off x="5675379" y="1533376"/>
            <a:ext cx="0" cy="4521737"/>
          </a:xfrm>
          <a:prstGeom prst="line">
            <a:avLst/>
          </a:prstGeom>
          <a:ln w="9525">
            <a:solidFill>
              <a:srgbClr val="2CB34B"/>
            </a:solidFill>
          </a:ln>
        </p:spPr>
        <p:style>
          <a:lnRef idx="1">
            <a:schemeClr val="dk1"/>
          </a:lnRef>
          <a:fillRef idx="0">
            <a:schemeClr val="dk1"/>
          </a:fillRef>
          <a:effectRef idx="0">
            <a:schemeClr val="dk1"/>
          </a:effectRef>
          <a:fontRef idx="minor">
            <a:schemeClr val="tx1"/>
          </a:fontRef>
        </p:style>
      </p:cxnSp>
      <p:sp>
        <p:nvSpPr>
          <p:cNvPr id="6" name="Text Placeholder 5">
            <a:extLst>
              <a:ext uri="{FF2B5EF4-FFF2-40B4-BE49-F238E27FC236}">
                <a16:creationId xmlns:a16="http://schemas.microsoft.com/office/drawing/2014/main" id="{51EFA3D4-8117-6DA7-41C5-AC750BA83058}"/>
              </a:ext>
            </a:extLst>
          </p:cNvPr>
          <p:cNvSpPr>
            <a:spLocks noGrp="1"/>
          </p:cNvSpPr>
          <p:nvPr>
            <p:ph type="body" sz="quarter" idx="16"/>
          </p:nvPr>
        </p:nvSpPr>
        <p:spPr>
          <a:xfrm>
            <a:off x="500063" y="2035175"/>
            <a:ext cx="5014912"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9">
            <a:extLst>
              <a:ext uri="{FF2B5EF4-FFF2-40B4-BE49-F238E27FC236}">
                <a16:creationId xmlns:a16="http://schemas.microsoft.com/office/drawing/2014/main" id="{59A8B7CA-8679-DAEB-D5BB-A41270259E6D}"/>
              </a:ext>
            </a:extLst>
          </p:cNvPr>
          <p:cNvSpPr>
            <a:spLocks noGrp="1"/>
          </p:cNvSpPr>
          <p:nvPr>
            <p:ph type="body" sz="quarter" idx="15"/>
          </p:nvPr>
        </p:nvSpPr>
        <p:spPr>
          <a:xfrm>
            <a:off x="5836082" y="1533377"/>
            <a:ext cx="5017816" cy="32887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13" name="Text Placeholder 12">
            <a:extLst>
              <a:ext uri="{FF2B5EF4-FFF2-40B4-BE49-F238E27FC236}">
                <a16:creationId xmlns:a16="http://schemas.microsoft.com/office/drawing/2014/main" id="{7174CF1E-DFBB-BCC2-B604-A7EC943C80D9}"/>
              </a:ext>
            </a:extLst>
          </p:cNvPr>
          <p:cNvSpPr>
            <a:spLocks noGrp="1"/>
          </p:cNvSpPr>
          <p:nvPr>
            <p:ph type="body" sz="quarter" idx="17"/>
          </p:nvPr>
        </p:nvSpPr>
        <p:spPr>
          <a:xfrm>
            <a:off x="5835650" y="2035175"/>
            <a:ext cx="5017815"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07156941"/>
      </p:ext>
    </p:extLst>
  </p:cSld>
  <p:clrMapOvr>
    <a:masterClrMapping/>
  </p:clrMapOvr>
  <p:extLst>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General Text 1 (two columns)">
    <p:spTree>
      <p:nvGrpSpPr>
        <p:cNvPr id="1" name=""/>
        <p:cNvGrpSpPr/>
        <p:nvPr/>
      </p:nvGrpSpPr>
      <p:grpSpPr>
        <a:xfrm>
          <a:off x="0" y="0"/>
          <a:ext cx="0" cy="0"/>
          <a:chOff x="0" y="0"/>
          <a:chExt cx="0" cy="0"/>
        </a:xfrm>
      </p:grpSpPr>
      <p:sp>
        <p:nvSpPr>
          <p:cNvPr id="8" name="Text Placeholder 9">
            <a:extLst>
              <a:ext uri="{FF2B5EF4-FFF2-40B4-BE49-F238E27FC236}">
                <a16:creationId xmlns:a16="http://schemas.microsoft.com/office/drawing/2014/main" id="{C07119CF-64DB-52A8-28F1-9D0FA7457CE3}"/>
              </a:ext>
            </a:extLst>
          </p:cNvPr>
          <p:cNvSpPr>
            <a:spLocks noGrp="1"/>
          </p:cNvSpPr>
          <p:nvPr>
            <p:ph type="body" sz="quarter" idx="12"/>
          </p:nvPr>
        </p:nvSpPr>
        <p:spPr>
          <a:xfrm>
            <a:off x="500131" y="1533377"/>
            <a:ext cx="5017816" cy="328878"/>
          </a:xfrm>
          <a:prstGeom prst="rect">
            <a:avLst/>
          </a:prstGeom>
        </p:spPr>
        <p:txBody>
          <a:bodyPr>
            <a:normAutofit/>
          </a:bodyPr>
          <a:lstStyle>
            <a:lvl1pPr marL="0" indent="0">
              <a:lnSpc>
                <a:spcPct val="100000"/>
              </a:lnSpc>
              <a:buFontTx/>
              <a:buNone/>
              <a:defRPr sz="2000" b="1">
                <a:solidFill>
                  <a:schemeClr val="tx1"/>
                </a:solidFill>
              </a:defRPr>
            </a:lvl1pPr>
            <a:lvl2pPr marL="457200" indent="0">
              <a:buNone/>
              <a:defRPr/>
            </a:lvl2pPr>
          </a:lstStyle>
          <a:p>
            <a:pPr lvl="0"/>
            <a:r>
              <a:rPr lang="en-US"/>
              <a:t>Click to edit</a:t>
            </a:r>
          </a:p>
        </p:txBody>
      </p:sp>
      <p:pic>
        <p:nvPicPr>
          <p:cNvPr id="2" name="Graphic 1">
            <a:extLst>
              <a:ext uri="{FF2B5EF4-FFF2-40B4-BE49-F238E27FC236}">
                <a16:creationId xmlns:a16="http://schemas.microsoft.com/office/drawing/2014/main" id="{C2424B57-0AC2-4AEA-068E-E1C1F169BAB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cxnSp>
        <p:nvCxnSpPr>
          <p:cNvPr id="9" name="Straight Connector 8">
            <a:extLst>
              <a:ext uri="{FF2B5EF4-FFF2-40B4-BE49-F238E27FC236}">
                <a16:creationId xmlns:a16="http://schemas.microsoft.com/office/drawing/2014/main" id="{3C9C4ACE-F069-1D3A-79D4-1C218D1713A3}"/>
              </a:ext>
              <a:ext uri="{C183D7F6-B498-43B3-948B-1728B52AA6E4}">
                <adec:decorative xmlns:adec="http://schemas.microsoft.com/office/drawing/2017/decorative" val="1"/>
              </a:ext>
            </a:extLst>
          </p:cNvPr>
          <p:cNvCxnSpPr/>
          <p:nvPr userDrawn="1"/>
        </p:nvCxnSpPr>
        <p:spPr>
          <a:xfrm>
            <a:off x="5694629" y="1533376"/>
            <a:ext cx="0" cy="4521737"/>
          </a:xfrm>
          <a:prstGeom prst="line">
            <a:avLst/>
          </a:prstGeom>
          <a:ln w="9525">
            <a:solidFill>
              <a:srgbClr val="2E3690"/>
            </a:solidFill>
          </a:ln>
        </p:spPr>
        <p:style>
          <a:lnRef idx="1">
            <a:schemeClr val="dk1"/>
          </a:lnRef>
          <a:fillRef idx="0">
            <a:schemeClr val="dk1"/>
          </a:fillRef>
          <a:effectRef idx="0">
            <a:schemeClr val="dk1"/>
          </a:effectRef>
          <a:fontRef idx="minor">
            <a:schemeClr val="tx1"/>
          </a:fontRef>
        </p:style>
      </p:cxnSp>
      <p:sp>
        <p:nvSpPr>
          <p:cNvPr id="11" name="Text Placeholder 9">
            <a:extLst>
              <a:ext uri="{FF2B5EF4-FFF2-40B4-BE49-F238E27FC236}">
                <a16:creationId xmlns:a16="http://schemas.microsoft.com/office/drawing/2014/main" id="{59A8B7CA-8679-DAEB-D5BB-A41270259E6D}"/>
              </a:ext>
            </a:extLst>
          </p:cNvPr>
          <p:cNvSpPr>
            <a:spLocks noGrp="1"/>
          </p:cNvSpPr>
          <p:nvPr>
            <p:ph type="body" sz="quarter" idx="15"/>
          </p:nvPr>
        </p:nvSpPr>
        <p:spPr>
          <a:xfrm>
            <a:off x="5836082" y="1533377"/>
            <a:ext cx="5017816" cy="328878"/>
          </a:xfrm>
          <a:prstGeom prst="rect">
            <a:avLst/>
          </a:prstGeom>
        </p:spPr>
        <p:txBody>
          <a:bodyPr>
            <a:normAutofit/>
          </a:bodyPr>
          <a:lstStyle>
            <a:lvl1pPr marL="0" indent="0">
              <a:lnSpc>
                <a:spcPct val="100000"/>
              </a:lnSpc>
              <a:buFontTx/>
              <a:buNone/>
              <a:defRPr sz="2000" b="1">
                <a:solidFill>
                  <a:schemeClr val="tx1"/>
                </a:solidFill>
              </a:defRPr>
            </a:lvl1pPr>
            <a:lvl2pPr marL="457200" indent="0">
              <a:buNone/>
              <a:defRPr/>
            </a:lvl2pPr>
          </a:lstStyle>
          <a:p>
            <a:pPr lvl="0"/>
            <a:r>
              <a:rPr lang="en-US"/>
              <a:t>Click to edit</a:t>
            </a:r>
          </a:p>
        </p:txBody>
      </p:sp>
      <p:sp>
        <p:nvSpPr>
          <p:cNvPr id="12" name="Title 4">
            <a:extLst>
              <a:ext uri="{FF2B5EF4-FFF2-40B4-BE49-F238E27FC236}">
                <a16:creationId xmlns:a16="http://schemas.microsoft.com/office/drawing/2014/main" id="{A3ABCB3C-49B5-D1ED-6504-9B57F2603130}"/>
              </a:ext>
            </a:extLst>
          </p:cNvPr>
          <p:cNvSpPr>
            <a:spLocks noGrp="1"/>
          </p:cNvSpPr>
          <p:nvPr>
            <p:ph type="title"/>
          </p:nvPr>
        </p:nvSpPr>
        <p:spPr>
          <a:xfrm>
            <a:off x="500131" y="668594"/>
            <a:ext cx="10367486" cy="697630"/>
          </a:xfrm>
        </p:spPr>
        <p:txBody>
          <a:bodyPr/>
          <a:lstStyle/>
          <a:p>
            <a:r>
              <a:rPr lang="en-US"/>
              <a:t>Click to edit Master title style</a:t>
            </a:r>
          </a:p>
        </p:txBody>
      </p:sp>
      <p:sp>
        <p:nvSpPr>
          <p:cNvPr id="13" name="Text Placeholder 5">
            <a:extLst>
              <a:ext uri="{FF2B5EF4-FFF2-40B4-BE49-F238E27FC236}">
                <a16:creationId xmlns:a16="http://schemas.microsoft.com/office/drawing/2014/main" id="{99660326-5712-4CCC-6904-B8ACAB8469D7}"/>
              </a:ext>
            </a:extLst>
          </p:cNvPr>
          <p:cNvSpPr>
            <a:spLocks noGrp="1"/>
          </p:cNvSpPr>
          <p:nvPr>
            <p:ph type="body" sz="quarter" idx="16"/>
          </p:nvPr>
        </p:nvSpPr>
        <p:spPr>
          <a:xfrm>
            <a:off x="500063" y="2035175"/>
            <a:ext cx="5014912"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2">
            <a:extLst>
              <a:ext uri="{FF2B5EF4-FFF2-40B4-BE49-F238E27FC236}">
                <a16:creationId xmlns:a16="http://schemas.microsoft.com/office/drawing/2014/main" id="{30125A1C-BBC7-05A8-7CEE-9906DCAEBFF2}"/>
              </a:ext>
            </a:extLst>
          </p:cNvPr>
          <p:cNvSpPr>
            <a:spLocks noGrp="1"/>
          </p:cNvSpPr>
          <p:nvPr>
            <p:ph type="body" sz="quarter" idx="17"/>
          </p:nvPr>
        </p:nvSpPr>
        <p:spPr>
          <a:xfrm>
            <a:off x="5835650" y="2035175"/>
            <a:ext cx="5017815"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65728384"/>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CA45C4-5499-47EB-A63B-DFAEF99EF45B}" type="datetimeFigureOut">
              <a:rPr lang="en-US" smtClean="0"/>
              <a:t>7/9/2026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DB8622-7A01-4F58-AF72-93634A624EDC}" type="slidenum">
              <a:rPr lang="en-US" smtClean="0"/>
              <a:t>‹#›</a:t>
            </a:fld>
            <a:endParaRPr lang="en-US"/>
          </a:p>
        </p:txBody>
      </p:sp>
    </p:spTree>
    <p:extLst>
      <p:ext uri="{BB962C8B-B14F-4D97-AF65-F5344CB8AC3E}">
        <p14:creationId xmlns:p14="http://schemas.microsoft.com/office/powerpoint/2010/main" val="282065412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General Text 3 (two column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6CB69DA0-79D4-5BD3-3DF8-DAA289CEF06C}"/>
              </a:ext>
            </a:extLst>
          </p:cNvPr>
          <p:cNvSpPr>
            <a:spLocks noGrp="1"/>
          </p:cNvSpPr>
          <p:nvPr>
            <p:ph type="title"/>
          </p:nvPr>
        </p:nvSpPr>
        <p:spPr>
          <a:xfrm>
            <a:off x="500131" y="668594"/>
            <a:ext cx="10367486" cy="697630"/>
          </a:xfrm>
        </p:spPr>
        <p:txBody>
          <a:bodyPr/>
          <a:lstStyle/>
          <a:p>
            <a:r>
              <a:rPr lang="en-US"/>
              <a:t>Click to edit Master title style</a:t>
            </a:r>
          </a:p>
        </p:txBody>
      </p:sp>
      <p:sp>
        <p:nvSpPr>
          <p:cNvPr id="8" name="Text Placeholder 9">
            <a:extLst>
              <a:ext uri="{FF2B5EF4-FFF2-40B4-BE49-F238E27FC236}">
                <a16:creationId xmlns:a16="http://schemas.microsoft.com/office/drawing/2014/main" id="{C07119CF-64DB-52A8-28F1-9D0FA7457CE3}"/>
              </a:ext>
            </a:extLst>
          </p:cNvPr>
          <p:cNvSpPr>
            <a:spLocks noGrp="1"/>
          </p:cNvSpPr>
          <p:nvPr>
            <p:ph type="body" sz="quarter" idx="12"/>
          </p:nvPr>
        </p:nvSpPr>
        <p:spPr>
          <a:xfrm>
            <a:off x="500131" y="1533377"/>
            <a:ext cx="5017816" cy="328878"/>
          </a:xfrm>
          <a:prstGeom prst="rect">
            <a:avLst/>
          </a:prstGeom>
        </p:spPr>
        <p:txBody>
          <a:bodyPr>
            <a:normAutofit/>
          </a:bodyPr>
          <a:lstStyle>
            <a:lvl1pPr marL="0" indent="0">
              <a:lnSpc>
                <a:spcPct val="100000"/>
              </a:lnSpc>
              <a:buFontTx/>
              <a:buNone/>
              <a:defRPr sz="2000" b="1">
                <a:solidFill>
                  <a:srgbClr val="C89A08"/>
                </a:solidFill>
              </a:defRPr>
            </a:lvl1pPr>
            <a:lvl2pPr marL="457200" indent="0">
              <a:buNone/>
              <a:defRPr/>
            </a:lvl2pPr>
          </a:lstStyle>
          <a:p>
            <a:pPr lvl="0"/>
            <a:r>
              <a:rPr lang="en-US"/>
              <a:t>Click to edit</a:t>
            </a:r>
          </a:p>
        </p:txBody>
      </p:sp>
      <p:sp>
        <p:nvSpPr>
          <p:cNvPr id="13" name="Text Placeholder 5">
            <a:extLst>
              <a:ext uri="{FF2B5EF4-FFF2-40B4-BE49-F238E27FC236}">
                <a16:creationId xmlns:a16="http://schemas.microsoft.com/office/drawing/2014/main" id="{7CC11A67-5F0D-42CE-E116-286563AE6337}"/>
              </a:ext>
            </a:extLst>
          </p:cNvPr>
          <p:cNvSpPr>
            <a:spLocks noGrp="1"/>
          </p:cNvSpPr>
          <p:nvPr>
            <p:ph type="body" sz="quarter" idx="16"/>
          </p:nvPr>
        </p:nvSpPr>
        <p:spPr>
          <a:xfrm>
            <a:off x="500063" y="2035175"/>
            <a:ext cx="5014912"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3C9C4ACE-F069-1D3A-79D4-1C218D1713A3}"/>
              </a:ext>
              <a:ext uri="{C183D7F6-B498-43B3-948B-1728B52AA6E4}">
                <adec:decorative xmlns:adec="http://schemas.microsoft.com/office/drawing/2017/decorative" val="1"/>
              </a:ext>
            </a:extLst>
          </p:cNvPr>
          <p:cNvCxnSpPr/>
          <p:nvPr userDrawn="1"/>
        </p:nvCxnSpPr>
        <p:spPr>
          <a:xfrm>
            <a:off x="5694629" y="1533376"/>
            <a:ext cx="0" cy="4521737"/>
          </a:xfrm>
          <a:prstGeom prst="line">
            <a:avLst/>
          </a:prstGeom>
          <a:ln w="9525">
            <a:solidFill>
              <a:srgbClr val="F6C31F"/>
            </a:solidFill>
          </a:ln>
        </p:spPr>
        <p:style>
          <a:lnRef idx="1">
            <a:schemeClr val="dk1"/>
          </a:lnRef>
          <a:fillRef idx="0">
            <a:schemeClr val="dk1"/>
          </a:fillRef>
          <a:effectRef idx="0">
            <a:schemeClr val="dk1"/>
          </a:effectRef>
          <a:fontRef idx="minor">
            <a:schemeClr val="tx1"/>
          </a:fontRef>
        </p:style>
      </p:cxnSp>
      <p:sp>
        <p:nvSpPr>
          <p:cNvPr id="11" name="Text Placeholder 9">
            <a:extLst>
              <a:ext uri="{FF2B5EF4-FFF2-40B4-BE49-F238E27FC236}">
                <a16:creationId xmlns:a16="http://schemas.microsoft.com/office/drawing/2014/main" id="{59A8B7CA-8679-DAEB-D5BB-A41270259E6D}"/>
              </a:ext>
            </a:extLst>
          </p:cNvPr>
          <p:cNvSpPr>
            <a:spLocks noGrp="1"/>
          </p:cNvSpPr>
          <p:nvPr>
            <p:ph type="body" sz="quarter" idx="15"/>
          </p:nvPr>
        </p:nvSpPr>
        <p:spPr>
          <a:xfrm>
            <a:off x="5836082" y="1533377"/>
            <a:ext cx="5017816" cy="328878"/>
          </a:xfrm>
          <a:prstGeom prst="rect">
            <a:avLst/>
          </a:prstGeom>
        </p:spPr>
        <p:txBody>
          <a:bodyPr>
            <a:normAutofit/>
          </a:bodyPr>
          <a:lstStyle>
            <a:lvl1pPr marL="0" indent="0">
              <a:lnSpc>
                <a:spcPct val="100000"/>
              </a:lnSpc>
              <a:buFontTx/>
              <a:buNone/>
              <a:defRPr sz="2000" b="1">
                <a:solidFill>
                  <a:srgbClr val="C89A08"/>
                </a:solidFill>
              </a:defRPr>
            </a:lvl1pPr>
            <a:lvl2pPr marL="457200" indent="0">
              <a:buNone/>
              <a:defRPr/>
            </a:lvl2pPr>
          </a:lstStyle>
          <a:p>
            <a:pPr lvl="0"/>
            <a:r>
              <a:rPr lang="en-US"/>
              <a:t>Click to edit</a:t>
            </a:r>
          </a:p>
        </p:txBody>
      </p:sp>
      <p:pic>
        <p:nvPicPr>
          <p:cNvPr id="3" name="Graphic 2">
            <a:extLst>
              <a:ext uri="{FF2B5EF4-FFF2-40B4-BE49-F238E27FC236}">
                <a16:creationId xmlns:a16="http://schemas.microsoft.com/office/drawing/2014/main" id="{2B93558A-56C8-A04C-A238-07B3CC5BFBA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sp>
        <p:nvSpPr>
          <p:cNvPr id="14" name="Text Placeholder 12">
            <a:extLst>
              <a:ext uri="{FF2B5EF4-FFF2-40B4-BE49-F238E27FC236}">
                <a16:creationId xmlns:a16="http://schemas.microsoft.com/office/drawing/2014/main" id="{9677ED2D-D2A3-FEA4-C4EF-15D24F424307}"/>
              </a:ext>
            </a:extLst>
          </p:cNvPr>
          <p:cNvSpPr>
            <a:spLocks noGrp="1"/>
          </p:cNvSpPr>
          <p:nvPr>
            <p:ph type="body" sz="quarter" idx="17"/>
          </p:nvPr>
        </p:nvSpPr>
        <p:spPr>
          <a:xfrm>
            <a:off x="5835650" y="2035175"/>
            <a:ext cx="5017815"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06081520"/>
      </p:ext>
    </p:extLst>
  </p:cSld>
  <p:clrMapOvr>
    <a:masterClrMapping/>
  </p:clrMapOvr>
  <p:extLst>
    <p:ext uri="{DCECCB84-F9BA-43D5-87BE-67443E8EF086}">
      <p15:sldGuideLst xmlns:p15="http://schemas.microsoft.com/office/powerpoint/2012/main"/>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General Text 1 (three columns)">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97F56BCF-55FD-3802-DEF4-9C30AD86035E}"/>
              </a:ext>
            </a:extLst>
          </p:cNvPr>
          <p:cNvSpPr>
            <a:spLocks noGrp="1"/>
          </p:cNvSpPr>
          <p:nvPr>
            <p:ph type="title"/>
          </p:nvPr>
        </p:nvSpPr>
        <p:spPr>
          <a:xfrm>
            <a:off x="500131" y="668594"/>
            <a:ext cx="10367486" cy="697630"/>
          </a:xfrm>
        </p:spPr>
        <p:txBody>
          <a:bodyPr/>
          <a:lstStyle/>
          <a:p>
            <a:r>
              <a:rPr lang="en-US"/>
              <a:t>Click to edit Master title style</a:t>
            </a:r>
          </a:p>
        </p:txBody>
      </p:sp>
      <p:sp>
        <p:nvSpPr>
          <p:cNvPr id="8" name="Text Placeholder 9">
            <a:extLst>
              <a:ext uri="{FF2B5EF4-FFF2-40B4-BE49-F238E27FC236}">
                <a16:creationId xmlns:a16="http://schemas.microsoft.com/office/drawing/2014/main" id="{C07119CF-64DB-52A8-28F1-9D0FA7457CE3}"/>
              </a:ext>
            </a:extLst>
          </p:cNvPr>
          <p:cNvSpPr>
            <a:spLocks noGrp="1"/>
          </p:cNvSpPr>
          <p:nvPr>
            <p:ph type="body" sz="quarter" idx="12"/>
          </p:nvPr>
        </p:nvSpPr>
        <p:spPr>
          <a:xfrm>
            <a:off x="500131" y="1533377"/>
            <a:ext cx="5017816" cy="32887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11" name="Text Placeholder 5">
            <a:extLst>
              <a:ext uri="{FF2B5EF4-FFF2-40B4-BE49-F238E27FC236}">
                <a16:creationId xmlns:a16="http://schemas.microsoft.com/office/drawing/2014/main" id="{DD026D23-7D9F-B70A-FC7A-F238A539D549}"/>
              </a:ext>
            </a:extLst>
          </p:cNvPr>
          <p:cNvSpPr>
            <a:spLocks noGrp="1"/>
          </p:cNvSpPr>
          <p:nvPr>
            <p:ph type="body" sz="quarter" idx="16"/>
          </p:nvPr>
        </p:nvSpPr>
        <p:spPr>
          <a:xfrm>
            <a:off x="500063" y="2035175"/>
            <a:ext cx="5014912"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Graphic 1">
            <a:extLst>
              <a:ext uri="{FF2B5EF4-FFF2-40B4-BE49-F238E27FC236}">
                <a16:creationId xmlns:a16="http://schemas.microsoft.com/office/drawing/2014/main" id="{C2424B57-0AC2-4AEA-068E-E1C1F169BAB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cxnSp>
        <p:nvCxnSpPr>
          <p:cNvPr id="9" name="Straight Connector 8">
            <a:extLst>
              <a:ext uri="{FF2B5EF4-FFF2-40B4-BE49-F238E27FC236}">
                <a16:creationId xmlns:a16="http://schemas.microsoft.com/office/drawing/2014/main" id="{3C9C4ACE-F069-1D3A-79D4-1C218D1713A3}"/>
              </a:ext>
              <a:ext uri="{C183D7F6-B498-43B3-948B-1728B52AA6E4}">
                <adec:decorative xmlns:adec="http://schemas.microsoft.com/office/drawing/2017/decorative" val="1"/>
              </a:ext>
            </a:extLst>
          </p:cNvPr>
          <p:cNvCxnSpPr/>
          <p:nvPr userDrawn="1"/>
        </p:nvCxnSpPr>
        <p:spPr>
          <a:xfrm>
            <a:off x="5695974" y="1533376"/>
            <a:ext cx="0" cy="4521737"/>
          </a:xfrm>
          <a:prstGeom prst="line">
            <a:avLst/>
          </a:prstGeom>
          <a:ln w="9525">
            <a:solidFill>
              <a:srgbClr val="2CB34B"/>
            </a:solidFill>
          </a:ln>
        </p:spPr>
        <p:style>
          <a:lnRef idx="1">
            <a:schemeClr val="dk1"/>
          </a:lnRef>
          <a:fillRef idx="0">
            <a:schemeClr val="dk1"/>
          </a:fillRef>
          <a:effectRef idx="0">
            <a:schemeClr val="dk1"/>
          </a:effectRef>
          <a:fontRef idx="minor">
            <a:schemeClr val="tx1"/>
          </a:fontRef>
        </p:style>
      </p:cxnSp>
      <p:sp>
        <p:nvSpPr>
          <p:cNvPr id="4" name="Text Placeholder 9">
            <a:extLst>
              <a:ext uri="{FF2B5EF4-FFF2-40B4-BE49-F238E27FC236}">
                <a16:creationId xmlns:a16="http://schemas.microsoft.com/office/drawing/2014/main" id="{F4CB22AB-306C-7C33-3E76-2B9DF78E8AD1}"/>
              </a:ext>
            </a:extLst>
          </p:cNvPr>
          <p:cNvSpPr>
            <a:spLocks noGrp="1"/>
          </p:cNvSpPr>
          <p:nvPr>
            <p:ph type="body" sz="quarter" idx="15"/>
          </p:nvPr>
        </p:nvSpPr>
        <p:spPr>
          <a:xfrm>
            <a:off x="5836082" y="1533377"/>
            <a:ext cx="5017816" cy="32887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cxnSp>
        <p:nvCxnSpPr>
          <p:cNvPr id="6" name="Straight Connector 5">
            <a:extLst>
              <a:ext uri="{FF2B5EF4-FFF2-40B4-BE49-F238E27FC236}">
                <a16:creationId xmlns:a16="http://schemas.microsoft.com/office/drawing/2014/main" id="{89A16E8F-8C1E-F37C-F17F-BCDF0057D8B0}"/>
              </a:ext>
              <a:ext uri="{C183D7F6-B498-43B3-948B-1728B52AA6E4}">
                <adec:decorative xmlns:adec="http://schemas.microsoft.com/office/drawing/2017/decorative" val="1"/>
              </a:ext>
            </a:extLst>
          </p:cNvPr>
          <p:cNvCxnSpPr>
            <a:cxnSpLocks/>
          </p:cNvCxnSpPr>
          <p:nvPr userDrawn="1"/>
        </p:nvCxnSpPr>
        <p:spPr>
          <a:xfrm flipH="1" flipV="1">
            <a:off x="5695975" y="3792643"/>
            <a:ext cx="5174131" cy="2"/>
          </a:xfrm>
          <a:prstGeom prst="line">
            <a:avLst/>
          </a:prstGeom>
          <a:ln w="9525">
            <a:solidFill>
              <a:srgbClr val="2CB34B"/>
            </a:solidFill>
          </a:ln>
        </p:spPr>
        <p:style>
          <a:lnRef idx="1">
            <a:schemeClr val="dk1"/>
          </a:lnRef>
          <a:fillRef idx="0">
            <a:schemeClr val="dk1"/>
          </a:fillRef>
          <a:effectRef idx="0">
            <a:schemeClr val="dk1"/>
          </a:effectRef>
          <a:fontRef idx="minor">
            <a:schemeClr val="tx1"/>
          </a:fontRef>
        </p:style>
      </p:cxnSp>
      <p:sp>
        <p:nvSpPr>
          <p:cNvPr id="14" name="Text Placeholder 12">
            <a:extLst>
              <a:ext uri="{FF2B5EF4-FFF2-40B4-BE49-F238E27FC236}">
                <a16:creationId xmlns:a16="http://schemas.microsoft.com/office/drawing/2014/main" id="{8B2EEAA5-BB21-0E22-D76D-99AB71ACD3A6}"/>
              </a:ext>
            </a:extLst>
          </p:cNvPr>
          <p:cNvSpPr>
            <a:spLocks noGrp="1"/>
          </p:cNvSpPr>
          <p:nvPr>
            <p:ph type="body" sz="quarter" idx="18"/>
          </p:nvPr>
        </p:nvSpPr>
        <p:spPr>
          <a:xfrm>
            <a:off x="5835650" y="2035175"/>
            <a:ext cx="5017815" cy="1526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9">
            <a:extLst>
              <a:ext uri="{FF2B5EF4-FFF2-40B4-BE49-F238E27FC236}">
                <a16:creationId xmlns:a16="http://schemas.microsoft.com/office/drawing/2014/main" id="{4B51F0DA-9B33-334B-5BA1-225A33DB55B2}"/>
              </a:ext>
            </a:extLst>
          </p:cNvPr>
          <p:cNvSpPr>
            <a:spLocks noGrp="1"/>
          </p:cNvSpPr>
          <p:nvPr>
            <p:ph type="body" sz="quarter" idx="17"/>
          </p:nvPr>
        </p:nvSpPr>
        <p:spPr>
          <a:xfrm>
            <a:off x="5844563" y="4023939"/>
            <a:ext cx="5017816" cy="328878"/>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15" name="Text Placeholder 12">
            <a:extLst>
              <a:ext uri="{FF2B5EF4-FFF2-40B4-BE49-F238E27FC236}">
                <a16:creationId xmlns:a16="http://schemas.microsoft.com/office/drawing/2014/main" id="{A5AD4DA4-1A07-B8CD-6671-C48E20DDF41E}"/>
              </a:ext>
            </a:extLst>
          </p:cNvPr>
          <p:cNvSpPr>
            <a:spLocks noGrp="1"/>
          </p:cNvSpPr>
          <p:nvPr>
            <p:ph type="body" sz="quarter" idx="19"/>
          </p:nvPr>
        </p:nvSpPr>
        <p:spPr>
          <a:xfrm>
            <a:off x="5844563" y="4525738"/>
            <a:ext cx="5017815" cy="1526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4840175"/>
      </p:ext>
    </p:extLst>
  </p:cSld>
  <p:clrMapOvr>
    <a:masterClrMapping/>
  </p:clrMapOvr>
  <p:extLst>
    <p:ext uri="{DCECCB84-F9BA-43D5-87BE-67443E8EF086}">
      <p15:sldGuideLst xmlns:p15="http://schemas.microsoft.com/office/powerpoint/2012/main"/>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General Text 2 (three columns)">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2E7DCAF4-B46C-5C7E-2B09-DD679FC7013F}"/>
              </a:ext>
            </a:extLst>
          </p:cNvPr>
          <p:cNvSpPr>
            <a:spLocks noGrp="1"/>
          </p:cNvSpPr>
          <p:nvPr>
            <p:ph type="title"/>
          </p:nvPr>
        </p:nvSpPr>
        <p:spPr>
          <a:xfrm>
            <a:off x="500131" y="668594"/>
            <a:ext cx="10367486" cy="697630"/>
          </a:xfrm>
        </p:spPr>
        <p:txBody>
          <a:bodyPr/>
          <a:lstStyle/>
          <a:p>
            <a:r>
              <a:rPr lang="en-US"/>
              <a:t>Click to edit Master title style</a:t>
            </a:r>
          </a:p>
        </p:txBody>
      </p:sp>
      <p:sp>
        <p:nvSpPr>
          <p:cNvPr id="8" name="Text Placeholder 9">
            <a:extLst>
              <a:ext uri="{FF2B5EF4-FFF2-40B4-BE49-F238E27FC236}">
                <a16:creationId xmlns:a16="http://schemas.microsoft.com/office/drawing/2014/main" id="{C07119CF-64DB-52A8-28F1-9D0FA7457CE3}"/>
              </a:ext>
            </a:extLst>
          </p:cNvPr>
          <p:cNvSpPr>
            <a:spLocks noGrp="1"/>
          </p:cNvSpPr>
          <p:nvPr>
            <p:ph type="body" sz="quarter" idx="12"/>
          </p:nvPr>
        </p:nvSpPr>
        <p:spPr>
          <a:xfrm>
            <a:off x="500131" y="1533377"/>
            <a:ext cx="5017816" cy="328878"/>
          </a:xfrm>
          <a:prstGeom prst="rect">
            <a:avLst/>
          </a:prstGeom>
        </p:spPr>
        <p:txBody>
          <a:bodyPr>
            <a:normAutofit/>
          </a:bodyPr>
          <a:lstStyle>
            <a:lvl1pPr marL="0" indent="0">
              <a:lnSpc>
                <a:spcPct val="100000"/>
              </a:lnSpc>
              <a:buFontTx/>
              <a:buNone/>
              <a:defRPr sz="2000" b="1">
                <a:solidFill>
                  <a:schemeClr val="tx1"/>
                </a:solidFill>
              </a:defRPr>
            </a:lvl1pPr>
            <a:lvl2pPr marL="457200" indent="0">
              <a:buNone/>
              <a:defRPr/>
            </a:lvl2pPr>
          </a:lstStyle>
          <a:p>
            <a:pPr lvl="0"/>
            <a:r>
              <a:rPr lang="en-US"/>
              <a:t>Click to edit</a:t>
            </a:r>
          </a:p>
        </p:txBody>
      </p:sp>
      <p:sp>
        <p:nvSpPr>
          <p:cNvPr id="11" name="Text Placeholder 5">
            <a:extLst>
              <a:ext uri="{FF2B5EF4-FFF2-40B4-BE49-F238E27FC236}">
                <a16:creationId xmlns:a16="http://schemas.microsoft.com/office/drawing/2014/main" id="{7924BD8C-BCC0-2EDB-90C7-D5D4902FE7CC}"/>
              </a:ext>
            </a:extLst>
          </p:cNvPr>
          <p:cNvSpPr>
            <a:spLocks noGrp="1"/>
          </p:cNvSpPr>
          <p:nvPr>
            <p:ph type="body" sz="quarter" idx="16"/>
          </p:nvPr>
        </p:nvSpPr>
        <p:spPr>
          <a:xfrm>
            <a:off x="500063" y="2035175"/>
            <a:ext cx="5014912"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Graphic 1">
            <a:extLst>
              <a:ext uri="{FF2B5EF4-FFF2-40B4-BE49-F238E27FC236}">
                <a16:creationId xmlns:a16="http://schemas.microsoft.com/office/drawing/2014/main" id="{C2424B57-0AC2-4AEA-068E-E1C1F169BAB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cxnSp>
        <p:nvCxnSpPr>
          <p:cNvPr id="9" name="Straight Connector 8">
            <a:extLst>
              <a:ext uri="{FF2B5EF4-FFF2-40B4-BE49-F238E27FC236}">
                <a16:creationId xmlns:a16="http://schemas.microsoft.com/office/drawing/2014/main" id="{3C9C4ACE-F069-1D3A-79D4-1C218D1713A3}"/>
              </a:ext>
              <a:ext uri="{C183D7F6-B498-43B3-948B-1728B52AA6E4}">
                <adec:decorative xmlns:adec="http://schemas.microsoft.com/office/drawing/2017/decorative" val="1"/>
              </a:ext>
            </a:extLst>
          </p:cNvPr>
          <p:cNvCxnSpPr/>
          <p:nvPr userDrawn="1"/>
        </p:nvCxnSpPr>
        <p:spPr>
          <a:xfrm>
            <a:off x="5694629" y="1533376"/>
            <a:ext cx="0" cy="4521737"/>
          </a:xfrm>
          <a:prstGeom prst="line">
            <a:avLst/>
          </a:prstGeom>
          <a:ln w="9525">
            <a:solidFill>
              <a:srgbClr val="2E3690"/>
            </a:solidFill>
          </a:ln>
        </p:spPr>
        <p:style>
          <a:lnRef idx="1">
            <a:schemeClr val="dk1"/>
          </a:lnRef>
          <a:fillRef idx="0">
            <a:schemeClr val="dk1"/>
          </a:fillRef>
          <a:effectRef idx="0">
            <a:schemeClr val="dk1"/>
          </a:effectRef>
          <a:fontRef idx="minor">
            <a:schemeClr val="tx1"/>
          </a:fontRef>
        </p:style>
      </p:cxnSp>
      <p:sp>
        <p:nvSpPr>
          <p:cNvPr id="4" name="Text Placeholder 9">
            <a:extLst>
              <a:ext uri="{FF2B5EF4-FFF2-40B4-BE49-F238E27FC236}">
                <a16:creationId xmlns:a16="http://schemas.microsoft.com/office/drawing/2014/main" id="{81150548-76D2-E98E-4F65-D185C5FFBECB}"/>
              </a:ext>
            </a:extLst>
          </p:cNvPr>
          <p:cNvSpPr>
            <a:spLocks noGrp="1"/>
          </p:cNvSpPr>
          <p:nvPr>
            <p:ph type="body" sz="quarter" idx="15"/>
          </p:nvPr>
        </p:nvSpPr>
        <p:spPr>
          <a:xfrm>
            <a:off x="5836082" y="1533377"/>
            <a:ext cx="5017816" cy="328878"/>
          </a:xfrm>
          <a:prstGeom prst="rect">
            <a:avLst/>
          </a:prstGeom>
        </p:spPr>
        <p:txBody>
          <a:bodyPr>
            <a:normAutofit/>
          </a:bodyPr>
          <a:lstStyle>
            <a:lvl1pPr marL="0" indent="0">
              <a:lnSpc>
                <a:spcPct val="100000"/>
              </a:lnSpc>
              <a:buFontTx/>
              <a:buNone/>
              <a:defRPr sz="2000" b="1">
                <a:solidFill>
                  <a:schemeClr val="tx1"/>
                </a:solidFill>
              </a:defRPr>
            </a:lvl1pPr>
            <a:lvl2pPr marL="457200" indent="0">
              <a:buNone/>
              <a:defRPr/>
            </a:lvl2pPr>
          </a:lstStyle>
          <a:p>
            <a:pPr lvl="0"/>
            <a:r>
              <a:rPr lang="en-US"/>
              <a:t>Click to edit</a:t>
            </a:r>
          </a:p>
        </p:txBody>
      </p:sp>
      <p:sp>
        <p:nvSpPr>
          <p:cNvPr id="14" name="Text Placeholder 12">
            <a:extLst>
              <a:ext uri="{FF2B5EF4-FFF2-40B4-BE49-F238E27FC236}">
                <a16:creationId xmlns:a16="http://schemas.microsoft.com/office/drawing/2014/main" id="{819BEFC5-B7A9-B90F-699A-E3EE5DAB8C8E}"/>
              </a:ext>
            </a:extLst>
          </p:cNvPr>
          <p:cNvSpPr>
            <a:spLocks noGrp="1"/>
          </p:cNvSpPr>
          <p:nvPr>
            <p:ph type="body" sz="quarter" idx="18"/>
          </p:nvPr>
        </p:nvSpPr>
        <p:spPr>
          <a:xfrm>
            <a:off x="5835650" y="2035175"/>
            <a:ext cx="5017815" cy="1526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DFCDEDCE-C345-73A3-0578-2CFB2804C45A}"/>
              </a:ext>
              <a:ext uri="{C183D7F6-B498-43B3-948B-1728B52AA6E4}">
                <adec:decorative xmlns:adec="http://schemas.microsoft.com/office/drawing/2017/decorative" val="1"/>
              </a:ext>
            </a:extLst>
          </p:cNvPr>
          <p:cNvCxnSpPr>
            <a:cxnSpLocks/>
          </p:cNvCxnSpPr>
          <p:nvPr userDrawn="1"/>
        </p:nvCxnSpPr>
        <p:spPr>
          <a:xfrm flipH="1">
            <a:off x="5694629" y="3792645"/>
            <a:ext cx="5154882" cy="0"/>
          </a:xfrm>
          <a:prstGeom prst="line">
            <a:avLst/>
          </a:prstGeom>
          <a:ln w="9525">
            <a:solidFill>
              <a:srgbClr val="2E3690"/>
            </a:solidFill>
          </a:ln>
        </p:spPr>
        <p:style>
          <a:lnRef idx="1">
            <a:schemeClr val="dk1"/>
          </a:lnRef>
          <a:fillRef idx="0">
            <a:schemeClr val="dk1"/>
          </a:fillRef>
          <a:effectRef idx="0">
            <a:schemeClr val="dk1"/>
          </a:effectRef>
          <a:fontRef idx="minor">
            <a:schemeClr val="tx1"/>
          </a:fontRef>
        </p:style>
      </p:cxnSp>
      <p:sp>
        <p:nvSpPr>
          <p:cNvPr id="13" name="Text Placeholder 9">
            <a:extLst>
              <a:ext uri="{FF2B5EF4-FFF2-40B4-BE49-F238E27FC236}">
                <a16:creationId xmlns:a16="http://schemas.microsoft.com/office/drawing/2014/main" id="{C2D4B695-5BDF-0A4E-DE6E-81DBE53CE0A5}"/>
              </a:ext>
            </a:extLst>
          </p:cNvPr>
          <p:cNvSpPr>
            <a:spLocks noGrp="1"/>
          </p:cNvSpPr>
          <p:nvPr>
            <p:ph type="body" sz="quarter" idx="17"/>
          </p:nvPr>
        </p:nvSpPr>
        <p:spPr>
          <a:xfrm>
            <a:off x="5844563" y="4023939"/>
            <a:ext cx="5017816" cy="328878"/>
          </a:xfrm>
          <a:prstGeom prst="rect">
            <a:avLst/>
          </a:prstGeom>
        </p:spPr>
        <p:txBody>
          <a:bodyPr>
            <a:normAutofit/>
          </a:bodyPr>
          <a:lstStyle>
            <a:lvl1pPr marL="0" indent="0">
              <a:lnSpc>
                <a:spcPct val="100000"/>
              </a:lnSpc>
              <a:buFontTx/>
              <a:buNone/>
              <a:defRPr sz="2000" b="1">
                <a:solidFill>
                  <a:schemeClr val="tx1"/>
                </a:solidFill>
              </a:defRPr>
            </a:lvl1pPr>
            <a:lvl2pPr marL="457200" indent="0">
              <a:buNone/>
              <a:defRPr/>
            </a:lvl2pPr>
          </a:lstStyle>
          <a:p>
            <a:pPr lvl="0"/>
            <a:r>
              <a:rPr lang="en-US"/>
              <a:t>Click to edit</a:t>
            </a:r>
          </a:p>
        </p:txBody>
      </p:sp>
      <p:sp>
        <p:nvSpPr>
          <p:cNvPr id="15" name="Text Placeholder 12">
            <a:extLst>
              <a:ext uri="{FF2B5EF4-FFF2-40B4-BE49-F238E27FC236}">
                <a16:creationId xmlns:a16="http://schemas.microsoft.com/office/drawing/2014/main" id="{584D4F74-5C3C-60FD-A3C7-DB0A9C003F78}"/>
              </a:ext>
            </a:extLst>
          </p:cNvPr>
          <p:cNvSpPr>
            <a:spLocks noGrp="1"/>
          </p:cNvSpPr>
          <p:nvPr>
            <p:ph type="body" sz="quarter" idx="19"/>
          </p:nvPr>
        </p:nvSpPr>
        <p:spPr>
          <a:xfrm>
            <a:off x="5844563" y="4525738"/>
            <a:ext cx="5017815" cy="1526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1060210"/>
      </p:ext>
    </p:extLst>
  </p:cSld>
  <p:clrMapOvr>
    <a:masterClrMapping/>
  </p:clrMapOvr>
  <p:extLst>
    <p:ext uri="{DCECCB84-F9BA-43D5-87BE-67443E8EF086}">
      <p15:sldGuideLst xmlns:p15="http://schemas.microsoft.com/office/powerpoint/2012/main"/>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General Text 3 (three columns)">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2B825459-F6C3-9F1D-EEB6-BD5E10D25877}"/>
              </a:ext>
            </a:extLst>
          </p:cNvPr>
          <p:cNvSpPr>
            <a:spLocks noGrp="1"/>
          </p:cNvSpPr>
          <p:nvPr>
            <p:ph type="title"/>
          </p:nvPr>
        </p:nvSpPr>
        <p:spPr>
          <a:xfrm>
            <a:off x="500131" y="668594"/>
            <a:ext cx="10367486" cy="697630"/>
          </a:xfrm>
        </p:spPr>
        <p:txBody>
          <a:bodyPr/>
          <a:lstStyle/>
          <a:p>
            <a:r>
              <a:rPr lang="en-US"/>
              <a:t>Click to edit Master title style</a:t>
            </a:r>
          </a:p>
        </p:txBody>
      </p:sp>
      <p:sp>
        <p:nvSpPr>
          <p:cNvPr id="8" name="Text Placeholder 9">
            <a:extLst>
              <a:ext uri="{FF2B5EF4-FFF2-40B4-BE49-F238E27FC236}">
                <a16:creationId xmlns:a16="http://schemas.microsoft.com/office/drawing/2014/main" id="{C07119CF-64DB-52A8-28F1-9D0FA7457CE3}"/>
              </a:ext>
            </a:extLst>
          </p:cNvPr>
          <p:cNvSpPr>
            <a:spLocks noGrp="1"/>
          </p:cNvSpPr>
          <p:nvPr>
            <p:ph type="body" sz="quarter" idx="12"/>
          </p:nvPr>
        </p:nvSpPr>
        <p:spPr>
          <a:xfrm>
            <a:off x="500131" y="1533377"/>
            <a:ext cx="5017816" cy="328878"/>
          </a:xfrm>
          <a:prstGeom prst="rect">
            <a:avLst/>
          </a:prstGeom>
        </p:spPr>
        <p:txBody>
          <a:bodyPr>
            <a:normAutofit/>
          </a:bodyPr>
          <a:lstStyle>
            <a:lvl1pPr marL="0" indent="0">
              <a:lnSpc>
                <a:spcPct val="100000"/>
              </a:lnSpc>
              <a:buFontTx/>
              <a:buNone/>
              <a:defRPr sz="2000" b="1">
                <a:solidFill>
                  <a:srgbClr val="C89A08"/>
                </a:solidFill>
              </a:defRPr>
            </a:lvl1pPr>
            <a:lvl2pPr marL="457200" indent="0">
              <a:buNone/>
              <a:defRPr/>
            </a:lvl2pPr>
          </a:lstStyle>
          <a:p>
            <a:pPr lvl="0"/>
            <a:r>
              <a:rPr lang="en-US"/>
              <a:t>Click to edit</a:t>
            </a:r>
          </a:p>
        </p:txBody>
      </p:sp>
      <p:sp>
        <p:nvSpPr>
          <p:cNvPr id="11" name="Text Placeholder 5">
            <a:extLst>
              <a:ext uri="{FF2B5EF4-FFF2-40B4-BE49-F238E27FC236}">
                <a16:creationId xmlns:a16="http://schemas.microsoft.com/office/drawing/2014/main" id="{DC3A6C39-309A-083A-1E60-A314475BFFA8}"/>
              </a:ext>
            </a:extLst>
          </p:cNvPr>
          <p:cNvSpPr>
            <a:spLocks noGrp="1"/>
          </p:cNvSpPr>
          <p:nvPr>
            <p:ph type="body" sz="quarter" idx="16"/>
          </p:nvPr>
        </p:nvSpPr>
        <p:spPr>
          <a:xfrm>
            <a:off x="500063" y="2035175"/>
            <a:ext cx="5014912"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3C9C4ACE-F069-1D3A-79D4-1C218D1713A3}"/>
              </a:ext>
              <a:ext uri="{C183D7F6-B498-43B3-948B-1728B52AA6E4}">
                <adec:decorative xmlns:adec="http://schemas.microsoft.com/office/drawing/2017/decorative" val="1"/>
              </a:ext>
            </a:extLst>
          </p:cNvPr>
          <p:cNvCxnSpPr/>
          <p:nvPr userDrawn="1"/>
        </p:nvCxnSpPr>
        <p:spPr>
          <a:xfrm>
            <a:off x="5694629" y="1533376"/>
            <a:ext cx="0" cy="4521737"/>
          </a:xfrm>
          <a:prstGeom prst="line">
            <a:avLst/>
          </a:prstGeom>
          <a:ln w="9525">
            <a:solidFill>
              <a:srgbClr val="F6C31F"/>
            </a:solidFill>
          </a:ln>
        </p:spPr>
        <p:style>
          <a:lnRef idx="1">
            <a:schemeClr val="dk1"/>
          </a:lnRef>
          <a:fillRef idx="0">
            <a:schemeClr val="dk1"/>
          </a:fillRef>
          <a:effectRef idx="0">
            <a:schemeClr val="dk1"/>
          </a:effectRef>
          <a:fontRef idx="minor">
            <a:schemeClr val="tx1"/>
          </a:fontRef>
        </p:style>
      </p:cxnSp>
      <p:pic>
        <p:nvPicPr>
          <p:cNvPr id="3" name="Graphic 2">
            <a:extLst>
              <a:ext uri="{FF2B5EF4-FFF2-40B4-BE49-F238E27FC236}">
                <a16:creationId xmlns:a16="http://schemas.microsoft.com/office/drawing/2014/main" id="{2B93558A-56C8-A04C-A238-07B3CC5BFBA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sp>
        <p:nvSpPr>
          <p:cNvPr id="4" name="Text Placeholder 9">
            <a:extLst>
              <a:ext uri="{FF2B5EF4-FFF2-40B4-BE49-F238E27FC236}">
                <a16:creationId xmlns:a16="http://schemas.microsoft.com/office/drawing/2014/main" id="{D21CE111-F8BD-13D4-9B82-C722F9EBF599}"/>
              </a:ext>
            </a:extLst>
          </p:cNvPr>
          <p:cNvSpPr>
            <a:spLocks noGrp="1"/>
          </p:cNvSpPr>
          <p:nvPr>
            <p:ph type="body" sz="quarter" idx="15"/>
          </p:nvPr>
        </p:nvSpPr>
        <p:spPr>
          <a:xfrm>
            <a:off x="5836082" y="1533377"/>
            <a:ext cx="5017816" cy="328878"/>
          </a:xfrm>
          <a:prstGeom prst="rect">
            <a:avLst/>
          </a:prstGeom>
        </p:spPr>
        <p:txBody>
          <a:bodyPr>
            <a:normAutofit/>
          </a:bodyPr>
          <a:lstStyle>
            <a:lvl1pPr marL="0" indent="0">
              <a:lnSpc>
                <a:spcPct val="100000"/>
              </a:lnSpc>
              <a:buFontTx/>
              <a:buNone/>
              <a:defRPr sz="2000" b="1">
                <a:solidFill>
                  <a:srgbClr val="C89A08"/>
                </a:solidFill>
              </a:defRPr>
            </a:lvl1pPr>
            <a:lvl2pPr marL="457200" indent="0">
              <a:buNone/>
              <a:defRPr/>
            </a:lvl2pPr>
          </a:lstStyle>
          <a:p>
            <a:pPr lvl="0"/>
            <a:r>
              <a:rPr lang="en-US"/>
              <a:t>Click to edit</a:t>
            </a:r>
          </a:p>
        </p:txBody>
      </p:sp>
      <p:sp>
        <p:nvSpPr>
          <p:cNvPr id="14" name="Text Placeholder 12">
            <a:extLst>
              <a:ext uri="{FF2B5EF4-FFF2-40B4-BE49-F238E27FC236}">
                <a16:creationId xmlns:a16="http://schemas.microsoft.com/office/drawing/2014/main" id="{E51267CA-C108-2667-89C1-F497B180A0FD}"/>
              </a:ext>
            </a:extLst>
          </p:cNvPr>
          <p:cNvSpPr>
            <a:spLocks noGrp="1"/>
          </p:cNvSpPr>
          <p:nvPr>
            <p:ph type="body" sz="quarter" idx="18"/>
          </p:nvPr>
        </p:nvSpPr>
        <p:spPr>
          <a:xfrm>
            <a:off x="5835650" y="2035175"/>
            <a:ext cx="5017815" cy="1526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5C627F1F-F584-A1CE-EEBB-28421FDDC5BC}"/>
              </a:ext>
              <a:ext uri="{C183D7F6-B498-43B3-948B-1728B52AA6E4}">
                <adec:decorative xmlns:adec="http://schemas.microsoft.com/office/drawing/2017/decorative" val="1"/>
              </a:ext>
            </a:extLst>
          </p:cNvPr>
          <p:cNvCxnSpPr>
            <a:cxnSpLocks/>
          </p:cNvCxnSpPr>
          <p:nvPr userDrawn="1"/>
        </p:nvCxnSpPr>
        <p:spPr>
          <a:xfrm flipH="1">
            <a:off x="5694629" y="3792645"/>
            <a:ext cx="5154882" cy="0"/>
          </a:xfrm>
          <a:prstGeom prst="line">
            <a:avLst/>
          </a:prstGeom>
          <a:ln w="9525">
            <a:solidFill>
              <a:srgbClr val="F6C31F"/>
            </a:solidFill>
          </a:ln>
        </p:spPr>
        <p:style>
          <a:lnRef idx="1">
            <a:schemeClr val="dk1"/>
          </a:lnRef>
          <a:fillRef idx="0">
            <a:schemeClr val="dk1"/>
          </a:fillRef>
          <a:effectRef idx="0">
            <a:schemeClr val="dk1"/>
          </a:effectRef>
          <a:fontRef idx="minor">
            <a:schemeClr val="tx1"/>
          </a:fontRef>
        </p:style>
      </p:cxnSp>
      <p:sp>
        <p:nvSpPr>
          <p:cNvPr id="13" name="Text Placeholder 9">
            <a:extLst>
              <a:ext uri="{FF2B5EF4-FFF2-40B4-BE49-F238E27FC236}">
                <a16:creationId xmlns:a16="http://schemas.microsoft.com/office/drawing/2014/main" id="{FBB8E481-BBAF-9212-0291-AF268D9D4808}"/>
              </a:ext>
            </a:extLst>
          </p:cNvPr>
          <p:cNvSpPr>
            <a:spLocks noGrp="1"/>
          </p:cNvSpPr>
          <p:nvPr>
            <p:ph type="body" sz="quarter" idx="17"/>
          </p:nvPr>
        </p:nvSpPr>
        <p:spPr>
          <a:xfrm>
            <a:off x="5844563" y="4023939"/>
            <a:ext cx="5017816" cy="328878"/>
          </a:xfrm>
          <a:prstGeom prst="rect">
            <a:avLst/>
          </a:prstGeom>
        </p:spPr>
        <p:txBody>
          <a:bodyPr>
            <a:normAutofit/>
          </a:bodyPr>
          <a:lstStyle>
            <a:lvl1pPr marL="0" indent="0">
              <a:lnSpc>
                <a:spcPct val="100000"/>
              </a:lnSpc>
              <a:buFontTx/>
              <a:buNone/>
              <a:defRPr sz="2000" b="1">
                <a:solidFill>
                  <a:srgbClr val="C89A08"/>
                </a:solidFill>
              </a:defRPr>
            </a:lvl1pPr>
            <a:lvl2pPr marL="457200" indent="0">
              <a:buNone/>
              <a:defRPr/>
            </a:lvl2pPr>
          </a:lstStyle>
          <a:p>
            <a:pPr lvl="0"/>
            <a:r>
              <a:rPr lang="en-US"/>
              <a:t>Click to edit</a:t>
            </a:r>
          </a:p>
        </p:txBody>
      </p:sp>
      <p:sp>
        <p:nvSpPr>
          <p:cNvPr id="15" name="Text Placeholder 12">
            <a:extLst>
              <a:ext uri="{FF2B5EF4-FFF2-40B4-BE49-F238E27FC236}">
                <a16:creationId xmlns:a16="http://schemas.microsoft.com/office/drawing/2014/main" id="{898BE486-AFAE-B292-CC97-091105433ED9}"/>
              </a:ext>
            </a:extLst>
          </p:cNvPr>
          <p:cNvSpPr>
            <a:spLocks noGrp="1"/>
          </p:cNvSpPr>
          <p:nvPr>
            <p:ph type="body" sz="quarter" idx="19"/>
          </p:nvPr>
        </p:nvSpPr>
        <p:spPr>
          <a:xfrm>
            <a:off x="5844563" y="4525738"/>
            <a:ext cx="5017815" cy="1526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34530079"/>
      </p:ext>
    </p:extLst>
  </p:cSld>
  <p:clrMapOvr>
    <a:masterClrMapping/>
  </p:clrMapOvr>
  <p:extLst>
    <p:ext uri="{DCECCB84-F9BA-43D5-87BE-67443E8EF086}">
      <p15:sldGuideLst xmlns:p15="http://schemas.microsoft.com/office/powerpoint/2012/main"/>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4">
            <a:extLst>
              <a:ext uri="{FF2B5EF4-FFF2-40B4-BE49-F238E27FC236}">
                <a16:creationId xmlns:a16="http://schemas.microsoft.com/office/drawing/2014/main" id="{62CC2954-E7A0-40D6-9D03-8A5B547BCC9B}"/>
              </a:ext>
            </a:extLst>
          </p:cNvPr>
          <p:cNvSpPr>
            <a:spLocks noGrp="1"/>
          </p:cNvSpPr>
          <p:nvPr>
            <p:ph type="title"/>
          </p:nvPr>
        </p:nvSpPr>
        <p:spPr>
          <a:xfrm>
            <a:off x="500131" y="668594"/>
            <a:ext cx="10367486" cy="697630"/>
          </a:xfrm>
        </p:spPr>
        <p:txBody>
          <a:bodyPr/>
          <a:lstStyle/>
          <a:p>
            <a:r>
              <a:rPr lang="en-US"/>
              <a:t>Click to edit Master title style</a:t>
            </a:r>
          </a:p>
        </p:txBody>
      </p:sp>
      <p:grpSp>
        <p:nvGrpSpPr>
          <p:cNvPr id="5" name="Group 4">
            <a:extLst>
              <a:ext uri="{FF2B5EF4-FFF2-40B4-BE49-F238E27FC236}">
                <a16:creationId xmlns:a16="http://schemas.microsoft.com/office/drawing/2014/main" id="{475BB950-4573-B5E8-BFD6-AE28CDD03375}"/>
              </a:ext>
              <a:ext uri="{C183D7F6-B498-43B3-948B-1728B52AA6E4}">
                <adec:decorative xmlns:adec="http://schemas.microsoft.com/office/drawing/2017/decorative" val="1"/>
              </a:ext>
            </a:extLst>
          </p:cNvPr>
          <p:cNvGrpSpPr/>
          <p:nvPr userDrawn="1"/>
        </p:nvGrpSpPr>
        <p:grpSpPr>
          <a:xfrm>
            <a:off x="3807863" y="1644622"/>
            <a:ext cx="4576274" cy="4544784"/>
            <a:chOff x="2961391" y="1342718"/>
            <a:chExt cx="4576274" cy="4544784"/>
          </a:xfrm>
        </p:grpSpPr>
        <p:grpSp>
          <p:nvGrpSpPr>
            <p:cNvPr id="6" name="Group 5">
              <a:extLst>
                <a:ext uri="{FF2B5EF4-FFF2-40B4-BE49-F238E27FC236}">
                  <a16:creationId xmlns:a16="http://schemas.microsoft.com/office/drawing/2014/main" id="{3EC31179-E96E-41A5-38D8-1C0A6486E150}"/>
                </a:ext>
              </a:extLst>
            </p:cNvPr>
            <p:cNvGrpSpPr/>
            <p:nvPr/>
          </p:nvGrpSpPr>
          <p:grpSpPr>
            <a:xfrm>
              <a:off x="2976340" y="1342718"/>
              <a:ext cx="4561325" cy="4544784"/>
              <a:chOff x="2976340" y="1342718"/>
              <a:chExt cx="4561325" cy="4544784"/>
            </a:xfrm>
          </p:grpSpPr>
          <p:sp>
            <p:nvSpPr>
              <p:cNvPr id="15" name="Freeform: Shape 14">
                <a:extLst>
                  <a:ext uri="{FF2B5EF4-FFF2-40B4-BE49-F238E27FC236}">
                    <a16:creationId xmlns:a16="http://schemas.microsoft.com/office/drawing/2014/main" id="{46F437EA-5557-D450-1E41-B5640400DD10}"/>
                  </a:ext>
                </a:extLst>
              </p:cNvPr>
              <p:cNvSpPr/>
              <p:nvPr/>
            </p:nvSpPr>
            <p:spPr>
              <a:xfrm rot="8100000">
                <a:off x="4053159" y="1386244"/>
                <a:ext cx="1354982" cy="1267932"/>
              </a:xfrm>
              <a:custGeom>
                <a:avLst/>
                <a:gdLst>
                  <a:gd name="connsiteX0" fmla="*/ 0 w 1354982"/>
                  <a:gd name="connsiteY0" fmla="*/ 719338 h 1267932"/>
                  <a:gd name="connsiteX1" fmla="*/ 719338 w 1354982"/>
                  <a:gd name="connsiteY1" fmla="*/ 0 h 1267932"/>
                  <a:gd name="connsiteX2" fmla="*/ 720766 w 1354982"/>
                  <a:gd name="connsiteY2" fmla="*/ 1292 h 1267932"/>
                  <a:gd name="connsiteX3" fmla="*/ 1324879 w 1354982"/>
                  <a:gd name="connsiteY3" fmla="*/ 249198 h 1267932"/>
                  <a:gd name="connsiteX4" fmla="*/ 1354982 w 1354982"/>
                  <a:gd name="connsiteY4" fmla="*/ 250636 h 1267932"/>
                  <a:gd name="connsiteX5" fmla="*/ 1354982 w 1354982"/>
                  <a:gd name="connsiteY5" fmla="*/ 1267932 h 1267932"/>
                  <a:gd name="connsiteX6" fmla="*/ 1227369 w 1354982"/>
                  <a:gd name="connsiteY6" fmla="*/ 1261839 h 1267932"/>
                  <a:gd name="connsiteX7" fmla="*/ 78689 w 1354982"/>
                  <a:gd name="connsiteY7" fmla="*/ 790462 h 1267932"/>
                  <a:gd name="connsiteX8" fmla="*/ 0 w 1354982"/>
                  <a:gd name="connsiteY8" fmla="*/ 719338 h 1267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54982" h="1267932">
                    <a:moveTo>
                      <a:pt x="0" y="719338"/>
                    </a:moveTo>
                    <a:lnTo>
                      <a:pt x="719338" y="0"/>
                    </a:lnTo>
                    <a:lnTo>
                      <a:pt x="720766" y="1292"/>
                    </a:lnTo>
                    <a:cubicBezTo>
                      <a:pt x="898069" y="145903"/>
                      <a:pt x="1109068" y="228539"/>
                      <a:pt x="1324879" y="249198"/>
                    </a:cubicBezTo>
                    <a:lnTo>
                      <a:pt x="1354982" y="250636"/>
                    </a:lnTo>
                    <a:lnTo>
                      <a:pt x="1354982" y="1267932"/>
                    </a:lnTo>
                    <a:lnTo>
                      <a:pt x="1227369" y="1261839"/>
                    </a:lnTo>
                    <a:cubicBezTo>
                      <a:pt x="817018" y="1222557"/>
                      <a:pt x="415820" y="1065432"/>
                      <a:pt x="78689" y="790462"/>
                    </a:cubicBezTo>
                    <a:lnTo>
                      <a:pt x="0" y="719338"/>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E3ACC7C9-091D-1D83-E840-A7DBA721CE46}"/>
                  </a:ext>
                </a:extLst>
              </p:cNvPr>
              <p:cNvSpPr/>
              <p:nvPr/>
            </p:nvSpPr>
            <p:spPr>
              <a:xfrm rot="8100000">
                <a:off x="5160997" y="1342718"/>
                <a:ext cx="1267931" cy="1354983"/>
              </a:xfrm>
              <a:custGeom>
                <a:avLst/>
                <a:gdLst>
                  <a:gd name="connsiteX0" fmla="*/ 548593 w 1267931"/>
                  <a:gd name="connsiteY0" fmla="*/ 1354983 h 1354983"/>
                  <a:gd name="connsiteX1" fmla="*/ 477470 w 1267931"/>
                  <a:gd name="connsiteY1" fmla="*/ 1276294 h 1354983"/>
                  <a:gd name="connsiteX2" fmla="*/ 6093 w 1267931"/>
                  <a:gd name="connsiteY2" fmla="*/ 127614 h 1354983"/>
                  <a:gd name="connsiteX3" fmla="*/ 0 w 1267931"/>
                  <a:gd name="connsiteY3" fmla="*/ 0 h 1354983"/>
                  <a:gd name="connsiteX4" fmla="*/ 1017298 w 1267931"/>
                  <a:gd name="connsiteY4" fmla="*/ 0 h 1354983"/>
                  <a:gd name="connsiteX5" fmla="*/ 1018735 w 1267931"/>
                  <a:gd name="connsiteY5" fmla="*/ 30106 h 1354983"/>
                  <a:gd name="connsiteX6" fmla="*/ 1266642 w 1267931"/>
                  <a:gd name="connsiteY6" fmla="*/ 634219 h 1354983"/>
                  <a:gd name="connsiteX7" fmla="*/ 1267931 w 1267931"/>
                  <a:gd name="connsiteY7" fmla="*/ 635645 h 1354983"/>
                  <a:gd name="connsiteX8" fmla="*/ 548593 w 1267931"/>
                  <a:gd name="connsiteY8" fmla="*/ 1354983 h 1354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7931" h="1354983">
                    <a:moveTo>
                      <a:pt x="548593" y="1354983"/>
                    </a:moveTo>
                    <a:lnTo>
                      <a:pt x="477470" y="1276294"/>
                    </a:lnTo>
                    <a:cubicBezTo>
                      <a:pt x="202500" y="939163"/>
                      <a:pt x="45375" y="537965"/>
                      <a:pt x="6093" y="127614"/>
                    </a:cubicBezTo>
                    <a:lnTo>
                      <a:pt x="0" y="0"/>
                    </a:lnTo>
                    <a:lnTo>
                      <a:pt x="1017298" y="0"/>
                    </a:lnTo>
                    <a:lnTo>
                      <a:pt x="1018735" y="30106"/>
                    </a:lnTo>
                    <a:cubicBezTo>
                      <a:pt x="1039395" y="245917"/>
                      <a:pt x="1122030" y="456915"/>
                      <a:pt x="1266642" y="634219"/>
                    </a:cubicBezTo>
                    <a:lnTo>
                      <a:pt x="1267931" y="635645"/>
                    </a:lnTo>
                    <a:lnTo>
                      <a:pt x="548593" y="1354983"/>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E060F73B-BFF7-DC0C-7A26-B8103C4D81B6}"/>
                  </a:ext>
                </a:extLst>
              </p:cNvPr>
              <p:cNvSpPr/>
              <p:nvPr/>
            </p:nvSpPr>
            <p:spPr>
              <a:xfrm rot="8100000">
                <a:off x="2976340" y="2490907"/>
                <a:ext cx="1321375" cy="1298160"/>
              </a:xfrm>
              <a:custGeom>
                <a:avLst/>
                <a:gdLst>
                  <a:gd name="connsiteX0" fmla="*/ 0 w 1321375"/>
                  <a:gd name="connsiteY0" fmla="*/ 1298160 h 1298160"/>
                  <a:gd name="connsiteX1" fmla="*/ 0 w 1321375"/>
                  <a:gd name="connsiteY1" fmla="*/ 276934 h 1298160"/>
                  <a:gd name="connsiteX2" fmla="*/ 66683 w 1321375"/>
                  <a:gd name="connsiteY2" fmla="*/ 267311 h 1298160"/>
                  <a:gd name="connsiteX3" fmla="*/ 563426 w 1321375"/>
                  <a:gd name="connsiteY3" fmla="*/ 34900 h 1298160"/>
                  <a:gd name="connsiteX4" fmla="*/ 602037 w 1321375"/>
                  <a:gd name="connsiteY4" fmla="*/ 0 h 1298160"/>
                  <a:gd name="connsiteX5" fmla="*/ 1321375 w 1321375"/>
                  <a:gd name="connsiteY5" fmla="*/ 719338 h 1298160"/>
                  <a:gd name="connsiteX6" fmla="*/ 1205503 w 1321375"/>
                  <a:gd name="connsiteY6" fmla="*/ 824070 h 1298160"/>
                  <a:gd name="connsiteX7" fmla="*/ 56822 w 1321375"/>
                  <a:gd name="connsiteY7" fmla="*/ 1295447 h 1298160"/>
                  <a:gd name="connsiteX8" fmla="*/ 0 w 1321375"/>
                  <a:gd name="connsiteY8" fmla="*/ 1298160 h 1298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1375" h="1298160">
                    <a:moveTo>
                      <a:pt x="0" y="1298160"/>
                    </a:moveTo>
                    <a:lnTo>
                      <a:pt x="0" y="276934"/>
                    </a:lnTo>
                    <a:lnTo>
                      <a:pt x="66683" y="267311"/>
                    </a:lnTo>
                    <a:cubicBezTo>
                      <a:pt x="244521" y="232880"/>
                      <a:pt x="415673" y="155410"/>
                      <a:pt x="563426" y="34900"/>
                    </a:cubicBezTo>
                    <a:lnTo>
                      <a:pt x="602037" y="0"/>
                    </a:lnTo>
                    <a:lnTo>
                      <a:pt x="1321375" y="719338"/>
                    </a:lnTo>
                    <a:lnTo>
                      <a:pt x="1205503" y="824070"/>
                    </a:lnTo>
                    <a:cubicBezTo>
                      <a:pt x="868371" y="1099040"/>
                      <a:pt x="467173" y="1256165"/>
                      <a:pt x="56822" y="1295447"/>
                    </a:cubicBezTo>
                    <a:lnTo>
                      <a:pt x="0" y="129816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68E17239-18E3-8F32-B831-A44CDA905620}"/>
                  </a:ext>
                </a:extLst>
              </p:cNvPr>
              <p:cNvSpPr/>
              <p:nvPr/>
            </p:nvSpPr>
            <p:spPr>
              <a:xfrm rot="8100000">
                <a:off x="6239504" y="2479300"/>
                <a:ext cx="1298161" cy="1321374"/>
              </a:xfrm>
              <a:custGeom>
                <a:avLst/>
                <a:gdLst>
                  <a:gd name="connsiteX0" fmla="*/ 0 w 1298161"/>
                  <a:gd name="connsiteY0" fmla="*/ 1321374 h 1321374"/>
                  <a:gd name="connsiteX1" fmla="*/ 2713 w 1298161"/>
                  <a:gd name="connsiteY1" fmla="*/ 1264553 h 1321374"/>
                  <a:gd name="connsiteX2" fmla="*/ 474090 w 1298161"/>
                  <a:gd name="connsiteY2" fmla="*/ 115873 h 1321374"/>
                  <a:gd name="connsiteX3" fmla="*/ 578822 w 1298161"/>
                  <a:gd name="connsiteY3" fmla="*/ 0 h 1321374"/>
                  <a:gd name="connsiteX4" fmla="*/ 1298161 w 1298161"/>
                  <a:gd name="connsiteY4" fmla="*/ 719340 h 1321374"/>
                  <a:gd name="connsiteX5" fmla="*/ 1263262 w 1298161"/>
                  <a:gd name="connsiteY5" fmla="*/ 757951 h 1321374"/>
                  <a:gd name="connsiteX6" fmla="*/ 1030850 w 1298161"/>
                  <a:gd name="connsiteY6" fmla="*/ 1254694 h 1321374"/>
                  <a:gd name="connsiteX7" fmla="*/ 1021227 w 1298161"/>
                  <a:gd name="connsiteY7" fmla="*/ 1321374 h 1321374"/>
                  <a:gd name="connsiteX8" fmla="*/ 0 w 1298161"/>
                  <a:gd name="connsiteY8" fmla="*/ 1321374 h 1321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98161" h="1321374">
                    <a:moveTo>
                      <a:pt x="0" y="1321374"/>
                    </a:moveTo>
                    <a:lnTo>
                      <a:pt x="2713" y="1264553"/>
                    </a:lnTo>
                    <a:cubicBezTo>
                      <a:pt x="41995" y="854202"/>
                      <a:pt x="199120" y="453004"/>
                      <a:pt x="474090" y="115873"/>
                    </a:cubicBezTo>
                    <a:lnTo>
                      <a:pt x="578822" y="0"/>
                    </a:lnTo>
                    <a:lnTo>
                      <a:pt x="1298161" y="719340"/>
                    </a:lnTo>
                    <a:lnTo>
                      <a:pt x="1263262" y="757951"/>
                    </a:lnTo>
                    <a:cubicBezTo>
                      <a:pt x="1142752" y="905704"/>
                      <a:pt x="1065281" y="1076856"/>
                      <a:pt x="1030850" y="1254694"/>
                    </a:cubicBezTo>
                    <a:lnTo>
                      <a:pt x="1021227" y="1321374"/>
                    </a:lnTo>
                    <a:lnTo>
                      <a:pt x="0" y="1321374"/>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D08843A8-A44E-4BFC-7BE7-0AFF50E079D0}"/>
                  </a:ext>
                </a:extLst>
              </p:cNvPr>
              <p:cNvSpPr/>
              <p:nvPr/>
            </p:nvSpPr>
            <p:spPr>
              <a:xfrm rot="8100000">
                <a:off x="3045719" y="3517948"/>
                <a:ext cx="1237798" cy="1317800"/>
              </a:xfrm>
              <a:custGeom>
                <a:avLst/>
                <a:gdLst>
                  <a:gd name="connsiteX0" fmla="*/ 722813 w 1237798"/>
                  <a:gd name="connsiteY0" fmla="*/ 1317800 h 1317800"/>
                  <a:gd name="connsiteX1" fmla="*/ 0 w 1237798"/>
                  <a:gd name="connsiteY1" fmla="*/ 594986 h 1317800"/>
                  <a:gd name="connsiteX2" fmla="*/ 38298 w 1237798"/>
                  <a:gd name="connsiteY2" fmla="*/ 542893 h 1317800"/>
                  <a:gd name="connsiteX3" fmla="*/ 219063 w 1237798"/>
                  <a:gd name="connsiteY3" fmla="*/ 30106 h 1317800"/>
                  <a:gd name="connsiteX4" fmla="*/ 220501 w 1237798"/>
                  <a:gd name="connsiteY4" fmla="*/ 1 h 1317800"/>
                  <a:gd name="connsiteX5" fmla="*/ 1237798 w 1237798"/>
                  <a:gd name="connsiteY5" fmla="*/ 0 h 1317800"/>
                  <a:gd name="connsiteX6" fmla="*/ 1231705 w 1237798"/>
                  <a:gd name="connsiteY6" fmla="*/ 127614 h 1317800"/>
                  <a:gd name="connsiteX7" fmla="*/ 760329 w 1237798"/>
                  <a:gd name="connsiteY7" fmla="*/ 1276294 h 1317800"/>
                  <a:gd name="connsiteX8" fmla="*/ 722813 w 1237798"/>
                  <a:gd name="connsiteY8" fmla="*/ 1317800 h 131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7798" h="1317800">
                    <a:moveTo>
                      <a:pt x="722813" y="1317800"/>
                    </a:moveTo>
                    <a:lnTo>
                      <a:pt x="0" y="594986"/>
                    </a:lnTo>
                    <a:lnTo>
                      <a:pt x="38298" y="542893"/>
                    </a:lnTo>
                    <a:cubicBezTo>
                      <a:pt x="141592" y="386449"/>
                      <a:pt x="201847" y="209949"/>
                      <a:pt x="219063" y="30106"/>
                    </a:cubicBezTo>
                    <a:lnTo>
                      <a:pt x="220501" y="1"/>
                    </a:lnTo>
                    <a:lnTo>
                      <a:pt x="1237798" y="0"/>
                    </a:lnTo>
                    <a:lnTo>
                      <a:pt x="1231705" y="127614"/>
                    </a:lnTo>
                    <a:cubicBezTo>
                      <a:pt x="1192424" y="537965"/>
                      <a:pt x="1035298" y="939163"/>
                      <a:pt x="760329" y="1276294"/>
                    </a:cubicBezTo>
                    <a:lnTo>
                      <a:pt x="722813" y="1317800"/>
                    </a:lnTo>
                    <a:close/>
                  </a:path>
                </a:pathLst>
              </a:cu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FD504E86-995E-9438-8B1A-E7DD4042FF8E}"/>
                  </a:ext>
                </a:extLst>
              </p:cNvPr>
              <p:cNvSpPr/>
              <p:nvPr/>
            </p:nvSpPr>
            <p:spPr>
              <a:xfrm rot="8100000">
                <a:off x="6202095" y="3557947"/>
                <a:ext cx="1317799" cy="1237800"/>
              </a:xfrm>
              <a:custGeom>
                <a:avLst/>
                <a:gdLst>
                  <a:gd name="connsiteX0" fmla="*/ 722816 w 1317799"/>
                  <a:gd name="connsiteY0" fmla="*/ 1237800 h 1237800"/>
                  <a:gd name="connsiteX1" fmla="*/ 0 w 1317799"/>
                  <a:gd name="connsiteY1" fmla="*/ 514985 h 1237800"/>
                  <a:gd name="connsiteX2" fmla="*/ 41506 w 1317799"/>
                  <a:gd name="connsiteY2" fmla="*/ 477470 h 1237800"/>
                  <a:gd name="connsiteX3" fmla="*/ 1190186 w 1317799"/>
                  <a:gd name="connsiteY3" fmla="*/ 6093 h 1237800"/>
                  <a:gd name="connsiteX4" fmla="*/ 1317799 w 1317799"/>
                  <a:gd name="connsiteY4" fmla="*/ 0 h 1237800"/>
                  <a:gd name="connsiteX5" fmla="*/ 1317799 w 1317799"/>
                  <a:gd name="connsiteY5" fmla="*/ 1017299 h 1237800"/>
                  <a:gd name="connsiteX6" fmla="*/ 1287696 w 1317799"/>
                  <a:gd name="connsiteY6" fmla="*/ 1018737 h 1237800"/>
                  <a:gd name="connsiteX7" fmla="*/ 774909 w 1317799"/>
                  <a:gd name="connsiteY7" fmla="*/ 1199502 h 1237800"/>
                  <a:gd name="connsiteX8" fmla="*/ 722816 w 1317799"/>
                  <a:gd name="connsiteY8" fmla="*/ 1237800 h 123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7799" h="1237800">
                    <a:moveTo>
                      <a:pt x="722816" y="1237800"/>
                    </a:moveTo>
                    <a:lnTo>
                      <a:pt x="0" y="514985"/>
                    </a:lnTo>
                    <a:lnTo>
                      <a:pt x="41506" y="477470"/>
                    </a:lnTo>
                    <a:cubicBezTo>
                      <a:pt x="378637" y="202500"/>
                      <a:pt x="779835" y="45375"/>
                      <a:pt x="1190186" y="6093"/>
                    </a:cubicBezTo>
                    <a:lnTo>
                      <a:pt x="1317799" y="0"/>
                    </a:lnTo>
                    <a:lnTo>
                      <a:pt x="1317799" y="1017299"/>
                    </a:lnTo>
                    <a:lnTo>
                      <a:pt x="1287696" y="1018737"/>
                    </a:lnTo>
                    <a:cubicBezTo>
                      <a:pt x="1107853" y="1035953"/>
                      <a:pt x="931353" y="1096208"/>
                      <a:pt x="774909" y="1199502"/>
                    </a:cubicBezTo>
                    <a:lnTo>
                      <a:pt x="722816" y="1237800"/>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CEE2D27C-AD23-CE75-B959-9A28E19D8E05}"/>
                  </a:ext>
                </a:extLst>
              </p:cNvPr>
              <p:cNvSpPr/>
              <p:nvPr/>
            </p:nvSpPr>
            <p:spPr>
              <a:xfrm rot="8100000">
                <a:off x="5126644" y="4613130"/>
                <a:ext cx="1284191" cy="1264552"/>
              </a:xfrm>
              <a:custGeom>
                <a:avLst/>
                <a:gdLst>
                  <a:gd name="connsiteX0" fmla="*/ 0 w 1284191"/>
                  <a:gd name="connsiteY0" fmla="*/ 1021228 h 1264552"/>
                  <a:gd name="connsiteX1" fmla="*/ 0 w 1284191"/>
                  <a:gd name="connsiteY1" fmla="*/ 0 h 1264552"/>
                  <a:gd name="connsiteX2" fmla="*/ 56822 w 1284191"/>
                  <a:gd name="connsiteY2" fmla="*/ 2713 h 1264552"/>
                  <a:gd name="connsiteX3" fmla="*/ 1205503 w 1284191"/>
                  <a:gd name="connsiteY3" fmla="*/ 474090 h 1264552"/>
                  <a:gd name="connsiteX4" fmla="*/ 1284191 w 1284191"/>
                  <a:gd name="connsiteY4" fmla="*/ 545213 h 1264552"/>
                  <a:gd name="connsiteX5" fmla="*/ 564852 w 1284191"/>
                  <a:gd name="connsiteY5" fmla="*/ 1264552 h 1264552"/>
                  <a:gd name="connsiteX6" fmla="*/ 563426 w 1284191"/>
                  <a:gd name="connsiteY6" fmla="*/ 1263263 h 1264552"/>
                  <a:gd name="connsiteX7" fmla="*/ 66683 w 1284191"/>
                  <a:gd name="connsiteY7" fmla="*/ 1030851 h 1264552"/>
                  <a:gd name="connsiteX8" fmla="*/ 0 w 1284191"/>
                  <a:gd name="connsiteY8" fmla="*/ 1021228 h 1264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4191" h="1264552">
                    <a:moveTo>
                      <a:pt x="0" y="1021228"/>
                    </a:moveTo>
                    <a:lnTo>
                      <a:pt x="0" y="0"/>
                    </a:lnTo>
                    <a:lnTo>
                      <a:pt x="56822" y="2713"/>
                    </a:lnTo>
                    <a:cubicBezTo>
                      <a:pt x="467173" y="41995"/>
                      <a:pt x="868371" y="199120"/>
                      <a:pt x="1205503" y="474090"/>
                    </a:cubicBezTo>
                    <a:lnTo>
                      <a:pt x="1284191" y="545213"/>
                    </a:lnTo>
                    <a:lnTo>
                      <a:pt x="564852" y="1264552"/>
                    </a:lnTo>
                    <a:lnTo>
                      <a:pt x="563426" y="1263263"/>
                    </a:lnTo>
                    <a:cubicBezTo>
                      <a:pt x="415673" y="1142753"/>
                      <a:pt x="244520" y="1065283"/>
                      <a:pt x="66683" y="1030851"/>
                    </a:cubicBezTo>
                    <a:lnTo>
                      <a:pt x="0" y="1021228"/>
                    </a:lnTo>
                    <a:close/>
                  </a:path>
                </a:pathLst>
              </a:cu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F2E06620-58BD-5277-996D-48B5F360FA57}"/>
                  </a:ext>
                </a:extLst>
              </p:cNvPr>
              <p:cNvSpPr/>
              <p:nvPr/>
            </p:nvSpPr>
            <p:spPr>
              <a:xfrm rot="8100000">
                <a:off x="4124597" y="4603311"/>
                <a:ext cx="1264553" cy="1284191"/>
              </a:xfrm>
              <a:custGeom>
                <a:avLst/>
                <a:gdLst>
                  <a:gd name="connsiteX0" fmla="*/ 243326 w 1264553"/>
                  <a:gd name="connsiteY0" fmla="*/ 1284191 h 1284191"/>
                  <a:gd name="connsiteX1" fmla="*/ 233703 w 1264553"/>
                  <a:gd name="connsiteY1" fmla="*/ 1217511 h 1284191"/>
                  <a:gd name="connsiteX2" fmla="*/ 1291 w 1264553"/>
                  <a:gd name="connsiteY2" fmla="*/ 720768 h 1284191"/>
                  <a:gd name="connsiteX3" fmla="*/ 0 w 1264553"/>
                  <a:gd name="connsiteY3" fmla="*/ 719340 h 1284191"/>
                  <a:gd name="connsiteX4" fmla="*/ 719340 w 1264553"/>
                  <a:gd name="connsiteY4" fmla="*/ 0 h 1284191"/>
                  <a:gd name="connsiteX5" fmla="*/ 790464 w 1264553"/>
                  <a:gd name="connsiteY5" fmla="*/ 78690 h 1284191"/>
                  <a:gd name="connsiteX6" fmla="*/ 1261840 w 1264553"/>
                  <a:gd name="connsiteY6" fmla="*/ 1227370 h 1284191"/>
                  <a:gd name="connsiteX7" fmla="*/ 1264553 w 1264553"/>
                  <a:gd name="connsiteY7" fmla="*/ 1284191 h 1284191"/>
                  <a:gd name="connsiteX8" fmla="*/ 243326 w 1264553"/>
                  <a:gd name="connsiteY8" fmla="*/ 1284191 h 12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64553" h="1284191">
                    <a:moveTo>
                      <a:pt x="243326" y="1284191"/>
                    </a:moveTo>
                    <a:lnTo>
                      <a:pt x="233703" y="1217511"/>
                    </a:lnTo>
                    <a:cubicBezTo>
                      <a:pt x="199272" y="1039673"/>
                      <a:pt x="121801" y="868521"/>
                      <a:pt x="1291" y="720768"/>
                    </a:cubicBezTo>
                    <a:lnTo>
                      <a:pt x="0" y="719340"/>
                    </a:lnTo>
                    <a:lnTo>
                      <a:pt x="719340" y="0"/>
                    </a:lnTo>
                    <a:lnTo>
                      <a:pt x="790464" y="78690"/>
                    </a:lnTo>
                    <a:cubicBezTo>
                      <a:pt x="1065433" y="415821"/>
                      <a:pt x="1222559" y="817019"/>
                      <a:pt x="1261840" y="1227370"/>
                    </a:cubicBezTo>
                    <a:lnTo>
                      <a:pt x="1264553" y="1284191"/>
                    </a:lnTo>
                    <a:lnTo>
                      <a:pt x="243326" y="1284191"/>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7" name="Oval 6">
              <a:extLst>
                <a:ext uri="{FF2B5EF4-FFF2-40B4-BE49-F238E27FC236}">
                  <a16:creationId xmlns:a16="http://schemas.microsoft.com/office/drawing/2014/main" id="{DFE505B0-44EA-0EBB-F431-3464F9A39614}"/>
                </a:ext>
              </a:extLst>
            </p:cNvPr>
            <p:cNvSpPr/>
            <p:nvPr/>
          </p:nvSpPr>
          <p:spPr>
            <a:xfrm>
              <a:off x="6922686" y="4176847"/>
              <a:ext cx="589020" cy="589020"/>
            </a:xfrm>
            <a:prstGeom prst="ellips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F51FF1E6-E310-682F-44C1-AE030CC9323B}"/>
                </a:ext>
              </a:extLst>
            </p:cNvPr>
            <p:cNvSpPr/>
            <p:nvPr/>
          </p:nvSpPr>
          <p:spPr>
            <a:xfrm>
              <a:off x="6922686" y="2573572"/>
              <a:ext cx="589020" cy="589020"/>
            </a:xfrm>
            <a:prstGeom prst="ellips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9B1B38DB-2775-11FF-6BC5-7F5547ED0987}"/>
                </a:ext>
              </a:extLst>
            </p:cNvPr>
            <p:cNvSpPr/>
            <p:nvPr/>
          </p:nvSpPr>
          <p:spPr>
            <a:xfrm>
              <a:off x="5749228" y="1383840"/>
              <a:ext cx="589020" cy="589020"/>
            </a:xfrm>
            <a:prstGeom prst="ellips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5C17E339-DD12-FF4E-84EE-C6A6BBC803DE}"/>
                </a:ext>
              </a:extLst>
            </p:cNvPr>
            <p:cNvSpPr/>
            <p:nvPr/>
          </p:nvSpPr>
          <p:spPr>
            <a:xfrm>
              <a:off x="4178230" y="1383840"/>
              <a:ext cx="589020" cy="589020"/>
            </a:xfrm>
            <a:prstGeom prst="ellips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56664F46-58A3-56AD-93CF-E368D6403C9A}"/>
                </a:ext>
              </a:extLst>
            </p:cNvPr>
            <p:cNvSpPr/>
            <p:nvPr/>
          </p:nvSpPr>
          <p:spPr>
            <a:xfrm>
              <a:off x="2961391" y="2552764"/>
              <a:ext cx="589020" cy="589020"/>
            </a:xfrm>
            <a:prstGeom prst="ellips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26FFCCA-FA3B-34B7-86FC-DAED8CA385A4}"/>
                </a:ext>
              </a:extLst>
            </p:cNvPr>
            <p:cNvSpPr/>
            <p:nvPr/>
          </p:nvSpPr>
          <p:spPr>
            <a:xfrm>
              <a:off x="3013906" y="4197656"/>
              <a:ext cx="589020" cy="589020"/>
            </a:xfrm>
            <a:prstGeom prst="ellips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3CC8399D-9281-0F02-510E-781C1A2DD49C}"/>
                </a:ext>
              </a:extLst>
            </p:cNvPr>
            <p:cNvSpPr/>
            <p:nvPr/>
          </p:nvSpPr>
          <p:spPr>
            <a:xfrm>
              <a:off x="4183417" y="5245406"/>
              <a:ext cx="589020" cy="589020"/>
            </a:xfrm>
            <a:prstGeom prst="ellips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0F46A062-1CC4-423D-307D-0BE8EF361989}"/>
                </a:ext>
              </a:extLst>
            </p:cNvPr>
            <p:cNvSpPr/>
            <p:nvPr/>
          </p:nvSpPr>
          <p:spPr>
            <a:xfrm>
              <a:off x="5749228" y="5297326"/>
              <a:ext cx="589020" cy="589020"/>
            </a:xfrm>
            <a:prstGeom prst="ellipse">
              <a:avLst/>
            </a:prstGeom>
            <a:solidFill>
              <a:schemeClr val="bg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 Placeholder 23">
            <a:extLst>
              <a:ext uri="{FF2B5EF4-FFF2-40B4-BE49-F238E27FC236}">
                <a16:creationId xmlns:a16="http://schemas.microsoft.com/office/drawing/2014/main" id="{1E4AB642-D899-EA03-902B-FCAD86277500}"/>
              </a:ext>
            </a:extLst>
          </p:cNvPr>
          <p:cNvSpPr>
            <a:spLocks noGrp="1"/>
          </p:cNvSpPr>
          <p:nvPr>
            <p:ph type="body" sz="quarter" idx="12" hasCustomPrompt="1"/>
          </p:nvPr>
        </p:nvSpPr>
        <p:spPr>
          <a:xfrm>
            <a:off x="7420383" y="1693014"/>
            <a:ext cx="2381250" cy="404812"/>
          </a:xfrm>
        </p:spPr>
        <p:txBody>
          <a:bodyPr anchor="ctr"/>
          <a:lstStyle>
            <a:lvl1pPr marL="45720" indent="0">
              <a:buNone/>
              <a:defRPr sz="2000"/>
            </a:lvl1pPr>
          </a:lstStyle>
          <a:p>
            <a:pPr lvl="0"/>
            <a:r>
              <a:rPr lang="en-US"/>
              <a:t>Text</a:t>
            </a:r>
          </a:p>
        </p:txBody>
      </p:sp>
      <p:sp>
        <p:nvSpPr>
          <p:cNvPr id="24" name="Text Placeholder 23">
            <a:extLst>
              <a:ext uri="{FF2B5EF4-FFF2-40B4-BE49-F238E27FC236}">
                <a16:creationId xmlns:a16="http://schemas.microsoft.com/office/drawing/2014/main" id="{EC7B3A1C-BE05-15A1-5C88-D6A6D16C06A8}"/>
              </a:ext>
            </a:extLst>
          </p:cNvPr>
          <p:cNvSpPr>
            <a:spLocks noGrp="1"/>
          </p:cNvSpPr>
          <p:nvPr>
            <p:ph type="body" sz="quarter" idx="10" hasCustomPrompt="1"/>
          </p:nvPr>
        </p:nvSpPr>
        <p:spPr>
          <a:xfrm>
            <a:off x="8486367" y="2946772"/>
            <a:ext cx="2381250" cy="404812"/>
          </a:xfrm>
        </p:spPr>
        <p:txBody>
          <a:bodyPr anchor="ctr"/>
          <a:lstStyle>
            <a:lvl1pPr marL="45720" indent="0">
              <a:buNone/>
              <a:defRPr sz="2000"/>
            </a:lvl1pPr>
          </a:lstStyle>
          <a:p>
            <a:pPr lvl="0"/>
            <a:r>
              <a:rPr lang="en-US"/>
              <a:t>Text</a:t>
            </a:r>
          </a:p>
        </p:txBody>
      </p:sp>
      <p:sp>
        <p:nvSpPr>
          <p:cNvPr id="25" name="Text Placeholder 23">
            <a:extLst>
              <a:ext uri="{FF2B5EF4-FFF2-40B4-BE49-F238E27FC236}">
                <a16:creationId xmlns:a16="http://schemas.microsoft.com/office/drawing/2014/main" id="{5886D40C-D4EE-06F5-7DF0-85CF4675718E}"/>
              </a:ext>
            </a:extLst>
          </p:cNvPr>
          <p:cNvSpPr>
            <a:spLocks noGrp="1"/>
          </p:cNvSpPr>
          <p:nvPr>
            <p:ph type="body" sz="quarter" idx="11" hasCustomPrompt="1"/>
          </p:nvPr>
        </p:nvSpPr>
        <p:spPr>
          <a:xfrm>
            <a:off x="8481562" y="4729726"/>
            <a:ext cx="2381250" cy="404812"/>
          </a:xfrm>
        </p:spPr>
        <p:txBody>
          <a:bodyPr anchor="ctr"/>
          <a:lstStyle>
            <a:lvl1pPr marL="45720" indent="0">
              <a:buNone/>
              <a:defRPr sz="2000"/>
            </a:lvl1pPr>
          </a:lstStyle>
          <a:p>
            <a:pPr lvl="0"/>
            <a:r>
              <a:rPr lang="en-US"/>
              <a:t>Text</a:t>
            </a:r>
          </a:p>
        </p:txBody>
      </p:sp>
      <p:sp>
        <p:nvSpPr>
          <p:cNvPr id="27" name="Text Placeholder 23">
            <a:extLst>
              <a:ext uri="{FF2B5EF4-FFF2-40B4-BE49-F238E27FC236}">
                <a16:creationId xmlns:a16="http://schemas.microsoft.com/office/drawing/2014/main" id="{2749A3E1-DE6C-6E9D-453E-4D1B752DCCAD}"/>
              </a:ext>
            </a:extLst>
          </p:cNvPr>
          <p:cNvSpPr>
            <a:spLocks noGrp="1"/>
          </p:cNvSpPr>
          <p:nvPr>
            <p:ph type="body" sz="quarter" idx="13" hasCustomPrompt="1"/>
          </p:nvPr>
        </p:nvSpPr>
        <p:spPr>
          <a:xfrm>
            <a:off x="7420383" y="6036945"/>
            <a:ext cx="2381250" cy="404812"/>
          </a:xfrm>
        </p:spPr>
        <p:txBody>
          <a:bodyPr anchor="ctr"/>
          <a:lstStyle>
            <a:lvl1pPr marL="45720" indent="0">
              <a:buNone/>
              <a:defRPr sz="2000"/>
            </a:lvl1pPr>
          </a:lstStyle>
          <a:p>
            <a:pPr lvl="0"/>
            <a:r>
              <a:rPr lang="en-US"/>
              <a:t>Text</a:t>
            </a:r>
          </a:p>
        </p:txBody>
      </p:sp>
      <p:sp>
        <p:nvSpPr>
          <p:cNvPr id="31" name="Text Placeholder 23">
            <a:extLst>
              <a:ext uri="{FF2B5EF4-FFF2-40B4-BE49-F238E27FC236}">
                <a16:creationId xmlns:a16="http://schemas.microsoft.com/office/drawing/2014/main" id="{616FA95E-C945-4136-334E-917669AA2FA1}"/>
              </a:ext>
            </a:extLst>
          </p:cNvPr>
          <p:cNvSpPr>
            <a:spLocks noGrp="1"/>
          </p:cNvSpPr>
          <p:nvPr>
            <p:ph type="body" sz="quarter" idx="17" hasCustomPrompt="1"/>
          </p:nvPr>
        </p:nvSpPr>
        <p:spPr>
          <a:xfrm>
            <a:off x="2416924" y="6043615"/>
            <a:ext cx="2381250" cy="404812"/>
          </a:xfrm>
        </p:spPr>
        <p:txBody>
          <a:bodyPr anchor="ctr"/>
          <a:lstStyle>
            <a:lvl1pPr marL="45720" indent="0" algn="r">
              <a:buNone/>
              <a:defRPr sz="2000"/>
            </a:lvl1pPr>
          </a:lstStyle>
          <a:p>
            <a:pPr lvl="0"/>
            <a:r>
              <a:rPr lang="en-US"/>
              <a:t>Text</a:t>
            </a:r>
          </a:p>
        </p:txBody>
      </p:sp>
      <p:sp>
        <p:nvSpPr>
          <p:cNvPr id="30" name="Text Placeholder 23">
            <a:extLst>
              <a:ext uri="{FF2B5EF4-FFF2-40B4-BE49-F238E27FC236}">
                <a16:creationId xmlns:a16="http://schemas.microsoft.com/office/drawing/2014/main" id="{C1E2149C-A25E-5B68-E779-C06D346CB995}"/>
              </a:ext>
            </a:extLst>
          </p:cNvPr>
          <p:cNvSpPr>
            <a:spLocks noGrp="1"/>
          </p:cNvSpPr>
          <p:nvPr>
            <p:ph type="body" sz="quarter" idx="16" hasCustomPrompt="1"/>
          </p:nvPr>
        </p:nvSpPr>
        <p:spPr>
          <a:xfrm>
            <a:off x="1352713" y="4672759"/>
            <a:ext cx="2381250" cy="404812"/>
          </a:xfrm>
        </p:spPr>
        <p:txBody>
          <a:bodyPr anchor="ctr"/>
          <a:lstStyle>
            <a:lvl1pPr marL="45720" indent="0" algn="r">
              <a:buNone/>
              <a:defRPr sz="2000"/>
            </a:lvl1pPr>
          </a:lstStyle>
          <a:p>
            <a:pPr lvl="0"/>
            <a:r>
              <a:rPr lang="en-US"/>
              <a:t>Text</a:t>
            </a:r>
          </a:p>
        </p:txBody>
      </p:sp>
      <p:sp>
        <p:nvSpPr>
          <p:cNvPr id="29" name="Text Placeholder 23">
            <a:extLst>
              <a:ext uri="{FF2B5EF4-FFF2-40B4-BE49-F238E27FC236}">
                <a16:creationId xmlns:a16="http://schemas.microsoft.com/office/drawing/2014/main" id="{EAD7F917-4E59-F8EE-BBAC-6DC435B24F8D}"/>
              </a:ext>
            </a:extLst>
          </p:cNvPr>
          <p:cNvSpPr>
            <a:spLocks noGrp="1"/>
          </p:cNvSpPr>
          <p:nvPr>
            <p:ph type="body" sz="quarter" idx="15" hasCustomPrompt="1"/>
          </p:nvPr>
        </p:nvSpPr>
        <p:spPr>
          <a:xfrm>
            <a:off x="1298424" y="2967580"/>
            <a:ext cx="2381250" cy="404812"/>
          </a:xfrm>
        </p:spPr>
        <p:txBody>
          <a:bodyPr anchor="ctr"/>
          <a:lstStyle>
            <a:lvl1pPr marL="45720" indent="0" algn="r">
              <a:buNone/>
              <a:defRPr sz="2000"/>
            </a:lvl1pPr>
          </a:lstStyle>
          <a:p>
            <a:pPr lvl="0"/>
            <a:r>
              <a:rPr lang="en-US"/>
              <a:t>Text</a:t>
            </a:r>
          </a:p>
        </p:txBody>
      </p:sp>
      <p:sp>
        <p:nvSpPr>
          <p:cNvPr id="28" name="Text Placeholder 23">
            <a:extLst>
              <a:ext uri="{FF2B5EF4-FFF2-40B4-BE49-F238E27FC236}">
                <a16:creationId xmlns:a16="http://schemas.microsoft.com/office/drawing/2014/main" id="{D142D4F6-1A22-4557-A65F-FB6CC0DC6C3E}"/>
              </a:ext>
            </a:extLst>
          </p:cNvPr>
          <p:cNvSpPr>
            <a:spLocks noGrp="1"/>
          </p:cNvSpPr>
          <p:nvPr>
            <p:ph type="body" sz="quarter" idx="14" hasCustomPrompt="1"/>
          </p:nvPr>
        </p:nvSpPr>
        <p:spPr>
          <a:xfrm>
            <a:off x="2259397" y="1659781"/>
            <a:ext cx="2381250" cy="404812"/>
          </a:xfrm>
        </p:spPr>
        <p:txBody>
          <a:bodyPr anchor="ctr"/>
          <a:lstStyle>
            <a:lvl1pPr marL="45720" indent="0" algn="r">
              <a:buNone/>
              <a:defRPr sz="2000"/>
            </a:lvl1pPr>
          </a:lstStyle>
          <a:p>
            <a:pPr lvl="0"/>
            <a:r>
              <a:rPr lang="en-US"/>
              <a:t>Text</a:t>
            </a:r>
          </a:p>
        </p:txBody>
      </p:sp>
      <p:pic>
        <p:nvPicPr>
          <p:cNvPr id="32" name="Graphic 31">
            <a:extLst>
              <a:ext uri="{FF2B5EF4-FFF2-40B4-BE49-F238E27FC236}">
                <a16:creationId xmlns:a16="http://schemas.microsoft.com/office/drawing/2014/main" id="{F443DE19-E944-8929-83AF-2122F4F249C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spTree>
    <p:extLst>
      <p:ext uri="{BB962C8B-B14F-4D97-AF65-F5344CB8AC3E}">
        <p14:creationId xmlns:p14="http://schemas.microsoft.com/office/powerpoint/2010/main" val="38717290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7CB700D-010E-608D-1BBB-CE6134D61EEB}"/>
              </a:ext>
              <a:ext uri="{C183D7F6-B498-43B3-948B-1728B52AA6E4}">
                <adec:decorative xmlns:adec="http://schemas.microsoft.com/office/drawing/2017/decorative" val="1"/>
              </a:ext>
            </a:extLst>
          </p:cNvPr>
          <p:cNvGrpSpPr/>
          <p:nvPr userDrawn="1"/>
        </p:nvGrpSpPr>
        <p:grpSpPr>
          <a:xfrm>
            <a:off x="500131" y="5800868"/>
            <a:ext cx="3428812" cy="777075"/>
            <a:chOff x="3965886" y="3429432"/>
            <a:chExt cx="3657112" cy="828815"/>
          </a:xfrm>
        </p:grpSpPr>
        <p:sp>
          <p:nvSpPr>
            <p:cNvPr id="4" name="Freeform: Shape 3">
              <a:extLst>
                <a:ext uri="{FF2B5EF4-FFF2-40B4-BE49-F238E27FC236}">
                  <a16:creationId xmlns:a16="http://schemas.microsoft.com/office/drawing/2014/main" id="{D0E67CAE-23BC-423A-75C4-197CD39BE7C5}"/>
                </a:ext>
              </a:extLst>
            </p:cNvPr>
            <p:cNvSpPr/>
            <p:nvPr/>
          </p:nvSpPr>
          <p:spPr>
            <a:xfrm rot="16200000">
              <a:off x="5583053" y="2218303"/>
              <a:ext cx="828815" cy="3251074"/>
            </a:xfrm>
            <a:custGeom>
              <a:avLst/>
              <a:gdLst>
                <a:gd name="connsiteX0" fmla="*/ 1022446 w 1022446"/>
                <a:gd name="connsiteY0" fmla="*/ 3062463 h 3437901"/>
                <a:gd name="connsiteX1" fmla="*/ 511223 w 1022446"/>
                <a:gd name="connsiteY1" fmla="*/ 3437901 h 3437901"/>
                <a:gd name="connsiteX2" fmla="*/ 0 w 1022446"/>
                <a:gd name="connsiteY2" fmla="*/ 3062463 h 3437901"/>
                <a:gd name="connsiteX3" fmla="*/ 2 w 1022446"/>
                <a:gd name="connsiteY3" fmla="*/ 3062452 h 3437901"/>
                <a:gd name="connsiteX4" fmla="*/ 2 w 1022446"/>
                <a:gd name="connsiteY4" fmla="*/ 0 h 3437901"/>
                <a:gd name="connsiteX5" fmla="*/ 1022446 w 1022446"/>
                <a:gd name="connsiteY5" fmla="*/ 0 h 3437901"/>
                <a:gd name="connsiteX6" fmla="*/ 1022446 w 1022446"/>
                <a:gd name="connsiteY6" fmla="*/ 3062460 h 3437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2446" h="3437901">
                  <a:moveTo>
                    <a:pt x="1022446" y="3062463"/>
                  </a:moveTo>
                  <a:cubicBezTo>
                    <a:pt x="1022446" y="3269812"/>
                    <a:pt x="793564" y="3437901"/>
                    <a:pt x="511223" y="3437901"/>
                  </a:cubicBezTo>
                  <a:cubicBezTo>
                    <a:pt x="228882" y="3437901"/>
                    <a:pt x="0" y="3269812"/>
                    <a:pt x="0" y="3062463"/>
                  </a:cubicBezTo>
                  <a:lnTo>
                    <a:pt x="2" y="3062452"/>
                  </a:lnTo>
                  <a:lnTo>
                    <a:pt x="2" y="0"/>
                  </a:lnTo>
                  <a:lnTo>
                    <a:pt x="1022446" y="0"/>
                  </a:lnTo>
                  <a:lnTo>
                    <a:pt x="1022446" y="3062460"/>
                  </a:lnTo>
                  <a:close/>
                </a:path>
              </a:pathLst>
            </a:custGeom>
            <a:solidFill>
              <a:schemeClr val="bg1"/>
            </a:solid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CBA2443B-975C-FF75-95FA-A846CD09D268}"/>
                </a:ext>
              </a:extLst>
            </p:cNvPr>
            <p:cNvSpPr/>
            <p:nvPr/>
          </p:nvSpPr>
          <p:spPr>
            <a:xfrm rot="16200000">
              <a:off x="3951083" y="3541051"/>
              <a:ext cx="635186" cy="605579"/>
            </a:xfrm>
            <a:prstGeom prst="ellipse">
              <a:avLst/>
            </a:prstGeom>
            <a:solidFill>
              <a:schemeClr val="bg1"/>
            </a:solid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F475B1D9-AB49-F6D7-C32B-DFC2789A879D}"/>
              </a:ext>
              <a:ext uri="{C183D7F6-B498-43B3-948B-1728B52AA6E4}">
                <adec:decorative xmlns:adec="http://schemas.microsoft.com/office/drawing/2017/decorative" val="1"/>
              </a:ext>
            </a:extLst>
          </p:cNvPr>
          <p:cNvGrpSpPr/>
          <p:nvPr userDrawn="1"/>
        </p:nvGrpSpPr>
        <p:grpSpPr>
          <a:xfrm>
            <a:off x="500131" y="1627388"/>
            <a:ext cx="3428812" cy="777075"/>
            <a:chOff x="3965886" y="3429432"/>
            <a:chExt cx="3657112" cy="828815"/>
          </a:xfrm>
        </p:grpSpPr>
        <p:sp>
          <p:nvSpPr>
            <p:cNvPr id="8" name="Freeform: Shape 7">
              <a:extLst>
                <a:ext uri="{FF2B5EF4-FFF2-40B4-BE49-F238E27FC236}">
                  <a16:creationId xmlns:a16="http://schemas.microsoft.com/office/drawing/2014/main" id="{74526D95-2EE2-EA2F-3FA4-9895463F5712}"/>
                </a:ext>
              </a:extLst>
            </p:cNvPr>
            <p:cNvSpPr/>
            <p:nvPr/>
          </p:nvSpPr>
          <p:spPr>
            <a:xfrm rot="16200000">
              <a:off x="5583053" y="2218303"/>
              <a:ext cx="828815" cy="3251074"/>
            </a:xfrm>
            <a:custGeom>
              <a:avLst/>
              <a:gdLst>
                <a:gd name="connsiteX0" fmla="*/ 1022446 w 1022446"/>
                <a:gd name="connsiteY0" fmla="*/ 3062463 h 3437901"/>
                <a:gd name="connsiteX1" fmla="*/ 511223 w 1022446"/>
                <a:gd name="connsiteY1" fmla="*/ 3437901 h 3437901"/>
                <a:gd name="connsiteX2" fmla="*/ 0 w 1022446"/>
                <a:gd name="connsiteY2" fmla="*/ 3062463 h 3437901"/>
                <a:gd name="connsiteX3" fmla="*/ 2 w 1022446"/>
                <a:gd name="connsiteY3" fmla="*/ 3062452 h 3437901"/>
                <a:gd name="connsiteX4" fmla="*/ 2 w 1022446"/>
                <a:gd name="connsiteY4" fmla="*/ 0 h 3437901"/>
                <a:gd name="connsiteX5" fmla="*/ 1022446 w 1022446"/>
                <a:gd name="connsiteY5" fmla="*/ 0 h 3437901"/>
                <a:gd name="connsiteX6" fmla="*/ 1022446 w 1022446"/>
                <a:gd name="connsiteY6" fmla="*/ 3062460 h 3437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2446" h="3437901">
                  <a:moveTo>
                    <a:pt x="1022446" y="3062463"/>
                  </a:moveTo>
                  <a:cubicBezTo>
                    <a:pt x="1022446" y="3269812"/>
                    <a:pt x="793564" y="3437901"/>
                    <a:pt x="511223" y="3437901"/>
                  </a:cubicBezTo>
                  <a:cubicBezTo>
                    <a:pt x="228882" y="3437901"/>
                    <a:pt x="0" y="3269812"/>
                    <a:pt x="0" y="3062463"/>
                  </a:cubicBezTo>
                  <a:lnTo>
                    <a:pt x="2" y="3062452"/>
                  </a:lnTo>
                  <a:lnTo>
                    <a:pt x="2" y="0"/>
                  </a:lnTo>
                  <a:lnTo>
                    <a:pt x="1022446" y="0"/>
                  </a:lnTo>
                  <a:lnTo>
                    <a:pt x="1022446" y="3062460"/>
                  </a:lnTo>
                  <a:close/>
                </a:path>
              </a:pathLst>
            </a:cu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16B288F-7364-D3AA-1F94-1C85E031F847}"/>
                </a:ext>
              </a:extLst>
            </p:cNvPr>
            <p:cNvSpPr/>
            <p:nvPr/>
          </p:nvSpPr>
          <p:spPr>
            <a:xfrm rot="16200000">
              <a:off x="3951083" y="3541051"/>
              <a:ext cx="635186" cy="605579"/>
            </a:xfrm>
            <a:prstGeom prst="ellipse">
              <a:avLst/>
            </a:prstGeom>
            <a:solidFill>
              <a:schemeClr val="bg1"/>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id="{0124452E-88BF-D729-44CB-6CB7511AAA2E}"/>
              </a:ext>
              <a:ext uri="{C183D7F6-B498-43B3-948B-1728B52AA6E4}">
                <adec:decorative xmlns:adec="http://schemas.microsoft.com/office/drawing/2017/decorative" val="1"/>
              </a:ext>
            </a:extLst>
          </p:cNvPr>
          <p:cNvGrpSpPr/>
          <p:nvPr userDrawn="1"/>
        </p:nvGrpSpPr>
        <p:grpSpPr>
          <a:xfrm>
            <a:off x="500131" y="3714128"/>
            <a:ext cx="3428812" cy="777075"/>
            <a:chOff x="3965886" y="3429432"/>
            <a:chExt cx="3657112" cy="828815"/>
          </a:xfrm>
        </p:grpSpPr>
        <p:sp>
          <p:nvSpPr>
            <p:cNvPr id="12" name="Freeform: Shape 11">
              <a:extLst>
                <a:ext uri="{FF2B5EF4-FFF2-40B4-BE49-F238E27FC236}">
                  <a16:creationId xmlns:a16="http://schemas.microsoft.com/office/drawing/2014/main" id="{F3A68A1D-9C48-E1B8-CA30-027F963B0F49}"/>
                </a:ext>
              </a:extLst>
            </p:cNvPr>
            <p:cNvSpPr/>
            <p:nvPr/>
          </p:nvSpPr>
          <p:spPr>
            <a:xfrm rot="16200000">
              <a:off x="5583053" y="2218303"/>
              <a:ext cx="828815" cy="3251074"/>
            </a:xfrm>
            <a:custGeom>
              <a:avLst/>
              <a:gdLst>
                <a:gd name="connsiteX0" fmla="*/ 1022446 w 1022446"/>
                <a:gd name="connsiteY0" fmla="*/ 3062463 h 3437901"/>
                <a:gd name="connsiteX1" fmla="*/ 511223 w 1022446"/>
                <a:gd name="connsiteY1" fmla="*/ 3437901 h 3437901"/>
                <a:gd name="connsiteX2" fmla="*/ 0 w 1022446"/>
                <a:gd name="connsiteY2" fmla="*/ 3062463 h 3437901"/>
                <a:gd name="connsiteX3" fmla="*/ 2 w 1022446"/>
                <a:gd name="connsiteY3" fmla="*/ 3062452 h 3437901"/>
                <a:gd name="connsiteX4" fmla="*/ 2 w 1022446"/>
                <a:gd name="connsiteY4" fmla="*/ 0 h 3437901"/>
                <a:gd name="connsiteX5" fmla="*/ 1022446 w 1022446"/>
                <a:gd name="connsiteY5" fmla="*/ 0 h 3437901"/>
                <a:gd name="connsiteX6" fmla="*/ 1022446 w 1022446"/>
                <a:gd name="connsiteY6" fmla="*/ 3062460 h 3437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2446" h="3437901">
                  <a:moveTo>
                    <a:pt x="1022446" y="3062463"/>
                  </a:moveTo>
                  <a:cubicBezTo>
                    <a:pt x="1022446" y="3269812"/>
                    <a:pt x="793564" y="3437901"/>
                    <a:pt x="511223" y="3437901"/>
                  </a:cubicBezTo>
                  <a:cubicBezTo>
                    <a:pt x="228882" y="3437901"/>
                    <a:pt x="0" y="3269812"/>
                    <a:pt x="0" y="3062463"/>
                  </a:cubicBezTo>
                  <a:lnTo>
                    <a:pt x="2" y="3062452"/>
                  </a:lnTo>
                  <a:lnTo>
                    <a:pt x="2" y="0"/>
                  </a:lnTo>
                  <a:lnTo>
                    <a:pt x="1022446" y="0"/>
                  </a:lnTo>
                  <a:lnTo>
                    <a:pt x="1022446" y="3062460"/>
                  </a:lnTo>
                  <a:close/>
                </a:path>
              </a:pathLst>
            </a:custGeom>
            <a:solidFill>
              <a:schemeClr val="bg1"/>
            </a:solid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EFF67747-682A-C115-F946-F440067629AA}"/>
                </a:ext>
              </a:extLst>
            </p:cNvPr>
            <p:cNvSpPr/>
            <p:nvPr/>
          </p:nvSpPr>
          <p:spPr>
            <a:xfrm rot="16200000">
              <a:off x="3951083" y="3541051"/>
              <a:ext cx="635186" cy="605579"/>
            </a:xfrm>
            <a:prstGeom prst="ellipse">
              <a:avLst/>
            </a:prstGeom>
            <a:solidFill>
              <a:schemeClr val="bg1"/>
            </a:solid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41BC7C8-C358-3445-9152-4D5C4D56AE33}"/>
              </a:ext>
              <a:ext uri="{C183D7F6-B498-43B3-948B-1728B52AA6E4}">
                <adec:decorative xmlns:adec="http://schemas.microsoft.com/office/drawing/2017/decorative" val="1"/>
              </a:ext>
            </a:extLst>
          </p:cNvPr>
          <p:cNvGrpSpPr/>
          <p:nvPr userDrawn="1"/>
        </p:nvGrpSpPr>
        <p:grpSpPr>
          <a:xfrm>
            <a:off x="500131" y="2670758"/>
            <a:ext cx="3428812" cy="777075"/>
            <a:chOff x="3965886" y="3429432"/>
            <a:chExt cx="3657112" cy="828815"/>
          </a:xfrm>
        </p:grpSpPr>
        <p:sp>
          <p:nvSpPr>
            <p:cNvPr id="16" name="Freeform: Shape 15">
              <a:extLst>
                <a:ext uri="{FF2B5EF4-FFF2-40B4-BE49-F238E27FC236}">
                  <a16:creationId xmlns:a16="http://schemas.microsoft.com/office/drawing/2014/main" id="{736CAD38-76B9-DEF0-AD81-757CDFDF4CCF}"/>
                </a:ext>
              </a:extLst>
            </p:cNvPr>
            <p:cNvSpPr/>
            <p:nvPr/>
          </p:nvSpPr>
          <p:spPr>
            <a:xfrm rot="16200000">
              <a:off x="5583053" y="2218303"/>
              <a:ext cx="828815" cy="3251074"/>
            </a:xfrm>
            <a:custGeom>
              <a:avLst/>
              <a:gdLst>
                <a:gd name="connsiteX0" fmla="*/ 1022446 w 1022446"/>
                <a:gd name="connsiteY0" fmla="*/ 3062463 h 3437901"/>
                <a:gd name="connsiteX1" fmla="*/ 511223 w 1022446"/>
                <a:gd name="connsiteY1" fmla="*/ 3437901 h 3437901"/>
                <a:gd name="connsiteX2" fmla="*/ 0 w 1022446"/>
                <a:gd name="connsiteY2" fmla="*/ 3062463 h 3437901"/>
                <a:gd name="connsiteX3" fmla="*/ 2 w 1022446"/>
                <a:gd name="connsiteY3" fmla="*/ 3062452 h 3437901"/>
                <a:gd name="connsiteX4" fmla="*/ 2 w 1022446"/>
                <a:gd name="connsiteY4" fmla="*/ 0 h 3437901"/>
                <a:gd name="connsiteX5" fmla="*/ 1022446 w 1022446"/>
                <a:gd name="connsiteY5" fmla="*/ 0 h 3437901"/>
                <a:gd name="connsiteX6" fmla="*/ 1022446 w 1022446"/>
                <a:gd name="connsiteY6" fmla="*/ 3062460 h 3437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2446" h="3437901">
                  <a:moveTo>
                    <a:pt x="1022446" y="3062463"/>
                  </a:moveTo>
                  <a:cubicBezTo>
                    <a:pt x="1022446" y="3269812"/>
                    <a:pt x="793564" y="3437901"/>
                    <a:pt x="511223" y="3437901"/>
                  </a:cubicBezTo>
                  <a:cubicBezTo>
                    <a:pt x="228882" y="3437901"/>
                    <a:pt x="0" y="3269812"/>
                    <a:pt x="0" y="3062463"/>
                  </a:cubicBezTo>
                  <a:lnTo>
                    <a:pt x="2" y="3062452"/>
                  </a:lnTo>
                  <a:lnTo>
                    <a:pt x="2" y="0"/>
                  </a:lnTo>
                  <a:lnTo>
                    <a:pt x="1022446" y="0"/>
                  </a:lnTo>
                  <a:lnTo>
                    <a:pt x="1022446" y="3062460"/>
                  </a:lnTo>
                  <a:close/>
                </a:path>
              </a:pathLst>
            </a:custGeom>
            <a:solidFill>
              <a:schemeClr val="bg1"/>
            </a:solid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5F4D2593-5F31-6D05-A8A0-2F520BA54F4D}"/>
                </a:ext>
              </a:extLst>
            </p:cNvPr>
            <p:cNvSpPr/>
            <p:nvPr/>
          </p:nvSpPr>
          <p:spPr>
            <a:xfrm rot="16200000">
              <a:off x="3951083" y="3541051"/>
              <a:ext cx="635186" cy="605579"/>
            </a:xfrm>
            <a:prstGeom prst="ellipse">
              <a:avLst/>
            </a:prstGeom>
            <a:solidFill>
              <a:schemeClr val="bg1"/>
            </a:solid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775CB884-632C-66B2-8977-499EC44F459F}"/>
              </a:ext>
              <a:ext uri="{C183D7F6-B498-43B3-948B-1728B52AA6E4}">
                <adec:decorative xmlns:adec="http://schemas.microsoft.com/office/drawing/2017/decorative" val="1"/>
              </a:ext>
            </a:extLst>
          </p:cNvPr>
          <p:cNvGrpSpPr/>
          <p:nvPr userDrawn="1"/>
        </p:nvGrpSpPr>
        <p:grpSpPr>
          <a:xfrm>
            <a:off x="500131" y="4757498"/>
            <a:ext cx="3428812" cy="777075"/>
            <a:chOff x="3965886" y="3429432"/>
            <a:chExt cx="3657112" cy="828815"/>
          </a:xfrm>
        </p:grpSpPr>
        <p:sp>
          <p:nvSpPr>
            <p:cNvPr id="20" name="Freeform: Shape 19">
              <a:extLst>
                <a:ext uri="{FF2B5EF4-FFF2-40B4-BE49-F238E27FC236}">
                  <a16:creationId xmlns:a16="http://schemas.microsoft.com/office/drawing/2014/main" id="{7FE36854-7407-4991-E0D4-20E14D5B573B}"/>
                </a:ext>
              </a:extLst>
            </p:cNvPr>
            <p:cNvSpPr/>
            <p:nvPr/>
          </p:nvSpPr>
          <p:spPr>
            <a:xfrm rot="16200000">
              <a:off x="5583053" y="2218303"/>
              <a:ext cx="828815" cy="3251074"/>
            </a:xfrm>
            <a:custGeom>
              <a:avLst/>
              <a:gdLst>
                <a:gd name="connsiteX0" fmla="*/ 1022446 w 1022446"/>
                <a:gd name="connsiteY0" fmla="*/ 3062463 h 3437901"/>
                <a:gd name="connsiteX1" fmla="*/ 511223 w 1022446"/>
                <a:gd name="connsiteY1" fmla="*/ 3437901 h 3437901"/>
                <a:gd name="connsiteX2" fmla="*/ 0 w 1022446"/>
                <a:gd name="connsiteY2" fmla="*/ 3062463 h 3437901"/>
                <a:gd name="connsiteX3" fmla="*/ 2 w 1022446"/>
                <a:gd name="connsiteY3" fmla="*/ 3062452 h 3437901"/>
                <a:gd name="connsiteX4" fmla="*/ 2 w 1022446"/>
                <a:gd name="connsiteY4" fmla="*/ 0 h 3437901"/>
                <a:gd name="connsiteX5" fmla="*/ 1022446 w 1022446"/>
                <a:gd name="connsiteY5" fmla="*/ 0 h 3437901"/>
                <a:gd name="connsiteX6" fmla="*/ 1022446 w 1022446"/>
                <a:gd name="connsiteY6" fmla="*/ 3062460 h 3437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2446" h="3437901">
                  <a:moveTo>
                    <a:pt x="1022446" y="3062463"/>
                  </a:moveTo>
                  <a:cubicBezTo>
                    <a:pt x="1022446" y="3269812"/>
                    <a:pt x="793564" y="3437901"/>
                    <a:pt x="511223" y="3437901"/>
                  </a:cubicBezTo>
                  <a:cubicBezTo>
                    <a:pt x="228882" y="3437901"/>
                    <a:pt x="0" y="3269812"/>
                    <a:pt x="0" y="3062463"/>
                  </a:cubicBezTo>
                  <a:lnTo>
                    <a:pt x="2" y="3062452"/>
                  </a:lnTo>
                  <a:lnTo>
                    <a:pt x="2" y="0"/>
                  </a:lnTo>
                  <a:lnTo>
                    <a:pt x="1022446" y="0"/>
                  </a:lnTo>
                  <a:lnTo>
                    <a:pt x="1022446" y="3062460"/>
                  </a:lnTo>
                  <a:close/>
                </a:path>
              </a:pathLst>
            </a:custGeom>
            <a:solidFill>
              <a:schemeClr val="bg1"/>
            </a:solid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B4EC4595-A6F1-7B7B-F7F4-6EB2B354F0F0}"/>
                </a:ext>
              </a:extLst>
            </p:cNvPr>
            <p:cNvSpPr/>
            <p:nvPr/>
          </p:nvSpPr>
          <p:spPr>
            <a:xfrm rot="16200000">
              <a:off x="3951083" y="3541051"/>
              <a:ext cx="635186" cy="605579"/>
            </a:xfrm>
            <a:prstGeom prst="ellipse">
              <a:avLst/>
            </a:prstGeom>
            <a:solidFill>
              <a:schemeClr val="bg1"/>
            </a:solid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Title 4">
            <a:extLst>
              <a:ext uri="{FF2B5EF4-FFF2-40B4-BE49-F238E27FC236}">
                <a16:creationId xmlns:a16="http://schemas.microsoft.com/office/drawing/2014/main" id="{02E689FC-875E-DCD4-E514-06069A083F85}"/>
              </a:ext>
            </a:extLst>
          </p:cNvPr>
          <p:cNvSpPr>
            <a:spLocks noGrp="1"/>
          </p:cNvSpPr>
          <p:nvPr>
            <p:ph type="title"/>
          </p:nvPr>
        </p:nvSpPr>
        <p:spPr>
          <a:xfrm>
            <a:off x="500131" y="668594"/>
            <a:ext cx="10367486" cy="697630"/>
          </a:xfrm>
        </p:spPr>
        <p:txBody>
          <a:bodyPr/>
          <a:lstStyle/>
          <a:p>
            <a:r>
              <a:rPr lang="en-US"/>
              <a:t>Click to edit Master title style</a:t>
            </a:r>
          </a:p>
        </p:txBody>
      </p:sp>
      <p:sp>
        <p:nvSpPr>
          <p:cNvPr id="27" name="Text Placeholder 26">
            <a:extLst>
              <a:ext uri="{FF2B5EF4-FFF2-40B4-BE49-F238E27FC236}">
                <a16:creationId xmlns:a16="http://schemas.microsoft.com/office/drawing/2014/main" id="{64B03DD9-B685-37E5-2AAB-DECCA90C9A65}"/>
              </a:ext>
            </a:extLst>
          </p:cNvPr>
          <p:cNvSpPr>
            <a:spLocks noGrp="1"/>
          </p:cNvSpPr>
          <p:nvPr>
            <p:ph type="body" sz="quarter" idx="11" hasCustomPrompt="1"/>
          </p:nvPr>
        </p:nvSpPr>
        <p:spPr>
          <a:xfrm>
            <a:off x="1216025" y="1819275"/>
            <a:ext cx="2371725" cy="381000"/>
          </a:xfrm>
        </p:spPr>
        <p:txBody>
          <a:bodyPr anchor="ctr"/>
          <a:lstStyle>
            <a:lvl1pPr marL="45720" indent="0" algn="ctr">
              <a:buNone/>
              <a:defRPr/>
            </a:lvl1pPr>
          </a:lstStyle>
          <a:p>
            <a:pPr lvl="0"/>
            <a:r>
              <a:rPr lang="en-US"/>
              <a:t>TEXT</a:t>
            </a:r>
          </a:p>
        </p:txBody>
      </p:sp>
      <p:sp>
        <p:nvSpPr>
          <p:cNvPr id="28" name="Text Placeholder 26">
            <a:extLst>
              <a:ext uri="{FF2B5EF4-FFF2-40B4-BE49-F238E27FC236}">
                <a16:creationId xmlns:a16="http://schemas.microsoft.com/office/drawing/2014/main" id="{FE6F6BDB-1862-F51E-E796-7C0E2914DE67}"/>
              </a:ext>
            </a:extLst>
          </p:cNvPr>
          <p:cNvSpPr>
            <a:spLocks noGrp="1"/>
          </p:cNvSpPr>
          <p:nvPr>
            <p:ph type="body" sz="quarter" idx="12" hasCustomPrompt="1"/>
          </p:nvPr>
        </p:nvSpPr>
        <p:spPr>
          <a:xfrm>
            <a:off x="1216024" y="2881041"/>
            <a:ext cx="2371725" cy="381000"/>
          </a:xfrm>
        </p:spPr>
        <p:txBody>
          <a:bodyPr anchor="ctr"/>
          <a:lstStyle>
            <a:lvl1pPr marL="45720" indent="0" algn="ctr">
              <a:buNone/>
              <a:defRPr/>
            </a:lvl1pPr>
          </a:lstStyle>
          <a:p>
            <a:pPr lvl="0"/>
            <a:r>
              <a:rPr lang="en-US"/>
              <a:t>TEXT</a:t>
            </a:r>
          </a:p>
        </p:txBody>
      </p:sp>
      <p:sp>
        <p:nvSpPr>
          <p:cNvPr id="29" name="Text Placeholder 26">
            <a:extLst>
              <a:ext uri="{FF2B5EF4-FFF2-40B4-BE49-F238E27FC236}">
                <a16:creationId xmlns:a16="http://schemas.microsoft.com/office/drawing/2014/main" id="{93F3FD98-3557-A9E1-8266-DA1C0E5CA319}"/>
              </a:ext>
            </a:extLst>
          </p:cNvPr>
          <p:cNvSpPr>
            <a:spLocks noGrp="1"/>
          </p:cNvSpPr>
          <p:nvPr>
            <p:ph type="body" sz="quarter" idx="13" hasCustomPrompt="1"/>
          </p:nvPr>
        </p:nvSpPr>
        <p:spPr>
          <a:xfrm>
            <a:off x="1216024" y="3912165"/>
            <a:ext cx="2371725" cy="381000"/>
          </a:xfrm>
        </p:spPr>
        <p:txBody>
          <a:bodyPr anchor="ctr"/>
          <a:lstStyle>
            <a:lvl1pPr marL="45720" indent="0" algn="ctr">
              <a:buNone/>
              <a:defRPr/>
            </a:lvl1pPr>
          </a:lstStyle>
          <a:p>
            <a:pPr lvl="0"/>
            <a:r>
              <a:rPr lang="en-US"/>
              <a:t>TEXT</a:t>
            </a:r>
          </a:p>
        </p:txBody>
      </p:sp>
      <p:sp>
        <p:nvSpPr>
          <p:cNvPr id="30" name="Text Placeholder 26">
            <a:extLst>
              <a:ext uri="{FF2B5EF4-FFF2-40B4-BE49-F238E27FC236}">
                <a16:creationId xmlns:a16="http://schemas.microsoft.com/office/drawing/2014/main" id="{1B8EC194-A381-C66D-D281-C24A489F609C}"/>
              </a:ext>
            </a:extLst>
          </p:cNvPr>
          <p:cNvSpPr>
            <a:spLocks noGrp="1"/>
          </p:cNvSpPr>
          <p:nvPr>
            <p:ph type="body" sz="quarter" idx="14" hasCustomPrompt="1"/>
          </p:nvPr>
        </p:nvSpPr>
        <p:spPr>
          <a:xfrm>
            <a:off x="1216024" y="4988618"/>
            <a:ext cx="2371725" cy="381000"/>
          </a:xfrm>
        </p:spPr>
        <p:txBody>
          <a:bodyPr anchor="ctr"/>
          <a:lstStyle>
            <a:lvl1pPr marL="45720" indent="0" algn="ctr">
              <a:buNone/>
              <a:defRPr/>
            </a:lvl1pPr>
          </a:lstStyle>
          <a:p>
            <a:pPr lvl="0"/>
            <a:r>
              <a:rPr lang="en-US"/>
              <a:t>TEXT</a:t>
            </a:r>
          </a:p>
        </p:txBody>
      </p:sp>
      <p:sp>
        <p:nvSpPr>
          <p:cNvPr id="31" name="Text Placeholder 26">
            <a:extLst>
              <a:ext uri="{FF2B5EF4-FFF2-40B4-BE49-F238E27FC236}">
                <a16:creationId xmlns:a16="http://schemas.microsoft.com/office/drawing/2014/main" id="{664B7135-8577-FD03-C11B-1B44F16C7E62}"/>
              </a:ext>
            </a:extLst>
          </p:cNvPr>
          <p:cNvSpPr>
            <a:spLocks noGrp="1"/>
          </p:cNvSpPr>
          <p:nvPr>
            <p:ph type="body" sz="quarter" idx="15" hasCustomPrompt="1"/>
          </p:nvPr>
        </p:nvSpPr>
        <p:spPr>
          <a:xfrm>
            <a:off x="1216024" y="5998905"/>
            <a:ext cx="2371725" cy="381000"/>
          </a:xfrm>
        </p:spPr>
        <p:txBody>
          <a:bodyPr anchor="ctr"/>
          <a:lstStyle>
            <a:lvl1pPr marL="45720" indent="0" algn="ctr">
              <a:buNone/>
              <a:defRPr/>
            </a:lvl1pPr>
          </a:lstStyle>
          <a:p>
            <a:pPr lvl="0"/>
            <a:r>
              <a:rPr lang="en-US"/>
              <a:t>TEXT</a:t>
            </a:r>
          </a:p>
        </p:txBody>
      </p:sp>
      <p:sp>
        <p:nvSpPr>
          <p:cNvPr id="25" name="Text Placeholder 24">
            <a:extLst>
              <a:ext uri="{FF2B5EF4-FFF2-40B4-BE49-F238E27FC236}">
                <a16:creationId xmlns:a16="http://schemas.microsoft.com/office/drawing/2014/main" id="{7EB44FE8-3287-43E5-E830-DD109C9A888C}"/>
              </a:ext>
            </a:extLst>
          </p:cNvPr>
          <p:cNvSpPr>
            <a:spLocks noGrp="1"/>
          </p:cNvSpPr>
          <p:nvPr>
            <p:ph type="body" sz="quarter" idx="10"/>
          </p:nvPr>
        </p:nvSpPr>
        <p:spPr>
          <a:xfrm>
            <a:off x="4340225" y="1627187"/>
            <a:ext cx="6527800" cy="49507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2" name="Graphic 31">
            <a:extLst>
              <a:ext uri="{FF2B5EF4-FFF2-40B4-BE49-F238E27FC236}">
                <a16:creationId xmlns:a16="http://schemas.microsoft.com/office/drawing/2014/main" id="{6BC66DF1-3D62-7675-0D65-A9C45811E6A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flipH="1">
            <a:off x="-2" y="1533376"/>
            <a:ext cx="190552" cy="4521737"/>
          </a:xfrm>
          <a:prstGeom prst="rect">
            <a:avLst/>
          </a:prstGeom>
        </p:spPr>
      </p:pic>
    </p:spTree>
    <p:extLst>
      <p:ext uri="{BB962C8B-B14F-4D97-AF65-F5344CB8AC3E}">
        <p14:creationId xmlns:p14="http://schemas.microsoft.com/office/powerpoint/2010/main" val="32117625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Who We Serve">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50A38005-CBE7-FD5B-8477-38C4F3A77B24}"/>
              </a:ext>
            </a:extLst>
          </p:cNvPr>
          <p:cNvSpPr>
            <a:spLocks noGrp="1"/>
          </p:cNvSpPr>
          <p:nvPr>
            <p:ph type="title"/>
          </p:nvPr>
        </p:nvSpPr>
        <p:spPr>
          <a:xfrm>
            <a:off x="500131" y="668594"/>
            <a:ext cx="6578763" cy="697630"/>
          </a:xfrm>
        </p:spPr>
        <p:txBody>
          <a:bodyPr/>
          <a:lstStyle/>
          <a:p>
            <a:r>
              <a:rPr lang="en-US"/>
              <a:t>Click to edit Master title style</a:t>
            </a:r>
          </a:p>
        </p:txBody>
      </p:sp>
      <p:sp>
        <p:nvSpPr>
          <p:cNvPr id="11" name="Text Placeholder 9">
            <a:extLst>
              <a:ext uri="{FF2B5EF4-FFF2-40B4-BE49-F238E27FC236}">
                <a16:creationId xmlns:a16="http://schemas.microsoft.com/office/drawing/2014/main" id="{576E6DB6-7ABF-98C6-D291-BE33BB1B0EA2}"/>
              </a:ext>
            </a:extLst>
          </p:cNvPr>
          <p:cNvSpPr>
            <a:spLocks noGrp="1"/>
          </p:cNvSpPr>
          <p:nvPr>
            <p:ph type="body" sz="quarter" idx="16"/>
          </p:nvPr>
        </p:nvSpPr>
        <p:spPr>
          <a:xfrm>
            <a:off x="482024" y="1533377"/>
            <a:ext cx="6578763" cy="349212"/>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3" name="Text Placeholder 5">
            <a:extLst>
              <a:ext uri="{FF2B5EF4-FFF2-40B4-BE49-F238E27FC236}">
                <a16:creationId xmlns:a16="http://schemas.microsoft.com/office/drawing/2014/main" id="{0E183A8A-4890-0EBD-CEBA-B1BA2ED05C8D}"/>
              </a:ext>
            </a:extLst>
          </p:cNvPr>
          <p:cNvSpPr>
            <a:spLocks noGrp="1"/>
          </p:cNvSpPr>
          <p:nvPr>
            <p:ph type="body" sz="quarter" idx="17"/>
          </p:nvPr>
        </p:nvSpPr>
        <p:spPr>
          <a:xfrm>
            <a:off x="500062" y="2035175"/>
            <a:ext cx="6815137" cy="41673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97F06CA3-FACE-5329-00EB-A7E3B666D640}"/>
              </a:ext>
            </a:extLst>
          </p:cNvPr>
          <p:cNvSpPr>
            <a:spLocks noGrp="1"/>
          </p:cNvSpPr>
          <p:nvPr>
            <p:ph type="pic" sz="quarter" idx="10" hasCustomPrompt="1"/>
          </p:nvPr>
        </p:nvSpPr>
        <p:spPr>
          <a:xfrm>
            <a:off x="7709791" y="1533377"/>
            <a:ext cx="4013750" cy="4669120"/>
          </a:xfrm>
          <a:custGeom>
            <a:avLst/>
            <a:gdLst>
              <a:gd name="connsiteX0" fmla="*/ 0 w 3581284"/>
              <a:gd name="connsiteY0" fmla="*/ 0 h 2970770"/>
              <a:gd name="connsiteX1" fmla="*/ 3581284 w 3581284"/>
              <a:gd name="connsiteY1" fmla="*/ 0 h 2970770"/>
              <a:gd name="connsiteX2" fmla="*/ 3581284 w 3581284"/>
              <a:gd name="connsiteY2" fmla="*/ 2970770 h 2970770"/>
              <a:gd name="connsiteX3" fmla="*/ 0 w 3581284"/>
              <a:gd name="connsiteY3" fmla="*/ 2970770 h 2970770"/>
            </a:gdLst>
            <a:ahLst/>
            <a:cxnLst>
              <a:cxn ang="0">
                <a:pos x="connsiteX0" y="connsiteY0"/>
              </a:cxn>
              <a:cxn ang="0">
                <a:pos x="connsiteX1" y="connsiteY1"/>
              </a:cxn>
              <a:cxn ang="0">
                <a:pos x="connsiteX2" y="connsiteY2"/>
              </a:cxn>
              <a:cxn ang="0">
                <a:pos x="connsiteX3" y="connsiteY3"/>
              </a:cxn>
            </a:cxnLst>
            <a:rect l="l" t="t" r="r" b="b"/>
            <a:pathLst>
              <a:path w="3581284" h="2970770">
                <a:moveTo>
                  <a:pt x="0" y="0"/>
                </a:moveTo>
                <a:lnTo>
                  <a:pt x="3581284" y="0"/>
                </a:lnTo>
                <a:lnTo>
                  <a:pt x="3581284" y="2970770"/>
                </a:lnTo>
                <a:lnTo>
                  <a:pt x="0" y="297077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2709765069"/>
      </p:ext>
    </p:extLst>
  </p:cSld>
  <p:clrMapOvr>
    <a:masterClrMapping/>
  </p:clrMapOvr>
  <p:extLst>
    <p:ext uri="{DCECCB84-F9BA-43D5-87BE-67443E8EF086}">
      <p15:sldGuideLst xmlns:p15="http://schemas.microsoft.com/office/powerpoint/2012/main"/>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Our Missio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5468099-3A23-5715-6781-B62E67B70C2D}"/>
              </a:ext>
            </a:extLst>
          </p:cNvPr>
          <p:cNvSpPr>
            <a:spLocks noGrp="1"/>
          </p:cNvSpPr>
          <p:nvPr>
            <p:ph type="title"/>
          </p:nvPr>
        </p:nvSpPr>
        <p:spPr>
          <a:xfrm>
            <a:off x="500131" y="668594"/>
            <a:ext cx="6578763" cy="697630"/>
          </a:xfrm>
        </p:spPr>
        <p:txBody>
          <a:bodyPr/>
          <a:lstStyle/>
          <a:p>
            <a:r>
              <a:rPr lang="en-US"/>
              <a:t>Click to edit Master title style</a:t>
            </a:r>
          </a:p>
        </p:txBody>
      </p:sp>
      <p:sp>
        <p:nvSpPr>
          <p:cNvPr id="4" name="Text Placeholder 9">
            <a:extLst>
              <a:ext uri="{FF2B5EF4-FFF2-40B4-BE49-F238E27FC236}">
                <a16:creationId xmlns:a16="http://schemas.microsoft.com/office/drawing/2014/main" id="{39294167-D311-66A0-1442-31D58F629FBD}"/>
              </a:ext>
            </a:extLst>
          </p:cNvPr>
          <p:cNvSpPr>
            <a:spLocks noGrp="1"/>
          </p:cNvSpPr>
          <p:nvPr>
            <p:ph type="body" sz="quarter" idx="12"/>
          </p:nvPr>
        </p:nvSpPr>
        <p:spPr>
          <a:xfrm>
            <a:off x="482025" y="1533376"/>
            <a:ext cx="5524138" cy="1938990"/>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6" name="Text Placeholder 5">
            <a:extLst>
              <a:ext uri="{FF2B5EF4-FFF2-40B4-BE49-F238E27FC236}">
                <a16:creationId xmlns:a16="http://schemas.microsoft.com/office/drawing/2014/main" id="{47702695-DB02-5717-84A9-920A2D5B2F5E}"/>
              </a:ext>
            </a:extLst>
          </p:cNvPr>
          <p:cNvSpPr>
            <a:spLocks noGrp="1"/>
          </p:cNvSpPr>
          <p:nvPr>
            <p:ph type="body" sz="quarter" idx="17"/>
          </p:nvPr>
        </p:nvSpPr>
        <p:spPr>
          <a:xfrm>
            <a:off x="6185838" y="1512756"/>
            <a:ext cx="5537703" cy="19596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Placeholder 4">
            <a:extLst>
              <a:ext uri="{FF2B5EF4-FFF2-40B4-BE49-F238E27FC236}">
                <a16:creationId xmlns:a16="http://schemas.microsoft.com/office/drawing/2014/main" id="{6AE4AB37-2176-A3EF-D6C1-7F915D3A8049}"/>
              </a:ext>
            </a:extLst>
          </p:cNvPr>
          <p:cNvSpPr>
            <a:spLocks noGrp="1"/>
          </p:cNvSpPr>
          <p:nvPr>
            <p:ph type="pic" sz="quarter" idx="10" hasCustomPrompt="1"/>
          </p:nvPr>
        </p:nvSpPr>
        <p:spPr>
          <a:xfrm>
            <a:off x="508611" y="3821656"/>
            <a:ext cx="11214931" cy="2328004"/>
          </a:xfrm>
          <a:custGeom>
            <a:avLst/>
            <a:gdLst>
              <a:gd name="connsiteX0" fmla="*/ 0 w 3581284"/>
              <a:gd name="connsiteY0" fmla="*/ 0 h 2970770"/>
              <a:gd name="connsiteX1" fmla="*/ 3581284 w 3581284"/>
              <a:gd name="connsiteY1" fmla="*/ 0 h 2970770"/>
              <a:gd name="connsiteX2" fmla="*/ 3581284 w 3581284"/>
              <a:gd name="connsiteY2" fmla="*/ 2970770 h 2970770"/>
              <a:gd name="connsiteX3" fmla="*/ 0 w 3581284"/>
              <a:gd name="connsiteY3" fmla="*/ 2970770 h 2970770"/>
            </a:gdLst>
            <a:ahLst/>
            <a:cxnLst>
              <a:cxn ang="0">
                <a:pos x="connsiteX0" y="connsiteY0"/>
              </a:cxn>
              <a:cxn ang="0">
                <a:pos x="connsiteX1" y="connsiteY1"/>
              </a:cxn>
              <a:cxn ang="0">
                <a:pos x="connsiteX2" y="connsiteY2"/>
              </a:cxn>
              <a:cxn ang="0">
                <a:pos x="connsiteX3" y="connsiteY3"/>
              </a:cxn>
            </a:cxnLst>
            <a:rect l="l" t="t" r="r" b="b"/>
            <a:pathLst>
              <a:path w="3581284" h="2970770">
                <a:moveTo>
                  <a:pt x="0" y="0"/>
                </a:moveTo>
                <a:lnTo>
                  <a:pt x="3581284" y="0"/>
                </a:lnTo>
                <a:lnTo>
                  <a:pt x="3581284" y="2970770"/>
                </a:lnTo>
                <a:lnTo>
                  <a:pt x="0" y="297077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1688477263"/>
      </p:ext>
    </p:extLst>
  </p:cSld>
  <p:clrMapOvr>
    <a:masterClrMapping/>
  </p:clrMapOvr>
  <p:extLst>
    <p:ext uri="{DCECCB84-F9BA-43D5-87BE-67443E8EF086}">
      <p15:sldGuideLst xmlns:p15="http://schemas.microsoft.com/office/powerpoint/2012/main"/>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Our Goals">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1937931B-7DDF-8A4F-0433-F17CBCA2F3B5}"/>
              </a:ext>
            </a:extLst>
          </p:cNvPr>
          <p:cNvSpPr>
            <a:spLocks noGrp="1"/>
          </p:cNvSpPr>
          <p:nvPr>
            <p:ph type="title"/>
          </p:nvPr>
        </p:nvSpPr>
        <p:spPr>
          <a:xfrm>
            <a:off x="500063" y="668594"/>
            <a:ext cx="6815136" cy="697630"/>
          </a:xfrm>
        </p:spPr>
        <p:txBody>
          <a:bodyPr/>
          <a:lstStyle/>
          <a:p>
            <a:r>
              <a:rPr lang="en-US"/>
              <a:t>Click to edit Master title style</a:t>
            </a:r>
          </a:p>
        </p:txBody>
      </p:sp>
      <p:sp>
        <p:nvSpPr>
          <p:cNvPr id="3" name="Text Placeholder 5">
            <a:extLst>
              <a:ext uri="{FF2B5EF4-FFF2-40B4-BE49-F238E27FC236}">
                <a16:creationId xmlns:a16="http://schemas.microsoft.com/office/drawing/2014/main" id="{B52E7133-7679-50B4-0A64-E1807CFBA316}"/>
              </a:ext>
            </a:extLst>
          </p:cNvPr>
          <p:cNvSpPr>
            <a:spLocks noGrp="1"/>
          </p:cNvSpPr>
          <p:nvPr>
            <p:ph type="body" sz="quarter" idx="17"/>
          </p:nvPr>
        </p:nvSpPr>
        <p:spPr>
          <a:xfrm>
            <a:off x="500062" y="1668026"/>
            <a:ext cx="6815137" cy="45344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16E49501-6D8C-269F-AA91-02395569FA8D}"/>
              </a:ext>
            </a:extLst>
          </p:cNvPr>
          <p:cNvSpPr>
            <a:spLocks noGrp="1"/>
          </p:cNvSpPr>
          <p:nvPr>
            <p:ph type="pic" sz="quarter" idx="10" hasCustomPrompt="1"/>
          </p:nvPr>
        </p:nvSpPr>
        <p:spPr>
          <a:xfrm>
            <a:off x="7828393" y="689752"/>
            <a:ext cx="3895147" cy="5512745"/>
          </a:xfrm>
          <a:custGeom>
            <a:avLst/>
            <a:gdLst>
              <a:gd name="connsiteX0" fmla="*/ 0 w 3429000"/>
              <a:gd name="connsiteY0" fmla="*/ 0 h 5334000"/>
              <a:gd name="connsiteX1" fmla="*/ 3429000 w 3429000"/>
              <a:gd name="connsiteY1" fmla="*/ 0 h 5334000"/>
              <a:gd name="connsiteX2" fmla="*/ 3429000 w 3429000"/>
              <a:gd name="connsiteY2" fmla="*/ 5334000 h 5334000"/>
              <a:gd name="connsiteX3" fmla="*/ 0 w 3429000"/>
              <a:gd name="connsiteY3" fmla="*/ 5334000 h 5334000"/>
            </a:gdLst>
            <a:ahLst/>
            <a:cxnLst>
              <a:cxn ang="0">
                <a:pos x="connsiteX0" y="connsiteY0"/>
              </a:cxn>
              <a:cxn ang="0">
                <a:pos x="connsiteX1" y="connsiteY1"/>
              </a:cxn>
              <a:cxn ang="0">
                <a:pos x="connsiteX2" y="connsiteY2"/>
              </a:cxn>
              <a:cxn ang="0">
                <a:pos x="connsiteX3" y="connsiteY3"/>
              </a:cxn>
            </a:cxnLst>
            <a:rect l="l" t="t" r="r" b="b"/>
            <a:pathLst>
              <a:path w="3429000" h="5334000">
                <a:moveTo>
                  <a:pt x="0" y="0"/>
                </a:moveTo>
                <a:lnTo>
                  <a:pt x="3429000" y="0"/>
                </a:lnTo>
                <a:lnTo>
                  <a:pt x="3429000" y="5334000"/>
                </a:lnTo>
                <a:lnTo>
                  <a:pt x="0" y="533400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3072617141"/>
      </p:ext>
    </p:extLst>
  </p:cSld>
  <p:clrMapOvr>
    <a:masterClrMapping/>
  </p:clrMapOvr>
  <p:extLst>
    <p:ext uri="{DCECCB84-F9BA-43D5-87BE-67443E8EF086}">
      <p15:sldGuideLst xmlns:p15="http://schemas.microsoft.com/office/powerpoint/2012/main"/>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Our Values">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1332A4A5-1D4D-0838-C091-51CBC3039B82}"/>
              </a:ext>
            </a:extLst>
          </p:cNvPr>
          <p:cNvSpPr>
            <a:spLocks noGrp="1"/>
          </p:cNvSpPr>
          <p:nvPr>
            <p:ph type="pic" sz="quarter" idx="10" hasCustomPrompt="1"/>
          </p:nvPr>
        </p:nvSpPr>
        <p:spPr>
          <a:xfrm>
            <a:off x="0" y="0"/>
            <a:ext cx="12192000" cy="6858000"/>
          </a:xfrm>
          <a:custGeom>
            <a:avLst/>
            <a:gdLst>
              <a:gd name="connsiteX0" fmla="*/ 0 w 3581284"/>
              <a:gd name="connsiteY0" fmla="*/ 0 h 2970770"/>
              <a:gd name="connsiteX1" fmla="*/ 3581284 w 3581284"/>
              <a:gd name="connsiteY1" fmla="*/ 0 h 2970770"/>
              <a:gd name="connsiteX2" fmla="*/ 3581284 w 3581284"/>
              <a:gd name="connsiteY2" fmla="*/ 2970770 h 2970770"/>
              <a:gd name="connsiteX3" fmla="*/ 0 w 3581284"/>
              <a:gd name="connsiteY3" fmla="*/ 2970770 h 2970770"/>
            </a:gdLst>
            <a:ahLst/>
            <a:cxnLst>
              <a:cxn ang="0">
                <a:pos x="connsiteX0" y="connsiteY0"/>
              </a:cxn>
              <a:cxn ang="0">
                <a:pos x="connsiteX1" y="connsiteY1"/>
              </a:cxn>
              <a:cxn ang="0">
                <a:pos x="connsiteX2" y="connsiteY2"/>
              </a:cxn>
              <a:cxn ang="0">
                <a:pos x="connsiteX3" y="connsiteY3"/>
              </a:cxn>
            </a:cxnLst>
            <a:rect l="l" t="t" r="r" b="b"/>
            <a:pathLst>
              <a:path w="3581284" h="2970770">
                <a:moveTo>
                  <a:pt x="0" y="0"/>
                </a:moveTo>
                <a:lnTo>
                  <a:pt x="3581284" y="0"/>
                </a:lnTo>
                <a:lnTo>
                  <a:pt x="3581284" y="2970770"/>
                </a:lnTo>
                <a:lnTo>
                  <a:pt x="0" y="297077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3" name="Title 4">
            <a:extLst>
              <a:ext uri="{FF2B5EF4-FFF2-40B4-BE49-F238E27FC236}">
                <a16:creationId xmlns:a16="http://schemas.microsoft.com/office/drawing/2014/main" id="{1C087F7D-5729-FE64-F714-661E6B1B57BB}"/>
              </a:ext>
            </a:extLst>
          </p:cNvPr>
          <p:cNvSpPr>
            <a:spLocks noGrp="1"/>
          </p:cNvSpPr>
          <p:nvPr>
            <p:ph type="title"/>
          </p:nvPr>
        </p:nvSpPr>
        <p:spPr>
          <a:xfrm>
            <a:off x="482025" y="1539425"/>
            <a:ext cx="5524138" cy="697630"/>
          </a:xfrm>
        </p:spPr>
        <p:txBody>
          <a:bodyPr/>
          <a:lstStyle/>
          <a:p>
            <a:r>
              <a:rPr lang="en-US"/>
              <a:t>Click to edit Master title style</a:t>
            </a:r>
          </a:p>
        </p:txBody>
      </p:sp>
      <p:sp>
        <p:nvSpPr>
          <p:cNvPr id="10" name="Text Placeholder 9">
            <a:extLst>
              <a:ext uri="{FF2B5EF4-FFF2-40B4-BE49-F238E27FC236}">
                <a16:creationId xmlns:a16="http://schemas.microsoft.com/office/drawing/2014/main" id="{926B596A-82E4-5294-2843-519A81DC042E}"/>
              </a:ext>
            </a:extLst>
          </p:cNvPr>
          <p:cNvSpPr>
            <a:spLocks noGrp="1"/>
          </p:cNvSpPr>
          <p:nvPr>
            <p:ph type="body" sz="quarter" idx="12"/>
          </p:nvPr>
        </p:nvSpPr>
        <p:spPr>
          <a:xfrm>
            <a:off x="482025" y="2320833"/>
            <a:ext cx="5524138" cy="1282446"/>
          </a:xfrm>
          <a:prstGeom prst="rect">
            <a:avLst/>
          </a:prstGeom>
        </p:spPr>
        <p:txBody>
          <a:bodyPr>
            <a:normAutofit/>
          </a:bodyPr>
          <a:lstStyle>
            <a:lvl1pPr marL="0" indent="0">
              <a:lnSpc>
                <a:spcPct val="100000"/>
              </a:lnSpc>
              <a:buFontTx/>
              <a:buNone/>
              <a:defRPr sz="2000" b="1">
                <a:solidFill>
                  <a:schemeClr val="accent2">
                    <a:lumMod val="50000"/>
                  </a:schemeClr>
                </a:solidFill>
              </a:defRPr>
            </a:lvl1pPr>
            <a:lvl2pPr marL="457200" indent="0">
              <a:buNone/>
              <a:defRPr/>
            </a:lvl2pPr>
          </a:lstStyle>
          <a:p>
            <a:pPr lvl="0"/>
            <a:r>
              <a:rPr lang="en-US"/>
              <a:t>Click to edit</a:t>
            </a:r>
          </a:p>
        </p:txBody>
      </p:sp>
      <p:sp>
        <p:nvSpPr>
          <p:cNvPr id="4" name="Text Placeholder 5">
            <a:extLst>
              <a:ext uri="{FF2B5EF4-FFF2-40B4-BE49-F238E27FC236}">
                <a16:creationId xmlns:a16="http://schemas.microsoft.com/office/drawing/2014/main" id="{2FFA798B-D5F8-FBB0-9BBF-8A2789FECF7B}"/>
              </a:ext>
            </a:extLst>
          </p:cNvPr>
          <p:cNvSpPr>
            <a:spLocks noGrp="1"/>
          </p:cNvSpPr>
          <p:nvPr>
            <p:ph type="body" sz="quarter" idx="17"/>
          </p:nvPr>
        </p:nvSpPr>
        <p:spPr>
          <a:xfrm>
            <a:off x="482026" y="3687057"/>
            <a:ext cx="5524137" cy="25154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4846792"/>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image" Target="../media/image5.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image" Target="../media/image4.png"/><Relationship Id="rId2" Type="http://schemas.openxmlformats.org/officeDocument/2006/relationships/slideLayout" Target="../slideLayouts/slideLayout14.xml"/><Relationship Id="rId16"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39.xml"/><Relationship Id="rId18" Type="http://schemas.openxmlformats.org/officeDocument/2006/relationships/slideLayout" Target="../slideLayouts/slideLayout44.xml"/><Relationship Id="rId26" Type="http://schemas.openxmlformats.org/officeDocument/2006/relationships/slideLayout" Target="../slideLayouts/slideLayout52.xml"/><Relationship Id="rId39" Type="http://schemas.openxmlformats.org/officeDocument/2006/relationships/slideLayout" Target="../slideLayouts/slideLayout65.xml"/><Relationship Id="rId21" Type="http://schemas.openxmlformats.org/officeDocument/2006/relationships/slideLayout" Target="../slideLayouts/slideLayout47.xml"/><Relationship Id="rId34" Type="http://schemas.openxmlformats.org/officeDocument/2006/relationships/slideLayout" Target="../slideLayouts/slideLayout60.xml"/><Relationship Id="rId42" Type="http://schemas.openxmlformats.org/officeDocument/2006/relationships/slideLayout" Target="../slideLayouts/slideLayout68.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9" Type="http://schemas.openxmlformats.org/officeDocument/2006/relationships/slideLayout" Target="../slideLayouts/slideLayout55.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24" Type="http://schemas.openxmlformats.org/officeDocument/2006/relationships/slideLayout" Target="../slideLayouts/slideLayout50.xml"/><Relationship Id="rId32" Type="http://schemas.openxmlformats.org/officeDocument/2006/relationships/slideLayout" Target="../slideLayouts/slideLayout58.xml"/><Relationship Id="rId37" Type="http://schemas.openxmlformats.org/officeDocument/2006/relationships/slideLayout" Target="../slideLayouts/slideLayout63.xml"/><Relationship Id="rId40" Type="http://schemas.openxmlformats.org/officeDocument/2006/relationships/slideLayout" Target="../slideLayouts/slideLayout66.xml"/><Relationship Id="rId45" Type="http://schemas.openxmlformats.org/officeDocument/2006/relationships/theme" Target="../theme/theme3.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23" Type="http://schemas.openxmlformats.org/officeDocument/2006/relationships/slideLayout" Target="../slideLayouts/slideLayout49.xml"/><Relationship Id="rId28" Type="http://schemas.openxmlformats.org/officeDocument/2006/relationships/slideLayout" Target="../slideLayouts/slideLayout54.xml"/><Relationship Id="rId36" Type="http://schemas.openxmlformats.org/officeDocument/2006/relationships/slideLayout" Target="../slideLayouts/slideLayout62.xml"/><Relationship Id="rId10" Type="http://schemas.openxmlformats.org/officeDocument/2006/relationships/slideLayout" Target="../slideLayouts/slideLayout36.xml"/><Relationship Id="rId19" Type="http://schemas.openxmlformats.org/officeDocument/2006/relationships/slideLayout" Target="../slideLayouts/slideLayout45.xml"/><Relationship Id="rId31" Type="http://schemas.openxmlformats.org/officeDocument/2006/relationships/slideLayout" Target="../slideLayouts/slideLayout57.xml"/><Relationship Id="rId44" Type="http://schemas.openxmlformats.org/officeDocument/2006/relationships/slideLayout" Target="../slideLayouts/slideLayout70.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slideLayout" Target="../slideLayouts/slideLayout48.xml"/><Relationship Id="rId27" Type="http://schemas.openxmlformats.org/officeDocument/2006/relationships/slideLayout" Target="../slideLayouts/slideLayout53.xml"/><Relationship Id="rId30" Type="http://schemas.openxmlformats.org/officeDocument/2006/relationships/slideLayout" Target="../slideLayouts/slideLayout56.xml"/><Relationship Id="rId35" Type="http://schemas.openxmlformats.org/officeDocument/2006/relationships/slideLayout" Target="../slideLayouts/slideLayout61.xml"/><Relationship Id="rId43" Type="http://schemas.openxmlformats.org/officeDocument/2006/relationships/slideLayout" Target="../slideLayouts/slideLayout69.xml"/><Relationship Id="rId8" Type="http://schemas.openxmlformats.org/officeDocument/2006/relationships/slideLayout" Target="../slideLayouts/slideLayout34.xml"/><Relationship Id="rId3" Type="http://schemas.openxmlformats.org/officeDocument/2006/relationships/slideLayout" Target="../slideLayouts/slideLayout29.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5" Type="http://schemas.openxmlformats.org/officeDocument/2006/relationships/slideLayout" Target="../slideLayouts/slideLayout51.xml"/><Relationship Id="rId33" Type="http://schemas.openxmlformats.org/officeDocument/2006/relationships/slideLayout" Target="../slideLayouts/slideLayout59.xml"/><Relationship Id="rId38" Type="http://schemas.openxmlformats.org/officeDocument/2006/relationships/slideLayout" Target="../slideLayouts/slideLayout64.xml"/><Relationship Id="rId46" Type="http://schemas.openxmlformats.org/officeDocument/2006/relationships/image" Target="../media/image11.svg"/><Relationship Id="rId20" Type="http://schemas.openxmlformats.org/officeDocument/2006/relationships/slideLayout" Target="../slideLayouts/slideLayout46.xml"/><Relationship Id="rId41" Type="http://schemas.openxmlformats.org/officeDocument/2006/relationships/slideLayout" Target="../slideLayouts/slideLayout67.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73.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theme" Target="../theme/theme4.xml"/><Relationship Id="rId5" Type="http://schemas.openxmlformats.org/officeDocument/2006/relationships/slideLayout" Target="../slideLayouts/slideLayout75.xml"/><Relationship Id="rId4" Type="http://schemas.openxmlformats.org/officeDocument/2006/relationships/slideLayout" Target="../slideLayouts/slideLayout7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88.xml"/><Relationship Id="rId18" Type="http://schemas.openxmlformats.org/officeDocument/2006/relationships/slideLayout" Target="../slideLayouts/slideLayout93.xml"/><Relationship Id="rId26" Type="http://schemas.openxmlformats.org/officeDocument/2006/relationships/slideLayout" Target="../slideLayouts/slideLayout101.xml"/><Relationship Id="rId39" Type="http://schemas.openxmlformats.org/officeDocument/2006/relationships/slideLayout" Target="../slideLayouts/slideLayout114.xml"/><Relationship Id="rId21" Type="http://schemas.openxmlformats.org/officeDocument/2006/relationships/slideLayout" Target="../slideLayouts/slideLayout96.xml"/><Relationship Id="rId34" Type="http://schemas.openxmlformats.org/officeDocument/2006/relationships/slideLayout" Target="../slideLayouts/slideLayout109.xml"/><Relationship Id="rId42" Type="http://schemas.openxmlformats.org/officeDocument/2006/relationships/slideLayout" Target="../slideLayouts/slideLayout117.xml"/><Relationship Id="rId7" Type="http://schemas.openxmlformats.org/officeDocument/2006/relationships/slideLayout" Target="../slideLayouts/slideLayout82.xml"/><Relationship Id="rId2" Type="http://schemas.openxmlformats.org/officeDocument/2006/relationships/slideLayout" Target="../slideLayouts/slideLayout77.xml"/><Relationship Id="rId16" Type="http://schemas.openxmlformats.org/officeDocument/2006/relationships/slideLayout" Target="../slideLayouts/slideLayout91.xml"/><Relationship Id="rId29" Type="http://schemas.openxmlformats.org/officeDocument/2006/relationships/slideLayout" Target="../slideLayouts/slideLayout104.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24" Type="http://schemas.openxmlformats.org/officeDocument/2006/relationships/slideLayout" Target="../slideLayouts/slideLayout99.xml"/><Relationship Id="rId32" Type="http://schemas.openxmlformats.org/officeDocument/2006/relationships/slideLayout" Target="../slideLayouts/slideLayout107.xml"/><Relationship Id="rId37" Type="http://schemas.openxmlformats.org/officeDocument/2006/relationships/slideLayout" Target="../slideLayouts/slideLayout112.xml"/><Relationship Id="rId40" Type="http://schemas.openxmlformats.org/officeDocument/2006/relationships/slideLayout" Target="../slideLayouts/slideLayout115.xml"/><Relationship Id="rId45" Type="http://schemas.openxmlformats.org/officeDocument/2006/relationships/theme" Target="../theme/theme5.xml"/><Relationship Id="rId5" Type="http://schemas.openxmlformats.org/officeDocument/2006/relationships/slideLayout" Target="../slideLayouts/slideLayout80.xml"/><Relationship Id="rId15" Type="http://schemas.openxmlformats.org/officeDocument/2006/relationships/slideLayout" Target="../slideLayouts/slideLayout90.xml"/><Relationship Id="rId23" Type="http://schemas.openxmlformats.org/officeDocument/2006/relationships/slideLayout" Target="../slideLayouts/slideLayout98.xml"/><Relationship Id="rId28" Type="http://schemas.openxmlformats.org/officeDocument/2006/relationships/slideLayout" Target="../slideLayouts/slideLayout103.xml"/><Relationship Id="rId36" Type="http://schemas.openxmlformats.org/officeDocument/2006/relationships/slideLayout" Target="../slideLayouts/slideLayout111.xml"/><Relationship Id="rId10" Type="http://schemas.openxmlformats.org/officeDocument/2006/relationships/slideLayout" Target="../slideLayouts/slideLayout85.xml"/><Relationship Id="rId19" Type="http://schemas.openxmlformats.org/officeDocument/2006/relationships/slideLayout" Target="../slideLayouts/slideLayout94.xml"/><Relationship Id="rId31" Type="http://schemas.openxmlformats.org/officeDocument/2006/relationships/slideLayout" Target="../slideLayouts/slideLayout106.xml"/><Relationship Id="rId44" Type="http://schemas.openxmlformats.org/officeDocument/2006/relationships/slideLayout" Target="../slideLayouts/slideLayout119.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slideLayout" Target="../slideLayouts/slideLayout89.xml"/><Relationship Id="rId22" Type="http://schemas.openxmlformats.org/officeDocument/2006/relationships/slideLayout" Target="../slideLayouts/slideLayout97.xml"/><Relationship Id="rId27" Type="http://schemas.openxmlformats.org/officeDocument/2006/relationships/slideLayout" Target="../slideLayouts/slideLayout102.xml"/><Relationship Id="rId30" Type="http://schemas.openxmlformats.org/officeDocument/2006/relationships/slideLayout" Target="../slideLayouts/slideLayout105.xml"/><Relationship Id="rId35" Type="http://schemas.openxmlformats.org/officeDocument/2006/relationships/slideLayout" Target="../slideLayouts/slideLayout110.xml"/><Relationship Id="rId43" Type="http://schemas.openxmlformats.org/officeDocument/2006/relationships/slideLayout" Target="../slideLayouts/slideLayout118.xml"/><Relationship Id="rId8" Type="http://schemas.openxmlformats.org/officeDocument/2006/relationships/slideLayout" Target="../slideLayouts/slideLayout83.xml"/><Relationship Id="rId3" Type="http://schemas.openxmlformats.org/officeDocument/2006/relationships/slideLayout" Target="../slideLayouts/slideLayout78.xml"/><Relationship Id="rId12" Type="http://schemas.openxmlformats.org/officeDocument/2006/relationships/slideLayout" Target="../slideLayouts/slideLayout87.xml"/><Relationship Id="rId17" Type="http://schemas.openxmlformats.org/officeDocument/2006/relationships/slideLayout" Target="../slideLayouts/slideLayout92.xml"/><Relationship Id="rId25" Type="http://schemas.openxmlformats.org/officeDocument/2006/relationships/slideLayout" Target="../slideLayouts/slideLayout100.xml"/><Relationship Id="rId33" Type="http://schemas.openxmlformats.org/officeDocument/2006/relationships/slideLayout" Target="../slideLayouts/slideLayout108.xml"/><Relationship Id="rId38" Type="http://schemas.openxmlformats.org/officeDocument/2006/relationships/slideLayout" Target="../slideLayouts/slideLayout113.xml"/><Relationship Id="rId46" Type="http://schemas.openxmlformats.org/officeDocument/2006/relationships/image" Target="../media/image11.svg"/><Relationship Id="rId20" Type="http://schemas.openxmlformats.org/officeDocument/2006/relationships/slideLayout" Target="../slideLayouts/slideLayout95.xml"/><Relationship Id="rId41" Type="http://schemas.openxmlformats.org/officeDocument/2006/relationships/slideLayout" Target="../slideLayouts/slideLayout1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45C4-5499-47EB-A63B-DFAEF99EF45B}" type="datetimeFigureOut">
              <a:rPr lang="en-US" smtClean="0"/>
              <a:t>7/9/2026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DB8622-7A01-4F58-AF72-93634A624EDC}" type="slidenum">
              <a:rPr lang="en-US" smtClean="0"/>
              <a:t>‹#›</a:t>
            </a:fld>
            <a:endParaRPr lang="en-US"/>
          </a:p>
        </p:txBody>
      </p:sp>
    </p:spTree>
    <p:extLst>
      <p:ext uri="{BB962C8B-B14F-4D97-AF65-F5344CB8AC3E}">
        <p14:creationId xmlns:p14="http://schemas.microsoft.com/office/powerpoint/2010/main" val="13085475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2"/>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16934" y="6400800"/>
            <a:ext cx="1222586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Twitter Pic"/>
          <p:cNvPicPr>
            <a:picLocks noChangeAspect="1"/>
          </p:cNvPicPr>
          <p:nvPr/>
        </p:nvPicPr>
        <p:blipFill>
          <a:blip r:embed="rId17" cstate="screen">
            <a:extLst>
              <a:ext uri="{28A0092B-C50C-407E-A947-70E740481C1C}">
                <a14:useLocalDpi xmlns:a14="http://schemas.microsoft.com/office/drawing/2010/main" val="0"/>
              </a:ext>
            </a:extLst>
          </a:blip>
          <a:stretch>
            <a:fillRect/>
          </a:stretch>
        </p:blipFill>
        <p:spPr>
          <a:xfrm>
            <a:off x="146265" y="6466819"/>
            <a:ext cx="433547" cy="325160"/>
          </a:xfrm>
          <a:prstGeom prst="rect">
            <a:avLst/>
          </a:prstGeom>
        </p:spPr>
      </p:pic>
      <p:sp>
        <p:nvSpPr>
          <p:cNvPr id="21" name="Slide Number"/>
          <p:cNvSpPr txBox="1"/>
          <p:nvPr/>
        </p:nvSpPr>
        <p:spPr>
          <a:xfrm>
            <a:off x="5791200" y="6412468"/>
            <a:ext cx="609600" cy="369332"/>
          </a:xfrm>
          <a:prstGeom prst="rect">
            <a:avLst/>
          </a:prstGeom>
          <a:noFill/>
        </p:spPr>
        <p:txBody>
          <a:bodyPr wrap="square" rtlCol="0">
            <a:spAutoFit/>
          </a:bodyPr>
          <a:lstStyle/>
          <a:p>
            <a:pPr algn="ctr"/>
            <a:fld id="{A4987234-C28F-43E1-9462-87890459B476}" type="slidenum">
              <a:rPr lang="en-US" sz="1800" smtClean="0">
                <a:solidFill>
                  <a:schemeClr val="bg1"/>
                </a:solidFill>
                <a:latin typeface="Calibri" panose="020F0502020204030204" pitchFamily="34" charset="0"/>
              </a:rPr>
              <a:pPr algn="ctr"/>
              <a:t>‹#›</a:t>
            </a:fld>
            <a:endParaRPr lang="en-US" sz="1800">
              <a:solidFill>
                <a:schemeClr val="bg1"/>
              </a:solidFill>
              <a:latin typeface="Calibri" panose="020F0502020204030204" pitchFamily="34" charset="0"/>
            </a:endParaRPr>
          </a:p>
        </p:txBody>
      </p:sp>
      <p:sp>
        <p:nvSpPr>
          <p:cNvPr id="16" name="Title 1"/>
          <p:cNvSpPr txBox="1">
            <a:spLocks/>
          </p:cNvSpPr>
          <p:nvPr/>
        </p:nvSpPr>
        <p:spPr>
          <a:xfrm>
            <a:off x="508000" y="152400"/>
            <a:ext cx="8940800" cy="838200"/>
          </a:xfrm>
          <a:prstGeom prst="rect">
            <a:avLst/>
          </a:prstGeom>
        </p:spPr>
        <p:txBody>
          <a:bodyPr>
            <a:normAutofit/>
          </a:bodyPr>
          <a:lstStyle>
            <a:lvl1pPr algn="l" defTabSz="914400" rtl="0" eaLnBrk="1" latinLnBrk="0" hangingPunct="1">
              <a:spcBef>
                <a:spcPct val="0"/>
              </a:spcBef>
              <a:buNone/>
              <a:defRPr sz="3200" kern="1200" baseline="0">
                <a:solidFill>
                  <a:srgbClr val="002060"/>
                </a:solidFill>
                <a:latin typeface="+mj-lt"/>
                <a:ea typeface="+mj-ea"/>
                <a:cs typeface="+mj-cs"/>
              </a:defRPr>
            </a:lvl1pPr>
          </a:lstStyle>
          <a:p>
            <a:r>
              <a:rPr lang="en-US" sz="3600">
                <a:latin typeface="Calibri" pitchFamily="34" charset="0"/>
                <a:cs typeface="Calibri" pitchFamily="34" charset="0"/>
              </a:rPr>
              <a:t>content page with text &amp; table</a:t>
            </a:r>
          </a:p>
        </p:txBody>
      </p:sp>
      <p:pic>
        <p:nvPicPr>
          <p:cNvPr id="9" name="OSD Logo"/>
          <p:cNvPicPr>
            <a:picLocks noChangeAspect="1"/>
          </p:cNvPicPr>
          <p:nvPr/>
        </p:nvPicPr>
        <p:blipFill>
          <a:blip r:embed="rId18" cstate="screen">
            <a:extLst>
              <a:ext uri="{28A0092B-C50C-407E-A947-70E740481C1C}">
                <a14:useLocalDpi xmlns:a14="http://schemas.microsoft.com/office/drawing/2010/main" val="0"/>
              </a:ext>
            </a:extLst>
          </a:blip>
          <a:stretch>
            <a:fillRect/>
          </a:stretch>
        </p:blipFill>
        <p:spPr>
          <a:xfrm>
            <a:off x="9676764" y="152400"/>
            <a:ext cx="2286636" cy="838200"/>
          </a:xfrm>
          <a:prstGeom prst="rect">
            <a:avLst/>
          </a:prstGeom>
        </p:spPr>
      </p:pic>
      <p:sp>
        <p:nvSpPr>
          <p:cNvPr id="10" name="mass.gov info">
            <a:extLst>
              <a:ext uri="{FF2B5EF4-FFF2-40B4-BE49-F238E27FC236}">
                <a16:creationId xmlns:a16="http://schemas.microsoft.com/office/drawing/2014/main" id="{6C427E40-3B35-49C4-8C6C-5232FE20776D}"/>
              </a:ext>
            </a:extLst>
          </p:cNvPr>
          <p:cNvSpPr txBox="1"/>
          <p:nvPr userDrawn="1"/>
        </p:nvSpPr>
        <p:spPr>
          <a:xfrm>
            <a:off x="554413" y="6444733"/>
            <a:ext cx="11535988" cy="369332"/>
          </a:xfrm>
          <a:prstGeom prst="rect">
            <a:avLst/>
          </a:prstGeom>
          <a:noFill/>
        </p:spPr>
        <p:txBody>
          <a:bodyPr wrap="square" rtlCol="0">
            <a:spAutoFit/>
          </a:bodyPr>
          <a:lstStyle/>
          <a:p>
            <a:pPr algn="l"/>
            <a:r>
              <a:rPr lang="en-US" sz="1800">
                <a:solidFill>
                  <a:schemeClr val="bg1"/>
                </a:solidFill>
                <a:latin typeface="Calibri" panose="020F0502020204030204" pitchFamily="34" charset="0"/>
              </a:rPr>
              <a:t>@</a:t>
            </a:r>
            <a:r>
              <a:rPr lang="en-US" sz="1800" err="1">
                <a:solidFill>
                  <a:schemeClr val="bg1"/>
                </a:solidFill>
                <a:latin typeface="Calibri" panose="020F0502020204030204" pitchFamily="34" charset="0"/>
              </a:rPr>
              <a:t>Mass_OSD</a:t>
            </a:r>
            <a:r>
              <a:rPr lang="en-US" sz="1800">
                <a:solidFill>
                  <a:schemeClr val="bg1"/>
                </a:solidFill>
                <a:latin typeface="Calibri" panose="020F0502020204030204" pitchFamily="34" charset="0"/>
              </a:rPr>
              <a:t>						</a:t>
            </a:r>
            <a:r>
              <a:rPr lang="en-US" sz="1800" baseline="0">
                <a:solidFill>
                  <a:schemeClr val="bg1"/>
                </a:solidFill>
                <a:latin typeface="Calibri" panose="020F0502020204030204" pitchFamily="34" charset="0"/>
              </a:rPr>
              <a:t>              			                 </a:t>
            </a:r>
            <a:r>
              <a:rPr lang="en-US" sz="1800">
                <a:solidFill>
                  <a:schemeClr val="bg1"/>
                </a:solidFill>
                <a:latin typeface="Calibri" panose="020F0502020204030204" pitchFamily="34" charset="0"/>
              </a:rPr>
              <a:t>mass.gov/</a:t>
            </a:r>
            <a:r>
              <a:rPr lang="en-US" sz="1800" err="1">
                <a:solidFill>
                  <a:schemeClr val="bg1"/>
                </a:solidFill>
                <a:latin typeface="Calibri" panose="020F0502020204030204" pitchFamily="34" charset="0"/>
              </a:rPr>
              <a:t>osd</a:t>
            </a:r>
            <a:endParaRPr lang="en-US" sz="1800">
              <a:solidFill>
                <a:schemeClr val="bg1"/>
              </a:solidFill>
              <a:latin typeface="Calibri" panose="020F0502020204030204" pitchFamily="34" charset="0"/>
            </a:endParaRPr>
          </a:p>
        </p:txBody>
      </p:sp>
    </p:spTree>
    <p:extLst>
      <p:ext uri="{BB962C8B-B14F-4D97-AF65-F5344CB8AC3E}">
        <p14:creationId xmlns:p14="http://schemas.microsoft.com/office/powerpoint/2010/main" val="61683487"/>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721" r:id="rId14"/>
  </p:sldLayoutIdLst>
  <p:txStyles>
    <p:titleStyle>
      <a:lvl1pPr algn="l" defTabSz="914400" rtl="0" eaLnBrk="1" latinLnBrk="0" hangingPunct="1">
        <a:spcBef>
          <a:spcPct val="0"/>
        </a:spcBef>
        <a:buNone/>
        <a:defRPr sz="3200" kern="1200" baseline="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2"/>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tx2"/>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2"/>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2"/>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4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00CA54-E2BB-FE42-B6FE-4AED4F55AB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4" name="Text Placeholder 2">
            <a:extLst>
              <a:ext uri="{FF2B5EF4-FFF2-40B4-BE49-F238E27FC236}">
                <a16:creationId xmlns:a16="http://schemas.microsoft.com/office/drawing/2014/main" id="{E51F9AB0-3BE9-D361-F3A4-ABE4627016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Box 10">
            <a:extLst>
              <a:ext uri="{FF2B5EF4-FFF2-40B4-BE49-F238E27FC236}">
                <a16:creationId xmlns:a16="http://schemas.microsoft.com/office/drawing/2014/main" id="{40B81C52-3A85-9C14-55CF-0BB27F73A890}"/>
              </a:ext>
            </a:extLst>
          </p:cNvPr>
          <p:cNvSpPr txBox="1"/>
          <p:nvPr userDrawn="1"/>
        </p:nvSpPr>
        <p:spPr>
          <a:xfrm>
            <a:off x="9201536" y="6411145"/>
            <a:ext cx="935181" cy="276999"/>
          </a:xfrm>
          <a:prstGeom prst="rect">
            <a:avLst/>
          </a:prstGeom>
          <a:noFill/>
        </p:spPr>
        <p:txBody>
          <a:bodyPr wrap="square" rtlCol="0">
            <a:spAutoFit/>
          </a:bodyPr>
          <a:lstStyle/>
          <a:p>
            <a:pPr algn="r"/>
            <a:fld id="{4695A3ED-D3E2-45AA-93C4-7327F314602E}" type="slidenum">
              <a:rPr lang="en-US" sz="1200" smtClean="0">
                <a:solidFill>
                  <a:srgbClr val="2E3690"/>
                </a:solidFill>
              </a:rPr>
              <a:pPr algn="r"/>
              <a:t>‹#›</a:t>
            </a:fld>
            <a:endParaRPr lang="en-US" sz="1200">
              <a:solidFill>
                <a:srgbClr val="2E3690"/>
              </a:solidFill>
            </a:endParaRPr>
          </a:p>
        </p:txBody>
      </p:sp>
      <p:cxnSp>
        <p:nvCxnSpPr>
          <p:cNvPr id="13" name="Straight Connector 12">
            <a:extLst>
              <a:ext uri="{FF2B5EF4-FFF2-40B4-BE49-F238E27FC236}">
                <a16:creationId xmlns:a16="http://schemas.microsoft.com/office/drawing/2014/main" id="{C7EA6A5A-6C56-E756-4992-00CB02B4BF4E}"/>
              </a:ext>
            </a:extLst>
          </p:cNvPr>
          <p:cNvCxnSpPr>
            <a:cxnSpLocks/>
          </p:cNvCxnSpPr>
          <p:nvPr userDrawn="1"/>
        </p:nvCxnSpPr>
        <p:spPr>
          <a:xfrm>
            <a:off x="10195734" y="6437391"/>
            <a:ext cx="0" cy="227953"/>
          </a:xfrm>
          <a:prstGeom prst="line">
            <a:avLst/>
          </a:prstGeom>
          <a:ln w="9525">
            <a:solidFill>
              <a:srgbClr val="2E3690"/>
            </a:solidFill>
            <a:prstDash val="solid"/>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53A60153-31BC-06AD-7BB2-BBD0E4D56AC0}"/>
              </a:ext>
            </a:extLst>
          </p:cNvPr>
          <p:cNvPicPr>
            <a:picLocks noChangeAspect="1"/>
          </p:cNvPicPr>
          <p:nvPr userDrawn="1"/>
        </p:nvPicPr>
        <p:blipFill>
          <a:blip>
            <a:extLst>
              <a:ext uri="{96DAC541-7B7A-43D3-8B79-37D633B846F1}">
                <asvg:svgBlip xmlns:asvg="http://schemas.microsoft.com/office/drawing/2016/SVG/main" r:embed="rId46"/>
              </a:ext>
            </a:extLst>
          </a:blip>
          <a:stretch>
            <a:fillRect/>
          </a:stretch>
        </p:blipFill>
        <p:spPr>
          <a:xfrm>
            <a:off x="10321322" y="6330892"/>
            <a:ext cx="1401524" cy="399529"/>
          </a:xfrm>
          <a:prstGeom prst="rect">
            <a:avLst/>
          </a:prstGeom>
        </p:spPr>
      </p:pic>
    </p:spTree>
    <p:extLst>
      <p:ext uri="{BB962C8B-B14F-4D97-AF65-F5344CB8AC3E}">
        <p14:creationId xmlns:p14="http://schemas.microsoft.com/office/powerpoint/2010/main" val="2358672856"/>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 id="2147483741" r:id="rId17"/>
    <p:sldLayoutId id="2147483742" r:id="rId18"/>
    <p:sldLayoutId id="2147483743" r:id="rId19"/>
    <p:sldLayoutId id="2147483744" r:id="rId20"/>
    <p:sldLayoutId id="2147483745" r:id="rId21"/>
    <p:sldLayoutId id="2147483746" r:id="rId22"/>
    <p:sldLayoutId id="2147483747" r:id="rId23"/>
    <p:sldLayoutId id="2147483748" r:id="rId24"/>
    <p:sldLayoutId id="2147483749" r:id="rId25"/>
    <p:sldLayoutId id="2147483750" r:id="rId26"/>
    <p:sldLayoutId id="2147483751" r:id="rId27"/>
    <p:sldLayoutId id="2147483752" r:id="rId28"/>
    <p:sldLayoutId id="2147483753" r:id="rId29"/>
    <p:sldLayoutId id="2147483754" r:id="rId30"/>
    <p:sldLayoutId id="2147483755" r:id="rId31"/>
    <p:sldLayoutId id="2147483756" r:id="rId32"/>
    <p:sldLayoutId id="2147483757" r:id="rId33"/>
    <p:sldLayoutId id="2147483758" r:id="rId34"/>
    <p:sldLayoutId id="2147483759" r:id="rId35"/>
    <p:sldLayoutId id="2147483760" r:id="rId36"/>
    <p:sldLayoutId id="2147483761" r:id="rId37"/>
    <p:sldLayoutId id="2147483762" r:id="rId38"/>
    <p:sldLayoutId id="2147483763" r:id="rId39"/>
    <p:sldLayoutId id="2147483764" r:id="rId40"/>
    <p:sldLayoutId id="2147483765" r:id="rId41"/>
    <p:sldLayoutId id="2147483766" r:id="rId42"/>
    <p:sldLayoutId id="2147483767" r:id="rId43"/>
    <p:sldLayoutId id="2147483768" r:id="rId44"/>
  </p:sldLayoutIdLst>
  <p:hf hdr="0" ftr="0" dt="0"/>
  <p:txStyles>
    <p:titleStyle>
      <a:lvl1pPr algn="l" defTabSz="914400" rtl="0" eaLnBrk="1" latinLnBrk="0" hangingPunct="1">
        <a:lnSpc>
          <a:spcPct val="90000"/>
        </a:lnSpc>
        <a:spcBef>
          <a:spcPct val="0"/>
        </a:spcBef>
        <a:buNone/>
        <a:defRPr sz="4000" b="1" kern="1200">
          <a:solidFill>
            <a:srgbClr val="2E3690"/>
          </a:solidFill>
          <a:latin typeface="Avenir Next LT Pro" panose="020B0504020202020204" pitchFamily="34" charset="0"/>
          <a:ea typeface="+mj-ea"/>
          <a:cs typeface="+mj-cs"/>
        </a:defRPr>
      </a:lvl1pPr>
    </p:titleStyle>
    <p:bodyStyle>
      <a:lvl1pPr marL="228600" indent="-18288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1pPr>
      <a:lvl2pPr marL="6858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2pPr>
      <a:lvl3pPr marL="11430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3pPr>
      <a:lvl4pPr marL="16002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20574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77DEEB7-A892-A89E-A6CF-E4F211CB2572}"/>
              </a:ext>
            </a:extLst>
          </p:cNvPr>
          <p:cNvSpPr>
            <a:spLocks noGrp="1"/>
          </p:cNvSpPr>
          <p:nvPr>
            <p:ph type="sldNum" sz="quarter" idx="4"/>
          </p:nvPr>
        </p:nvSpPr>
        <p:spPr>
          <a:xfrm>
            <a:off x="8610865" y="6356615"/>
            <a:ext cx="2742406" cy="365125"/>
          </a:xfrm>
          <a:prstGeom prst="rect">
            <a:avLst/>
          </a:prstGeom>
        </p:spPr>
        <p:txBody>
          <a:bodyPr vert="horz" lIns="91440" tIns="45720" rIns="91440" bIns="45720" rtlCol="0" anchor="ctr"/>
          <a:lstStyle>
            <a:lvl1pPr algn="r">
              <a:defRPr sz="1000">
                <a:solidFill>
                  <a:schemeClr val="tx1">
                    <a:tint val="82000"/>
                  </a:schemeClr>
                </a:solidFill>
              </a:defRPr>
            </a:lvl1pPr>
          </a:lstStyle>
          <a:p>
            <a:fld id="{3634F60E-DBF1-44F6-A008-F14F961D1CD8}" type="slidenum">
              <a:rPr lang="en-US" smtClean="0"/>
              <a:t>‹#›</a:t>
            </a:fld>
            <a:endParaRPr lang="en-US"/>
          </a:p>
        </p:txBody>
      </p:sp>
    </p:spTree>
    <p:extLst>
      <p:ext uri="{BB962C8B-B14F-4D97-AF65-F5344CB8AC3E}">
        <p14:creationId xmlns:p14="http://schemas.microsoft.com/office/powerpoint/2010/main" val="2397691451"/>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Lst>
  <p:hf hdr="0" ftr="0" dt="0"/>
  <p:txStyles>
    <p:titleStyle>
      <a:lvl1pPr algn="l" defTabSz="761970" rtl="0" eaLnBrk="1" latinLnBrk="0" hangingPunct="1">
        <a:lnSpc>
          <a:spcPct val="90000"/>
        </a:lnSpc>
        <a:spcBef>
          <a:spcPct val="0"/>
        </a:spcBef>
        <a:buNone/>
        <a:defRPr sz="3667" kern="1200">
          <a:solidFill>
            <a:schemeClr val="tx1"/>
          </a:solidFill>
          <a:latin typeface="+mj-lt"/>
          <a:ea typeface="+mj-ea"/>
          <a:cs typeface="+mj-cs"/>
        </a:defRPr>
      </a:lvl1pPr>
    </p:titleStyle>
    <p:bodyStyle>
      <a:lvl1pPr marL="190492" indent="-190492" algn="l" defTabSz="761970" rtl="0" eaLnBrk="1" latinLnBrk="0" hangingPunct="1">
        <a:lnSpc>
          <a:spcPct val="90000"/>
        </a:lnSpc>
        <a:spcBef>
          <a:spcPts val="833"/>
        </a:spcBef>
        <a:buFont typeface="Arial" panose="020B0604020202020204" pitchFamily="34" charset="0"/>
        <a:buChar char="•"/>
        <a:defRPr sz="2333" kern="1200">
          <a:solidFill>
            <a:schemeClr val="tx1"/>
          </a:solidFill>
          <a:latin typeface="+mn-lt"/>
          <a:ea typeface="+mn-ea"/>
          <a:cs typeface="+mn-cs"/>
        </a:defRPr>
      </a:lvl1pPr>
      <a:lvl2pPr marL="571477" indent="-190492" algn="l" defTabSz="761970" rtl="0" eaLnBrk="1" latinLnBrk="0" hangingPunct="1">
        <a:lnSpc>
          <a:spcPct val="90000"/>
        </a:lnSpc>
        <a:spcBef>
          <a:spcPts val="417"/>
        </a:spcBef>
        <a:buFont typeface="Arial" panose="020B0604020202020204" pitchFamily="34" charset="0"/>
        <a:buChar char="•"/>
        <a:defRPr sz="2000" kern="1200">
          <a:solidFill>
            <a:schemeClr val="tx1"/>
          </a:solidFill>
          <a:latin typeface="+mn-lt"/>
          <a:ea typeface="+mn-ea"/>
          <a:cs typeface="+mn-cs"/>
        </a:defRPr>
      </a:lvl2pPr>
      <a:lvl3pPr marL="952462" indent="-190492" algn="l" defTabSz="761970" rtl="0" eaLnBrk="1" latinLnBrk="0" hangingPunct="1">
        <a:lnSpc>
          <a:spcPct val="90000"/>
        </a:lnSpc>
        <a:spcBef>
          <a:spcPts val="417"/>
        </a:spcBef>
        <a:buFont typeface="Arial" panose="020B0604020202020204" pitchFamily="34" charset="0"/>
        <a:buChar char="•"/>
        <a:defRPr sz="1667" kern="1200">
          <a:solidFill>
            <a:schemeClr val="tx1"/>
          </a:solidFill>
          <a:latin typeface="+mn-lt"/>
          <a:ea typeface="+mn-ea"/>
          <a:cs typeface="+mn-cs"/>
        </a:defRPr>
      </a:lvl3pPr>
      <a:lvl4pPr marL="1333447"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4pPr>
      <a:lvl5pPr marL="1714431"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5pPr>
      <a:lvl6pPr marL="209541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6pPr>
      <a:lvl7pPr marL="2476401"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7pPr>
      <a:lvl8pPr marL="285738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8pPr>
      <a:lvl9pPr marL="3238370"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00CA54-E2BB-FE42-B6FE-4AED4F55AB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4" name="Text Placeholder 2">
            <a:extLst>
              <a:ext uri="{FF2B5EF4-FFF2-40B4-BE49-F238E27FC236}">
                <a16:creationId xmlns:a16="http://schemas.microsoft.com/office/drawing/2014/main" id="{E51F9AB0-3BE9-D361-F3A4-ABE4627016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Box 10">
            <a:extLst>
              <a:ext uri="{FF2B5EF4-FFF2-40B4-BE49-F238E27FC236}">
                <a16:creationId xmlns:a16="http://schemas.microsoft.com/office/drawing/2014/main" id="{40B81C52-3A85-9C14-55CF-0BB27F73A890}"/>
              </a:ext>
            </a:extLst>
          </p:cNvPr>
          <p:cNvSpPr txBox="1"/>
          <p:nvPr userDrawn="1"/>
        </p:nvSpPr>
        <p:spPr>
          <a:xfrm>
            <a:off x="9201536" y="6411145"/>
            <a:ext cx="935181" cy="276999"/>
          </a:xfrm>
          <a:prstGeom prst="rect">
            <a:avLst/>
          </a:prstGeom>
          <a:noFill/>
        </p:spPr>
        <p:txBody>
          <a:bodyPr wrap="square" rtlCol="0">
            <a:spAutoFit/>
          </a:bodyPr>
          <a:lstStyle/>
          <a:p>
            <a:pPr algn="r"/>
            <a:fld id="{4695A3ED-D3E2-45AA-93C4-7327F314602E}" type="slidenum">
              <a:rPr lang="en-US" sz="1200" smtClean="0">
                <a:solidFill>
                  <a:srgbClr val="2E3690"/>
                </a:solidFill>
              </a:rPr>
              <a:pPr algn="r"/>
              <a:t>‹#›</a:t>
            </a:fld>
            <a:endParaRPr lang="en-US" sz="1200">
              <a:solidFill>
                <a:srgbClr val="2E3690"/>
              </a:solidFill>
            </a:endParaRPr>
          </a:p>
        </p:txBody>
      </p:sp>
      <p:cxnSp>
        <p:nvCxnSpPr>
          <p:cNvPr id="13" name="Straight Connector 12">
            <a:extLst>
              <a:ext uri="{FF2B5EF4-FFF2-40B4-BE49-F238E27FC236}">
                <a16:creationId xmlns:a16="http://schemas.microsoft.com/office/drawing/2014/main" id="{C7EA6A5A-6C56-E756-4992-00CB02B4BF4E}"/>
              </a:ext>
            </a:extLst>
          </p:cNvPr>
          <p:cNvCxnSpPr>
            <a:cxnSpLocks/>
          </p:cNvCxnSpPr>
          <p:nvPr userDrawn="1"/>
        </p:nvCxnSpPr>
        <p:spPr>
          <a:xfrm>
            <a:off x="10195734" y="6437391"/>
            <a:ext cx="0" cy="227953"/>
          </a:xfrm>
          <a:prstGeom prst="line">
            <a:avLst/>
          </a:prstGeom>
          <a:ln w="9525">
            <a:solidFill>
              <a:srgbClr val="2E3690"/>
            </a:solidFill>
            <a:prstDash val="solid"/>
          </a:ln>
        </p:spPr>
        <p:style>
          <a:lnRef idx="1">
            <a:schemeClr val="accent1"/>
          </a:lnRef>
          <a:fillRef idx="0">
            <a:schemeClr val="accent1"/>
          </a:fillRef>
          <a:effectRef idx="0">
            <a:schemeClr val="accent1"/>
          </a:effectRef>
          <a:fontRef idx="minor">
            <a:schemeClr val="tx1"/>
          </a:fontRef>
        </p:style>
      </p:cxnSp>
      <p:pic>
        <p:nvPicPr>
          <p:cNvPr id="6" name="Graphic 5">
            <a:extLst>
              <a:ext uri="{FF2B5EF4-FFF2-40B4-BE49-F238E27FC236}">
                <a16:creationId xmlns:a16="http://schemas.microsoft.com/office/drawing/2014/main" id="{53A60153-31BC-06AD-7BB2-BBD0E4D56AC0}"/>
              </a:ext>
            </a:extLst>
          </p:cNvPr>
          <p:cNvPicPr>
            <a:picLocks noChangeAspect="1"/>
          </p:cNvPicPr>
          <p:nvPr userDrawn="1"/>
        </p:nvPicPr>
        <p:blipFill>
          <a:blip>
            <a:extLst>
              <a:ext uri="{96DAC541-7B7A-43D3-8B79-37D633B846F1}">
                <asvg:svgBlip xmlns:asvg="http://schemas.microsoft.com/office/drawing/2016/SVG/main" r:embed="rId46"/>
              </a:ext>
            </a:extLst>
          </a:blip>
          <a:stretch>
            <a:fillRect/>
          </a:stretch>
        </p:blipFill>
        <p:spPr>
          <a:xfrm>
            <a:off x="10321322" y="6330892"/>
            <a:ext cx="1401524" cy="399529"/>
          </a:xfrm>
          <a:prstGeom prst="rect">
            <a:avLst/>
          </a:prstGeom>
        </p:spPr>
      </p:pic>
    </p:spTree>
    <p:extLst>
      <p:ext uri="{BB962C8B-B14F-4D97-AF65-F5344CB8AC3E}">
        <p14:creationId xmlns:p14="http://schemas.microsoft.com/office/powerpoint/2010/main" val="3887639674"/>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 id="2147483788" r:id="rId13"/>
    <p:sldLayoutId id="2147483789" r:id="rId14"/>
    <p:sldLayoutId id="2147483790" r:id="rId15"/>
    <p:sldLayoutId id="2147483791" r:id="rId16"/>
    <p:sldLayoutId id="2147483792" r:id="rId17"/>
    <p:sldLayoutId id="2147483793" r:id="rId18"/>
    <p:sldLayoutId id="2147483794" r:id="rId19"/>
    <p:sldLayoutId id="2147483795" r:id="rId20"/>
    <p:sldLayoutId id="2147483796" r:id="rId21"/>
    <p:sldLayoutId id="2147483797" r:id="rId22"/>
    <p:sldLayoutId id="2147483798" r:id="rId23"/>
    <p:sldLayoutId id="2147483799" r:id="rId24"/>
    <p:sldLayoutId id="2147483800" r:id="rId25"/>
    <p:sldLayoutId id="2147483801" r:id="rId26"/>
    <p:sldLayoutId id="2147483802" r:id="rId27"/>
    <p:sldLayoutId id="2147483803" r:id="rId28"/>
    <p:sldLayoutId id="2147483804" r:id="rId29"/>
    <p:sldLayoutId id="2147483805" r:id="rId30"/>
    <p:sldLayoutId id="2147483806" r:id="rId31"/>
    <p:sldLayoutId id="2147483807" r:id="rId32"/>
    <p:sldLayoutId id="2147483808" r:id="rId33"/>
    <p:sldLayoutId id="2147483809" r:id="rId34"/>
    <p:sldLayoutId id="2147483810" r:id="rId35"/>
    <p:sldLayoutId id="2147483811" r:id="rId36"/>
    <p:sldLayoutId id="2147483812" r:id="rId37"/>
    <p:sldLayoutId id="2147483813" r:id="rId38"/>
    <p:sldLayoutId id="2147483814" r:id="rId39"/>
    <p:sldLayoutId id="2147483815" r:id="rId40"/>
    <p:sldLayoutId id="2147483816" r:id="rId41"/>
    <p:sldLayoutId id="2147483817" r:id="rId42"/>
    <p:sldLayoutId id="2147483818" r:id="rId43"/>
    <p:sldLayoutId id="2147483819" r:id="rId44"/>
  </p:sldLayoutIdLst>
  <p:hf hdr="0" ftr="0" dt="0"/>
  <p:txStyles>
    <p:titleStyle>
      <a:lvl1pPr algn="l" defTabSz="914400" rtl="0" eaLnBrk="1" latinLnBrk="0" hangingPunct="1">
        <a:lnSpc>
          <a:spcPct val="90000"/>
        </a:lnSpc>
        <a:spcBef>
          <a:spcPct val="0"/>
        </a:spcBef>
        <a:buNone/>
        <a:defRPr sz="4000" b="1" kern="1200">
          <a:solidFill>
            <a:srgbClr val="2E3690"/>
          </a:solidFill>
          <a:latin typeface="Avenir Next LT Pro" panose="020B0504020202020204" pitchFamily="34" charset="0"/>
          <a:ea typeface="+mj-ea"/>
          <a:cs typeface="+mj-cs"/>
        </a:defRPr>
      </a:lvl1pPr>
    </p:titleStyle>
    <p:bodyStyle>
      <a:lvl1pPr marL="228600" indent="-18288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1pPr>
      <a:lvl2pPr marL="6858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2pPr>
      <a:lvl3pPr marL="11430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3pPr>
      <a:lvl4pPr marL="16002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20574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6.xml"/></Relationships>
</file>

<file path=ppt/slides/_rels/slide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85.xml"/></Relationships>
</file>

<file path=ppt/slides/_rels/slide11.xml.rels><?xml version="1.0" encoding="UTF-8" standalone="yes"?>
<Relationships xmlns="http://schemas.openxmlformats.org/package/2006/relationships"><Relationship Id="rId3" Type="http://schemas.openxmlformats.org/officeDocument/2006/relationships/hyperlink" Target="https://www.mass.gov/info-details/lbe-equipment-decarbonization-grant" TargetMode="External"/><Relationship Id="rId2" Type="http://schemas.openxmlformats.org/officeDocument/2006/relationships/image" Target="../media/image38.jpeg"/><Relationship Id="rId1" Type="http://schemas.openxmlformats.org/officeDocument/2006/relationships/slideLayout" Target="../slideLayouts/slideLayout85.xml"/></Relationships>
</file>

<file path=ppt/slides/_rels/slide12.xml.rels><?xml version="1.0" encoding="UTF-8" standalone="yes"?>
<Relationships xmlns="http://schemas.openxmlformats.org/package/2006/relationships"><Relationship Id="rId2" Type="http://schemas.openxmlformats.org/officeDocument/2006/relationships/hyperlink" Target="https://www.commbuys.com/bso/external/bidDetail.sda?docId=BD-25-1041-ENE01-ENE01-117596" TargetMode="External"/><Relationship Id="rId1" Type="http://schemas.openxmlformats.org/officeDocument/2006/relationships/slideLayout" Target="../slideLayouts/slideLayout85.xml"/></Relationships>
</file>

<file path=ppt/slides/_rels/slide13.xml.rels><?xml version="1.0" encoding="UTF-8" standalone="yes"?>
<Relationships xmlns="http://schemas.openxmlformats.org/package/2006/relationships"><Relationship Id="rId2" Type="http://schemas.openxmlformats.org/officeDocument/2006/relationships/hyperlink" Target="https://www.commbuys.com/bso/external/bidDetail.sda?docId=BD-26-1041-ENE01-ENE01-120677&amp;external=true&amp;parentUrl=close" TargetMode="External"/><Relationship Id="rId1" Type="http://schemas.openxmlformats.org/officeDocument/2006/relationships/slideLayout" Target="../slideLayouts/slideLayout85.xml"/></Relationships>
</file>

<file path=ppt/slides/_rels/slide14.xml.rels><?xml version="1.0" encoding="UTF-8" standalone="yes"?>
<Relationships xmlns="http://schemas.openxmlformats.org/package/2006/relationships"><Relationship Id="rId3" Type="http://schemas.openxmlformats.org/officeDocument/2006/relationships/hyperlink" Target="https://www.masssave.com/en/residential/rebates-offers-services/appliances-and-products/lawnequipment" TargetMode="External"/><Relationship Id="rId2" Type="http://schemas.openxmlformats.org/officeDocument/2006/relationships/image" Target="../media/image39.png"/><Relationship Id="rId1" Type="http://schemas.openxmlformats.org/officeDocument/2006/relationships/slideLayout" Target="../slideLayouts/slideLayout85.xml"/></Relationships>
</file>

<file path=ppt/slides/_rels/slide15.xml.rels><?xml version="1.0" encoding="UTF-8" standalone="yes"?>
<Relationships xmlns="http://schemas.openxmlformats.org/package/2006/relationships"><Relationship Id="rId3" Type="http://schemas.openxmlformats.org/officeDocument/2006/relationships/hyperlink" Target="https://www.masssave.com/business/rebates-offers-services/specialty-equipment/lawn-equipment" TargetMode="External"/><Relationship Id="rId2" Type="http://schemas.openxmlformats.org/officeDocument/2006/relationships/image" Target="../media/image39.png"/><Relationship Id="rId1" Type="http://schemas.openxmlformats.org/officeDocument/2006/relationships/slideLayout" Target="../slideLayouts/slideLayout85.xml"/></Relationships>
</file>

<file path=ppt/slides/_rels/slide1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85.xml"/></Relationships>
</file>

<file path=ppt/slides/_rels/slide17.xml.rels><?xml version="1.0" encoding="UTF-8" standalone="yes"?>
<Relationships xmlns="http://schemas.openxmlformats.org/package/2006/relationships"><Relationship Id="rId2" Type="http://schemas.openxmlformats.org/officeDocument/2006/relationships/hyperlink" Target="https://www.mass.gov/info-details/leading-by-example-tools-and-resources#sustainable-landscaping" TargetMode="External"/><Relationship Id="rId1" Type="http://schemas.openxmlformats.org/officeDocument/2006/relationships/slideLayout" Target="../slideLayouts/slideLayout85.xml"/></Relationships>
</file>

<file path=ppt/slides/_rels/slide18.xml.rels><?xml version="1.0" encoding="UTF-8" standalone="yes"?>
<Relationships xmlns="http://schemas.openxmlformats.org/package/2006/relationships"><Relationship Id="rId3" Type="http://schemas.openxmlformats.org/officeDocument/2006/relationships/hyperlink" Target="mailto:info.dcamm@mass.gov" TargetMode="External"/><Relationship Id="rId2" Type="http://schemas.openxmlformats.org/officeDocument/2006/relationships/hyperlink" Target="https://www.mass.gov/how-to/tool-barn-program" TargetMode="External"/><Relationship Id="rId1" Type="http://schemas.openxmlformats.org/officeDocument/2006/relationships/slideLayout" Target="../slideLayouts/slideLayout85.xml"/><Relationship Id="rId5" Type="http://schemas.openxmlformats.org/officeDocument/2006/relationships/image" Target="../media/image42.jpg"/><Relationship Id="rId4" Type="http://schemas.openxmlformats.org/officeDocument/2006/relationships/image" Target="../media/image41.jpeg"/></Relationships>
</file>

<file path=ppt/slides/_rels/slide19.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hyperlink" Target="https://www.mass.gov/guides/epp-program-environmentally-preferable-products-and-services-on-statewide-contracts#-commercial-battery-powered-landscape-equipment-" TargetMode="External"/><Relationship Id="rId7" Type="http://schemas.openxmlformats.org/officeDocument/2006/relationships/image" Target="../media/image43.svg"/><Relationship Id="rId2" Type="http://schemas.openxmlformats.org/officeDocument/2006/relationships/hyperlink" Target="https://www.mass.gov/info-details/leading-by-example-tools-and-resources#sustainable-landscaping" TargetMode="External"/><Relationship Id="rId1" Type="http://schemas.openxmlformats.org/officeDocument/2006/relationships/slideLayout" Target="../slideLayouts/slideLayout91.xml"/><Relationship Id="rId6" Type="http://schemas.openxmlformats.org/officeDocument/2006/relationships/hyperlink" Target="https://agza.net/service-pro-certificate-course/" TargetMode="External"/><Relationship Id="rId5" Type="http://schemas.openxmlformats.org/officeDocument/2006/relationships/hyperlink" Target="https://www.mass.gov/info-details/contact-green-communities-regional-coordinators" TargetMode="External"/><Relationship Id="rId4" Type="http://schemas.openxmlformats.org/officeDocument/2006/relationships/hyperlink" Target="https://www.mass.gov/local-government-purchasin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22.xml.rels><?xml version="1.0" encoding="UTF-8" standalone="yes"?>
<Relationships xmlns="http://schemas.openxmlformats.org/package/2006/relationships"><Relationship Id="rId3" Type="http://schemas.openxmlformats.org/officeDocument/2006/relationships/hyperlink" Target="https://www.mass.gov/info-details/statewide-contract-benefits-and-eligible-entities#eligible-entities-which-may-use-statewide-contracts-" TargetMode="External"/><Relationship Id="rId2" Type="http://schemas.openxmlformats.org/officeDocument/2006/relationships/notesSlide" Target="../notesSlides/notesSlide1.xml"/><Relationship Id="rId1" Type="http://schemas.openxmlformats.org/officeDocument/2006/relationships/slideLayout" Target="../slideLayouts/slideLayout72.xml"/><Relationship Id="rId5" Type="http://schemas.openxmlformats.org/officeDocument/2006/relationships/hyperlink" Target="https://www.mass.gov/orgs/operational-services-division" TargetMode="External"/><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2.xml"/></Relationships>
</file>

<file path=ppt/slides/_rels/slide24.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6.png"/><Relationship Id="rId3" Type="http://schemas.openxmlformats.org/officeDocument/2006/relationships/image" Target="../media/image46.png"/><Relationship Id="rId7" Type="http://schemas.openxmlformats.org/officeDocument/2006/relationships/image" Target="../media/image50.png"/><Relationship Id="rId12" Type="http://schemas.openxmlformats.org/officeDocument/2006/relationships/image" Target="../media/image55.png"/><Relationship Id="rId2" Type="http://schemas.openxmlformats.org/officeDocument/2006/relationships/notesSlide" Target="../notesSlides/notesSlide3.xml"/><Relationship Id="rId1" Type="http://schemas.openxmlformats.org/officeDocument/2006/relationships/slideLayout" Target="../slideLayouts/slideLayout72.xml"/><Relationship Id="rId6" Type="http://schemas.openxmlformats.org/officeDocument/2006/relationships/image" Target="../media/image49.png"/><Relationship Id="rId11" Type="http://schemas.openxmlformats.org/officeDocument/2006/relationships/image" Target="../media/image54.png"/><Relationship Id="rId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png"/></Relationships>
</file>

<file path=ppt/slides/_rels/slide25.xml.rels><?xml version="1.0" encoding="UTF-8" standalone="yes"?>
<Relationships xmlns="http://schemas.openxmlformats.org/package/2006/relationships"><Relationship Id="rId3" Type="http://schemas.openxmlformats.org/officeDocument/2006/relationships/hyperlink" Target="https://www.commbuys.com/bso/external/bidDetail.sda?docId=BD-26-1080-OSD03-OSD03-130090&amp;external=true&amp;parentUrl=close" TargetMode="External"/><Relationship Id="rId2" Type="http://schemas.openxmlformats.org/officeDocument/2006/relationships/notesSlide" Target="../notesSlides/notesSlide4.xml"/><Relationship Id="rId1" Type="http://schemas.openxmlformats.org/officeDocument/2006/relationships/slideLayout" Target="../slideLayouts/slideLayout72.xml"/><Relationship Id="rId4" Type="http://schemas.openxmlformats.org/officeDocument/2006/relationships/hyperlink" Target="https://www.mass.gov/doc/steps-to-consider-if-youre-interested-in-statewide-contracting/download"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www.commbuys.com/bso/external/purchaseorder/poSummary.sdo?docId=PO-21-1080-OSD03-SRC3-21990&amp;releaseNbr=0&amp;external=true&amp;parentUrl=close" TargetMode="External"/><Relationship Id="rId2" Type="http://schemas.openxmlformats.org/officeDocument/2006/relationships/notesSlide" Target="../notesSlides/notesSlide5.xml"/><Relationship Id="rId1" Type="http://schemas.openxmlformats.org/officeDocument/2006/relationships/slideLayout" Target="../slideLayouts/slideLayout7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27.xml.rels><?xml version="1.0" encoding="UTF-8" standalone="yes"?>
<Relationships xmlns="http://schemas.openxmlformats.org/package/2006/relationships"><Relationship Id="rId3" Type="http://schemas.openxmlformats.org/officeDocument/2006/relationships/hyperlink" Target="https://www.mass.gov/doc/fac116/download" TargetMode="External"/><Relationship Id="rId2" Type="http://schemas.openxmlformats.org/officeDocument/2006/relationships/notesSlide" Target="../notesSlides/notesSlide6.xml"/><Relationship Id="rId1" Type="http://schemas.openxmlformats.org/officeDocument/2006/relationships/slideLayout" Target="../slideLayouts/slideLayout72.xml"/><Relationship Id="rId6" Type="http://schemas.openxmlformats.org/officeDocument/2006/relationships/image" Target="../media/image60.jpeg"/><Relationship Id="rId5" Type="http://schemas.openxmlformats.org/officeDocument/2006/relationships/hyperlink" Target="mailto:osdhelpdesk@mass.gov" TargetMode="External"/><Relationship Id="rId4" Type="http://schemas.openxmlformats.org/officeDocument/2006/relationships/hyperlink" Target="https://www.commbuys.com/bso/external/purchaseorder/poSummary.sdo?docId=PO-21-1080-OSD03-SRC3-21990&amp;releaseNbr=0&amp;external=true&amp;parentUrl=close"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mailto:sean.corbin2@mass.gov" TargetMode="External"/><Relationship Id="rId2" Type="http://schemas.openxmlformats.org/officeDocument/2006/relationships/notesSlide" Target="../notesSlides/notesSlide7.xml"/><Relationship Id="rId1" Type="http://schemas.openxmlformats.org/officeDocument/2006/relationships/slideLayout" Target="../slideLayouts/slideLayout72.xml"/><Relationship Id="rId6" Type="http://schemas.openxmlformats.org/officeDocument/2006/relationships/image" Target="../media/image61.jpeg"/><Relationship Id="rId5" Type="http://schemas.openxmlformats.org/officeDocument/2006/relationships/hyperlink" Target="http://www.mass.gov/epp" TargetMode="External"/><Relationship Id="rId4" Type="http://schemas.openxmlformats.org/officeDocument/2006/relationships/hyperlink" Target="mailto:Julia.wolfe@mass.gov"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2" Type="http://schemas.openxmlformats.org/officeDocument/2006/relationships/hyperlink" Target="https://publicinterestnetwork.org/wp-content/uploads/2023/10/Lawn_Care_Goes_Electric_Oct23.pdf" TargetMode="External"/><Relationship Id="rId1" Type="http://schemas.openxmlformats.org/officeDocument/2006/relationships/slideLayout" Target="../slideLayouts/slideLayout85.xml"/></Relationships>
</file>

<file path=ppt/slides/_rels/slide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diagramLayout" Target="../diagrams/layout1.xml"/><Relationship Id="rId7" Type="http://schemas.openxmlformats.org/officeDocument/2006/relationships/image" Target="../media/image29.png"/><Relationship Id="rId2" Type="http://schemas.openxmlformats.org/officeDocument/2006/relationships/diagramData" Target="../diagrams/data1.xml"/><Relationship Id="rId1" Type="http://schemas.openxmlformats.org/officeDocument/2006/relationships/slideLayout" Target="../slideLayouts/slideLayout8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31.svg"/></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85.xml"/></Relationships>
</file>

<file path=ppt/slides/_rels/slide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Layout" Target="../diagrams/layout2.xml"/><Relationship Id="rId7" Type="http://schemas.openxmlformats.org/officeDocument/2006/relationships/image" Target="../media/image32.svg"/><Relationship Id="rId2" Type="http://schemas.openxmlformats.org/officeDocument/2006/relationships/diagramData" Target="../diagrams/data2.xml"/><Relationship Id="rId1" Type="http://schemas.openxmlformats.org/officeDocument/2006/relationships/slideLayout" Target="../slideLayouts/slideLayout7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34.png"/></Relationships>
</file>

<file path=ppt/slides/_rels/slide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BDA476F-5C6E-52F1-43D8-707C4C2AD766}"/>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BA1DA619-212D-1134-12B0-5EA006EB60B9}"/>
              </a:ext>
            </a:extLst>
          </p:cNvPr>
          <p:cNvSpPr>
            <a:spLocks noGrp="1"/>
          </p:cNvSpPr>
          <p:nvPr>
            <p:ph type="title" idx="4294967295"/>
          </p:nvPr>
        </p:nvSpPr>
        <p:spPr>
          <a:xfrm>
            <a:off x="1666875" y="2184400"/>
            <a:ext cx="6236154" cy="6064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4572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cap="none" spc="0" normalizeH="0" baseline="0" noProof="0">
                <a:ln>
                  <a:noFill/>
                </a:ln>
                <a:solidFill>
                  <a:srgbClr val="2E3690"/>
                </a:solidFill>
                <a:effectLst/>
                <a:uLnTx/>
                <a:uFillTx/>
                <a:ea typeface="+mn-ea"/>
                <a:cs typeface="Sora" pitchFamily="2" charset="0"/>
              </a:rPr>
              <a:t>Electrify the Landscape</a:t>
            </a:r>
          </a:p>
        </p:txBody>
      </p:sp>
      <p:sp>
        <p:nvSpPr>
          <p:cNvPr id="15" name="Text Placeholder 14">
            <a:extLst>
              <a:ext uri="{FF2B5EF4-FFF2-40B4-BE49-F238E27FC236}">
                <a16:creationId xmlns:a16="http://schemas.microsoft.com/office/drawing/2014/main" id="{4E17858E-BCC2-9EE4-F69C-69B3EFD95ED4}"/>
              </a:ext>
            </a:extLst>
          </p:cNvPr>
          <p:cNvSpPr>
            <a:spLocks noGrp="1"/>
          </p:cNvSpPr>
          <p:nvPr>
            <p:ph type="body" sz="quarter" idx="11"/>
          </p:nvPr>
        </p:nvSpPr>
        <p:spPr>
          <a:xfrm>
            <a:off x="1725299" y="3117315"/>
            <a:ext cx="5697358" cy="1263810"/>
          </a:xfrm>
          <a:solidFill>
            <a:schemeClr val="bg1"/>
          </a:solidFill>
        </p:spPr>
        <p:txBody>
          <a:bodyPr>
            <a:noAutofit/>
          </a:bodyPr>
          <a:lstStyle/>
          <a:p>
            <a:pPr>
              <a:lnSpc>
                <a:spcPct val="100000"/>
              </a:lnSpc>
            </a:pPr>
            <a:r>
              <a:rPr lang="en-US" sz="2400" b="1" dirty="0">
                <a:ea typeface="Open Sans" panose="020B0606030504020204" pitchFamily="34" charset="0"/>
                <a:cs typeface="Sora" pitchFamily="2" charset="0"/>
              </a:rPr>
              <a:t>Battery</a:t>
            </a:r>
            <a:r>
              <a:rPr lang="en-US" sz="2400" dirty="0">
                <a:ea typeface="Open Sans" panose="020B0606030504020204" pitchFamily="34" charset="0"/>
                <a:cs typeface="Sora" pitchFamily="2" charset="0"/>
              </a:rPr>
              <a:t>-Powered Landscaping Equipment (BPLE) and Non-Plated Vehicle Show and Mow</a:t>
            </a:r>
            <a:endParaRPr lang="en-US" sz="2400" b="1" dirty="0">
              <a:ea typeface="Open Sans" panose="020B0606030504020204" pitchFamily="34" charset="0"/>
              <a:cs typeface="Sora" pitchFamily="2" charset="0"/>
            </a:endParaRPr>
          </a:p>
        </p:txBody>
      </p:sp>
      <p:sp>
        <p:nvSpPr>
          <p:cNvPr id="16" name="Text Placeholder 15">
            <a:extLst>
              <a:ext uri="{FF2B5EF4-FFF2-40B4-BE49-F238E27FC236}">
                <a16:creationId xmlns:a16="http://schemas.microsoft.com/office/drawing/2014/main" id="{92F5AA49-4E29-8AF7-6F4E-19AEB03C6099}"/>
              </a:ext>
            </a:extLst>
          </p:cNvPr>
          <p:cNvSpPr>
            <a:spLocks noGrp="1"/>
          </p:cNvSpPr>
          <p:nvPr>
            <p:ph type="body" sz="quarter" idx="12"/>
          </p:nvPr>
        </p:nvSpPr>
        <p:spPr>
          <a:xfrm>
            <a:off x="1725299" y="4707615"/>
            <a:ext cx="5697358" cy="372414"/>
          </a:xfrm>
        </p:spPr>
        <p:txBody>
          <a:bodyPr anchor="ctr">
            <a:normAutofit/>
          </a:bodyPr>
          <a:lstStyle/>
          <a:p>
            <a:r>
              <a:rPr lang="en-US" sz="1800" b="0" i="0">
                <a:effectLst/>
                <a:ea typeface="Open Sans" panose="020B0606030504020204" pitchFamily="34" charset="0"/>
                <a:cs typeface="Open Sans" panose="020B0606030504020204" pitchFamily="34" charset="0"/>
              </a:rPr>
              <a:t>June 24, 2026</a:t>
            </a:r>
            <a:endParaRPr lang="en-US" sz="1800">
              <a:ea typeface="Open Sans" panose="020B0606030504020204" pitchFamily="34" charset="0"/>
              <a:cs typeface="Open Sans" panose="020B0606030504020204" pitchFamily="34" charset="0"/>
            </a:endParaRPr>
          </a:p>
        </p:txBody>
      </p:sp>
      <p:sp>
        <p:nvSpPr>
          <p:cNvPr id="17" name="Text Placeholder 16">
            <a:extLst>
              <a:ext uri="{FF2B5EF4-FFF2-40B4-BE49-F238E27FC236}">
                <a16:creationId xmlns:a16="http://schemas.microsoft.com/office/drawing/2014/main" id="{8F7A0561-D59F-4B00-44C8-93BF670487DC}"/>
              </a:ext>
            </a:extLst>
          </p:cNvPr>
          <p:cNvSpPr>
            <a:spLocks noGrp="1"/>
          </p:cNvSpPr>
          <p:nvPr>
            <p:ph type="body" sz="quarter" idx="13"/>
          </p:nvPr>
        </p:nvSpPr>
        <p:spPr>
          <a:xfrm>
            <a:off x="1666876" y="5407994"/>
            <a:ext cx="4057118" cy="372414"/>
          </a:xfrm>
        </p:spPr>
        <p:txBody>
          <a:bodyPr>
            <a:normAutofit/>
          </a:bodyPr>
          <a:lstStyle/>
          <a:p>
            <a:r>
              <a:rPr lang="en-US" sz="1800"/>
              <a:t>Presented by</a:t>
            </a:r>
          </a:p>
        </p:txBody>
      </p:sp>
      <p:sp>
        <p:nvSpPr>
          <p:cNvPr id="18" name="Text Placeholder 17">
            <a:extLst>
              <a:ext uri="{FF2B5EF4-FFF2-40B4-BE49-F238E27FC236}">
                <a16:creationId xmlns:a16="http://schemas.microsoft.com/office/drawing/2014/main" id="{20518C6A-F1EC-258F-DF76-A86C335292BE}"/>
              </a:ext>
            </a:extLst>
          </p:cNvPr>
          <p:cNvSpPr>
            <a:spLocks noGrp="1"/>
          </p:cNvSpPr>
          <p:nvPr>
            <p:ph type="body" sz="quarter" idx="14"/>
          </p:nvPr>
        </p:nvSpPr>
        <p:spPr>
          <a:xfrm>
            <a:off x="1666875" y="5867713"/>
            <a:ext cx="6618872" cy="753647"/>
          </a:xfrm>
        </p:spPr>
        <p:txBody>
          <a:bodyPr>
            <a:noAutofit/>
          </a:bodyPr>
          <a:lstStyle/>
          <a:p>
            <a:r>
              <a:rPr lang="en-US" sz="1800" b="1" dirty="0">
                <a:solidFill>
                  <a:srgbClr val="2E3690"/>
                </a:solidFill>
                <a:cs typeface="Poppins" panose="00000500000000000000" pitchFamily="2" charset="0"/>
              </a:rPr>
              <a:t>Morgan Bowler</a:t>
            </a:r>
            <a:r>
              <a:rPr lang="en-US" sz="1800" b="0" dirty="0">
                <a:solidFill>
                  <a:srgbClr val="2E3690"/>
                </a:solidFill>
                <a:cs typeface="Poppins" panose="00000500000000000000" pitchFamily="2" charset="0"/>
              </a:rPr>
              <a:t>, Department of Energy Resources (DOER)</a:t>
            </a:r>
          </a:p>
          <a:p>
            <a:r>
              <a:rPr lang="en-US" sz="1800" dirty="0">
                <a:cs typeface="Poppins" panose="00000500000000000000" pitchFamily="2" charset="0"/>
              </a:rPr>
              <a:t>Julia Wolfe</a:t>
            </a:r>
            <a:r>
              <a:rPr lang="en-US" sz="1800" b="0" dirty="0">
                <a:cs typeface="Poppins" panose="00000500000000000000" pitchFamily="2" charset="0"/>
              </a:rPr>
              <a:t>,</a:t>
            </a:r>
            <a:r>
              <a:rPr lang="en-US" sz="1800" dirty="0">
                <a:cs typeface="Poppins" panose="00000500000000000000" pitchFamily="2" charset="0"/>
              </a:rPr>
              <a:t> </a:t>
            </a:r>
            <a:r>
              <a:rPr lang="en-US" sz="1800" b="0" dirty="0">
                <a:cs typeface="Poppins" panose="00000500000000000000" pitchFamily="2" charset="0"/>
              </a:rPr>
              <a:t>Operational Services Division (OSD)</a:t>
            </a:r>
            <a:endParaRPr lang="en-US" sz="1800" b="0" dirty="0">
              <a:solidFill>
                <a:srgbClr val="2E3690"/>
              </a:solidFill>
              <a:cs typeface="Poppins" panose="00000500000000000000" pitchFamily="2" charset="0"/>
            </a:endParaRPr>
          </a:p>
        </p:txBody>
      </p:sp>
      <p:pic>
        <p:nvPicPr>
          <p:cNvPr id="2" name="Graphic 138" descr="Aerial view of person pushing lawn mower on grass between garden bed and path">
            <a:extLst>
              <a:ext uri="{FF2B5EF4-FFF2-40B4-BE49-F238E27FC236}">
                <a16:creationId xmlns:a16="http://schemas.microsoft.com/office/drawing/2014/main" id="{C9A7B2E8-C25B-856C-5FBC-6DD354D235FC}"/>
              </a:ext>
            </a:extLst>
          </p:cNvPr>
          <p:cNvPicPr>
            <a:picLocks noChangeAspect="1"/>
          </p:cNvPicPr>
          <p:nvPr/>
        </p:nvPicPr>
        <p:blipFill>
          <a:blip r:embed="rId2">
            <a:extLst>
              <a:ext uri="{28A0092B-C50C-407E-A947-70E740481C1C}">
                <a14:useLocalDpi xmlns:a14="http://schemas.microsoft.com/office/drawing/2010/main" val="0"/>
              </a:ext>
            </a:extLst>
          </a:blip>
          <a:srcRect l="37329" r="25698"/>
          <a:stretch>
            <a:fillRect/>
          </a:stretch>
        </p:blipFill>
        <p:spPr>
          <a:xfrm>
            <a:off x="8381210" y="0"/>
            <a:ext cx="3810790" cy="6864360"/>
          </a:xfrm>
          <a:prstGeom prst="rect">
            <a:avLst/>
          </a:prstGeom>
        </p:spPr>
      </p:pic>
    </p:spTree>
    <p:extLst>
      <p:ext uri="{BB962C8B-B14F-4D97-AF65-F5344CB8AC3E}">
        <p14:creationId xmlns:p14="http://schemas.microsoft.com/office/powerpoint/2010/main" val="3991800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EB582-9C34-DC72-E888-4DDC691E5880}"/>
              </a:ext>
            </a:extLst>
          </p:cNvPr>
          <p:cNvSpPr>
            <a:spLocks noGrp="1"/>
          </p:cNvSpPr>
          <p:nvPr>
            <p:ph type="title"/>
          </p:nvPr>
        </p:nvSpPr>
        <p:spPr>
          <a:xfrm>
            <a:off x="500130" y="451299"/>
            <a:ext cx="11129751" cy="827998"/>
          </a:xfrm>
        </p:spPr>
        <p:txBody>
          <a:bodyPr>
            <a:normAutofit/>
          </a:bodyPr>
          <a:lstStyle/>
          <a:p>
            <a:r>
              <a:rPr lang="en-US"/>
              <a:t>LBE Equipment Decarbonization Grant (1)</a:t>
            </a:r>
          </a:p>
        </p:txBody>
      </p:sp>
      <p:sp>
        <p:nvSpPr>
          <p:cNvPr id="3" name="Text Placeholder 2">
            <a:extLst>
              <a:ext uri="{FF2B5EF4-FFF2-40B4-BE49-F238E27FC236}">
                <a16:creationId xmlns:a16="http://schemas.microsoft.com/office/drawing/2014/main" id="{FB240BA1-B061-38ED-D75D-AC1A16B9C080}"/>
              </a:ext>
            </a:extLst>
          </p:cNvPr>
          <p:cNvSpPr>
            <a:spLocks noGrp="1"/>
          </p:cNvSpPr>
          <p:nvPr>
            <p:ph type="body" sz="quarter" idx="12"/>
          </p:nvPr>
        </p:nvSpPr>
        <p:spPr>
          <a:xfrm>
            <a:off x="500130" y="1505805"/>
            <a:ext cx="11005687" cy="929532"/>
          </a:xfrm>
        </p:spPr>
        <p:txBody>
          <a:bodyPr>
            <a:normAutofit/>
          </a:bodyPr>
          <a:lstStyle/>
          <a:p>
            <a:pPr>
              <a:lnSpc>
                <a:spcPct val="114000"/>
              </a:lnSpc>
            </a:pPr>
            <a:r>
              <a:rPr lang="en-US" sz="2400" dirty="0"/>
              <a:t>LBE funds small-scale decarbonization projects, which includes landscaping equipment! </a:t>
            </a:r>
          </a:p>
        </p:txBody>
      </p:sp>
      <p:sp>
        <p:nvSpPr>
          <p:cNvPr id="4" name="Text Placeholder 3">
            <a:extLst>
              <a:ext uri="{FF2B5EF4-FFF2-40B4-BE49-F238E27FC236}">
                <a16:creationId xmlns:a16="http://schemas.microsoft.com/office/drawing/2014/main" id="{80C54FC6-CC80-EDC0-9552-2FE9E72307F4}"/>
              </a:ext>
            </a:extLst>
          </p:cNvPr>
          <p:cNvSpPr>
            <a:spLocks noGrp="1"/>
          </p:cNvSpPr>
          <p:nvPr>
            <p:ph type="body" sz="quarter" idx="14"/>
          </p:nvPr>
        </p:nvSpPr>
        <p:spPr>
          <a:xfrm>
            <a:off x="500130" y="2771649"/>
            <a:ext cx="6709386" cy="3175434"/>
          </a:xfrm>
        </p:spPr>
        <p:txBody>
          <a:bodyPr>
            <a:normAutofit/>
          </a:bodyPr>
          <a:lstStyle/>
          <a:p>
            <a:pPr fontAlgn="t">
              <a:lnSpc>
                <a:spcPct val="114000"/>
              </a:lnSpc>
              <a:spcBef>
                <a:spcPts val="1800"/>
              </a:spcBef>
            </a:pPr>
            <a:r>
              <a:rPr lang="en-US" sz="1800" b="1" dirty="0"/>
              <a:t>Who is eligible?</a:t>
            </a:r>
            <a:r>
              <a:rPr lang="en-US" sz="1800" dirty="0"/>
              <a:t> Executive branch agencies, public institutions of higher education, and quasi-public authorities</a:t>
            </a:r>
          </a:p>
          <a:p>
            <a:pPr>
              <a:lnSpc>
                <a:spcPct val="114000"/>
              </a:lnSpc>
              <a:spcBef>
                <a:spcPts val="1800"/>
              </a:spcBef>
            </a:pPr>
            <a:r>
              <a:rPr lang="en-US" sz="1800" b="1" dirty="0"/>
              <a:t>How much does the grant cover?</a:t>
            </a:r>
          </a:p>
          <a:p>
            <a:pPr lvl="1">
              <a:lnSpc>
                <a:spcPct val="114000"/>
              </a:lnSpc>
              <a:spcBef>
                <a:spcPts val="1200"/>
              </a:spcBef>
            </a:pPr>
            <a:r>
              <a:rPr lang="en-US" sz="1800" dirty="0"/>
              <a:t>40% of total project cost for handheld equipment</a:t>
            </a:r>
          </a:p>
          <a:p>
            <a:pPr lvl="1">
              <a:lnSpc>
                <a:spcPct val="114000"/>
              </a:lnSpc>
              <a:spcBef>
                <a:spcPts val="1800"/>
              </a:spcBef>
            </a:pPr>
            <a:r>
              <a:rPr lang="en-US" sz="1800" dirty="0"/>
              <a:t>55% of total project cost for ride-on mowers and electric utility vehicles</a:t>
            </a:r>
          </a:p>
          <a:p>
            <a:pPr lvl="1">
              <a:lnSpc>
                <a:spcPct val="114000"/>
              </a:lnSpc>
              <a:spcBef>
                <a:spcPts val="1800"/>
              </a:spcBef>
            </a:pPr>
            <a:r>
              <a:rPr lang="en-US" sz="1800" dirty="0"/>
              <a:t>Maximum funding of $150,000 per site address</a:t>
            </a:r>
          </a:p>
        </p:txBody>
      </p:sp>
      <p:pic>
        <p:nvPicPr>
          <p:cNvPr id="5" name="Picture 4" descr="An image of a battery electric ride on mower">
            <a:extLst>
              <a:ext uri="{FF2B5EF4-FFF2-40B4-BE49-F238E27FC236}">
                <a16:creationId xmlns:a16="http://schemas.microsoft.com/office/drawing/2014/main" id="{0533C066-1E69-EEDF-0D63-D5A64F4F18DC}"/>
              </a:ext>
            </a:extLst>
          </p:cNvPr>
          <p:cNvPicPr>
            <a:picLocks noChangeAspect="1"/>
          </p:cNvPicPr>
          <p:nvPr/>
        </p:nvPicPr>
        <p:blipFill>
          <a:blip r:embed="rId2"/>
          <a:stretch>
            <a:fillRect/>
          </a:stretch>
        </p:blipFill>
        <p:spPr>
          <a:xfrm>
            <a:off x="8822352" y="3245255"/>
            <a:ext cx="2683465" cy="2701828"/>
          </a:xfrm>
          <a:prstGeom prst="rect">
            <a:avLst/>
          </a:prstGeom>
        </p:spPr>
      </p:pic>
      <p:pic>
        <p:nvPicPr>
          <p:cNvPr id="6" name="Picture 4" descr="An image of a battery electric backpack leaf blower">
            <a:extLst>
              <a:ext uri="{FF2B5EF4-FFF2-40B4-BE49-F238E27FC236}">
                <a16:creationId xmlns:a16="http://schemas.microsoft.com/office/drawing/2014/main" id="{E9B24C54-2EFA-06AD-E855-2CA96A6180EC}"/>
              </a:ext>
            </a:extLst>
          </p:cNvPr>
          <p:cNvPicPr>
            <a:picLocks noChangeAspect="1"/>
          </p:cNvPicPr>
          <p:nvPr/>
        </p:nvPicPr>
        <p:blipFill>
          <a:blip r:embed="rId3"/>
          <a:stretch>
            <a:fillRect/>
          </a:stretch>
        </p:blipFill>
        <p:spPr>
          <a:xfrm>
            <a:off x="7520127" y="2098255"/>
            <a:ext cx="2643957" cy="2661490"/>
          </a:xfrm>
          <a:prstGeom prst="rect">
            <a:avLst/>
          </a:prstGeom>
        </p:spPr>
      </p:pic>
    </p:spTree>
    <p:extLst>
      <p:ext uri="{BB962C8B-B14F-4D97-AF65-F5344CB8AC3E}">
        <p14:creationId xmlns:p14="http://schemas.microsoft.com/office/powerpoint/2010/main" val="3847595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BA301-6607-4F11-E38F-41988D684B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D46081-A182-B511-E811-E6D16026ADEE}"/>
              </a:ext>
            </a:extLst>
          </p:cNvPr>
          <p:cNvSpPr>
            <a:spLocks noGrp="1"/>
          </p:cNvSpPr>
          <p:nvPr>
            <p:ph type="title"/>
          </p:nvPr>
        </p:nvSpPr>
        <p:spPr>
          <a:xfrm>
            <a:off x="500129" y="427334"/>
            <a:ext cx="11079207" cy="898389"/>
          </a:xfrm>
        </p:spPr>
        <p:txBody>
          <a:bodyPr>
            <a:normAutofit/>
          </a:bodyPr>
          <a:lstStyle/>
          <a:p>
            <a:r>
              <a:rPr lang="en-US"/>
              <a:t>LBE Equipment Decarbonization Grant (2)</a:t>
            </a:r>
          </a:p>
        </p:txBody>
      </p:sp>
      <p:pic>
        <p:nvPicPr>
          <p:cNvPr id="9" name="Picture 8" descr="A &quot;Growing Wild for Pollinators&quot; sign in a pollinator field&#10;">
            <a:extLst>
              <a:ext uri="{FF2B5EF4-FFF2-40B4-BE49-F238E27FC236}">
                <a16:creationId xmlns:a16="http://schemas.microsoft.com/office/drawing/2014/main" id="{0164CF00-50C7-0E9D-21FE-B55529BF8674}"/>
              </a:ext>
            </a:extLst>
          </p:cNvPr>
          <p:cNvPicPr>
            <a:picLocks noChangeAspect="1"/>
          </p:cNvPicPr>
          <p:nvPr/>
        </p:nvPicPr>
        <p:blipFill rotWithShape="1">
          <a:blip r:embed="rId2">
            <a:extLst>
              <a:ext uri="{28A0092B-C50C-407E-A947-70E740481C1C}">
                <a14:useLocalDpi xmlns:a14="http://schemas.microsoft.com/office/drawing/2010/main" val="0"/>
              </a:ext>
            </a:extLst>
          </a:blip>
          <a:srcRect l="6064" t="4603" r="8547" b="18999"/>
          <a:stretch>
            <a:fillRect/>
          </a:stretch>
        </p:blipFill>
        <p:spPr>
          <a:xfrm>
            <a:off x="612663" y="1539318"/>
            <a:ext cx="3763284" cy="4489298"/>
          </a:xfrm>
          <a:prstGeom prst="roundRect">
            <a:avLst/>
          </a:prstGeom>
        </p:spPr>
      </p:pic>
      <p:sp>
        <p:nvSpPr>
          <p:cNvPr id="4" name="Text Placeholder 3">
            <a:extLst>
              <a:ext uri="{FF2B5EF4-FFF2-40B4-BE49-F238E27FC236}">
                <a16:creationId xmlns:a16="http://schemas.microsoft.com/office/drawing/2014/main" id="{CB9ED78A-AAE2-B8EA-C51A-7C1C436A174E}"/>
              </a:ext>
            </a:extLst>
          </p:cNvPr>
          <p:cNvSpPr>
            <a:spLocks noGrp="1"/>
          </p:cNvSpPr>
          <p:nvPr>
            <p:ph type="body" sz="quarter" idx="14"/>
          </p:nvPr>
        </p:nvSpPr>
        <p:spPr>
          <a:xfrm>
            <a:off x="4742015" y="1539318"/>
            <a:ext cx="6837322" cy="4489298"/>
          </a:xfrm>
        </p:spPr>
        <p:txBody>
          <a:bodyPr>
            <a:normAutofit fontScale="92500" lnSpcReduction="20000"/>
          </a:bodyPr>
          <a:lstStyle/>
          <a:p>
            <a:pPr fontAlgn="t">
              <a:lnSpc>
                <a:spcPct val="110000"/>
              </a:lnSpc>
              <a:spcBef>
                <a:spcPts val="1800"/>
              </a:spcBef>
            </a:pPr>
            <a:r>
              <a:rPr lang="en-US" sz="1800" b="1" dirty="0"/>
              <a:t>What is considered an eligible cost?</a:t>
            </a:r>
            <a:r>
              <a:rPr lang="en-US" sz="1800" dirty="0"/>
              <a:t> Costs include but are not limited to equipment procurement and/or infrastructure upgrades</a:t>
            </a:r>
          </a:p>
          <a:p>
            <a:pPr fontAlgn="t">
              <a:lnSpc>
                <a:spcPct val="110000"/>
              </a:lnSpc>
              <a:spcBef>
                <a:spcPts val="1800"/>
              </a:spcBef>
            </a:pPr>
            <a:r>
              <a:rPr lang="en-US" sz="1800" b="1" dirty="0"/>
              <a:t>Optional Pollinator Habitat Creation Adder: </a:t>
            </a:r>
            <a:r>
              <a:rPr lang="en-US" sz="1800" dirty="0"/>
              <a:t>If you commit to creating at least 0.5 acres of pollinator habitat, you could receive between $5,000 and $10,000 in additional funding to create the habitat.</a:t>
            </a:r>
          </a:p>
          <a:p>
            <a:pPr fontAlgn="t">
              <a:lnSpc>
                <a:spcPct val="110000"/>
              </a:lnSpc>
              <a:spcBef>
                <a:spcPts val="1800"/>
              </a:spcBef>
            </a:pPr>
            <a:r>
              <a:rPr lang="en-US" sz="1800" b="1" dirty="0"/>
              <a:t>Optional Climate and Economic Justice Adder: </a:t>
            </a:r>
            <a:r>
              <a:rPr lang="en-US" sz="1800" dirty="0"/>
              <a:t>Provides an additional 10% of the base grant amount if located in a Low Income and Disadvantaged community.</a:t>
            </a:r>
          </a:p>
          <a:p>
            <a:pPr marL="45720" indent="0" fontAlgn="t">
              <a:lnSpc>
                <a:spcPct val="110000"/>
              </a:lnSpc>
              <a:spcBef>
                <a:spcPts val="0"/>
              </a:spcBef>
              <a:buNone/>
            </a:pPr>
            <a:endParaRPr lang="en-US" sz="1800" dirty="0"/>
          </a:p>
          <a:p>
            <a:pPr marL="45720" indent="0" fontAlgn="t">
              <a:lnSpc>
                <a:spcPct val="110000"/>
              </a:lnSpc>
              <a:spcBef>
                <a:spcPts val="1200"/>
              </a:spcBef>
              <a:buNone/>
            </a:pPr>
            <a:r>
              <a:rPr lang="en-US" sz="1800" dirty="0"/>
              <a:t>Applications are accepted and reviewed on a rolling basis until </a:t>
            </a:r>
            <a:r>
              <a:rPr lang="en-US" sz="1800" b="1" dirty="0"/>
              <a:t>June 30</a:t>
            </a:r>
            <a:r>
              <a:rPr lang="en-US" sz="1800" b="1" baseline="30000" dirty="0"/>
              <a:t>th</a:t>
            </a:r>
            <a:r>
              <a:rPr lang="en-US" sz="1800" b="1" dirty="0"/>
              <a:t>, 2027</a:t>
            </a:r>
            <a:r>
              <a:rPr lang="en-US" sz="1800" dirty="0"/>
              <a:t>, or until funding runs out.</a:t>
            </a:r>
          </a:p>
          <a:p>
            <a:pPr marL="45720" indent="0" fontAlgn="t">
              <a:lnSpc>
                <a:spcPct val="110000"/>
              </a:lnSpc>
              <a:spcBef>
                <a:spcPts val="1800"/>
              </a:spcBef>
              <a:buNone/>
            </a:pPr>
            <a:r>
              <a:rPr lang="en-US" sz="1800" dirty="0"/>
              <a:t>Learn more about the grant and how to apply by visiting the </a:t>
            </a:r>
            <a:r>
              <a:rPr lang="en-US" sz="1800" dirty="0">
                <a:solidFill>
                  <a:schemeClr val="accent2"/>
                </a:solidFill>
                <a:hlinkClick r:id="rId3">
                  <a:extLst>
                    <a:ext uri="{A12FA001-AC4F-418D-AE19-62706E023703}">
                      <ahyp:hlinkClr xmlns:ahyp="http://schemas.microsoft.com/office/drawing/2018/hyperlinkcolor" val="tx"/>
                    </a:ext>
                  </a:extLst>
                </a:hlinkClick>
              </a:rPr>
              <a:t>LBE Equipment Decarbonization Grant page</a:t>
            </a:r>
            <a:r>
              <a:rPr lang="en-US" sz="1800" dirty="0"/>
              <a:t>!</a:t>
            </a:r>
          </a:p>
        </p:txBody>
      </p:sp>
    </p:spTree>
    <p:extLst>
      <p:ext uri="{BB962C8B-B14F-4D97-AF65-F5344CB8AC3E}">
        <p14:creationId xmlns:p14="http://schemas.microsoft.com/office/powerpoint/2010/main" val="15437323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FC056-EC2F-BDE6-522E-9DE9334A47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572661-A796-1A1C-5D66-A6247933576D}"/>
              </a:ext>
            </a:extLst>
          </p:cNvPr>
          <p:cNvSpPr>
            <a:spLocks noGrp="1"/>
          </p:cNvSpPr>
          <p:nvPr>
            <p:ph type="title"/>
          </p:nvPr>
        </p:nvSpPr>
        <p:spPr>
          <a:xfrm>
            <a:off x="309936" y="176963"/>
            <a:ext cx="11572128" cy="898389"/>
          </a:xfrm>
        </p:spPr>
        <p:txBody>
          <a:bodyPr>
            <a:normAutofit fontScale="90000"/>
          </a:bodyPr>
          <a:lstStyle/>
          <a:p>
            <a:r>
              <a:rPr lang="en-US" dirty="0"/>
              <a:t>Green Communities Regional School District Grant</a:t>
            </a:r>
          </a:p>
        </p:txBody>
      </p:sp>
      <p:sp>
        <p:nvSpPr>
          <p:cNvPr id="8" name="Text Placeholder 2">
            <a:extLst>
              <a:ext uri="{FF2B5EF4-FFF2-40B4-BE49-F238E27FC236}">
                <a16:creationId xmlns:a16="http://schemas.microsoft.com/office/drawing/2014/main" id="{F696FF92-A242-21B0-D1C5-16A635CEFA7E}"/>
              </a:ext>
            </a:extLst>
          </p:cNvPr>
          <p:cNvSpPr>
            <a:spLocks noGrp="1"/>
          </p:cNvSpPr>
          <p:nvPr>
            <p:ph type="body" sz="quarter" idx="12"/>
          </p:nvPr>
        </p:nvSpPr>
        <p:spPr>
          <a:xfrm>
            <a:off x="500130" y="1075352"/>
            <a:ext cx="11005687" cy="929532"/>
          </a:xfrm>
        </p:spPr>
        <p:txBody>
          <a:bodyPr>
            <a:normAutofit/>
          </a:bodyPr>
          <a:lstStyle/>
          <a:p>
            <a:pPr>
              <a:lnSpc>
                <a:spcPct val="114000"/>
              </a:lnSpc>
            </a:pPr>
            <a:r>
              <a:rPr lang="en-US" sz="2400" dirty="0"/>
              <a:t>Green Communities also funds small-scale decarbonization projects, including landscaping equipment! </a:t>
            </a:r>
          </a:p>
        </p:txBody>
      </p:sp>
      <p:sp>
        <p:nvSpPr>
          <p:cNvPr id="10" name="Text Placeholder 3">
            <a:extLst>
              <a:ext uri="{FF2B5EF4-FFF2-40B4-BE49-F238E27FC236}">
                <a16:creationId xmlns:a16="http://schemas.microsoft.com/office/drawing/2014/main" id="{F532C78B-7DBC-953E-3201-2DB520E3DB8C}"/>
              </a:ext>
            </a:extLst>
          </p:cNvPr>
          <p:cNvSpPr>
            <a:spLocks noGrp="1"/>
          </p:cNvSpPr>
          <p:nvPr>
            <p:ph type="body" sz="quarter" idx="14"/>
          </p:nvPr>
        </p:nvSpPr>
        <p:spPr>
          <a:xfrm>
            <a:off x="500130" y="2133600"/>
            <a:ext cx="11381934" cy="4547438"/>
          </a:xfrm>
        </p:spPr>
        <p:txBody>
          <a:bodyPr>
            <a:normAutofit lnSpcReduction="10000"/>
          </a:bodyPr>
          <a:lstStyle/>
          <a:p>
            <a:pPr fontAlgn="t">
              <a:lnSpc>
                <a:spcPct val="114000"/>
              </a:lnSpc>
              <a:spcBef>
                <a:spcPts val="1800"/>
              </a:spcBef>
            </a:pPr>
            <a:r>
              <a:rPr lang="en-US" sz="1800" b="1" dirty="0"/>
              <a:t>Who is eligible?</a:t>
            </a:r>
            <a:r>
              <a:rPr lang="en-US" sz="1800" dirty="0"/>
              <a:t> Regional School Districts as defined in 603 CMR 41.00</a:t>
            </a:r>
          </a:p>
          <a:p>
            <a:pPr fontAlgn="t">
              <a:lnSpc>
                <a:spcPct val="114000"/>
              </a:lnSpc>
              <a:spcBef>
                <a:spcPts val="1800"/>
              </a:spcBef>
            </a:pPr>
            <a:r>
              <a:rPr lang="en-US" sz="1800" b="1" dirty="0"/>
              <a:t>How much does the grant cover?</a:t>
            </a:r>
          </a:p>
          <a:p>
            <a:pPr lvl="1">
              <a:lnSpc>
                <a:spcPct val="114000"/>
              </a:lnSpc>
              <a:spcBef>
                <a:spcPts val="1200"/>
              </a:spcBef>
            </a:pPr>
            <a:r>
              <a:rPr lang="en-US" sz="1800" dirty="0"/>
              <a:t>Up to 75% of total equipment plus battery costs after accounting for available incentives</a:t>
            </a:r>
          </a:p>
          <a:p>
            <a:pPr lvl="1">
              <a:lnSpc>
                <a:spcPct val="114000"/>
              </a:lnSpc>
              <a:spcBef>
                <a:spcPts val="1800"/>
              </a:spcBef>
            </a:pPr>
            <a:r>
              <a:rPr lang="en-US" sz="1800" dirty="0"/>
              <a:t>Maximum funding of $150,000 per site address</a:t>
            </a:r>
          </a:p>
          <a:p>
            <a:pPr>
              <a:lnSpc>
                <a:spcPct val="114000"/>
              </a:lnSpc>
              <a:spcBef>
                <a:spcPts val="1800"/>
              </a:spcBef>
            </a:pPr>
            <a:r>
              <a:rPr lang="en-US" sz="1800" b="1" dirty="0"/>
              <a:t>Adders:</a:t>
            </a:r>
          </a:p>
          <a:p>
            <a:pPr lvl="1">
              <a:lnSpc>
                <a:spcPct val="114000"/>
              </a:lnSpc>
              <a:spcBef>
                <a:spcPts val="1800"/>
              </a:spcBef>
            </a:pPr>
            <a:r>
              <a:rPr lang="en-US" sz="1800" b="1" dirty="0"/>
              <a:t>Optional Pollinator Habitat Creation Adder: </a:t>
            </a:r>
            <a:r>
              <a:rPr lang="en-US" sz="1800" dirty="0"/>
              <a:t>Same as the LBE grant</a:t>
            </a:r>
          </a:p>
          <a:p>
            <a:pPr lvl="1">
              <a:lnSpc>
                <a:spcPct val="114000"/>
              </a:lnSpc>
              <a:spcBef>
                <a:spcPts val="1800"/>
              </a:spcBef>
            </a:pPr>
            <a:r>
              <a:rPr lang="en-US" sz="1800" b="1" dirty="0"/>
              <a:t>Optional Climate and Economic Justice Adder: </a:t>
            </a:r>
            <a:r>
              <a:rPr lang="en-US" sz="1800" dirty="0"/>
              <a:t>provides up to 100% or up to $150,000 per site address if located in a Low Income and Disadvantaged Community</a:t>
            </a:r>
          </a:p>
          <a:p>
            <a:pPr>
              <a:lnSpc>
                <a:spcPct val="114000"/>
              </a:lnSpc>
              <a:spcBef>
                <a:spcPts val="1800"/>
              </a:spcBef>
            </a:pPr>
            <a:r>
              <a:rPr lang="en-US" sz="1800" dirty="0"/>
              <a:t>Learn more about the grant and how to apply by visiting the </a:t>
            </a:r>
            <a:r>
              <a:rPr lang="en-US" sz="1800" dirty="0">
                <a:solidFill>
                  <a:schemeClr val="accent2"/>
                </a:solidFill>
                <a:hlinkClick r:id="rId2"/>
              </a:rPr>
              <a:t>Regional School District Grant COMMBUYS page</a:t>
            </a:r>
            <a:r>
              <a:rPr lang="en-US" sz="1800" dirty="0"/>
              <a:t>!</a:t>
            </a:r>
          </a:p>
          <a:p>
            <a:pPr>
              <a:lnSpc>
                <a:spcPct val="114000"/>
              </a:lnSpc>
              <a:spcBef>
                <a:spcPts val="1800"/>
              </a:spcBef>
            </a:pPr>
            <a:endParaRPr lang="en-US" sz="1800" dirty="0"/>
          </a:p>
        </p:txBody>
      </p:sp>
    </p:spTree>
    <p:extLst>
      <p:ext uri="{BB962C8B-B14F-4D97-AF65-F5344CB8AC3E}">
        <p14:creationId xmlns:p14="http://schemas.microsoft.com/office/powerpoint/2010/main" val="1444469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D0D54-1614-FB9B-42DB-539D75F80B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4884AF-28E7-0888-A7C0-6048AEB4E508}"/>
              </a:ext>
            </a:extLst>
          </p:cNvPr>
          <p:cNvSpPr>
            <a:spLocks noGrp="1"/>
          </p:cNvSpPr>
          <p:nvPr>
            <p:ph type="title"/>
          </p:nvPr>
        </p:nvSpPr>
        <p:spPr>
          <a:xfrm>
            <a:off x="309936" y="176963"/>
            <a:ext cx="11572128" cy="898389"/>
          </a:xfrm>
        </p:spPr>
        <p:txBody>
          <a:bodyPr>
            <a:normAutofit/>
          </a:bodyPr>
          <a:lstStyle/>
          <a:p>
            <a:r>
              <a:rPr lang="en-US">
                <a:latin typeface="Avenir Next LT Pro"/>
              </a:rPr>
              <a:t>Green Communities Competitive Grant</a:t>
            </a:r>
          </a:p>
        </p:txBody>
      </p:sp>
      <p:sp>
        <p:nvSpPr>
          <p:cNvPr id="8" name="Text Placeholder 2">
            <a:extLst>
              <a:ext uri="{FF2B5EF4-FFF2-40B4-BE49-F238E27FC236}">
                <a16:creationId xmlns:a16="http://schemas.microsoft.com/office/drawing/2014/main" id="{31737A92-AE59-D0AC-742C-CCBA28E12066}"/>
              </a:ext>
            </a:extLst>
          </p:cNvPr>
          <p:cNvSpPr>
            <a:spLocks noGrp="1"/>
          </p:cNvSpPr>
          <p:nvPr>
            <p:ph type="body" sz="quarter" idx="12"/>
          </p:nvPr>
        </p:nvSpPr>
        <p:spPr>
          <a:xfrm>
            <a:off x="500130" y="874827"/>
            <a:ext cx="11005687" cy="929532"/>
          </a:xfrm>
        </p:spPr>
        <p:txBody>
          <a:bodyPr>
            <a:normAutofit/>
          </a:bodyPr>
          <a:lstStyle/>
          <a:p>
            <a:pPr>
              <a:lnSpc>
                <a:spcPct val="114000"/>
              </a:lnSpc>
            </a:pPr>
            <a:r>
              <a:rPr lang="en-US" sz="2400" dirty="0"/>
              <a:t>Green Communities also funds small-scale decarbonization projects, including landscaping equipment! </a:t>
            </a:r>
          </a:p>
        </p:txBody>
      </p:sp>
      <p:sp>
        <p:nvSpPr>
          <p:cNvPr id="10" name="Text Placeholder 3">
            <a:extLst>
              <a:ext uri="{FF2B5EF4-FFF2-40B4-BE49-F238E27FC236}">
                <a16:creationId xmlns:a16="http://schemas.microsoft.com/office/drawing/2014/main" id="{ECF3D0C7-A252-6DF5-D6D6-D2BC68ABCD7E}"/>
              </a:ext>
            </a:extLst>
          </p:cNvPr>
          <p:cNvSpPr>
            <a:spLocks noGrp="1"/>
          </p:cNvSpPr>
          <p:nvPr>
            <p:ph type="body" sz="quarter" idx="14"/>
          </p:nvPr>
        </p:nvSpPr>
        <p:spPr>
          <a:xfrm>
            <a:off x="500130" y="1804359"/>
            <a:ext cx="11381934" cy="4876679"/>
          </a:xfrm>
        </p:spPr>
        <p:txBody>
          <a:bodyPr vert="horz" lIns="91440" tIns="45720" rIns="91440" bIns="45720" rtlCol="0" anchor="t">
            <a:normAutofit fontScale="62500" lnSpcReduction="20000"/>
          </a:bodyPr>
          <a:lstStyle/>
          <a:p>
            <a:pPr fontAlgn="t">
              <a:lnSpc>
                <a:spcPct val="120000"/>
              </a:lnSpc>
              <a:spcBef>
                <a:spcPts val="600"/>
              </a:spcBef>
            </a:pPr>
            <a:r>
              <a:rPr lang="en-US" sz="2900" b="1" dirty="0">
                <a:latin typeface="Aptos" panose="020B0004020202020204" pitchFamily="34" charset="0"/>
              </a:rPr>
              <a:t>Who is eligible?</a:t>
            </a:r>
            <a:r>
              <a:rPr lang="en-US" sz="2900" dirty="0">
                <a:latin typeface="Aptos" panose="020B0004020202020204" pitchFamily="34" charset="0"/>
              </a:rPr>
              <a:t> Applicants must be a designated Green Community</a:t>
            </a:r>
          </a:p>
          <a:p>
            <a:pPr>
              <a:lnSpc>
                <a:spcPct val="120000"/>
              </a:lnSpc>
              <a:spcBef>
                <a:spcPts val="600"/>
              </a:spcBef>
            </a:pPr>
            <a:r>
              <a:rPr lang="en-US" sz="2900" b="1" dirty="0">
                <a:latin typeface="Aptos" panose="020B0004020202020204" pitchFamily="34" charset="0"/>
              </a:rPr>
              <a:t>How much does the grant cover?</a:t>
            </a:r>
            <a:endParaRPr lang="en-US" sz="2900" dirty="0">
              <a:latin typeface="Aptos" panose="020B0004020202020204" pitchFamily="34" charset="0"/>
            </a:endParaRPr>
          </a:p>
          <a:p>
            <a:pPr marL="45720" indent="0">
              <a:lnSpc>
                <a:spcPct val="120000"/>
              </a:lnSpc>
              <a:spcBef>
                <a:spcPts val="600"/>
              </a:spcBef>
              <a:buNone/>
            </a:pPr>
            <a:r>
              <a:rPr lang="en-US" sz="2900" dirty="0">
                <a:latin typeface="Aptos" panose="020B0004020202020204" pitchFamily="34" charset="0"/>
              </a:rPr>
              <a:t>Retail-Grade Battery-Powered Product Categories</a:t>
            </a:r>
          </a:p>
          <a:p>
            <a:pPr marL="502920" lvl="1" indent="0">
              <a:lnSpc>
                <a:spcPct val="120000"/>
              </a:lnSpc>
              <a:spcBef>
                <a:spcPts val="600"/>
              </a:spcBef>
              <a:buNone/>
            </a:pPr>
            <a:r>
              <a:rPr lang="en-US" sz="2900" dirty="0">
                <a:latin typeface="Aptos" panose="020B0004020202020204" pitchFamily="34" charset="0"/>
              </a:rPr>
              <a:t>• Lawnmower: up to seventy-five dollars ($75) (battery capacity &lt; 500-watt hours)</a:t>
            </a:r>
          </a:p>
          <a:p>
            <a:pPr marL="502920" lvl="1" indent="0">
              <a:lnSpc>
                <a:spcPct val="120000"/>
              </a:lnSpc>
              <a:spcBef>
                <a:spcPts val="600"/>
              </a:spcBef>
              <a:buNone/>
            </a:pPr>
            <a:r>
              <a:rPr lang="en-US" sz="2900" dirty="0">
                <a:latin typeface="Aptos" panose="020B0004020202020204" pitchFamily="34" charset="0"/>
              </a:rPr>
              <a:t>• Leaf blower: up to thirty dollars ($30)</a:t>
            </a:r>
          </a:p>
          <a:p>
            <a:pPr marL="502920" lvl="1" indent="0">
              <a:lnSpc>
                <a:spcPct val="120000"/>
              </a:lnSpc>
              <a:spcBef>
                <a:spcPts val="600"/>
              </a:spcBef>
              <a:buNone/>
            </a:pPr>
            <a:r>
              <a:rPr lang="en-US" sz="2900" dirty="0">
                <a:latin typeface="Aptos" panose="020B0004020202020204" pitchFamily="34" charset="0"/>
              </a:rPr>
              <a:t>• String Trimmer: up to thirty dollars ($30)</a:t>
            </a:r>
          </a:p>
          <a:p>
            <a:pPr marL="502920" lvl="1" indent="0">
              <a:lnSpc>
                <a:spcPct val="120000"/>
              </a:lnSpc>
              <a:spcBef>
                <a:spcPts val="600"/>
              </a:spcBef>
              <a:buNone/>
            </a:pPr>
            <a:r>
              <a:rPr lang="en-US" sz="2900" dirty="0">
                <a:latin typeface="Aptos" panose="020B0004020202020204" pitchFamily="34" charset="0"/>
              </a:rPr>
              <a:t>• Chainsaw: up to thirty dollars ($30)</a:t>
            </a:r>
          </a:p>
          <a:p>
            <a:pPr marL="45720">
              <a:lnSpc>
                <a:spcPct val="120000"/>
              </a:lnSpc>
              <a:spcBef>
                <a:spcPts val="600"/>
              </a:spcBef>
              <a:buNone/>
            </a:pPr>
            <a:r>
              <a:rPr lang="en-US" sz="2900" dirty="0">
                <a:latin typeface="Aptos" panose="020B0004020202020204" pitchFamily="34" charset="0"/>
              </a:rPr>
              <a:t>Professional-Grade Product Categories</a:t>
            </a:r>
          </a:p>
          <a:p>
            <a:pPr marL="502920" lvl="1" indent="0">
              <a:lnSpc>
                <a:spcPct val="120000"/>
              </a:lnSpc>
              <a:spcBef>
                <a:spcPts val="600"/>
              </a:spcBef>
              <a:buNone/>
            </a:pPr>
            <a:r>
              <a:rPr lang="en-US" sz="2900" dirty="0">
                <a:latin typeface="Aptos" panose="020B0004020202020204" pitchFamily="34" charset="0"/>
              </a:rPr>
              <a:t>• Lawnmower or Electric Utility Vehicle: up to three thousand five hundred dollars ($3,500) (battery capacity &gt; 7000-watt hours)</a:t>
            </a:r>
          </a:p>
          <a:p>
            <a:pPr marL="502920" lvl="1" indent="0">
              <a:lnSpc>
                <a:spcPct val="120000"/>
              </a:lnSpc>
              <a:spcBef>
                <a:spcPts val="600"/>
              </a:spcBef>
              <a:buNone/>
            </a:pPr>
            <a:r>
              <a:rPr lang="en-US" sz="2900" dirty="0">
                <a:latin typeface="Aptos" panose="020B0004020202020204" pitchFamily="34" charset="0"/>
              </a:rPr>
              <a:t>• Leaf blower: up to one hundred dollars ($100) (battery capacity &gt; 500-watt hours)</a:t>
            </a:r>
          </a:p>
          <a:p>
            <a:pPr marL="502920" lvl="1" indent="0">
              <a:lnSpc>
                <a:spcPct val="120000"/>
              </a:lnSpc>
              <a:spcBef>
                <a:spcPts val="600"/>
              </a:spcBef>
              <a:buNone/>
            </a:pPr>
            <a:r>
              <a:rPr lang="en-US" sz="2900" dirty="0">
                <a:latin typeface="Aptos" panose="020B0004020202020204" pitchFamily="34" charset="0"/>
              </a:rPr>
              <a:t>• String Trimmer: up to one hundred dollars ($100) (battery capacity &gt; 500-watt hours)</a:t>
            </a:r>
          </a:p>
          <a:p>
            <a:pPr marL="502920" lvl="1" indent="0">
              <a:lnSpc>
                <a:spcPct val="120000"/>
              </a:lnSpc>
              <a:spcBef>
                <a:spcPts val="600"/>
              </a:spcBef>
              <a:buNone/>
            </a:pPr>
            <a:r>
              <a:rPr lang="en-US" sz="2900" dirty="0">
                <a:latin typeface="Aptos" panose="020B0004020202020204" pitchFamily="34" charset="0"/>
              </a:rPr>
              <a:t>• Chainsaw: up to one hundred dollars ($100) (battery capacity &gt; 500-watt hours)</a:t>
            </a:r>
          </a:p>
          <a:p>
            <a:pPr>
              <a:lnSpc>
                <a:spcPct val="120000"/>
              </a:lnSpc>
              <a:spcBef>
                <a:spcPts val="600"/>
              </a:spcBef>
            </a:pPr>
            <a:r>
              <a:rPr lang="en-US" sz="2900" dirty="0">
                <a:latin typeface="Aptos" panose="020B0004020202020204" pitchFamily="34" charset="0"/>
              </a:rPr>
              <a:t>Learn more about the grant and how to apply by visiting the </a:t>
            </a:r>
            <a:r>
              <a:rPr lang="en-US" sz="2900" dirty="0">
                <a:latin typeface="Aptos" panose="020B0004020202020204" pitchFamily="34" charset="0"/>
                <a:hlinkClick r:id="rId2"/>
              </a:rPr>
              <a:t>Competitive </a:t>
            </a:r>
            <a:r>
              <a:rPr lang="en-US" sz="2900" dirty="0">
                <a:solidFill>
                  <a:srgbClr val="2C3B90"/>
                </a:solidFill>
                <a:latin typeface="Aptos" panose="020B0004020202020204" pitchFamily="34" charset="0"/>
                <a:hlinkClick r:id="rId2"/>
              </a:rPr>
              <a:t>Grant COMMBUYS page!</a:t>
            </a:r>
            <a:endParaRPr lang="en-US" sz="2900" dirty="0">
              <a:solidFill>
                <a:srgbClr val="2C3B90"/>
              </a:solidFill>
              <a:latin typeface="Aptos" panose="020B0004020202020204" pitchFamily="34" charset="0"/>
            </a:endParaRPr>
          </a:p>
          <a:p>
            <a:pPr>
              <a:lnSpc>
                <a:spcPct val="114000"/>
              </a:lnSpc>
              <a:spcBef>
                <a:spcPts val="1800"/>
              </a:spcBef>
            </a:pPr>
            <a:endParaRPr lang="en-US" sz="1800" dirty="0"/>
          </a:p>
        </p:txBody>
      </p:sp>
    </p:spTree>
    <p:extLst>
      <p:ext uri="{BB962C8B-B14F-4D97-AF65-F5344CB8AC3E}">
        <p14:creationId xmlns:p14="http://schemas.microsoft.com/office/powerpoint/2010/main" val="28625810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25E46-2322-8C60-BACF-BB16C6C037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DA6E2F-3558-D1D5-C97B-118AF122DF6D}"/>
              </a:ext>
            </a:extLst>
          </p:cNvPr>
          <p:cNvSpPr>
            <a:spLocks noGrp="1"/>
          </p:cNvSpPr>
          <p:nvPr>
            <p:ph type="title"/>
          </p:nvPr>
        </p:nvSpPr>
        <p:spPr>
          <a:xfrm>
            <a:off x="500130" y="610229"/>
            <a:ext cx="10367486" cy="676364"/>
          </a:xfrm>
        </p:spPr>
        <p:txBody>
          <a:bodyPr>
            <a:normAutofit/>
          </a:bodyPr>
          <a:lstStyle/>
          <a:p>
            <a:r>
              <a:rPr lang="en-US"/>
              <a:t>Mass Save Rebates (1)</a:t>
            </a:r>
          </a:p>
        </p:txBody>
      </p:sp>
      <p:pic>
        <p:nvPicPr>
          <p:cNvPr id="9" name="Picture 2" descr="How Mass Save Can Help Cut Your Energy Costs">
            <a:extLst>
              <a:ext uri="{FF2B5EF4-FFF2-40B4-BE49-F238E27FC236}">
                <a16:creationId xmlns:a16="http://schemas.microsoft.com/office/drawing/2014/main" id="{A9DD4461-B5E1-6C88-0D09-0EFE6729E68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561" t="-873" r="10591" b="873"/>
          <a:stretch>
            <a:fillRect/>
          </a:stretch>
        </p:blipFill>
        <p:spPr bwMode="auto">
          <a:xfrm>
            <a:off x="9957310" y="83941"/>
            <a:ext cx="2127473" cy="1052576"/>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932C62B7-9571-6600-20FA-1E3266DBC20B}"/>
              </a:ext>
            </a:extLst>
          </p:cNvPr>
          <p:cNvSpPr>
            <a:spLocks noGrp="1"/>
          </p:cNvSpPr>
          <p:nvPr>
            <p:ph type="body" sz="quarter" idx="12"/>
          </p:nvPr>
        </p:nvSpPr>
        <p:spPr>
          <a:xfrm>
            <a:off x="500130" y="1487425"/>
            <a:ext cx="11005687" cy="497604"/>
          </a:xfrm>
        </p:spPr>
        <p:txBody>
          <a:bodyPr>
            <a:normAutofit/>
          </a:bodyPr>
          <a:lstStyle/>
          <a:p>
            <a:pPr>
              <a:lnSpc>
                <a:spcPct val="114000"/>
              </a:lnSpc>
            </a:pPr>
            <a:r>
              <a:rPr lang="en-US" sz="2400"/>
              <a:t>Retail-Grade Battery-Powered Lawn Equipment*</a:t>
            </a:r>
          </a:p>
        </p:txBody>
      </p:sp>
      <p:sp>
        <p:nvSpPr>
          <p:cNvPr id="12" name="TextBox 11">
            <a:extLst>
              <a:ext uri="{FF2B5EF4-FFF2-40B4-BE49-F238E27FC236}">
                <a16:creationId xmlns:a16="http://schemas.microsoft.com/office/drawing/2014/main" id="{15DFC763-0AA5-AA7F-E8B5-EDA0878EBCEF}"/>
              </a:ext>
            </a:extLst>
          </p:cNvPr>
          <p:cNvSpPr txBox="1"/>
          <p:nvPr/>
        </p:nvSpPr>
        <p:spPr>
          <a:xfrm>
            <a:off x="463370" y="2421517"/>
            <a:ext cx="3851311" cy="1822358"/>
          </a:xfrm>
          <a:prstGeom prst="rect">
            <a:avLst/>
          </a:prstGeom>
          <a:noFill/>
        </p:spPr>
        <p:txBody>
          <a:bodyPr wrap="square" rtlCol="0">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2000" b="0" i="0" u="none" strike="noStrike" kern="1200" cap="none" spc="0" normalizeH="0" baseline="0" noProof="0">
                <a:ln>
                  <a:noFill/>
                </a:ln>
                <a:solidFill>
                  <a:srgbClr val="2C3B90"/>
                </a:solidFill>
                <a:effectLst/>
                <a:uLnTx/>
                <a:uFillTx/>
                <a:latin typeface="Avenir Next LT Pro"/>
                <a:ea typeface="+mn-ea"/>
                <a:cs typeface="+mn-cs"/>
              </a:rPr>
              <a:t>Retail-grade equipment is for property managers or businesses who use lawn equipment for a </a:t>
            </a:r>
            <a:r>
              <a:rPr kumimoji="0" lang="en-US" sz="2000" b="1" i="0" u="none" strike="noStrike" kern="1200" cap="none" spc="0" normalizeH="0" baseline="0" noProof="0">
                <a:ln>
                  <a:noFill/>
                </a:ln>
                <a:solidFill>
                  <a:srgbClr val="2C3B90"/>
                </a:solidFill>
                <a:effectLst/>
                <a:uLnTx/>
                <a:uFillTx/>
                <a:latin typeface="Avenir Next LT Pro"/>
                <a:ea typeface="+mn-ea"/>
                <a:cs typeface="+mn-cs"/>
              </a:rPr>
              <a:t>short period of time</a:t>
            </a:r>
            <a:r>
              <a:rPr kumimoji="0" lang="en-US" sz="2000" b="0" i="0" u="none" strike="noStrike" kern="1200" cap="none" spc="0" normalizeH="0" baseline="0" noProof="0">
                <a:ln>
                  <a:noFill/>
                </a:ln>
                <a:solidFill>
                  <a:srgbClr val="2C3B90"/>
                </a:solidFill>
                <a:effectLst/>
                <a:uLnTx/>
                <a:uFillTx/>
                <a:latin typeface="Avenir Next LT Pro"/>
                <a:ea typeface="+mn-ea"/>
                <a:cs typeface="+mn-cs"/>
              </a:rPr>
              <a:t> during the day.</a:t>
            </a:r>
          </a:p>
        </p:txBody>
      </p:sp>
      <p:graphicFrame>
        <p:nvGraphicFramePr>
          <p:cNvPr id="10" name="Table 9" descr="Mass Save rebates available for various retail-grade BPLE">
            <a:extLst>
              <a:ext uri="{FF2B5EF4-FFF2-40B4-BE49-F238E27FC236}">
                <a16:creationId xmlns:a16="http://schemas.microsoft.com/office/drawing/2014/main" id="{7AED00B6-15C6-E45E-074C-BF7E85804A3F}"/>
              </a:ext>
            </a:extLst>
          </p:cNvPr>
          <p:cNvGraphicFramePr>
            <a:graphicFrameLocks noGrp="1"/>
          </p:cNvGraphicFramePr>
          <p:nvPr>
            <p:extLst>
              <p:ext uri="{D42A27DB-BD31-4B8C-83A1-F6EECF244321}">
                <p14:modId xmlns:p14="http://schemas.microsoft.com/office/powerpoint/2010/main" val="3280520995"/>
              </p:ext>
            </p:extLst>
          </p:nvPr>
        </p:nvGraphicFramePr>
        <p:xfrm>
          <a:off x="4935003" y="2421517"/>
          <a:ext cx="6570814" cy="2655930"/>
        </p:xfrm>
        <a:graphic>
          <a:graphicData uri="http://schemas.openxmlformats.org/drawingml/2006/table">
            <a:tbl>
              <a:tblPr firstRow="1" bandRow="1">
                <a:tableStyleId>{00A15C55-8517-42AA-B614-E9B94910E393}</a:tableStyleId>
              </a:tblPr>
              <a:tblGrid>
                <a:gridCol w="3319852">
                  <a:extLst>
                    <a:ext uri="{9D8B030D-6E8A-4147-A177-3AD203B41FA5}">
                      <a16:colId xmlns:a16="http://schemas.microsoft.com/office/drawing/2014/main" val="958025661"/>
                    </a:ext>
                  </a:extLst>
                </a:gridCol>
                <a:gridCol w="3250962">
                  <a:extLst>
                    <a:ext uri="{9D8B030D-6E8A-4147-A177-3AD203B41FA5}">
                      <a16:colId xmlns:a16="http://schemas.microsoft.com/office/drawing/2014/main" val="325113498"/>
                    </a:ext>
                  </a:extLst>
                </a:gridCol>
              </a:tblGrid>
              <a:tr h="550918">
                <a:tc>
                  <a:txBody>
                    <a:bodyPr/>
                    <a:lstStyle/>
                    <a:p>
                      <a:pPr algn="ctr"/>
                      <a:r>
                        <a:rPr lang="en-US" sz="2000" dirty="0"/>
                        <a:t>Equipment</a:t>
                      </a:r>
                    </a:p>
                  </a:txBody>
                  <a:tcPr anchor="ctr">
                    <a:solidFill>
                      <a:schemeClr val="accent4">
                        <a:lumMod val="75000"/>
                      </a:schemeClr>
                    </a:solidFill>
                  </a:tcPr>
                </a:tc>
                <a:tc>
                  <a:txBody>
                    <a:bodyPr/>
                    <a:lstStyle/>
                    <a:p>
                      <a:pPr algn="ctr"/>
                      <a:r>
                        <a:rPr lang="en-US" sz="2000"/>
                        <a:t>Rebate (per unit)</a:t>
                      </a:r>
                    </a:p>
                  </a:txBody>
                  <a:tcPr anchor="ctr">
                    <a:solidFill>
                      <a:schemeClr val="accent4">
                        <a:lumMod val="75000"/>
                      </a:schemeClr>
                    </a:solidFill>
                  </a:tcPr>
                </a:tc>
                <a:extLst>
                  <a:ext uri="{0D108BD9-81ED-4DB2-BD59-A6C34878D82A}">
                    <a16:rowId xmlns:a16="http://schemas.microsoft.com/office/drawing/2014/main" val="2406938131"/>
                  </a:ext>
                </a:extLst>
              </a:tr>
              <a:tr h="526253">
                <a:tc>
                  <a:txBody>
                    <a:bodyPr/>
                    <a:lstStyle/>
                    <a:p>
                      <a:pPr algn="ctr"/>
                      <a:r>
                        <a:rPr lang="en-US" sz="2000"/>
                        <a:t>Lawnmower</a:t>
                      </a:r>
                    </a:p>
                  </a:txBody>
                  <a:tcPr anchor="ctr"/>
                </a:tc>
                <a:tc>
                  <a:txBody>
                    <a:bodyPr/>
                    <a:lstStyle/>
                    <a:p>
                      <a:pPr algn="ctr"/>
                      <a:r>
                        <a:rPr lang="en-US" sz="2000" b="0"/>
                        <a:t>$75</a:t>
                      </a:r>
                    </a:p>
                  </a:txBody>
                  <a:tcPr anchor="ctr"/>
                </a:tc>
                <a:extLst>
                  <a:ext uri="{0D108BD9-81ED-4DB2-BD59-A6C34878D82A}">
                    <a16:rowId xmlns:a16="http://schemas.microsoft.com/office/drawing/2014/main" val="2145960063"/>
                  </a:ext>
                </a:extLst>
              </a:tr>
              <a:tr h="526253">
                <a:tc>
                  <a:txBody>
                    <a:bodyPr/>
                    <a:lstStyle/>
                    <a:p>
                      <a:pPr algn="ctr"/>
                      <a:r>
                        <a:rPr lang="en-US" sz="2000"/>
                        <a:t>Leaf blower</a:t>
                      </a:r>
                    </a:p>
                  </a:txBody>
                  <a:tcPr anchor="ctr"/>
                </a:tc>
                <a:tc>
                  <a:txBody>
                    <a:bodyPr/>
                    <a:lstStyle/>
                    <a:p>
                      <a:pPr algn="ctr"/>
                      <a:r>
                        <a:rPr lang="en-US" sz="2000" b="0"/>
                        <a:t>$30</a:t>
                      </a:r>
                    </a:p>
                  </a:txBody>
                  <a:tcPr anchor="ctr"/>
                </a:tc>
                <a:extLst>
                  <a:ext uri="{0D108BD9-81ED-4DB2-BD59-A6C34878D82A}">
                    <a16:rowId xmlns:a16="http://schemas.microsoft.com/office/drawing/2014/main" val="780705491"/>
                  </a:ext>
                </a:extLst>
              </a:tr>
              <a:tr h="526253">
                <a:tc>
                  <a:txBody>
                    <a:bodyPr/>
                    <a:lstStyle/>
                    <a:p>
                      <a:pPr algn="ctr"/>
                      <a:r>
                        <a:rPr lang="en-US" sz="2000"/>
                        <a:t>String trimmer</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a:t>$30</a:t>
                      </a:r>
                    </a:p>
                  </a:txBody>
                  <a:tcPr anchor="ctr"/>
                </a:tc>
                <a:extLst>
                  <a:ext uri="{0D108BD9-81ED-4DB2-BD59-A6C34878D82A}">
                    <a16:rowId xmlns:a16="http://schemas.microsoft.com/office/drawing/2014/main" val="1353722522"/>
                  </a:ext>
                </a:extLst>
              </a:tr>
              <a:tr h="526253">
                <a:tc>
                  <a:txBody>
                    <a:bodyPr/>
                    <a:lstStyle/>
                    <a:p>
                      <a:pPr algn="ctr"/>
                      <a:r>
                        <a:rPr lang="en-US" sz="2000"/>
                        <a:t>Chainsaw</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dirty="0"/>
                        <a:t>$30</a:t>
                      </a:r>
                    </a:p>
                  </a:txBody>
                  <a:tcPr anchor="ctr"/>
                </a:tc>
                <a:extLst>
                  <a:ext uri="{0D108BD9-81ED-4DB2-BD59-A6C34878D82A}">
                    <a16:rowId xmlns:a16="http://schemas.microsoft.com/office/drawing/2014/main" val="1976464920"/>
                  </a:ext>
                </a:extLst>
              </a:tr>
            </a:tbl>
          </a:graphicData>
        </a:graphic>
      </p:graphicFrame>
      <p:sp>
        <p:nvSpPr>
          <p:cNvPr id="11" name="TextBox 10">
            <a:extLst>
              <a:ext uri="{FF2B5EF4-FFF2-40B4-BE49-F238E27FC236}">
                <a16:creationId xmlns:a16="http://schemas.microsoft.com/office/drawing/2014/main" id="{AC25AD21-C70D-3C5B-A234-A306F0F7E0E4}"/>
              </a:ext>
            </a:extLst>
          </p:cNvPr>
          <p:cNvSpPr txBox="1"/>
          <p:nvPr/>
        </p:nvSpPr>
        <p:spPr>
          <a:xfrm>
            <a:off x="4889053" y="5252055"/>
            <a:ext cx="6616764" cy="702115"/>
          </a:xfrm>
          <a:prstGeom prst="rect">
            <a:avLst/>
          </a:prstGeom>
          <a:noFill/>
        </p:spPr>
        <p:txBody>
          <a:bodyPr wrap="square" rtlCol="0">
            <a:sp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800" b="0" i="0" u="none" strike="noStrike" kern="1200" cap="none" spc="0" normalizeH="0" baseline="0" noProof="0">
                <a:ln>
                  <a:noFill/>
                </a:ln>
                <a:solidFill>
                  <a:srgbClr val="2C3B90"/>
                </a:solidFill>
                <a:effectLst/>
                <a:uLnTx/>
                <a:uFillTx/>
                <a:latin typeface="Avenir Next LT Pro"/>
                <a:ea typeface="+mn-ea"/>
                <a:cs typeface="+mn-cs"/>
              </a:rPr>
              <a:t>*Must be battery-powered and have a battery capacity less than 500-watt hours.</a:t>
            </a:r>
          </a:p>
        </p:txBody>
      </p:sp>
      <p:sp>
        <p:nvSpPr>
          <p:cNvPr id="4" name="TextBox 3">
            <a:extLst>
              <a:ext uri="{FF2B5EF4-FFF2-40B4-BE49-F238E27FC236}">
                <a16:creationId xmlns:a16="http://schemas.microsoft.com/office/drawing/2014/main" id="{E12F5AD1-3FD0-97EF-4E35-0A2DA29E0CDC}"/>
              </a:ext>
            </a:extLst>
          </p:cNvPr>
          <p:cNvSpPr txBox="1"/>
          <p:nvPr/>
        </p:nvSpPr>
        <p:spPr>
          <a:xfrm>
            <a:off x="500130" y="6323450"/>
            <a:ext cx="7191901" cy="386324"/>
          </a:xfrm>
          <a:prstGeom prst="rect">
            <a:avLst/>
          </a:prstGeom>
          <a:noFill/>
        </p:spPr>
        <p:txBody>
          <a:bodyPr wrap="square" rtlCol="0">
            <a:sp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C3B90"/>
                </a:solidFill>
                <a:effectLst/>
                <a:uLnTx/>
                <a:uFillTx/>
                <a:latin typeface="Avenir Next LT Pro"/>
                <a:ea typeface="+mn-ea"/>
                <a:cs typeface="+mn-cs"/>
              </a:rPr>
              <a:t>See </a:t>
            </a:r>
            <a:r>
              <a:rPr kumimoji="0" lang="en-US" sz="1800" b="0" i="0" u="none" strike="noStrike" kern="1200" cap="none" spc="0" normalizeH="0" baseline="0" noProof="0" dirty="0">
                <a:ln>
                  <a:noFill/>
                </a:ln>
                <a:solidFill>
                  <a:srgbClr val="2C3B90"/>
                </a:solidFill>
                <a:effectLst/>
                <a:uLnTx/>
                <a:uFillTx/>
                <a:latin typeface="Avenir Next LT Pro"/>
                <a:ea typeface="+mn-ea"/>
                <a:cs typeface="+mn-cs"/>
                <a:hlinkClick r:id="rId3"/>
              </a:rPr>
              <a:t>Mass Save website on residential BPLE </a:t>
            </a:r>
            <a:r>
              <a:rPr kumimoji="0" lang="en-US" sz="1800" b="0" i="0" u="none" strike="noStrike" kern="1200" cap="none" spc="0" normalizeH="0" baseline="0" noProof="0" dirty="0">
                <a:ln>
                  <a:noFill/>
                </a:ln>
                <a:solidFill>
                  <a:srgbClr val="2C3B90"/>
                </a:solidFill>
                <a:effectLst/>
                <a:uLnTx/>
                <a:uFillTx/>
                <a:latin typeface="Avenir Next LT Pro"/>
                <a:ea typeface="+mn-ea"/>
                <a:cs typeface="+mn-cs"/>
              </a:rPr>
              <a:t>for more information.</a:t>
            </a:r>
          </a:p>
        </p:txBody>
      </p:sp>
    </p:spTree>
    <p:extLst>
      <p:ext uri="{BB962C8B-B14F-4D97-AF65-F5344CB8AC3E}">
        <p14:creationId xmlns:p14="http://schemas.microsoft.com/office/powerpoint/2010/main" val="397658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DBADA-9586-1B9F-B7E6-6B58C79262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F365A0-84FA-8657-971E-095EC9D6D832}"/>
              </a:ext>
            </a:extLst>
          </p:cNvPr>
          <p:cNvSpPr>
            <a:spLocks noGrp="1"/>
          </p:cNvSpPr>
          <p:nvPr>
            <p:ph type="title"/>
          </p:nvPr>
        </p:nvSpPr>
        <p:spPr>
          <a:xfrm>
            <a:off x="500130" y="610229"/>
            <a:ext cx="10367486" cy="676364"/>
          </a:xfrm>
        </p:spPr>
        <p:txBody>
          <a:bodyPr>
            <a:normAutofit/>
          </a:bodyPr>
          <a:lstStyle/>
          <a:p>
            <a:r>
              <a:rPr lang="en-US"/>
              <a:t>Mass Save Rebates (2)</a:t>
            </a:r>
          </a:p>
        </p:txBody>
      </p:sp>
      <p:pic>
        <p:nvPicPr>
          <p:cNvPr id="9" name="Picture 2" descr="How Mass Save Can Help Cut Your Energy Costs">
            <a:extLst>
              <a:ext uri="{FF2B5EF4-FFF2-40B4-BE49-F238E27FC236}">
                <a16:creationId xmlns:a16="http://schemas.microsoft.com/office/drawing/2014/main" id="{C2DC7941-6C80-D12F-6D0D-FA347478A62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561" t="-873" r="10591" b="873"/>
          <a:stretch>
            <a:fillRect/>
          </a:stretch>
        </p:blipFill>
        <p:spPr bwMode="auto">
          <a:xfrm>
            <a:off x="9957310" y="83941"/>
            <a:ext cx="2127473" cy="1052576"/>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194A6E60-59D7-293C-2100-B83C7DB72249}"/>
              </a:ext>
            </a:extLst>
          </p:cNvPr>
          <p:cNvSpPr>
            <a:spLocks noGrp="1"/>
          </p:cNvSpPr>
          <p:nvPr>
            <p:ph type="body" sz="quarter" idx="12"/>
          </p:nvPr>
        </p:nvSpPr>
        <p:spPr>
          <a:xfrm>
            <a:off x="500130" y="1487425"/>
            <a:ext cx="11005687" cy="497604"/>
          </a:xfrm>
        </p:spPr>
        <p:txBody>
          <a:bodyPr>
            <a:normAutofit/>
          </a:bodyPr>
          <a:lstStyle/>
          <a:p>
            <a:pPr>
              <a:lnSpc>
                <a:spcPct val="114000"/>
              </a:lnSpc>
            </a:pPr>
            <a:r>
              <a:rPr lang="en-US" sz="2400"/>
              <a:t>Professional-Grade Battery-Powered Lawn Equipment</a:t>
            </a:r>
          </a:p>
        </p:txBody>
      </p:sp>
      <p:sp>
        <p:nvSpPr>
          <p:cNvPr id="12" name="TextBox 11">
            <a:extLst>
              <a:ext uri="{FF2B5EF4-FFF2-40B4-BE49-F238E27FC236}">
                <a16:creationId xmlns:a16="http://schemas.microsoft.com/office/drawing/2014/main" id="{CE413811-4B57-7AF0-FC47-8D2129722DF2}"/>
              </a:ext>
            </a:extLst>
          </p:cNvPr>
          <p:cNvSpPr txBox="1"/>
          <p:nvPr/>
        </p:nvSpPr>
        <p:spPr>
          <a:xfrm>
            <a:off x="500130" y="2600722"/>
            <a:ext cx="4195935" cy="1471493"/>
          </a:xfrm>
          <a:prstGeom prst="rect">
            <a:avLst/>
          </a:prstGeom>
          <a:noFill/>
        </p:spPr>
        <p:txBody>
          <a:bodyPr wrap="square" rtlCol="0">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2000" b="0" i="0" u="none" strike="noStrike" kern="1200" cap="none" spc="0" normalizeH="0" baseline="0" noProof="0">
                <a:ln>
                  <a:noFill/>
                </a:ln>
                <a:solidFill>
                  <a:srgbClr val="2C3B90"/>
                </a:solidFill>
                <a:effectLst/>
                <a:uLnTx/>
                <a:uFillTx/>
                <a:latin typeface="Avenir Next LT Pro"/>
                <a:ea typeface="+mn-ea"/>
                <a:cs typeface="+mn-cs"/>
              </a:rPr>
              <a:t>Professional-grade equipment is for landscapers, municipal operations, or those that use equipment </a:t>
            </a:r>
            <a:r>
              <a:rPr kumimoji="0" lang="en-US" sz="2000" b="1" i="0" u="none" strike="noStrike" kern="1200" cap="none" spc="0" normalizeH="0" baseline="0" noProof="0">
                <a:ln>
                  <a:noFill/>
                </a:ln>
                <a:solidFill>
                  <a:srgbClr val="2C3B90"/>
                </a:solidFill>
                <a:effectLst/>
                <a:uLnTx/>
                <a:uFillTx/>
                <a:latin typeface="Avenir Next LT Pro"/>
                <a:ea typeface="+mn-ea"/>
                <a:cs typeface="+mn-cs"/>
              </a:rPr>
              <a:t>throughout a full day</a:t>
            </a:r>
            <a:r>
              <a:rPr kumimoji="0" lang="en-US" sz="2000" b="0" i="0" u="none" strike="noStrike" kern="1200" cap="none" spc="0" normalizeH="0" baseline="0" noProof="0">
                <a:ln>
                  <a:noFill/>
                </a:ln>
                <a:solidFill>
                  <a:srgbClr val="2C3B90"/>
                </a:solidFill>
                <a:effectLst/>
                <a:uLnTx/>
                <a:uFillTx/>
                <a:latin typeface="Avenir Next LT Pro"/>
                <a:ea typeface="+mn-ea"/>
                <a:cs typeface="+mn-cs"/>
              </a:rPr>
              <a:t>.</a:t>
            </a:r>
          </a:p>
        </p:txBody>
      </p:sp>
      <p:graphicFrame>
        <p:nvGraphicFramePr>
          <p:cNvPr id="10" name="Table 9" descr="Mass Save rebates available for various professional-grade BPLE">
            <a:extLst>
              <a:ext uri="{FF2B5EF4-FFF2-40B4-BE49-F238E27FC236}">
                <a16:creationId xmlns:a16="http://schemas.microsoft.com/office/drawing/2014/main" id="{3886A008-D1BF-816D-BE39-F5381DAED835}"/>
              </a:ext>
            </a:extLst>
          </p:cNvPr>
          <p:cNvGraphicFramePr>
            <a:graphicFrameLocks noGrp="1"/>
          </p:cNvGraphicFramePr>
          <p:nvPr>
            <p:extLst>
              <p:ext uri="{D42A27DB-BD31-4B8C-83A1-F6EECF244321}">
                <p14:modId xmlns:p14="http://schemas.microsoft.com/office/powerpoint/2010/main" val="2705959910"/>
              </p:ext>
            </p:extLst>
          </p:nvPr>
        </p:nvGraphicFramePr>
        <p:xfrm>
          <a:off x="5072851" y="2421517"/>
          <a:ext cx="6432965" cy="2655930"/>
        </p:xfrm>
        <a:graphic>
          <a:graphicData uri="http://schemas.openxmlformats.org/drawingml/2006/table">
            <a:tbl>
              <a:tblPr firstRow="1" bandRow="1">
                <a:tableStyleId>{00A15C55-8517-42AA-B614-E9B94910E393}</a:tableStyleId>
              </a:tblPr>
              <a:tblGrid>
                <a:gridCol w="3250205">
                  <a:extLst>
                    <a:ext uri="{9D8B030D-6E8A-4147-A177-3AD203B41FA5}">
                      <a16:colId xmlns:a16="http://schemas.microsoft.com/office/drawing/2014/main" val="958025661"/>
                    </a:ext>
                  </a:extLst>
                </a:gridCol>
                <a:gridCol w="3182760">
                  <a:extLst>
                    <a:ext uri="{9D8B030D-6E8A-4147-A177-3AD203B41FA5}">
                      <a16:colId xmlns:a16="http://schemas.microsoft.com/office/drawing/2014/main" val="325113498"/>
                    </a:ext>
                  </a:extLst>
                </a:gridCol>
              </a:tblGrid>
              <a:tr h="550918">
                <a:tc>
                  <a:txBody>
                    <a:bodyPr/>
                    <a:lstStyle/>
                    <a:p>
                      <a:pPr algn="ctr"/>
                      <a:r>
                        <a:rPr lang="en-US" sz="2000"/>
                        <a:t>Equipment</a:t>
                      </a:r>
                    </a:p>
                  </a:txBody>
                  <a:tcPr anchor="ctr">
                    <a:solidFill>
                      <a:schemeClr val="accent4">
                        <a:lumMod val="75000"/>
                      </a:schemeClr>
                    </a:solidFill>
                  </a:tcPr>
                </a:tc>
                <a:tc>
                  <a:txBody>
                    <a:bodyPr/>
                    <a:lstStyle/>
                    <a:p>
                      <a:pPr algn="ctr"/>
                      <a:r>
                        <a:rPr lang="en-US" sz="2000" dirty="0"/>
                        <a:t>Rebate (per unit)</a:t>
                      </a:r>
                    </a:p>
                  </a:txBody>
                  <a:tcPr anchor="ctr">
                    <a:solidFill>
                      <a:schemeClr val="accent4">
                        <a:lumMod val="75000"/>
                      </a:schemeClr>
                    </a:solidFill>
                  </a:tcPr>
                </a:tc>
                <a:extLst>
                  <a:ext uri="{0D108BD9-81ED-4DB2-BD59-A6C34878D82A}">
                    <a16:rowId xmlns:a16="http://schemas.microsoft.com/office/drawing/2014/main" val="2406938131"/>
                  </a:ext>
                </a:extLst>
              </a:tr>
              <a:tr h="526253">
                <a:tc>
                  <a:txBody>
                    <a:bodyPr/>
                    <a:lstStyle/>
                    <a:p>
                      <a:pPr algn="ctr"/>
                      <a:r>
                        <a:rPr lang="en-US" sz="2000"/>
                        <a:t>Lawnmower*</a:t>
                      </a:r>
                    </a:p>
                  </a:txBody>
                  <a:tcPr anchor="ctr"/>
                </a:tc>
                <a:tc>
                  <a:txBody>
                    <a:bodyPr/>
                    <a:lstStyle/>
                    <a:p>
                      <a:pPr algn="ctr"/>
                      <a:r>
                        <a:rPr lang="en-US" sz="2000" b="0"/>
                        <a:t>$3,500</a:t>
                      </a:r>
                    </a:p>
                  </a:txBody>
                  <a:tcPr anchor="ctr"/>
                </a:tc>
                <a:extLst>
                  <a:ext uri="{0D108BD9-81ED-4DB2-BD59-A6C34878D82A}">
                    <a16:rowId xmlns:a16="http://schemas.microsoft.com/office/drawing/2014/main" val="2145960063"/>
                  </a:ext>
                </a:extLst>
              </a:tr>
              <a:tr h="526253">
                <a:tc>
                  <a:txBody>
                    <a:bodyPr/>
                    <a:lstStyle/>
                    <a:p>
                      <a:pPr algn="ctr"/>
                      <a:r>
                        <a:rPr lang="en-US" sz="2000"/>
                        <a:t>Leaf blower**</a:t>
                      </a:r>
                    </a:p>
                  </a:txBody>
                  <a:tcPr anchor="ctr"/>
                </a:tc>
                <a:tc>
                  <a:txBody>
                    <a:bodyPr/>
                    <a:lstStyle/>
                    <a:p>
                      <a:pPr algn="ctr"/>
                      <a:r>
                        <a:rPr lang="en-US" sz="2000" b="0"/>
                        <a:t>$100</a:t>
                      </a:r>
                    </a:p>
                  </a:txBody>
                  <a:tcPr anchor="ctr"/>
                </a:tc>
                <a:extLst>
                  <a:ext uri="{0D108BD9-81ED-4DB2-BD59-A6C34878D82A}">
                    <a16:rowId xmlns:a16="http://schemas.microsoft.com/office/drawing/2014/main" val="780705491"/>
                  </a:ext>
                </a:extLst>
              </a:tr>
              <a:tr h="526253">
                <a:tc>
                  <a:txBody>
                    <a:bodyPr/>
                    <a:lstStyle/>
                    <a:p>
                      <a:pPr algn="ctr"/>
                      <a:r>
                        <a:rPr lang="en-US" sz="2000"/>
                        <a:t>String trimmer**</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a:t>$100</a:t>
                      </a:r>
                    </a:p>
                  </a:txBody>
                  <a:tcPr anchor="ctr"/>
                </a:tc>
                <a:extLst>
                  <a:ext uri="{0D108BD9-81ED-4DB2-BD59-A6C34878D82A}">
                    <a16:rowId xmlns:a16="http://schemas.microsoft.com/office/drawing/2014/main" val="1353722522"/>
                  </a:ext>
                </a:extLst>
              </a:tr>
              <a:tr h="526253">
                <a:tc>
                  <a:txBody>
                    <a:bodyPr/>
                    <a:lstStyle/>
                    <a:p>
                      <a:pPr algn="ctr"/>
                      <a:r>
                        <a:rPr lang="en-US" sz="2000"/>
                        <a:t>Chainsaw**</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dirty="0"/>
                        <a:t>$100</a:t>
                      </a:r>
                    </a:p>
                  </a:txBody>
                  <a:tcPr anchor="ctr"/>
                </a:tc>
                <a:extLst>
                  <a:ext uri="{0D108BD9-81ED-4DB2-BD59-A6C34878D82A}">
                    <a16:rowId xmlns:a16="http://schemas.microsoft.com/office/drawing/2014/main" val="1976464920"/>
                  </a:ext>
                </a:extLst>
              </a:tr>
            </a:tbl>
          </a:graphicData>
        </a:graphic>
      </p:graphicFrame>
      <p:sp>
        <p:nvSpPr>
          <p:cNvPr id="11" name="TextBox 10">
            <a:extLst>
              <a:ext uri="{FF2B5EF4-FFF2-40B4-BE49-F238E27FC236}">
                <a16:creationId xmlns:a16="http://schemas.microsoft.com/office/drawing/2014/main" id="{084BCEA2-C795-04E9-FFB3-3A860B769D26}"/>
              </a:ext>
            </a:extLst>
          </p:cNvPr>
          <p:cNvSpPr txBox="1"/>
          <p:nvPr/>
        </p:nvSpPr>
        <p:spPr>
          <a:xfrm>
            <a:off x="5072851" y="5233675"/>
            <a:ext cx="6432966" cy="702115"/>
          </a:xfrm>
          <a:prstGeom prst="rect">
            <a:avLst/>
          </a:prstGeom>
          <a:noFill/>
        </p:spPr>
        <p:txBody>
          <a:bodyPr wrap="square" rtlCol="0">
            <a:sp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800" b="0" i="0" u="none" strike="noStrike" kern="1200" cap="none" spc="0" normalizeH="0" baseline="0" noProof="0">
                <a:ln>
                  <a:noFill/>
                </a:ln>
                <a:solidFill>
                  <a:srgbClr val="2C3B90"/>
                </a:solidFill>
                <a:effectLst/>
                <a:uLnTx/>
                <a:uFillTx/>
                <a:latin typeface="Avenir Next LT Pro"/>
                <a:ea typeface="+mn-ea"/>
                <a:cs typeface="+mn-cs"/>
              </a:rPr>
              <a:t>*Must have a battery capacity more than 7000-watt hours</a:t>
            </a:r>
          </a:p>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800" b="0" i="0" u="none" strike="noStrike" kern="1200" cap="none" spc="0" normalizeH="0" baseline="0" noProof="0">
                <a:ln>
                  <a:noFill/>
                </a:ln>
                <a:solidFill>
                  <a:srgbClr val="2C3B90"/>
                </a:solidFill>
                <a:effectLst/>
                <a:uLnTx/>
                <a:uFillTx/>
                <a:latin typeface="Avenir Next LT Pro"/>
                <a:ea typeface="+mn-ea"/>
                <a:cs typeface="+mn-cs"/>
              </a:rPr>
              <a:t>**Must have a battery capacity more than 500-watt hours</a:t>
            </a:r>
          </a:p>
        </p:txBody>
      </p:sp>
      <p:sp>
        <p:nvSpPr>
          <p:cNvPr id="4" name="TextBox 3">
            <a:extLst>
              <a:ext uri="{FF2B5EF4-FFF2-40B4-BE49-F238E27FC236}">
                <a16:creationId xmlns:a16="http://schemas.microsoft.com/office/drawing/2014/main" id="{F2EFC43F-E1FB-D301-EEBC-3FD464EAFD3F}"/>
              </a:ext>
            </a:extLst>
          </p:cNvPr>
          <p:cNvSpPr txBox="1"/>
          <p:nvPr/>
        </p:nvSpPr>
        <p:spPr>
          <a:xfrm>
            <a:off x="500130" y="6323450"/>
            <a:ext cx="7191901" cy="386324"/>
          </a:xfrm>
          <a:prstGeom prst="rect">
            <a:avLst/>
          </a:prstGeom>
          <a:noFill/>
        </p:spPr>
        <p:txBody>
          <a:bodyPr wrap="square" rtlCol="0">
            <a:sp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C3B90"/>
                </a:solidFill>
                <a:effectLst/>
                <a:uLnTx/>
                <a:uFillTx/>
                <a:latin typeface="Avenir Next LT Pro"/>
                <a:ea typeface="+mn-ea"/>
                <a:cs typeface="+mn-cs"/>
              </a:rPr>
              <a:t>See </a:t>
            </a:r>
            <a:r>
              <a:rPr kumimoji="0" lang="en-US" sz="1800" b="0" i="0" u="none" strike="noStrike" kern="1200" cap="none" spc="0" normalizeH="0" baseline="0" noProof="0" dirty="0">
                <a:ln>
                  <a:noFill/>
                </a:ln>
                <a:solidFill>
                  <a:srgbClr val="2C3B90"/>
                </a:solidFill>
                <a:effectLst/>
                <a:uLnTx/>
                <a:uFillTx/>
                <a:latin typeface="Avenir Next LT Pro"/>
                <a:ea typeface="+mn-ea"/>
                <a:cs typeface="+mn-cs"/>
                <a:hlinkClick r:id="rId3"/>
              </a:rPr>
              <a:t>Mass Save website on commercial BPLE</a:t>
            </a:r>
            <a:r>
              <a:rPr kumimoji="0" lang="en-US" sz="1800" b="0" i="0" u="none" strike="noStrike" kern="1200" cap="none" spc="0" normalizeH="0" baseline="0" noProof="0" dirty="0">
                <a:ln>
                  <a:noFill/>
                </a:ln>
                <a:solidFill>
                  <a:srgbClr val="2C3B90"/>
                </a:solidFill>
                <a:effectLst/>
                <a:uLnTx/>
                <a:uFillTx/>
                <a:latin typeface="Avenir Next LT Pro"/>
                <a:ea typeface="+mn-ea"/>
                <a:cs typeface="+mn-cs"/>
              </a:rPr>
              <a:t> for more information.</a:t>
            </a:r>
          </a:p>
        </p:txBody>
      </p:sp>
    </p:spTree>
    <p:extLst>
      <p:ext uri="{BB962C8B-B14F-4D97-AF65-F5344CB8AC3E}">
        <p14:creationId xmlns:p14="http://schemas.microsoft.com/office/powerpoint/2010/main" val="997001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53056-4784-CCA5-59D0-36CEF5D286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C2E670-D244-3DF6-5E9B-EAA41E8AC577}"/>
              </a:ext>
            </a:extLst>
          </p:cNvPr>
          <p:cNvSpPr>
            <a:spLocks noGrp="1"/>
          </p:cNvSpPr>
          <p:nvPr>
            <p:ph type="title"/>
          </p:nvPr>
        </p:nvSpPr>
        <p:spPr>
          <a:xfrm>
            <a:off x="500130" y="700465"/>
            <a:ext cx="10367486" cy="559264"/>
          </a:xfrm>
        </p:spPr>
        <p:txBody>
          <a:bodyPr>
            <a:normAutofit fontScale="90000"/>
          </a:bodyPr>
          <a:lstStyle/>
          <a:p>
            <a:r>
              <a:rPr lang="en-US"/>
              <a:t>LBE BPLE Savings Calculator (1)</a:t>
            </a:r>
          </a:p>
        </p:txBody>
      </p:sp>
      <p:sp>
        <p:nvSpPr>
          <p:cNvPr id="3" name="Text Placeholder 2">
            <a:extLst>
              <a:ext uri="{FF2B5EF4-FFF2-40B4-BE49-F238E27FC236}">
                <a16:creationId xmlns:a16="http://schemas.microsoft.com/office/drawing/2014/main" id="{0955D54A-1D35-0CF2-6F0C-0C9C37F39E6E}"/>
              </a:ext>
            </a:extLst>
          </p:cNvPr>
          <p:cNvSpPr>
            <a:spLocks noGrp="1"/>
          </p:cNvSpPr>
          <p:nvPr>
            <p:ph type="body" sz="quarter" idx="12"/>
          </p:nvPr>
        </p:nvSpPr>
        <p:spPr>
          <a:xfrm>
            <a:off x="500130" y="1505805"/>
            <a:ext cx="11102181" cy="929531"/>
          </a:xfrm>
        </p:spPr>
        <p:txBody>
          <a:bodyPr>
            <a:normAutofit/>
          </a:bodyPr>
          <a:lstStyle/>
          <a:p>
            <a:pPr>
              <a:lnSpc>
                <a:spcPct val="114000"/>
              </a:lnSpc>
            </a:pPr>
            <a:r>
              <a:rPr lang="en-US" sz="2400"/>
              <a:t>Compare costs and benefits between commercial BPLE and traditional gasoline-powered landscape equipment</a:t>
            </a:r>
          </a:p>
        </p:txBody>
      </p:sp>
      <p:pic>
        <p:nvPicPr>
          <p:cNvPr id="10" name="Picture 9" descr="A screenshot of the inputs tab of the LBE BPLE Savings Calculator">
            <a:extLst>
              <a:ext uri="{FF2B5EF4-FFF2-40B4-BE49-F238E27FC236}">
                <a16:creationId xmlns:a16="http://schemas.microsoft.com/office/drawing/2014/main" id="{F5AA6F7B-04E2-D281-5723-723E5E1D9EAF}"/>
              </a:ext>
            </a:extLst>
          </p:cNvPr>
          <p:cNvPicPr>
            <a:picLocks noChangeAspect="1"/>
          </p:cNvPicPr>
          <p:nvPr/>
        </p:nvPicPr>
        <p:blipFill>
          <a:blip r:embed="rId2"/>
          <a:stretch>
            <a:fillRect/>
          </a:stretch>
        </p:blipFill>
        <p:spPr>
          <a:xfrm>
            <a:off x="1079817" y="2489287"/>
            <a:ext cx="10268224" cy="37380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828007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270A2-07FF-134A-2DD0-B8C495AFB9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3DEBEB-C125-DD16-B2C9-710157C1C536}"/>
              </a:ext>
            </a:extLst>
          </p:cNvPr>
          <p:cNvSpPr>
            <a:spLocks noGrp="1"/>
          </p:cNvSpPr>
          <p:nvPr>
            <p:ph type="title"/>
          </p:nvPr>
        </p:nvSpPr>
        <p:spPr>
          <a:xfrm>
            <a:off x="500130" y="700465"/>
            <a:ext cx="10367486" cy="559264"/>
          </a:xfrm>
        </p:spPr>
        <p:txBody>
          <a:bodyPr>
            <a:normAutofit fontScale="90000"/>
          </a:bodyPr>
          <a:lstStyle/>
          <a:p>
            <a:r>
              <a:rPr lang="en-US"/>
              <a:t>LBE BPLE Savings Calculator (2)</a:t>
            </a:r>
          </a:p>
        </p:txBody>
      </p:sp>
      <p:sp>
        <p:nvSpPr>
          <p:cNvPr id="3" name="Text Placeholder 2">
            <a:extLst>
              <a:ext uri="{FF2B5EF4-FFF2-40B4-BE49-F238E27FC236}">
                <a16:creationId xmlns:a16="http://schemas.microsoft.com/office/drawing/2014/main" id="{F91A5C5F-2B6A-79DA-C699-4BCE46936AD6}"/>
              </a:ext>
            </a:extLst>
          </p:cNvPr>
          <p:cNvSpPr>
            <a:spLocks noGrp="1"/>
          </p:cNvSpPr>
          <p:nvPr>
            <p:ph type="body" sz="quarter" idx="12"/>
          </p:nvPr>
        </p:nvSpPr>
        <p:spPr>
          <a:xfrm>
            <a:off x="500130" y="1533376"/>
            <a:ext cx="11102181" cy="559264"/>
          </a:xfrm>
        </p:spPr>
        <p:txBody>
          <a:bodyPr>
            <a:normAutofit/>
          </a:bodyPr>
          <a:lstStyle/>
          <a:p>
            <a:pPr>
              <a:lnSpc>
                <a:spcPct val="114000"/>
              </a:lnSpc>
            </a:pPr>
            <a:r>
              <a:rPr lang="en-US" sz="2400"/>
              <a:t>How do I use the Calculator?</a:t>
            </a:r>
          </a:p>
        </p:txBody>
      </p:sp>
      <p:sp>
        <p:nvSpPr>
          <p:cNvPr id="7" name="Text Placeholder 6">
            <a:extLst>
              <a:ext uri="{FF2B5EF4-FFF2-40B4-BE49-F238E27FC236}">
                <a16:creationId xmlns:a16="http://schemas.microsoft.com/office/drawing/2014/main" id="{D1E54973-5EFF-E4FC-2936-3E418D309F2A}"/>
              </a:ext>
            </a:extLst>
          </p:cNvPr>
          <p:cNvSpPr>
            <a:spLocks noGrp="1"/>
          </p:cNvSpPr>
          <p:nvPr>
            <p:ph type="body" sz="quarter" idx="14"/>
          </p:nvPr>
        </p:nvSpPr>
        <p:spPr>
          <a:xfrm>
            <a:off x="500130" y="2159638"/>
            <a:ext cx="11060825" cy="3933299"/>
          </a:xfrm>
        </p:spPr>
        <p:txBody>
          <a:bodyPr anchor="ctr">
            <a:normAutofit/>
          </a:bodyPr>
          <a:lstStyle/>
          <a:p>
            <a:pPr>
              <a:lnSpc>
                <a:spcPct val="114000"/>
              </a:lnSpc>
            </a:pPr>
            <a:r>
              <a:rPr lang="en-US" sz="1800" b="1"/>
              <a:t>Visit </a:t>
            </a:r>
            <a:r>
              <a:rPr lang="en-US" sz="1800"/>
              <a:t>the </a:t>
            </a:r>
            <a:r>
              <a:rPr lang="en-US" sz="1800" b="1">
                <a:hlinkClick r:id="rId2"/>
              </a:rPr>
              <a:t>LBE Tools and Resources Page</a:t>
            </a:r>
            <a:r>
              <a:rPr lang="en-US" sz="1800"/>
              <a:t> &gt; Sustainable Landscaping</a:t>
            </a:r>
          </a:p>
          <a:p>
            <a:pPr>
              <a:lnSpc>
                <a:spcPct val="114000"/>
              </a:lnSpc>
            </a:pPr>
            <a:r>
              <a:rPr lang="en-US" sz="1800" b="1"/>
              <a:t>Download</a:t>
            </a:r>
            <a:r>
              <a:rPr lang="en-US" sz="1800"/>
              <a:t> the calculator (as an Excel file)</a:t>
            </a:r>
          </a:p>
          <a:p>
            <a:pPr>
              <a:lnSpc>
                <a:spcPct val="114000"/>
              </a:lnSpc>
            </a:pPr>
            <a:r>
              <a:rPr lang="en-US" sz="1800" b="1"/>
              <a:t>Select</a:t>
            </a:r>
            <a:r>
              <a:rPr lang="en-US" sz="1800"/>
              <a:t> the type of equipment you are comparing</a:t>
            </a:r>
          </a:p>
          <a:p>
            <a:pPr>
              <a:lnSpc>
                <a:spcPct val="114000"/>
              </a:lnSpc>
            </a:pPr>
            <a:r>
              <a:rPr lang="en-US" sz="1800" b="1"/>
              <a:t>Input data </a:t>
            </a:r>
            <a:r>
              <a:rPr lang="en-US" sz="1800"/>
              <a:t>for your battery-powered equipment and gasoline-powered equipment – default values are provided if you do not have information. Inputs include things like:</a:t>
            </a:r>
          </a:p>
          <a:p>
            <a:pPr lvl="1">
              <a:lnSpc>
                <a:spcPct val="114000"/>
              </a:lnSpc>
            </a:pPr>
            <a:r>
              <a:rPr lang="en-US" sz="1800"/>
              <a:t>Price of the equipment</a:t>
            </a:r>
          </a:p>
          <a:p>
            <a:pPr lvl="1">
              <a:lnSpc>
                <a:spcPct val="114000"/>
              </a:lnSpc>
            </a:pPr>
            <a:r>
              <a:rPr lang="en-US" sz="1800"/>
              <a:t>Additional number of batteries purchased</a:t>
            </a:r>
          </a:p>
          <a:p>
            <a:pPr lvl="1">
              <a:lnSpc>
                <a:spcPct val="114000"/>
              </a:lnSpc>
            </a:pPr>
            <a:r>
              <a:rPr lang="en-US" sz="1800"/>
              <a:t>Hours of operation of the equipment</a:t>
            </a:r>
          </a:p>
          <a:p>
            <a:pPr>
              <a:lnSpc>
                <a:spcPct val="114000"/>
              </a:lnSpc>
            </a:pPr>
            <a:r>
              <a:rPr lang="en-US" sz="1800" b="1"/>
              <a:t>Results</a:t>
            </a:r>
            <a:r>
              <a:rPr lang="en-US" sz="1800"/>
              <a:t> automatically populate in the other tabs based on your inputs!</a:t>
            </a:r>
          </a:p>
        </p:txBody>
      </p:sp>
    </p:spTree>
    <p:extLst>
      <p:ext uri="{BB962C8B-B14F-4D97-AF65-F5344CB8AC3E}">
        <p14:creationId xmlns:p14="http://schemas.microsoft.com/office/powerpoint/2010/main" val="25613305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D6B8A-2D75-FA36-6E52-CFE0A72CEB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3CA3F4-C461-B671-DB3F-BEC6A78E518F}"/>
              </a:ext>
            </a:extLst>
          </p:cNvPr>
          <p:cNvSpPr>
            <a:spLocks noGrp="1"/>
          </p:cNvSpPr>
          <p:nvPr>
            <p:ph type="title"/>
          </p:nvPr>
        </p:nvSpPr>
        <p:spPr>
          <a:xfrm>
            <a:off x="500130" y="610229"/>
            <a:ext cx="10367486" cy="713124"/>
          </a:xfrm>
        </p:spPr>
        <p:txBody>
          <a:bodyPr>
            <a:normAutofit/>
          </a:bodyPr>
          <a:lstStyle/>
          <a:p>
            <a:r>
              <a:rPr lang="en-US"/>
              <a:t>Tool Barn Program</a:t>
            </a:r>
          </a:p>
        </p:txBody>
      </p:sp>
      <p:sp>
        <p:nvSpPr>
          <p:cNvPr id="3" name="Text Placeholder 2">
            <a:extLst>
              <a:ext uri="{FF2B5EF4-FFF2-40B4-BE49-F238E27FC236}">
                <a16:creationId xmlns:a16="http://schemas.microsoft.com/office/drawing/2014/main" id="{49457FA3-6E79-D23B-4FD1-2B094ACD085F}"/>
              </a:ext>
            </a:extLst>
          </p:cNvPr>
          <p:cNvSpPr>
            <a:spLocks noGrp="1"/>
          </p:cNvSpPr>
          <p:nvPr>
            <p:ph type="body" sz="quarter" idx="12"/>
          </p:nvPr>
        </p:nvSpPr>
        <p:spPr>
          <a:xfrm>
            <a:off x="500130" y="1505805"/>
            <a:ext cx="11005687" cy="592450"/>
          </a:xfrm>
        </p:spPr>
        <p:txBody>
          <a:bodyPr>
            <a:normAutofit/>
          </a:bodyPr>
          <a:lstStyle/>
          <a:p>
            <a:pPr>
              <a:lnSpc>
                <a:spcPct val="114000"/>
              </a:lnSpc>
            </a:pPr>
            <a:r>
              <a:rPr lang="en-US" sz="2400"/>
              <a:t>DCAMM lends out tools and equipment to test at no charge!</a:t>
            </a:r>
          </a:p>
        </p:txBody>
      </p:sp>
      <p:sp>
        <p:nvSpPr>
          <p:cNvPr id="4" name="Text Placeholder 3">
            <a:extLst>
              <a:ext uri="{FF2B5EF4-FFF2-40B4-BE49-F238E27FC236}">
                <a16:creationId xmlns:a16="http://schemas.microsoft.com/office/drawing/2014/main" id="{B89E22ED-9B57-4103-F086-BCF63CB78F61}"/>
              </a:ext>
            </a:extLst>
          </p:cNvPr>
          <p:cNvSpPr>
            <a:spLocks noGrp="1"/>
          </p:cNvSpPr>
          <p:nvPr>
            <p:ph type="body" sz="quarter" idx="14"/>
          </p:nvPr>
        </p:nvSpPr>
        <p:spPr>
          <a:xfrm>
            <a:off x="500130" y="2196398"/>
            <a:ext cx="8317627" cy="4051373"/>
          </a:xfrm>
        </p:spPr>
        <p:txBody>
          <a:bodyPr>
            <a:normAutofit/>
          </a:bodyPr>
          <a:lstStyle/>
          <a:p>
            <a:pPr marL="45720" indent="0" fontAlgn="t">
              <a:lnSpc>
                <a:spcPct val="114000"/>
              </a:lnSpc>
              <a:spcBef>
                <a:spcPts val="1800"/>
              </a:spcBef>
              <a:buNone/>
            </a:pPr>
            <a:r>
              <a:rPr lang="en-US" sz="1800" b="1"/>
              <a:t>How does the Tool Barn work?</a:t>
            </a:r>
          </a:p>
          <a:p>
            <a:pPr fontAlgn="t">
              <a:lnSpc>
                <a:spcPct val="114000"/>
              </a:lnSpc>
              <a:spcBef>
                <a:spcPts val="1800"/>
              </a:spcBef>
            </a:pPr>
            <a:r>
              <a:rPr lang="en-US" sz="1800"/>
              <a:t>This is available to </a:t>
            </a:r>
            <a:r>
              <a:rPr lang="en-US" sz="1800" b="1"/>
              <a:t>state agencies only</a:t>
            </a:r>
            <a:r>
              <a:rPr lang="en-US" sz="1800"/>
              <a:t>, to assist you in the repair and maintenance of your agency’s facilities</a:t>
            </a:r>
          </a:p>
          <a:p>
            <a:pPr fontAlgn="t">
              <a:lnSpc>
                <a:spcPct val="114000"/>
              </a:lnSpc>
              <a:spcBef>
                <a:spcPts val="1800"/>
              </a:spcBef>
            </a:pPr>
            <a:r>
              <a:rPr lang="en-US" sz="1800"/>
              <a:t>The Tool Barn is located at DCAMM Central Region Office 220 Old Common Road Lancaster, MA</a:t>
            </a:r>
          </a:p>
          <a:p>
            <a:pPr marL="45720" indent="0" fontAlgn="t">
              <a:lnSpc>
                <a:spcPct val="114000"/>
              </a:lnSpc>
              <a:spcBef>
                <a:spcPts val="1800"/>
              </a:spcBef>
              <a:buNone/>
            </a:pPr>
            <a:r>
              <a:rPr lang="en-US" sz="1800"/>
              <a:t>To review the Tool Barn Inventory, Guidelines, and Request Form, visit the </a:t>
            </a:r>
            <a:r>
              <a:rPr lang="en-US" sz="1800">
                <a:hlinkClick r:id="rId2"/>
              </a:rPr>
              <a:t>DCAMM Tool Barn webpage</a:t>
            </a:r>
            <a:r>
              <a:rPr lang="en-US" sz="1800"/>
              <a:t>.</a:t>
            </a:r>
          </a:p>
          <a:p>
            <a:pPr marL="45720" indent="0" fontAlgn="t">
              <a:lnSpc>
                <a:spcPct val="114000"/>
              </a:lnSpc>
              <a:spcBef>
                <a:spcPts val="1800"/>
              </a:spcBef>
              <a:buNone/>
            </a:pPr>
            <a:r>
              <a:rPr lang="en-US" sz="1800"/>
              <a:t>Contact DCAMM Office of Facilities Management and Decarbonization for more information (</a:t>
            </a:r>
            <a:r>
              <a:rPr lang="en-US" sz="1800">
                <a:hlinkClick r:id="rId3"/>
              </a:rPr>
              <a:t>info.dcamm@mass.gov</a:t>
            </a:r>
            <a:r>
              <a:rPr lang="en-US" sz="1800"/>
              <a:t>). </a:t>
            </a:r>
          </a:p>
        </p:txBody>
      </p:sp>
      <p:pic>
        <p:nvPicPr>
          <p:cNvPr id="5" name="Picture 2" descr="An image of a battery electric ride on mower">
            <a:extLst>
              <a:ext uri="{FF2B5EF4-FFF2-40B4-BE49-F238E27FC236}">
                <a16:creationId xmlns:a16="http://schemas.microsoft.com/office/drawing/2014/main" id="{7D7CD6D5-AB71-FEFF-EBAB-582C670702E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82495" y="2196398"/>
            <a:ext cx="2809375" cy="1678302"/>
          </a:xfrm>
          <a:prstGeom prst="rect">
            <a:avLst/>
          </a:prstGeom>
          <a:ln>
            <a:noFill/>
          </a:ln>
          <a:effectLst>
            <a:outerShdw blurRad="292100" dist="139700" dir="2700000" algn="tl" rotWithShape="0">
              <a:srgbClr val="333333">
                <a:alpha val="65000"/>
              </a:srgbClr>
            </a:outerShdw>
          </a:effectLst>
        </p:spPr>
      </p:pic>
      <p:pic>
        <p:nvPicPr>
          <p:cNvPr id="6" name="object 14" descr="An image of a battery electric backpack leaf blower">
            <a:extLst>
              <a:ext uri="{FF2B5EF4-FFF2-40B4-BE49-F238E27FC236}">
                <a16:creationId xmlns:a16="http://schemas.microsoft.com/office/drawing/2014/main" id="{3DFFF1AC-8B42-8FCA-0791-86E517DA738D}"/>
              </a:ext>
            </a:extLst>
          </p:cNvPr>
          <p:cNvPicPr/>
          <p:nvPr/>
        </p:nvPicPr>
        <p:blipFill>
          <a:blip r:embed="rId5" cstate="print"/>
          <a:stretch>
            <a:fillRect/>
          </a:stretch>
        </p:blipFill>
        <p:spPr>
          <a:xfrm>
            <a:off x="9472093" y="4295166"/>
            <a:ext cx="1630177" cy="16093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63331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3E7CC3-177A-3E4C-4DDE-53BA026DD48F}"/>
              </a:ext>
            </a:extLst>
          </p:cNvPr>
          <p:cNvSpPr>
            <a:spLocks noGrp="1"/>
          </p:cNvSpPr>
          <p:nvPr>
            <p:ph type="title"/>
          </p:nvPr>
        </p:nvSpPr>
        <p:spPr>
          <a:xfrm>
            <a:off x="497160" y="621289"/>
            <a:ext cx="10367486" cy="697630"/>
          </a:xfrm>
        </p:spPr>
        <p:txBody>
          <a:bodyPr/>
          <a:lstStyle/>
          <a:p>
            <a:r>
              <a:rPr lang="en-US"/>
              <a:t>Additional Resources</a:t>
            </a:r>
          </a:p>
        </p:txBody>
      </p:sp>
      <p:sp>
        <p:nvSpPr>
          <p:cNvPr id="3" name="Text Placeholder 2">
            <a:extLst>
              <a:ext uri="{FF2B5EF4-FFF2-40B4-BE49-F238E27FC236}">
                <a16:creationId xmlns:a16="http://schemas.microsoft.com/office/drawing/2014/main" id="{F308C04B-AB8D-FDB4-4D3D-7EB2E26CCE83}"/>
              </a:ext>
            </a:extLst>
          </p:cNvPr>
          <p:cNvSpPr>
            <a:spLocks noGrp="1"/>
          </p:cNvSpPr>
          <p:nvPr>
            <p:ph type="body" sz="quarter" idx="12"/>
          </p:nvPr>
        </p:nvSpPr>
        <p:spPr>
          <a:xfrm>
            <a:off x="500131" y="1533376"/>
            <a:ext cx="5017816" cy="429601"/>
          </a:xfrm>
        </p:spPr>
        <p:txBody>
          <a:bodyPr>
            <a:normAutofit/>
          </a:bodyPr>
          <a:lstStyle/>
          <a:p>
            <a:r>
              <a:rPr lang="en-US"/>
              <a:t>DOER Leading by Example</a:t>
            </a:r>
          </a:p>
        </p:txBody>
      </p:sp>
      <p:sp>
        <p:nvSpPr>
          <p:cNvPr id="4" name="Text Placeholder 3">
            <a:extLst>
              <a:ext uri="{FF2B5EF4-FFF2-40B4-BE49-F238E27FC236}">
                <a16:creationId xmlns:a16="http://schemas.microsoft.com/office/drawing/2014/main" id="{66F5A47F-CC7E-E2B9-579F-E99446AAF976}"/>
              </a:ext>
            </a:extLst>
          </p:cNvPr>
          <p:cNvSpPr>
            <a:spLocks noGrp="1"/>
          </p:cNvSpPr>
          <p:nvPr>
            <p:ph type="body" sz="quarter" idx="16"/>
          </p:nvPr>
        </p:nvSpPr>
        <p:spPr>
          <a:xfrm>
            <a:off x="500063" y="2025453"/>
            <a:ext cx="5014912" cy="1526173"/>
          </a:xfrm>
        </p:spPr>
        <p:txBody>
          <a:bodyPr>
            <a:normAutofit/>
          </a:bodyPr>
          <a:lstStyle/>
          <a:p>
            <a:pPr marL="45720" indent="0">
              <a:lnSpc>
                <a:spcPct val="114000"/>
              </a:lnSpc>
              <a:buNone/>
            </a:pPr>
            <a:r>
              <a:rPr lang="en-US" sz="1800"/>
              <a:t>LBE’s </a:t>
            </a:r>
            <a:r>
              <a:rPr lang="en-US" sz="1800">
                <a:solidFill>
                  <a:schemeClr val="accent2">
                    <a:lumMod val="75000"/>
                  </a:schemeClr>
                </a:solidFill>
                <a:hlinkClick r:id="rId2">
                  <a:extLst>
                    <a:ext uri="{A12FA001-AC4F-418D-AE19-62706E023703}">
                      <ahyp:hlinkClr xmlns:ahyp="http://schemas.microsoft.com/office/drawing/2018/hyperlinkcolor" val="tx"/>
                    </a:ext>
                  </a:extLst>
                </a:hlinkClick>
              </a:rPr>
              <a:t>Tools and Resources page</a:t>
            </a:r>
            <a:r>
              <a:rPr lang="en-US" sz="1800">
                <a:solidFill>
                  <a:schemeClr val="accent2">
                    <a:lumMod val="75000"/>
                  </a:schemeClr>
                </a:solidFill>
              </a:rPr>
              <a:t> </a:t>
            </a:r>
            <a:r>
              <a:rPr lang="en-US" sz="1800"/>
              <a:t>provides even more information on </a:t>
            </a:r>
            <a:r>
              <a:rPr lang="en-US" sz="1800" b="1"/>
              <a:t>sustainable landscaping</a:t>
            </a:r>
            <a:r>
              <a:rPr lang="en-US" sz="1800"/>
              <a:t>, from BPLE to pollinator habitats.</a:t>
            </a:r>
          </a:p>
        </p:txBody>
      </p:sp>
      <p:sp>
        <p:nvSpPr>
          <p:cNvPr id="5" name="Text Placeholder 4">
            <a:extLst>
              <a:ext uri="{FF2B5EF4-FFF2-40B4-BE49-F238E27FC236}">
                <a16:creationId xmlns:a16="http://schemas.microsoft.com/office/drawing/2014/main" id="{F91443D5-AEB5-B860-9B87-023CFECC2EF7}"/>
              </a:ext>
            </a:extLst>
          </p:cNvPr>
          <p:cNvSpPr>
            <a:spLocks noGrp="1"/>
          </p:cNvSpPr>
          <p:nvPr>
            <p:ph type="body" sz="quarter" idx="15"/>
          </p:nvPr>
        </p:nvSpPr>
        <p:spPr>
          <a:xfrm>
            <a:off x="5844562" y="1533377"/>
            <a:ext cx="5009335" cy="429600"/>
          </a:xfrm>
        </p:spPr>
        <p:txBody>
          <a:bodyPr>
            <a:normAutofit/>
          </a:bodyPr>
          <a:lstStyle/>
          <a:p>
            <a:r>
              <a:rPr lang="en-US"/>
              <a:t>OSD</a:t>
            </a:r>
          </a:p>
        </p:txBody>
      </p:sp>
      <p:sp>
        <p:nvSpPr>
          <p:cNvPr id="6" name="Text Placeholder 5">
            <a:extLst>
              <a:ext uri="{FF2B5EF4-FFF2-40B4-BE49-F238E27FC236}">
                <a16:creationId xmlns:a16="http://schemas.microsoft.com/office/drawing/2014/main" id="{0BF5953D-2679-D9F2-8050-C0DC6EAACE5B}"/>
              </a:ext>
            </a:extLst>
          </p:cNvPr>
          <p:cNvSpPr>
            <a:spLocks noGrp="1"/>
          </p:cNvSpPr>
          <p:nvPr>
            <p:ph type="body" sz="quarter" idx="18"/>
          </p:nvPr>
        </p:nvSpPr>
        <p:spPr>
          <a:xfrm>
            <a:off x="5890790" y="1972986"/>
            <a:ext cx="5725307" cy="1672287"/>
          </a:xfrm>
        </p:spPr>
        <p:txBody>
          <a:bodyPr>
            <a:normAutofit lnSpcReduction="10000"/>
          </a:bodyPr>
          <a:lstStyle/>
          <a:p>
            <a:pPr>
              <a:lnSpc>
                <a:spcPct val="114000"/>
              </a:lnSpc>
              <a:spcBef>
                <a:spcPts val="1200"/>
              </a:spcBef>
            </a:pPr>
            <a:r>
              <a:rPr lang="en-US" sz="1800">
                <a:hlinkClick r:id="rId3"/>
              </a:rPr>
              <a:t>Commercial Battery Powered Equipment</a:t>
            </a:r>
            <a:r>
              <a:rPr lang="en-US" sz="1800"/>
              <a:t> on Statewide Contract</a:t>
            </a:r>
          </a:p>
          <a:p>
            <a:pPr>
              <a:lnSpc>
                <a:spcPct val="114000"/>
              </a:lnSpc>
              <a:spcBef>
                <a:spcPts val="1200"/>
              </a:spcBef>
            </a:pPr>
            <a:r>
              <a:rPr lang="en-US" sz="1800"/>
              <a:t>Municipalities – Contact your </a:t>
            </a:r>
            <a:r>
              <a:rPr lang="en-US" sz="1800">
                <a:hlinkClick r:id="rId4"/>
              </a:rPr>
              <a:t>OSD Local Government Enablement Team Member</a:t>
            </a:r>
            <a:r>
              <a:rPr lang="en-US" sz="1800"/>
              <a:t> for hands-on assistance</a:t>
            </a:r>
          </a:p>
        </p:txBody>
      </p:sp>
      <p:sp>
        <p:nvSpPr>
          <p:cNvPr id="11" name="Text Placeholder 4">
            <a:extLst>
              <a:ext uri="{FF2B5EF4-FFF2-40B4-BE49-F238E27FC236}">
                <a16:creationId xmlns:a16="http://schemas.microsoft.com/office/drawing/2014/main" id="{C4409846-AF6B-ACB1-BB38-556387321616}"/>
              </a:ext>
            </a:extLst>
          </p:cNvPr>
          <p:cNvSpPr txBox="1">
            <a:spLocks/>
          </p:cNvSpPr>
          <p:nvPr/>
        </p:nvSpPr>
        <p:spPr>
          <a:xfrm>
            <a:off x="500063" y="4023938"/>
            <a:ext cx="5017816" cy="493227"/>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1000"/>
              </a:spcBef>
              <a:buFontTx/>
              <a:buNone/>
              <a:defRPr sz="2000" b="1" kern="1200">
                <a:solidFill>
                  <a:schemeClr val="accent2">
                    <a:lumMod val="50000"/>
                  </a:schemeClr>
                </a:solidFill>
                <a:latin typeface="Avenir Next LT Pro" panose="020B05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Avenir Next LT Pro" panose="020B0504020202020204" pitchFamily="34" charset="0"/>
                <a:ea typeface="+mn-ea"/>
                <a:cs typeface="+mn-cs"/>
              </a:defRPr>
            </a:lvl2pPr>
            <a:lvl3pPr marL="11430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3pPr>
            <a:lvl4pPr marL="16002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20574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en-US" sz="2000" b="1" i="0" u="none" strike="noStrike" kern="1200" cap="none" spc="0" normalizeH="0" baseline="0" noProof="0">
                <a:ln>
                  <a:noFill/>
                </a:ln>
                <a:solidFill>
                  <a:srgbClr val="2CB34B">
                    <a:lumMod val="50000"/>
                  </a:srgbClr>
                </a:solidFill>
                <a:effectLst/>
                <a:uLnTx/>
                <a:uFillTx/>
                <a:latin typeface="Avenir Next LT Pro" panose="020B0504020202020204" pitchFamily="34" charset="0"/>
                <a:ea typeface="+mn-ea"/>
                <a:cs typeface="+mn-cs"/>
              </a:rPr>
              <a:t>DOER Green Communities</a:t>
            </a:r>
          </a:p>
        </p:txBody>
      </p:sp>
      <p:sp>
        <p:nvSpPr>
          <p:cNvPr id="12" name="Text Placeholder 5">
            <a:extLst>
              <a:ext uri="{FF2B5EF4-FFF2-40B4-BE49-F238E27FC236}">
                <a16:creationId xmlns:a16="http://schemas.microsoft.com/office/drawing/2014/main" id="{7B9230A3-415D-B44E-2F33-3A179DD17C9B}"/>
              </a:ext>
            </a:extLst>
          </p:cNvPr>
          <p:cNvSpPr txBox="1">
            <a:spLocks/>
          </p:cNvSpPr>
          <p:nvPr/>
        </p:nvSpPr>
        <p:spPr>
          <a:xfrm>
            <a:off x="497160" y="4525738"/>
            <a:ext cx="5017815" cy="964210"/>
          </a:xfrm>
          <a:prstGeom prst="rect">
            <a:avLst/>
          </a:prstGeom>
        </p:spPr>
        <p:txBody>
          <a:bodyPr vert="horz" lIns="91440" tIns="45720" rIns="91440" bIns="45720" rtlCol="0">
            <a:normAutofit lnSpcReduction="10000"/>
          </a:bodyPr>
          <a:lstStyle>
            <a:lvl1pPr marL="228600" indent="-18288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1pPr>
            <a:lvl2pPr marL="6858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2pPr>
            <a:lvl3pPr marL="11430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3pPr>
            <a:lvl4pPr marL="16002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2057400" indent="-18288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 marR="0" lvl="0" indent="0" algn="l" defTabSz="914400" rtl="0" eaLnBrk="1" fontAlgn="auto" latinLnBrk="0" hangingPunct="1">
              <a:lnSpc>
                <a:spcPct val="114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2C3B90"/>
                </a:solidFill>
                <a:effectLst/>
                <a:uLnTx/>
                <a:uFillTx/>
                <a:latin typeface="Avenir Next LT Pro" panose="020B0504020202020204" pitchFamily="34" charset="0"/>
                <a:ea typeface="+mn-ea"/>
                <a:cs typeface="Calibri"/>
              </a:rPr>
              <a:t>GC </a:t>
            </a:r>
            <a:r>
              <a:rPr kumimoji="0" lang="en-US" sz="1800" b="0" i="0" u="none" strike="noStrike" kern="1200" cap="none" spc="0" normalizeH="0" baseline="0" noProof="0">
                <a:ln>
                  <a:noFill/>
                </a:ln>
                <a:solidFill>
                  <a:srgbClr val="2CB34B">
                    <a:lumMod val="75000"/>
                  </a:srgbClr>
                </a:solidFill>
                <a:effectLst/>
                <a:uLnTx/>
                <a:uFillTx/>
                <a:latin typeface="Avenir Next LT Pro" panose="020B0504020202020204" pitchFamily="34" charset="0"/>
                <a:ea typeface="+mn-ea"/>
                <a:cs typeface="Calibri"/>
                <a:hlinkClick r:id="rId5">
                  <a:extLst>
                    <a:ext uri="{A12FA001-AC4F-418D-AE19-62706E023703}">
                      <ahyp:hlinkClr xmlns:ahyp="http://schemas.microsoft.com/office/drawing/2018/hyperlinkcolor" val="tx"/>
                    </a:ext>
                  </a:extLst>
                </a:hlinkClick>
              </a:rPr>
              <a:t>Regional Coordinators</a:t>
            </a:r>
            <a:r>
              <a:rPr kumimoji="0" lang="en-US" sz="1800" b="0" i="0" u="none" strike="noStrike" kern="1200" cap="none" spc="0" normalizeH="0" baseline="0" noProof="0">
                <a:ln>
                  <a:noFill/>
                </a:ln>
                <a:solidFill>
                  <a:srgbClr val="2C3B90"/>
                </a:solidFill>
                <a:effectLst/>
                <a:uLnTx/>
                <a:uFillTx/>
                <a:latin typeface="Avenir Next LT Pro" panose="020B0504020202020204" pitchFamily="34" charset="0"/>
                <a:ea typeface="+mn-ea"/>
                <a:cs typeface="Calibri"/>
              </a:rPr>
              <a:t> provide </a:t>
            </a:r>
            <a:r>
              <a:rPr kumimoji="0" lang="en-US" sz="1800" b="1" i="0" u="none" strike="noStrike" kern="1200" cap="none" spc="0" normalizeH="0" baseline="0" noProof="0">
                <a:ln>
                  <a:noFill/>
                </a:ln>
                <a:solidFill>
                  <a:srgbClr val="2C3B90"/>
                </a:solidFill>
                <a:effectLst/>
                <a:uLnTx/>
                <a:uFillTx/>
                <a:latin typeface="Avenir Next LT Pro" panose="020B0504020202020204" pitchFamily="34" charset="0"/>
                <a:ea typeface="+mn-ea"/>
                <a:cs typeface="Calibri"/>
              </a:rPr>
              <a:t>technical assistance</a:t>
            </a:r>
            <a:r>
              <a:rPr kumimoji="0" lang="en-US" sz="1800" b="0" i="0" u="none" strike="noStrike" kern="1200" cap="none" spc="0" normalizeH="0" baseline="0" noProof="0">
                <a:ln>
                  <a:noFill/>
                </a:ln>
                <a:solidFill>
                  <a:srgbClr val="2C3B90"/>
                </a:solidFill>
                <a:effectLst/>
                <a:uLnTx/>
                <a:uFillTx/>
                <a:latin typeface="Avenir Next LT Pro" panose="020B0504020202020204" pitchFamily="34" charset="0"/>
                <a:ea typeface="+mn-ea"/>
                <a:cs typeface="Calibri"/>
              </a:rPr>
              <a:t> for clean energy and sustainability efforts.</a:t>
            </a:r>
          </a:p>
        </p:txBody>
      </p:sp>
      <p:sp>
        <p:nvSpPr>
          <p:cNvPr id="7" name="Text Placeholder 6">
            <a:extLst>
              <a:ext uri="{FF2B5EF4-FFF2-40B4-BE49-F238E27FC236}">
                <a16:creationId xmlns:a16="http://schemas.microsoft.com/office/drawing/2014/main" id="{F3A98181-358C-4226-174A-24A4F96AFE2B}"/>
              </a:ext>
            </a:extLst>
          </p:cNvPr>
          <p:cNvSpPr>
            <a:spLocks noGrp="1"/>
          </p:cNvSpPr>
          <p:nvPr>
            <p:ph type="body" sz="quarter" idx="17"/>
          </p:nvPr>
        </p:nvSpPr>
        <p:spPr>
          <a:xfrm>
            <a:off x="5844563" y="4023938"/>
            <a:ext cx="5017816" cy="493229"/>
          </a:xfrm>
        </p:spPr>
        <p:txBody>
          <a:bodyPr>
            <a:normAutofit/>
          </a:bodyPr>
          <a:lstStyle/>
          <a:p>
            <a:r>
              <a:rPr lang="en-US"/>
              <a:t>American Green Zone Alliance (AGZA)</a:t>
            </a:r>
          </a:p>
        </p:txBody>
      </p:sp>
      <p:sp>
        <p:nvSpPr>
          <p:cNvPr id="8" name="Text Placeholder 7">
            <a:extLst>
              <a:ext uri="{FF2B5EF4-FFF2-40B4-BE49-F238E27FC236}">
                <a16:creationId xmlns:a16="http://schemas.microsoft.com/office/drawing/2014/main" id="{AED4EBC0-7DE9-E807-6D07-72EDC35232BA}"/>
              </a:ext>
            </a:extLst>
          </p:cNvPr>
          <p:cNvSpPr>
            <a:spLocks noGrp="1"/>
          </p:cNvSpPr>
          <p:nvPr>
            <p:ph type="body" sz="quarter" idx="19"/>
          </p:nvPr>
        </p:nvSpPr>
        <p:spPr>
          <a:xfrm>
            <a:off x="5844563" y="4517517"/>
            <a:ext cx="5716394" cy="1351540"/>
          </a:xfrm>
        </p:spPr>
        <p:txBody>
          <a:bodyPr>
            <a:normAutofit/>
          </a:bodyPr>
          <a:lstStyle/>
          <a:p>
            <a:pPr marL="45720" indent="0">
              <a:lnSpc>
                <a:spcPct val="114000"/>
              </a:lnSpc>
              <a:buNone/>
            </a:pPr>
            <a:r>
              <a:rPr lang="en-US" sz="1800">
                <a:cs typeface="Calibri"/>
              </a:rPr>
              <a:t>Get </a:t>
            </a:r>
            <a:r>
              <a:rPr lang="en-US" sz="1800">
                <a:solidFill>
                  <a:schemeClr val="accent2">
                    <a:lumMod val="75000"/>
                  </a:schemeClr>
                </a:solidFill>
                <a:cs typeface="Calibri"/>
                <a:hlinkClick r:id="rId6">
                  <a:extLst>
                    <a:ext uri="{A12FA001-AC4F-418D-AE19-62706E023703}">
                      <ahyp:hlinkClr xmlns:ahyp="http://schemas.microsoft.com/office/drawing/2018/hyperlinkcolor" val="tx"/>
                    </a:ext>
                  </a:extLst>
                </a:hlinkClick>
              </a:rPr>
              <a:t>AGZA Service Pro Certification</a:t>
            </a:r>
            <a:r>
              <a:rPr lang="en-US" sz="1800">
                <a:solidFill>
                  <a:schemeClr val="accent2">
                    <a:lumMod val="75000"/>
                  </a:schemeClr>
                </a:solidFill>
                <a:cs typeface="Calibri"/>
              </a:rPr>
              <a:t> </a:t>
            </a:r>
            <a:r>
              <a:rPr lang="en-US" sz="1800">
                <a:cs typeface="Calibri"/>
              </a:rPr>
              <a:t>(online) and learn all the fundamentals you need to know to move to electric-powered low impact land care.</a:t>
            </a:r>
            <a:endParaRPr lang="en-US" sz="1800">
              <a:highlight>
                <a:srgbClr val="FFFF00"/>
              </a:highlight>
              <a:cs typeface="Calibri"/>
            </a:endParaRPr>
          </a:p>
        </p:txBody>
      </p:sp>
      <p:cxnSp>
        <p:nvCxnSpPr>
          <p:cNvPr id="10" name="Straight Connector 9">
            <a:extLst>
              <a:ext uri="{FF2B5EF4-FFF2-40B4-BE49-F238E27FC236}">
                <a16:creationId xmlns:a16="http://schemas.microsoft.com/office/drawing/2014/main" id="{271F12C2-E401-0804-5988-6F89633E9A93}"/>
              </a:ext>
              <a:ext uri="{C183D7F6-B498-43B3-948B-1728B52AA6E4}">
                <adec:decorative xmlns:adec="http://schemas.microsoft.com/office/drawing/2017/decorative" val="1"/>
              </a:ext>
            </a:extLst>
          </p:cNvPr>
          <p:cNvCxnSpPr/>
          <p:nvPr/>
        </p:nvCxnSpPr>
        <p:spPr>
          <a:xfrm flipH="1">
            <a:off x="500063" y="3790854"/>
            <a:ext cx="5193111" cy="0"/>
          </a:xfrm>
          <a:prstGeom prst="line">
            <a:avLst/>
          </a:prstGeom>
          <a:ln w="9525"/>
        </p:spPr>
        <p:style>
          <a:lnRef idx="1">
            <a:schemeClr val="accent2"/>
          </a:lnRef>
          <a:fillRef idx="0">
            <a:schemeClr val="accent2"/>
          </a:fillRef>
          <a:effectRef idx="0">
            <a:schemeClr val="accent2"/>
          </a:effectRef>
          <a:fontRef idx="minor">
            <a:schemeClr val="tx1"/>
          </a:fontRef>
        </p:style>
      </p:cxnSp>
      <p:grpSp>
        <p:nvGrpSpPr>
          <p:cNvPr id="31" name="Group 30">
            <a:extLst>
              <a:ext uri="{FF2B5EF4-FFF2-40B4-BE49-F238E27FC236}">
                <a16:creationId xmlns:a16="http://schemas.microsoft.com/office/drawing/2014/main" id="{EFCD66E7-DA99-4008-1AB7-15A4C73507E7}"/>
              </a:ext>
              <a:ext uri="{C183D7F6-B498-43B3-948B-1728B52AA6E4}">
                <adec:decorative xmlns:adec="http://schemas.microsoft.com/office/drawing/2017/decorative" val="1"/>
              </a:ext>
            </a:extLst>
          </p:cNvPr>
          <p:cNvGrpSpPr/>
          <p:nvPr/>
        </p:nvGrpSpPr>
        <p:grpSpPr>
          <a:xfrm>
            <a:off x="-62428" y="6261652"/>
            <a:ext cx="12316856" cy="697630"/>
            <a:chOff x="4673" y="6304307"/>
            <a:chExt cx="12316856" cy="641189"/>
          </a:xfrm>
        </p:grpSpPr>
        <p:pic>
          <p:nvPicPr>
            <p:cNvPr id="29" name="Graphic 28" descr="Short grass decor">
              <a:extLst>
                <a:ext uri="{FF2B5EF4-FFF2-40B4-BE49-F238E27FC236}">
                  <a16:creationId xmlns:a16="http://schemas.microsoft.com/office/drawing/2014/main" id="{D39CAF44-83C1-B4F8-6C10-E8371A53D58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508673" y="6304307"/>
              <a:ext cx="1067704" cy="640868"/>
            </a:xfrm>
            <a:prstGeom prst="rect">
              <a:avLst/>
            </a:prstGeom>
          </p:spPr>
        </p:pic>
        <p:grpSp>
          <p:nvGrpSpPr>
            <p:cNvPr id="27" name="Group 26">
              <a:extLst>
                <a:ext uri="{FF2B5EF4-FFF2-40B4-BE49-F238E27FC236}">
                  <a16:creationId xmlns:a16="http://schemas.microsoft.com/office/drawing/2014/main" id="{2676F7CD-BF27-07E9-7E0C-150EBCB9F7E6}"/>
                </a:ext>
              </a:extLst>
            </p:cNvPr>
            <p:cNvGrpSpPr/>
            <p:nvPr/>
          </p:nvGrpSpPr>
          <p:grpSpPr>
            <a:xfrm>
              <a:off x="4673" y="6304307"/>
              <a:ext cx="9814790" cy="641189"/>
              <a:chOff x="-408875" y="6532139"/>
              <a:chExt cx="7967768" cy="381191"/>
            </a:xfrm>
          </p:grpSpPr>
          <p:pic>
            <p:nvPicPr>
              <p:cNvPr id="16" name="Graphic 15" descr="Short grass decor">
                <a:extLst>
                  <a:ext uri="{FF2B5EF4-FFF2-40B4-BE49-F238E27FC236}">
                    <a16:creationId xmlns:a16="http://schemas.microsoft.com/office/drawing/2014/main" id="{73D9CF1A-52AE-B674-40EC-5A3179A9628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17023" y="6532139"/>
                <a:ext cx="866775" cy="381000"/>
              </a:xfrm>
              <a:prstGeom prst="rect">
                <a:avLst/>
              </a:prstGeom>
            </p:spPr>
          </p:pic>
          <p:pic>
            <p:nvPicPr>
              <p:cNvPr id="17" name="Graphic 16" descr="Short grass decor">
                <a:extLst>
                  <a:ext uri="{FF2B5EF4-FFF2-40B4-BE49-F238E27FC236}">
                    <a16:creationId xmlns:a16="http://schemas.microsoft.com/office/drawing/2014/main" id="{0A7B5745-6F1A-C590-A87E-2B9C6E494D2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flipH="1">
                <a:off x="1022973" y="6532139"/>
                <a:ext cx="866775" cy="381000"/>
              </a:xfrm>
              <a:prstGeom prst="rect">
                <a:avLst/>
              </a:prstGeom>
            </p:spPr>
          </p:pic>
          <p:pic>
            <p:nvPicPr>
              <p:cNvPr id="18" name="Graphic 17" descr="Short grass decor">
                <a:extLst>
                  <a:ext uri="{FF2B5EF4-FFF2-40B4-BE49-F238E27FC236}">
                    <a16:creationId xmlns:a16="http://schemas.microsoft.com/office/drawing/2014/main" id="{B28AF8E2-3D4E-4DB3-139D-8CD192996D4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768820" y="6532330"/>
                <a:ext cx="866775" cy="381000"/>
              </a:xfrm>
              <a:prstGeom prst="rect">
                <a:avLst/>
              </a:prstGeom>
            </p:spPr>
          </p:pic>
          <p:pic>
            <p:nvPicPr>
              <p:cNvPr id="19" name="Graphic 18" descr="Short grass decor">
                <a:extLst>
                  <a:ext uri="{FF2B5EF4-FFF2-40B4-BE49-F238E27FC236}">
                    <a16:creationId xmlns:a16="http://schemas.microsoft.com/office/drawing/2014/main" id="{38EAE8D2-4892-E842-F115-2F66E38C2F5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flipH="1">
                <a:off x="2449258" y="6532139"/>
                <a:ext cx="866775" cy="381000"/>
              </a:xfrm>
              <a:prstGeom prst="rect">
                <a:avLst/>
              </a:prstGeom>
            </p:spPr>
          </p:pic>
          <p:pic>
            <p:nvPicPr>
              <p:cNvPr id="20" name="Graphic 19" descr="Short grass decor">
                <a:extLst>
                  <a:ext uri="{FF2B5EF4-FFF2-40B4-BE49-F238E27FC236}">
                    <a16:creationId xmlns:a16="http://schemas.microsoft.com/office/drawing/2014/main" id="{1A788250-CCE8-7154-3462-716801C9D4C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155209" y="6532139"/>
                <a:ext cx="866775" cy="381000"/>
              </a:xfrm>
              <a:prstGeom prst="rect">
                <a:avLst/>
              </a:prstGeom>
            </p:spPr>
          </p:pic>
          <p:pic>
            <p:nvPicPr>
              <p:cNvPr id="21" name="Graphic 20" descr="Short grass decor">
                <a:extLst>
                  <a:ext uri="{FF2B5EF4-FFF2-40B4-BE49-F238E27FC236}">
                    <a16:creationId xmlns:a16="http://schemas.microsoft.com/office/drawing/2014/main" id="{67C509A9-C487-8887-845D-AC5550AE8BD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875543" y="6532139"/>
                <a:ext cx="866775" cy="381000"/>
              </a:xfrm>
              <a:prstGeom prst="rect">
                <a:avLst/>
              </a:prstGeom>
            </p:spPr>
          </p:pic>
          <p:pic>
            <p:nvPicPr>
              <p:cNvPr id="22" name="Graphic 21" descr="Short grass decor">
                <a:extLst>
                  <a:ext uri="{FF2B5EF4-FFF2-40B4-BE49-F238E27FC236}">
                    <a16:creationId xmlns:a16="http://schemas.microsoft.com/office/drawing/2014/main" id="{601EF599-29ED-A5DF-2D83-55A974B8129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581494" y="6532139"/>
                <a:ext cx="866775" cy="381000"/>
              </a:xfrm>
              <a:prstGeom prst="rect">
                <a:avLst/>
              </a:prstGeom>
            </p:spPr>
          </p:pic>
          <p:pic>
            <p:nvPicPr>
              <p:cNvPr id="23" name="Graphic 22" descr="Short grass decor">
                <a:extLst>
                  <a:ext uri="{FF2B5EF4-FFF2-40B4-BE49-F238E27FC236}">
                    <a16:creationId xmlns:a16="http://schemas.microsoft.com/office/drawing/2014/main" id="{2DCE4622-0401-7B60-8576-E87798F19CC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301828" y="6532139"/>
                <a:ext cx="866775" cy="381000"/>
              </a:xfrm>
              <a:prstGeom prst="rect">
                <a:avLst/>
              </a:prstGeom>
            </p:spPr>
          </p:pic>
          <p:pic>
            <p:nvPicPr>
              <p:cNvPr id="24" name="Graphic 23" descr="Short grass decor">
                <a:extLst>
                  <a:ext uri="{FF2B5EF4-FFF2-40B4-BE49-F238E27FC236}">
                    <a16:creationId xmlns:a16="http://schemas.microsoft.com/office/drawing/2014/main" id="{FA52449F-D998-7E2A-7684-FA5D5CDBB52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007779" y="6532139"/>
                <a:ext cx="866775" cy="381000"/>
              </a:xfrm>
              <a:prstGeom prst="rect">
                <a:avLst/>
              </a:prstGeom>
            </p:spPr>
          </p:pic>
          <p:pic>
            <p:nvPicPr>
              <p:cNvPr id="25" name="Graphic 24" descr="Short grass decor">
                <a:extLst>
                  <a:ext uri="{FF2B5EF4-FFF2-40B4-BE49-F238E27FC236}">
                    <a16:creationId xmlns:a16="http://schemas.microsoft.com/office/drawing/2014/main" id="{0FD6129D-0BDD-394C-5A0B-113F57833C0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692118" y="6532330"/>
                <a:ext cx="866775" cy="381000"/>
              </a:xfrm>
              <a:prstGeom prst="rect">
                <a:avLst/>
              </a:prstGeom>
            </p:spPr>
          </p:pic>
          <p:pic>
            <p:nvPicPr>
              <p:cNvPr id="26" name="Graphic 25" descr="Short grass decor">
                <a:extLst>
                  <a:ext uri="{FF2B5EF4-FFF2-40B4-BE49-F238E27FC236}">
                    <a16:creationId xmlns:a16="http://schemas.microsoft.com/office/drawing/2014/main" id="{32F8E281-00C4-B572-C911-A209CB52801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flipH="1">
                <a:off x="-408875" y="6532139"/>
                <a:ext cx="866775" cy="381000"/>
              </a:xfrm>
              <a:prstGeom prst="rect">
                <a:avLst/>
              </a:prstGeom>
            </p:spPr>
          </p:pic>
        </p:grpSp>
        <p:pic>
          <p:nvPicPr>
            <p:cNvPr id="28" name="Graphic 27" descr="Short grass decor">
              <a:extLst>
                <a:ext uri="{FF2B5EF4-FFF2-40B4-BE49-F238E27FC236}">
                  <a16:creationId xmlns:a16="http://schemas.microsoft.com/office/drawing/2014/main" id="{B1FC34DC-8A94-94E8-186C-283C0492A75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621357" y="6304307"/>
              <a:ext cx="1067704" cy="640868"/>
            </a:xfrm>
            <a:prstGeom prst="rect">
              <a:avLst/>
            </a:prstGeom>
          </p:spPr>
        </p:pic>
        <p:pic>
          <p:nvPicPr>
            <p:cNvPr id="30" name="Graphic 29" descr="Short grass decor">
              <a:extLst>
                <a:ext uri="{FF2B5EF4-FFF2-40B4-BE49-F238E27FC236}">
                  <a16:creationId xmlns:a16="http://schemas.microsoft.com/office/drawing/2014/main" id="{4401761F-3A34-2D8E-8B94-CA37194B43B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1253825" y="6304307"/>
              <a:ext cx="1067704" cy="640868"/>
            </a:xfrm>
            <a:prstGeom prst="rect">
              <a:avLst/>
            </a:prstGeom>
          </p:spPr>
        </p:pic>
      </p:grpSp>
    </p:spTree>
    <p:extLst>
      <p:ext uri="{BB962C8B-B14F-4D97-AF65-F5344CB8AC3E}">
        <p14:creationId xmlns:p14="http://schemas.microsoft.com/office/powerpoint/2010/main" val="1083994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699DDEF-E24E-ACD5-F813-8EC35186974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C5A39E3-10D4-A36A-CEF9-A4C632446AC2}"/>
              </a:ext>
              <a:ext uri="{C183D7F6-B498-43B3-948B-1728B52AA6E4}">
                <adec:decorative xmlns:adec="http://schemas.microsoft.com/office/drawing/2017/decorative" val="1"/>
              </a:ext>
            </a:extLst>
          </p:cNvPr>
          <p:cNvSpPr/>
          <p:nvPr/>
        </p:nvSpPr>
        <p:spPr>
          <a:xfrm>
            <a:off x="2425148" y="5376121"/>
            <a:ext cx="9466647" cy="84873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venir Next LT Pro"/>
              <a:ea typeface="+mn-ea"/>
              <a:cs typeface="+mn-cs"/>
            </a:endParaRPr>
          </a:p>
        </p:txBody>
      </p:sp>
      <p:sp>
        <p:nvSpPr>
          <p:cNvPr id="3" name="Title 2">
            <a:extLst>
              <a:ext uri="{FF2B5EF4-FFF2-40B4-BE49-F238E27FC236}">
                <a16:creationId xmlns:a16="http://schemas.microsoft.com/office/drawing/2014/main" id="{FB22BB41-5A0C-4AFC-BA48-2DA6B1AFCF61}"/>
              </a:ext>
            </a:extLst>
          </p:cNvPr>
          <p:cNvSpPr>
            <a:spLocks noGrp="1"/>
          </p:cNvSpPr>
          <p:nvPr>
            <p:ph type="title"/>
          </p:nvPr>
        </p:nvSpPr>
        <p:spPr>
          <a:xfrm>
            <a:off x="2826558" y="312459"/>
            <a:ext cx="6752718" cy="848734"/>
          </a:xfrm>
        </p:spPr>
        <p:txBody>
          <a:bodyPr/>
          <a:lstStyle/>
          <a:p>
            <a:r>
              <a:rPr lang="en-US"/>
              <a:t>Agenda</a:t>
            </a:r>
          </a:p>
        </p:txBody>
      </p:sp>
      <p:sp>
        <p:nvSpPr>
          <p:cNvPr id="2" name="Text Placeholder 1">
            <a:extLst>
              <a:ext uri="{FF2B5EF4-FFF2-40B4-BE49-F238E27FC236}">
                <a16:creationId xmlns:a16="http://schemas.microsoft.com/office/drawing/2014/main" id="{07443808-5491-DDCA-4CF9-6DA0A4FDEA4D}"/>
              </a:ext>
            </a:extLst>
          </p:cNvPr>
          <p:cNvSpPr>
            <a:spLocks noGrp="1"/>
          </p:cNvSpPr>
          <p:nvPr>
            <p:ph type="body" sz="quarter" idx="12"/>
          </p:nvPr>
        </p:nvSpPr>
        <p:spPr>
          <a:xfrm>
            <a:off x="2872507" y="1308232"/>
            <a:ext cx="8527242" cy="5032833"/>
          </a:xfrm>
          <a:solidFill>
            <a:schemeClr val="bg1"/>
          </a:solidFill>
        </p:spPr>
        <p:txBody>
          <a:bodyPr>
            <a:normAutofit lnSpcReduction="10000"/>
          </a:bodyPr>
          <a:lstStyle/>
          <a:p>
            <a:pPr>
              <a:lnSpc>
                <a:spcPct val="110000"/>
              </a:lnSpc>
            </a:pPr>
            <a:r>
              <a:rPr lang="en-US" sz="1800" b="1" dirty="0"/>
              <a:t>10:30-11:30: Landscaping and Non-Plated Vehicle Electrification Overview</a:t>
            </a:r>
          </a:p>
          <a:p>
            <a:pPr marL="285750" indent="-285750">
              <a:lnSpc>
                <a:spcPct val="110000"/>
              </a:lnSpc>
              <a:buFont typeface="Arial" panose="020B0604020202020204" pitchFamily="34" charset="0"/>
              <a:buChar char="•"/>
            </a:pPr>
            <a:r>
              <a:rPr lang="en-US" sz="1800" dirty="0"/>
              <a:t>Benefits of Going Electric (Morgan Bowler, DOER)</a:t>
            </a:r>
          </a:p>
          <a:p>
            <a:pPr marL="285750" indent="-285750">
              <a:lnSpc>
                <a:spcPct val="110000"/>
              </a:lnSpc>
              <a:buFont typeface="Arial" panose="020B0604020202020204" pitchFamily="34" charset="0"/>
              <a:buChar char="•"/>
            </a:pPr>
            <a:r>
              <a:rPr lang="en-US" sz="1800" dirty="0"/>
              <a:t>Leveraging Grants and Rebates (Morgan Bowler, DOER)</a:t>
            </a:r>
          </a:p>
          <a:p>
            <a:pPr marL="285750" indent="-285750">
              <a:lnSpc>
                <a:spcPct val="110000"/>
              </a:lnSpc>
              <a:buFont typeface="Arial" panose="020B0604020202020204" pitchFamily="34" charset="0"/>
              <a:buChar char="•"/>
            </a:pPr>
            <a:r>
              <a:rPr lang="en-US" sz="1800" dirty="0"/>
              <a:t>Statewide Contract Resources (Julia Wolfe, OSD)</a:t>
            </a:r>
          </a:p>
          <a:p>
            <a:pPr marL="285750" indent="-285750">
              <a:lnSpc>
                <a:spcPct val="110000"/>
              </a:lnSpc>
              <a:buFont typeface="Arial" panose="020B0604020202020204" pitchFamily="34" charset="0"/>
              <a:buChar char="•"/>
            </a:pPr>
            <a:r>
              <a:rPr lang="en-US" sz="1800" dirty="0"/>
              <a:t>User Experience Testimonial Panel:</a:t>
            </a:r>
          </a:p>
          <a:p>
            <a:pPr marL="971550" lvl="2" indent="-285750">
              <a:lnSpc>
                <a:spcPct val="110000"/>
              </a:lnSpc>
              <a:spcBef>
                <a:spcPts val="1000"/>
              </a:spcBef>
            </a:pPr>
            <a:r>
              <a:rPr lang="en-US" sz="1800" dirty="0"/>
              <a:t>James McKeon (Town of Warren)</a:t>
            </a:r>
          </a:p>
          <a:p>
            <a:pPr marL="971550" lvl="2" indent="-285750">
              <a:lnSpc>
                <a:spcPct val="110000"/>
              </a:lnSpc>
              <a:spcBef>
                <a:spcPts val="1000"/>
              </a:spcBef>
            </a:pPr>
            <a:r>
              <a:rPr lang="en-US" sz="1800" dirty="0"/>
              <a:t>Todd Cournoyer (UMass Amherst)</a:t>
            </a:r>
          </a:p>
          <a:p>
            <a:pPr marL="285750" indent="-285750">
              <a:lnSpc>
                <a:spcPct val="110000"/>
              </a:lnSpc>
              <a:buFont typeface="Arial" panose="020B0604020202020204" pitchFamily="34" charset="0"/>
              <a:buChar char="•"/>
            </a:pPr>
            <a:r>
              <a:rPr lang="en-US" sz="1800" dirty="0"/>
              <a:t>Kick-Off (Julia Wolfe, OSD)</a:t>
            </a:r>
          </a:p>
          <a:p>
            <a:pPr>
              <a:lnSpc>
                <a:spcPct val="110000"/>
              </a:lnSpc>
              <a:spcBef>
                <a:spcPts val="2400"/>
              </a:spcBef>
            </a:pPr>
            <a:r>
              <a:rPr lang="en-US" sz="1800" b="1" dirty="0"/>
              <a:t>11:30-1:00: Show and Mow</a:t>
            </a:r>
          </a:p>
          <a:p>
            <a:pPr marL="285750" indent="-285750">
              <a:lnSpc>
                <a:spcPct val="110000"/>
              </a:lnSpc>
              <a:buFont typeface="Arial" panose="020B0604020202020204" pitchFamily="34" charset="0"/>
              <a:buChar char="•"/>
            </a:pPr>
            <a:r>
              <a:rPr lang="en-US" sz="1800" dirty="0"/>
              <a:t>Test BPLE offered through Statewide Contract FAC116</a:t>
            </a:r>
          </a:p>
          <a:p>
            <a:pPr marL="285750" indent="-285750">
              <a:lnSpc>
                <a:spcPct val="110000"/>
              </a:lnSpc>
              <a:buFont typeface="Arial" panose="020B0604020202020204" pitchFamily="34" charset="0"/>
              <a:buChar char="•"/>
            </a:pPr>
            <a:r>
              <a:rPr lang="en-US" sz="1800" dirty="0"/>
              <a:t>Speak with FAC116 vendors</a:t>
            </a:r>
          </a:p>
          <a:p>
            <a:pPr marL="285750" indent="-285750">
              <a:lnSpc>
                <a:spcPct val="110000"/>
              </a:lnSpc>
              <a:buFont typeface="Arial" panose="020B0604020202020204" pitchFamily="34" charset="0"/>
              <a:buChar char="•"/>
            </a:pPr>
            <a:r>
              <a:rPr lang="en-US" sz="1800" dirty="0"/>
              <a:t>Engage with presenters</a:t>
            </a:r>
          </a:p>
        </p:txBody>
      </p:sp>
    </p:spTree>
    <p:extLst>
      <p:ext uri="{BB962C8B-B14F-4D97-AF65-F5344CB8AC3E}">
        <p14:creationId xmlns:p14="http://schemas.microsoft.com/office/powerpoint/2010/main" val="8130889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73F65-1C12-793D-BF57-937A8451840D}"/>
              </a:ext>
            </a:extLst>
          </p:cNvPr>
          <p:cNvSpPr>
            <a:spLocks noGrp="1"/>
          </p:cNvSpPr>
          <p:nvPr>
            <p:ph type="title"/>
          </p:nvPr>
        </p:nvSpPr>
        <p:spPr/>
        <p:txBody>
          <a:bodyPr>
            <a:normAutofit fontScale="90000"/>
          </a:bodyPr>
          <a:lstStyle/>
          <a:p>
            <a:r>
              <a:rPr lang="en-US"/>
              <a:t>Leveraging Statewide Contracts</a:t>
            </a:r>
          </a:p>
        </p:txBody>
      </p:sp>
      <p:sp>
        <p:nvSpPr>
          <p:cNvPr id="3" name="Text Placeholder 2">
            <a:extLst>
              <a:ext uri="{FF2B5EF4-FFF2-40B4-BE49-F238E27FC236}">
                <a16:creationId xmlns:a16="http://schemas.microsoft.com/office/drawing/2014/main" id="{77D6356C-FB04-D0F2-E699-819C8318E474}"/>
              </a:ext>
            </a:extLst>
          </p:cNvPr>
          <p:cNvSpPr>
            <a:spLocks noGrp="1"/>
          </p:cNvSpPr>
          <p:nvPr>
            <p:ph type="body" sz="quarter" idx="11"/>
          </p:nvPr>
        </p:nvSpPr>
        <p:spPr/>
        <p:txBody>
          <a:bodyPr/>
          <a:lstStyle/>
          <a:p>
            <a:r>
              <a:rPr lang="en-US" dirty="0"/>
              <a:t>Julia Wolfe, OSD</a:t>
            </a:r>
          </a:p>
        </p:txBody>
      </p:sp>
    </p:spTree>
    <p:extLst>
      <p:ext uri="{BB962C8B-B14F-4D97-AF65-F5344CB8AC3E}">
        <p14:creationId xmlns:p14="http://schemas.microsoft.com/office/powerpoint/2010/main" val="31608650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BECBB-6E30-AD9A-9255-8C49F3B01329}"/>
              </a:ext>
            </a:extLst>
          </p:cNvPr>
          <p:cNvSpPr>
            <a:spLocks noGrp="1"/>
          </p:cNvSpPr>
          <p:nvPr>
            <p:ph type="ctrTitle"/>
          </p:nvPr>
        </p:nvSpPr>
        <p:spPr>
          <a:xfrm>
            <a:off x="3493619" y="1143129"/>
            <a:ext cx="8612606" cy="1479440"/>
          </a:xfrm>
        </p:spPr>
        <p:txBody>
          <a:bodyPr/>
          <a:lstStyle/>
          <a:p>
            <a:r>
              <a:rPr lang="en-US" dirty="0"/>
              <a:t>Statewide Contract FAC116 Lawns and Grounds Equipment, Parts and Services </a:t>
            </a:r>
          </a:p>
        </p:txBody>
      </p:sp>
      <p:sp>
        <p:nvSpPr>
          <p:cNvPr id="3" name="Subtitle 2">
            <a:extLst>
              <a:ext uri="{FF2B5EF4-FFF2-40B4-BE49-F238E27FC236}">
                <a16:creationId xmlns:a16="http://schemas.microsoft.com/office/drawing/2014/main" id="{9D4439A1-9693-C9B8-D88D-7393ADF0D910}"/>
              </a:ext>
            </a:extLst>
          </p:cNvPr>
          <p:cNvSpPr>
            <a:spLocks noGrp="1"/>
          </p:cNvSpPr>
          <p:nvPr>
            <p:ph type="subTitle" idx="1"/>
          </p:nvPr>
        </p:nvSpPr>
        <p:spPr/>
        <p:txBody>
          <a:bodyPr/>
          <a:lstStyle/>
          <a:p>
            <a:r>
              <a:rPr lang="en-US"/>
              <a:t>Julia Wolfe</a:t>
            </a:r>
          </a:p>
        </p:txBody>
      </p:sp>
    </p:spTree>
    <p:extLst>
      <p:ext uri="{BB962C8B-B14F-4D97-AF65-F5344CB8AC3E}">
        <p14:creationId xmlns:p14="http://schemas.microsoft.com/office/powerpoint/2010/main" val="32356699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0185B6-BA25-E208-E457-F33C224A2A71}"/>
              </a:ext>
            </a:extLst>
          </p:cNvPr>
          <p:cNvSpPr>
            <a:spLocks noGrp="1"/>
          </p:cNvSpPr>
          <p:nvPr>
            <p:ph type="title"/>
          </p:nvPr>
        </p:nvSpPr>
        <p:spPr/>
        <p:txBody>
          <a:bodyPr/>
          <a:lstStyle/>
          <a:p>
            <a:r>
              <a:rPr lang="en-US"/>
              <a:t>Operational Services Division Overview</a:t>
            </a:r>
          </a:p>
        </p:txBody>
      </p:sp>
      <p:sp>
        <p:nvSpPr>
          <p:cNvPr id="5" name="TextBox 4">
            <a:extLst>
              <a:ext uri="{FF2B5EF4-FFF2-40B4-BE49-F238E27FC236}">
                <a16:creationId xmlns:a16="http://schemas.microsoft.com/office/drawing/2014/main" id="{ABCEE556-7552-E69E-8312-6722CDF1802F}"/>
              </a:ext>
            </a:extLst>
          </p:cNvPr>
          <p:cNvSpPr txBox="1"/>
          <p:nvPr/>
        </p:nvSpPr>
        <p:spPr>
          <a:xfrm>
            <a:off x="478118" y="1110800"/>
            <a:ext cx="9987723" cy="1477328"/>
          </a:xfrm>
          <a:prstGeom prst="rect">
            <a:avLst/>
          </a:prstGeom>
          <a:noFill/>
        </p:spPr>
        <p:txBody>
          <a:bodyPr wrap="square" lIns="91440" tIns="45720" rIns="91440" bIns="45720" rtlCol="0" anchor="t">
            <a:spAutoFit/>
          </a:bodyPr>
          <a:lstStyle/>
          <a:p>
            <a:pPr marL="228600" indent="-228600" defTabSz="761970">
              <a:buAutoNum type="arabicPeriod"/>
            </a:pPr>
            <a:r>
              <a:rPr lang="en-US" kern="0" dirty="0">
                <a:solidFill>
                  <a:prstClr val="black"/>
                </a:solidFill>
                <a:latin typeface="Calibri"/>
                <a:ea typeface="Calibri"/>
                <a:cs typeface="Calibri"/>
              </a:rPr>
              <a:t>The Operational Services Division (OSD) is an oversight agency of the Commonwealth of Massachusetts within the Executive Office of Administration and Finance.  </a:t>
            </a:r>
            <a:endParaRPr lang="en-US" dirty="0">
              <a:solidFill>
                <a:prstClr val="black"/>
              </a:solidFill>
            </a:endParaRPr>
          </a:p>
          <a:p>
            <a:pPr marL="228600" indent="-228600" defTabSz="761970">
              <a:buAutoNum type="arabicPeriod"/>
            </a:pPr>
            <a:r>
              <a:rPr lang="en-US" kern="0" dirty="0">
                <a:solidFill>
                  <a:prstClr val="black"/>
                </a:solidFill>
                <a:latin typeface="Calibri"/>
                <a:ea typeface="Calibri"/>
                <a:cs typeface="Calibri"/>
              </a:rPr>
              <a:t>It oversees the procurement process and supports state agencies, local governments, and other </a:t>
            </a:r>
            <a:r>
              <a:rPr lang="en-US" kern="0" dirty="0">
                <a:solidFill>
                  <a:srgbClr val="0000FF"/>
                </a:solidFill>
                <a:latin typeface="Calibri"/>
                <a:ea typeface="Calibri"/>
                <a:cs typeface="Calibri"/>
                <a:hlinkClick r:id="rId3">
                  <a:extLst>
                    <a:ext uri="{A12FA001-AC4F-418D-AE19-62706E023703}">
                      <ahyp:hlinkClr xmlns:ahyp="http://schemas.microsoft.com/office/drawing/2018/hyperlinkcolor" val="tx"/>
                    </a:ext>
                  </a:extLst>
                </a:hlinkClick>
              </a:rPr>
              <a:t>eligible entities</a:t>
            </a:r>
            <a:r>
              <a:rPr lang="en-US" kern="0" dirty="0">
                <a:solidFill>
                  <a:prstClr val="black"/>
                </a:solidFill>
                <a:latin typeface="Calibri"/>
                <a:ea typeface="Calibri"/>
                <a:cs typeface="Calibri"/>
              </a:rPr>
              <a:t> in obtaining goods and services.</a:t>
            </a:r>
            <a:endParaRPr lang="en-US" dirty="0">
              <a:solidFill>
                <a:prstClr val="black"/>
              </a:solidFill>
            </a:endParaRPr>
          </a:p>
          <a:p>
            <a:pPr defTabSz="761970"/>
            <a:endParaRPr lang="en-US" kern="0"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2" name="Rectangle: Rounded Corners 1">
            <a:extLst>
              <a:ext uri="{FF2B5EF4-FFF2-40B4-BE49-F238E27FC236}">
                <a16:creationId xmlns:a16="http://schemas.microsoft.com/office/drawing/2014/main" id="{43BEE933-8923-1B15-03AF-957927D0FAD7}"/>
              </a:ext>
              <a:ext uri="{C183D7F6-B498-43B3-948B-1728B52AA6E4}">
                <adec:decorative xmlns:adec="http://schemas.microsoft.com/office/drawing/2017/decorative" val="1"/>
              </a:ext>
            </a:extLst>
          </p:cNvPr>
          <p:cNvSpPr/>
          <p:nvPr/>
        </p:nvSpPr>
        <p:spPr>
          <a:xfrm>
            <a:off x="3520459" y="2343268"/>
            <a:ext cx="7624754" cy="2921657"/>
          </a:xfrm>
          <a:prstGeom prst="roundRect">
            <a:avLst/>
          </a:prstGeom>
          <a:solidFill>
            <a:srgbClr val="2D399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61970"/>
            <a:endParaRPr lang="en-US" sz="1500" kern="0">
              <a:solidFill>
                <a:srgbClr val="FFFFFF"/>
              </a:solidFill>
              <a:latin typeface="Calibri"/>
            </a:endParaRPr>
          </a:p>
        </p:txBody>
      </p:sp>
      <p:pic>
        <p:nvPicPr>
          <p:cNvPr id="7" name="Picture 6" descr="OSD logo">
            <a:extLst>
              <a:ext uri="{FF2B5EF4-FFF2-40B4-BE49-F238E27FC236}">
                <a16:creationId xmlns:a16="http://schemas.microsoft.com/office/drawing/2014/main" id="{323767C2-E10A-E4FF-C3C5-EB06F983BF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6504" y="2182689"/>
            <a:ext cx="1760041" cy="2640061"/>
          </a:xfrm>
          <a:prstGeom prst="rect">
            <a:avLst/>
          </a:prstGeom>
        </p:spPr>
      </p:pic>
      <p:sp>
        <p:nvSpPr>
          <p:cNvPr id="10" name="TextBox 9">
            <a:extLst>
              <a:ext uri="{FF2B5EF4-FFF2-40B4-BE49-F238E27FC236}">
                <a16:creationId xmlns:a16="http://schemas.microsoft.com/office/drawing/2014/main" id="{C88E01C5-6EAD-6C08-460B-71564BE72ABA}"/>
              </a:ext>
            </a:extLst>
          </p:cNvPr>
          <p:cNvSpPr txBox="1"/>
          <p:nvPr/>
        </p:nvSpPr>
        <p:spPr>
          <a:xfrm>
            <a:off x="3907878" y="2555408"/>
            <a:ext cx="6864291" cy="2489977"/>
          </a:xfrm>
          <a:prstGeom prst="rect">
            <a:avLst/>
          </a:prstGeom>
          <a:noFill/>
        </p:spPr>
        <p:txBody>
          <a:bodyPr wrap="square" lIns="91440" tIns="45720" rIns="91440" bIns="45720" anchor="t">
            <a:spAutoFit/>
          </a:bodyPr>
          <a:lstStyle/>
          <a:p>
            <a:pPr marL="302260" indent="-302260" defTabSz="761970">
              <a:spcAft>
                <a:spcPts val="1059"/>
              </a:spcAft>
              <a:buFont typeface="Arial" panose="020B0604020202020204" pitchFamily="34" charset="0"/>
              <a:buChar char="•"/>
            </a:pPr>
            <a:r>
              <a:rPr lang="en-US" kern="0">
                <a:solidFill>
                  <a:srgbClr val="FFFFFF"/>
                </a:solidFill>
                <a:latin typeface="Calibri"/>
                <a:ea typeface="Calibri"/>
                <a:cs typeface="Calibri"/>
              </a:rPr>
              <a:t>Establish and manage Statewide Contracts for commodities and services that provide customer satisfaction and ensure best value</a:t>
            </a:r>
            <a:endParaRPr lang="en-US">
              <a:latin typeface="Calibri"/>
              <a:ea typeface="Calibri"/>
              <a:cs typeface="Calibri"/>
            </a:endParaRPr>
          </a:p>
          <a:p>
            <a:pPr marL="302260" indent="-302260" defTabSz="761970">
              <a:spcAft>
                <a:spcPts val="1059"/>
              </a:spcAft>
              <a:buFont typeface="Arial" panose="020B0604020202020204" pitchFamily="34" charset="0"/>
              <a:buChar char="•"/>
            </a:pPr>
            <a:r>
              <a:rPr lang="en-US" sz="1833" kern="0">
                <a:solidFill>
                  <a:srgbClr val="FFFFFF"/>
                </a:solidFill>
                <a:latin typeface="Calibri" panose="020F0502020204030204" pitchFamily="34" charset="0"/>
                <a:ea typeface="Calibri" panose="020F0502020204030204" pitchFamily="34" charset="0"/>
                <a:cs typeface="Calibri" panose="020F0502020204030204" pitchFamily="34" charset="0"/>
              </a:rPr>
              <a:t>Establish policies and procedures that ensure compliance with all state laws, regulations, and executive orders.</a:t>
            </a:r>
          </a:p>
          <a:p>
            <a:pPr marL="302260" indent="-302260" defTabSz="761970">
              <a:spcAft>
                <a:spcPts val="1059"/>
              </a:spcAft>
              <a:buFont typeface="Arial" panose="020B0604020202020204" pitchFamily="34" charset="0"/>
              <a:buChar char="•"/>
            </a:pPr>
            <a:r>
              <a:rPr lang="en-US" sz="1833" kern="0">
                <a:solidFill>
                  <a:srgbClr val="FFFFFF"/>
                </a:solidFill>
                <a:latin typeface="Calibri" panose="020F0502020204030204" pitchFamily="34" charset="0"/>
                <a:ea typeface="Calibri" panose="020F0502020204030204" pitchFamily="34" charset="0"/>
                <a:cs typeface="Calibri" panose="020F0502020204030204" pitchFamily="34" charset="0"/>
              </a:rPr>
              <a:t>Support socioeconomic and environmental goals of the Commonwealth</a:t>
            </a:r>
          </a:p>
          <a:p>
            <a:pPr marL="302260" indent="-302260" defTabSz="761970">
              <a:spcAft>
                <a:spcPts val="1059"/>
              </a:spcAft>
              <a:buFont typeface="Arial" panose="020B0604020202020204" pitchFamily="34" charset="0"/>
              <a:buChar char="•"/>
            </a:pPr>
            <a:r>
              <a:rPr lang="en-US" sz="1833" kern="0">
                <a:solidFill>
                  <a:srgbClr val="FFFFFF"/>
                </a:solidFill>
                <a:latin typeface="Calibri" panose="020F0502020204030204" pitchFamily="34" charset="0"/>
                <a:ea typeface="Calibri" panose="020F0502020204030204" pitchFamily="34" charset="0"/>
                <a:cs typeface="Calibri" panose="020F0502020204030204" pitchFamily="34" charset="0"/>
              </a:rPr>
              <a:t>Manage the Commonwealth’s online market center – COMMBUYS  </a:t>
            </a:r>
          </a:p>
        </p:txBody>
      </p:sp>
      <p:sp>
        <p:nvSpPr>
          <p:cNvPr id="8" name="TextBox 7">
            <a:extLst>
              <a:ext uri="{FF2B5EF4-FFF2-40B4-BE49-F238E27FC236}">
                <a16:creationId xmlns:a16="http://schemas.microsoft.com/office/drawing/2014/main" id="{7E1B0057-3EDB-9967-AFFB-B4B81F01CD0C}"/>
              </a:ext>
            </a:extLst>
          </p:cNvPr>
          <p:cNvSpPr txBox="1"/>
          <p:nvPr/>
        </p:nvSpPr>
        <p:spPr>
          <a:xfrm>
            <a:off x="478117" y="5429812"/>
            <a:ext cx="5322472" cy="374398"/>
          </a:xfrm>
          <a:prstGeom prst="rect">
            <a:avLst/>
          </a:prstGeom>
          <a:noFill/>
        </p:spPr>
        <p:txBody>
          <a:bodyPr wrap="square">
            <a:spAutoFit/>
          </a:bodyPr>
          <a:lstStyle/>
          <a:p>
            <a:pPr defTabSz="761970"/>
            <a:r>
              <a:rPr lang="en-US" sz="1833" kern="0">
                <a:solidFill>
                  <a:prstClr val="black"/>
                </a:solidFill>
                <a:latin typeface="Calibri"/>
              </a:rPr>
              <a:t>Find OSD resources on our website: </a:t>
            </a:r>
            <a:r>
              <a:rPr lang="en-US" sz="1833" kern="0">
                <a:solidFill>
                  <a:srgbClr val="0000FF"/>
                </a:solidFill>
                <a:latin typeface="Calibri"/>
                <a:hlinkClick r:id="rId5">
                  <a:extLst>
                    <a:ext uri="{A12FA001-AC4F-418D-AE19-62706E023703}">
                      <ahyp:hlinkClr xmlns:ahyp="http://schemas.microsoft.com/office/drawing/2018/hyperlinkcolor" val="tx"/>
                    </a:ext>
                  </a:extLst>
                </a:hlinkClick>
              </a:rPr>
              <a:t>mass</a:t>
            </a:r>
            <a:r>
              <a:rPr lang="en-US" sz="1833" kern="0">
                <a:solidFill>
                  <a:srgbClr val="0000FF"/>
                </a:solidFill>
                <a:hlinkClick r:id="rId5">
                  <a:extLst>
                    <a:ext uri="{A12FA001-AC4F-418D-AE19-62706E023703}">
                      <ahyp:hlinkClr xmlns:ahyp="http://schemas.microsoft.com/office/drawing/2018/hyperlinkcolor" val="tx"/>
                    </a:ext>
                  </a:extLst>
                </a:hlinkClick>
              </a:rPr>
              <a:t>.</a:t>
            </a:r>
            <a:r>
              <a:rPr lang="en-US" sz="1833" kern="0">
                <a:solidFill>
                  <a:srgbClr val="0000FF"/>
                </a:solidFill>
                <a:latin typeface="Calibri"/>
                <a:hlinkClick r:id="rId5">
                  <a:extLst>
                    <a:ext uri="{A12FA001-AC4F-418D-AE19-62706E023703}">
                      <ahyp:hlinkClr xmlns:ahyp="http://schemas.microsoft.com/office/drawing/2018/hyperlinkcolor" val="tx"/>
                    </a:ext>
                  </a:extLst>
                </a:hlinkClick>
              </a:rPr>
              <a:t>gov/</a:t>
            </a:r>
            <a:r>
              <a:rPr lang="en-US" sz="1833" kern="0" err="1">
                <a:solidFill>
                  <a:srgbClr val="0000FF"/>
                </a:solidFill>
                <a:latin typeface="Calibri"/>
                <a:hlinkClick r:id="rId5">
                  <a:extLst>
                    <a:ext uri="{A12FA001-AC4F-418D-AE19-62706E023703}">
                      <ahyp:hlinkClr xmlns:ahyp="http://schemas.microsoft.com/office/drawing/2018/hyperlinkcolor" val="tx"/>
                    </a:ext>
                  </a:extLst>
                </a:hlinkClick>
              </a:rPr>
              <a:t>osd</a:t>
            </a:r>
            <a:r>
              <a:rPr lang="en-US" sz="1833" kern="0">
                <a:solidFill>
                  <a:sysClr val="windowText" lastClr="000000"/>
                </a:solidFill>
              </a:rPr>
              <a:t>.</a:t>
            </a:r>
          </a:p>
        </p:txBody>
      </p:sp>
      <p:sp>
        <p:nvSpPr>
          <p:cNvPr id="4" name="Slide Number Placeholder 3">
            <a:extLst>
              <a:ext uri="{FF2B5EF4-FFF2-40B4-BE49-F238E27FC236}">
                <a16:creationId xmlns:a16="http://schemas.microsoft.com/office/drawing/2014/main" id="{71386DC4-FF23-AE78-11FA-AFA716EF6AB8}"/>
              </a:ext>
              <a:ext uri="{C183D7F6-B498-43B3-948B-1728B52AA6E4}">
                <adec:decorative xmlns:adec="http://schemas.microsoft.com/office/drawing/2017/decorative" val="0"/>
              </a:ext>
            </a:extLst>
          </p:cNvPr>
          <p:cNvSpPr>
            <a:spLocks noGrp="1"/>
          </p:cNvSpPr>
          <p:nvPr>
            <p:ph type="sldNum" sz="quarter" idx="10"/>
          </p:nvPr>
        </p:nvSpPr>
        <p:spPr/>
        <p:txBody>
          <a:bodyPr/>
          <a:lstStyle/>
          <a:p>
            <a:pPr defTabSz="761970"/>
            <a:fld id="{3634F60E-DBF1-44F6-A008-F14F961D1CD8}" type="slidenum">
              <a:rPr lang="en-US" kern="0">
                <a:solidFill>
                  <a:srgbClr val="FFFFFF"/>
                </a:solidFill>
              </a:rPr>
              <a:pPr defTabSz="761970"/>
              <a:t>22</a:t>
            </a:fld>
            <a:endParaRPr lang="en-US" kern="0">
              <a:solidFill>
                <a:srgbClr val="FFFFFF"/>
              </a:solidFill>
            </a:endParaRPr>
          </a:p>
        </p:txBody>
      </p:sp>
    </p:spTree>
    <p:extLst>
      <p:ext uri="{BB962C8B-B14F-4D97-AF65-F5344CB8AC3E}">
        <p14:creationId xmlns:p14="http://schemas.microsoft.com/office/powerpoint/2010/main" val="34243507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A2605AF-B5C1-916A-DC1F-7600A5448A4B}"/>
              </a:ext>
            </a:extLst>
          </p:cNvPr>
          <p:cNvSpPr>
            <a:spLocks noGrp="1"/>
          </p:cNvSpPr>
          <p:nvPr>
            <p:ph type="title"/>
          </p:nvPr>
        </p:nvSpPr>
        <p:spPr/>
        <p:txBody>
          <a:bodyPr/>
          <a:lstStyle/>
          <a:p>
            <a:r>
              <a:rPr lang="en-US"/>
              <a:t>FAC116 Lawns and Grounds Equipment, Parts and Services</a:t>
            </a:r>
          </a:p>
        </p:txBody>
      </p:sp>
      <p:sp>
        <p:nvSpPr>
          <p:cNvPr id="5" name="Title 3">
            <a:extLst>
              <a:ext uri="{FF2B5EF4-FFF2-40B4-BE49-F238E27FC236}">
                <a16:creationId xmlns:a16="http://schemas.microsoft.com/office/drawing/2014/main" id="{ED904D68-766C-6F04-6CFC-D9F5FC297CBF}"/>
              </a:ext>
            </a:extLst>
          </p:cNvPr>
          <p:cNvSpPr txBox="1">
            <a:spLocks noGrp="1"/>
          </p:cNvSpPr>
          <p:nvPr/>
        </p:nvSpPr>
        <p:spPr>
          <a:xfrm>
            <a:off x="478117" y="1018410"/>
            <a:ext cx="10938745" cy="948849"/>
          </a:xfrm>
          <a:prstGeom prst="rect">
            <a:avLst/>
          </a:prstGeom>
          <a:noFill/>
          <a:ln>
            <a:noFill/>
            <a:prstDash/>
          </a:ln>
          <a:effectLst/>
        </p:spPr>
        <p:txBody>
          <a:bodyPr rot="0" spcFirstLastPara="0" vert="horz" wrap="square" lIns="76200" tIns="38100" rIns="76200" bIns="3810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761970">
              <a:lnSpc>
                <a:spcPct val="100000"/>
              </a:lnSpc>
              <a:spcBef>
                <a:spcPts val="0"/>
              </a:spcBef>
              <a:defRPr/>
            </a:pPr>
            <a:r>
              <a:rPr lang="en-US" sz="2000" b="1">
                <a:solidFill>
                  <a:prstClr val="black"/>
                </a:solidFill>
                <a:latin typeface="Calibri" panose="020F0502020204030204"/>
              </a:rPr>
              <a:t>Contract Summary</a:t>
            </a:r>
          </a:p>
          <a:p>
            <a:pPr defTabSz="761970">
              <a:lnSpc>
                <a:spcPct val="100000"/>
              </a:lnSpc>
              <a:spcBef>
                <a:spcPts val="0"/>
              </a:spcBef>
              <a:defRPr/>
            </a:pPr>
            <a:r>
              <a:rPr lang="en-US" sz="1800">
                <a:solidFill>
                  <a:prstClr val="black"/>
                </a:solidFill>
                <a:latin typeface="Calibri"/>
                <a:ea typeface="Calibri"/>
                <a:cs typeface="Calibri"/>
              </a:rPr>
              <a:t>This contract is for equipment which is intended for the maintenance and care of lawns and grounds areas as well as the parts, repair, and leasing for this equipment.</a:t>
            </a:r>
          </a:p>
        </p:txBody>
      </p:sp>
      <p:sp>
        <p:nvSpPr>
          <p:cNvPr id="6" name="Text Placeholder 2">
            <a:extLst>
              <a:ext uri="{FF2B5EF4-FFF2-40B4-BE49-F238E27FC236}">
                <a16:creationId xmlns:a16="http://schemas.microsoft.com/office/drawing/2014/main" id="{9FD62F35-FB67-613F-B23D-21698643ADC0}"/>
              </a:ext>
            </a:extLst>
          </p:cNvPr>
          <p:cNvSpPr txBox="1">
            <a:spLocks/>
          </p:cNvSpPr>
          <p:nvPr/>
        </p:nvSpPr>
        <p:spPr>
          <a:xfrm>
            <a:off x="1068630" y="2310916"/>
            <a:ext cx="10643488" cy="2484429"/>
          </a:xfrm>
          <a:prstGeom prst="rect">
            <a:avLst/>
          </a:prstGeom>
        </p:spPr>
        <p:txBody>
          <a:bodyPr wrap="square" lIns="0" tIns="0" rIns="0" bIns="0" anchor="t">
            <a:normAutofit fontScale="475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575758" algn="l" defTabSz="914400" rtl="0" eaLnBrk="1" latinLnBrk="0" hangingPunct="1">
              <a:defRPr sz="1800" kern="1200">
                <a:solidFill>
                  <a:schemeClr val="tx1"/>
                </a:solidFill>
                <a:latin typeface="+mn-lt"/>
                <a:ea typeface="+mn-ea"/>
                <a:cs typeface="+mn-cs"/>
              </a:defRPr>
            </a:lvl2pPr>
            <a:lvl3pPr marL="1151515" algn="l" defTabSz="914400" rtl="0" eaLnBrk="1" latinLnBrk="0" hangingPunct="1">
              <a:defRPr sz="1800" kern="1200">
                <a:solidFill>
                  <a:schemeClr val="tx1"/>
                </a:solidFill>
                <a:latin typeface="+mn-lt"/>
                <a:ea typeface="+mn-ea"/>
                <a:cs typeface="+mn-cs"/>
              </a:defRPr>
            </a:lvl3pPr>
            <a:lvl4pPr marL="1727274" algn="l" defTabSz="914400" rtl="0" eaLnBrk="1" latinLnBrk="0" hangingPunct="1">
              <a:defRPr sz="1800" kern="1200">
                <a:solidFill>
                  <a:schemeClr val="tx1"/>
                </a:solidFill>
                <a:latin typeface="+mn-lt"/>
                <a:ea typeface="+mn-ea"/>
                <a:cs typeface="+mn-cs"/>
              </a:defRPr>
            </a:lvl4pPr>
            <a:lvl5pPr marL="2303032" algn="l" defTabSz="914400" rtl="0" eaLnBrk="1" latinLnBrk="0" hangingPunct="1">
              <a:defRPr sz="1800" kern="1200">
                <a:solidFill>
                  <a:schemeClr val="tx1"/>
                </a:solidFill>
                <a:latin typeface="+mn-lt"/>
                <a:ea typeface="+mn-ea"/>
                <a:cs typeface="+mn-cs"/>
              </a:defRPr>
            </a:lvl5pPr>
            <a:lvl6pPr marL="2878789" algn="l" defTabSz="914400" rtl="0" eaLnBrk="1" latinLnBrk="0" hangingPunct="1">
              <a:defRPr sz="1800" kern="1200">
                <a:solidFill>
                  <a:schemeClr val="tx1"/>
                </a:solidFill>
                <a:latin typeface="+mn-lt"/>
                <a:ea typeface="+mn-ea"/>
                <a:cs typeface="+mn-cs"/>
              </a:defRPr>
            </a:lvl6pPr>
            <a:lvl7pPr marL="3454547" algn="l" defTabSz="914400" rtl="0" eaLnBrk="1" latinLnBrk="0" hangingPunct="1">
              <a:defRPr sz="1800" kern="1200">
                <a:solidFill>
                  <a:schemeClr val="tx1"/>
                </a:solidFill>
                <a:latin typeface="+mn-lt"/>
                <a:ea typeface="+mn-ea"/>
                <a:cs typeface="+mn-cs"/>
              </a:defRPr>
            </a:lvl7pPr>
            <a:lvl8pPr marL="4030305" algn="l" defTabSz="914400" rtl="0" eaLnBrk="1" latinLnBrk="0" hangingPunct="1">
              <a:defRPr sz="1800" kern="1200">
                <a:solidFill>
                  <a:schemeClr val="tx1"/>
                </a:solidFill>
                <a:latin typeface="+mn-lt"/>
                <a:ea typeface="+mn-ea"/>
                <a:cs typeface="+mn-cs"/>
              </a:defRPr>
            </a:lvl8pPr>
            <a:lvl9pPr marL="4606062" algn="l" defTabSz="914400" rtl="0" eaLnBrk="1" latinLnBrk="0" hangingPunct="1">
              <a:defRPr sz="1800" kern="1200">
                <a:solidFill>
                  <a:schemeClr val="tx1"/>
                </a:solidFill>
                <a:latin typeface="+mn-lt"/>
                <a:ea typeface="+mn-ea"/>
                <a:cs typeface="+mn-cs"/>
              </a:defRPr>
            </a:lvl9pPr>
          </a:lstStyle>
          <a:p>
            <a:pPr marL="380365" indent="-304165" defTabSz="761970">
              <a:lnSpc>
                <a:spcPct val="120000"/>
              </a:lnSpc>
              <a:spcAft>
                <a:spcPts val="441"/>
              </a:spcAft>
              <a:buFont typeface="Arial" panose="020B0604020202020204" pitchFamily="34" charset="0"/>
              <a:buChar char="•"/>
              <a:defRPr/>
            </a:pPr>
            <a:r>
              <a:rPr lang="en-US" sz="3833" b="1">
                <a:solidFill>
                  <a:prstClr val="black"/>
                </a:solidFill>
                <a:latin typeface="Calibri"/>
              </a:rPr>
              <a:t>47 FAC116 Vendors – </a:t>
            </a:r>
            <a:r>
              <a:rPr lang="en-US" sz="3833">
                <a:solidFill>
                  <a:prstClr val="black"/>
                </a:solidFill>
                <a:latin typeface="Calibri"/>
              </a:rPr>
              <a:t>manufacturer and independent dealer representation</a:t>
            </a:r>
            <a:endParaRPr lang="en-US" sz="3833">
              <a:solidFill>
                <a:prstClr val="black"/>
              </a:solidFill>
              <a:latin typeface="Calibri"/>
              <a:ea typeface="Calibri"/>
              <a:cs typeface="Calibri" panose="020F0502020204030204"/>
            </a:endParaRPr>
          </a:p>
          <a:p>
            <a:pPr marL="380365" indent="-304165" defTabSz="761970">
              <a:lnSpc>
                <a:spcPct val="120000"/>
              </a:lnSpc>
              <a:spcAft>
                <a:spcPts val="441"/>
              </a:spcAft>
              <a:buFont typeface="Arial" panose="020B0604020202020204" pitchFamily="34" charset="0"/>
              <a:buChar char="•"/>
              <a:defRPr/>
            </a:pPr>
            <a:r>
              <a:rPr lang="en-US" sz="3833" b="1">
                <a:solidFill>
                  <a:prstClr val="black"/>
                </a:solidFill>
                <a:latin typeface="Calibri"/>
              </a:rPr>
              <a:t>Nine Contract Categories</a:t>
            </a:r>
            <a:endParaRPr lang="en-US" sz="3833">
              <a:solidFill>
                <a:prstClr val="black"/>
              </a:solidFill>
              <a:latin typeface="Calibri"/>
              <a:ea typeface="Calibri"/>
              <a:cs typeface="Calibri"/>
            </a:endParaRPr>
          </a:p>
          <a:p>
            <a:pPr marL="860425" lvl="1" indent="-285115" defTabSz="761970">
              <a:lnSpc>
                <a:spcPct val="125000"/>
              </a:lnSpc>
              <a:spcAft>
                <a:spcPts val="441"/>
              </a:spcAft>
              <a:buFont typeface="Wingdings" panose="05000000000000000000" pitchFamily="2" charset="2"/>
              <a:buChar char="Ø"/>
              <a:defRPr/>
            </a:pPr>
            <a:r>
              <a:rPr lang="en-US" sz="3833" b="1">
                <a:solidFill>
                  <a:prstClr val="black"/>
                </a:solidFill>
                <a:latin typeface="Calibri"/>
              </a:rPr>
              <a:t>Category 3: </a:t>
            </a:r>
            <a:r>
              <a:rPr lang="en-US" sz="3833">
                <a:solidFill>
                  <a:prstClr val="black"/>
                </a:solidFill>
                <a:latin typeface="Calibri"/>
              </a:rPr>
              <a:t>Utility Vehicles, Golf Carts, Snowmobiles, and Related Accessories</a:t>
            </a:r>
            <a:endParaRPr lang="en-US" sz="3833">
              <a:solidFill>
                <a:prstClr val="black"/>
              </a:solidFill>
              <a:latin typeface="Calibri"/>
              <a:ea typeface="Calibri"/>
              <a:cs typeface="Calibri" panose="020F0502020204030204"/>
            </a:endParaRPr>
          </a:p>
          <a:p>
            <a:pPr marL="1340543" lvl="3" indent="-210071" defTabSz="761970">
              <a:lnSpc>
                <a:spcPct val="125000"/>
              </a:lnSpc>
              <a:spcAft>
                <a:spcPts val="441"/>
              </a:spcAft>
              <a:buFont typeface="Arial" panose="020B0604020202020204" pitchFamily="34" charset="0"/>
              <a:buChar char="•"/>
              <a:defRPr/>
            </a:pPr>
            <a:r>
              <a:rPr lang="en-US" sz="3833">
                <a:solidFill>
                  <a:prstClr val="black"/>
                </a:solidFill>
                <a:latin typeface="Calibri"/>
              </a:rPr>
              <a:t>Utility vehicles, ATVs, snowmobiles, golf carts, sprayers, groomers &amp; sweepers</a:t>
            </a:r>
            <a:endParaRPr lang="en-US" sz="3833">
              <a:solidFill>
                <a:prstClr val="black"/>
              </a:solidFill>
              <a:latin typeface="Calibri"/>
              <a:cs typeface="Calibri" panose="020F0502020204030204"/>
            </a:endParaRPr>
          </a:p>
          <a:p>
            <a:pPr marL="860425" lvl="1" indent="-285115" defTabSz="761970">
              <a:lnSpc>
                <a:spcPct val="125000"/>
              </a:lnSpc>
              <a:spcAft>
                <a:spcPts val="441"/>
              </a:spcAft>
              <a:buFont typeface="Wingdings" panose="05000000000000000000" pitchFamily="2" charset="2"/>
              <a:buChar char="Ø"/>
              <a:defRPr/>
            </a:pPr>
            <a:r>
              <a:rPr lang="en-US" sz="3833" b="1">
                <a:solidFill>
                  <a:prstClr val="black"/>
                </a:solidFill>
                <a:latin typeface="Calibri"/>
              </a:rPr>
              <a:t>Category 8: </a:t>
            </a:r>
            <a:r>
              <a:rPr lang="en-US" sz="3833">
                <a:solidFill>
                  <a:prstClr val="black"/>
                </a:solidFill>
                <a:latin typeface="Calibri"/>
              </a:rPr>
              <a:t>Commercial Grade Battery Electric Lawn Equipment (26 Vendors) </a:t>
            </a:r>
            <a:endParaRPr lang="en-US" sz="3833">
              <a:solidFill>
                <a:prstClr val="black"/>
              </a:solidFill>
              <a:latin typeface="Calibri"/>
              <a:ea typeface="Calibri"/>
              <a:cs typeface="Calibri" panose="020F0502020204030204"/>
            </a:endParaRPr>
          </a:p>
          <a:p>
            <a:pPr marL="1340485" lvl="3" indent="-209550" defTabSz="761970">
              <a:lnSpc>
                <a:spcPct val="125000"/>
              </a:lnSpc>
              <a:spcAft>
                <a:spcPts val="441"/>
              </a:spcAft>
              <a:buFont typeface="Arial" panose="020B0604020202020204" pitchFamily="34" charset="0"/>
              <a:buChar char="•"/>
              <a:defRPr/>
            </a:pPr>
            <a:r>
              <a:rPr lang="en-US" sz="3833">
                <a:solidFill>
                  <a:prstClr val="black"/>
                </a:solidFill>
                <a:latin typeface="Calibri"/>
              </a:rPr>
              <a:t>Lawnmowers (including ride on), blowers, trimmers, chainsaws &amp; more</a:t>
            </a:r>
            <a:endParaRPr lang="en-US" sz="3833">
              <a:solidFill>
                <a:prstClr val="black"/>
              </a:solidFill>
              <a:latin typeface="Calibri"/>
              <a:ea typeface="Calibri"/>
              <a:cs typeface="Calibri" panose="020F0502020204030204"/>
            </a:endParaRPr>
          </a:p>
          <a:p>
            <a:pPr marL="860425" lvl="1" indent="-285115" defTabSz="761970">
              <a:lnSpc>
                <a:spcPct val="125000"/>
              </a:lnSpc>
              <a:spcAft>
                <a:spcPts val="441"/>
              </a:spcAft>
              <a:buFont typeface="Wingdings" panose="05000000000000000000" pitchFamily="2" charset="2"/>
              <a:buChar char="Ø"/>
              <a:defRPr/>
            </a:pPr>
            <a:r>
              <a:rPr lang="en-US" sz="3833" b="1">
                <a:solidFill>
                  <a:prstClr val="black"/>
                </a:solidFill>
                <a:latin typeface="Calibri"/>
              </a:rPr>
              <a:t>Category 9: </a:t>
            </a:r>
            <a:r>
              <a:rPr lang="en-US" sz="3833">
                <a:solidFill>
                  <a:prstClr val="black"/>
                </a:solidFill>
                <a:latin typeface="Calibri"/>
              </a:rPr>
              <a:t>Equipment Leasing for Categories 1-8</a:t>
            </a:r>
            <a:endParaRPr lang="en-US" sz="3833">
              <a:solidFill>
                <a:prstClr val="black"/>
              </a:solidFill>
              <a:latin typeface="Calibri"/>
              <a:ea typeface="Calibri"/>
              <a:cs typeface="Calibri" panose="020F0502020204030204"/>
            </a:endParaRPr>
          </a:p>
          <a:p>
            <a:pPr marL="464061" defTabSz="761970">
              <a:lnSpc>
                <a:spcPct val="90000"/>
              </a:lnSpc>
              <a:spcAft>
                <a:spcPts val="441"/>
              </a:spcAft>
              <a:defRPr/>
            </a:pPr>
            <a:endParaRPr lang="en-US" sz="5666">
              <a:solidFill>
                <a:prstClr val="black"/>
              </a:solidFill>
              <a:latin typeface="Calibri"/>
              <a:ea typeface="Calibri"/>
              <a:cs typeface="Calibri"/>
            </a:endParaRPr>
          </a:p>
          <a:p>
            <a:pPr marL="1364137" lvl="1" indent="-714346" defTabSz="761970">
              <a:lnSpc>
                <a:spcPct val="90000"/>
              </a:lnSpc>
              <a:spcAft>
                <a:spcPts val="441"/>
              </a:spcAft>
              <a:buFont typeface="Wingdings" panose="020B0604020202020204" pitchFamily="34" charset="0"/>
              <a:buChar char="ü"/>
              <a:defRPr/>
            </a:pPr>
            <a:endParaRPr lang="en-US" sz="5333" b="1">
              <a:solidFill>
                <a:prstClr val="black"/>
              </a:solidFill>
              <a:latin typeface="Calibri"/>
              <a:cs typeface="Calibri"/>
            </a:endParaRPr>
          </a:p>
          <a:p>
            <a:pPr marL="456123" indent="-285739" defTabSz="761970">
              <a:lnSpc>
                <a:spcPct val="90000"/>
              </a:lnSpc>
              <a:spcAft>
                <a:spcPts val="441"/>
              </a:spcAft>
              <a:buFont typeface="Arial" panose="020B0604020202020204" pitchFamily="34" charset="0"/>
              <a:buChar char="•"/>
              <a:defRPr/>
            </a:pPr>
            <a:endParaRPr lang="en-US" sz="5333" b="1">
              <a:solidFill>
                <a:prstClr val="black"/>
              </a:solidFill>
              <a:latin typeface="Calibri"/>
              <a:cs typeface="Calibri"/>
            </a:endParaRPr>
          </a:p>
          <a:p>
            <a:pPr marL="749799" indent="-285739" defTabSz="761970">
              <a:lnSpc>
                <a:spcPct val="90000"/>
              </a:lnSpc>
              <a:spcAft>
                <a:spcPts val="441"/>
              </a:spcAft>
              <a:buFont typeface="Wingdings" panose="05000000000000000000" pitchFamily="2" charset="2"/>
              <a:buChar char="ü"/>
              <a:defRPr/>
            </a:pPr>
            <a:endParaRPr lang="en-US" sz="5333">
              <a:solidFill>
                <a:prstClr val="black"/>
              </a:solidFill>
              <a:latin typeface="Calibri"/>
              <a:cs typeface="Calibri" panose="020F0502020204030204"/>
            </a:endParaRPr>
          </a:p>
          <a:p>
            <a:pPr marL="464061" defTabSz="761970">
              <a:lnSpc>
                <a:spcPct val="90000"/>
              </a:lnSpc>
              <a:spcAft>
                <a:spcPts val="441"/>
              </a:spcAft>
              <a:defRPr/>
            </a:pPr>
            <a:endParaRPr lang="en-US" sz="5333">
              <a:solidFill>
                <a:srgbClr val="000000"/>
              </a:solidFill>
              <a:latin typeface="Calibri"/>
              <a:ea typeface="Times New Roman" panose="02020603050405020304" pitchFamily="18" charset="0"/>
              <a:cs typeface="Calibri"/>
            </a:endParaRPr>
          </a:p>
          <a:p>
            <a:pPr defTabSz="761970">
              <a:lnSpc>
                <a:spcPct val="90000"/>
              </a:lnSpc>
              <a:spcBef>
                <a:spcPts val="882"/>
              </a:spcBef>
              <a:defRPr/>
            </a:pPr>
            <a:endParaRPr lang="en-US" sz="1692" b="1" kern="0">
              <a:solidFill>
                <a:srgbClr val="FFFFFF">
                  <a:alpha val="80000"/>
                </a:srgbClr>
              </a:solidFill>
              <a:latin typeface="Calibri"/>
              <a:ea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B3B20DA7-D4E3-CA0B-647D-AE0FC0300A2F}"/>
              </a:ext>
              <a:ext uri="{C183D7F6-B498-43B3-948B-1728B52AA6E4}">
                <adec:decorative xmlns:adec="http://schemas.microsoft.com/office/drawing/2017/decorative" val="0"/>
              </a:ext>
            </a:extLst>
          </p:cNvPr>
          <p:cNvSpPr>
            <a:spLocks noGrp="1"/>
          </p:cNvSpPr>
          <p:nvPr>
            <p:ph type="sldNum" sz="quarter" idx="10"/>
          </p:nvPr>
        </p:nvSpPr>
        <p:spPr/>
        <p:txBody>
          <a:bodyPr/>
          <a:lstStyle/>
          <a:p>
            <a:pPr defTabSz="761970"/>
            <a:fld id="{3634F60E-DBF1-44F6-A008-F14F961D1CD8}" type="slidenum">
              <a:rPr lang="en-US" kern="0">
                <a:solidFill>
                  <a:srgbClr val="FFFFFF"/>
                </a:solidFill>
              </a:rPr>
              <a:pPr defTabSz="761970"/>
              <a:t>23</a:t>
            </a:fld>
            <a:endParaRPr lang="en-US" kern="0">
              <a:solidFill>
                <a:srgbClr val="FFFFFF"/>
              </a:solidFill>
            </a:endParaRPr>
          </a:p>
        </p:txBody>
      </p:sp>
    </p:spTree>
    <p:extLst>
      <p:ext uri="{BB962C8B-B14F-4D97-AF65-F5344CB8AC3E}">
        <p14:creationId xmlns:p14="http://schemas.microsoft.com/office/powerpoint/2010/main" val="8700718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2AABEF3-3BA3-46B4-D9A3-E71551D988E8}"/>
              </a:ext>
            </a:extLst>
          </p:cNvPr>
          <p:cNvSpPr>
            <a:spLocks noGrp="1"/>
          </p:cNvSpPr>
          <p:nvPr>
            <p:ph type="title"/>
          </p:nvPr>
        </p:nvSpPr>
        <p:spPr/>
        <p:txBody>
          <a:bodyPr/>
          <a:lstStyle/>
          <a:p>
            <a:r>
              <a:rPr lang="en-US"/>
              <a:t>Battery-Powered Equipment Includes…</a:t>
            </a:r>
          </a:p>
        </p:txBody>
      </p:sp>
      <p:sp>
        <p:nvSpPr>
          <p:cNvPr id="5" name="Text Placeholder 2">
            <a:extLst>
              <a:ext uri="{FF2B5EF4-FFF2-40B4-BE49-F238E27FC236}">
                <a16:creationId xmlns:a16="http://schemas.microsoft.com/office/drawing/2014/main" id="{4AEBE17E-372D-FB4B-EAD6-210181866F3B}"/>
              </a:ext>
            </a:extLst>
          </p:cNvPr>
          <p:cNvSpPr txBox="1">
            <a:spLocks/>
          </p:cNvSpPr>
          <p:nvPr/>
        </p:nvSpPr>
        <p:spPr>
          <a:xfrm>
            <a:off x="687240" y="1266836"/>
            <a:ext cx="3250072" cy="887785"/>
          </a:xfrm>
          <a:prstGeom prst="rect">
            <a:avLst/>
          </a:prstGeom>
        </p:spPr>
        <p:txBody>
          <a:bodyPr>
            <a:normAutofit fontScale="92500"/>
          </a:bodyPr>
          <a:lstStyle>
            <a:defPPr>
              <a:defRPr lang="en-US"/>
            </a:defPPr>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90492" indent="-190492" defTabSz="761970">
              <a:spcBef>
                <a:spcPts val="833"/>
              </a:spcBef>
            </a:pPr>
            <a:r>
              <a:rPr lang="en-US" sz="1833" b="1">
                <a:solidFill>
                  <a:prstClr val="black"/>
                </a:solidFill>
                <a:latin typeface="Calibri"/>
              </a:rPr>
              <a:t>Category 3</a:t>
            </a:r>
            <a:r>
              <a:rPr lang="en-US" sz="1833">
                <a:solidFill>
                  <a:prstClr val="black"/>
                </a:solidFill>
                <a:latin typeface="Calibri"/>
              </a:rPr>
              <a:t>: Electrify your fleet with a range of golf carts, shuttles, and utility vehicles</a:t>
            </a:r>
          </a:p>
          <a:p>
            <a:pPr marL="190492" indent="-190492" defTabSz="761970">
              <a:spcBef>
                <a:spcPts val="833"/>
              </a:spcBef>
            </a:pPr>
            <a:endParaRPr lang="en-US" sz="1667">
              <a:solidFill>
                <a:prstClr val="black"/>
              </a:solidFill>
              <a:latin typeface="Calibri"/>
            </a:endParaRPr>
          </a:p>
        </p:txBody>
      </p:sp>
      <p:grpSp>
        <p:nvGrpSpPr>
          <p:cNvPr id="15" name="Group 14" descr="Collection of electric golf carts and utility vehicles">
            <a:extLst>
              <a:ext uri="{FF2B5EF4-FFF2-40B4-BE49-F238E27FC236}">
                <a16:creationId xmlns:a16="http://schemas.microsoft.com/office/drawing/2014/main" id="{82428C10-2595-18D8-8C64-CAD03DF0EF50}"/>
              </a:ext>
            </a:extLst>
          </p:cNvPr>
          <p:cNvGrpSpPr/>
          <p:nvPr/>
        </p:nvGrpSpPr>
        <p:grpSpPr>
          <a:xfrm>
            <a:off x="687241" y="2620813"/>
            <a:ext cx="3288944" cy="2641134"/>
            <a:chOff x="63481" y="2601046"/>
            <a:chExt cx="3946733" cy="3169361"/>
          </a:xfrm>
        </p:grpSpPr>
        <p:pic>
          <p:nvPicPr>
            <p:cNvPr id="16" name="Picture 15">
              <a:extLst>
                <a:ext uri="{FF2B5EF4-FFF2-40B4-BE49-F238E27FC236}">
                  <a16:creationId xmlns:a16="http://schemas.microsoft.com/office/drawing/2014/main" id="{6C88B639-D8DB-4F21-4722-A5D3314BB821}"/>
                </a:ext>
                <a:ext uri="{C183D7F6-B498-43B3-948B-1728B52AA6E4}">
                  <adec:decorative xmlns:adec="http://schemas.microsoft.com/office/drawing/2017/decorative" val="1"/>
                </a:ext>
              </a:extLst>
            </p:cNvPr>
            <p:cNvPicPr>
              <a:picLocks noChangeAspect="1"/>
            </p:cNvPicPr>
            <p:nvPr/>
          </p:nvPicPr>
          <p:blipFill rotWithShape="1">
            <a:blip r:embed="rId3"/>
            <a:srcRect t="80978" r="46599"/>
            <a:stretch/>
          </p:blipFill>
          <p:spPr>
            <a:xfrm>
              <a:off x="1321824" y="3535489"/>
              <a:ext cx="1460325" cy="1103865"/>
            </a:xfrm>
            <a:prstGeom prst="rect">
              <a:avLst/>
            </a:prstGeom>
          </p:spPr>
        </p:pic>
        <p:pic>
          <p:nvPicPr>
            <p:cNvPr id="17" name="Picture 16">
              <a:extLst>
                <a:ext uri="{FF2B5EF4-FFF2-40B4-BE49-F238E27FC236}">
                  <a16:creationId xmlns:a16="http://schemas.microsoft.com/office/drawing/2014/main" id="{D02AF843-C3F3-B13B-D651-209ED08F5A07}"/>
                </a:ext>
                <a:ext uri="{C183D7F6-B498-43B3-948B-1728B52AA6E4}">
                  <adec:decorative xmlns:adec="http://schemas.microsoft.com/office/drawing/2017/decorative" val="1"/>
                </a:ext>
              </a:extLst>
            </p:cNvPr>
            <p:cNvPicPr>
              <a:picLocks noChangeAspect="1"/>
            </p:cNvPicPr>
            <p:nvPr/>
          </p:nvPicPr>
          <p:blipFill rotWithShape="1">
            <a:blip r:embed="rId3"/>
            <a:srcRect l="1" r="54787" b="84602"/>
            <a:stretch/>
          </p:blipFill>
          <p:spPr>
            <a:xfrm>
              <a:off x="63481" y="2601046"/>
              <a:ext cx="1677191" cy="1212116"/>
            </a:xfrm>
            <a:prstGeom prst="rect">
              <a:avLst/>
            </a:prstGeom>
          </p:spPr>
        </p:pic>
        <p:pic>
          <p:nvPicPr>
            <p:cNvPr id="18" name="Picture 17">
              <a:extLst>
                <a:ext uri="{FF2B5EF4-FFF2-40B4-BE49-F238E27FC236}">
                  <a16:creationId xmlns:a16="http://schemas.microsoft.com/office/drawing/2014/main" id="{87F8E34C-7E5F-C804-616F-455514219E93}"/>
                </a:ext>
                <a:ext uri="{C183D7F6-B498-43B3-948B-1728B52AA6E4}">
                  <adec:decorative xmlns:adec="http://schemas.microsoft.com/office/drawing/2017/decorative" val="1"/>
                </a:ext>
              </a:extLst>
            </p:cNvPr>
            <p:cNvPicPr>
              <a:picLocks noChangeAspect="1"/>
            </p:cNvPicPr>
            <p:nvPr/>
          </p:nvPicPr>
          <p:blipFill rotWithShape="1">
            <a:blip r:embed="rId3"/>
            <a:srcRect l="7665" t="39025" r="51258" b="41495"/>
            <a:stretch/>
          </p:blipFill>
          <p:spPr>
            <a:xfrm>
              <a:off x="2685015" y="2694187"/>
              <a:ext cx="1325199" cy="1333557"/>
            </a:xfrm>
            <a:prstGeom prst="rect">
              <a:avLst/>
            </a:prstGeom>
          </p:spPr>
        </p:pic>
        <p:pic>
          <p:nvPicPr>
            <p:cNvPr id="19" name="Picture 18">
              <a:extLst>
                <a:ext uri="{FF2B5EF4-FFF2-40B4-BE49-F238E27FC236}">
                  <a16:creationId xmlns:a16="http://schemas.microsoft.com/office/drawing/2014/main" id="{77043227-852B-AEA6-AC8E-EE04F4256286}"/>
                </a:ext>
                <a:ext uri="{C183D7F6-B498-43B3-948B-1728B52AA6E4}">
                  <adec:decorative xmlns:adec="http://schemas.microsoft.com/office/drawing/2017/decorative" val="1"/>
                </a:ext>
              </a:extLst>
            </p:cNvPr>
            <p:cNvPicPr>
              <a:picLocks noChangeAspect="1"/>
            </p:cNvPicPr>
            <p:nvPr/>
          </p:nvPicPr>
          <p:blipFill rotWithShape="1">
            <a:blip r:embed="rId3"/>
            <a:srcRect t="20960" r="53097" b="63642"/>
            <a:stretch/>
          </p:blipFill>
          <p:spPr>
            <a:xfrm>
              <a:off x="125120" y="4558291"/>
              <a:ext cx="1739920" cy="1212116"/>
            </a:xfrm>
            <a:prstGeom prst="rect">
              <a:avLst/>
            </a:prstGeom>
          </p:spPr>
        </p:pic>
        <p:pic>
          <p:nvPicPr>
            <p:cNvPr id="20" name="Picture 19">
              <a:extLst>
                <a:ext uri="{FF2B5EF4-FFF2-40B4-BE49-F238E27FC236}">
                  <a16:creationId xmlns:a16="http://schemas.microsoft.com/office/drawing/2014/main" id="{6ECE9BF5-06BE-5EA5-D537-A6A4D5D938B5}"/>
                </a:ext>
                <a:ext uri="{C183D7F6-B498-43B3-948B-1728B52AA6E4}">
                  <adec:decorative xmlns:adec="http://schemas.microsoft.com/office/drawing/2017/decorative" val="1"/>
                </a:ext>
              </a:extLst>
            </p:cNvPr>
            <p:cNvPicPr>
              <a:picLocks noChangeAspect="1"/>
            </p:cNvPicPr>
            <p:nvPr/>
          </p:nvPicPr>
          <p:blipFill rotWithShape="1">
            <a:blip r:embed="rId3"/>
            <a:srcRect l="3476" t="60881" r="51258" b="20740"/>
            <a:stretch/>
          </p:blipFill>
          <p:spPr>
            <a:xfrm>
              <a:off x="2464417" y="4415701"/>
              <a:ext cx="1460325" cy="1258205"/>
            </a:xfrm>
            <a:prstGeom prst="rect">
              <a:avLst/>
            </a:prstGeom>
          </p:spPr>
        </p:pic>
      </p:grpSp>
      <p:sp>
        <p:nvSpPr>
          <p:cNvPr id="6" name="Text Placeholder 2">
            <a:extLst>
              <a:ext uri="{FF2B5EF4-FFF2-40B4-BE49-F238E27FC236}">
                <a16:creationId xmlns:a16="http://schemas.microsoft.com/office/drawing/2014/main" id="{7891AA23-1DD5-3140-9B46-763E8293DF6E}"/>
              </a:ext>
            </a:extLst>
          </p:cNvPr>
          <p:cNvSpPr txBox="1">
            <a:spLocks/>
          </p:cNvSpPr>
          <p:nvPr/>
        </p:nvSpPr>
        <p:spPr>
          <a:xfrm>
            <a:off x="4332619" y="1266836"/>
            <a:ext cx="3526762" cy="651303"/>
          </a:xfrm>
          <a:prstGeom prst="rect">
            <a:avLst/>
          </a:prstGeom>
        </p:spPr>
        <p:txBody>
          <a:bodyPr>
            <a:normAutofit/>
          </a:bodyPr>
          <a:lstStyle>
            <a:defPPr>
              <a:defRPr lang="en-US"/>
            </a:defPPr>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90492" indent="-190492" defTabSz="761970">
              <a:spcBef>
                <a:spcPts val="833"/>
              </a:spcBef>
            </a:pPr>
            <a:r>
              <a:rPr lang="en-US" sz="1833" b="1">
                <a:solidFill>
                  <a:prstClr val="black"/>
                </a:solidFill>
                <a:latin typeface="Calibri"/>
              </a:rPr>
              <a:t>Category 8</a:t>
            </a:r>
            <a:r>
              <a:rPr lang="en-US" sz="1833">
                <a:solidFill>
                  <a:prstClr val="black"/>
                </a:solidFill>
                <a:latin typeface="Calibri"/>
              </a:rPr>
              <a:t>: Ride-on and stand-on mowers</a:t>
            </a:r>
          </a:p>
          <a:p>
            <a:pPr marL="190492" indent="-190492" defTabSz="761970">
              <a:spcBef>
                <a:spcPts val="833"/>
              </a:spcBef>
            </a:pPr>
            <a:endParaRPr lang="en-US" sz="1667">
              <a:solidFill>
                <a:prstClr val="black"/>
              </a:solidFill>
              <a:latin typeface="Calibri"/>
            </a:endParaRPr>
          </a:p>
        </p:txBody>
      </p:sp>
      <p:grpSp>
        <p:nvGrpSpPr>
          <p:cNvPr id="23" name="Group 22" descr="Collection of electric ride-on and stand-on mowers">
            <a:extLst>
              <a:ext uri="{FF2B5EF4-FFF2-40B4-BE49-F238E27FC236}">
                <a16:creationId xmlns:a16="http://schemas.microsoft.com/office/drawing/2014/main" id="{64AFACF9-EF27-47E5-0D1B-69DBCFBD19E5}"/>
              </a:ext>
            </a:extLst>
          </p:cNvPr>
          <p:cNvGrpSpPr/>
          <p:nvPr/>
        </p:nvGrpSpPr>
        <p:grpSpPr>
          <a:xfrm>
            <a:off x="4658539" y="2620813"/>
            <a:ext cx="2874923" cy="2924625"/>
            <a:chOff x="4169044" y="2457563"/>
            <a:chExt cx="3449908" cy="3509550"/>
          </a:xfrm>
        </p:grpSpPr>
        <p:pic>
          <p:nvPicPr>
            <p:cNvPr id="24" name="Picture 23">
              <a:extLst>
                <a:ext uri="{FF2B5EF4-FFF2-40B4-BE49-F238E27FC236}">
                  <a16:creationId xmlns:a16="http://schemas.microsoft.com/office/drawing/2014/main" id="{9F3B6EB6-98A9-2455-E875-7BD7BF3ED3F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347465" y="2467992"/>
              <a:ext cx="1325365" cy="1097413"/>
            </a:xfrm>
            <a:prstGeom prst="rect">
              <a:avLst/>
            </a:prstGeom>
          </p:spPr>
        </p:pic>
        <p:pic>
          <p:nvPicPr>
            <p:cNvPr id="25" name="Picture 24">
              <a:extLst>
                <a:ext uri="{FF2B5EF4-FFF2-40B4-BE49-F238E27FC236}">
                  <a16:creationId xmlns:a16="http://schemas.microsoft.com/office/drawing/2014/main" id="{1A4EC1E1-FD1E-C739-2539-1F27649AB14E}"/>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018467" y="2457563"/>
              <a:ext cx="1278978" cy="1182565"/>
            </a:xfrm>
            <a:prstGeom prst="rect">
              <a:avLst/>
            </a:prstGeom>
          </p:spPr>
        </p:pic>
        <p:pic>
          <p:nvPicPr>
            <p:cNvPr id="26" name="Picture 25">
              <a:extLst>
                <a:ext uri="{FF2B5EF4-FFF2-40B4-BE49-F238E27FC236}">
                  <a16:creationId xmlns:a16="http://schemas.microsoft.com/office/drawing/2014/main" id="{DC6BF481-0517-CC97-3343-7C080E19C1D9}"/>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4169044" y="4708909"/>
              <a:ext cx="1325199" cy="1258204"/>
            </a:xfrm>
            <a:prstGeom prst="rect">
              <a:avLst/>
            </a:prstGeom>
          </p:spPr>
        </p:pic>
        <p:pic>
          <p:nvPicPr>
            <p:cNvPr id="27" name="Picture 26">
              <a:extLst>
                <a:ext uri="{FF2B5EF4-FFF2-40B4-BE49-F238E27FC236}">
                  <a16:creationId xmlns:a16="http://schemas.microsoft.com/office/drawing/2014/main" id="{936A7295-E641-0424-7DDF-E3A0DEBA8E4C}"/>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6267450" y="4708909"/>
              <a:ext cx="1351502" cy="1182564"/>
            </a:xfrm>
            <a:prstGeom prst="rect">
              <a:avLst/>
            </a:prstGeom>
          </p:spPr>
        </p:pic>
        <p:pic>
          <p:nvPicPr>
            <p:cNvPr id="28" name="Picture 27">
              <a:extLst>
                <a:ext uri="{FF2B5EF4-FFF2-40B4-BE49-F238E27FC236}">
                  <a16:creationId xmlns:a16="http://schemas.microsoft.com/office/drawing/2014/main" id="{3A852AC7-0667-8B47-D9D7-D60849174828}"/>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5156399" y="3796896"/>
              <a:ext cx="1367919" cy="1152741"/>
            </a:xfrm>
            <a:prstGeom prst="rect">
              <a:avLst/>
            </a:prstGeom>
          </p:spPr>
        </p:pic>
      </p:grpSp>
      <p:sp>
        <p:nvSpPr>
          <p:cNvPr id="7" name="Text Placeholder 2">
            <a:extLst>
              <a:ext uri="{FF2B5EF4-FFF2-40B4-BE49-F238E27FC236}">
                <a16:creationId xmlns:a16="http://schemas.microsoft.com/office/drawing/2014/main" id="{3BB7D9BF-8C42-D95E-B40D-3F8244993497}"/>
              </a:ext>
            </a:extLst>
          </p:cNvPr>
          <p:cNvSpPr txBox="1">
            <a:spLocks/>
          </p:cNvSpPr>
          <p:nvPr/>
        </p:nvSpPr>
        <p:spPr>
          <a:xfrm>
            <a:off x="8031343" y="1266836"/>
            <a:ext cx="3250072" cy="795819"/>
          </a:xfrm>
          <a:prstGeom prst="rect">
            <a:avLst/>
          </a:prstGeom>
        </p:spPr>
        <p:txBody>
          <a:bodyPr>
            <a:normAutofit/>
          </a:bodyPr>
          <a:lstStyle>
            <a:defPPr>
              <a:defRPr lang="en-US"/>
            </a:defPPr>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90492" indent="-190492" defTabSz="761970">
              <a:spcBef>
                <a:spcPts val="833"/>
              </a:spcBef>
            </a:pPr>
            <a:r>
              <a:rPr lang="en-US" sz="1833" b="1">
                <a:solidFill>
                  <a:prstClr val="black"/>
                </a:solidFill>
                <a:latin typeface="Calibri"/>
              </a:rPr>
              <a:t>Category 8</a:t>
            </a:r>
            <a:r>
              <a:rPr lang="en-US" sz="1833">
                <a:solidFill>
                  <a:prstClr val="black"/>
                </a:solidFill>
                <a:latin typeface="Calibri"/>
              </a:rPr>
              <a:t>: Handheld equipment and push mowers</a:t>
            </a:r>
          </a:p>
          <a:p>
            <a:pPr marL="190492" indent="-190492" defTabSz="761970">
              <a:spcBef>
                <a:spcPts val="833"/>
              </a:spcBef>
            </a:pPr>
            <a:endParaRPr lang="en-US" sz="1667">
              <a:solidFill>
                <a:prstClr val="black"/>
              </a:solidFill>
              <a:latin typeface="Calibri"/>
            </a:endParaRPr>
          </a:p>
        </p:txBody>
      </p:sp>
      <p:grpSp>
        <p:nvGrpSpPr>
          <p:cNvPr id="29" name="Group 28" descr="Collection of electric handheld equipment and push mowers">
            <a:extLst>
              <a:ext uri="{FF2B5EF4-FFF2-40B4-BE49-F238E27FC236}">
                <a16:creationId xmlns:a16="http://schemas.microsoft.com/office/drawing/2014/main" id="{C40EA6FD-B44F-ADCB-DAE7-F669BA6BD061}"/>
              </a:ext>
            </a:extLst>
          </p:cNvPr>
          <p:cNvGrpSpPr/>
          <p:nvPr/>
        </p:nvGrpSpPr>
        <p:grpSpPr>
          <a:xfrm>
            <a:off x="8135234" y="2417025"/>
            <a:ext cx="3067514" cy="3201813"/>
            <a:chOff x="7995480" y="2402506"/>
            <a:chExt cx="3681017" cy="3842175"/>
          </a:xfrm>
        </p:grpSpPr>
        <p:pic>
          <p:nvPicPr>
            <p:cNvPr id="30" name="Picture 29">
              <a:extLst>
                <a:ext uri="{FF2B5EF4-FFF2-40B4-BE49-F238E27FC236}">
                  <a16:creationId xmlns:a16="http://schemas.microsoft.com/office/drawing/2014/main" id="{A1CD6BA5-E132-05F1-4261-57374D05F513}"/>
                </a:ext>
                <a:ext uri="{C183D7F6-B498-43B3-948B-1728B52AA6E4}">
                  <adec:decorative xmlns:adec="http://schemas.microsoft.com/office/drawing/2017/decorative" val="1"/>
                </a:ext>
              </a:extLst>
            </p:cNvPr>
            <p:cNvPicPr>
              <a:picLocks noChangeAspect="1"/>
            </p:cNvPicPr>
            <p:nvPr/>
          </p:nvPicPr>
          <p:blipFill rotWithShape="1">
            <a:blip r:embed="rId9"/>
            <a:srcRect l="6244"/>
            <a:stretch/>
          </p:blipFill>
          <p:spPr>
            <a:xfrm>
              <a:off x="9874250" y="2402506"/>
              <a:ext cx="1732752" cy="1237622"/>
            </a:xfrm>
            <a:prstGeom prst="rect">
              <a:avLst/>
            </a:prstGeom>
          </p:spPr>
        </p:pic>
        <p:pic>
          <p:nvPicPr>
            <p:cNvPr id="31" name="Picture 30">
              <a:extLst>
                <a:ext uri="{FF2B5EF4-FFF2-40B4-BE49-F238E27FC236}">
                  <a16:creationId xmlns:a16="http://schemas.microsoft.com/office/drawing/2014/main" id="{FA9562A2-B3B8-00A8-8DC7-6E6B4523A897}"/>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7995480" y="2608040"/>
              <a:ext cx="1816859" cy="1807661"/>
            </a:xfrm>
            <a:prstGeom prst="rect">
              <a:avLst/>
            </a:prstGeom>
          </p:spPr>
        </p:pic>
        <p:pic>
          <p:nvPicPr>
            <p:cNvPr id="32" name="Picture 31">
              <a:extLst>
                <a:ext uri="{FF2B5EF4-FFF2-40B4-BE49-F238E27FC236}">
                  <a16:creationId xmlns:a16="http://schemas.microsoft.com/office/drawing/2014/main" id="{7DE1D7DC-B3C3-63BB-DE27-6D7A5AFA8424}"/>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10145677" y="3628747"/>
              <a:ext cx="1174087" cy="1010607"/>
            </a:xfrm>
            <a:prstGeom prst="rect">
              <a:avLst/>
            </a:prstGeom>
          </p:spPr>
        </p:pic>
        <p:pic>
          <p:nvPicPr>
            <p:cNvPr id="33" name="Picture 32">
              <a:extLst>
                <a:ext uri="{FF2B5EF4-FFF2-40B4-BE49-F238E27FC236}">
                  <a16:creationId xmlns:a16="http://schemas.microsoft.com/office/drawing/2014/main" id="{DF831C4F-F3FD-5418-5AF0-A2207A8E7438}"/>
                </a:ext>
                <a:ext uri="{C183D7F6-B498-43B3-948B-1728B52AA6E4}">
                  <adec:decorative xmlns:adec="http://schemas.microsoft.com/office/drawing/2017/decorative" val="1"/>
                </a:ext>
              </a:extLst>
            </p:cNvPr>
            <p:cNvPicPr>
              <a:picLocks noChangeAspect="1"/>
            </p:cNvPicPr>
            <p:nvPr/>
          </p:nvPicPr>
          <p:blipFill>
            <a:blip r:embed="rId12"/>
            <a:stretch>
              <a:fillRect/>
            </a:stretch>
          </p:blipFill>
          <p:spPr>
            <a:xfrm>
              <a:off x="8344485" y="4796190"/>
              <a:ext cx="1374659" cy="877716"/>
            </a:xfrm>
            <a:prstGeom prst="rect">
              <a:avLst/>
            </a:prstGeom>
          </p:spPr>
        </p:pic>
        <p:pic>
          <p:nvPicPr>
            <p:cNvPr id="34" name="Picture 33">
              <a:extLst>
                <a:ext uri="{FF2B5EF4-FFF2-40B4-BE49-F238E27FC236}">
                  <a16:creationId xmlns:a16="http://schemas.microsoft.com/office/drawing/2014/main" id="{91AA1351-C439-9FC3-5F9B-B472A6BA832E}"/>
                </a:ext>
                <a:ext uri="{C183D7F6-B498-43B3-948B-1728B52AA6E4}">
                  <adec:decorative xmlns:adec="http://schemas.microsoft.com/office/drawing/2017/decorative" val="1"/>
                </a:ext>
              </a:extLst>
            </p:cNvPr>
            <p:cNvPicPr>
              <a:picLocks noChangeAspect="1"/>
            </p:cNvPicPr>
            <p:nvPr/>
          </p:nvPicPr>
          <p:blipFill>
            <a:blip r:embed="rId13"/>
            <a:stretch>
              <a:fillRect/>
            </a:stretch>
          </p:blipFill>
          <p:spPr>
            <a:xfrm>
              <a:off x="9874250" y="4639354"/>
              <a:ext cx="1802247" cy="1605327"/>
            </a:xfrm>
            <a:prstGeom prst="rect">
              <a:avLst/>
            </a:prstGeom>
          </p:spPr>
        </p:pic>
      </p:grpSp>
      <p:sp>
        <p:nvSpPr>
          <p:cNvPr id="4" name="Slide Number Placeholder 3">
            <a:extLst>
              <a:ext uri="{FF2B5EF4-FFF2-40B4-BE49-F238E27FC236}">
                <a16:creationId xmlns:a16="http://schemas.microsoft.com/office/drawing/2014/main" id="{3C7AEAEA-8160-CC86-D754-81E2EA8769F5}"/>
              </a:ext>
              <a:ext uri="{C183D7F6-B498-43B3-948B-1728B52AA6E4}">
                <adec:decorative xmlns:adec="http://schemas.microsoft.com/office/drawing/2017/decorative" val="0"/>
              </a:ext>
            </a:extLst>
          </p:cNvPr>
          <p:cNvSpPr>
            <a:spLocks noGrp="1"/>
          </p:cNvSpPr>
          <p:nvPr>
            <p:ph type="sldNum" sz="quarter" idx="10"/>
          </p:nvPr>
        </p:nvSpPr>
        <p:spPr/>
        <p:txBody>
          <a:bodyPr/>
          <a:lstStyle/>
          <a:p>
            <a:pPr defTabSz="761970"/>
            <a:fld id="{3634F60E-DBF1-44F6-A008-F14F961D1CD8}" type="slidenum">
              <a:rPr lang="en-US" kern="0">
                <a:solidFill>
                  <a:srgbClr val="FFFFFF"/>
                </a:solidFill>
              </a:rPr>
              <a:pPr defTabSz="761970"/>
              <a:t>24</a:t>
            </a:fld>
            <a:endParaRPr lang="en-US" kern="0">
              <a:solidFill>
                <a:srgbClr val="FFFFFF"/>
              </a:solidFill>
            </a:endParaRPr>
          </a:p>
        </p:txBody>
      </p:sp>
    </p:spTree>
    <p:extLst>
      <p:ext uri="{BB962C8B-B14F-4D97-AF65-F5344CB8AC3E}">
        <p14:creationId xmlns:p14="http://schemas.microsoft.com/office/powerpoint/2010/main" val="24444925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2936F9B1-37DD-B320-C5B4-1BF9B3A39D16}"/>
              </a:ext>
              <a:ext uri="{C183D7F6-B498-43B3-948B-1728B52AA6E4}">
                <adec:decorative xmlns:adec="http://schemas.microsoft.com/office/drawing/2017/decorative" val="1"/>
              </a:ext>
            </a:extLst>
          </p:cNvPr>
          <p:cNvSpPr/>
          <p:nvPr/>
        </p:nvSpPr>
        <p:spPr>
          <a:xfrm>
            <a:off x="7228114" y="1545771"/>
            <a:ext cx="4201886" cy="2895600"/>
          </a:xfrm>
          <a:prstGeom prst="round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359CF39D-330D-798C-7914-985CA71A31D7}"/>
              </a:ext>
            </a:extLst>
          </p:cNvPr>
          <p:cNvSpPr>
            <a:spLocks noGrp="1"/>
          </p:cNvSpPr>
          <p:nvPr>
            <p:ph type="title"/>
          </p:nvPr>
        </p:nvSpPr>
        <p:spPr/>
        <p:txBody>
          <a:bodyPr/>
          <a:lstStyle/>
          <a:p>
            <a:r>
              <a:rPr lang="en-US"/>
              <a:t>Contract Terms, Pricing, and Environmental Features</a:t>
            </a:r>
          </a:p>
        </p:txBody>
      </p:sp>
      <p:sp>
        <p:nvSpPr>
          <p:cNvPr id="7" name="Text Placeholder 2">
            <a:extLst>
              <a:ext uri="{FF2B5EF4-FFF2-40B4-BE49-F238E27FC236}">
                <a16:creationId xmlns:a16="http://schemas.microsoft.com/office/drawing/2014/main" id="{9FD62F35-FB67-613F-B23D-21698643ADC0}"/>
              </a:ext>
            </a:extLst>
          </p:cNvPr>
          <p:cNvSpPr txBox="1">
            <a:spLocks noGrp="1"/>
          </p:cNvSpPr>
          <p:nvPr/>
        </p:nvSpPr>
        <p:spPr>
          <a:xfrm>
            <a:off x="866751" y="891001"/>
            <a:ext cx="6045678" cy="5052589"/>
          </a:xfrm>
          <a:prstGeom prst="rect">
            <a:avLst/>
          </a:prstGeom>
          <a:noFill/>
          <a:ln>
            <a:noFill/>
            <a:prstDash/>
          </a:ln>
          <a:effectLst/>
        </p:spPr>
        <p:txBody>
          <a:bodyPr rot="0" spcFirstLastPara="0" vert="horz" wrap="square" lIns="0" tIns="0" rIns="0" bIns="0" numCol="1" spcCol="0" rtlCol="0" fromWordArt="0" anchor="t" anchorCtr="0" forceAA="0" compatLnSpc="1">
            <a:prstTxWarp prst="textNoShape">
              <a:avLst/>
            </a:prstTxWarp>
            <a:normAutofit/>
          </a:bodyPr>
          <a:lstStyle>
            <a:lvl1pPr marL="0" algn="l" defTabSz="914400" rtl="0" eaLnBrk="1" latinLnBrk="0" hangingPunct="1">
              <a:lnSpc>
                <a:spcPct val="90000"/>
              </a:lnSpc>
              <a:spcBef>
                <a:spcPct val="0"/>
              </a:spcBef>
              <a:buNone/>
              <a:defRPr sz="4400" kern="1200">
                <a:solidFill>
                  <a:schemeClr val="tx1"/>
                </a:solidFill>
                <a:latin typeface="+mn-lt"/>
                <a:ea typeface="+mn-ea"/>
                <a:cs typeface="+mn-cs"/>
              </a:defRPr>
            </a:lvl1pPr>
            <a:lvl2pPr marL="575758">
              <a:defRPr>
                <a:latin typeface="+mn-lt"/>
                <a:ea typeface="+mn-ea"/>
                <a:cs typeface="+mn-cs"/>
              </a:defRPr>
            </a:lvl2pPr>
            <a:lvl3pPr marL="1151515">
              <a:defRPr>
                <a:latin typeface="+mn-lt"/>
                <a:ea typeface="+mn-ea"/>
                <a:cs typeface="+mn-cs"/>
              </a:defRPr>
            </a:lvl3pPr>
            <a:lvl4pPr marL="1727274">
              <a:defRPr>
                <a:latin typeface="+mn-lt"/>
                <a:ea typeface="+mn-ea"/>
                <a:cs typeface="+mn-cs"/>
              </a:defRPr>
            </a:lvl4pPr>
            <a:lvl5pPr marL="2303032">
              <a:defRPr>
                <a:latin typeface="+mn-lt"/>
                <a:ea typeface="+mn-ea"/>
                <a:cs typeface="+mn-cs"/>
              </a:defRPr>
            </a:lvl5pPr>
            <a:lvl6pPr marL="2878789">
              <a:defRPr>
                <a:latin typeface="+mn-lt"/>
                <a:ea typeface="+mn-ea"/>
                <a:cs typeface="+mn-cs"/>
              </a:defRPr>
            </a:lvl6pPr>
            <a:lvl7pPr marL="3454547">
              <a:defRPr>
                <a:latin typeface="+mn-lt"/>
                <a:ea typeface="+mn-ea"/>
                <a:cs typeface="+mn-cs"/>
              </a:defRPr>
            </a:lvl7pPr>
            <a:lvl8pPr marL="4030305">
              <a:defRPr>
                <a:latin typeface="+mn-lt"/>
                <a:ea typeface="+mn-ea"/>
                <a:cs typeface="+mn-cs"/>
              </a:defRPr>
            </a:lvl8pPr>
            <a:lvl9pPr marL="4606062">
              <a:defRPr>
                <a:latin typeface="+mn-lt"/>
                <a:ea typeface="+mn-ea"/>
                <a:cs typeface="+mn-cs"/>
              </a:defRPr>
            </a:lvl9pPr>
          </a:lstStyle>
          <a:p>
            <a:pPr marL="924560" lvl="1" defTabSz="761970">
              <a:lnSpc>
                <a:spcPts val="83"/>
              </a:lnSpc>
              <a:spcAft>
                <a:spcPts val="441"/>
              </a:spcAft>
              <a:defRPr/>
            </a:pPr>
            <a:endParaRPr lang="en-US" sz="5333" dirty="0">
              <a:solidFill>
                <a:prstClr val="black"/>
              </a:solidFill>
              <a:latin typeface="Calibri" panose="020F0502020204030204"/>
              <a:ea typeface="Calibri" panose="020F0502020204030204"/>
              <a:cs typeface="Calibri" panose="020F0502020204030204"/>
            </a:endParaRPr>
          </a:p>
          <a:p>
            <a:pPr marL="455930" indent="-285115" defTabSz="761970">
              <a:spcBef>
                <a:spcPts val="0"/>
              </a:spcBef>
              <a:spcAft>
                <a:spcPts val="441"/>
              </a:spcAft>
              <a:buFont typeface="Arial" panose="020B0604020202020204" pitchFamily="34" charset="0"/>
              <a:buChar char="•"/>
              <a:defRPr/>
            </a:pPr>
            <a:endParaRPr lang="en-US" sz="2333" b="1" dirty="0">
              <a:solidFill>
                <a:prstClr val="black"/>
              </a:solidFill>
              <a:latin typeface="Calibri" panose="020F0502020204030204"/>
            </a:endParaRPr>
          </a:p>
          <a:p>
            <a:pPr marL="455930" indent="-285115" defTabSz="761970">
              <a:spcBef>
                <a:spcPts val="0"/>
              </a:spcBef>
              <a:spcAft>
                <a:spcPts val="441"/>
              </a:spcAft>
              <a:buFont typeface="Arial" panose="020B0604020202020204" pitchFamily="34" charset="0"/>
              <a:buChar char="•"/>
              <a:defRPr/>
            </a:pPr>
            <a:r>
              <a:rPr lang="en-US" sz="2333" b="1" dirty="0">
                <a:solidFill>
                  <a:prstClr val="black"/>
                </a:solidFill>
                <a:latin typeface="Calibri" panose="020F0502020204030204"/>
              </a:rPr>
              <a:t>FAC116 Contract Terms</a:t>
            </a:r>
            <a:endParaRPr lang="en-US" sz="2333" b="1" dirty="0">
              <a:solidFill>
                <a:prstClr val="black"/>
              </a:solidFill>
              <a:latin typeface="Calibri" panose="020F0502020204030204"/>
              <a:ea typeface="Calibri" panose="020F0502020204030204"/>
              <a:cs typeface="Calibri" panose="020F0502020204030204"/>
            </a:endParaRPr>
          </a:p>
          <a:p>
            <a:pPr marL="749300" indent="-285115" defTabSz="761970">
              <a:spcBef>
                <a:spcPts val="0"/>
              </a:spcBef>
              <a:spcAft>
                <a:spcPts val="441"/>
              </a:spcAft>
              <a:buFont typeface="Wingdings" panose="05000000000000000000" pitchFamily="2" charset="2"/>
              <a:buChar char="ü"/>
              <a:defRPr/>
            </a:pPr>
            <a:r>
              <a:rPr lang="en-US" sz="2333" dirty="0">
                <a:solidFill>
                  <a:prstClr val="black"/>
                </a:solidFill>
                <a:latin typeface="Calibri"/>
              </a:rPr>
              <a:t>Term: May 1, 2021 – April 30, 2027</a:t>
            </a:r>
            <a:endParaRPr lang="en-US" sz="2333" dirty="0">
              <a:solidFill>
                <a:prstClr val="black"/>
              </a:solidFill>
              <a:latin typeface="Calibri"/>
              <a:ea typeface="Calibri"/>
              <a:cs typeface="Calibri"/>
            </a:endParaRPr>
          </a:p>
          <a:p>
            <a:pPr marL="749300" indent="-285115" defTabSz="761970">
              <a:spcBef>
                <a:spcPts val="0"/>
              </a:spcBef>
              <a:spcAft>
                <a:spcPts val="441"/>
              </a:spcAft>
              <a:buFont typeface="Wingdings" panose="05000000000000000000" pitchFamily="2" charset="2"/>
              <a:buChar char="ü"/>
              <a:defRPr/>
            </a:pPr>
            <a:r>
              <a:rPr lang="en-US" sz="2333" dirty="0">
                <a:solidFill>
                  <a:prstClr val="black"/>
                </a:solidFill>
                <a:latin typeface="Calibri"/>
                <a:ea typeface="Calibri"/>
                <a:cs typeface="Calibri"/>
              </a:rPr>
              <a:t>Rebid: LND001 to launch May 1, 2027</a:t>
            </a:r>
          </a:p>
          <a:p>
            <a:pPr marL="464061" defTabSz="761970">
              <a:lnSpc>
                <a:spcPts val="83"/>
              </a:lnSpc>
              <a:spcBef>
                <a:spcPts val="0"/>
              </a:spcBef>
              <a:spcAft>
                <a:spcPts val="441"/>
              </a:spcAft>
              <a:defRPr/>
            </a:pPr>
            <a:endParaRPr lang="en-US" sz="2333" dirty="0">
              <a:solidFill>
                <a:prstClr val="black"/>
              </a:solidFill>
              <a:latin typeface="Calibri" panose="020F0502020204030204"/>
            </a:endParaRPr>
          </a:p>
          <a:p>
            <a:pPr marL="455930" indent="-285115" defTabSz="761970">
              <a:spcBef>
                <a:spcPts val="0"/>
              </a:spcBef>
              <a:spcAft>
                <a:spcPts val="441"/>
              </a:spcAft>
              <a:buFont typeface="Arial" panose="020B0604020202020204" pitchFamily="34" charset="0"/>
              <a:buChar char="•"/>
              <a:defRPr/>
            </a:pPr>
            <a:r>
              <a:rPr lang="en-US" sz="2333" b="1" dirty="0">
                <a:solidFill>
                  <a:prstClr val="black"/>
                </a:solidFill>
                <a:latin typeface="Calibri" panose="020F0502020204030204"/>
              </a:rPr>
              <a:t>Competitive Pricing and Discounts</a:t>
            </a:r>
            <a:endParaRPr lang="en-US" sz="2333" b="1" dirty="0">
              <a:solidFill>
                <a:prstClr val="black"/>
              </a:solidFill>
              <a:latin typeface="Calibri" panose="020F0502020204030204"/>
              <a:ea typeface="Calibri" panose="020F0502020204030204"/>
              <a:cs typeface="Calibri" panose="020F0502020204030204"/>
            </a:endParaRPr>
          </a:p>
          <a:p>
            <a:pPr marL="749300" indent="-285115" defTabSz="761970">
              <a:spcBef>
                <a:spcPts val="0"/>
              </a:spcBef>
              <a:spcAft>
                <a:spcPts val="441"/>
              </a:spcAft>
              <a:buFont typeface="Wingdings,Sans-Serif" panose="020B0604020202020204" pitchFamily="34" charset="0"/>
              <a:buChar char="ü"/>
              <a:defRPr/>
            </a:pPr>
            <a:r>
              <a:rPr lang="en-US" sz="2333" dirty="0">
                <a:solidFill>
                  <a:prstClr val="black"/>
                </a:solidFill>
                <a:latin typeface="Calibri"/>
              </a:rPr>
              <a:t>Volume Discounts</a:t>
            </a:r>
            <a:endParaRPr lang="en-US" sz="2333" dirty="0">
              <a:solidFill>
                <a:prstClr val="black"/>
              </a:solidFill>
              <a:latin typeface="Calibri"/>
              <a:ea typeface="Calibri"/>
              <a:cs typeface="Calibri"/>
            </a:endParaRPr>
          </a:p>
          <a:p>
            <a:pPr marL="749300" indent="-285115" defTabSz="761970">
              <a:spcBef>
                <a:spcPts val="0"/>
              </a:spcBef>
              <a:spcAft>
                <a:spcPts val="441"/>
              </a:spcAft>
              <a:buFont typeface="Wingdings,Sans-Serif" panose="020B0604020202020204" pitchFamily="34" charset="0"/>
              <a:buChar char="ü"/>
              <a:defRPr/>
            </a:pPr>
            <a:r>
              <a:rPr lang="en-US" sz="2333" dirty="0">
                <a:solidFill>
                  <a:prstClr val="black"/>
                </a:solidFill>
                <a:latin typeface="Calibri"/>
              </a:rPr>
              <a:t>Dock Delivery</a:t>
            </a:r>
            <a:endParaRPr lang="en-US" sz="2333" dirty="0">
              <a:solidFill>
                <a:prstClr val="black"/>
              </a:solidFill>
              <a:latin typeface="Calibri"/>
              <a:ea typeface="Calibri"/>
              <a:cs typeface="Calibri"/>
            </a:endParaRPr>
          </a:p>
          <a:p>
            <a:pPr marL="749300" indent="-285115" defTabSz="761970">
              <a:spcBef>
                <a:spcPts val="0"/>
              </a:spcBef>
              <a:spcAft>
                <a:spcPts val="441"/>
              </a:spcAft>
              <a:buFont typeface="Wingdings,Sans-Serif" panose="020B0604020202020204" pitchFamily="34" charset="0"/>
              <a:buChar char="ü"/>
              <a:defRPr/>
            </a:pPr>
            <a:r>
              <a:rPr lang="en-US" sz="2333" dirty="0">
                <a:solidFill>
                  <a:prstClr val="black"/>
                </a:solidFill>
                <a:latin typeface="Calibri"/>
              </a:rPr>
              <a:t>Prompt Pay Discounts</a:t>
            </a:r>
            <a:endParaRPr lang="en-US" sz="2333" dirty="0">
              <a:solidFill>
                <a:prstClr val="black"/>
              </a:solidFill>
              <a:latin typeface="Calibri"/>
              <a:ea typeface="Calibri"/>
              <a:cs typeface="Calibri"/>
            </a:endParaRPr>
          </a:p>
          <a:p>
            <a:pPr marL="76197" defTabSz="761970">
              <a:spcBef>
                <a:spcPts val="0"/>
              </a:spcBef>
              <a:spcAft>
                <a:spcPts val="441"/>
              </a:spcAft>
              <a:defRPr/>
            </a:pPr>
            <a:endParaRPr lang="en-US" sz="667" b="1" dirty="0">
              <a:solidFill>
                <a:prstClr val="black"/>
              </a:solidFill>
              <a:latin typeface="Calibri"/>
              <a:cs typeface="Calibri"/>
            </a:endParaRPr>
          </a:p>
          <a:p>
            <a:pPr marL="456565" indent="-288925" defTabSz="761970">
              <a:spcBef>
                <a:spcPts val="0"/>
              </a:spcBef>
              <a:spcAft>
                <a:spcPts val="441"/>
              </a:spcAft>
              <a:buFont typeface="Arial" panose="020B0604020202020204" pitchFamily="34" charset="0"/>
              <a:buChar char="•"/>
              <a:defRPr/>
            </a:pPr>
            <a:r>
              <a:rPr lang="en-US" sz="2333" b="1" dirty="0">
                <a:solidFill>
                  <a:prstClr val="black"/>
                </a:solidFill>
                <a:latin typeface="Calibri" panose="020F0502020204030204"/>
              </a:rPr>
              <a:t>OSD Climate Initiative</a:t>
            </a:r>
            <a:endParaRPr lang="en-US" sz="2333" b="1" dirty="0">
              <a:solidFill>
                <a:prstClr val="black"/>
              </a:solidFill>
              <a:latin typeface="Calibri" panose="020F0502020204030204"/>
              <a:ea typeface="Calibri" panose="020F0502020204030204"/>
              <a:cs typeface="Calibri" panose="020F0502020204030204"/>
            </a:endParaRPr>
          </a:p>
          <a:p>
            <a:pPr marL="844550" indent="-380365" defTabSz="761970">
              <a:spcBef>
                <a:spcPts val="0"/>
              </a:spcBef>
              <a:spcAft>
                <a:spcPts val="441"/>
              </a:spcAft>
              <a:buFont typeface="Wingdings"/>
              <a:buChar char="ü"/>
              <a:defRPr/>
            </a:pPr>
            <a:r>
              <a:rPr lang="en-US" sz="2333" dirty="0">
                <a:solidFill>
                  <a:prstClr val="black"/>
                </a:solidFill>
                <a:latin typeface="Calibri"/>
              </a:rPr>
              <a:t>Offer Environmental and Climate Preferable Options such as Battery-Powered Landscaping Equipment (BPLE)</a:t>
            </a:r>
            <a:endParaRPr lang="en-US" sz="2333" dirty="0">
              <a:solidFill>
                <a:prstClr val="black"/>
              </a:solidFill>
              <a:latin typeface="Calibri"/>
              <a:ea typeface="Calibri" panose="020F0502020204030204"/>
              <a:cs typeface="Calibri" panose="020F0502020204030204"/>
            </a:endParaRPr>
          </a:p>
        </p:txBody>
      </p:sp>
      <p:sp>
        <p:nvSpPr>
          <p:cNvPr id="2" name="TextBox 1">
            <a:extLst>
              <a:ext uri="{FF2B5EF4-FFF2-40B4-BE49-F238E27FC236}">
                <a16:creationId xmlns:a16="http://schemas.microsoft.com/office/drawing/2014/main" id="{502EA7E8-DE76-80E8-194D-80645B6B581D}"/>
              </a:ext>
            </a:extLst>
          </p:cNvPr>
          <p:cNvSpPr txBox="1"/>
          <p:nvPr/>
        </p:nvSpPr>
        <p:spPr>
          <a:xfrm>
            <a:off x="7579628" y="1643296"/>
            <a:ext cx="3643543" cy="2585323"/>
          </a:xfrm>
          <a:prstGeom prst="rect">
            <a:avLst/>
          </a:prstGeom>
          <a:noFill/>
        </p:spPr>
        <p:txBody>
          <a:bodyPr wrap="square" rtlCol="0">
            <a:spAutoFit/>
          </a:bodyPr>
          <a:lstStyle/>
          <a:p>
            <a:r>
              <a:rPr lang="en-US" dirty="0">
                <a:solidFill>
                  <a:schemeClr val="bg1"/>
                </a:solidFill>
              </a:rPr>
              <a:t>Interested in bidding on the upcoming LND001 contract? </a:t>
            </a:r>
          </a:p>
          <a:p>
            <a:endParaRPr lang="en-US" dirty="0">
              <a:solidFill>
                <a:schemeClr val="bg1"/>
              </a:solidFill>
            </a:endParaRPr>
          </a:p>
          <a:p>
            <a:r>
              <a:rPr lang="en-US" dirty="0">
                <a:solidFill>
                  <a:schemeClr val="bg1"/>
                </a:solidFill>
              </a:rPr>
              <a:t>It will be available on the </a:t>
            </a:r>
            <a:r>
              <a:rPr lang="en-US" dirty="0">
                <a:solidFill>
                  <a:schemeClr val="accent5">
                    <a:lumMod val="20000"/>
                    <a:lumOff val="80000"/>
                  </a:schemeClr>
                </a:solidFill>
                <a:hlinkClick r:id="rId3">
                  <a:extLst>
                    <a:ext uri="{A12FA001-AC4F-418D-AE19-62706E023703}">
                      <ahyp:hlinkClr xmlns:ahyp="http://schemas.microsoft.com/office/drawing/2018/hyperlinkcolor" val="tx"/>
                    </a:ext>
                  </a:extLst>
                </a:hlinkClick>
              </a:rPr>
              <a:t>LND001 COMMBUYS Bid Page</a:t>
            </a:r>
            <a:endParaRPr lang="en-US" dirty="0">
              <a:solidFill>
                <a:schemeClr val="accent5">
                  <a:lumMod val="20000"/>
                  <a:lumOff val="80000"/>
                </a:schemeClr>
              </a:solidFill>
            </a:endParaRPr>
          </a:p>
          <a:p>
            <a:endParaRPr lang="en-US" dirty="0"/>
          </a:p>
          <a:p>
            <a:r>
              <a:rPr lang="en-US" dirty="0">
                <a:solidFill>
                  <a:schemeClr val="bg1"/>
                </a:solidFill>
              </a:rPr>
              <a:t>Also Visit </a:t>
            </a:r>
            <a:r>
              <a:rPr lang="en-US" dirty="0">
                <a:solidFill>
                  <a:schemeClr val="accent5">
                    <a:lumMod val="20000"/>
                    <a:lumOff val="80000"/>
                  </a:schemeClr>
                </a:solidFill>
                <a:hlinkClick r:id="rId4">
                  <a:extLst>
                    <a:ext uri="{A12FA001-AC4F-418D-AE19-62706E023703}">
                      <ahyp:hlinkClr xmlns:ahyp="http://schemas.microsoft.com/office/drawing/2018/hyperlinkcolor" val="tx"/>
                    </a:ext>
                  </a:extLst>
                </a:hlinkClick>
              </a:rPr>
              <a:t>Steps to Consider If You Are Interested in Statewide Contracting</a:t>
            </a:r>
            <a:r>
              <a:rPr lang="en-US" dirty="0">
                <a:solidFill>
                  <a:schemeClr val="accent5">
                    <a:lumMod val="20000"/>
                    <a:lumOff val="80000"/>
                  </a:schemeClr>
                </a:solidFill>
              </a:rPr>
              <a:t> </a:t>
            </a:r>
            <a:r>
              <a:rPr lang="en-US" dirty="0">
                <a:solidFill>
                  <a:schemeClr val="bg1"/>
                </a:solidFill>
              </a:rPr>
              <a:t>for more information. </a:t>
            </a:r>
          </a:p>
        </p:txBody>
      </p:sp>
      <p:sp>
        <p:nvSpPr>
          <p:cNvPr id="4" name="Slide Number Placeholder 3">
            <a:extLst>
              <a:ext uri="{FF2B5EF4-FFF2-40B4-BE49-F238E27FC236}">
                <a16:creationId xmlns:a16="http://schemas.microsoft.com/office/drawing/2014/main" id="{FFD07441-5742-955D-DAC0-1FB6B74D2AA4}"/>
              </a:ext>
            </a:extLst>
          </p:cNvPr>
          <p:cNvSpPr>
            <a:spLocks noGrp="1"/>
          </p:cNvSpPr>
          <p:nvPr>
            <p:ph type="sldNum" sz="quarter" idx="10"/>
          </p:nvPr>
        </p:nvSpPr>
        <p:spPr/>
        <p:txBody>
          <a:bodyPr/>
          <a:lstStyle/>
          <a:p>
            <a:pPr defTabSz="761970"/>
            <a:fld id="{3634F60E-DBF1-44F6-A008-F14F961D1CD8}" type="slidenum">
              <a:rPr lang="en-US" kern="0">
                <a:solidFill>
                  <a:srgbClr val="FFFFFF"/>
                </a:solidFill>
              </a:rPr>
              <a:pPr defTabSz="761970"/>
              <a:t>25</a:t>
            </a:fld>
            <a:endParaRPr lang="en-US" kern="0">
              <a:solidFill>
                <a:srgbClr val="FFFFFF"/>
              </a:solidFill>
            </a:endParaRPr>
          </a:p>
        </p:txBody>
      </p:sp>
    </p:spTree>
    <p:extLst>
      <p:ext uri="{BB962C8B-B14F-4D97-AF65-F5344CB8AC3E}">
        <p14:creationId xmlns:p14="http://schemas.microsoft.com/office/powerpoint/2010/main" val="6233691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924A59-D484-18CE-DCFB-21E0155C40FD}"/>
              </a:ext>
            </a:extLst>
          </p:cNvPr>
          <p:cNvSpPr>
            <a:spLocks noGrp="1"/>
          </p:cNvSpPr>
          <p:nvPr>
            <p:ph type="title"/>
          </p:nvPr>
        </p:nvSpPr>
        <p:spPr/>
        <p:txBody>
          <a:bodyPr/>
          <a:lstStyle/>
          <a:p>
            <a:r>
              <a:rPr lang="en-US"/>
              <a:t>Specifications for Commercial-Grade Equipment</a:t>
            </a:r>
          </a:p>
        </p:txBody>
      </p:sp>
      <p:sp>
        <p:nvSpPr>
          <p:cNvPr id="10" name="Text Placeholder 2">
            <a:extLst>
              <a:ext uri="{FF2B5EF4-FFF2-40B4-BE49-F238E27FC236}">
                <a16:creationId xmlns:a16="http://schemas.microsoft.com/office/drawing/2014/main" id="{A903FDE5-6F14-D38F-473C-5056E0B7C6AE}"/>
              </a:ext>
            </a:extLst>
          </p:cNvPr>
          <p:cNvSpPr txBox="1">
            <a:spLocks/>
          </p:cNvSpPr>
          <p:nvPr/>
        </p:nvSpPr>
        <p:spPr>
          <a:xfrm>
            <a:off x="726086" y="1290160"/>
            <a:ext cx="6420972" cy="4277681"/>
          </a:xfrm>
          <a:prstGeom prst="rect">
            <a:avLst/>
          </a:prstGeom>
        </p:spPr>
        <p:txBody>
          <a:bodyPr lIns="76200" tIns="38100" rIns="76200" bIns="38100" anchor="t">
            <a:normAutofit/>
          </a:bodyPr>
          <a:lstStyle>
            <a:defPPr>
              <a:defRPr lang="en-US"/>
            </a:defPPr>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761970">
              <a:lnSpc>
                <a:spcPct val="115000"/>
              </a:lnSpc>
              <a:spcBef>
                <a:spcPts val="0"/>
              </a:spcBef>
              <a:buNone/>
            </a:pPr>
            <a:r>
              <a:rPr lang="en-US" sz="1800" dirty="0">
                <a:solidFill>
                  <a:prstClr val="black"/>
                </a:solidFill>
                <a:latin typeface="Calibri"/>
                <a:ea typeface="Calibri"/>
                <a:cs typeface="Times New Roman"/>
              </a:rPr>
              <a:t>When buying </a:t>
            </a:r>
            <a:r>
              <a:rPr lang="en-US" sz="1800" i="1" dirty="0">
                <a:solidFill>
                  <a:prstClr val="black"/>
                </a:solidFill>
                <a:latin typeface="Calibri"/>
                <a:ea typeface="Calibri"/>
                <a:cs typeface="Times New Roman"/>
              </a:rPr>
              <a:t>commercial-grade</a:t>
            </a:r>
            <a:r>
              <a:rPr lang="en-US" sz="1800" dirty="0">
                <a:solidFill>
                  <a:prstClr val="black"/>
                </a:solidFill>
                <a:latin typeface="Calibri"/>
                <a:ea typeface="Calibri"/>
                <a:cs typeface="Times New Roman"/>
              </a:rPr>
              <a:t> battery-powered equipment, consider using </a:t>
            </a:r>
            <a:r>
              <a:rPr lang="en-US" sz="1800" dirty="0">
                <a:solidFill>
                  <a:srgbClr val="4472C4"/>
                </a:solidFill>
                <a:latin typeface="Calibri" panose="020F0502020204030204"/>
                <a:hlinkClick r:id="rId3"/>
              </a:rPr>
              <a:t>Commercial Grade Battery Powered Landscape Equipment Specifications</a:t>
            </a:r>
            <a:r>
              <a:rPr lang="en-US" sz="1800" dirty="0">
                <a:solidFill>
                  <a:srgbClr val="4472C4"/>
                </a:solidFill>
                <a:latin typeface="Calibri" panose="020F0502020204030204"/>
              </a:rPr>
              <a:t> </a:t>
            </a:r>
            <a:r>
              <a:rPr lang="en-US" sz="1800" dirty="0">
                <a:solidFill>
                  <a:prstClr val="black"/>
                </a:solidFill>
                <a:latin typeface="Calibri"/>
                <a:ea typeface="Calibri"/>
                <a:cs typeface="Times New Roman"/>
              </a:rPr>
              <a:t>developed by OSD, including:</a:t>
            </a:r>
          </a:p>
          <a:p>
            <a:pPr marL="427990" lvl="1" indent="-237490" defTabSz="761970">
              <a:lnSpc>
                <a:spcPct val="115000"/>
              </a:lnSpc>
              <a:spcBef>
                <a:spcPts val="0"/>
              </a:spcBef>
            </a:pPr>
            <a:r>
              <a:rPr lang="en-US" sz="1833" dirty="0">
                <a:solidFill>
                  <a:prstClr val="black"/>
                </a:solidFill>
                <a:latin typeface="Calibri"/>
                <a:cs typeface="Times New Roman"/>
              </a:rPr>
              <a:t>Equipment certification</a:t>
            </a:r>
            <a:endParaRPr lang="en-US" sz="1833" dirty="0">
              <a:solidFill>
                <a:prstClr val="black"/>
              </a:solidFill>
              <a:latin typeface="Calibri"/>
              <a:ea typeface="Calibri"/>
              <a:cs typeface="Times New Roman"/>
            </a:endParaRPr>
          </a:p>
          <a:p>
            <a:pPr marL="427990" lvl="1" indent="-237490" defTabSz="761970">
              <a:lnSpc>
                <a:spcPct val="115000"/>
              </a:lnSpc>
              <a:spcBef>
                <a:spcPts val="0"/>
              </a:spcBef>
            </a:pPr>
            <a:r>
              <a:rPr lang="en-US" sz="1833" dirty="0">
                <a:solidFill>
                  <a:prstClr val="black"/>
                </a:solidFill>
                <a:latin typeface="Calibri"/>
                <a:cs typeface="Times New Roman"/>
              </a:rPr>
              <a:t>Safety</a:t>
            </a:r>
            <a:endParaRPr lang="en-US" sz="1833" dirty="0">
              <a:solidFill>
                <a:prstClr val="black"/>
              </a:solidFill>
              <a:latin typeface="Calibri"/>
              <a:ea typeface="Calibri"/>
              <a:cs typeface="Times New Roman"/>
            </a:endParaRPr>
          </a:p>
          <a:p>
            <a:pPr marL="427990" lvl="1" indent="-237490" defTabSz="761970">
              <a:lnSpc>
                <a:spcPct val="115000"/>
              </a:lnSpc>
              <a:spcBef>
                <a:spcPts val="0"/>
              </a:spcBef>
            </a:pPr>
            <a:r>
              <a:rPr lang="en-US" sz="1833" dirty="0">
                <a:solidFill>
                  <a:prstClr val="black"/>
                </a:solidFill>
                <a:latin typeface="Calibri"/>
                <a:cs typeface="Times New Roman"/>
              </a:rPr>
              <a:t>Commercial-grade power (e.g., 12 HP for zero-turn mowers, 465 CFM for blowers)</a:t>
            </a:r>
            <a:endParaRPr lang="en-US" sz="1833" dirty="0">
              <a:solidFill>
                <a:prstClr val="black"/>
              </a:solidFill>
              <a:latin typeface="Calibri"/>
              <a:ea typeface="Calibri"/>
              <a:cs typeface="Times New Roman"/>
            </a:endParaRPr>
          </a:p>
          <a:p>
            <a:pPr marL="380365" lvl="1" indent="-189865" defTabSz="761970">
              <a:lnSpc>
                <a:spcPct val="115000"/>
              </a:lnSpc>
              <a:spcBef>
                <a:spcPts val="0"/>
              </a:spcBef>
            </a:pPr>
            <a:r>
              <a:rPr lang="en-US" sz="1833" dirty="0">
                <a:solidFill>
                  <a:prstClr val="black"/>
                </a:solidFill>
                <a:latin typeface="Calibri" panose="020F0502020204030204" pitchFamily="34" charset="0"/>
                <a:cs typeface="Times New Roman" panose="02020603050405020304" pitchFamily="18" charset="0"/>
              </a:rPr>
              <a:t>Low-noise</a:t>
            </a:r>
            <a:endParaRPr lang="en-US" sz="1833"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80365" lvl="1" indent="-189865" defTabSz="761970">
              <a:lnSpc>
                <a:spcPct val="115000"/>
              </a:lnSpc>
              <a:spcBef>
                <a:spcPts val="0"/>
              </a:spcBef>
            </a:pPr>
            <a:r>
              <a:rPr lang="en-US" sz="1833" dirty="0">
                <a:solidFill>
                  <a:prstClr val="black"/>
                </a:solidFill>
                <a:latin typeface="Calibri" panose="020F0502020204030204" pitchFamily="34" charset="0"/>
                <a:cs typeface="Times New Roman" panose="02020603050405020304" pitchFamily="18" charset="0"/>
              </a:rPr>
              <a:t>Light-weight backpack batteries</a:t>
            </a:r>
            <a:endParaRPr lang="en-US" sz="1833"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80365" lvl="1" indent="-189865" defTabSz="761970">
              <a:lnSpc>
                <a:spcPct val="115000"/>
              </a:lnSpc>
              <a:spcBef>
                <a:spcPts val="0"/>
              </a:spcBef>
            </a:pPr>
            <a:r>
              <a:rPr lang="en-US" sz="1833" dirty="0">
                <a:solidFill>
                  <a:prstClr val="black"/>
                </a:solidFill>
                <a:latin typeface="Calibri" panose="020F0502020204030204" pitchFamily="34" charset="0"/>
                <a:cs typeface="Times New Roman" panose="02020603050405020304" pitchFamily="18" charset="0"/>
              </a:rPr>
              <a:t>Minimum battery run times (e.g., 4+ hours for large mowers, 1.5+ hours for smaller mowers, 30+ minutes for handhelds)</a:t>
            </a:r>
            <a:endParaRPr lang="en-US" sz="1833"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80365" lvl="1" indent="-189865" defTabSz="761970">
              <a:lnSpc>
                <a:spcPct val="114999"/>
              </a:lnSpc>
              <a:spcBef>
                <a:spcPts val="0"/>
              </a:spcBef>
            </a:pPr>
            <a:r>
              <a:rPr lang="en-US" sz="1833" dirty="0">
                <a:solidFill>
                  <a:prstClr val="black"/>
                </a:solidFill>
                <a:latin typeface="Calibri"/>
                <a:cs typeface="Calibri"/>
              </a:rPr>
              <a:t>Those with </a:t>
            </a:r>
            <a:r>
              <a:rPr lang="en-US" sz="1833" i="1" dirty="0">
                <a:solidFill>
                  <a:prstClr val="black"/>
                </a:solidFill>
                <a:latin typeface="Calibri"/>
                <a:cs typeface="Calibri"/>
              </a:rPr>
              <a:t>third-party certifications</a:t>
            </a:r>
            <a:endParaRPr lang="en-US" sz="1833" dirty="0">
              <a:solidFill>
                <a:prstClr val="black"/>
              </a:solidFill>
              <a:latin typeface="Calibri"/>
              <a:ea typeface="Calibri"/>
              <a:cs typeface="Times New Roman" panose="02020603050405020304" pitchFamily="18" charset="0"/>
            </a:endParaRPr>
          </a:p>
          <a:p>
            <a:pPr marL="380985" lvl="1" indent="-190492" defTabSz="761970">
              <a:lnSpc>
                <a:spcPct val="115000"/>
              </a:lnSpc>
              <a:spcBef>
                <a:spcPts val="0"/>
              </a:spcBef>
            </a:pPr>
            <a:endParaRPr lang="en-US" sz="1333" dirty="0">
              <a:solidFill>
                <a:prstClr val="black"/>
              </a:solidFill>
              <a:latin typeface="Calibri" panose="020F0502020204030204" pitchFamily="34" charset="0"/>
              <a:cs typeface="Times New Roman" panose="02020603050405020304" pitchFamily="18" charset="0"/>
            </a:endParaRPr>
          </a:p>
        </p:txBody>
      </p:sp>
      <p:grpSp>
        <p:nvGrpSpPr>
          <p:cNvPr id="6" name="Group 5" descr="Screenshot of Specifications for procuring commercial-grade battery-powered landscaping equipment">
            <a:extLst>
              <a:ext uri="{FF2B5EF4-FFF2-40B4-BE49-F238E27FC236}">
                <a16:creationId xmlns:a16="http://schemas.microsoft.com/office/drawing/2014/main" id="{46D9E6E7-2AD6-ED32-4E3B-404A1E0F1A2A}"/>
              </a:ext>
            </a:extLst>
          </p:cNvPr>
          <p:cNvGrpSpPr/>
          <p:nvPr/>
        </p:nvGrpSpPr>
        <p:grpSpPr>
          <a:xfrm>
            <a:off x="7777824" y="1628781"/>
            <a:ext cx="3310420" cy="3600438"/>
            <a:chOff x="7783908" y="1532471"/>
            <a:chExt cx="3972504" cy="4320525"/>
          </a:xfrm>
        </p:grpSpPr>
        <p:pic>
          <p:nvPicPr>
            <p:cNvPr id="7" name="Picture 6">
              <a:extLst>
                <a:ext uri="{FF2B5EF4-FFF2-40B4-BE49-F238E27FC236}">
                  <a16:creationId xmlns:a16="http://schemas.microsoft.com/office/drawing/2014/main" id="{71A6DE90-7B76-D068-D4D2-83B703FD79E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783908" y="1532471"/>
              <a:ext cx="2492890" cy="3242921"/>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9D509E43-711C-0EC9-D4BB-1DA36EC336C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509016" y="1947312"/>
              <a:ext cx="2490476" cy="3188493"/>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490EE38C-C81F-7578-00BA-E1C2DBCB965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9159036" y="2509447"/>
              <a:ext cx="2597376" cy="3343549"/>
            </a:xfrm>
            <a:prstGeom prst="rect">
              <a:avLst/>
            </a:prstGeom>
            <a:ln>
              <a:noFill/>
            </a:ln>
            <a:effectLst>
              <a:outerShdw blurRad="292100" dist="139700" dir="2700000" algn="tl" rotWithShape="0">
                <a:srgbClr val="333333">
                  <a:alpha val="65000"/>
                </a:srgbClr>
              </a:outerShdw>
            </a:effectLst>
          </p:spPr>
        </p:pic>
      </p:grpSp>
      <p:sp>
        <p:nvSpPr>
          <p:cNvPr id="4" name="Slide Number Placeholder 3">
            <a:extLst>
              <a:ext uri="{FF2B5EF4-FFF2-40B4-BE49-F238E27FC236}">
                <a16:creationId xmlns:a16="http://schemas.microsoft.com/office/drawing/2014/main" id="{2EF875E2-B2C4-7A62-3443-DB4E5154C7A6}"/>
              </a:ext>
            </a:extLst>
          </p:cNvPr>
          <p:cNvSpPr>
            <a:spLocks noGrp="1"/>
          </p:cNvSpPr>
          <p:nvPr>
            <p:ph type="sldNum" sz="quarter" idx="10"/>
          </p:nvPr>
        </p:nvSpPr>
        <p:spPr/>
        <p:txBody>
          <a:bodyPr/>
          <a:lstStyle/>
          <a:p>
            <a:pPr defTabSz="761970"/>
            <a:fld id="{3634F60E-DBF1-44F6-A008-F14F961D1CD8}" type="slidenum">
              <a:rPr lang="en-US" kern="0">
                <a:solidFill>
                  <a:srgbClr val="FFFFFF"/>
                </a:solidFill>
              </a:rPr>
              <a:pPr defTabSz="761970"/>
              <a:t>26</a:t>
            </a:fld>
            <a:endParaRPr lang="en-US" kern="0">
              <a:solidFill>
                <a:srgbClr val="FFFFFF"/>
              </a:solidFill>
            </a:endParaRPr>
          </a:p>
        </p:txBody>
      </p:sp>
    </p:spTree>
    <p:extLst>
      <p:ext uri="{BB962C8B-B14F-4D97-AF65-F5344CB8AC3E}">
        <p14:creationId xmlns:p14="http://schemas.microsoft.com/office/powerpoint/2010/main" val="12270171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B7123B-D0C1-3732-20FC-5006242DC3F0}"/>
              </a:ext>
            </a:extLst>
          </p:cNvPr>
          <p:cNvSpPr>
            <a:spLocks noGrp="1"/>
          </p:cNvSpPr>
          <p:nvPr>
            <p:ph type="title"/>
          </p:nvPr>
        </p:nvSpPr>
        <p:spPr/>
        <p:txBody>
          <a:bodyPr/>
          <a:lstStyle/>
          <a:p>
            <a:r>
              <a:rPr lang="en-US"/>
              <a:t>Get Contract Details</a:t>
            </a:r>
          </a:p>
        </p:txBody>
      </p:sp>
      <p:sp>
        <p:nvSpPr>
          <p:cNvPr id="5" name="TextBox 7">
            <a:extLst>
              <a:ext uri="{FF2B5EF4-FFF2-40B4-BE49-F238E27FC236}">
                <a16:creationId xmlns:a16="http://schemas.microsoft.com/office/drawing/2014/main" id="{DA80AAE0-CD59-AAF5-CE10-60AE2D516CED}"/>
              </a:ext>
            </a:extLst>
          </p:cNvPr>
          <p:cNvSpPr txBox="1"/>
          <p:nvPr/>
        </p:nvSpPr>
        <p:spPr>
          <a:xfrm>
            <a:off x="607103" y="1028978"/>
            <a:ext cx="6944813" cy="3974614"/>
          </a:xfrm>
          <a:prstGeom prst="rect">
            <a:avLst/>
          </a:prstGeom>
          <a:noFill/>
        </p:spPr>
        <p:txBody>
          <a:bodyPr wrap="square" lIns="76200" tIns="38100" rIns="76200" bIns="3810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761970">
              <a:defRPr/>
            </a:pPr>
            <a:r>
              <a:rPr lang="en-US" sz="1833">
                <a:solidFill>
                  <a:prstClr val="black"/>
                </a:solidFill>
                <a:latin typeface="Calibri"/>
              </a:rPr>
              <a:t>The </a:t>
            </a:r>
            <a:r>
              <a:rPr lang="en-US" sz="1833">
                <a:solidFill>
                  <a:prstClr val="black"/>
                </a:solidFill>
                <a:latin typeface="Calibri"/>
                <a:hlinkClick r:id="rId3"/>
              </a:rPr>
              <a:t>FAC116 Contract User Guide</a:t>
            </a:r>
            <a:r>
              <a:rPr lang="en-US" sz="1833">
                <a:solidFill>
                  <a:prstClr val="black"/>
                </a:solidFill>
                <a:latin typeface="Calibri"/>
              </a:rPr>
              <a:t> is the buying guide for the contract that reviews: </a:t>
            </a:r>
            <a:endParaRPr lang="en-US" sz="1833">
              <a:solidFill>
                <a:prstClr val="black"/>
              </a:solidFill>
              <a:latin typeface="Calibri"/>
              <a:ea typeface="Calibri"/>
              <a:cs typeface="Calibri"/>
            </a:endParaRPr>
          </a:p>
          <a:p>
            <a:pPr marL="238115" indent="-238115" defTabSz="761970">
              <a:buFont typeface="Arial" panose="020B0604020202020204" pitchFamily="34" charset="0"/>
              <a:buChar char="•"/>
              <a:defRPr/>
            </a:pPr>
            <a:r>
              <a:rPr lang="en-US" sz="1833">
                <a:solidFill>
                  <a:prstClr val="black"/>
                </a:solidFill>
                <a:latin typeface="Calibri"/>
              </a:rPr>
              <a:t>Contract Coverage</a:t>
            </a:r>
          </a:p>
          <a:p>
            <a:pPr marL="238115" indent="-238115" defTabSz="761970">
              <a:buFont typeface="Arial" panose="020B0604020202020204" pitchFamily="34" charset="0"/>
              <a:buChar char="•"/>
              <a:defRPr/>
            </a:pPr>
            <a:r>
              <a:rPr lang="en-US" sz="1833">
                <a:solidFill>
                  <a:prstClr val="black"/>
                </a:solidFill>
                <a:latin typeface="Calibri"/>
              </a:rPr>
              <a:t>How to Purchase</a:t>
            </a:r>
          </a:p>
          <a:p>
            <a:pPr marL="238115" indent="-238115" defTabSz="761970">
              <a:buFont typeface="Arial" panose="020B0604020202020204" pitchFamily="34" charset="0"/>
              <a:buChar char="•"/>
              <a:defRPr/>
            </a:pPr>
            <a:r>
              <a:rPr lang="en-US" sz="1833">
                <a:solidFill>
                  <a:prstClr val="black"/>
                </a:solidFill>
                <a:latin typeface="Calibri"/>
              </a:rPr>
              <a:t>Contract Exclusions</a:t>
            </a:r>
          </a:p>
          <a:p>
            <a:pPr marL="238115" indent="-238115" defTabSz="761970">
              <a:buFont typeface="Arial" panose="020B0604020202020204" pitchFamily="34" charset="0"/>
              <a:buChar char="•"/>
              <a:defRPr/>
            </a:pPr>
            <a:r>
              <a:rPr lang="en-US" sz="1833">
                <a:solidFill>
                  <a:prstClr val="black"/>
                </a:solidFill>
                <a:latin typeface="Calibri"/>
              </a:rPr>
              <a:t>Pricing and Quote Requirements</a:t>
            </a:r>
          </a:p>
          <a:p>
            <a:pPr marL="238115" indent="-238115" defTabSz="761970">
              <a:buFont typeface="Arial" panose="020B0604020202020204" pitchFamily="34" charset="0"/>
              <a:buChar char="•"/>
              <a:defRPr/>
            </a:pPr>
            <a:r>
              <a:rPr lang="en-US" sz="1833">
                <a:solidFill>
                  <a:prstClr val="black"/>
                </a:solidFill>
                <a:latin typeface="Calibri"/>
                <a:cs typeface="Calibri"/>
              </a:rPr>
              <a:t>Link to </a:t>
            </a:r>
            <a:r>
              <a:rPr lang="en-US" sz="1833">
                <a:solidFill>
                  <a:prstClr val="black"/>
                </a:solidFill>
                <a:latin typeface="Calibri"/>
                <a:cs typeface="Calibri"/>
                <a:hlinkClick r:id="rId4"/>
              </a:rPr>
              <a:t>commercial-grade specifications</a:t>
            </a:r>
            <a:r>
              <a:rPr lang="en-US" sz="1833">
                <a:solidFill>
                  <a:prstClr val="black"/>
                </a:solidFill>
                <a:latin typeface="Calibri"/>
                <a:cs typeface="Calibri"/>
              </a:rPr>
              <a:t> </a:t>
            </a:r>
            <a:endParaRPr lang="en-US" sz="1833">
              <a:solidFill>
                <a:prstClr val="black"/>
              </a:solidFill>
              <a:latin typeface="Calibri"/>
            </a:endParaRPr>
          </a:p>
          <a:p>
            <a:pPr marL="238115" indent="-238115" defTabSz="761970">
              <a:buFont typeface="Arial" panose="020B0604020202020204" pitchFamily="34" charset="0"/>
              <a:buChar char="•"/>
              <a:defRPr/>
            </a:pPr>
            <a:r>
              <a:rPr lang="en-US" sz="1833">
                <a:solidFill>
                  <a:prstClr val="black"/>
                </a:solidFill>
                <a:latin typeface="Calibri"/>
              </a:rPr>
              <a:t>Awarded Contractor Information – including links to their information in COMMBUYS</a:t>
            </a:r>
          </a:p>
          <a:p>
            <a:pPr marL="238115" indent="-238115" defTabSz="761970">
              <a:buFont typeface="Arial" panose="020B0604020202020204" pitchFamily="34" charset="0"/>
              <a:buChar char="•"/>
              <a:defRPr/>
            </a:pPr>
            <a:endParaRPr lang="en-US" sz="1833">
              <a:solidFill>
                <a:prstClr val="black"/>
              </a:solidFill>
              <a:latin typeface="Calibri"/>
            </a:endParaRPr>
          </a:p>
          <a:p>
            <a:pPr defTabSz="761970">
              <a:defRPr/>
            </a:pPr>
            <a:r>
              <a:rPr lang="en-US" sz="1833">
                <a:solidFill>
                  <a:prstClr val="black"/>
                </a:solidFill>
                <a:latin typeface="Calibri"/>
              </a:rPr>
              <a:t>For more information: </a:t>
            </a:r>
          </a:p>
          <a:p>
            <a:pPr marL="238115" indent="-238115" defTabSz="761970">
              <a:buFont typeface="Arial"/>
              <a:buChar char="•"/>
              <a:defRPr/>
            </a:pPr>
            <a:r>
              <a:rPr lang="en-US" sz="1833">
                <a:solidFill>
                  <a:prstClr val="black"/>
                </a:solidFill>
                <a:latin typeface="Calibri"/>
                <a:cs typeface="Calibri"/>
              </a:rPr>
              <a:t>OSD Help Desk </a:t>
            </a:r>
            <a:r>
              <a:rPr lang="en-US" sz="1833">
                <a:solidFill>
                  <a:prstClr val="black"/>
                </a:solidFill>
                <a:latin typeface="Calibri"/>
                <a:cs typeface="Calibri"/>
                <a:hlinkClick r:id="rId5"/>
              </a:rPr>
              <a:t>- OSDHelpDesk@mass.gov</a:t>
            </a:r>
            <a:r>
              <a:rPr lang="en-US" sz="1833">
                <a:solidFill>
                  <a:prstClr val="black"/>
                </a:solidFill>
                <a:latin typeface="Calibri"/>
                <a:cs typeface="Calibri"/>
              </a:rPr>
              <a:t> or call 1-888-627-8283 </a:t>
            </a:r>
            <a:endParaRPr lang="en-US" sz="1833">
              <a:solidFill>
                <a:prstClr val="black"/>
              </a:solidFill>
              <a:latin typeface="Calibri"/>
            </a:endParaRPr>
          </a:p>
          <a:p>
            <a:pPr marL="238115" indent="-238115" defTabSz="761970">
              <a:buFont typeface="Arial"/>
              <a:buChar char="•"/>
              <a:defRPr/>
            </a:pPr>
            <a:r>
              <a:rPr lang="en-US" sz="1833">
                <a:solidFill>
                  <a:prstClr val="black"/>
                </a:solidFill>
                <a:latin typeface="Calibri"/>
              </a:rPr>
              <a:t>OSD</a:t>
            </a:r>
            <a:r>
              <a:rPr lang="en-US" sz="1833">
                <a:solidFill>
                  <a:srgbClr val="000000"/>
                </a:solidFill>
                <a:latin typeface="Calibri"/>
                <a:cs typeface="Calibri"/>
              </a:rPr>
              <a:t> Category Manager </a:t>
            </a:r>
            <a:r>
              <a:rPr lang="en-US" sz="1833" u="sng">
                <a:solidFill>
                  <a:srgbClr val="0000FF"/>
                </a:solidFill>
                <a:latin typeface="Calibri"/>
                <a:cs typeface="Calibri"/>
              </a:rPr>
              <a:t>sean.corbin2@mass.gov</a:t>
            </a:r>
            <a:endParaRPr lang="en-US" sz="1833">
              <a:solidFill>
                <a:prstClr val="black"/>
              </a:solidFill>
              <a:latin typeface="Calibri"/>
              <a:ea typeface="Calibri"/>
              <a:cs typeface="Calibri"/>
            </a:endParaRPr>
          </a:p>
          <a:p>
            <a:pPr defTabSz="761970">
              <a:defRPr/>
            </a:pPr>
            <a:endParaRPr lang="en-US" sz="1500">
              <a:solidFill>
                <a:prstClr val="black"/>
              </a:solidFill>
              <a:latin typeface="Calibri" panose="020F0502020204030204"/>
              <a:cs typeface="Calibri"/>
            </a:endParaRPr>
          </a:p>
        </p:txBody>
      </p:sp>
      <p:pic>
        <p:nvPicPr>
          <p:cNvPr id="6" name="Picture 5" descr="Screenshot of FAC116 Contract User Guide">
            <a:extLst>
              <a:ext uri="{FF2B5EF4-FFF2-40B4-BE49-F238E27FC236}">
                <a16:creationId xmlns:a16="http://schemas.microsoft.com/office/drawing/2014/main" id="{69BF9D08-AD69-D6E0-5099-1A80CBA08156}"/>
              </a:ext>
              <a:ext uri="{C183D7F6-B498-43B3-948B-1728B52AA6E4}">
                <adec:decorative xmlns:adec="http://schemas.microsoft.com/office/drawing/2017/decorative" val="0"/>
              </a:ext>
            </a:extLst>
          </p:cNvPr>
          <p:cNvPicPr>
            <a:picLocks noChangeAspect="1"/>
          </p:cNvPicPr>
          <p:nvPr/>
        </p:nvPicPr>
        <p:blipFill>
          <a:blip r:embed="rId6"/>
          <a:stretch>
            <a:fillRect/>
          </a:stretch>
        </p:blipFill>
        <p:spPr>
          <a:xfrm>
            <a:off x="7680900" y="765124"/>
            <a:ext cx="3262997" cy="43311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Slide Number Placeholder 3">
            <a:extLst>
              <a:ext uri="{FF2B5EF4-FFF2-40B4-BE49-F238E27FC236}">
                <a16:creationId xmlns:a16="http://schemas.microsoft.com/office/drawing/2014/main" id="{0CAB85F7-68F6-ECA6-BB14-11D3093B0E16}"/>
              </a:ext>
            </a:extLst>
          </p:cNvPr>
          <p:cNvSpPr>
            <a:spLocks noGrp="1"/>
          </p:cNvSpPr>
          <p:nvPr>
            <p:ph type="sldNum" sz="quarter" idx="10"/>
          </p:nvPr>
        </p:nvSpPr>
        <p:spPr/>
        <p:txBody>
          <a:bodyPr/>
          <a:lstStyle/>
          <a:p>
            <a:pPr defTabSz="761970"/>
            <a:fld id="{3634F60E-DBF1-44F6-A008-F14F961D1CD8}" type="slidenum">
              <a:rPr lang="en-US" kern="0">
                <a:solidFill>
                  <a:srgbClr val="FFFFFF"/>
                </a:solidFill>
              </a:rPr>
              <a:pPr defTabSz="761970"/>
              <a:t>27</a:t>
            </a:fld>
            <a:endParaRPr lang="en-US" kern="0">
              <a:solidFill>
                <a:srgbClr val="FFFFFF"/>
              </a:solidFill>
            </a:endParaRPr>
          </a:p>
        </p:txBody>
      </p:sp>
    </p:spTree>
    <p:extLst>
      <p:ext uri="{BB962C8B-B14F-4D97-AF65-F5344CB8AC3E}">
        <p14:creationId xmlns:p14="http://schemas.microsoft.com/office/powerpoint/2010/main" val="25845123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E629D8-7F41-93B8-DCC6-54CDE825CECB}"/>
              </a:ext>
            </a:extLst>
          </p:cNvPr>
          <p:cNvSpPr>
            <a:spLocks noGrp="1"/>
          </p:cNvSpPr>
          <p:nvPr>
            <p:ph type="title"/>
          </p:nvPr>
        </p:nvSpPr>
        <p:spPr/>
        <p:txBody>
          <a:bodyPr/>
          <a:lstStyle/>
          <a:p>
            <a:r>
              <a:rPr lang="en-US"/>
              <a:t>FAC116 Contacts</a:t>
            </a:r>
          </a:p>
        </p:txBody>
      </p:sp>
      <p:sp>
        <p:nvSpPr>
          <p:cNvPr id="6" name="TextBox 9">
            <a:extLst>
              <a:ext uri="{FF2B5EF4-FFF2-40B4-BE49-F238E27FC236}">
                <a16:creationId xmlns:a16="http://schemas.microsoft.com/office/drawing/2014/main" id="{59C5C423-CC23-6451-A5AD-D432F6ABEE5A}"/>
              </a:ext>
            </a:extLst>
          </p:cNvPr>
          <p:cNvSpPr txBox="1"/>
          <p:nvPr/>
        </p:nvSpPr>
        <p:spPr>
          <a:xfrm>
            <a:off x="931240" y="1081122"/>
            <a:ext cx="3043854" cy="1487267"/>
          </a:xfrm>
          <a:prstGeom prst="rect">
            <a:avLst/>
          </a:prstGeom>
          <a:noFill/>
        </p:spPr>
        <p:txBody>
          <a:bodyPr wrap="square" lIns="76200" tIns="38100" rIns="76200" bIns="3810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761970">
              <a:defRPr/>
            </a:pPr>
            <a:r>
              <a:rPr lang="en-US" sz="1833">
                <a:solidFill>
                  <a:prstClr val="black"/>
                </a:solidFill>
                <a:latin typeface="Calibri"/>
              </a:rPr>
              <a:t>Sean Corbin</a:t>
            </a:r>
          </a:p>
          <a:p>
            <a:pPr defTabSz="761970">
              <a:defRPr/>
            </a:pPr>
            <a:r>
              <a:rPr lang="en-US" sz="1833">
                <a:solidFill>
                  <a:prstClr val="black"/>
                </a:solidFill>
                <a:latin typeface="Calibri"/>
              </a:rPr>
              <a:t>Category Manager</a:t>
            </a:r>
            <a:endParaRPr lang="en-US" sz="1833">
              <a:solidFill>
                <a:prstClr val="black"/>
              </a:solidFill>
              <a:latin typeface="Calibri"/>
              <a:ea typeface="Calibri"/>
              <a:cs typeface="Calibri"/>
            </a:endParaRPr>
          </a:p>
          <a:p>
            <a:pPr defTabSz="761970">
              <a:defRPr/>
            </a:pPr>
            <a:r>
              <a:rPr lang="en-US" sz="1833">
                <a:solidFill>
                  <a:prstClr val="black"/>
                </a:solidFill>
                <a:latin typeface="Calibri"/>
              </a:rPr>
              <a:t>Operational Services Division</a:t>
            </a:r>
          </a:p>
          <a:p>
            <a:pPr defTabSz="761970">
              <a:defRPr/>
            </a:pPr>
            <a:r>
              <a:rPr lang="en-US" sz="1833">
                <a:solidFill>
                  <a:prstClr val="black"/>
                </a:solidFill>
                <a:latin typeface="Calibri"/>
              </a:rPr>
              <a:t>617-720-3105</a:t>
            </a:r>
          </a:p>
          <a:p>
            <a:pPr defTabSz="761970">
              <a:defRPr/>
            </a:pPr>
            <a:r>
              <a:rPr lang="en-US" sz="1833">
                <a:solidFill>
                  <a:prstClr val="black"/>
                </a:solidFill>
                <a:latin typeface="Calibri"/>
                <a:hlinkClick r:id="rId3"/>
              </a:rPr>
              <a:t>sean.corbin2@mass.gov</a:t>
            </a:r>
            <a:endParaRPr lang="en-US" sz="1500">
              <a:solidFill>
                <a:prstClr val="white"/>
              </a:solidFill>
              <a:latin typeface="Calibri" panose="020F0502020204030204"/>
              <a:cs typeface="Calibri" panose="020F0502020204030204"/>
            </a:endParaRPr>
          </a:p>
        </p:txBody>
      </p:sp>
      <p:sp>
        <p:nvSpPr>
          <p:cNvPr id="5" name="TextBox 9">
            <a:extLst>
              <a:ext uri="{FF2B5EF4-FFF2-40B4-BE49-F238E27FC236}">
                <a16:creationId xmlns:a16="http://schemas.microsoft.com/office/drawing/2014/main" id="{78F542F9-3B60-49DD-8667-84E9386DD00E}"/>
              </a:ext>
            </a:extLst>
          </p:cNvPr>
          <p:cNvSpPr txBox="1"/>
          <p:nvPr/>
        </p:nvSpPr>
        <p:spPr>
          <a:xfrm>
            <a:off x="931240" y="3042009"/>
            <a:ext cx="3496243" cy="1769331"/>
          </a:xfrm>
          <a:prstGeom prst="rect">
            <a:avLst/>
          </a:prstGeom>
          <a:noFill/>
        </p:spPr>
        <p:txBody>
          <a:bodyPr wrap="square" lIns="76200" tIns="38100" rIns="76200" bIns="3810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761970">
              <a:defRPr/>
            </a:pPr>
            <a:r>
              <a:rPr lang="en-US" sz="1833">
                <a:solidFill>
                  <a:prstClr val="black"/>
                </a:solidFill>
                <a:latin typeface="Calibri"/>
              </a:rPr>
              <a:t>Julia Wolfe</a:t>
            </a:r>
          </a:p>
          <a:p>
            <a:pPr defTabSz="761970">
              <a:defRPr/>
            </a:pPr>
            <a:r>
              <a:rPr lang="en-US" sz="1833">
                <a:solidFill>
                  <a:prstClr val="black"/>
                </a:solidFill>
                <a:latin typeface="Calibri"/>
              </a:rPr>
              <a:t>Director, Environmental Purchasing</a:t>
            </a:r>
          </a:p>
          <a:p>
            <a:pPr defTabSz="761970">
              <a:defRPr/>
            </a:pPr>
            <a:r>
              <a:rPr lang="en-US" sz="1833">
                <a:solidFill>
                  <a:prstClr val="black"/>
                </a:solidFill>
                <a:latin typeface="Calibri"/>
              </a:rPr>
              <a:t>Operational Services Division</a:t>
            </a:r>
          </a:p>
          <a:p>
            <a:pPr defTabSz="761970">
              <a:defRPr/>
            </a:pPr>
            <a:r>
              <a:rPr lang="en-US" sz="1833">
                <a:solidFill>
                  <a:prstClr val="black"/>
                </a:solidFill>
                <a:latin typeface="Calibri"/>
              </a:rPr>
              <a:t>617-720-3153</a:t>
            </a:r>
          </a:p>
          <a:p>
            <a:pPr defTabSz="761970">
              <a:defRPr/>
            </a:pPr>
            <a:r>
              <a:rPr lang="en-US" sz="1833">
                <a:solidFill>
                  <a:srgbClr val="0000FF"/>
                </a:solidFill>
                <a:latin typeface="Calibri"/>
                <a:hlinkClick r:id="rId4">
                  <a:extLst>
                    <a:ext uri="{A12FA001-AC4F-418D-AE19-62706E023703}">
                      <ahyp:hlinkClr xmlns:ahyp="http://schemas.microsoft.com/office/drawing/2018/hyperlinkcolor" val="tx"/>
                    </a:ext>
                  </a:extLst>
                </a:hlinkClick>
              </a:rPr>
              <a:t>Julia.wolfe@mass.gov</a:t>
            </a:r>
            <a:endParaRPr lang="en-US" sz="1833">
              <a:solidFill>
                <a:srgbClr val="0000FF"/>
              </a:solidFill>
              <a:latin typeface="Calibri"/>
              <a:ea typeface="Calibri"/>
              <a:cs typeface="Calibri"/>
            </a:endParaRPr>
          </a:p>
          <a:p>
            <a:pPr defTabSz="761970">
              <a:defRPr/>
            </a:pPr>
            <a:r>
              <a:rPr lang="en-US" sz="1833">
                <a:solidFill>
                  <a:srgbClr val="0000FF"/>
                </a:solidFill>
                <a:latin typeface="Calibri"/>
                <a:hlinkClick r:id="rId5">
                  <a:extLst>
                    <a:ext uri="{A12FA001-AC4F-418D-AE19-62706E023703}">
                      <ahyp:hlinkClr xmlns:ahyp="http://schemas.microsoft.com/office/drawing/2018/hyperlinkcolor" val="tx"/>
                    </a:ext>
                  </a:extLst>
                </a:hlinkClick>
              </a:rPr>
              <a:t>www.mass.gov/epp</a:t>
            </a:r>
            <a:r>
              <a:rPr lang="en-US" sz="1833">
                <a:solidFill>
                  <a:srgbClr val="0000FF"/>
                </a:solidFill>
                <a:latin typeface="Calibri"/>
              </a:rPr>
              <a:t> </a:t>
            </a:r>
            <a:endParaRPr lang="en-US" sz="1833">
              <a:solidFill>
                <a:srgbClr val="0000FF"/>
              </a:solidFill>
              <a:latin typeface="Calibri"/>
              <a:ea typeface="Calibri"/>
              <a:cs typeface="Calibri"/>
            </a:endParaRPr>
          </a:p>
        </p:txBody>
      </p:sp>
      <p:pic>
        <p:nvPicPr>
          <p:cNvPr id="7" name="Picture 6">
            <a:extLst>
              <a:ext uri="{FF2B5EF4-FFF2-40B4-BE49-F238E27FC236}">
                <a16:creationId xmlns:a16="http://schemas.microsoft.com/office/drawing/2014/main" id="{27615DD1-2EDA-F0CE-5CFB-C7635156B6F6}"/>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90402" y="1520559"/>
            <a:ext cx="5453011" cy="3529189"/>
          </a:xfrm>
          <a:prstGeom prst="rect">
            <a:avLst/>
          </a:prstGeom>
        </p:spPr>
      </p:pic>
      <p:sp>
        <p:nvSpPr>
          <p:cNvPr id="4" name="Slide Number Placeholder 3">
            <a:extLst>
              <a:ext uri="{FF2B5EF4-FFF2-40B4-BE49-F238E27FC236}">
                <a16:creationId xmlns:a16="http://schemas.microsoft.com/office/drawing/2014/main" id="{AF2E963D-1C6D-E3C5-7796-1BCABCCF4006}"/>
              </a:ext>
            </a:extLst>
          </p:cNvPr>
          <p:cNvSpPr>
            <a:spLocks noGrp="1"/>
          </p:cNvSpPr>
          <p:nvPr>
            <p:ph type="sldNum" sz="quarter" idx="10"/>
          </p:nvPr>
        </p:nvSpPr>
        <p:spPr/>
        <p:txBody>
          <a:bodyPr/>
          <a:lstStyle/>
          <a:p>
            <a:pPr defTabSz="761970"/>
            <a:fld id="{3634F60E-DBF1-44F6-A008-F14F961D1CD8}" type="slidenum">
              <a:rPr lang="en-US" kern="0">
                <a:solidFill>
                  <a:srgbClr val="FFFFFF"/>
                </a:solidFill>
              </a:rPr>
              <a:pPr defTabSz="761970"/>
              <a:t>28</a:t>
            </a:fld>
            <a:endParaRPr lang="en-US" kern="0">
              <a:solidFill>
                <a:srgbClr val="FFFFFF"/>
              </a:solidFill>
            </a:endParaRPr>
          </a:p>
        </p:txBody>
      </p:sp>
    </p:spTree>
    <p:extLst>
      <p:ext uri="{BB962C8B-B14F-4D97-AF65-F5344CB8AC3E}">
        <p14:creationId xmlns:p14="http://schemas.microsoft.com/office/powerpoint/2010/main" val="6166752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CE17D-6C08-E04B-8A29-855320BF78D5}"/>
              </a:ext>
            </a:extLst>
          </p:cNvPr>
          <p:cNvSpPr>
            <a:spLocks noGrp="1"/>
          </p:cNvSpPr>
          <p:nvPr>
            <p:ph type="title"/>
          </p:nvPr>
        </p:nvSpPr>
        <p:spPr/>
        <p:txBody>
          <a:bodyPr>
            <a:normAutofit fontScale="90000"/>
          </a:bodyPr>
          <a:lstStyle/>
          <a:p>
            <a:r>
              <a:rPr lang="en-US"/>
              <a:t>User Experience Testimonials</a:t>
            </a:r>
          </a:p>
        </p:txBody>
      </p:sp>
      <p:sp>
        <p:nvSpPr>
          <p:cNvPr id="4" name="Text Placeholder 3">
            <a:extLst>
              <a:ext uri="{FF2B5EF4-FFF2-40B4-BE49-F238E27FC236}">
                <a16:creationId xmlns:a16="http://schemas.microsoft.com/office/drawing/2014/main" id="{689AB004-3E17-B266-934A-4C7DF9EA6B68}"/>
              </a:ext>
            </a:extLst>
          </p:cNvPr>
          <p:cNvSpPr>
            <a:spLocks noGrp="1"/>
          </p:cNvSpPr>
          <p:nvPr>
            <p:ph type="body" sz="quarter" idx="12"/>
          </p:nvPr>
        </p:nvSpPr>
        <p:spPr>
          <a:xfrm>
            <a:off x="3560898" y="3669342"/>
            <a:ext cx="5227502" cy="1466123"/>
          </a:xfrm>
        </p:spPr>
        <p:txBody>
          <a:bodyPr/>
          <a:lstStyle/>
          <a:p>
            <a:r>
              <a:rPr lang="en-US" dirty="0"/>
              <a:t>Jim McKeon, DPW Director, Town of Warren</a:t>
            </a:r>
          </a:p>
          <a:p>
            <a:r>
              <a:rPr lang="en-US" dirty="0"/>
              <a:t>Todd Cournoyer, UMass Amherst</a:t>
            </a:r>
          </a:p>
        </p:txBody>
      </p:sp>
    </p:spTree>
    <p:extLst>
      <p:ext uri="{BB962C8B-B14F-4D97-AF65-F5344CB8AC3E}">
        <p14:creationId xmlns:p14="http://schemas.microsoft.com/office/powerpoint/2010/main" val="27812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099EE-5733-09F0-E2CD-D39EC2F5A26E}"/>
              </a:ext>
            </a:extLst>
          </p:cNvPr>
          <p:cNvSpPr>
            <a:spLocks noGrp="1"/>
          </p:cNvSpPr>
          <p:nvPr>
            <p:ph type="title"/>
          </p:nvPr>
        </p:nvSpPr>
        <p:spPr>
          <a:xfrm>
            <a:off x="3620631" y="3030869"/>
            <a:ext cx="6752719" cy="796262"/>
          </a:xfrm>
        </p:spPr>
        <p:txBody>
          <a:bodyPr/>
          <a:lstStyle/>
          <a:p>
            <a:r>
              <a:rPr lang="en-US"/>
              <a:t>Benefits of Going Electric</a:t>
            </a:r>
          </a:p>
        </p:txBody>
      </p:sp>
      <p:sp>
        <p:nvSpPr>
          <p:cNvPr id="3" name="Text Placeholder 2">
            <a:extLst>
              <a:ext uri="{FF2B5EF4-FFF2-40B4-BE49-F238E27FC236}">
                <a16:creationId xmlns:a16="http://schemas.microsoft.com/office/drawing/2014/main" id="{23032B28-B53C-893A-C3B4-13277DAC236D}"/>
              </a:ext>
            </a:extLst>
          </p:cNvPr>
          <p:cNvSpPr>
            <a:spLocks noGrp="1"/>
          </p:cNvSpPr>
          <p:nvPr>
            <p:ph type="body" sz="quarter" idx="11"/>
          </p:nvPr>
        </p:nvSpPr>
        <p:spPr>
          <a:xfrm>
            <a:off x="3620631" y="3939085"/>
            <a:ext cx="6752719" cy="485876"/>
          </a:xfrm>
        </p:spPr>
        <p:txBody>
          <a:bodyPr/>
          <a:lstStyle/>
          <a:p>
            <a:r>
              <a:rPr lang="en-US"/>
              <a:t>Morgan Bowler, DOER</a:t>
            </a:r>
          </a:p>
        </p:txBody>
      </p:sp>
    </p:spTree>
    <p:extLst>
      <p:ext uri="{BB962C8B-B14F-4D97-AF65-F5344CB8AC3E}">
        <p14:creationId xmlns:p14="http://schemas.microsoft.com/office/powerpoint/2010/main" val="11731822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296AB90-AFBE-4E79-8A9B-7C0345D559A8}"/>
              </a:ext>
              <a:ext uri="{C183D7F6-B498-43B3-948B-1728B52AA6E4}">
                <adec:decorative xmlns:adec="http://schemas.microsoft.com/office/drawing/2017/decorative" val="1"/>
              </a:ext>
            </a:extLst>
          </p:cNvPr>
          <p:cNvSpPr/>
          <p:nvPr/>
        </p:nvSpPr>
        <p:spPr>
          <a:xfrm>
            <a:off x="0" y="0"/>
            <a:ext cx="3822357" cy="6400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le 6">
            <a:extLst>
              <a:ext uri="{FF2B5EF4-FFF2-40B4-BE49-F238E27FC236}">
                <a16:creationId xmlns:a16="http://schemas.microsoft.com/office/drawing/2014/main" id="{003CA0DC-951D-79B6-5FFA-D8BB8FF5C8EF}"/>
              </a:ext>
            </a:extLst>
          </p:cNvPr>
          <p:cNvSpPr txBox="1">
            <a:spLocks noGrp="1"/>
          </p:cNvSpPr>
          <p:nvPr>
            <p:ph type="title" idx="4294967295"/>
          </p:nvPr>
        </p:nvSpPr>
        <p:spPr>
          <a:xfrm>
            <a:off x="331398" y="2672179"/>
            <a:ext cx="3440611" cy="135421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rPr>
              <a:t>Exhibitors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C31932EE-A99E-8E60-E756-A637C3EEADF3}"/>
              </a:ext>
            </a:extLst>
          </p:cNvPr>
          <p:cNvSpPr txBox="1"/>
          <p:nvPr/>
        </p:nvSpPr>
        <p:spPr>
          <a:xfrm>
            <a:off x="4346065" y="908379"/>
            <a:ext cx="664793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Exhibitors</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at today’s event: </a:t>
            </a:r>
          </a:p>
        </p:txBody>
      </p:sp>
      <p:sp>
        <p:nvSpPr>
          <p:cNvPr id="3" name="TextBox 2">
            <a:extLst>
              <a:ext uri="{FF2B5EF4-FFF2-40B4-BE49-F238E27FC236}">
                <a16:creationId xmlns:a16="http://schemas.microsoft.com/office/drawing/2014/main" id="{79931E01-B6A9-C0AE-48CD-73C5E592DAF0}"/>
              </a:ext>
            </a:extLst>
          </p:cNvPr>
          <p:cNvSpPr txBox="1"/>
          <p:nvPr/>
        </p:nvSpPr>
        <p:spPr>
          <a:xfrm>
            <a:off x="4346065" y="1464086"/>
            <a:ext cx="6647935" cy="4678204"/>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dirty="0"/>
              <a:t>Able Tool &amp; Equipment</a:t>
            </a:r>
          </a:p>
          <a:p>
            <a:pPr marL="285750" indent="-285750">
              <a:spcAft>
                <a:spcPts val="1200"/>
              </a:spcAft>
              <a:buFont typeface="Arial" panose="020B0604020202020204" pitchFamily="34" charset="0"/>
              <a:buChar char="•"/>
            </a:pPr>
            <a:r>
              <a:rPr lang="en-US" dirty="0"/>
              <a:t>Bacher Corporation of Connecticut</a:t>
            </a:r>
          </a:p>
          <a:p>
            <a:pPr marL="285750" indent="-285750">
              <a:spcAft>
                <a:spcPts val="1200"/>
              </a:spcAft>
              <a:buFont typeface="Arial" panose="020B0604020202020204" pitchFamily="34" charset="0"/>
              <a:buChar char="•"/>
            </a:pPr>
            <a:r>
              <a:rPr lang="en-US" dirty="0"/>
              <a:t>Country Club Enterprises</a:t>
            </a:r>
          </a:p>
          <a:p>
            <a:pPr marL="285750" indent="-285750">
              <a:spcAft>
                <a:spcPts val="1200"/>
              </a:spcAft>
              <a:buFont typeface="Arial" panose="020B0604020202020204" pitchFamily="34" charset="0"/>
              <a:buChar char="•"/>
            </a:pPr>
            <a:r>
              <a:rPr lang="en-US" dirty="0"/>
              <a:t>Gravely (Boston Lawnmower)</a:t>
            </a:r>
          </a:p>
          <a:p>
            <a:pPr marL="285750" indent="-285750">
              <a:spcAft>
                <a:spcPts val="1200"/>
              </a:spcAft>
              <a:buFont typeface="Arial" panose="020B0604020202020204" pitchFamily="34" charset="0"/>
              <a:buChar char="•"/>
            </a:pPr>
            <a:r>
              <a:rPr lang="en-US" dirty="0"/>
              <a:t>Husqvarna</a:t>
            </a:r>
          </a:p>
          <a:p>
            <a:pPr marL="285750" indent="-285750">
              <a:spcAft>
                <a:spcPts val="1200"/>
              </a:spcAft>
              <a:buFont typeface="Arial" panose="020B0604020202020204" pitchFamily="34" charset="0"/>
              <a:buChar char="•"/>
            </a:pPr>
            <a:r>
              <a:rPr lang="en-US" dirty="0"/>
              <a:t>MTE Equipment Solutions, Inc. </a:t>
            </a:r>
          </a:p>
          <a:p>
            <a:pPr marL="285750" indent="-285750">
              <a:spcAft>
                <a:spcPts val="1200"/>
              </a:spcAft>
              <a:buFont typeface="Arial" panose="020B0604020202020204" pitchFamily="34" charset="0"/>
              <a:buChar char="•"/>
            </a:pPr>
            <a:r>
              <a:rPr lang="en-US" dirty="0"/>
              <a:t>Norfolk Power Equipment Inc.</a:t>
            </a:r>
          </a:p>
          <a:p>
            <a:pPr marL="285750" indent="-285750">
              <a:spcAft>
                <a:spcPts val="1200"/>
              </a:spcAft>
              <a:buFont typeface="Arial" panose="020B0604020202020204" pitchFamily="34" charset="0"/>
              <a:buChar char="•"/>
            </a:pPr>
            <a:r>
              <a:rPr lang="en-US" dirty="0"/>
              <a:t>Richley &amp; Clapper, Inc. </a:t>
            </a:r>
          </a:p>
          <a:p>
            <a:pPr marL="285750" indent="-285750">
              <a:spcAft>
                <a:spcPts val="1200"/>
              </a:spcAft>
              <a:buFont typeface="Arial" panose="020B0604020202020204" pitchFamily="34" charset="0"/>
              <a:buChar char="•"/>
            </a:pPr>
            <a:r>
              <a:rPr lang="en-US" dirty="0"/>
              <a:t>Rotti’s Power Equipment </a:t>
            </a:r>
          </a:p>
          <a:p>
            <a:pPr marL="285750" indent="-285750">
              <a:spcAft>
                <a:spcPts val="1200"/>
              </a:spcAft>
              <a:buFont typeface="Arial" panose="020B0604020202020204" pitchFamily="34" charset="0"/>
              <a:buChar char="•"/>
            </a:pPr>
            <a:r>
              <a:rPr lang="en-US" dirty="0"/>
              <a:t>Stewart’s Power Equipment, Inc. </a:t>
            </a:r>
          </a:p>
          <a:p>
            <a:pPr marL="285750" indent="-285750">
              <a:spcAft>
                <a:spcPts val="1200"/>
              </a:spcAft>
              <a:buFont typeface="Arial" panose="020B0604020202020204" pitchFamily="34" charset="0"/>
              <a:buChar char="•"/>
            </a:pPr>
            <a:r>
              <a:rPr lang="en-US" dirty="0"/>
              <a:t>Turf Products Corp</a:t>
            </a:r>
          </a:p>
        </p:txBody>
      </p:sp>
    </p:spTree>
    <p:extLst>
      <p:ext uri="{BB962C8B-B14F-4D97-AF65-F5344CB8AC3E}">
        <p14:creationId xmlns:p14="http://schemas.microsoft.com/office/powerpoint/2010/main" val="30225129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52497-9FD9-3435-1815-8AD1F3BE7DE5}"/>
              </a:ext>
            </a:extLst>
          </p:cNvPr>
          <p:cNvSpPr>
            <a:spLocks noGrp="1"/>
          </p:cNvSpPr>
          <p:nvPr>
            <p:ph type="title"/>
          </p:nvPr>
        </p:nvSpPr>
        <p:spPr/>
        <p:txBody>
          <a:bodyPr/>
          <a:lstStyle/>
          <a:p>
            <a:r>
              <a:rPr lang="en-US"/>
              <a:t>Thank you and have fun!</a:t>
            </a:r>
          </a:p>
        </p:txBody>
      </p:sp>
    </p:spTree>
    <p:extLst>
      <p:ext uri="{BB962C8B-B14F-4D97-AF65-F5344CB8AC3E}">
        <p14:creationId xmlns:p14="http://schemas.microsoft.com/office/powerpoint/2010/main" val="17250684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29A23-7E5A-B726-6A11-D880BB2111E3}"/>
              </a:ext>
            </a:extLst>
          </p:cNvPr>
          <p:cNvSpPr>
            <a:spLocks noGrp="1"/>
          </p:cNvSpPr>
          <p:nvPr>
            <p:ph type="title"/>
          </p:nvPr>
        </p:nvSpPr>
        <p:spPr/>
        <p:txBody>
          <a:bodyPr>
            <a:normAutofit fontScale="90000"/>
          </a:bodyPr>
          <a:lstStyle/>
          <a:p>
            <a:r>
              <a:rPr lang="en-US"/>
              <a:t>Contact Information</a:t>
            </a:r>
          </a:p>
        </p:txBody>
      </p:sp>
      <p:graphicFrame>
        <p:nvGraphicFramePr>
          <p:cNvPr id="5" name="Content Placeholder 2" descr="Contact Information for Morgan Bowler (morgan.bowler@mass.gov) and Julia Wolfe (julia.wolfe@mass.gov).">
            <a:extLst>
              <a:ext uri="{FF2B5EF4-FFF2-40B4-BE49-F238E27FC236}">
                <a16:creationId xmlns:a16="http://schemas.microsoft.com/office/drawing/2014/main" id="{4EC4B9F8-30E7-EFD7-2C80-3BE9A28C2A90}"/>
              </a:ext>
            </a:extLst>
          </p:cNvPr>
          <p:cNvGraphicFramePr>
            <a:graphicFrameLocks noGrp="1"/>
          </p:cNvGraphicFramePr>
          <p:nvPr>
            <p:extLst>
              <p:ext uri="{D42A27DB-BD31-4B8C-83A1-F6EECF244321}">
                <p14:modId xmlns:p14="http://schemas.microsoft.com/office/powerpoint/2010/main" val="1524766891"/>
              </p:ext>
            </p:extLst>
          </p:nvPr>
        </p:nvGraphicFramePr>
        <p:xfrm>
          <a:off x="932991" y="1881632"/>
          <a:ext cx="10018038" cy="4976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56557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EAF46-DCE3-E3B7-B31D-DEE5AE1BEEBE}"/>
              </a:ext>
            </a:extLst>
          </p:cNvPr>
          <p:cNvSpPr>
            <a:spLocks noGrp="1"/>
          </p:cNvSpPr>
          <p:nvPr>
            <p:ph type="title"/>
          </p:nvPr>
        </p:nvSpPr>
        <p:spPr>
          <a:xfrm>
            <a:off x="500131" y="190879"/>
            <a:ext cx="11083801" cy="1288704"/>
          </a:xfrm>
        </p:spPr>
        <p:txBody>
          <a:bodyPr>
            <a:normAutofit/>
          </a:bodyPr>
          <a:lstStyle/>
          <a:p>
            <a:r>
              <a:rPr lang="en-US" sz="3600"/>
              <a:t>Why is Battery Electric Landscaping Equipment (BPLE) Important?</a:t>
            </a:r>
          </a:p>
        </p:txBody>
      </p:sp>
      <p:sp>
        <p:nvSpPr>
          <p:cNvPr id="4" name="Text Placeholder 3">
            <a:extLst>
              <a:ext uri="{FF2B5EF4-FFF2-40B4-BE49-F238E27FC236}">
                <a16:creationId xmlns:a16="http://schemas.microsoft.com/office/drawing/2014/main" id="{DD6B4B31-2D81-E4DA-8B6A-C31E1BC09014}"/>
              </a:ext>
            </a:extLst>
          </p:cNvPr>
          <p:cNvSpPr>
            <a:spLocks noGrp="1"/>
          </p:cNvSpPr>
          <p:nvPr>
            <p:ph type="body" sz="quarter" idx="14"/>
          </p:nvPr>
        </p:nvSpPr>
        <p:spPr>
          <a:xfrm>
            <a:off x="500130" y="1612836"/>
            <a:ext cx="11083802" cy="4420178"/>
          </a:xfrm>
        </p:spPr>
        <p:txBody>
          <a:bodyPr/>
          <a:lstStyle/>
          <a:p>
            <a:pPr marL="0" indent="0">
              <a:lnSpc>
                <a:spcPct val="114000"/>
              </a:lnSpc>
              <a:buNone/>
            </a:pPr>
            <a:r>
              <a:rPr lang="en-US" sz="2000"/>
              <a:t>According to a 2020 study:</a:t>
            </a:r>
          </a:p>
          <a:p>
            <a:pPr marL="342900" indent="-342900">
              <a:lnSpc>
                <a:spcPct val="114000"/>
              </a:lnSpc>
            </a:pPr>
            <a:r>
              <a:rPr lang="en-US" sz="2000" b="1"/>
              <a:t>614,932 tons</a:t>
            </a:r>
            <a:r>
              <a:rPr lang="en-US" sz="2000"/>
              <a:t> of carbon dioxide were emitted just from lawn and garden equipment in Massachusetts</a:t>
            </a:r>
          </a:p>
          <a:p>
            <a:pPr marL="342900" indent="-342900">
              <a:lnSpc>
                <a:spcPct val="114000"/>
              </a:lnSpc>
            </a:pPr>
            <a:r>
              <a:rPr lang="en-US" sz="2000"/>
              <a:t>This is equivalent to </a:t>
            </a:r>
            <a:r>
              <a:rPr lang="en-US" sz="2000" b="1"/>
              <a:t>1.43 billion miles </a:t>
            </a:r>
            <a:r>
              <a:rPr lang="en-US" sz="2000"/>
              <a:t>driven in a typical car!</a:t>
            </a:r>
          </a:p>
          <a:p>
            <a:pPr marL="0" indent="0">
              <a:lnSpc>
                <a:spcPct val="114000"/>
              </a:lnSpc>
              <a:spcBef>
                <a:spcPts val="1800"/>
              </a:spcBef>
              <a:buNone/>
            </a:pPr>
            <a:r>
              <a:rPr lang="en-US" sz="2000"/>
              <a:t>The same study also identified the top 100 counties in the United States for carbon dioxide emissions from lawn and garden equipment in 2020. Two Massachusetts counties ranked within the top 100 (Source: </a:t>
            </a:r>
            <a:r>
              <a:rPr lang="en-US" sz="2000">
                <a:solidFill>
                  <a:schemeClr val="accent2"/>
                </a:solidFill>
                <a:hlinkClick r:id="rId2"/>
              </a:rPr>
              <a:t>"Lawn Care Goes Electric"</a:t>
            </a:r>
            <a:r>
              <a:rPr lang="en-US" sz="2000"/>
              <a:t>).</a:t>
            </a:r>
          </a:p>
          <a:p>
            <a:pPr marL="45720" indent="0">
              <a:lnSpc>
                <a:spcPct val="114000"/>
              </a:lnSpc>
              <a:buNone/>
            </a:pPr>
            <a:endParaRPr lang="en-US"/>
          </a:p>
        </p:txBody>
      </p:sp>
      <p:graphicFrame>
        <p:nvGraphicFramePr>
          <p:cNvPr id="5" name="Table 4" descr="Shows where Middlesex (28) and Essex (93) counties are ranked out of 100 in the US in terms of CO2 emissions from lawn and garden equipment and the equivalent car emissions. ">
            <a:extLst>
              <a:ext uri="{FF2B5EF4-FFF2-40B4-BE49-F238E27FC236}">
                <a16:creationId xmlns:a16="http://schemas.microsoft.com/office/drawing/2014/main" id="{BB88C9E8-725E-6A47-3DEF-9F9D9A024A61}"/>
              </a:ext>
            </a:extLst>
          </p:cNvPr>
          <p:cNvGraphicFramePr>
            <a:graphicFrameLocks noGrp="1"/>
          </p:cNvGraphicFramePr>
          <p:nvPr>
            <p:extLst>
              <p:ext uri="{D42A27DB-BD31-4B8C-83A1-F6EECF244321}">
                <p14:modId xmlns:p14="http://schemas.microsoft.com/office/powerpoint/2010/main" val="1284686680"/>
              </p:ext>
            </p:extLst>
          </p:nvPr>
        </p:nvGraphicFramePr>
        <p:xfrm>
          <a:off x="2032000" y="4934091"/>
          <a:ext cx="8128000" cy="1112520"/>
        </p:xfrm>
        <a:graphic>
          <a:graphicData uri="http://schemas.openxmlformats.org/drawingml/2006/table">
            <a:tbl>
              <a:tblPr firstRow="1" bandRow="1">
                <a:tableStyleId>{00A15C55-8517-42AA-B614-E9B94910E393}</a:tableStyleId>
              </a:tblPr>
              <a:tblGrid>
                <a:gridCol w="2032000">
                  <a:extLst>
                    <a:ext uri="{9D8B030D-6E8A-4147-A177-3AD203B41FA5}">
                      <a16:colId xmlns:a16="http://schemas.microsoft.com/office/drawing/2014/main" val="1280008697"/>
                    </a:ext>
                  </a:extLst>
                </a:gridCol>
                <a:gridCol w="2032000">
                  <a:extLst>
                    <a:ext uri="{9D8B030D-6E8A-4147-A177-3AD203B41FA5}">
                      <a16:colId xmlns:a16="http://schemas.microsoft.com/office/drawing/2014/main" val="2240382195"/>
                    </a:ext>
                  </a:extLst>
                </a:gridCol>
                <a:gridCol w="2032000">
                  <a:extLst>
                    <a:ext uri="{9D8B030D-6E8A-4147-A177-3AD203B41FA5}">
                      <a16:colId xmlns:a16="http://schemas.microsoft.com/office/drawing/2014/main" val="2972826381"/>
                    </a:ext>
                  </a:extLst>
                </a:gridCol>
                <a:gridCol w="2032000">
                  <a:extLst>
                    <a:ext uri="{9D8B030D-6E8A-4147-A177-3AD203B41FA5}">
                      <a16:colId xmlns:a16="http://schemas.microsoft.com/office/drawing/2014/main" val="135862676"/>
                    </a:ext>
                  </a:extLst>
                </a:gridCol>
              </a:tblGrid>
              <a:tr h="370840">
                <a:tc>
                  <a:txBody>
                    <a:bodyPr/>
                    <a:lstStyle/>
                    <a:p>
                      <a:r>
                        <a:rPr lang="en-US"/>
                        <a:t>County</a:t>
                      </a:r>
                    </a:p>
                  </a:txBody>
                  <a:tcPr>
                    <a:solidFill>
                      <a:schemeClr val="accent4">
                        <a:lumMod val="75000"/>
                      </a:schemeClr>
                    </a:solidFill>
                  </a:tcPr>
                </a:tc>
                <a:tc>
                  <a:txBody>
                    <a:bodyPr/>
                    <a:lstStyle/>
                    <a:p>
                      <a:r>
                        <a:rPr lang="en-US" dirty="0"/>
                        <a:t>Place out of 100</a:t>
                      </a:r>
                    </a:p>
                  </a:txBody>
                  <a:tcPr>
                    <a:solidFill>
                      <a:schemeClr val="accent4">
                        <a:lumMod val="75000"/>
                      </a:schemeClr>
                    </a:solidFill>
                  </a:tcPr>
                </a:tc>
                <a:tc>
                  <a:txBody>
                    <a:bodyPr/>
                    <a:lstStyle/>
                    <a:p>
                      <a:r>
                        <a:rPr lang="en-US"/>
                        <a:t>CO2 Emissions</a:t>
                      </a:r>
                    </a:p>
                  </a:txBody>
                  <a:tcPr>
                    <a:solidFill>
                      <a:schemeClr val="accent4">
                        <a:lumMod val="75000"/>
                      </a:schemeClr>
                    </a:solidFill>
                  </a:tcPr>
                </a:tc>
                <a:tc>
                  <a:txBody>
                    <a:bodyPr/>
                    <a:lstStyle/>
                    <a:p>
                      <a:r>
                        <a:rPr lang="en-US"/>
                        <a:t>Car Equivalent</a:t>
                      </a:r>
                    </a:p>
                  </a:txBody>
                  <a:tcPr>
                    <a:solidFill>
                      <a:schemeClr val="accent4">
                        <a:lumMod val="75000"/>
                      </a:schemeClr>
                    </a:solidFill>
                  </a:tcPr>
                </a:tc>
                <a:extLst>
                  <a:ext uri="{0D108BD9-81ED-4DB2-BD59-A6C34878D82A}">
                    <a16:rowId xmlns:a16="http://schemas.microsoft.com/office/drawing/2014/main" val="152728806"/>
                  </a:ext>
                </a:extLst>
              </a:tr>
              <a:tr h="370840">
                <a:tc>
                  <a:txBody>
                    <a:bodyPr/>
                    <a:lstStyle/>
                    <a:p>
                      <a:r>
                        <a:rPr lang="en-US"/>
                        <a:t>Middlesex</a:t>
                      </a:r>
                    </a:p>
                  </a:txBody>
                  <a:tcPr/>
                </a:tc>
                <a:tc>
                  <a:txBody>
                    <a:bodyPr/>
                    <a:lstStyle/>
                    <a:p>
                      <a:r>
                        <a:rPr lang="en-US"/>
                        <a:t>28</a:t>
                      </a:r>
                    </a:p>
                  </a:txBody>
                  <a:tcPr/>
                </a:tc>
                <a:tc>
                  <a:txBody>
                    <a:bodyPr/>
                    <a:lstStyle/>
                    <a:p>
                      <a:r>
                        <a:rPr lang="en-US"/>
                        <a:t>153,480</a:t>
                      </a:r>
                    </a:p>
                  </a:txBody>
                  <a:tcPr/>
                </a:tc>
                <a:tc>
                  <a:txBody>
                    <a:bodyPr/>
                    <a:lstStyle/>
                    <a:p>
                      <a:r>
                        <a:rPr lang="en-US" dirty="0"/>
                        <a:t>33,787</a:t>
                      </a:r>
                    </a:p>
                  </a:txBody>
                  <a:tcPr/>
                </a:tc>
                <a:extLst>
                  <a:ext uri="{0D108BD9-81ED-4DB2-BD59-A6C34878D82A}">
                    <a16:rowId xmlns:a16="http://schemas.microsoft.com/office/drawing/2014/main" val="2122936934"/>
                  </a:ext>
                </a:extLst>
              </a:tr>
              <a:tr h="370840">
                <a:tc>
                  <a:txBody>
                    <a:bodyPr/>
                    <a:lstStyle/>
                    <a:p>
                      <a:r>
                        <a:rPr lang="en-US"/>
                        <a:t>Essex</a:t>
                      </a:r>
                    </a:p>
                  </a:txBody>
                  <a:tcPr/>
                </a:tc>
                <a:tc>
                  <a:txBody>
                    <a:bodyPr/>
                    <a:lstStyle/>
                    <a:p>
                      <a:r>
                        <a:rPr lang="en-US"/>
                        <a:t>93</a:t>
                      </a:r>
                    </a:p>
                  </a:txBody>
                  <a:tcPr/>
                </a:tc>
                <a:tc>
                  <a:txBody>
                    <a:bodyPr/>
                    <a:lstStyle/>
                    <a:p>
                      <a:r>
                        <a:rPr lang="en-US"/>
                        <a:t>70,771</a:t>
                      </a:r>
                    </a:p>
                  </a:txBody>
                  <a:tcPr/>
                </a:tc>
                <a:tc>
                  <a:txBody>
                    <a:bodyPr/>
                    <a:lstStyle/>
                    <a:p>
                      <a:r>
                        <a:rPr lang="en-US" dirty="0"/>
                        <a:t>15,580</a:t>
                      </a:r>
                    </a:p>
                  </a:txBody>
                  <a:tcPr/>
                </a:tc>
                <a:extLst>
                  <a:ext uri="{0D108BD9-81ED-4DB2-BD59-A6C34878D82A}">
                    <a16:rowId xmlns:a16="http://schemas.microsoft.com/office/drawing/2014/main" val="3058600050"/>
                  </a:ext>
                </a:extLst>
              </a:tr>
            </a:tbl>
          </a:graphicData>
        </a:graphic>
      </p:graphicFrame>
    </p:spTree>
    <p:extLst>
      <p:ext uri="{BB962C8B-B14F-4D97-AF65-F5344CB8AC3E}">
        <p14:creationId xmlns:p14="http://schemas.microsoft.com/office/powerpoint/2010/main" val="3428661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2F7D56A0-F0F7-C728-9DD4-26B77858287A}"/>
              </a:ext>
              <a:ext uri="{C183D7F6-B498-43B3-948B-1728B52AA6E4}">
                <adec:decorative xmlns:adec="http://schemas.microsoft.com/office/drawing/2017/decorative" val="1"/>
              </a:ext>
            </a:extLst>
          </p:cNvPr>
          <p:cNvGraphicFramePr/>
          <p:nvPr/>
        </p:nvGraphicFramePr>
        <p:xfrm>
          <a:off x="1569535" y="1760306"/>
          <a:ext cx="9052929" cy="52409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 name="Picture 11" descr="Public Health Benefits Icon">
            <a:extLst>
              <a:ext uri="{FF2B5EF4-FFF2-40B4-BE49-F238E27FC236}">
                <a16:creationId xmlns:a16="http://schemas.microsoft.com/office/drawing/2014/main" id="{BDB31C9A-7A90-A0A2-FFF9-A1DF24948647}"/>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4920304" y="880025"/>
            <a:ext cx="2351391" cy="2351391"/>
          </a:xfrm>
          <a:prstGeom prst="rect">
            <a:avLst/>
          </a:prstGeom>
        </p:spPr>
      </p:pic>
      <p:sp>
        <p:nvSpPr>
          <p:cNvPr id="2" name="Title 1">
            <a:extLst>
              <a:ext uri="{FF2B5EF4-FFF2-40B4-BE49-F238E27FC236}">
                <a16:creationId xmlns:a16="http://schemas.microsoft.com/office/drawing/2014/main" id="{184E0677-FE6B-529D-281E-AF346E0DAEE4}"/>
              </a:ext>
            </a:extLst>
          </p:cNvPr>
          <p:cNvSpPr>
            <a:spLocks noGrp="1"/>
          </p:cNvSpPr>
          <p:nvPr>
            <p:ph type="title"/>
          </p:nvPr>
        </p:nvSpPr>
        <p:spPr>
          <a:xfrm>
            <a:off x="500131" y="395168"/>
            <a:ext cx="10367486" cy="924296"/>
          </a:xfrm>
        </p:spPr>
        <p:txBody>
          <a:bodyPr>
            <a:normAutofit/>
          </a:bodyPr>
          <a:lstStyle/>
          <a:p>
            <a:r>
              <a:rPr lang="en-US"/>
              <a:t>The Triple Bottom Line</a:t>
            </a:r>
          </a:p>
        </p:txBody>
      </p:sp>
      <p:pic>
        <p:nvPicPr>
          <p:cNvPr id="11" name="Picture 10" descr="Climate Change Icon">
            <a:extLst>
              <a:ext uri="{FF2B5EF4-FFF2-40B4-BE49-F238E27FC236}">
                <a16:creationId xmlns:a16="http://schemas.microsoft.com/office/drawing/2014/main" id="{111927EB-1FBA-BF0A-DD46-698CDA59D0C1}"/>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819475" y="972524"/>
            <a:ext cx="2258892" cy="2258892"/>
          </a:xfrm>
          <a:prstGeom prst="rect">
            <a:avLst/>
          </a:prstGeom>
        </p:spPr>
      </p:pic>
      <p:pic>
        <p:nvPicPr>
          <p:cNvPr id="14" name="Graphic 13" descr="Piggy Bank outline">
            <a:extLst>
              <a:ext uri="{FF2B5EF4-FFF2-40B4-BE49-F238E27FC236}">
                <a16:creationId xmlns:a16="http://schemas.microsoft.com/office/drawing/2014/main" id="{3B288ED2-03E6-0EB5-3E9A-DC5E7803877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8337180" y="1230200"/>
            <a:ext cx="1750625" cy="1750625"/>
          </a:xfrm>
          <a:prstGeom prst="rect">
            <a:avLst/>
          </a:prstGeom>
        </p:spPr>
      </p:pic>
    </p:spTree>
    <p:extLst>
      <p:ext uri="{BB962C8B-B14F-4D97-AF65-F5344CB8AC3E}">
        <p14:creationId xmlns:p14="http://schemas.microsoft.com/office/powerpoint/2010/main" val="1595995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712B2-42EE-405B-FEF6-B701D6665939}"/>
              </a:ext>
            </a:extLst>
          </p:cNvPr>
          <p:cNvSpPr>
            <a:spLocks noGrp="1"/>
          </p:cNvSpPr>
          <p:nvPr>
            <p:ph type="title"/>
          </p:nvPr>
        </p:nvSpPr>
        <p:spPr>
          <a:xfrm>
            <a:off x="500131" y="477877"/>
            <a:ext cx="10367486" cy="841587"/>
          </a:xfrm>
        </p:spPr>
        <p:txBody>
          <a:bodyPr>
            <a:normAutofit/>
          </a:bodyPr>
          <a:lstStyle/>
          <a:p>
            <a:r>
              <a:rPr lang="en-US"/>
              <a:t>Environmental Benefits</a:t>
            </a:r>
          </a:p>
        </p:txBody>
      </p:sp>
      <p:grpSp>
        <p:nvGrpSpPr>
          <p:cNvPr id="3" name="Group 2" descr="A line graph that compares the cumulative CO2 emissions in lbs of a commercial gas zero turn mower and a battery powered zero turn mower. While both pieces of equipment start at relatively similar lbs of CO2, by year 8 the commercial gas equipment has emitted 6 times the amount of CO2 of a battery powered mower. ">
            <a:extLst>
              <a:ext uri="{FF2B5EF4-FFF2-40B4-BE49-F238E27FC236}">
                <a16:creationId xmlns:a16="http://schemas.microsoft.com/office/drawing/2014/main" id="{B53B7C33-7295-1F4E-8A3D-3A95DECC8949}"/>
              </a:ext>
            </a:extLst>
          </p:cNvPr>
          <p:cNvGrpSpPr/>
          <p:nvPr/>
        </p:nvGrpSpPr>
        <p:grpSpPr>
          <a:xfrm>
            <a:off x="500130" y="1481880"/>
            <a:ext cx="5425182" cy="3894241"/>
            <a:chOff x="500130" y="1481880"/>
            <a:chExt cx="5425182" cy="3894241"/>
          </a:xfrm>
        </p:grpSpPr>
        <p:graphicFrame>
          <p:nvGraphicFramePr>
            <p:cNvPr id="5" name="Chart 4">
              <a:extLst>
                <a:ext uri="{FF2B5EF4-FFF2-40B4-BE49-F238E27FC236}">
                  <a16:creationId xmlns:a16="http://schemas.microsoft.com/office/drawing/2014/main" id="{1F4E81DC-D3B9-D50D-771B-E4C0386B9ABD}"/>
                </a:ext>
                <a:ext uri="{147F2762-F138-4A5C-976F-8EAC2B608ADB}">
                  <a16:predDERef xmlns:a16="http://schemas.microsoft.com/office/drawing/2014/main" pred="{2725A78C-7FDA-4966-B3FA-43D597240F12}"/>
                </a:ext>
              </a:extLst>
            </p:cNvPr>
            <p:cNvGraphicFramePr>
              <a:graphicFrameLocks/>
            </p:cNvGraphicFramePr>
            <p:nvPr>
              <p:extLst>
                <p:ext uri="{D42A27DB-BD31-4B8C-83A1-F6EECF244321}">
                  <p14:modId xmlns:p14="http://schemas.microsoft.com/office/powerpoint/2010/main" val="3048649880"/>
                </p:ext>
              </p:extLst>
            </p:nvPr>
          </p:nvGraphicFramePr>
          <p:xfrm>
            <a:off x="500131" y="1986417"/>
            <a:ext cx="5425181" cy="3389704"/>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7C861764-9482-AE8D-B4F9-55F40FD56F9D}"/>
                </a:ext>
              </a:extLst>
            </p:cNvPr>
            <p:cNvSpPr txBox="1"/>
            <p:nvPr/>
          </p:nvSpPr>
          <p:spPr>
            <a:xfrm>
              <a:off x="500130" y="1481880"/>
              <a:ext cx="542518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C3B90"/>
                  </a:solidFill>
                  <a:effectLst/>
                  <a:uLnTx/>
                  <a:uFillTx/>
                  <a:latin typeface="Avenir Next LT Pro"/>
                  <a:ea typeface="+mn-ea"/>
                  <a:cs typeface="+mn-cs"/>
                </a:rPr>
                <a:t>60” Riding Zero-Turn Mower</a:t>
              </a:r>
            </a:p>
          </p:txBody>
        </p:sp>
      </p:grpSp>
      <p:grpSp>
        <p:nvGrpSpPr>
          <p:cNvPr id="4" name="Group 3" descr="A line graph that compares the cumulative CO2 emissions in lbs of a commercial gas chainsaw and a battery powered chainsaw. While both pieces of equipment start at relatively similar lbs of CO2, by year 8 the commercial gas equipment has emitted 50,000 times the amount of CO2 of a battery powered mower. ">
            <a:extLst>
              <a:ext uri="{FF2B5EF4-FFF2-40B4-BE49-F238E27FC236}">
                <a16:creationId xmlns:a16="http://schemas.microsoft.com/office/drawing/2014/main" id="{694B0D33-1E6C-F2F7-8B2C-BCC13D5776E3}"/>
              </a:ext>
            </a:extLst>
          </p:cNvPr>
          <p:cNvGrpSpPr/>
          <p:nvPr/>
        </p:nvGrpSpPr>
        <p:grpSpPr>
          <a:xfrm>
            <a:off x="6266690" y="1481879"/>
            <a:ext cx="5308052" cy="3894242"/>
            <a:chOff x="6266691" y="1481879"/>
            <a:chExt cx="5308052" cy="3894242"/>
          </a:xfrm>
        </p:grpSpPr>
        <p:graphicFrame>
          <p:nvGraphicFramePr>
            <p:cNvPr id="6" name="Chart 5">
              <a:extLst>
                <a:ext uri="{FF2B5EF4-FFF2-40B4-BE49-F238E27FC236}">
                  <a16:creationId xmlns:a16="http://schemas.microsoft.com/office/drawing/2014/main" id="{3CA1698E-2FF7-B2EC-4E3F-72F6D3A35A9A}"/>
                </a:ext>
                <a:ext uri="{147F2762-F138-4A5C-976F-8EAC2B608ADB}">
                  <a16:predDERef xmlns:a16="http://schemas.microsoft.com/office/drawing/2014/main" pred="{2725A78C-7FDA-4966-B3FA-43D597240F12}"/>
                </a:ext>
              </a:extLst>
            </p:cNvPr>
            <p:cNvGraphicFramePr>
              <a:graphicFrameLocks/>
            </p:cNvGraphicFramePr>
            <p:nvPr>
              <p:extLst>
                <p:ext uri="{D42A27DB-BD31-4B8C-83A1-F6EECF244321}">
                  <p14:modId xmlns:p14="http://schemas.microsoft.com/office/powerpoint/2010/main" val="2572100699"/>
                </p:ext>
              </p:extLst>
            </p:nvPr>
          </p:nvGraphicFramePr>
          <p:xfrm>
            <a:off x="6266691" y="1986417"/>
            <a:ext cx="5308052" cy="3389704"/>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8AB15AE3-F082-7401-0B46-6943389CA2B6}"/>
                </a:ext>
              </a:extLst>
            </p:cNvPr>
            <p:cNvSpPr txBox="1"/>
            <p:nvPr/>
          </p:nvSpPr>
          <p:spPr>
            <a:xfrm>
              <a:off x="6266691" y="1481879"/>
              <a:ext cx="530805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2C3B90"/>
                  </a:solidFill>
                  <a:effectLst/>
                  <a:uLnTx/>
                  <a:uFillTx/>
                  <a:latin typeface="Avenir Next LT Pro"/>
                  <a:ea typeface="+mn-ea"/>
                  <a:cs typeface="+mn-cs"/>
                </a:rPr>
                <a:t>20” Chainsaw</a:t>
              </a:r>
            </a:p>
          </p:txBody>
        </p:sp>
      </p:grpSp>
      <p:sp>
        <p:nvSpPr>
          <p:cNvPr id="9" name="TextBox 8">
            <a:extLst>
              <a:ext uri="{FF2B5EF4-FFF2-40B4-BE49-F238E27FC236}">
                <a16:creationId xmlns:a16="http://schemas.microsoft.com/office/drawing/2014/main" id="{73FB7C5B-54AC-0520-63DC-A3416A7479E0}"/>
              </a:ext>
            </a:extLst>
          </p:cNvPr>
          <p:cNvSpPr txBox="1"/>
          <p:nvPr/>
        </p:nvSpPr>
        <p:spPr>
          <a:xfrm>
            <a:off x="684405" y="5552685"/>
            <a:ext cx="10823189" cy="702115"/>
          </a:xfrm>
          <a:prstGeom prst="rect">
            <a:avLst/>
          </a:prstGeom>
          <a:noFill/>
        </p:spPr>
        <p:txBody>
          <a:bodyPr wrap="square" rtlCol="0">
            <a:spAutoFit/>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kumimoji="0" lang="en-US" sz="1800" b="0" i="0" u="none" strike="noStrike" kern="1200" cap="none" spc="0" normalizeH="0" baseline="0" noProof="0">
                <a:ln>
                  <a:noFill/>
                </a:ln>
                <a:solidFill>
                  <a:srgbClr val="2C3B90"/>
                </a:solidFill>
                <a:effectLst/>
                <a:uLnTx/>
                <a:uFillTx/>
                <a:latin typeface="Avenir Next LT Pro"/>
                <a:ea typeface="+mn-ea"/>
                <a:cs typeface="+mn-cs"/>
              </a:rPr>
              <a:t>Over the life of the equipment, the battery electric equipment produces </a:t>
            </a:r>
            <a:r>
              <a:rPr kumimoji="0" lang="en-US" sz="1800" b="1" i="0" u="none" strike="noStrike" kern="1200" cap="none" spc="0" normalizeH="0" baseline="0" noProof="0">
                <a:ln>
                  <a:noFill/>
                </a:ln>
                <a:solidFill>
                  <a:srgbClr val="2C3B90"/>
                </a:solidFill>
                <a:effectLst/>
                <a:uLnTx/>
                <a:uFillTx/>
                <a:latin typeface="Avenir Next LT Pro"/>
                <a:ea typeface="+mn-ea"/>
                <a:cs typeface="+mn-cs"/>
              </a:rPr>
              <a:t>significantly less emissions </a:t>
            </a:r>
            <a:r>
              <a:rPr kumimoji="0" lang="en-US" sz="1800" b="0" i="0" u="none" strike="noStrike" kern="1200" cap="none" spc="0" normalizeH="0" baseline="0" noProof="0">
                <a:ln>
                  <a:noFill/>
                </a:ln>
                <a:solidFill>
                  <a:srgbClr val="2C3B90"/>
                </a:solidFill>
                <a:effectLst/>
                <a:uLnTx/>
                <a:uFillTx/>
                <a:latin typeface="Avenir Next LT Pro"/>
                <a:ea typeface="+mn-ea"/>
                <a:cs typeface="+mn-cs"/>
              </a:rPr>
              <a:t>than their fossil fuel counterparts. (Source: LBE BPLE Savings Calculator)</a:t>
            </a:r>
          </a:p>
        </p:txBody>
      </p:sp>
    </p:spTree>
    <p:extLst>
      <p:ext uri="{BB962C8B-B14F-4D97-AF65-F5344CB8AC3E}">
        <p14:creationId xmlns:p14="http://schemas.microsoft.com/office/powerpoint/2010/main" val="3254134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55D0E-0F59-4398-4839-FE7EBFBFCB28}"/>
              </a:ext>
            </a:extLst>
          </p:cNvPr>
          <p:cNvSpPr>
            <a:spLocks noGrp="1"/>
          </p:cNvSpPr>
          <p:nvPr>
            <p:ph type="title"/>
          </p:nvPr>
        </p:nvSpPr>
        <p:spPr>
          <a:xfrm>
            <a:off x="500131" y="454903"/>
            <a:ext cx="10367486" cy="864561"/>
          </a:xfrm>
        </p:spPr>
        <p:txBody>
          <a:bodyPr>
            <a:normAutofit/>
          </a:bodyPr>
          <a:lstStyle/>
          <a:p>
            <a:r>
              <a:rPr lang="en-US"/>
              <a:t>Human Health Benefits</a:t>
            </a:r>
          </a:p>
        </p:txBody>
      </p:sp>
      <p:graphicFrame>
        <p:nvGraphicFramePr>
          <p:cNvPr id="3" name="Diagram 2">
            <a:extLst>
              <a:ext uri="{FF2B5EF4-FFF2-40B4-BE49-F238E27FC236}">
                <a16:creationId xmlns:a16="http://schemas.microsoft.com/office/drawing/2014/main" id="{A6C80563-C8ED-9F70-6795-F003C5D5E2DA}"/>
              </a:ext>
              <a:ext uri="{C183D7F6-B498-43B3-948B-1728B52AA6E4}">
                <adec:decorative xmlns:adec="http://schemas.microsoft.com/office/drawing/2017/decorative" val="1"/>
              </a:ext>
            </a:extLst>
          </p:cNvPr>
          <p:cNvGraphicFramePr/>
          <p:nvPr/>
        </p:nvGraphicFramePr>
        <p:xfrm>
          <a:off x="1069847" y="1463040"/>
          <a:ext cx="10367485" cy="45289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Graphic 6" descr="Warning with solid fill">
            <a:extLst>
              <a:ext uri="{FF2B5EF4-FFF2-40B4-BE49-F238E27FC236}">
                <a16:creationId xmlns:a16="http://schemas.microsoft.com/office/drawing/2014/main" id="{13006DD0-49F1-0B18-D5ED-82F7F3D4BC1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249680" y="4573364"/>
            <a:ext cx="914400" cy="914400"/>
          </a:xfrm>
          <a:prstGeom prst="rect">
            <a:avLst/>
          </a:prstGeom>
        </p:spPr>
      </p:pic>
      <p:pic>
        <p:nvPicPr>
          <p:cNvPr id="8" name="Picture 7" descr="Climate Change Icon">
            <a:extLst>
              <a:ext uri="{FF2B5EF4-FFF2-40B4-BE49-F238E27FC236}">
                <a16:creationId xmlns:a16="http://schemas.microsoft.com/office/drawing/2014/main" id="{E987BE7B-D5D9-AD5C-922E-E34A09999ED7}"/>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335024" y="3097415"/>
            <a:ext cx="1404161" cy="1404161"/>
          </a:xfrm>
          <a:prstGeom prst="rect">
            <a:avLst/>
          </a:prstGeom>
        </p:spPr>
      </p:pic>
      <p:pic>
        <p:nvPicPr>
          <p:cNvPr id="9" name="Picture 8" descr="Electric Lawnmower Icon">
            <a:extLst>
              <a:ext uri="{FF2B5EF4-FFF2-40B4-BE49-F238E27FC236}">
                <a16:creationId xmlns:a16="http://schemas.microsoft.com/office/drawing/2014/main" id="{226EFF00-2779-9818-E966-D9ADFD6EB035}"/>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053281" y="1783081"/>
            <a:ext cx="1170758" cy="1170758"/>
          </a:xfrm>
          <a:prstGeom prst="rect">
            <a:avLst/>
          </a:prstGeom>
        </p:spPr>
      </p:pic>
    </p:spTree>
    <p:extLst>
      <p:ext uri="{BB962C8B-B14F-4D97-AF65-F5344CB8AC3E}">
        <p14:creationId xmlns:p14="http://schemas.microsoft.com/office/powerpoint/2010/main" val="993313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D3B21-0FD7-603D-3C70-792EAA9859DB}"/>
              </a:ext>
            </a:extLst>
          </p:cNvPr>
          <p:cNvSpPr>
            <a:spLocks noGrp="1"/>
          </p:cNvSpPr>
          <p:nvPr>
            <p:ph type="title"/>
          </p:nvPr>
        </p:nvSpPr>
        <p:spPr/>
        <p:txBody>
          <a:bodyPr>
            <a:normAutofit/>
          </a:bodyPr>
          <a:lstStyle/>
          <a:p>
            <a:r>
              <a:rPr lang="en-US"/>
              <a:t>Financial Benefits</a:t>
            </a:r>
          </a:p>
        </p:txBody>
      </p:sp>
      <p:sp>
        <p:nvSpPr>
          <p:cNvPr id="6" name="Text Placeholder 5">
            <a:extLst>
              <a:ext uri="{FF2B5EF4-FFF2-40B4-BE49-F238E27FC236}">
                <a16:creationId xmlns:a16="http://schemas.microsoft.com/office/drawing/2014/main" id="{0EBF9B21-0A88-AF9A-E924-B0A2933B1621}"/>
              </a:ext>
            </a:extLst>
          </p:cNvPr>
          <p:cNvSpPr>
            <a:spLocks noGrp="1"/>
          </p:cNvSpPr>
          <p:nvPr>
            <p:ph type="body" sz="quarter" idx="12"/>
          </p:nvPr>
        </p:nvSpPr>
        <p:spPr>
          <a:xfrm>
            <a:off x="500131" y="1533376"/>
            <a:ext cx="5017816" cy="501799"/>
          </a:xfrm>
        </p:spPr>
        <p:txBody>
          <a:bodyPr>
            <a:normAutofit/>
          </a:bodyPr>
          <a:lstStyle/>
          <a:p>
            <a:r>
              <a:rPr lang="en-US" sz="2400" dirty="0"/>
              <a:t>Reduced maintenance costs</a:t>
            </a:r>
          </a:p>
        </p:txBody>
      </p:sp>
      <p:sp>
        <p:nvSpPr>
          <p:cNvPr id="7" name="Text Placeholder 6">
            <a:extLst>
              <a:ext uri="{FF2B5EF4-FFF2-40B4-BE49-F238E27FC236}">
                <a16:creationId xmlns:a16="http://schemas.microsoft.com/office/drawing/2014/main" id="{5E668EC0-6B5F-F2EA-7408-B8EFB9DBE955}"/>
              </a:ext>
            </a:extLst>
          </p:cNvPr>
          <p:cNvSpPr>
            <a:spLocks noGrp="1"/>
          </p:cNvSpPr>
          <p:nvPr>
            <p:ph type="body" sz="quarter" idx="16"/>
          </p:nvPr>
        </p:nvSpPr>
        <p:spPr>
          <a:xfrm>
            <a:off x="500063" y="2035175"/>
            <a:ext cx="5014912" cy="1535816"/>
          </a:xfrm>
        </p:spPr>
        <p:txBody>
          <a:bodyPr anchor="t">
            <a:normAutofit/>
          </a:bodyPr>
          <a:lstStyle/>
          <a:p>
            <a:pPr>
              <a:lnSpc>
                <a:spcPct val="150000"/>
              </a:lnSpc>
              <a:spcBef>
                <a:spcPts val="0"/>
              </a:spcBef>
            </a:pPr>
            <a:r>
              <a:rPr lang="en-US" sz="2000" dirty="0"/>
              <a:t>No oil changes</a:t>
            </a:r>
          </a:p>
          <a:p>
            <a:pPr>
              <a:lnSpc>
                <a:spcPct val="150000"/>
              </a:lnSpc>
              <a:spcBef>
                <a:spcPts val="0"/>
              </a:spcBef>
            </a:pPr>
            <a:r>
              <a:rPr lang="en-US" sz="2000" dirty="0"/>
              <a:t>No replacement of air filters</a:t>
            </a:r>
          </a:p>
          <a:p>
            <a:pPr>
              <a:lnSpc>
                <a:spcPct val="150000"/>
              </a:lnSpc>
              <a:spcBef>
                <a:spcPts val="0"/>
              </a:spcBef>
            </a:pPr>
            <a:r>
              <a:rPr lang="en-US" sz="2000" dirty="0"/>
              <a:t>No replacement of fuel filters</a:t>
            </a:r>
          </a:p>
        </p:txBody>
      </p:sp>
      <p:sp>
        <p:nvSpPr>
          <p:cNvPr id="4" name="Text Placeholder 3">
            <a:extLst>
              <a:ext uri="{FF2B5EF4-FFF2-40B4-BE49-F238E27FC236}">
                <a16:creationId xmlns:a16="http://schemas.microsoft.com/office/drawing/2014/main" id="{CB2762B1-6AEE-9CD8-28A9-83BA2D3FDC97}"/>
              </a:ext>
            </a:extLst>
          </p:cNvPr>
          <p:cNvSpPr>
            <a:spLocks noGrp="1"/>
          </p:cNvSpPr>
          <p:nvPr>
            <p:ph type="body" sz="quarter" idx="15"/>
          </p:nvPr>
        </p:nvSpPr>
        <p:spPr>
          <a:xfrm>
            <a:off x="497159" y="3850171"/>
            <a:ext cx="5017816" cy="496032"/>
          </a:xfrm>
        </p:spPr>
        <p:txBody>
          <a:bodyPr>
            <a:normAutofit/>
          </a:bodyPr>
          <a:lstStyle/>
          <a:p>
            <a:pPr marL="285750" indent="-285750"/>
            <a:r>
              <a:rPr lang="en-US" sz="2400" dirty="0"/>
              <a:t>Reduced fuel costs</a:t>
            </a:r>
          </a:p>
        </p:txBody>
      </p:sp>
      <p:graphicFrame>
        <p:nvGraphicFramePr>
          <p:cNvPr id="5" name="Table 4" descr="Shows fuel costs for electric and gas powered mowers">
            <a:extLst>
              <a:ext uri="{FF2B5EF4-FFF2-40B4-BE49-F238E27FC236}">
                <a16:creationId xmlns:a16="http://schemas.microsoft.com/office/drawing/2014/main" id="{0703AF0E-7EC9-98F8-E96F-4320C28D381C}"/>
              </a:ext>
            </a:extLst>
          </p:cNvPr>
          <p:cNvGraphicFramePr>
            <a:graphicFrameLocks noGrp="1"/>
          </p:cNvGraphicFramePr>
          <p:nvPr>
            <p:extLst>
              <p:ext uri="{D42A27DB-BD31-4B8C-83A1-F6EECF244321}">
                <p14:modId xmlns:p14="http://schemas.microsoft.com/office/powerpoint/2010/main" val="303115753"/>
              </p:ext>
            </p:extLst>
          </p:nvPr>
        </p:nvGraphicFramePr>
        <p:xfrm>
          <a:off x="497159" y="4426615"/>
          <a:ext cx="4910532" cy="1762791"/>
        </p:xfrm>
        <a:graphic>
          <a:graphicData uri="http://schemas.openxmlformats.org/drawingml/2006/table">
            <a:tbl>
              <a:tblPr firstRow="1" bandRow="1">
                <a:tableStyleId>{00A15C55-8517-42AA-B614-E9B94910E393}</a:tableStyleId>
              </a:tblPr>
              <a:tblGrid>
                <a:gridCol w="1878193">
                  <a:extLst>
                    <a:ext uri="{9D8B030D-6E8A-4147-A177-3AD203B41FA5}">
                      <a16:colId xmlns:a16="http://schemas.microsoft.com/office/drawing/2014/main" val="958025661"/>
                    </a:ext>
                  </a:extLst>
                </a:gridCol>
                <a:gridCol w="1439402">
                  <a:extLst>
                    <a:ext uri="{9D8B030D-6E8A-4147-A177-3AD203B41FA5}">
                      <a16:colId xmlns:a16="http://schemas.microsoft.com/office/drawing/2014/main" val="2668256479"/>
                    </a:ext>
                  </a:extLst>
                </a:gridCol>
                <a:gridCol w="1592937">
                  <a:extLst>
                    <a:ext uri="{9D8B030D-6E8A-4147-A177-3AD203B41FA5}">
                      <a16:colId xmlns:a16="http://schemas.microsoft.com/office/drawing/2014/main" val="325113498"/>
                    </a:ext>
                  </a:extLst>
                </a:gridCol>
              </a:tblGrid>
              <a:tr h="710862">
                <a:tc>
                  <a:txBody>
                    <a:bodyPr/>
                    <a:lstStyle/>
                    <a:p>
                      <a:pPr algn="ctr"/>
                      <a:r>
                        <a:rPr lang="en-US" sz="1800"/>
                        <a:t>Equipment</a:t>
                      </a:r>
                    </a:p>
                  </a:txBody>
                  <a:tcPr anchor="ctr">
                    <a:solidFill>
                      <a:schemeClr val="accent4">
                        <a:lumMod val="75000"/>
                      </a:schemeClr>
                    </a:solidFill>
                  </a:tcPr>
                </a:tc>
                <a:tc>
                  <a:txBody>
                    <a:bodyPr/>
                    <a:lstStyle/>
                    <a:p>
                      <a:pPr algn="ctr"/>
                      <a:r>
                        <a:rPr lang="en-US" sz="1800" dirty="0"/>
                        <a:t>Fuel Cost</a:t>
                      </a:r>
                    </a:p>
                  </a:txBody>
                  <a:tcPr anchor="ctr">
                    <a:solidFill>
                      <a:schemeClr val="accent4">
                        <a:lumMod val="75000"/>
                      </a:schemeClr>
                    </a:solidFill>
                  </a:tcPr>
                </a:tc>
                <a:tc>
                  <a:txBody>
                    <a:bodyPr/>
                    <a:lstStyle/>
                    <a:p>
                      <a:pPr algn="ctr"/>
                      <a:r>
                        <a:rPr lang="en-US" sz="1800"/>
                        <a:t>Hourly Fuel Cost</a:t>
                      </a:r>
                    </a:p>
                  </a:txBody>
                  <a:tcPr anchor="ctr">
                    <a:solidFill>
                      <a:schemeClr val="accent4">
                        <a:lumMod val="75000"/>
                      </a:schemeClr>
                    </a:solidFill>
                  </a:tcPr>
                </a:tc>
                <a:extLst>
                  <a:ext uri="{0D108BD9-81ED-4DB2-BD59-A6C34878D82A}">
                    <a16:rowId xmlns:a16="http://schemas.microsoft.com/office/drawing/2014/main" val="2406938131"/>
                  </a:ext>
                </a:extLst>
              </a:tr>
              <a:tr h="411849">
                <a:tc>
                  <a:txBody>
                    <a:bodyPr/>
                    <a:lstStyle/>
                    <a:p>
                      <a:pPr algn="ctr"/>
                      <a:r>
                        <a:rPr lang="en-US" sz="1800"/>
                        <a:t>Electric 60” Mower</a:t>
                      </a:r>
                    </a:p>
                  </a:txBody>
                  <a:tcPr anchor="ctr"/>
                </a:tc>
                <a:tc>
                  <a:txBody>
                    <a:bodyPr/>
                    <a:lstStyle/>
                    <a:p>
                      <a:pPr algn="ctr"/>
                      <a:r>
                        <a:rPr lang="en-US" sz="1800"/>
                        <a:t>$0.16/kWh</a:t>
                      </a:r>
                    </a:p>
                  </a:txBody>
                  <a:tcPr anchor="ctr"/>
                </a:tc>
                <a:tc>
                  <a:txBody>
                    <a:bodyPr/>
                    <a:lstStyle/>
                    <a:p>
                      <a:pPr algn="ctr"/>
                      <a:r>
                        <a:rPr lang="en-US" sz="1800" b="1"/>
                        <a:t>$2.82</a:t>
                      </a:r>
                    </a:p>
                  </a:txBody>
                  <a:tcPr anchor="ctr"/>
                </a:tc>
                <a:extLst>
                  <a:ext uri="{0D108BD9-81ED-4DB2-BD59-A6C34878D82A}">
                    <a16:rowId xmlns:a16="http://schemas.microsoft.com/office/drawing/2014/main" val="2145960063"/>
                  </a:ext>
                </a:extLst>
              </a:tr>
              <a:tr h="411849">
                <a:tc>
                  <a:txBody>
                    <a:bodyPr/>
                    <a:lstStyle/>
                    <a:p>
                      <a:pPr algn="ctr"/>
                      <a:r>
                        <a:rPr lang="en-US" sz="1800"/>
                        <a:t>Gas 60” Mower</a:t>
                      </a:r>
                    </a:p>
                  </a:txBody>
                  <a:tcPr anchor="ctr"/>
                </a:tc>
                <a:tc>
                  <a:txBody>
                    <a:bodyPr/>
                    <a:lstStyle/>
                    <a:p>
                      <a:pPr algn="ctr"/>
                      <a:r>
                        <a:rPr lang="en-US" sz="1800"/>
                        <a:t>$4.33/gal</a:t>
                      </a:r>
                    </a:p>
                  </a:txBody>
                  <a:tcPr anchor="ctr"/>
                </a:tc>
                <a:tc>
                  <a:txBody>
                    <a:bodyPr/>
                    <a:lstStyle/>
                    <a:p>
                      <a:pPr algn="ctr"/>
                      <a:r>
                        <a:rPr lang="en-US" sz="1800" b="1" dirty="0"/>
                        <a:t>$8.66</a:t>
                      </a:r>
                    </a:p>
                  </a:txBody>
                  <a:tcPr anchor="ctr"/>
                </a:tc>
                <a:extLst>
                  <a:ext uri="{0D108BD9-81ED-4DB2-BD59-A6C34878D82A}">
                    <a16:rowId xmlns:a16="http://schemas.microsoft.com/office/drawing/2014/main" val="1353722522"/>
                  </a:ext>
                </a:extLst>
              </a:tr>
            </a:tbl>
          </a:graphicData>
        </a:graphic>
      </p:graphicFrame>
      <p:pic>
        <p:nvPicPr>
          <p:cNvPr id="1028" name="Picture 4" descr="Woman checking out a Lithium-ion battery for her lawnmower">
            <a:extLst>
              <a:ext uri="{FF2B5EF4-FFF2-40B4-BE49-F238E27FC236}">
                <a16:creationId xmlns:a16="http://schemas.microsoft.com/office/drawing/2014/main" id="{1D870A3B-E860-57B5-88DE-71B73C5A807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8518"/>
          <a:stretch>
            <a:fillRect/>
          </a:stretch>
        </p:blipFill>
        <p:spPr bwMode="auto">
          <a:xfrm>
            <a:off x="6183223" y="1764196"/>
            <a:ext cx="5310738" cy="4171950"/>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00082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AC303-E965-0FB1-65A7-FA3065694C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FB85BB-4834-2491-CBD4-2A64AC1E8413}"/>
              </a:ext>
            </a:extLst>
          </p:cNvPr>
          <p:cNvSpPr>
            <a:spLocks noGrp="1"/>
          </p:cNvSpPr>
          <p:nvPr>
            <p:ph type="title"/>
          </p:nvPr>
        </p:nvSpPr>
        <p:spPr>
          <a:xfrm>
            <a:off x="3620631" y="3030869"/>
            <a:ext cx="7949516" cy="796262"/>
          </a:xfrm>
        </p:spPr>
        <p:txBody>
          <a:bodyPr>
            <a:normAutofit/>
          </a:bodyPr>
          <a:lstStyle/>
          <a:p>
            <a:r>
              <a:rPr lang="en-US"/>
              <a:t>Leveraging Grants &amp; Rebates</a:t>
            </a:r>
          </a:p>
        </p:txBody>
      </p:sp>
      <p:sp>
        <p:nvSpPr>
          <p:cNvPr id="3" name="Text Placeholder 2">
            <a:extLst>
              <a:ext uri="{FF2B5EF4-FFF2-40B4-BE49-F238E27FC236}">
                <a16:creationId xmlns:a16="http://schemas.microsoft.com/office/drawing/2014/main" id="{50ED9CDF-2C2D-846C-6301-56A74A17F3EE}"/>
              </a:ext>
            </a:extLst>
          </p:cNvPr>
          <p:cNvSpPr>
            <a:spLocks noGrp="1"/>
          </p:cNvSpPr>
          <p:nvPr>
            <p:ph type="body" sz="quarter" idx="11"/>
          </p:nvPr>
        </p:nvSpPr>
        <p:spPr>
          <a:xfrm>
            <a:off x="3620631" y="3939085"/>
            <a:ext cx="6752719" cy="485876"/>
          </a:xfrm>
        </p:spPr>
        <p:txBody>
          <a:bodyPr/>
          <a:lstStyle/>
          <a:p>
            <a:r>
              <a:rPr lang="en-US"/>
              <a:t>Morgan Bowler, DOER</a:t>
            </a:r>
          </a:p>
        </p:txBody>
      </p:sp>
    </p:spTree>
    <p:extLst>
      <p:ext uri="{BB962C8B-B14F-4D97-AF65-F5344CB8AC3E}">
        <p14:creationId xmlns:p14="http://schemas.microsoft.com/office/powerpoint/2010/main" val="363649538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6.1.4122"/>
  <p:tag name="SLIDO_PRESENTATION_ID" val="00000000-0000-0000-0000-000000000000"/>
  <p:tag name="SLIDO_EVENT_UUID" val="55cbf1ec-fd11-4e2a-b719-46679328fc30"/>
  <p:tag name="SLIDO_EVENT_SECTION_UUID" val="58a88be8-cb70-4f22-9f60-1ee8b107efc4"/>
</p:tagLst>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SD PPT Template">
  <a:themeElements>
    <a:clrScheme name="Custom 1">
      <a:dk1>
        <a:sysClr val="windowText" lastClr="000000"/>
      </a:dk1>
      <a:lt1>
        <a:sysClr val="window" lastClr="FFFFFF"/>
      </a:lt1>
      <a:dk2>
        <a:srgbClr val="212120"/>
      </a:dk2>
      <a:lt2>
        <a:srgbClr val="EEECE1"/>
      </a:lt2>
      <a:accent1>
        <a:srgbClr val="C6332C"/>
      </a:accent1>
      <a:accent2>
        <a:srgbClr val="AED0E9"/>
      </a:accent2>
      <a:accent3>
        <a:srgbClr val="AFCB34"/>
      </a:accent3>
      <a:accent4>
        <a:srgbClr val="75B53C"/>
      </a:accent4>
      <a:accent5>
        <a:srgbClr val="0081BC"/>
      </a:accent5>
      <a:accent6>
        <a:srgbClr val="3B4587"/>
      </a:accent6>
      <a:hlink>
        <a:srgbClr val="0000FF"/>
      </a:hlink>
      <a:folHlink>
        <a:srgbClr val="800080"/>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ustom 1">
      <a:dk1>
        <a:srgbClr val="2C3B90"/>
      </a:dk1>
      <a:lt1>
        <a:srgbClr val="FFFFFF"/>
      </a:lt1>
      <a:dk2>
        <a:srgbClr val="6E87C4"/>
      </a:dk2>
      <a:lt2>
        <a:srgbClr val="FFFFFF"/>
      </a:lt2>
      <a:accent1>
        <a:srgbClr val="FFC000"/>
      </a:accent1>
      <a:accent2>
        <a:srgbClr val="2CB34B"/>
      </a:accent2>
      <a:accent3>
        <a:srgbClr val="D7D955"/>
      </a:accent3>
      <a:accent4>
        <a:srgbClr val="705DA8"/>
      </a:accent4>
      <a:accent5>
        <a:srgbClr val="A5C939"/>
      </a:accent5>
      <a:accent6>
        <a:srgbClr val="A5A5A5"/>
      </a:accent6>
      <a:hlink>
        <a:srgbClr val="6B7AD1"/>
      </a:hlink>
      <a:folHlink>
        <a:srgbClr val="53447F"/>
      </a:folHlink>
    </a:clrScheme>
    <a:fontScheme name="Avenir Next LT Pro">
      <a:majorFont>
        <a:latin typeface="Avenir Next LT Pro Demi"/>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a:themeElements>
    <a:clrScheme name="OSD Color">
      <a:dk1>
        <a:sysClr val="windowText" lastClr="000000"/>
      </a:dk1>
      <a:lt1>
        <a:srgbClr val="FFFFFF"/>
      </a:lt1>
      <a:dk2>
        <a:srgbClr val="2E3791"/>
      </a:dk2>
      <a:lt2>
        <a:srgbClr val="B7D1E3"/>
      </a:lt2>
      <a:accent1>
        <a:srgbClr val="156E96"/>
      </a:accent1>
      <a:accent2>
        <a:srgbClr val="1B5D3B"/>
      </a:accent2>
      <a:accent3>
        <a:srgbClr val="923038"/>
      </a:accent3>
      <a:accent4>
        <a:srgbClr val="5E375D"/>
      </a:accent4>
      <a:accent5>
        <a:srgbClr val="D4972B"/>
      </a:accent5>
      <a:accent6>
        <a:srgbClr val="977B60"/>
      </a:accent6>
      <a:hlink>
        <a:srgbClr val="0000FF"/>
      </a:hlink>
      <a:folHlink>
        <a:srgbClr val="000000"/>
      </a:folHlink>
    </a:clrScheme>
    <a:fontScheme name="Custom 1">
      <a:majorFont>
        <a:latin typeface="Cambr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SD Template 2026 (1).pptx" id="{3CE09AB6-46E9-4971-B572-5C79E2E34696}" vid="{4D692E39-99AD-4EB1-BFF9-9ADB8BAC9C6C}"/>
    </a:ext>
  </a:extLst>
</a:theme>
</file>

<file path=ppt/theme/theme5.xml><?xml version="1.0" encoding="utf-8"?>
<a:theme xmlns:a="http://schemas.openxmlformats.org/drawingml/2006/main" name="3_Office Theme">
  <a:themeElements>
    <a:clrScheme name="Custom 1">
      <a:dk1>
        <a:srgbClr val="2C3B90"/>
      </a:dk1>
      <a:lt1>
        <a:srgbClr val="FFFFFF"/>
      </a:lt1>
      <a:dk2>
        <a:srgbClr val="6E87C4"/>
      </a:dk2>
      <a:lt2>
        <a:srgbClr val="FFFFFF"/>
      </a:lt2>
      <a:accent1>
        <a:srgbClr val="FFC000"/>
      </a:accent1>
      <a:accent2>
        <a:srgbClr val="2CB34B"/>
      </a:accent2>
      <a:accent3>
        <a:srgbClr val="D7D955"/>
      </a:accent3>
      <a:accent4>
        <a:srgbClr val="705DA8"/>
      </a:accent4>
      <a:accent5>
        <a:srgbClr val="A5C939"/>
      </a:accent5>
      <a:accent6>
        <a:srgbClr val="A5A5A5"/>
      </a:accent6>
      <a:hlink>
        <a:srgbClr val="208638"/>
      </a:hlink>
      <a:folHlink>
        <a:srgbClr val="53447F"/>
      </a:folHlink>
    </a:clrScheme>
    <a:fontScheme name="Avenir Next LT Pro">
      <a:majorFont>
        <a:latin typeface="Avenir Next LT Pro Demi"/>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CE5B1B55FDC6F46992CBD8D384DCF63" ma:contentTypeVersion="17" ma:contentTypeDescription="Create a new document." ma:contentTypeScope="" ma:versionID="b95d9d892339695b0067449f0ad9c324">
  <xsd:schema xmlns:xsd="http://www.w3.org/2001/XMLSchema" xmlns:xs="http://www.w3.org/2001/XMLSchema" xmlns:p="http://schemas.microsoft.com/office/2006/metadata/properties" xmlns:ns2="79499340-b9cf-4458-9368-33036c1b4dc9" xmlns:ns3="a2187807-d16b-4f26-8c23-1ecdc31f3e2b" targetNamespace="http://schemas.microsoft.com/office/2006/metadata/properties" ma:root="true" ma:fieldsID="773abde41dede69335bfc4bc960a174d" ns2:_="" ns3:_="">
    <xsd:import namespace="79499340-b9cf-4458-9368-33036c1b4dc9"/>
    <xsd:import namespace="a2187807-d16b-4f26-8c23-1ecdc31f3e2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lcf76f155ced4ddcb4097134ff3c332f" minOccurs="0"/>
                <xsd:element ref="ns3:TaxCatchAll" minOccurs="0"/>
                <xsd:element ref="ns2:MediaServiceObjectDetectorVersions" minOccurs="0"/>
                <xsd:element ref="ns2:MediaLengthInSecond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499340-b9cf-4458-9368-33036c1b4dc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2187807-d16b-4f26-8c23-1ecdc31f3e2b"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2236eada-7542-4a47-9b16-089fadf71390}" ma:internalName="TaxCatchAll" ma:showField="CatchAllData" ma:web="a2187807-d16b-4f26-8c23-1ecdc31f3e2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9499340-b9cf-4458-9368-33036c1b4dc9">
      <Terms xmlns="http://schemas.microsoft.com/office/infopath/2007/PartnerControls"/>
    </lcf76f155ced4ddcb4097134ff3c332f>
    <TaxCatchAll xmlns="a2187807-d16b-4f26-8c23-1ecdc31f3e2b" xsi:nil="true"/>
  </documentManagement>
</p:properties>
</file>

<file path=customXml/itemProps1.xml><?xml version="1.0" encoding="utf-8"?>
<ds:datastoreItem xmlns:ds="http://schemas.openxmlformats.org/officeDocument/2006/customXml" ds:itemID="{765BB183-DAB5-41EF-B01A-C5559F37239E}">
  <ds:schemaRefs>
    <ds:schemaRef ds:uri="http://schemas.microsoft.com/sharepoint/v3/contenttype/forms"/>
  </ds:schemaRefs>
</ds:datastoreItem>
</file>

<file path=customXml/itemProps2.xml><?xml version="1.0" encoding="utf-8"?>
<ds:datastoreItem xmlns:ds="http://schemas.openxmlformats.org/officeDocument/2006/customXml" ds:itemID="{07B2E519-4D7D-4ED3-BFF8-EE875C310797}">
  <ds:schemaRefs>
    <ds:schemaRef ds:uri="79499340-b9cf-4458-9368-33036c1b4dc9"/>
    <ds:schemaRef ds:uri="a2187807-d16b-4f26-8c23-1ecdc31f3e2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6207D20-DCE4-480A-8C3B-0CD63DC971BB}">
  <ds:schemaRefs>
    <ds:schemaRef ds:uri="http://schemas.microsoft.com/office/2006/documentManagement/types"/>
    <ds:schemaRef ds:uri="http://schemas.microsoft.com/office/infopath/2007/PartnerControls"/>
    <ds:schemaRef ds:uri="http://purl.org/dc/elements/1.1/"/>
    <ds:schemaRef ds:uri="http://purl.org/dc/dcmitype/"/>
    <ds:schemaRef ds:uri="http://schemas.openxmlformats.org/package/2006/metadata/core-properties"/>
    <ds:schemaRef ds:uri="79499340-b9cf-4458-9368-33036c1b4dc9"/>
    <ds:schemaRef ds:uri="http://purl.org/dc/terms/"/>
    <ds:schemaRef ds:uri="a2187807-d16b-4f26-8c23-1ecdc31f3e2b"/>
    <ds:schemaRef ds:uri="http://schemas.microsoft.com/office/2006/metadata/properties"/>
    <ds:schemaRef ds:uri="http://www.w3.org/XML/1998/namespace"/>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2290</TotalTime>
  <Words>2623</Words>
  <Application>Microsoft Office PowerPoint</Application>
  <PresentationFormat>Widescreen</PresentationFormat>
  <Paragraphs>311</Paragraphs>
  <Slides>32</Slides>
  <Notes>8</Notes>
  <HiddenSlides>0</HiddenSlides>
  <MMClips>0</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32</vt:i4>
      </vt:variant>
    </vt:vector>
  </HeadingPairs>
  <TitlesOfParts>
    <vt:vector size="47" baseType="lpstr">
      <vt:lpstr>Aptos</vt:lpstr>
      <vt:lpstr>Arial</vt:lpstr>
      <vt:lpstr>Avenir Next</vt:lpstr>
      <vt:lpstr>Avenir Next LT Pro</vt:lpstr>
      <vt:lpstr>Calibri</vt:lpstr>
      <vt:lpstr>Calibri Light</vt:lpstr>
      <vt:lpstr>Open Sans</vt:lpstr>
      <vt:lpstr>Poppins</vt:lpstr>
      <vt:lpstr>Wingdings</vt:lpstr>
      <vt:lpstr>Wingdings,Sans-Serif</vt:lpstr>
      <vt:lpstr>1_Office Theme</vt:lpstr>
      <vt:lpstr>OSD PPT Template</vt:lpstr>
      <vt:lpstr>Office Theme</vt:lpstr>
      <vt:lpstr>Custom Design</vt:lpstr>
      <vt:lpstr>3_Office Theme</vt:lpstr>
      <vt:lpstr>Electrify the Landscape</vt:lpstr>
      <vt:lpstr>Agenda</vt:lpstr>
      <vt:lpstr>Benefits of Going Electric</vt:lpstr>
      <vt:lpstr>Why is Battery Electric Landscaping Equipment (BPLE) Important?</vt:lpstr>
      <vt:lpstr>The Triple Bottom Line</vt:lpstr>
      <vt:lpstr>Environmental Benefits</vt:lpstr>
      <vt:lpstr>Human Health Benefits</vt:lpstr>
      <vt:lpstr>Financial Benefits</vt:lpstr>
      <vt:lpstr>Leveraging Grants &amp; Rebates</vt:lpstr>
      <vt:lpstr>LBE Equipment Decarbonization Grant (1)</vt:lpstr>
      <vt:lpstr>LBE Equipment Decarbonization Grant (2)</vt:lpstr>
      <vt:lpstr>Green Communities Regional School District Grant</vt:lpstr>
      <vt:lpstr>Green Communities Competitive Grant</vt:lpstr>
      <vt:lpstr>Mass Save Rebates (1)</vt:lpstr>
      <vt:lpstr>Mass Save Rebates (2)</vt:lpstr>
      <vt:lpstr>LBE BPLE Savings Calculator (1)</vt:lpstr>
      <vt:lpstr>LBE BPLE Savings Calculator (2)</vt:lpstr>
      <vt:lpstr>Tool Barn Program</vt:lpstr>
      <vt:lpstr>Additional Resources</vt:lpstr>
      <vt:lpstr>Leveraging Statewide Contracts</vt:lpstr>
      <vt:lpstr>Statewide Contract FAC116 Lawns and Grounds Equipment, Parts and Services </vt:lpstr>
      <vt:lpstr>Operational Services Division Overview</vt:lpstr>
      <vt:lpstr>FAC116 Lawns and Grounds Equipment, Parts and Services</vt:lpstr>
      <vt:lpstr>Battery-Powered Equipment Includes…</vt:lpstr>
      <vt:lpstr>Contract Terms, Pricing, and Environmental Features</vt:lpstr>
      <vt:lpstr>Specifications for Commercial-Grade Equipment</vt:lpstr>
      <vt:lpstr>Get Contract Details</vt:lpstr>
      <vt:lpstr>FAC116 Contacts</vt:lpstr>
      <vt:lpstr>User Experience Testimonials</vt:lpstr>
      <vt:lpstr> Exhibitors </vt:lpstr>
      <vt:lpstr>Thank you and have fun!</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Decarbonization Outside Our Walls: Battery-Powered Landscaping and Electric Utility Vehicles</dc:title>
  <dc:creator>Kingston, Ryan (ENE)</dc:creator>
  <cp:lastModifiedBy>Lockett, Anna (OSD)</cp:lastModifiedBy>
  <cp:revision>326</cp:revision>
  <dcterms:created xsi:type="dcterms:W3CDTF">2022-09-14T16:00:05Z</dcterms:created>
  <dcterms:modified xsi:type="dcterms:W3CDTF">2026-07-09T18:12:22Z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0x010100CCE5B1B55FDC6F46992CBD8D384DCF63</vt:lpwstr>
  </property>
  <property fmtid="{D5CDD505-2E9C-101B-9397-08002B2CF9AE}" pid="3" name="MediaServiceImageTags">
    <vt:lpwstr/>
  </property>
  <property fmtid="{D5CDD505-2E9C-101B-9397-08002B2CF9AE}" pid="4" name="SlidoAppVersion">
    <vt:lpwstr>1.6.1.4122</vt:lpwstr>
  </property>
</Properties>
</file>