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54.xml" ContentType="application/vnd.openxmlformats-officedocument.presentationml.tags+xml"/>
  <Override PartName="/ppt/notesSlides/notesSlide4.xml" ContentType="application/vnd.openxmlformats-officedocument.presentationml.notesSlide+xml"/>
  <Override PartName="/ppt/tags/tag55.xml" ContentType="application/vnd.openxmlformats-officedocument.presentationml.tags+xml"/>
  <Override PartName="/ppt/notesSlides/notesSlide5.xml" ContentType="application/vnd.openxmlformats-officedocument.presentationml.notesSlide+xml"/>
  <Override PartName="/ppt/tags/tag5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60" r:id="rId2"/>
    <p:sldId id="2574" r:id="rId3"/>
    <p:sldId id="258" r:id="rId4"/>
    <p:sldId id="3899" r:id="rId5"/>
    <p:sldId id="3957" r:id="rId6"/>
    <p:sldId id="3900" r:id="rId7"/>
    <p:sldId id="3948" r:id="rId8"/>
    <p:sldId id="278" r:id="rId9"/>
    <p:sldId id="3953" r:id="rId10"/>
    <p:sldId id="3954" r:id="rId11"/>
    <p:sldId id="3955" r:id="rId12"/>
    <p:sldId id="3958" r:id="rId13"/>
    <p:sldId id="3959" r:id="rId14"/>
    <p:sldId id="3960" r:id="rId15"/>
    <p:sldId id="3961" r:id="rId16"/>
    <p:sldId id="3962" r:id="rId17"/>
    <p:sldId id="3909" r:id="rId18"/>
    <p:sldId id="3912" r:id="rId19"/>
  </p:sldIdLst>
  <p:sldSz cx="9144000" cy="6858000" type="screen4x3"/>
  <p:notesSz cx="7010400" cy="92964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969E7B9-56B4-4B65-A262-24007F7BEC60}">
          <p14:sldIdLst>
            <p14:sldId id="260"/>
            <p14:sldId id="2574"/>
            <p14:sldId id="258"/>
            <p14:sldId id="3899"/>
            <p14:sldId id="3957"/>
            <p14:sldId id="3900"/>
            <p14:sldId id="3948"/>
            <p14:sldId id="278"/>
            <p14:sldId id="3953"/>
            <p14:sldId id="3954"/>
            <p14:sldId id="3955"/>
            <p14:sldId id="3958"/>
            <p14:sldId id="3959"/>
            <p14:sldId id="3960"/>
            <p14:sldId id="3961"/>
            <p14:sldId id="3962"/>
            <p14:sldId id="3909"/>
            <p14:sldId id="3912"/>
          </p14:sldIdLst>
        </p14:section>
      </p14:sectionLst>
    </p:ext>
    <p:ext uri="{EFAFB233-063F-42B5-8137-9DF3F51BA10A}">
      <p15:sldGuideLst xmlns:p15="http://schemas.microsoft.com/office/powerpoint/2012/main">
        <p15:guide id="1" orient="horz" pos="2160">
          <p15:clr>
            <a:srgbClr val="A4A3A4"/>
          </p15:clr>
        </p15:guide>
        <p15:guide id="2" pos="1584">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guide id="3" orient="horz" pos="2928" userDrawn="1">
          <p15:clr>
            <a:srgbClr val="A4A3A4"/>
          </p15:clr>
        </p15:guide>
        <p15:guide id="4"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herri Hannigan" initials="SH" lastIdx="3" clrIdx="6">
    <p:extLst>
      <p:ext uri="{19B8F6BF-5375-455C-9EA6-DF929625EA0E}">
        <p15:presenceInfo xmlns:p15="http://schemas.microsoft.com/office/powerpoint/2012/main" userId="S::shannigan@meantide.com::92c9d66b-fc79-4efa-bf15-b3e3b0b139b5" providerId="AD"/>
      </p:ext>
    </p:extLst>
  </p:cmAuthor>
  <p:cmAuthor id="1" name="Fox Swartz, Colleen (ELD)" initials="FSC(" lastIdx="8" clrIdx="0"/>
  <p:cmAuthor id="8" name="Fox Swartz, Colleen (EHS)" initials="FSC(" lastIdx="31" clrIdx="7">
    <p:extLst>
      <p:ext uri="{19B8F6BF-5375-455C-9EA6-DF929625EA0E}">
        <p15:presenceInfo xmlns:p15="http://schemas.microsoft.com/office/powerpoint/2012/main" userId="S::Colleen.FoxSwartz@mass.gov::31bb7c4b-123a-4518-b9c1-628c7952b441" providerId="AD"/>
      </p:ext>
    </p:extLst>
  </p:cmAuthor>
  <p:cmAuthor id="2" name="COLLEEN FOX" initials="CF" lastIdx="41" clrIdx="1">
    <p:extLst>
      <p:ext uri="{19B8F6BF-5375-455C-9EA6-DF929625EA0E}">
        <p15:presenceInfo xmlns:p15="http://schemas.microsoft.com/office/powerpoint/2012/main" userId="11f451e9a2b4964d" providerId="Windows Live"/>
      </p:ext>
    </p:extLst>
  </p:cmAuthor>
  <p:cmAuthor id="9" name="Jarred Damico" initials="JD" lastIdx="10" clrIdx="8">
    <p:extLst>
      <p:ext uri="{19B8F6BF-5375-455C-9EA6-DF929625EA0E}">
        <p15:presenceInfo xmlns:p15="http://schemas.microsoft.com/office/powerpoint/2012/main" userId="3acfc0231070f515" providerId="Windows Live"/>
      </p:ext>
    </p:extLst>
  </p:cmAuthor>
  <p:cmAuthor id="3" name="Gabriela Fowler" initials="GF" lastIdx="87" clrIdx="2">
    <p:extLst>
      <p:ext uri="{19B8F6BF-5375-455C-9EA6-DF929625EA0E}">
        <p15:presenceInfo xmlns:p15="http://schemas.microsoft.com/office/powerpoint/2012/main" userId="S::f004m7h@dartmouth.edu::caa59c55-9338-4f35-bca7-17b6cd6d8e62" providerId="AD"/>
      </p:ext>
    </p:extLst>
  </p:cmAuthor>
  <p:cmAuthor id="10" name="Smith, Julian (EHS)" initials="SJ(" lastIdx="1" clrIdx="9">
    <p:extLst>
      <p:ext uri="{19B8F6BF-5375-455C-9EA6-DF929625EA0E}">
        <p15:presenceInfo xmlns:p15="http://schemas.microsoft.com/office/powerpoint/2012/main" userId="S::julian.smith@mass.gov::99ec45d7-69f5-4e4b-9485-69825ebd6bf6" providerId="AD"/>
      </p:ext>
    </p:extLst>
  </p:cmAuthor>
  <p:cmAuthor id="4" name="jeff clausen" initials="jc" lastIdx="6" clrIdx="3">
    <p:extLst>
      <p:ext uri="{19B8F6BF-5375-455C-9EA6-DF929625EA0E}">
        <p15:presenceInfo xmlns:p15="http://schemas.microsoft.com/office/powerpoint/2012/main" userId="1964a1938899aa47" providerId="Windows Live"/>
      </p:ext>
    </p:extLst>
  </p:cmAuthor>
  <p:cmAuthor id="11" name="Edi-Osagie, Miatta K. (EHS)" initials="EMK(" lastIdx="1" clrIdx="10">
    <p:extLst>
      <p:ext uri="{19B8F6BF-5375-455C-9EA6-DF929625EA0E}">
        <p15:presenceInfo xmlns:p15="http://schemas.microsoft.com/office/powerpoint/2012/main" userId="S::Miatta.K.Edi-Osagie@mass.gov::b324d8b3-38d1-43f0-9354-bf5c815fed56" providerId="AD"/>
      </p:ext>
    </p:extLst>
  </p:cmAuthor>
  <p:cmAuthor id="5" name="Moyer, Whitney (EHS)" initials="MW(" lastIdx="15" clrIdx="4">
    <p:extLst>
      <p:ext uri="{19B8F6BF-5375-455C-9EA6-DF929625EA0E}">
        <p15:presenceInfo xmlns:p15="http://schemas.microsoft.com/office/powerpoint/2012/main" userId="S::Whitney.Moyer@massmail.state.ma.us::977d595f-cf52-42c6-8af4-b9849f83f5cd" providerId="AD"/>
      </p:ext>
    </p:extLst>
  </p:cmAuthor>
  <p:cmAuthor id="6" name="Tina Sang" initials="TS" lastIdx="4" clrIdx="5">
    <p:extLst>
      <p:ext uri="{19B8F6BF-5375-455C-9EA6-DF929625EA0E}">
        <p15:presenceInfo xmlns:p15="http://schemas.microsoft.com/office/powerpoint/2012/main" userId="Tina Sa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8BFF"/>
    <a:srgbClr val="009900"/>
    <a:srgbClr val="FFC000"/>
    <a:srgbClr val="002A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2044" autoAdjust="0"/>
  </p:normalViewPr>
  <p:slideViewPr>
    <p:cSldViewPr>
      <p:cViewPr varScale="1">
        <p:scale>
          <a:sx n="56" d="100"/>
          <a:sy n="56" d="100"/>
        </p:scale>
        <p:origin x="68" y="236"/>
      </p:cViewPr>
      <p:guideLst>
        <p:guide orient="horz" pos="2160"/>
        <p:guide pos="1584"/>
      </p:guideLst>
    </p:cSldViewPr>
  </p:slideViewPr>
  <p:outlineViewPr>
    <p:cViewPr>
      <p:scale>
        <a:sx n="33" d="100"/>
        <a:sy n="33" d="100"/>
      </p:scale>
      <p:origin x="0" y="-5088"/>
    </p:cViewPr>
  </p:outlineViewPr>
  <p:notesTextViewPr>
    <p:cViewPr>
      <p:scale>
        <a:sx n="1" d="1"/>
        <a:sy n="1" d="1"/>
      </p:scale>
      <p:origin x="0" y="0"/>
    </p:cViewPr>
  </p:notesTextViewPr>
  <p:notesViewPr>
    <p:cSldViewPr>
      <p:cViewPr varScale="1">
        <p:scale>
          <a:sx n="83" d="100"/>
          <a:sy n="83" d="100"/>
        </p:scale>
        <p:origin x="3810" y="90"/>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886610-E2DE-428A-9F45-877093782A4D}" type="doc">
      <dgm:prSet loTypeId="urn:microsoft.com/office/officeart/2005/8/layout/hProcess9" loCatId="process" qsTypeId="urn:microsoft.com/office/officeart/2005/8/quickstyle/simple1" qsCatId="simple" csTypeId="urn:microsoft.com/office/officeart/2005/8/colors/accent1_2" csCatId="accent1" phldr="1"/>
      <dgm:spPr/>
    </dgm:pt>
    <dgm:pt modelId="{A69F8B9B-56F1-48D3-8937-3E2C58D70167}">
      <dgm:prSet phldrT="[Text]"/>
      <dgm:spPr/>
      <dgm:t>
        <a:bodyPr anchor="t"/>
        <a:lstStyle/>
        <a:p>
          <a:r>
            <a:rPr lang="en-US" dirty="0">
              <a:solidFill>
                <a:schemeClr val="tx1"/>
              </a:solidFill>
            </a:rPr>
            <a:t>Step 1. </a:t>
          </a:r>
        </a:p>
        <a:p>
          <a:r>
            <a:rPr lang="en-US" dirty="0">
              <a:solidFill>
                <a:schemeClr val="tx1"/>
              </a:solidFill>
            </a:rPr>
            <a:t>Select your method for EVV Compliance </a:t>
          </a:r>
        </a:p>
      </dgm:t>
    </dgm:pt>
    <dgm:pt modelId="{D0182A1A-F657-44BB-8758-BAC2CE4A03E2}" type="parTrans" cxnId="{F916F5FE-29B6-4692-8C06-8271D467B1E3}">
      <dgm:prSet/>
      <dgm:spPr/>
      <dgm:t>
        <a:bodyPr/>
        <a:lstStyle/>
        <a:p>
          <a:endParaRPr lang="en-US">
            <a:solidFill>
              <a:schemeClr val="tx1"/>
            </a:solidFill>
          </a:endParaRPr>
        </a:p>
      </dgm:t>
    </dgm:pt>
    <dgm:pt modelId="{60F2FD0D-4E93-4078-9083-A0E59A02738F}" type="sibTrans" cxnId="{F916F5FE-29B6-4692-8C06-8271D467B1E3}">
      <dgm:prSet/>
      <dgm:spPr/>
      <dgm:t>
        <a:bodyPr/>
        <a:lstStyle/>
        <a:p>
          <a:endParaRPr lang="en-US">
            <a:solidFill>
              <a:schemeClr val="tx1"/>
            </a:solidFill>
          </a:endParaRPr>
        </a:p>
      </dgm:t>
    </dgm:pt>
    <dgm:pt modelId="{3C859C11-EEFF-426C-B47F-80501AD2A9BB}">
      <dgm:prSet phldrT="[Text]"/>
      <dgm:spPr/>
      <dgm:t>
        <a:bodyPr anchor="t"/>
        <a:lstStyle/>
        <a:p>
          <a:r>
            <a:rPr lang="en-US" dirty="0">
              <a:solidFill>
                <a:schemeClr val="tx1"/>
              </a:solidFill>
            </a:rPr>
            <a:t>Step 2. </a:t>
          </a:r>
        </a:p>
        <a:p>
          <a:r>
            <a:rPr lang="en-US" dirty="0">
              <a:solidFill>
                <a:schemeClr val="tx1"/>
              </a:solidFill>
            </a:rPr>
            <a:t>Complete internal EVV implementation planning</a:t>
          </a:r>
        </a:p>
      </dgm:t>
    </dgm:pt>
    <dgm:pt modelId="{65271E23-4BC4-42A4-8B17-613B0CDEB31A}" type="parTrans" cxnId="{578D42B0-F5D8-4F4F-B309-A3133C561A93}">
      <dgm:prSet/>
      <dgm:spPr/>
      <dgm:t>
        <a:bodyPr/>
        <a:lstStyle/>
        <a:p>
          <a:endParaRPr lang="en-US">
            <a:solidFill>
              <a:schemeClr val="tx1"/>
            </a:solidFill>
          </a:endParaRPr>
        </a:p>
      </dgm:t>
    </dgm:pt>
    <dgm:pt modelId="{837549B6-821B-40B0-AE8A-D398681564E6}" type="sibTrans" cxnId="{578D42B0-F5D8-4F4F-B309-A3133C561A93}">
      <dgm:prSet/>
      <dgm:spPr/>
      <dgm:t>
        <a:bodyPr/>
        <a:lstStyle/>
        <a:p>
          <a:endParaRPr lang="en-US">
            <a:solidFill>
              <a:schemeClr val="tx1"/>
            </a:solidFill>
          </a:endParaRPr>
        </a:p>
      </dgm:t>
    </dgm:pt>
    <dgm:pt modelId="{E1CE3E1A-719F-4035-B241-618FA5BA086F}">
      <dgm:prSet phldrT="[Text]"/>
      <dgm:spPr/>
      <dgm:t>
        <a:bodyPr anchor="t"/>
        <a:lstStyle/>
        <a:p>
          <a:r>
            <a:rPr lang="en-US" dirty="0">
              <a:solidFill>
                <a:schemeClr val="tx1"/>
              </a:solidFill>
            </a:rPr>
            <a:t>Step 3. </a:t>
          </a:r>
        </a:p>
        <a:p>
          <a:r>
            <a:rPr lang="en-US" dirty="0">
              <a:solidFill>
                <a:schemeClr val="tx1"/>
              </a:solidFill>
            </a:rPr>
            <a:t>Attend EVV System Trainings</a:t>
          </a:r>
        </a:p>
      </dgm:t>
    </dgm:pt>
    <dgm:pt modelId="{2E83D91F-BDA2-441F-A51A-3CF4CF96C759}" type="parTrans" cxnId="{5FE24C86-9B37-4095-8158-3F97507588F7}">
      <dgm:prSet/>
      <dgm:spPr/>
      <dgm:t>
        <a:bodyPr/>
        <a:lstStyle/>
        <a:p>
          <a:endParaRPr lang="en-US">
            <a:solidFill>
              <a:schemeClr val="tx1"/>
            </a:solidFill>
          </a:endParaRPr>
        </a:p>
      </dgm:t>
    </dgm:pt>
    <dgm:pt modelId="{290D27A6-8058-460D-9F65-8C302F6F4DE4}" type="sibTrans" cxnId="{5FE24C86-9B37-4095-8158-3F97507588F7}">
      <dgm:prSet/>
      <dgm:spPr/>
      <dgm:t>
        <a:bodyPr/>
        <a:lstStyle/>
        <a:p>
          <a:endParaRPr lang="en-US">
            <a:solidFill>
              <a:schemeClr val="tx1"/>
            </a:solidFill>
          </a:endParaRPr>
        </a:p>
      </dgm:t>
    </dgm:pt>
    <dgm:pt modelId="{412AC72C-B528-4700-83CF-49900E67668D}">
      <dgm:prSet/>
      <dgm:spPr/>
      <dgm:t>
        <a:bodyPr anchor="t"/>
        <a:lstStyle/>
        <a:p>
          <a:r>
            <a:rPr lang="en-US" dirty="0">
              <a:solidFill>
                <a:schemeClr val="tx1"/>
              </a:solidFill>
            </a:rPr>
            <a:t>Step 4. </a:t>
          </a:r>
        </a:p>
        <a:p>
          <a:r>
            <a:rPr lang="en-US" dirty="0">
              <a:solidFill>
                <a:schemeClr val="tx1"/>
              </a:solidFill>
            </a:rPr>
            <a:t>Begin EVV Implementation</a:t>
          </a:r>
        </a:p>
      </dgm:t>
    </dgm:pt>
    <dgm:pt modelId="{6A32E8E3-37D2-45A9-9457-BE335BA643F1}" type="parTrans" cxnId="{D5D79557-E78D-4C7C-9FAA-0BC214CE8D8B}">
      <dgm:prSet/>
      <dgm:spPr/>
      <dgm:t>
        <a:bodyPr/>
        <a:lstStyle/>
        <a:p>
          <a:endParaRPr lang="en-US">
            <a:solidFill>
              <a:schemeClr val="tx1"/>
            </a:solidFill>
          </a:endParaRPr>
        </a:p>
      </dgm:t>
    </dgm:pt>
    <dgm:pt modelId="{92855B62-9961-44F7-BD5D-69E08D599E0B}" type="sibTrans" cxnId="{D5D79557-E78D-4C7C-9FAA-0BC214CE8D8B}">
      <dgm:prSet/>
      <dgm:spPr/>
      <dgm:t>
        <a:bodyPr/>
        <a:lstStyle/>
        <a:p>
          <a:endParaRPr lang="en-US">
            <a:solidFill>
              <a:schemeClr val="tx1"/>
            </a:solidFill>
          </a:endParaRPr>
        </a:p>
      </dgm:t>
    </dgm:pt>
    <dgm:pt modelId="{5C511912-077A-437E-97F3-5A99B2D6DC12}" type="pres">
      <dgm:prSet presAssocID="{55886610-E2DE-428A-9F45-877093782A4D}" presName="CompostProcess" presStyleCnt="0">
        <dgm:presLayoutVars>
          <dgm:dir/>
          <dgm:resizeHandles val="exact"/>
        </dgm:presLayoutVars>
      </dgm:prSet>
      <dgm:spPr/>
    </dgm:pt>
    <dgm:pt modelId="{B6025B46-F090-44B5-8CA1-BF1E0AD2E7D8}" type="pres">
      <dgm:prSet presAssocID="{55886610-E2DE-428A-9F45-877093782A4D}" presName="arrow" presStyleLbl="bgShp" presStyleIdx="0" presStyleCnt="1"/>
      <dgm:spPr/>
    </dgm:pt>
    <dgm:pt modelId="{83D4ACCA-2CBD-4382-B46A-D48BA631C460}" type="pres">
      <dgm:prSet presAssocID="{55886610-E2DE-428A-9F45-877093782A4D}" presName="linearProcess" presStyleCnt="0"/>
      <dgm:spPr/>
    </dgm:pt>
    <dgm:pt modelId="{9393FEF4-CB00-42FE-86DC-61E52294FE73}" type="pres">
      <dgm:prSet presAssocID="{A69F8B9B-56F1-48D3-8937-3E2C58D70167}" presName="textNode" presStyleLbl="node1" presStyleIdx="0" presStyleCnt="4">
        <dgm:presLayoutVars>
          <dgm:bulletEnabled val="1"/>
        </dgm:presLayoutVars>
      </dgm:prSet>
      <dgm:spPr/>
    </dgm:pt>
    <dgm:pt modelId="{3A715223-6930-47D1-9449-CA4764C34B78}" type="pres">
      <dgm:prSet presAssocID="{60F2FD0D-4E93-4078-9083-A0E59A02738F}" presName="sibTrans" presStyleCnt="0"/>
      <dgm:spPr/>
    </dgm:pt>
    <dgm:pt modelId="{C0FC39E7-FB44-4EC6-9EC3-73A8FFF89D48}" type="pres">
      <dgm:prSet presAssocID="{3C859C11-EEFF-426C-B47F-80501AD2A9BB}" presName="textNode" presStyleLbl="node1" presStyleIdx="1" presStyleCnt="4">
        <dgm:presLayoutVars>
          <dgm:bulletEnabled val="1"/>
        </dgm:presLayoutVars>
      </dgm:prSet>
      <dgm:spPr/>
    </dgm:pt>
    <dgm:pt modelId="{690EF97E-6829-497A-BC8A-C11B7FC7A08F}" type="pres">
      <dgm:prSet presAssocID="{837549B6-821B-40B0-AE8A-D398681564E6}" presName="sibTrans" presStyleCnt="0"/>
      <dgm:spPr/>
    </dgm:pt>
    <dgm:pt modelId="{DF3AC1C2-695C-471E-AAD1-2A7544340C22}" type="pres">
      <dgm:prSet presAssocID="{E1CE3E1A-719F-4035-B241-618FA5BA086F}" presName="textNode" presStyleLbl="node1" presStyleIdx="2" presStyleCnt="4">
        <dgm:presLayoutVars>
          <dgm:bulletEnabled val="1"/>
        </dgm:presLayoutVars>
      </dgm:prSet>
      <dgm:spPr/>
    </dgm:pt>
    <dgm:pt modelId="{A41F9C18-6548-4FEE-AFBE-3727CFC4C313}" type="pres">
      <dgm:prSet presAssocID="{290D27A6-8058-460D-9F65-8C302F6F4DE4}" presName="sibTrans" presStyleCnt="0"/>
      <dgm:spPr/>
    </dgm:pt>
    <dgm:pt modelId="{FE14A1EC-1B2C-4182-93F1-35D8A1BFB910}" type="pres">
      <dgm:prSet presAssocID="{412AC72C-B528-4700-83CF-49900E67668D}" presName="textNode" presStyleLbl="node1" presStyleIdx="3" presStyleCnt="4">
        <dgm:presLayoutVars>
          <dgm:bulletEnabled val="1"/>
        </dgm:presLayoutVars>
      </dgm:prSet>
      <dgm:spPr/>
    </dgm:pt>
  </dgm:ptLst>
  <dgm:cxnLst>
    <dgm:cxn modelId="{8AE0AA15-FCDA-4A02-97E0-26D692FE18E9}" type="presOf" srcId="{E1CE3E1A-719F-4035-B241-618FA5BA086F}" destId="{DF3AC1C2-695C-471E-AAD1-2A7544340C22}" srcOrd="0" destOrd="0" presId="urn:microsoft.com/office/officeart/2005/8/layout/hProcess9"/>
    <dgm:cxn modelId="{B719066B-F46F-4474-BC07-62E9E6A84993}" type="presOf" srcId="{55886610-E2DE-428A-9F45-877093782A4D}" destId="{5C511912-077A-437E-97F3-5A99B2D6DC12}" srcOrd="0" destOrd="0" presId="urn:microsoft.com/office/officeart/2005/8/layout/hProcess9"/>
    <dgm:cxn modelId="{D5D79557-E78D-4C7C-9FAA-0BC214CE8D8B}" srcId="{55886610-E2DE-428A-9F45-877093782A4D}" destId="{412AC72C-B528-4700-83CF-49900E67668D}" srcOrd="3" destOrd="0" parTransId="{6A32E8E3-37D2-45A9-9457-BE335BA643F1}" sibTransId="{92855B62-9961-44F7-BD5D-69E08D599E0B}"/>
    <dgm:cxn modelId="{5FE24C86-9B37-4095-8158-3F97507588F7}" srcId="{55886610-E2DE-428A-9F45-877093782A4D}" destId="{E1CE3E1A-719F-4035-B241-618FA5BA086F}" srcOrd="2" destOrd="0" parTransId="{2E83D91F-BDA2-441F-A51A-3CF4CF96C759}" sibTransId="{290D27A6-8058-460D-9F65-8C302F6F4DE4}"/>
    <dgm:cxn modelId="{CDB8F997-A526-47E1-93CC-49AEA8F51336}" type="presOf" srcId="{3C859C11-EEFF-426C-B47F-80501AD2A9BB}" destId="{C0FC39E7-FB44-4EC6-9EC3-73A8FFF89D48}" srcOrd="0" destOrd="0" presId="urn:microsoft.com/office/officeart/2005/8/layout/hProcess9"/>
    <dgm:cxn modelId="{578D42B0-F5D8-4F4F-B309-A3133C561A93}" srcId="{55886610-E2DE-428A-9F45-877093782A4D}" destId="{3C859C11-EEFF-426C-B47F-80501AD2A9BB}" srcOrd="1" destOrd="0" parTransId="{65271E23-4BC4-42A4-8B17-613B0CDEB31A}" sibTransId="{837549B6-821B-40B0-AE8A-D398681564E6}"/>
    <dgm:cxn modelId="{1608F9B6-8BDA-462D-9D78-178005EB2E2E}" type="presOf" srcId="{412AC72C-B528-4700-83CF-49900E67668D}" destId="{FE14A1EC-1B2C-4182-93F1-35D8A1BFB910}" srcOrd="0" destOrd="0" presId="urn:microsoft.com/office/officeart/2005/8/layout/hProcess9"/>
    <dgm:cxn modelId="{604FA6C9-C17A-4920-87F3-B3144603BC17}" type="presOf" srcId="{A69F8B9B-56F1-48D3-8937-3E2C58D70167}" destId="{9393FEF4-CB00-42FE-86DC-61E52294FE73}" srcOrd="0" destOrd="0" presId="urn:microsoft.com/office/officeart/2005/8/layout/hProcess9"/>
    <dgm:cxn modelId="{F916F5FE-29B6-4692-8C06-8271D467B1E3}" srcId="{55886610-E2DE-428A-9F45-877093782A4D}" destId="{A69F8B9B-56F1-48D3-8937-3E2C58D70167}" srcOrd="0" destOrd="0" parTransId="{D0182A1A-F657-44BB-8758-BAC2CE4A03E2}" sibTransId="{60F2FD0D-4E93-4078-9083-A0E59A02738F}"/>
    <dgm:cxn modelId="{53EE429A-B816-41B4-8883-C36D75F1943E}" type="presParOf" srcId="{5C511912-077A-437E-97F3-5A99B2D6DC12}" destId="{B6025B46-F090-44B5-8CA1-BF1E0AD2E7D8}" srcOrd="0" destOrd="0" presId="urn:microsoft.com/office/officeart/2005/8/layout/hProcess9"/>
    <dgm:cxn modelId="{CBF49720-D3F5-4EF4-9F26-7157DB5C4DF5}" type="presParOf" srcId="{5C511912-077A-437E-97F3-5A99B2D6DC12}" destId="{83D4ACCA-2CBD-4382-B46A-D48BA631C460}" srcOrd="1" destOrd="0" presId="urn:microsoft.com/office/officeart/2005/8/layout/hProcess9"/>
    <dgm:cxn modelId="{A554EFCF-9A12-4E51-9FFA-3D6D477649A2}" type="presParOf" srcId="{83D4ACCA-2CBD-4382-B46A-D48BA631C460}" destId="{9393FEF4-CB00-42FE-86DC-61E52294FE73}" srcOrd="0" destOrd="0" presId="urn:microsoft.com/office/officeart/2005/8/layout/hProcess9"/>
    <dgm:cxn modelId="{CA57F3FC-E914-4467-BDD3-0D5C3CE7AEDE}" type="presParOf" srcId="{83D4ACCA-2CBD-4382-B46A-D48BA631C460}" destId="{3A715223-6930-47D1-9449-CA4764C34B78}" srcOrd="1" destOrd="0" presId="urn:microsoft.com/office/officeart/2005/8/layout/hProcess9"/>
    <dgm:cxn modelId="{537497AC-42BA-497B-B1EA-0376B9A81EB4}" type="presParOf" srcId="{83D4ACCA-2CBD-4382-B46A-D48BA631C460}" destId="{C0FC39E7-FB44-4EC6-9EC3-73A8FFF89D48}" srcOrd="2" destOrd="0" presId="urn:microsoft.com/office/officeart/2005/8/layout/hProcess9"/>
    <dgm:cxn modelId="{3CCEDD04-3689-4A3D-BEF0-A62B1909F45D}" type="presParOf" srcId="{83D4ACCA-2CBD-4382-B46A-D48BA631C460}" destId="{690EF97E-6829-497A-BC8A-C11B7FC7A08F}" srcOrd="3" destOrd="0" presId="urn:microsoft.com/office/officeart/2005/8/layout/hProcess9"/>
    <dgm:cxn modelId="{BDFAF6DE-F71F-4291-B014-C42282BC573E}" type="presParOf" srcId="{83D4ACCA-2CBD-4382-B46A-D48BA631C460}" destId="{DF3AC1C2-695C-471E-AAD1-2A7544340C22}" srcOrd="4" destOrd="0" presId="urn:microsoft.com/office/officeart/2005/8/layout/hProcess9"/>
    <dgm:cxn modelId="{FCE5DB1E-7E94-4053-913B-FB591F8AE32D}" type="presParOf" srcId="{83D4ACCA-2CBD-4382-B46A-D48BA631C460}" destId="{A41F9C18-6548-4FEE-AFBE-3727CFC4C313}" srcOrd="5" destOrd="0" presId="urn:microsoft.com/office/officeart/2005/8/layout/hProcess9"/>
    <dgm:cxn modelId="{13506562-C788-4A26-AC50-C2262B8BFB79}" type="presParOf" srcId="{83D4ACCA-2CBD-4382-B46A-D48BA631C460}" destId="{FE14A1EC-1B2C-4182-93F1-35D8A1BFB910}"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F194A9-BE56-45A5-A567-4FEC88CF542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17E3B25-7264-4C18-8205-19A64D8579B8}">
      <dgm:prSet phldrT="[Text]" custT="1"/>
      <dgm:spPr/>
      <dgm:t>
        <a:bodyPr/>
        <a:lstStyle/>
        <a:p>
          <a:pPr algn="ctr"/>
          <a:r>
            <a:rPr lang="en-US" sz="2000" dirty="0">
              <a:solidFill>
                <a:schemeClr val="tx1"/>
              </a:solidFill>
            </a:rPr>
            <a:t>Identify Key EVV Users</a:t>
          </a:r>
        </a:p>
      </dgm:t>
    </dgm:pt>
    <dgm:pt modelId="{6B3956D9-A8AD-46F9-B53C-14172987B9C1}" type="parTrans" cxnId="{83484681-435B-43D9-8E33-A863D34C40CF}">
      <dgm:prSet/>
      <dgm:spPr/>
      <dgm:t>
        <a:bodyPr/>
        <a:lstStyle/>
        <a:p>
          <a:endParaRPr lang="en-US" sz="1600">
            <a:solidFill>
              <a:schemeClr val="tx1"/>
            </a:solidFill>
          </a:endParaRPr>
        </a:p>
      </dgm:t>
    </dgm:pt>
    <dgm:pt modelId="{A6B2769E-25D0-4590-9CD9-44ADB629F071}" type="sibTrans" cxnId="{83484681-435B-43D9-8E33-A863D34C40CF}">
      <dgm:prSet/>
      <dgm:spPr/>
      <dgm:t>
        <a:bodyPr/>
        <a:lstStyle/>
        <a:p>
          <a:endParaRPr lang="en-US" sz="1600">
            <a:solidFill>
              <a:schemeClr val="tx1"/>
            </a:solidFill>
          </a:endParaRPr>
        </a:p>
      </dgm:t>
    </dgm:pt>
    <dgm:pt modelId="{661620D5-A3E9-4A8A-9941-EFB44898F8E3}">
      <dgm:prSet phldrT="[Text]" custT="1"/>
      <dgm:spPr/>
      <dgm:t>
        <a:bodyPr/>
        <a:lstStyle/>
        <a:p>
          <a:pPr algn="l"/>
          <a:r>
            <a:rPr lang="en-US" sz="1400" dirty="0">
              <a:solidFill>
                <a:schemeClr val="tx1"/>
              </a:solidFill>
            </a:rPr>
            <a:t>Primary trainer(s)</a:t>
          </a:r>
        </a:p>
      </dgm:t>
    </dgm:pt>
    <dgm:pt modelId="{D01CF86D-2EBC-4ABA-8431-DB37A3D9F06D}" type="parTrans" cxnId="{0A9C37FF-A1DC-4BFF-8C31-ABAAC836BE9A}">
      <dgm:prSet/>
      <dgm:spPr/>
      <dgm:t>
        <a:bodyPr/>
        <a:lstStyle/>
        <a:p>
          <a:endParaRPr lang="en-US" sz="1600">
            <a:solidFill>
              <a:schemeClr val="tx1"/>
            </a:solidFill>
          </a:endParaRPr>
        </a:p>
      </dgm:t>
    </dgm:pt>
    <dgm:pt modelId="{4C56D337-1908-42AF-9279-266DBB105D77}" type="sibTrans" cxnId="{0A9C37FF-A1DC-4BFF-8C31-ABAAC836BE9A}">
      <dgm:prSet/>
      <dgm:spPr/>
      <dgm:t>
        <a:bodyPr/>
        <a:lstStyle/>
        <a:p>
          <a:endParaRPr lang="en-US" sz="1600">
            <a:solidFill>
              <a:schemeClr val="tx1"/>
            </a:solidFill>
          </a:endParaRPr>
        </a:p>
      </dgm:t>
    </dgm:pt>
    <dgm:pt modelId="{2E542D42-2051-40D8-AC6F-C4F98C0D9270}">
      <dgm:prSet phldrT="[Text]" custT="1"/>
      <dgm:spPr/>
      <dgm:t>
        <a:bodyPr/>
        <a:lstStyle/>
        <a:p>
          <a:pPr algn="ctr"/>
          <a:r>
            <a:rPr lang="en-US" sz="2000" dirty="0">
              <a:solidFill>
                <a:schemeClr val="tx1"/>
              </a:solidFill>
            </a:rPr>
            <a:t>Identify EVV Users by User Group</a:t>
          </a:r>
        </a:p>
      </dgm:t>
    </dgm:pt>
    <dgm:pt modelId="{7C203C03-0C21-4A65-9081-86291A3AE894}" type="parTrans" cxnId="{8792A37C-D1FA-4325-A75E-DD19C8F5904A}">
      <dgm:prSet/>
      <dgm:spPr/>
      <dgm:t>
        <a:bodyPr/>
        <a:lstStyle/>
        <a:p>
          <a:endParaRPr lang="en-US" sz="1600">
            <a:solidFill>
              <a:schemeClr val="tx1"/>
            </a:solidFill>
          </a:endParaRPr>
        </a:p>
      </dgm:t>
    </dgm:pt>
    <dgm:pt modelId="{BA2D84C1-8385-4530-B96F-58485100D6E5}" type="sibTrans" cxnId="{8792A37C-D1FA-4325-A75E-DD19C8F5904A}">
      <dgm:prSet/>
      <dgm:spPr/>
      <dgm:t>
        <a:bodyPr/>
        <a:lstStyle/>
        <a:p>
          <a:endParaRPr lang="en-US" sz="1600">
            <a:solidFill>
              <a:schemeClr val="tx1"/>
            </a:solidFill>
          </a:endParaRPr>
        </a:p>
      </dgm:t>
    </dgm:pt>
    <dgm:pt modelId="{541F93AC-5B66-4C3B-802D-7FE7490E723D}">
      <dgm:prSet phldrT="[Text]" custT="1"/>
      <dgm:spPr/>
      <dgm:t>
        <a:bodyPr/>
        <a:lstStyle/>
        <a:p>
          <a:pPr algn="l"/>
          <a:r>
            <a:rPr lang="en-US" sz="1400" dirty="0">
              <a:solidFill>
                <a:schemeClr val="tx1"/>
              </a:solidFill>
            </a:rPr>
            <a:t>Workers</a:t>
          </a:r>
        </a:p>
      </dgm:t>
    </dgm:pt>
    <dgm:pt modelId="{89722246-21B0-4D12-B6E1-861D22AF89F8}" type="parTrans" cxnId="{B620B30F-92BB-468D-9B19-718E1CEE0F44}">
      <dgm:prSet/>
      <dgm:spPr/>
      <dgm:t>
        <a:bodyPr/>
        <a:lstStyle/>
        <a:p>
          <a:endParaRPr lang="en-US" sz="1600">
            <a:solidFill>
              <a:schemeClr val="tx1"/>
            </a:solidFill>
          </a:endParaRPr>
        </a:p>
      </dgm:t>
    </dgm:pt>
    <dgm:pt modelId="{D51E5646-A77B-40B6-8BBD-352168DABB0F}" type="sibTrans" cxnId="{B620B30F-92BB-468D-9B19-718E1CEE0F44}">
      <dgm:prSet/>
      <dgm:spPr/>
      <dgm:t>
        <a:bodyPr/>
        <a:lstStyle/>
        <a:p>
          <a:endParaRPr lang="en-US" sz="1600">
            <a:solidFill>
              <a:schemeClr val="tx1"/>
            </a:solidFill>
          </a:endParaRPr>
        </a:p>
      </dgm:t>
    </dgm:pt>
    <dgm:pt modelId="{C441C327-20C2-4101-AB53-1B0F3DF789AA}">
      <dgm:prSet custT="1"/>
      <dgm:spPr/>
      <dgm:t>
        <a:bodyPr/>
        <a:lstStyle/>
        <a:p>
          <a:pPr algn="ctr"/>
          <a:r>
            <a:rPr lang="en-US" sz="2000" dirty="0">
              <a:solidFill>
                <a:schemeClr val="tx1"/>
              </a:solidFill>
            </a:rPr>
            <a:t>Execute Alt-EVV Contract and Install System*</a:t>
          </a:r>
        </a:p>
      </dgm:t>
    </dgm:pt>
    <dgm:pt modelId="{217EA57B-3E69-43A9-BC1E-C39033B2DA4E}" type="parTrans" cxnId="{9871E0CD-0CE8-41FE-BDCD-D3411F49740D}">
      <dgm:prSet/>
      <dgm:spPr/>
      <dgm:t>
        <a:bodyPr/>
        <a:lstStyle/>
        <a:p>
          <a:endParaRPr lang="en-US" sz="1600"/>
        </a:p>
      </dgm:t>
    </dgm:pt>
    <dgm:pt modelId="{DD537754-2AE3-429F-98BD-A492E6DEDB80}" type="sibTrans" cxnId="{9871E0CD-0CE8-41FE-BDCD-D3411F49740D}">
      <dgm:prSet/>
      <dgm:spPr/>
      <dgm:t>
        <a:bodyPr/>
        <a:lstStyle/>
        <a:p>
          <a:endParaRPr lang="en-US" sz="1600"/>
        </a:p>
      </dgm:t>
    </dgm:pt>
    <dgm:pt modelId="{21A1AF2A-0ACC-41C6-99DA-BF35A6571398}">
      <dgm:prSet custT="1"/>
      <dgm:spPr/>
      <dgm:t>
        <a:bodyPr/>
        <a:lstStyle/>
        <a:p>
          <a:pPr algn="l"/>
          <a:endParaRPr lang="en-US" sz="1400" dirty="0"/>
        </a:p>
      </dgm:t>
    </dgm:pt>
    <dgm:pt modelId="{A8B5FC7F-2426-4D4B-AB58-3A332BE13EFA}" type="parTrans" cxnId="{8DED12A2-6402-445D-B4CF-FC8073A31A96}">
      <dgm:prSet/>
      <dgm:spPr/>
      <dgm:t>
        <a:bodyPr/>
        <a:lstStyle/>
        <a:p>
          <a:endParaRPr lang="en-US" sz="1600"/>
        </a:p>
      </dgm:t>
    </dgm:pt>
    <dgm:pt modelId="{9345423E-AE7C-4D1E-898E-F3FFC38A176B}" type="sibTrans" cxnId="{8DED12A2-6402-445D-B4CF-FC8073A31A96}">
      <dgm:prSet/>
      <dgm:spPr/>
      <dgm:t>
        <a:bodyPr/>
        <a:lstStyle/>
        <a:p>
          <a:endParaRPr lang="en-US" sz="1600"/>
        </a:p>
      </dgm:t>
    </dgm:pt>
    <dgm:pt modelId="{BEFE0F1D-0AF4-41FC-B8CA-785631E7259B}">
      <dgm:prSet custT="1"/>
      <dgm:spPr/>
      <dgm:t>
        <a:bodyPr/>
        <a:lstStyle/>
        <a:p>
          <a:pPr algn="ctr"/>
          <a:r>
            <a:rPr lang="en-US" sz="2000" dirty="0">
              <a:solidFill>
                <a:schemeClr val="tx1"/>
              </a:solidFill>
            </a:rPr>
            <a:t>Develop Plans for Devices/Check-In Process</a:t>
          </a:r>
        </a:p>
      </dgm:t>
    </dgm:pt>
    <dgm:pt modelId="{E2CBD26A-2E39-40D6-8F36-C668CC4CD9A4}" type="parTrans" cxnId="{6CD382B5-1D09-41C4-BD03-2BD506C1536C}">
      <dgm:prSet/>
      <dgm:spPr/>
      <dgm:t>
        <a:bodyPr/>
        <a:lstStyle/>
        <a:p>
          <a:endParaRPr lang="en-US" sz="1600"/>
        </a:p>
      </dgm:t>
    </dgm:pt>
    <dgm:pt modelId="{86B581BB-5417-46E4-8158-10ADA1C0903D}" type="sibTrans" cxnId="{6CD382B5-1D09-41C4-BD03-2BD506C1536C}">
      <dgm:prSet/>
      <dgm:spPr/>
      <dgm:t>
        <a:bodyPr/>
        <a:lstStyle/>
        <a:p>
          <a:endParaRPr lang="en-US" sz="1600"/>
        </a:p>
      </dgm:t>
    </dgm:pt>
    <dgm:pt modelId="{6939B3D4-D70A-45B9-AD2B-20842DCCB57C}">
      <dgm:prSet custT="1"/>
      <dgm:spPr/>
      <dgm:t>
        <a:bodyPr/>
        <a:lstStyle/>
        <a:p>
          <a:pPr algn="l"/>
          <a:r>
            <a:rPr lang="en-US" sz="1400" dirty="0">
              <a:solidFill>
                <a:schemeClr val="tx1"/>
              </a:solidFill>
            </a:rPr>
            <a:t>Update/create policy &amp; procedures</a:t>
          </a:r>
        </a:p>
      </dgm:t>
    </dgm:pt>
    <dgm:pt modelId="{942AAF0A-8FF5-492E-BF68-26AC7E9C8D11}" type="parTrans" cxnId="{DBA1BA19-09E4-4CA9-985E-3C667A603E20}">
      <dgm:prSet/>
      <dgm:spPr/>
      <dgm:t>
        <a:bodyPr/>
        <a:lstStyle/>
        <a:p>
          <a:endParaRPr lang="en-US" sz="1600"/>
        </a:p>
      </dgm:t>
    </dgm:pt>
    <dgm:pt modelId="{6ECC8978-385E-47B2-BA7D-6165400D745C}" type="sibTrans" cxnId="{DBA1BA19-09E4-4CA9-985E-3C667A603E20}">
      <dgm:prSet/>
      <dgm:spPr/>
      <dgm:t>
        <a:bodyPr/>
        <a:lstStyle/>
        <a:p>
          <a:endParaRPr lang="en-US" sz="1600"/>
        </a:p>
      </dgm:t>
    </dgm:pt>
    <dgm:pt modelId="{84989953-95D0-4F2D-8345-4053A26C3CD9}">
      <dgm:prSet phldrT="[Text]" custT="1"/>
      <dgm:spPr/>
      <dgm:t>
        <a:bodyPr/>
        <a:lstStyle/>
        <a:p>
          <a:pPr algn="l"/>
          <a:r>
            <a:rPr lang="en-US" sz="1400" dirty="0">
              <a:solidFill>
                <a:schemeClr val="tx1"/>
              </a:solidFill>
            </a:rPr>
            <a:t>Primary “tech” support</a:t>
          </a:r>
        </a:p>
      </dgm:t>
    </dgm:pt>
    <dgm:pt modelId="{B8C92FCA-255C-49B1-90DA-CB60FA8E23A4}" type="parTrans" cxnId="{D87B3959-BE33-4FE2-9435-C98BC1CFC0A4}">
      <dgm:prSet/>
      <dgm:spPr/>
      <dgm:t>
        <a:bodyPr/>
        <a:lstStyle/>
        <a:p>
          <a:endParaRPr lang="en-US" sz="1600"/>
        </a:p>
      </dgm:t>
    </dgm:pt>
    <dgm:pt modelId="{4529111C-D090-480D-BCBF-38C83FDE354B}" type="sibTrans" cxnId="{D87B3959-BE33-4FE2-9435-C98BC1CFC0A4}">
      <dgm:prSet/>
      <dgm:spPr/>
      <dgm:t>
        <a:bodyPr/>
        <a:lstStyle/>
        <a:p>
          <a:endParaRPr lang="en-US" sz="1600"/>
        </a:p>
      </dgm:t>
    </dgm:pt>
    <dgm:pt modelId="{213F5590-FB02-4CA0-812B-B04A712AA256}">
      <dgm:prSet phldrT="[Text]" custT="1"/>
      <dgm:spPr/>
      <dgm:t>
        <a:bodyPr/>
        <a:lstStyle/>
        <a:p>
          <a:pPr algn="l"/>
          <a:r>
            <a:rPr lang="en-US" sz="1400" dirty="0">
              <a:solidFill>
                <a:schemeClr val="tx1"/>
              </a:solidFill>
            </a:rPr>
            <a:t>EVV “HR”</a:t>
          </a:r>
        </a:p>
      </dgm:t>
    </dgm:pt>
    <dgm:pt modelId="{7A5D045A-7BE8-4772-806D-B2D50CCAFA9C}" type="parTrans" cxnId="{35ACF4C8-560D-463C-A17B-14E256315762}">
      <dgm:prSet/>
      <dgm:spPr/>
      <dgm:t>
        <a:bodyPr/>
        <a:lstStyle/>
        <a:p>
          <a:endParaRPr lang="en-US" sz="1600"/>
        </a:p>
      </dgm:t>
    </dgm:pt>
    <dgm:pt modelId="{1499DE0A-F658-4141-8441-BAFB3C1CFFA1}" type="sibTrans" cxnId="{35ACF4C8-560D-463C-A17B-14E256315762}">
      <dgm:prSet/>
      <dgm:spPr/>
      <dgm:t>
        <a:bodyPr/>
        <a:lstStyle/>
        <a:p>
          <a:endParaRPr lang="en-US" sz="1600"/>
        </a:p>
      </dgm:t>
    </dgm:pt>
    <dgm:pt modelId="{479E0E44-3525-45B8-AAA6-55C0F6B27C5F}">
      <dgm:prSet phldrT="[Text]" custT="1"/>
      <dgm:spPr/>
      <dgm:t>
        <a:bodyPr/>
        <a:lstStyle/>
        <a:p>
          <a:pPr algn="l"/>
          <a:r>
            <a:rPr lang="en-US" sz="1400" dirty="0">
              <a:solidFill>
                <a:schemeClr val="tx1"/>
              </a:solidFill>
            </a:rPr>
            <a:t>Schedulers</a:t>
          </a:r>
        </a:p>
      </dgm:t>
    </dgm:pt>
    <dgm:pt modelId="{E55F09A3-B538-4E42-95B9-56E81CB19418}" type="parTrans" cxnId="{12991980-7F7A-4281-87B4-9B6053AB7F24}">
      <dgm:prSet/>
      <dgm:spPr/>
      <dgm:t>
        <a:bodyPr/>
        <a:lstStyle/>
        <a:p>
          <a:endParaRPr lang="en-US" sz="1600"/>
        </a:p>
      </dgm:t>
    </dgm:pt>
    <dgm:pt modelId="{5535C0E9-C238-441D-B3F3-C567007AA31C}" type="sibTrans" cxnId="{12991980-7F7A-4281-87B4-9B6053AB7F24}">
      <dgm:prSet/>
      <dgm:spPr/>
      <dgm:t>
        <a:bodyPr/>
        <a:lstStyle/>
        <a:p>
          <a:endParaRPr lang="en-US" sz="1600"/>
        </a:p>
      </dgm:t>
    </dgm:pt>
    <dgm:pt modelId="{20D53719-84D4-4E3F-B76C-736F6C8131AD}">
      <dgm:prSet phldrT="[Text]" custT="1"/>
      <dgm:spPr/>
      <dgm:t>
        <a:bodyPr/>
        <a:lstStyle/>
        <a:p>
          <a:pPr algn="l"/>
          <a:r>
            <a:rPr lang="en-US" sz="1400" dirty="0">
              <a:solidFill>
                <a:schemeClr val="tx1"/>
              </a:solidFill>
            </a:rPr>
            <a:t>Other Staff</a:t>
          </a:r>
        </a:p>
      </dgm:t>
    </dgm:pt>
    <dgm:pt modelId="{CD24248C-8F92-4F79-A955-F506951D73FB}" type="parTrans" cxnId="{E8B31A89-2DC8-407E-B3B2-0B50D0597B5D}">
      <dgm:prSet/>
      <dgm:spPr/>
      <dgm:t>
        <a:bodyPr/>
        <a:lstStyle/>
        <a:p>
          <a:endParaRPr lang="en-US" sz="1600"/>
        </a:p>
      </dgm:t>
    </dgm:pt>
    <dgm:pt modelId="{2629553C-D214-4303-848F-C5287AD06571}" type="sibTrans" cxnId="{E8B31A89-2DC8-407E-B3B2-0B50D0597B5D}">
      <dgm:prSet/>
      <dgm:spPr/>
      <dgm:t>
        <a:bodyPr/>
        <a:lstStyle/>
        <a:p>
          <a:endParaRPr lang="en-US" sz="1600"/>
        </a:p>
      </dgm:t>
    </dgm:pt>
    <dgm:pt modelId="{71FFE019-4992-4DA3-9A16-722416A3736F}">
      <dgm:prSet custT="1"/>
      <dgm:spPr/>
      <dgm:t>
        <a:bodyPr/>
        <a:lstStyle/>
        <a:p>
          <a:pPr algn="l"/>
          <a:r>
            <a:rPr lang="en-US" sz="1400" dirty="0">
              <a:solidFill>
                <a:schemeClr val="tx1"/>
              </a:solidFill>
            </a:rPr>
            <a:t>Communicate policy to staff</a:t>
          </a:r>
        </a:p>
      </dgm:t>
    </dgm:pt>
    <dgm:pt modelId="{9723A5C5-C4EA-41B7-A755-44D3A5A0D20E}" type="parTrans" cxnId="{0AE255AF-4FAC-4D3D-B74E-CF084143C1DB}">
      <dgm:prSet/>
      <dgm:spPr/>
      <dgm:t>
        <a:bodyPr/>
        <a:lstStyle/>
        <a:p>
          <a:endParaRPr lang="en-US" sz="1600"/>
        </a:p>
      </dgm:t>
    </dgm:pt>
    <dgm:pt modelId="{3B6D8EE4-C0B0-4EAD-AF01-BAF852AB5C00}" type="sibTrans" cxnId="{0AE255AF-4FAC-4D3D-B74E-CF084143C1DB}">
      <dgm:prSet/>
      <dgm:spPr/>
      <dgm:t>
        <a:bodyPr/>
        <a:lstStyle/>
        <a:p>
          <a:endParaRPr lang="en-US" sz="1600"/>
        </a:p>
      </dgm:t>
    </dgm:pt>
    <dgm:pt modelId="{75066A73-69BB-48E8-BCFC-E1ABD46CCC4C}" type="pres">
      <dgm:prSet presAssocID="{16F194A9-BE56-45A5-A567-4FEC88CF5425}" presName="diagram" presStyleCnt="0">
        <dgm:presLayoutVars>
          <dgm:dir/>
          <dgm:resizeHandles val="exact"/>
        </dgm:presLayoutVars>
      </dgm:prSet>
      <dgm:spPr/>
    </dgm:pt>
    <dgm:pt modelId="{A97FBE4A-40B2-488F-B4AB-9C241D901FFC}" type="pres">
      <dgm:prSet presAssocID="{E17E3B25-7264-4C18-8205-19A64D8579B8}" presName="node" presStyleLbl="node1" presStyleIdx="0" presStyleCnt="4">
        <dgm:presLayoutVars>
          <dgm:bulletEnabled val="1"/>
        </dgm:presLayoutVars>
      </dgm:prSet>
      <dgm:spPr/>
    </dgm:pt>
    <dgm:pt modelId="{D503F09A-F567-4BF4-B028-C17A88B944F9}" type="pres">
      <dgm:prSet presAssocID="{A6B2769E-25D0-4590-9CD9-44ADB629F071}" presName="sibTrans" presStyleCnt="0"/>
      <dgm:spPr/>
    </dgm:pt>
    <dgm:pt modelId="{3C9DD0AB-809F-4DE8-92B3-88BB633BB90B}" type="pres">
      <dgm:prSet presAssocID="{2E542D42-2051-40D8-AC6F-C4F98C0D9270}" presName="node" presStyleLbl="node1" presStyleIdx="1" presStyleCnt="4">
        <dgm:presLayoutVars>
          <dgm:bulletEnabled val="1"/>
        </dgm:presLayoutVars>
      </dgm:prSet>
      <dgm:spPr/>
    </dgm:pt>
    <dgm:pt modelId="{337A130C-695D-4EA7-AF82-2F9F9DE6A179}" type="pres">
      <dgm:prSet presAssocID="{BA2D84C1-8385-4530-B96F-58485100D6E5}" presName="sibTrans" presStyleCnt="0"/>
      <dgm:spPr/>
    </dgm:pt>
    <dgm:pt modelId="{23FE610A-C944-4672-AFF0-3ECA84A98BF0}" type="pres">
      <dgm:prSet presAssocID="{C441C327-20C2-4101-AB53-1B0F3DF789AA}" presName="node" presStyleLbl="node1" presStyleIdx="2" presStyleCnt="4">
        <dgm:presLayoutVars>
          <dgm:bulletEnabled val="1"/>
        </dgm:presLayoutVars>
      </dgm:prSet>
      <dgm:spPr/>
    </dgm:pt>
    <dgm:pt modelId="{911E48C3-7D54-4D4C-9EE0-177A7C11C44A}" type="pres">
      <dgm:prSet presAssocID="{DD537754-2AE3-429F-98BD-A492E6DEDB80}" presName="sibTrans" presStyleCnt="0"/>
      <dgm:spPr/>
    </dgm:pt>
    <dgm:pt modelId="{43233538-688B-4043-B56E-5B6AAE0D8A0D}" type="pres">
      <dgm:prSet presAssocID="{BEFE0F1D-0AF4-41FC-B8CA-785631E7259B}" presName="node" presStyleLbl="node1" presStyleIdx="3" presStyleCnt="4">
        <dgm:presLayoutVars>
          <dgm:bulletEnabled val="1"/>
        </dgm:presLayoutVars>
      </dgm:prSet>
      <dgm:spPr/>
    </dgm:pt>
  </dgm:ptLst>
  <dgm:cxnLst>
    <dgm:cxn modelId="{B620B30F-92BB-468D-9B19-718E1CEE0F44}" srcId="{2E542D42-2051-40D8-AC6F-C4F98C0D9270}" destId="{541F93AC-5B66-4C3B-802D-7FE7490E723D}" srcOrd="0" destOrd="0" parTransId="{89722246-21B0-4D12-B6E1-861D22AF89F8}" sibTransId="{D51E5646-A77B-40B6-8BBD-352168DABB0F}"/>
    <dgm:cxn modelId="{F1890210-77EA-4373-BDFA-201D3550BB66}" type="presOf" srcId="{71FFE019-4992-4DA3-9A16-722416A3736F}" destId="{43233538-688B-4043-B56E-5B6AAE0D8A0D}" srcOrd="0" destOrd="2" presId="urn:microsoft.com/office/officeart/2005/8/layout/default"/>
    <dgm:cxn modelId="{AE9DE917-A2BE-4884-AEE4-E3C4F0809B32}" type="presOf" srcId="{479E0E44-3525-45B8-AAA6-55C0F6B27C5F}" destId="{3C9DD0AB-809F-4DE8-92B3-88BB633BB90B}" srcOrd="0" destOrd="2" presId="urn:microsoft.com/office/officeart/2005/8/layout/default"/>
    <dgm:cxn modelId="{DBA1BA19-09E4-4CA9-985E-3C667A603E20}" srcId="{BEFE0F1D-0AF4-41FC-B8CA-785631E7259B}" destId="{6939B3D4-D70A-45B9-AD2B-20842DCCB57C}" srcOrd="0" destOrd="0" parTransId="{942AAF0A-8FF5-492E-BF68-26AC7E9C8D11}" sibTransId="{6ECC8978-385E-47B2-BA7D-6165400D745C}"/>
    <dgm:cxn modelId="{8F362623-58E2-4C6D-A1CA-AB89FAB531C3}" type="presOf" srcId="{84989953-95D0-4F2D-8345-4053A26C3CD9}" destId="{A97FBE4A-40B2-488F-B4AB-9C241D901FFC}" srcOrd="0" destOrd="2" presId="urn:microsoft.com/office/officeart/2005/8/layout/default"/>
    <dgm:cxn modelId="{5518EE2B-B5A2-44B2-8ED2-3F0FEBE6D4F0}" type="presOf" srcId="{16F194A9-BE56-45A5-A567-4FEC88CF5425}" destId="{75066A73-69BB-48E8-BCFC-E1ABD46CCC4C}" srcOrd="0" destOrd="0" presId="urn:microsoft.com/office/officeart/2005/8/layout/default"/>
    <dgm:cxn modelId="{F8D03E61-45C0-4F05-A28A-D8DB51F2567A}" type="presOf" srcId="{213F5590-FB02-4CA0-812B-B04A712AA256}" destId="{A97FBE4A-40B2-488F-B4AB-9C241D901FFC}" srcOrd="0" destOrd="3" presId="urn:microsoft.com/office/officeart/2005/8/layout/default"/>
    <dgm:cxn modelId="{D9D24C61-BFE5-4B3C-B8C2-BDC61583326B}" type="presOf" srcId="{661620D5-A3E9-4A8A-9941-EFB44898F8E3}" destId="{A97FBE4A-40B2-488F-B4AB-9C241D901FFC}" srcOrd="0" destOrd="1" presId="urn:microsoft.com/office/officeart/2005/8/layout/default"/>
    <dgm:cxn modelId="{41135C75-F055-4519-B066-F62C58E5C440}" type="presOf" srcId="{BEFE0F1D-0AF4-41FC-B8CA-785631E7259B}" destId="{43233538-688B-4043-B56E-5B6AAE0D8A0D}" srcOrd="0" destOrd="0" presId="urn:microsoft.com/office/officeart/2005/8/layout/default"/>
    <dgm:cxn modelId="{C5254057-71C6-46B0-BECE-0D192C99B312}" type="presOf" srcId="{2E542D42-2051-40D8-AC6F-C4F98C0D9270}" destId="{3C9DD0AB-809F-4DE8-92B3-88BB633BB90B}" srcOrd="0" destOrd="0" presId="urn:microsoft.com/office/officeart/2005/8/layout/default"/>
    <dgm:cxn modelId="{D87B3959-BE33-4FE2-9435-C98BC1CFC0A4}" srcId="{E17E3B25-7264-4C18-8205-19A64D8579B8}" destId="{84989953-95D0-4F2D-8345-4053A26C3CD9}" srcOrd="1" destOrd="0" parTransId="{B8C92FCA-255C-49B1-90DA-CB60FA8E23A4}" sibTransId="{4529111C-D090-480D-BCBF-38C83FDE354B}"/>
    <dgm:cxn modelId="{8792A37C-D1FA-4325-A75E-DD19C8F5904A}" srcId="{16F194A9-BE56-45A5-A567-4FEC88CF5425}" destId="{2E542D42-2051-40D8-AC6F-C4F98C0D9270}" srcOrd="1" destOrd="0" parTransId="{7C203C03-0C21-4A65-9081-86291A3AE894}" sibTransId="{BA2D84C1-8385-4530-B96F-58485100D6E5}"/>
    <dgm:cxn modelId="{12991980-7F7A-4281-87B4-9B6053AB7F24}" srcId="{2E542D42-2051-40D8-AC6F-C4F98C0D9270}" destId="{479E0E44-3525-45B8-AAA6-55C0F6B27C5F}" srcOrd="1" destOrd="0" parTransId="{E55F09A3-B538-4E42-95B9-56E81CB19418}" sibTransId="{5535C0E9-C238-441D-B3F3-C567007AA31C}"/>
    <dgm:cxn modelId="{83484681-435B-43D9-8E33-A863D34C40CF}" srcId="{16F194A9-BE56-45A5-A567-4FEC88CF5425}" destId="{E17E3B25-7264-4C18-8205-19A64D8579B8}" srcOrd="0" destOrd="0" parTransId="{6B3956D9-A8AD-46F9-B53C-14172987B9C1}" sibTransId="{A6B2769E-25D0-4590-9CD9-44ADB629F071}"/>
    <dgm:cxn modelId="{B495F283-3A64-4E0F-8FAC-F99651F982DC}" type="presOf" srcId="{20D53719-84D4-4E3F-B76C-736F6C8131AD}" destId="{3C9DD0AB-809F-4DE8-92B3-88BB633BB90B}" srcOrd="0" destOrd="3" presId="urn:microsoft.com/office/officeart/2005/8/layout/default"/>
    <dgm:cxn modelId="{2EED5A88-AA59-4F6A-B03B-DFA0820CA7A6}" type="presOf" srcId="{C441C327-20C2-4101-AB53-1B0F3DF789AA}" destId="{23FE610A-C944-4672-AFF0-3ECA84A98BF0}" srcOrd="0" destOrd="0" presId="urn:microsoft.com/office/officeart/2005/8/layout/default"/>
    <dgm:cxn modelId="{E8B31A89-2DC8-407E-B3B2-0B50D0597B5D}" srcId="{2E542D42-2051-40D8-AC6F-C4F98C0D9270}" destId="{20D53719-84D4-4E3F-B76C-736F6C8131AD}" srcOrd="2" destOrd="0" parTransId="{CD24248C-8F92-4F79-A955-F506951D73FB}" sibTransId="{2629553C-D214-4303-848F-C5287AD06571}"/>
    <dgm:cxn modelId="{FB6BF093-8A9E-4A32-A76C-AF9D01615E98}" type="presOf" srcId="{6939B3D4-D70A-45B9-AD2B-20842DCCB57C}" destId="{43233538-688B-4043-B56E-5B6AAE0D8A0D}" srcOrd="0" destOrd="1" presId="urn:microsoft.com/office/officeart/2005/8/layout/default"/>
    <dgm:cxn modelId="{8DED12A2-6402-445D-B4CF-FC8073A31A96}" srcId="{C441C327-20C2-4101-AB53-1B0F3DF789AA}" destId="{21A1AF2A-0ACC-41C6-99DA-BF35A6571398}" srcOrd="0" destOrd="0" parTransId="{A8B5FC7F-2426-4D4B-AB58-3A332BE13EFA}" sibTransId="{9345423E-AE7C-4D1E-898E-F3FFC38A176B}"/>
    <dgm:cxn modelId="{05357EA6-FB99-4C02-AD9E-D9A2CBC7D781}" type="presOf" srcId="{541F93AC-5B66-4C3B-802D-7FE7490E723D}" destId="{3C9DD0AB-809F-4DE8-92B3-88BB633BB90B}" srcOrd="0" destOrd="1" presId="urn:microsoft.com/office/officeart/2005/8/layout/default"/>
    <dgm:cxn modelId="{0AE255AF-4FAC-4D3D-B74E-CF084143C1DB}" srcId="{BEFE0F1D-0AF4-41FC-B8CA-785631E7259B}" destId="{71FFE019-4992-4DA3-9A16-722416A3736F}" srcOrd="1" destOrd="0" parTransId="{9723A5C5-C4EA-41B7-A755-44D3A5A0D20E}" sibTransId="{3B6D8EE4-C0B0-4EAD-AF01-BAF852AB5C00}"/>
    <dgm:cxn modelId="{6CD382B5-1D09-41C4-BD03-2BD506C1536C}" srcId="{16F194A9-BE56-45A5-A567-4FEC88CF5425}" destId="{BEFE0F1D-0AF4-41FC-B8CA-785631E7259B}" srcOrd="3" destOrd="0" parTransId="{E2CBD26A-2E39-40D6-8F36-C668CC4CD9A4}" sibTransId="{86B581BB-5417-46E4-8158-10ADA1C0903D}"/>
    <dgm:cxn modelId="{0D6671C0-57F2-4EC8-848E-6F2542C07E26}" type="presOf" srcId="{21A1AF2A-0ACC-41C6-99DA-BF35A6571398}" destId="{23FE610A-C944-4672-AFF0-3ECA84A98BF0}" srcOrd="0" destOrd="1" presId="urn:microsoft.com/office/officeart/2005/8/layout/default"/>
    <dgm:cxn modelId="{35ACF4C8-560D-463C-A17B-14E256315762}" srcId="{E17E3B25-7264-4C18-8205-19A64D8579B8}" destId="{213F5590-FB02-4CA0-812B-B04A712AA256}" srcOrd="2" destOrd="0" parTransId="{7A5D045A-7BE8-4772-806D-B2D50CCAFA9C}" sibTransId="{1499DE0A-F658-4141-8441-BAFB3C1CFFA1}"/>
    <dgm:cxn modelId="{9871E0CD-0CE8-41FE-BDCD-D3411F49740D}" srcId="{16F194A9-BE56-45A5-A567-4FEC88CF5425}" destId="{C441C327-20C2-4101-AB53-1B0F3DF789AA}" srcOrd="2" destOrd="0" parTransId="{217EA57B-3E69-43A9-BC1E-C39033B2DA4E}" sibTransId="{DD537754-2AE3-429F-98BD-A492E6DEDB80}"/>
    <dgm:cxn modelId="{F40ED0E2-A644-445D-BFE8-2D9E7BE59659}" type="presOf" srcId="{E17E3B25-7264-4C18-8205-19A64D8579B8}" destId="{A97FBE4A-40B2-488F-B4AB-9C241D901FFC}" srcOrd="0" destOrd="0" presId="urn:microsoft.com/office/officeart/2005/8/layout/default"/>
    <dgm:cxn modelId="{0A9C37FF-A1DC-4BFF-8C31-ABAAC836BE9A}" srcId="{E17E3B25-7264-4C18-8205-19A64D8579B8}" destId="{661620D5-A3E9-4A8A-9941-EFB44898F8E3}" srcOrd="0" destOrd="0" parTransId="{D01CF86D-2EBC-4ABA-8431-DB37A3D9F06D}" sibTransId="{4C56D337-1908-42AF-9279-266DBB105D77}"/>
    <dgm:cxn modelId="{CDA34836-409F-41C0-80E2-769A9EE8EC7F}" type="presParOf" srcId="{75066A73-69BB-48E8-BCFC-E1ABD46CCC4C}" destId="{A97FBE4A-40B2-488F-B4AB-9C241D901FFC}" srcOrd="0" destOrd="0" presId="urn:microsoft.com/office/officeart/2005/8/layout/default"/>
    <dgm:cxn modelId="{E1A349B3-E378-4C26-AACF-50FFC1D62D0D}" type="presParOf" srcId="{75066A73-69BB-48E8-BCFC-E1ABD46CCC4C}" destId="{D503F09A-F567-4BF4-B028-C17A88B944F9}" srcOrd="1" destOrd="0" presId="urn:microsoft.com/office/officeart/2005/8/layout/default"/>
    <dgm:cxn modelId="{A4710939-43BD-4D8B-B860-E7EE8A85FC6E}" type="presParOf" srcId="{75066A73-69BB-48E8-BCFC-E1ABD46CCC4C}" destId="{3C9DD0AB-809F-4DE8-92B3-88BB633BB90B}" srcOrd="2" destOrd="0" presId="urn:microsoft.com/office/officeart/2005/8/layout/default"/>
    <dgm:cxn modelId="{F956B043-3011-4756-A222-2667B5EA54F6}" type="presParOf" srcId="{75066A73-69BB-48E8-BCFC-E1ABD46CCC4C}" destId="{337A130C-695D-4EA7-AF82-2F9F9DE6A179}" srcOrd="3" destOrd="0" presId="urn:microsoft.com/office/officeart/2005/8/layout/default"/>
    <dgm:cxn modelId="{55FFCDB3-3FDF-4281-A36B-FEDAFC9A3968}" type="presParOf" srcId="{75066A73-69BB-48E8-BCFC-E1ABD46CCC4C}" destId="{23FE610A-C944-4672-AFF0-3ECA84A98BF0}" srcOrd="4" destOrd="0" presId="urn:microsoft.com/office/officeart/2005/8/layout/default"/>
    <dgm:cxn modelId="{44149FEF-2319-4536-8CE1-7690D00E5CE1}" type="presParOf" srcId="{75066A73-69BB-48E8-BCFC-E1ABD46CCC4C}" destId="{911E48C3-7D54-4D4C-9EE0-177A7C11C44A}" srcOrd="5" destOrd="0" presId="urn:microsoft.com/office/officeart/2005/8/layout/default"/>
    <dgm:cxn modelId="{A21A2651-E8A0-4928-9B8A-63B1771471F3}" type="presParOf" srcId="{75066A73-69BB-48E8-BCFC-E1ABD46CCC4C}" destId="{43233538-688B-4043-B56E-5B6AAE0D8A0D}"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F194A9-BE56-45A5-A567-4FEC88CF542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17E3B25-7264-4C18-8205-19A64D8579B8}">
      <dgm:prSet phldrT="[Text]"/>
      <dgm:spPr/>
      <dgm:t>
        <a:bodyPr/>
        <a:lstStyle/>
        <a:p>
          <a:pPr algn="ctr"/>
          <a:r>
            <a:rPr lang="en-US" dirty="0">
              <a:solidFill>
                <a:schemeClr val="tx1"/>
              </a:solidFill>
            </a:rPr>
            <a:t>Complete System Set-up Tasks</a:t>
          </a:r>
        </a:p>
      </dgm:t>
    </dgm:pt>
    <dgm:pt modelId="{6B3956D9-A8AD-46F9-B53C-14172987B9C1}" type="parTrans" cxnId="{83484681-435B-43D9-8E33-A863D34C40CF}">
      <dgm:prSet/>
      <dgm:spPr/>
      <dgm:t>
        <a:bodyPr/>
        <a:lstStyle/>
        <a:p>
          <a:endParaRPr lang="en-US">
            <a:solidFill>
              <a:schemeClr val="tx1"/>
            </a:solidFill>
          </a:endParaRPr>
        </a:p>
      </dgm:t>
    </dgm:pt>
    <dgm:pt modelId="{A6B2769E-25D0-4590-9CD9-44ADB629F071}" type="sibTrans" cxnId="{83484681-435B-43D9-8E33-A863D34C40CF}">
      <dgm:prSet/>
      <dgm:spPr/>
      <dgm:t>
        <a:bodyPr/>
        <a:lstStyle/>
        <a:p>
          <a:endParaRPr lang="en-US">
            <a:solidFill>
              <a:schemeClr val="tx1"/>
            </a:solidFill>
          </a:endParaRPr>
        </a:p>
      </dgm:t>
    </dgm:pt>
    <dgm:pt modelId="{661620D5-A3E9-4A8A-9941-EFB44898F8E3}">
      <dgm:prSet phldrT="[Text]"/>
      <dgm:spPr/>
      <dgm:t>
        <a:bodyPr/>
        <a:lstStyle/>
        <a:p>
          <a:pPr algn="l"/>
          <a:r>
            <a:rPr lang="en-US" dirty="0">
              <a:solidFill>
                <a:schemeClr val="tx1"/>
              </a:solidFill>
            </a:rPr>
            <a:t>Add users</a:t>
          </a:r>
        </a:p>
      </dgm:t>
    </dgm:pt>
    <dgm:pt modelId="{D01CF86D-2EBC-4ABA-8431-DB37A3D9F06D}" type="parTrans" cxnId="{0A9C37FF-A1DC-4BFF-8C31-ABAAC836BE9A}">
      <dgm:prSet/>
      <dgm:spPr/>
      <dgm:t>
        <a:bodyPr/>
        <a:lstStyle/>
        <a:p>
          <a:endParaRPr lang="en-US">
            <a:solidFill>
              <a:schemeClr val="tx1"/>
            </a:solidFill>
          </a:endParaRPr>
        </a:p>
      </dgm:t>
    </dgm:pt>
    <dgm:pt modelId="{4C56D337-1908-42AF-9279-266DBB105D77}" type="sibTrans" cxnId="{0A9C37FF-A1DC-4BFF-8C31-ABAAC836BE9A}">
      <dgm:prSet/>
      <dgm:spPr/>
      <dgm:t>
        <a:bodyPr/>
        <a:lstStyle/>
        <a:p>
          <a:endParaRPr lang="en-US">
            <a:solidFill>
              <a:schemeClr val="tx1"/>
            </a:solidFill>
          </a:endParaRPr>
        </a:p>
      </dgm:t>
    </dgm:pt>
    <dgm:pt modelId="{2E542D42-2051-40D8-AC6F-C4F98C0D9270}">
      <dgm:prSet phldrT="[Text]"/>
      <dgm:spPr/>
      <dgm:t>
        <a:bodyPr/>
        <a:lstStyle/>
        <a:p>
          <a:pPr algn="ctr"/>
          <a:r>
            <a:rPr lang="en-US" dirty="0">
              <a:solidFill>
                <a:schemeClr val="tx1"/>
              </a:solidFill>
            </a:rPr>
            <a:t>Update Policies and Procedures</a:t>
          </a:r>
        </a:p>
      </dgm:t>
    </dgm:pt>
    <dgm:pt modelId="{7C203C03-0C21-4A65-9081-86291A3AE894}" type="parTrans" cxnId="{8792A37C-D1FA-4325-A75E-DD19C8F5904A}">
      <dgm:prSet/>
      <dgm:spPr/>
      <dgm:t>
        <a:bodyPr/>
        <a:lstStyle/>
        <a:p>
          <a:endParaRPr lang="en-US">
            <a:solidFill>
              <a:schemeClr val="tx1"/>
            </a:solidFill>
          </a:endParaRPr>
        </a:p>
      </dgm:t>
    </dgm:pt>
    <dgm:pt modelId="{BA2D84C1-8385-4530-B96F-58485100D6E5}" type="sibTrans" cxnId="{8792A37C-D1FA-4325-A75E-DD19C8F5904A}">
      <dgm:prSet/>
      <dgm:spPr/>
      <dgm:t>
        <a:bodyPr/>
        <a:lstStyle/>
        <a:p>
          <a:endParaRPr lang="en-US">
            <a:solidFill>
              <a:schemeClr val="tx1"/>
            </a:solidFill>
          </a:endParaRPr>
        </a:p>
      </dgm:t>
    </dgm:pt>
    <dgm:pt modelId="{541F93AC-5B66-4C3B-802D-7FE7490E723D}">
      <dgm:prSet phldrT="[Text]"/>
      <dgm:spPr/>
      <dgm:t>
        <a:bodyPr/>
        <a:lstStyle/>
        <a:p>
          <a:pPr algn="l"/>
          <a:r>
            <a:rPr lang="en-US" dirty="0">
              <a:solidFill>
                <a:schemeClr val="tx1"/>
              </a:solidFill>
            </a:rPr>
            <a:t>Identify and update those policies and procedures impacted by EVV implementation</a:t>
          </a:r>
        </a:p>
      </dgm:t>
    </dgm:pt>
    <dgm:pt modelId="{89722246-21B0-4D12-B6E1-861D22AF89F8}" type="parTrans" cxnId="{B620B30F-92BB-468D-9B19-718E1CEE0F44}">
      <dgm:prSet/>
      <dgm:spPr/>
      <dgm:t>
        <a:bodyPr/>
        <a:lstStyle/>
        <a:p>
          <a:endParaRPr lang="en-US">
            <a:solidFill>
              <a:schemeClr val="tx1"/>
            </a:solidFill>
          </a:endParaRPr>
        </a:p>
      </dgm:t>
    </dgm:pt>
    <dgm:pt modelId="{D51E5646-A77B-40B6-8BBD-352168DABB0F}" type="sibTrans" cxnId="{B620B30F-92BB-468D-9B19-718E1CEE0F44}">
      <dgm:prSet/>
      <dgm:spPr/>
      <dgm:t>
        <a:bodyPr/>
        <a:lstStyle/>
        <a:p>
          <a:endParaRPr lang="en-US">
            <a:solidFill>
              <a:schemeClr val="tx1"/>
            </a:solidFill>
          </a:endParaRPr>
        </a:p>
      </dgm:t>
    </dgm:pt>
    <dgm:pt modelId="{BEFE0F1D-0AF4-41FC-B8CA-785631E7259B}">
      <dgm:prSet/>
      <dgm:spPr/>
      <dgm:t>
        <a:bodyPr/>
        <a:lstStyle/>
        <a:p>
          <a:pPr algn="ctr"/>
          <a:r>
            <a:rPr lang="en-US" sz="1700" dirty="0">
              <a:solidFill>
                <a:schemeClr val="tx1"/>
              </a:solidFill>
            </a:rPr>
            <a:t>Develop Internal Training Plan</a:t>
          </a:r>
        </a:p>
      </dgm:t>
    </dgm:pt>
    <dgm:pt modelId="{E2CBD26A-2E39-40D6-8F36-C668CC4CD9A4}" type="parTrans" cxnId="{6CD382B5-1D09-41C4-BD03-2BD506C1536C}">
      <dgm:prSet/>
      <dgm:spPr/>
      <dgm:t>
        <a:bodyPr/>
        <a:lstStyle/>
        <a:p>
          <a:endParaRPr lang="en-US"/>
        </a:p>
      </dgm:t>
    </dgm:pt>
    <dgm:pt modelId="{86B581BB-5417-46E4-8158-10ADA1C0903D}" type="sibTrans" cxnId="{6CD382B5-1D09-41C4-BD03-2BD506C1536C}">
      <dgm:prSet/>
      <dgm:spPr/>
      <dgm:t>
        <a:bodyPr/>
        <a:lstStyle/>
        <a:p>
          <a:endParaRPr lang="en-US"/>
        </a:p>
      </dgm:t>
    </dgm:pt>
    <dgm:pt modelId="{6939B3D4-D70A-45B9-AD2B-20842DCCB57C}">
      <dgm:prSet custT="1"/>
      <dgm:spPr/>
      <dgm:t>
        <a:bodyPr/>
        <a:lstStyle/>
        <a:p>
          <a:pPr algn="l"/>
          <a:r>
            <a:rPr lang="en-US" sz="1400" dirty="0">
              <a:solidFill>
                <a:schemeClr val="tx1"/>
              </a:solidFill>
            </a:rPr>
            <a:t>Identify users needing training</a:t>
          </a:r>
        </a:p>
      </dgm:t>
    </dgm:pt>
    <dgm:pt modelId="{942AAF0A-8FF5-492E-BF68-26AC7E9C8D11}" type="parTrans" cxnId="{DBA1BA19-09E4-4CA9-985E-3C667A603E20}">
      <dgm:prSet/>
      <dgm:spPr/>
      <dgm:t>
        <a:bodyPr/>
        <a:lstStyle/>
        <a:p>
          <a:endParaRPr lang="en-US"/>
        </a:p>
      </dgm:t>
    </dgm:pt>
    <dgm:pt modelId="{6ECC8978-385E-47B2-BA7D-6165400D745C}" type="sibTrans" cxnId="{DBA1BA19-09E4-4CA9-985E-3C667A603E20}">
      <dgm:prSet/>
      <dgm:spPr/>
      <dgm:t>
        <a:bodyPr/>
        <a:lstStyle/>
        <a:p>
          <a:endParaRPr lang="en-US"/>
        </a:p>
      </dgm:t>
    </dgm:pt>
    <dgm:pt modelId="{84989953-95D0-4F2D-8345-4053A26C3CD9}">
      <dgm:prSet phldrT="[Text]"/>
      <dgm:spPr/>
      <dgm:t>
        <a:bodyPr/>
        <a:lstStyle/>
        <a:p>
          <a:pPr algn="l"/>
          <a:r>
            <a:rPr lang="en-US" dirty="0">
              <a:solidFill>
                <a:schemeClr val="tx1"/>
              </a:solidFill>
            </a:rPr>
            <a:t>Add other organization data (i.e. worker lists)</a:t>
          </a:r>
        </a:p>
      </dgm:t>
    </dgm:pt>
    <dgm:pt modelId="{B8C92FCA-255C-49B1-90DA-CB60FA8E23A4}" type="parTrans" cxnId="{D87B3959-BE33-4FE2-9435-C98BC1CFC0A4}">
      <dgm:prSet/>
      <dgm:spPr/>
      <dgm:t>
        <a:bodyPr/>
        <a:lstStyle/>
        <a:p>
          <a:endParaRPr lang="en-US"/>
        </a:p>
      </dgm:t>
    </dgm:pt>
    <dgm:pt modelId="{4529111C-D090-480D-BCBF-38C83FDE354B}" type="sibTrans" cxnId="{D87B3959-BE33-4FE2-9435-C98BC1CFC0A4}">
      <dgm:prSet/>
      <dgm:spPr/>
      <dgm:t>
        <a:bodyPr/>
        <a:lstStyle/>
        <a:p>
          <a:endParaRPr lang="en-US"/>
        </a:p>
      </dgm:t>
    </dgm:pt>
    <dgm:pt modelId="{213F5590-FB02-4CA0-812B-B04A712AA256}">
      <dgm:prSet phldrT="[Text]"/>
      <dgm:spPr/>
      <dgm:t>
        <a:bodyPr/>
        <a:lstStyle/>
        <a:p>
          <a:pPr algn="l"/>
          <a:r>
            <a:rPr lang="en-US" dirty="0">
              <a:solidFill>
                <a:schemeClr val="tx1"/>
              </a:solidFill>
            </a:rPr>
            <a:t>Have workers download app</a:t>
          </a:r>
        </a:p>
      </dgm:t>
    </dgm:pt>
    <dgm:pt modelId="{7A5D045A-7BE8-4772-806D-B2D50CCAFA9C}" type="parTrans" cxnId="{35ACF4C8-560D-463C-A17B-14E256315762}">
      <dgm:prSet/>
      <dgm:spPr/>
      <dgm:t>
        <a:bodyPr/>
        <a:lstStyle/>
        <a:p>
          <a:endParaRPr lang="en-US"/>
        </a:p>
      </dgm:t>
    </dgm:pt>
    <dgm:pt modelId="{1499DE0A-F658-4141-8441-BAFB3C1CFFA1}" type="sibTrans" cxnId="{35ACF4C8-560D-463C-A17B-14E256315762}">
      <dgm:prSet/>
      <dgm:spPr/>
      <dgm:t>
        <a:bodyPr/>
        <a:lstStyle/>
        <a:p>
          <a:endParaRPr lang="en-US"/>
        </a:p>
      </dgm:t>
    </dgm:pt>
    <dgm:pt modelId="{71FFE019-4992-4DA3-9A16-722416A3736F}">
      <dgm:prSet custT="1"/>
      <dgm:spPr/>
      <dgm:t>
        <a:bodyPr/>
        <a:lstStyle/>
        <a:p>
          <a:pPr algn="l"/>
          <a:r>
            <a:rPr lang="en-US" sz="1400" dirty="0">
              <a:solidFill>
                <a:schemeClr val="tx1"/>
              </a:solidFill>
            </a:rPr>
            <a:t>Plan and schedule for follow-up training</a:t>
          </a:r>
        </a:p>
      </dgm:t>
    </dgm:pt>
    <dgm:pt modelId="{9723A5C5-C4EA-41B7-A755-44D3A5A0D20E}" type="parTrans" cxnId="{0AE255AF-4FAC-4D3D-B74E-CF084143C1DB}">
      <dgm:prSet/>
      <dgm:spPr/>
      <dgm:t>
        <a:bodyPr/>
        <a:lstStyle/>
        <a:p>
          <a:endParaRPr lang="en-US"/>
        </a:p>
      </dgm:t>
    </dgm:pt>
    <dgm:pt modelId="{3B6D8EE4-C0B0-4EAD-AF01-BAF852AB5C00}" type="sibTrans" cxnId="{0AE255AF-4FAC-4D3D-B74E-CF084143C1DB}">
      <dgm:prSet/>
      <dgm:spPr/>
      <dgm:t>
        <a:bodyPr/>
        <a:lstStyle/>
        <a:p>
          <a:endParaRPr lang="en-US"/>
        </a:p>
      </dgm:t>
    </dgm:pt>
    <dgm:pt modelId="{F839CD98-FCED-4666-8248-A65258886AC2}">
      <dgm:prSet phldrT="[Text]"/>
      <dgm:spPr/>
      <dgm:t>
        <a:bodyPr/>
        <a:lstStyle/>
        <a:p>
          <a:pPr algn="l"/>
          <a:r>
            <a:rPr lang="en-US" dirty="0">
              <a:solidFill>
                <a:schemeClr val="tx1"/>
              </a:solidFill>
            </a:rPr>
            <a:t>Distribute to staff</a:t>
          </a:r>
        </a:p>
      </dgm:t>
    </dgm:pt>
    <dgm:pt modelId="{FA559929-1463-47F1-AF5B-95E045BE9819}" type="parTrans" cxnId="{AB0215C4-1576-47E2-A3CA-4FE92969259E}">
      <dgm:prSet/>
      <dgm:spPr/>
      <dgm:t>
        <a:bodyPr/>
        <a:lstStyle/>
        <a:p>
          <a:endParaRPr lang="en-US"/>
        </a:p>
      </dgm:t>
    </dgm:pt>
    <dgm:pt modelId="{3A37DEF0-ADDF-48C9-BF1C-13DC972B3618}" type="sibTrans" cxnId="{AB0215C4-1576-47E2-A3CA-4FE92969259E}">
      <dgm:prSet/>
      <dgm:spPr/>
      <dgm:t>
        <a:bodyPr/>
        <a:lstStyle/>
        <a:p>
          <a:endParaRPr lang="en-US"/>
        </a:p>
      </dgm:t>
    </dgm:pt>
    <dgm:pt modelId="{3F2915EE-C2B5-479D-AF85-13564D18F50B}">
      <dgm:prSet custT="1"/>
      <dgm:spPr/>
      <dgm:t>
        <a:bodyPr/>
        <a:lstStyle/>
        <a:p>
          <a:pPr algn="l"/>
          <a:r>
            <a:rPr lang="en-US" sz="1400" dirty="0">
              <a:solidFill>
                <a:schemeClr val="tx1"/>
              </a:solidFill>
            </a:rPr>
            <a:t>Determine order of training by user group</a:t>
          </a:r>
        </a:p>
      </dgm:t>
    </dgm:pt>
    <dgm:pt modelId="{8E9F2D04-453A-486E-9FBE-659DAEF6231B}" type="parTrans" cxnId="{75E97989-9AA2-488C-B292-6047A397039B}">
      <dgm:prSet/>
      <dgm:spPr/>
      <dgm:t>
        <a:bodyPr/>
        <a:lstStyle/>
        <a:p>
          <a:endParaRPr lang="en-US"/>
        </a:p>
      </dgm:t>
    </dgm:pt>
    <dgm:pt modelId="{A9D3E04F-F7FD-4F35-B80D-0A0E74B02425}" type="sibTrans" cxnId="{75E97989-9AA2-488C-B292-6047A397039B}">
      <dgm:prSet/>
      <dgm:spPr/>
      <dgm:t>
        <a:bodyPr/>
        <a:lstStyle/>
        <a:p>
          <a:endParaRPr lang="en-US"/>
        </a:p>
      </dgm:t>
    </dgm:pt>
    <dgm:pt modelId="{2D95CA9F-C1CC-48AC-A392-CF0F42B741DF}">
      <dgm:prSet custT="1"/>
      <dgm:spPr/>
      <dgm:t>
        <a:bodyPr/>
        <a:lstStyle/>
        <a:p>
          <a:pPr algn="l"/>
          <a:r>
            <a:rPr lang="en-US" sz="1400" dirty="0">
              <a:solidFill>
                <a:schemeClr val="tx1"/>
              </a:solidFill>
            </a:rPr>
            <a:t>Set schedule for initial training</a:t>
          </a:r>
        </a:p>
      </dgm:t>
    </dgm:pt>
    <dgm:pt modelId="{ED7965F2-86DC-4B0E-B7CA-E6F108C0D39A}" type="parTrans" cxnId="{EF8F3917-AE59-4778-8737-931C6352A6BA}">
      <dgm:prSet/>
      <dgm:spPr/>
      <dgm:t>
        <a:bodyPr/>
        <a:lstStyle/>
        <a:p>
          <a:endParaRPr lang="en-US"/>
        </a:p>
      </dgm:t>
    </dgm:pt>
    <dgm:pt modelId="{8B9E9FC4-2F14-4D44-B407-3E4BC2898F2D}" type="sibTrans" cxnId="{EF8F3917-AE59-4778-8737-931C6352A6BA}">
      <dgm:prSet/>
      <dgm:spPr/>
      <dgm:t>
        <a:bodyPr/>
        <a:lstStyle/>
        <a:p>
          <a:endParaRPr lang="en-US"/>
        </a:p>
      </dgm:t>
    </dgm:pt>
    <dgm:pt modelId="{75066A73-69BB-48E8-BCFC-E1ABD46CCC4C}" type="pres">
      <dgm:prSet presAssocID="{16F194A9-BE56-45A5-A567-4FEC88CF5425}" presName="diagram" presStyleCnt="0">
        <dgm:presLayoutVars>
          <dgm:dir/>
          <dgm:resizeHandles val="exact"/>
        </dgm:presLayoutVars>
      </dgm:prSet>
      <dgm:spPr/>
    </dgm:pt>
    <dgm:pt modelId="{A97FBE4A-40B2-488F-B4AB-9C241D901FFC}" type="pres">
      <dgm:prSet presAssocID="{E17E3B25-7264-4C18-8205-19A64D8579B8}" presName="node" presStyleLbl="node1" presStyleIdx="0" presStyleCnt="3">
        <dgm:presLayoutVars>
          <dgm:bulletEnabled val="1"/>
        </dgm:presLayoutVars>
      </dgm:prSet>
      <dgm:spPr/>
    </dgm:pt>
    <dgm:pt modelId="{D503F09A-F567-4BF4-B028-C17A88B944F9}" type="pres">
      <dgm:prSet presAssocID="{A6B2769E-25D0-4590-9CD9-44ADB629F071}" presName="sibTrans" presStyleCnt="0"/>
      <dgm:spPr/>
    </dgm:pt>
    <dgm:pt modelId="{3C9DD0AB-809F-4DE8-92B3-88BB633BB90B}" type="pres">
      <dgm:prSet presAssocID="{2E542D42-2051-40D8-AC6F-C4F98C0D9270}" presName="node" presStyleLbl="node1" presStyleIdx="1" presStyleCnt="3">
        <dgm:presLayoutVars>
          <dgm:bulletEnabled val="1"/>
        </dgm:presLayoutVars>
      </dgm:prSet>
      <dgm:spPr/>
    </dgm:pt>
    <dgm:pt modelId="{337A130C-695D-4EA7-AF82-2F9F9DE6A179}" type="pres">
      <dgm:prSet presAssocID="{BA2D84C1-8385-4530-B96F-58485100D6E5}" presName="sibTrans" presStyleCnt="0"/>
      <dgm:spPr/>
    </dgm:pt>
    <dgm:pt modelId="{43233538-688B-4043-B56E-5B6AAE0D8A0D}" type="pres">
      <dgm:prSet presAssocID="{BEFE0F1D-0AF4-41FC-B8CA-785631E7259B}" presName="node" presStyleLbl="node1" presStyleIdx="2" presStyleCnt="3">
        <dgm:presLayoutVars>
          <dgm:bulletEnabled val="1"/>
        </dgm:presLayoutVars>
      </dgm:prSet>
      <dgm:spPr/>
    </dgm:pt>
  </dgm:ptLst>
  <dgm:cxnLst>
    <dgm:cxn modelId="{DF3D4C0E-536F-4542-AAF3-20BD0550B0B7}" type="presOf" srcId="{2D95CA9F-C1CC-48AC-A392-CF0F42B741DF}" destId="{43233538-688B-4043-B56E-5B6AAE0D8A0D}" srcOrd="0" destOrd="3" presId="urn:microsoft.com/office/officeart/2005/8/layout/default"/>
    <dgm:cxn modelId="{B620B30F-92BB-468D-9B19-718E1CEE0F44}" srcId="{2E542D42-2051-40D8-AC6F-C4F98C0D9270}" destId="{541F93AC-5B66-4C3B-802D-7FE7490E723D}" srcOrd="0" destOrd="0" parTransId="{89722246-21B0-4D12-B6E1-861D22AF89F8}" sibTransId="{D51E5646-A77B-40B6-8BBD-352168DABB0F}"/>
    <dgm:cxn modelId="{F1890210-77EA-4373-BDFA-201D3550BB66}" type="presOf" srcId="{71FFE019-4992-4DA3-9A16-722416A3736F}" destId="{43233538-688B-4043-B56E-5B6AAE0D8A0D}" srcOrd="0" destOrd="4" presId="urn:microsoft.com/office/officeart/2005/8/layout/default"/>
    <dgm:cxn modelId="{47B1AA16-57B4-47D6-982C-ED278A215C15}" type="presOf" srcId="{F839CD98-FCED-4666-8248-A65258886AC2}" destId="{3C9DD0AB-809F-4DE8-92B3-88BB633BB90B}" srcOrd="0" destOrd="2" presId="urn:microsoft.com/office/officeart/2005/8/layout/default"/>
    <dgm:cxn modelId="{EF8F3917-AE59-4778-8737-931C6352A6BA}" srcId="{BEFE0F1D-0AF4-41FC-B8CA-785631E7259B}" destId="{2D95CA9F-C1CC-48AC-A392-CF0F42B741DF}" srcOrd="2" destOrd="0" parTransId="{ED7965F2-86DC-4B0E-B7CA-E6F108C0D39A}" sibTransId="{8B9E9FC4-2F14-4D44-B407-3E4BC2898F2D}"/>
    <dgm:cxn modelId="{DBA1BA19-09E4-4CA9-985E-3C667A603E20}" srcId="{BEFE0F1D-0AF4-41FC-B8CA-785631E7259B}" destId="{6939B3D4-D70A-45B9-AD2B-20842DCCB57C}" srcOrd="0" destOrd="0" parTransId="{942AAF0A-8FF5-492E-BF68-26AC7E9C8D11}" sibTransId="{6ECC8978-385E-47B2-BA7D-6165400D745C}"/>
    <dgm:cxn modelId="{8F362623-58E2-4C6D-A1CA-AB89FAB531C3}" type="presOf" srcId="{84989953-95D0-4F2D-8345-4053A26C3CD9}" destId="{A97FBE4A-40B2-488F-B4AB-9C241D901FFC}" srcOrd="0" destOrd="2" presId="urn:microsoft.com/office/officeart/2005/8/layout/default"/>
    <dgm:cxn modelId="{5518EE2B-B5A2-44B2-8ED2-3F0FEBE6D4F0}" type="presOf" srcId="{16F194A9-BE56-45A5-A567-4FEC88CF5425}" destId="{75066A73-69BB-48E8-BCFC-E1ABD46CCC4C}" srcOrd="0" destOrd="0" presId="urn:microsoft.com/office/officeart/2005/8/layout/default"/>
    <dgm:cxn modelId="{F8D03E61-45C0-4F05-A28A-D8DB51F2567A}" type="presOf" srcId="{213F5590-FB02-4CA0-812B-B04A712AA256}" destId="{A97FBE4A-40B2-488F-B4AB-9C241D901FFC}" srcOrd="0" destOrd="3" presId="urn:microsoft.com/office/officeart/2005/8/layout/default"/>
    <dgm:cxn modelId="{D9D24C61-BFE5-4B3C-B8C2-BDC61583326B}" type="presOf" srcId="{661620D5-A3E9-4A8A-9941-EFB44898F8E3}" destId="{A97FBE4A-40B2-488F-B4AB-9C241D901FFC}" srcOrd="0" destOrd="1" presId="urn:microsoft.com/office/officeart/2005/8/layout/default"/>
    <dgm:cxn modelId="{41135C75-F055-4519-B066-F62C58E5C440}" type="presOf" srcId="{BEFE0F1D-0AF4-41FC-B8CA-785631E7259B}" destId="{43233538-688B-4043-B56E-5B6AAE0D8A0D}" srcOrd="0" destOrd="0" presId="urn:microsoft.com/office/officeart/2005/8/layout/default"/>
    <dgm:cxn modelId="{C5254057-71C6-46B0-BECE-0D192C99B312}" type="presOf" srcId="{2E542D42-2051-40D8-AC6F-C4F98C0D9270}" destId="{3C9DD0AB-809F-4DE8-92B3-88BB633BB90B}" srcOrd="0" destOrd="0" presId="urn:microsoft.com/office/officeart/2005/8/layout/default"/>
    <dgm:cxn modelId="{D87B3959-BE33-4FE2-9435-C98BC1CFC0A4}" srcId="{E17E3B25-7264-4C18-8205-19A64D8579B8}" destId="{84989953-95D0-4F2D-8345-4053A26C3CD9}" srcOrd="1" destOrd="0" parTransId="{B8C92FCA-255C-49B1-90DA-CB60FA8E23A4}" sibTransId="{4529111C-D090-480D-BCBF-38C83FDE354B}"/>
    <dgm:cxn modelId="{8792A37C-D1FA-4325-A75E-DD19C8F5904A}" srcId="{16F194A9-BE56-45A5-A567-4FEC88CF5425}" destId="{2E542D42-2051-40D8-AC6F-C4F98C0D9270}" srcOrd="1" destOrd="0" parTransId="{7C203C03-0C21-4A65-9081-86291A3AE894}" sibTransId="{BA2D84C1-8385-4530-B96F-58485100D6E5}"/>
    <dgm:cxn modelId="{83484681-435B-43D9-8E33-A863D34C40CF}" srcId="{16F194A9-BE56-45A5-A567-4FEC88CF5425}" destId="{E17E3B25-7264-4C18-8205-19A64D8579B8}" srcOrd="0" destOrd="0" parTransId="{6B3956D9-A8AD-46F9-B53C-14172987B9C1}" sibTransId="{A6B2769E-25D0-4590-9CD9-44ADB629F071}"/>
    <dgm:cxn modelId="{D812CC88-5548-4497-B5E8-7D1305DC8E17}" type="presOf" srcId="{3F2915EE-C2B5-479D-AF85-13564D18F50B}" destId="{43233538-688B-4043-B56E-5B6AAE0D8A0D}" srcOrd="0" destOrd="2" presId="urn:microsoft.com/office/officeart/2005/8/layout/default"/>
    <dgm:cxn modelId="{75E97989-9AA2-488C-B292-6047A397039B}" srcId="{BEFE0F1D-0AF4-41FC-B8CA-785631E7259B}" destId="{3F2915EE-C2B5-479D-AF85-13564D18F50B}" srcOrd="1" destOrd="0" parTransId="{8E9F2D04-453A-486E-9FBE-659DAEF6231B}" sibTransId="{A9D3E04F-F7FD-4F35-B80D-0A0E74B02425}"/>
    <dgm:cxn modelId="{FB6BF093-8A9E-4A32-A76C-AF9D01615E98}" type="presOf" srcId="{6939B3D4-D70A-45B9-AD2B-20842DCCB57C}" destId="{43233538-688B-4043-B56E-5B6AAE0D8A0D}" srcOrd="0" destOrd="1" presId="urn:microsoft.com/office/officeart/2005/8/layout/default"/>
    <dgm:cxn modelId="{05357EA6-FB99-4C02-AD9E-D9A2CBC7D781}" type="presOf" srcId="{541F93AC-5B66-4C3B-802D-7FE7490E723D}" destId="{3C9DD0AB-809F-4DE8-92B3-88BB633BB90B}" srcOrd="0" destOrd="1" presId="urn:microsoft.com/office/officeart/2005/8/layout/default"/>
    <dgm:cxn modelId="{0AE255AF-4FAC-4D3D-B74E-CF084143C1DB}" srcId="{BEFE0F1D-0AF4-41FC-B8CA-785631E7259B}" destId="{71FFE019-4992-4DA3-9A16-722416A3736F}" srcOrd="3" destOrd="0" parTransId="{9723A5C5-C4EA-41B7-A755-44D3A5A0D20E}" sibTransId="{3B6D8EE4-C0B0-4EAD-AF01-BAF852AB5C00}"/>
    <dgm:cxn modelId="{6CD382B5-1D09-41C4-BD03-2BD506C1536C}" srcId="{16F194A9-BE56-45A5-A567-4FEC88CF5425}" destId="{BEFE0F1D-0AF4-41FC-B8CA-785631E7259B}" srcOrd="2" destOrd="0" parTransId="{E2CBD26A-2E39-40D6-8F36-C668CC4CD9A4}" sibTransId="{86B581BB-5417-46E4-8158-10ADA1C0903D}"/>
    <dgm:cxn modelId="{AB0215C4-1576-47E2-A3CA-4FE92969259E}" srcId="{2E542D42-2051-40D8-AC6F-C4F98C0D9270}" destId="{F839CD98-FCED-4666-8248-A65258886AC2}" srcOrd="1" destOrd="0" parTransId="{FA559929-1463-47F1-AF5B-95E045BE9819}" sibTransId="{3A37DEF0-ADDF-48C9-BF1C-13DC972B3618}"/>
    <dgm:cxn modelId="{35ACF4C8-560D-463C-A17B-14E256315762}" srcId="{E17E3B25-7264-4C18-8205-19A64D8579B8}" destId="{213F5590-FB02-4CA0-812B-B04A712AA256}" srcOrd="2" destOrd="0" parTransId="{7A5D045A-7BE8-4772-806D-B2D50CCAFA9C}" sibTransId="{1499DE0A-F658-4141-8441-BAFB3C1CFFA1}"/>
    <dgm:cxn modelId="{F40ED0E2-A644-445D-BFE8-2D9E7BE59659}" type="presOf" srcId="{E17E3B25-7264-4C18-8205-19A64D8579B8}" destId="{A97FBE4A-40B2-488F-B4AB-9C241D901FFC}" srcOrd="0" destOrd="0" presId="urn:microsoft.com/office/officeart/2005/8/layout/default"/>
    <dgm:cxn modelId="{0A9C37FF-A1DC-4BFF-8C31-ABAAC836BE9A}" srcId="{E17E3B25-7264-4C18-8205-19A64D8579B8}" destId="{661620D5-A3E9-4A8A-9941-EFB44898F8E3}" srcOrd="0" destOrd="0" parTransId="{D01CF86D-2EBC-4ABA-8431-DB37A3D9F06D}" sibTransId="{4C56D337-1908-42AF-9279-266DBB105D77}"/>
    <dgm:cxn modelId="{CDA34836-409F-41C0-80E2-769A9EE8EC7F}" type="presParOf" srcId="{75066A73-69BB-48E8-BCFC-E1ABD46CCC4C}" destId="{A97FBE4A-40B2-488F-B4AB-9C241D901FFC}" srcOrd="0" destOrd="0" presId="urn:microsoft.com/office/officeart/2005/8/layout/default"/>
    <dgm:cxn modelId="{E1A349B3-E378-4C26-AACF-50FFC1D62D0D}" type="presParOf" srcId="{75066A73-69BB-48E8-BCFC-E1ABD46CCC4C}" destId="{D503F09A-F567-4BF4-B028-C17A88B944F9}" srcOrd="1" destOrd="0" presId="urn:microsoft.com/office/officeart/2005/8/layout/default"/>
    <dgm:cxn modelId="{A4710939-43BD-4D8B-B860-E7EE8A85FC6E}" type="presParOf" srcId="{75066A73-69BB-48E8-BCFC-E1ABD46CCC4C}" destId="{3C9DD0AB-809F-4DE8-92B3-88BB633BB90B}" srcOrd="2" destOrd="0" presId="urn:microsoft.com/office/officeart/2005/8/layout/default"/>
    <dgm:cxn modelId="{F956B043-3011-4756-A222-2667B5EA54F6}" type="presParOf" srcId="{75066A73-69BB-48E8-BCFC-E1ABD46CCC4C}" destId="{337A130C-695D-4EA7-AF82-2F9F9DE6A179}" srcOrd="3" destOrd="0" presId="urn:microsoft.com/office/officeart/2005/8/layout/default"/>
    <dgm:cxn modelId="{A21A2651-E8A0-4928-9B8A-63B1771471F3}" type="presParOf" srcId="{75066A73-69BB-48E8-BCFC-E1ABD46CCC4C}" destId="{43233538-688B-4043-B56E-5B6AAE0D8A0D}"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25B46-F090-44B5-8CA1-BF1E0AD2E7D8}">
      <dsp:nvSpPr>
        <dsp:cNvPr id="0" name=""/>
        <dsp:cNvSpPr/>
      </dsp:nvSpPr>
      <dsp:spPr>
        <a:xfrm>
          <a:off x="600074" y="0"/>
          <a:ext cx="6800850" cy="4267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93FEF4-CB00-42FE-86DC-61E52294FE73}">
      <dsp:nvSpPr>
        <dsp:cNvPr id="0" name=""/>
        <dsp:cNvSpPr/>
      </dsp:nvSpPr>
      <dsp:spPr>
        <a:xfrm>
          <a:off x="4004" y="1280160"/>
          <a:ext cx="1926021" cy="1706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Step 1. </a:t>
          </a:r>
        </a:p>
        <a:p>
          <a:pPr marL="0" lvl="0" indent="0" algn="ctr" defTabSz="800100">
            <a:lnSpc>
              <a:spcPct val="90000"/>
            </a:lnSpc>
            <a:spcBef>
              <a:spcPct val="0"/>
            </a:spcBef>
            <a:spcAft>
              <a:spcPct val="35000"/>
            </a:spcAft>
            <a:buNone/>
          </a:pPr>
          <a:r>
            <a:rPr lang="en-US" sz="1800" kern="1200" dirty="0">
              <a:solidFill>
                <a:schemeClr val="tx1"/>
              </a:solidFill>
            </a:rPr>
            <a:t>Select your method for EVV Compliance </a:t>
          </a:r>
        </a:p>
      </dsp:txBody>
      <dsp:txXfrm>
        <a:off x="87327" y="1363483"/>
        <a:ext cx="1759375" cy="1540234"/>
      </dsp:txXfrm>
    </dsp:sp>
    <dsp:sp modelId="{C0FC39E7-FB44-4EC6-9EC3-73A8FFF89D48}">
      <dsp:nvSpPr>
        <dsp:cNvPr id="0" name=""/>
        <dsp:cNvSpPr/>
      </dsp:nvSpPr>
      <dsp:spPr>
        <a:xfrm>
          <a:off x="2026327" y="1280160"/>
          <a:ext cx="1926021" cy="1706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Step 2. </a:t>
          </a:r>
        </a:p>
        <a:p>
          <a:pPr marL="0" lvl="0" indent="0" algn="ctr" defTabSz="800100">
            <a:lnSpc>
              <a:spcPct val="90000"/>
            </a:lnSpc>
            <a:spcBef>
              <a:spcPct val="0"/>
            </a:spcBef>
            <a:spcAft>
              <a:spcPct val="35000"/>
            </a:spcAft>
            <a:buNone/>
          </a:pPr>
          <a:r>
            <a:rPr lang="en-US" sz="1800" kern="1200" dirty="0">
              <a:solidFill>
                <a:schemeClr val="tx1"/>
              </a:solidFill>
            </a:rPr>
            <a:t>Complete internal EVV implementation planning</a:t>
          </a:r>
        </a:p>
      </dsp:txBody>
      <dsp:txXfrm>
        <a:off x="2109650" y="1363483"/>
        <a:ext cx="1759375" cy="1540234"/>
      </dsp:txXfrm>
    </dsp:sp>
    <dsp:sp modelId="{DF3AC1C2-695C-471E-AAD1-2A7544340C22}">
      <dsp:nvSpPr>
        <dsp:cNvPr id="0" name=""/>
        <dsp:cNvSpPr/>
      </dsp:nvSpPr>
      <dsp:spPr>
        <a:xfrm>
          <a:off x="4048650" y="1280160"/>
          <a:ext cx="1926021" cy="1706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Step 3. </a:t>
          </a:r>
        </a:p>
        <a:p>
          <a:pPr marL="0" lvl="0" indent="0" algn="ctr" defTabSz="800100">
            <a:lnSpc>
              <a:spcPct val="90000"/>
            </a:lnSpc>
            <a:spcBef>
              <a:spcPct val="0"/>
            </a:spcBef>
            <a:spcAft>
              <a:spcPct val="35000"/>
            </a:spcAft>
            <a:buNone/>
          </a:pPr>
          <a:r>
            <a:rPr lang="en-US" sz="1800" kern="1200" dirty="0">
              <a:solidFill>
                <a:schemeClr val="tx1"/>
              </a:solidFill>
            </a:rPr>
            <a:t>Attend EVV System Trainings</a:t>
          </a:r>
        </a:p>
      </dsp:txBody>
      <dsp:txXfrm>
        <a:off x="4131973" y="1363483"/>
        <a:ext cx="1759375" cy="1540234"/>
      </dsp:txXfrm>
    </dsp:sp>
    <dsp:sp modelId="{FE14A1EC-1B2C-4182-93F1-35D8A1BFB910}">
      <dsp:nvSpPr>
        <dsp:cNvPr id="0" name=""/>
        <dsp:cNvSpPr/>
      </dsp:nvSpPr>
      <dsp:spPr>
        <a:xfrm>
          <a:off x="6070973" y="1280160"/>
          <a:ext cx="1926021" cy="1706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Step 4. </a:t>
          </a:r>
        </a:p>
        <a:p>
          <a:pPr marL="0" lvl="0" indent="0" algn="ctr" defTabSz="800100">
            <a:lnSpc>
              <a:spcPct val="90000"/>
            </a:lnSpc>
            <a:spcBef>
              <a:spcPct val="0"/>
            </a:spcBef>
            <a:spcAft>
              <a:spcPct val="35000"/>
            </a:spcAft>
            <a:buNone/>
          </a:pPr>
          <a:r>
            <a:rPr lang="en-US" sz="1800" kern="1200" dirty="0">
              <a:solidFill>
                <a:schemeClr val="tx1"/>
              </a:solidFill>
            </a:rPr>
            <a:t>Begin EVV Implementation</a:t>
          </a:r>
        </a:p>
      </dsp:txBody>
      <dsp:txXfrm>
        <a:off x="6154296" y="1363483"/>
        <a:ext cx="1759375" cy="15402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FBE4A-40B2-488F-B4AB-9C241D901FFC}">
      <dsp:nvSpPr>
        <dsp:cNvPr id="0" name=""/>
        <dsp:cNvSpPr/>
      </dsp:nvSpPr>
      <dsp:spPr>
        <a:xfrm>
          <a:off x="799092" y="2333"/>
          <a:ext cx="3040449" cy="18242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Identify Key EVV Users</a:t>
          </a:r>
        </a:p>
        <a:p>
          <a:pPr marL="114300" lvl="1" indent="-114300" algn="l" defTabSz="622300">
            <a:lnSpc>
              <a:spcPct val="90000"/>
            </a:lnSpc>
            <a:spcBef>
              <a:spcPct val="0"/>
            </a:spcBef>
            <a:spcAft>
              <a:spcPct val="15000"/>
            </a:spcAft>
            <a:buChar char="•"/>
          </a:pPr>
          <a:r>
            <a:rPr lang="en-US" sz="1400" kern="1200" dirty="0">
              <a:solidFill>
                <a:schemeClr val="tx1"/>
              </a:solidFill>
            </a:rPr>
            <a:t>Primary trainer(s)</a:t>
          </a:r>
        </a:p>
        <a:p>
          <a:pPr marL="114300" lvl="1" indent="-114300" algn="l" defTabSz="622300">
            <a:lnSpc>
              <a:spcPct val="90000"/>
            </a:lnSpc>
            <a:spcBef>
              <a:spcPct val="0"/>
            </a:spcBef>
            <a:spcAft>
              <a:spcPct val="15000"/>
            </a:spcAft>
            <a:buChar char="•"/>
          </a:pPr>
          <a:r>
            <a:rPr lang="en-US" sz="1400" kern="1200" dirty="0">
              <a:solidFill>
                <a:schemeClr val="tx1"/>
              </a:solidFill>
            </a:rPr>
            <a:t>Primary “tech” support</a:t>
          </a:r>
        </a:p>
        <a:p>
          <a:pPr marL="114300" lvl="1" indent="-114300" algn="l" defTabSz="622300">
            <a:lnSpc>
              <a:spcPct val="90000"/>
            </a:lnSpc>
            <a:spcBef>
              <a:spcPct val="0"/>
            </a:spcBef>
            <a:spcAft>
              <a:spcPct val="15000"/>
            </a:spcAft>
            <a:buChar char="•"/>
          </a:pPr>
          <a:r>
            <a:rPr lang="en-US" sz="1400" kern="1200" dirty="0">
              <a:solidFill>
                <a:schemeClr val="tx1"/>
              </a:solidFill>
            </a:rPr>
            <a:t>EVV “HR”</a:t>
          </a:r>
        </a:p>
      </dsp:txBody>
      <dsp:txXfrm>
        <a:off x="799092" y="2333"/>
        <a:ext cx="3040449" cy="1824269"/>
      </dsp:txXfrm>
    </dsp:sp>
    <dsp:sp modelId="{3C9DD0AB-809F-4DE8-92B3-88BB633BB90B}">
      <dsp:nvSpPr>
        <dsp:cNvPr id="0" name=""/>
        <dsp:cNvSpPr/>
      </dsp:nvSpPr>
      <dsp:spPr>
        <a:xfrm>
          <a:off x="4143587" y="2333"/>
          <a:ext cx="3040449" cy="18242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Identify EVV Users by User Group</a:t>
          </a:r>
        </a:p>
        <a:p>
          <a:pPr marL="114300" lvl="1" indent="-114300" algn="l" defTabSz="622300">
            <a:lnSpc>
              <a:spcPct val="90000"/>
            </a:lnSpc>
            <a:spcBef>
              <a:spcPct val="0"/>
            </a:spcBef>
            <a:spcAft>
              <a:spcPct val="15000"/>
            </a:spcAft>
            <a:buChar char="•"/>
          </a:pPr>
          <a:r>
            <a:rPr lang="en-US" sz="1400" kern="1200" dirty="0">
              <a:solidFill>
                <a:schemeClr val="tx1"/>
              </a:solidFill>
            </a:rPr>
            <a:t>Workers</a:t>
          </a:r>
        </a:p>
        <a:p>
          <a:pPr marL="114300" lvl="1" indent="-114300" algn="l" defTabSz="622300">
            <a:lnSpc>
              <a:spcPct val="90000"/>
            </a:lnSpc>
            <a:spcBef>
              <a:spcPct val="0"/>
            </a:spcBef>
            <a:spcAft>
              <a:spcPct val="15000"/>
            </a:spcAft>
            <a:buChar char="•"/>
          </a:pPr>
          <a:r>
            <a:rPr lang="en-US" sz="1400" kern="1200" dirty="0">
              <a:solidFill>
                <a:schemeClr val="tx1"/>
              </a:solidFill>
            </a:rPr>
            <a:t>Schedulers</a:t>
          </a:r>
        </a:p>
        <a:p>
          <a:pPr marL="114300" lvl="1" indent="-114300" algn="l" defTabSz="622300">
            <a:lnSpc>
              <a:spcPct val="90000"/>
            </a:lnSpc>
            <a:spcBef>
              <a:spcPct val="0"/>
            </a:spcBef>
            <a:spcAft>
              <a:spcPct val="15000"/>
            </a:spcAft>
            <a:buChar char="•"/>
          </a:pPr>
          <a:r>
            <a:rPr lang="en-US" sz="1400" kern="1200" dirty="0">
              <a:solidFill>
                <a:schemeClr val="tx1"/>
              </a:solidFill>
            </a:rPr>
            <a:t>Other Staff</a:t>
          </a:r>
        </a:p>
      </dsp:txBody>
      <dsp:txXfrm>
        <a:off x="4143587" y="2333"/>
        <a:ext cx="3040449" cy="1824269"/>
      </dsp:txXfrm>
    </dsp:sp>
    <dsp:sp modelId="{23FE610A-C944-4672-AFF0-3ECA84A98BF0}">
      <dsp:nvSpPr>
        <dsp:cNvPr id="0" name=""/>
        <dsp:cNvSpPr/>
      </dsp:nvSpPr>
      <dsp:spPr>
        <a:xfrm>
          <a:off x="799092" y="2130647"/>
          <a:ext cx="3040449" cy="18242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Execute Alt-EVV Contract and Install System*</a:t>
          </a:r>
        </a:p>
        <a:p>
          <a:pPr marL="114300" lvl="1" indent="-114300" algn="l" defTabSz="622300">
            <a:lnSpc>
              <a:spcPct val="90000"/>
            </a:lnSpc>
            <a:spcBef>
              <a:spcPct val="0"/>
            </a:spcBef>
            <a:spcAft>
              <a:spcPct val="15000"/>
            </a:spcAft>
            <a:buChar char="•"/>
          </a:pPr>
          <a:endParaRPr lang="en-US" sz="1400" kern="1200" dirty="0"/>
        </a:p>
      </dsp:txBody>
      <dsp:txXfrm>
        <a:off x="799092" y="2130647"/>
        <a:ext cx="3040449" cy="1824269"/>
      </dsp:txXfrm>
    </dsp:sp>
    <dsp:sp modelId="{43233538-688B-4043-B56E-5B6AAE0D8A0D}">
      <dsp:nvSpPr>
        <dsp:cNvPr id="0" name=""/>
        <dsp:cNvSpPr/>
      </dsp:nvSpPr>
      <dsp:spPr>
        <a:xfrm>
          <a:off x="4143587" y="2130647"/>
          <a:ext cx="3040449" cy="18242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Develop Plans for Devices/Check-In Process</a:t>
          </a:r>
        </a:p>
        <a:p>
          <a:pPr marL="114300" lvl="1" indent="-114300" algn="l" defTabSz="622300">
            <a:lnSpc>
              <a:spcPct val="90000"/>
            </a:lnSpc>
            <a:spcBef>
              <a:spcPct val="0"/>
            </a:spcBef>
            <a:spcAft>
              <a:spcPct val="15000"/>
            </a:spcAft>
            <a:buChar char="•"/>
          </a:pPr>
          <a:r>
            <a:rPr lang="en-US" sz="1400" kern="1200" dirty="0">
              <a:solidFill>
                <a:schemeClr val="tx1"/>
              </a:solidFill>
            </a:rPr>
            <a:t>Update/create policy &amp; procedures</a:t>
          </a:r>
        </a:p>
        <a:p>
          <a:pPr marL="114300" lvl="1" indent="-114300" algn="l" defTabSz="622300">
            <a:lnSpc>
              <a:spcPct val="90000"/>
            </a:lnSpc>
            <a:spcBef>
              <a:spcPct val="0"/>
            </a:spcBef>
            <a:spcAft>
              <a:spcPct val="15000"/>
            </a:spcAft>
            <a:buChar char="•"/>
          </a:pPr>
          <a:r>
            <a:rPr lang="en-US" sz="1400" kern="1200" dirty="0">
              <a:solidFill>
                <a:schemeClr val="tx1"/>
              </a:solidFill>
            </a:rPr>
            <a:t>Communicate policy to staff</a:t>
          </a:r>
        </a:p>
      </dsp:txBody>
      <dsp:txXfrm>
        <a:off x="4143587" y="2130647"/>
        <a:ext cx="3040449" cy="18242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FBE4A-40B2-488F-B4AB-9C241D901FFC}">
      <dsp:nvSpPr>
        <dsp:cNvPr id="0" name=""/>
        <dsp:cNvSpPr/>
      </dsp:nvSpPr>
      <dsp:spPr>
        <a:xfrm>
          <a:off x="799092" y="2333"/>
          <a:ext cx="3040449" cy="18242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Complete System Set-up Tasks</a:t>
          </a:r>
        </a:p>
        <a:p>
          <a:pPr marL="114300" lvl="1" indent="-114300" algn="l" defTabSz="666750">
            <a:lnSpc>
              <a:spcPct val="90000"/>
            </a:lnSpc>
            <a:spcBef>
              <a:spcPct val="0"/>
            </a:spcBef>
            <a:spcAft>
              <a:spcPct val="15000"/>
            </a:spcAft>
            <a:buChar char="•"/>
          </a:pPr>
          <a:r>
            <a:rPr lang="en-US" sz="1500" kern="1200" dirty="0">
              <a:solidFill>
                <a:schemeClr val="tx1"/>
              </a:solidFill>
            </a:rPr>
            <a:t>Add users</a:t>
          </a:r>
        </a:p>
        <a:p>
          <a:pPr marL="114300" lvl="1" indent="-114300" algn="l" defTabSz="666750">
            <a:lnSpc>
              <a:spcPct val="90000"/>
            </a:lnSpc>
            <a:spcBef>
              <a:spcPct val="0"/>
            </a:spcBef>
            <a:spcAft>
              <a:spcPct val="15000"/>
            </a:spcAft>
            <a:buChar char="•"/>
          </a:pPr>
          <a:r>
            <a:rPr lang="en-US" sz="1500" kern="1200" dirty="0">
              <a:solidFill>
                <a:schemeClr val="tx1"/>
              </a:solidFill>
            </a:rPr>
            <a:t>Add other organization data (i.e. worker lists)</a:t>
          </a:r>
        </a:p>
        <a:p>
          <a:pPr marL="114300" lvl="1" indent="-114300" algn="l" defTabSz="666750">
            <a:lnSpc>
              <a:spcPct val="90000"/>
            </a:lnSpc>
            <a:spcBef>
              <a:spcPct val="0"/>
            </a:spcBef>
            <a:spcAft>
              <a:spcPct val="15000"/>
            </a:spcAft>
            <a:buChar char="•"/>
          </a:pPr>
          <a:r>
            <a:rPr lang="en-US" sz="1500" kern="1200" dirty="0">
              <a:solidFill>
                <a:schemeClr val="tx1"/>
              </a:solidFill>
            </a:rPr>
            <a:t>Have workers download app</a:t>
          </a:r>
        </a:p>
      </dsp:txBody>
      <dsp:txXfrm>
        <a:off x="799092" y="2333"/>
        <a:ext cx="3040449" cy="1824269"/>
      </dsp:txXfrm>
    </dsp:sp>
    <dsp:sp modelId="{3C9DD0AB-809F-4DE8-92B3-88BB633BB90B}">
      <dsp:nvSpPr>
        <dsp:cNvPr id="0" name=""/>
        <dsp:cNvSpPr/>
      </dsp:nvSpPr>
      <dsp:spPr>
        <a:xfrm>
          <a:off x="4143587" y="2333"/>
          <a:ext cx="3040449" cy="18242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Update Policies and Procedures</a:t>
          </a:r>
        </a:p>
        <a:p>
          <a:pPr marL="114300" lvl="1" indent="-114300" algn="l" defTabSz="666750">
            <a:lnSpc>
              <a:spcPct val="90000"/>
            </a:lnSpc>
            <a:spcBef>
              <a:spcPct val="0"/>
            </a:spcBef>
            <a:spcAft>
              <a:spcPct val="15000"/>
            </a:spcAft>
            <a:buChar char="•"/>
          </a:pPr>
          <a:r>
            <a:rPr lang="en-US" sz="1500" kern="1200" dirty="0">
              <a:solidFill>
                <a:schemeClr val="tx1"/>
              </a:solidFill>
            </a:rPr>
            <a:t>Identify and update those policies and procedures impacted by EVV implementation</a:t>
          </a:r>
        </a:p>
        <a:p>
          <a:pPr marL="114300" lvl="1" indent="-114300" algn="l" defTabSz="666750">
            <a:lnSpc>
              <a:spcPct val="90000"/>
            </a:lnSpc>
            <a:spcBef>
              <a:spcPct val="0"/>
            </a:spcBef>
            <a:spcAft>
              <a:spcPct val="15000"/>
            </a:spcAft>
            <a:buChar char="•"/>
          </a:pPr>
          <a:r>
            <a:rPr lang="en-US" sz="1500" kern="1200" dirty="0">
              <a:solidFill>
                <a:schemeClr val="tx1"/>
              </a:solidFill>
            </a:rPr>
            <a:t>Distribute to staff</a:t>
          </a:r>
        </a:p>
      </dsp:txBody>
      <dsp:txXfrm>
        <a:off x="4143587" y="2333"/>
        <a:ext cx="3040449" cy="1824269"/>
      </dsp:txXfrm>
    </dsp:sp>
    <dsp:sp modelId="{43233538-688B-4043-B56E-5B6AAE0D8A0D}">
      <dsp:nvSpPr>
        <dsp:cNvPr id="0" name=""/>
        <dsp:cNvSpPr/>
      </dsp:nvSpPr>
      <dsp:spPr>
        <a:xfrm>
          <a:off x="2471340" y="2130647"/>
          <a:ext cx="3040449" cy="18242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Develop Internal Training Plan</a:t>
          </a:r>
        </a:p>
        <a:p>
          <a:pPr marL="114300" lvl="1" indent="-114300" algn="l" defTabSz="622300">
            <a:lnSpc>
              <a:spcPct val="90000"/>
            </a:lnSpc>
            <a:spcBef>
              <a:spcPct val="0"/>
            </a:spcBef>
            <a:spcAft>
              <a:spcPct val="15000"/>
            </a:spcAft>
            <a:buChar char="•"/>
          </a:pPr>
          <a:r>
            <a:rPr lang="en-US" sz="1400" kern="1200" dirty="0">
              <a:solidFill>
                <a:schemeClr val="tx1"/>
              </a:solidFill>
            </a:rPr>
            <a:t>Identify users needing training</a:t>
          </a:r>
        </a:p>
        <a:p>
          <a:pPr marL="114300" lvl="1" indent="-114300" algn="l" defTabSz="622300">
            <a:lnSpc>
              <a:spcPct val="90000"/>
            </a:lnSpc>
            <a:spcBef>
              <a:spcPct val="0"/>
            </a:spcBef>
            <a:spcAft>
              <a:spcPct val="15000"/>
            </a:spcAft>
            <a:buChar char="•"/>
          </a:pPr>
          <a:r>
            <a:rPr lang="en-US" sz="1400" kern="1200" dirty="0">
              <a:solidFill>
                <a:schemeClr val="tx1"/>
              </a:solidFill>
            </a:rPr>
            <a:t>Determine order of training by user group</a:t>
          </a:r>
        </a:p>
        <a:p>
          <a:pPr marL="114300" lvl="1" indent="-114300" algn="l" defTabSz="622300">
            <a:lnSpc>
              <a:spcPct val="90000"/>
            </a:lnSpc>
            <a:spcBef>
              <a:spcPct val="0"/>
            </a:spcBef>
            <a:spcAft>
              <a:spcPct val="15000"/>
            </a:spcAft>
            <a:buChar char="•"/>
          </a:pPr>
          <a:r>
            <a:rPr lang="en-US" sz="1400" kern="1200" dirty="0">
              <a:solidFill>
                <a:schemeClr val="tx1"/>
              </a:solidFill>
            </a:rPr>
            <a:t>Set schedule for initial training</a:t>
          </a:r>
        </a:p>
        <a:p>
          <a:pPr marL="114300" lvl="1" indent="-114300" algn="l" defTabSz="622300">
            <a:lnSpc>
              <a:spcPct val="90000"/>
            </a:lnSpc>
            <a:spcBef>
              <a:spcPct val="0"/>
            </a:spcBef>
            <a:spcAft>
              <a:spcPct val="15000"/>
            </a:spcAft>
            <a:buChar char="•"/>
          </a:pPr>
          <a:r>
            <a:rPr lang="en-US" sz="1400" kern="1200" dirty="0">
              <a:solidFill>
                <a:schemeClr val="tx1"/>
              </a:solidFill>
            </a:rPr>
            <a:t>Plan and schedule for follow-up training</a:t>
          </a:r>
        </a:p>
      </dsp:txBody>
      <dsp:txXfrm>
        <a:off x="2471340" y="2130647"/>
        <a:ext cx="3040449" cy="182426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523E1075-14C4-4DB8-97A7-38B2B221BE54}" type="datetimeFigureOut">
              <a:rPr lang="en-US" smtClean="0"/>
              <a:t>7/20/2021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F49963D4-2E9A-4336-8542-8A4713DAB7E1}" type="slidenum">
              <a:rPr lang="en-US" smtClean="0"/>
              <a:t>‹#›</a:t>
            </a:fld>
            <a:endParaRPr lang="en-US" dirty="0"/>
          </a:p>
        </p:txBody>
      </p:sp>
    </p:spTree>
    <p:extLst>
      <p:ext uri="{BB962C8B-B14F-4D97-AF65-F5344CB8AC3E}">
        <p14:creationId xmlns:p14="http://schemas.microsoft.com/office/powerpoint/2010/main" val="1974608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A03C4B8C-B595-4096-B22A-D91D29305918}" type="datetimeFigureOut">
              <a:rPr lang="en-US" smtClean="0"/>
              <a:t>7/20/2021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89A28886-3B44-46AC-9280-8D0D6E5922C9}" type="slidenum">
              <a:rPr lang="en-US" smtClean="0"/>
              <a:t>‹#›</a:t>
            </a:fld>
            <a:endParaRPr lang="en-US" dirty="0"/>
          </a:p>
        </p:txBody>
      </p:sp>
    </p:spTree>
    <p:extLst>
      <p:ext uri="{BB962C8B-B14F-4D97-AF65-F5344CB8AC3E}">
        <p14:creationId xmlns:p14="http://schemas.microsoft.com/office/powerpoint/2010/main" val="544153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A28886-3B44-46AC-9280-8D0D6E5922C9}" type="slidenum">
              <a:rPr lang="en-US" smtClean="0"/>
              <a:t>1</a:t>
            </a:fld>
            <a:endParaRPr lang="en-US" dirty="0"/>
          </a:p>
        </p:txBody>
      </p:sp>
    </p:spTree>
    <p:extLst>
      <p:ext uri="{BB962C8B-B14F-4D97-AF65-F5344CB8AC3E}">
        <p14:creationId xmlns:p14="http://schemas.microsoft.com/office/powerpoint/2010/main" val="3637460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A28886-3B44-46AC-9280-8D0D6E5922C9}" type="slidenum">
              <a:rPr lang="en-US" smtClean="0"/>
              <a:t>2</a:t>
            </a:fld>
            <a:endParaRPr lang="en-US" dirty="0"/>
          </a:p>
        </p:txBody>
      </p:sp>
    </p:spTree>
    <p:extLst>
      <p:ext uri="{BB962C8B-B14F-4D97-AF65-F5344CB8AC3E}">
        <p14:creationId xmlns:p14="http://schemas.microsoft.com/office/powerpoint/2010/main" val="2065444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576D44A9-F24B-4C42-8F49-88109299DC79}"/>
              </a:ext>
            </a:extLst>
          </p:cNvPr>
          <p:cNvSpPr>
            <a:spLocks noGrp="1" noChangeArrowheads="1"/>
          </p:cNvSpPr>
          <p:nvPr>
            <p:ph type="sldNum" sz="quarter" idx="5"/>
          </p:nvPr>
        </p:nvSpPr>
        <p:spPr>
          <a:noFill/>
        </p:spPr>
        <p:txBody>
          <a:bodyPr/>
          <a:lstStyle>
            <a:lvl1pPr eaLnBrk="0" hangingPunct="0">
              <a:buClr>
                <a:schemeClr val="tx2"/>
              </a:buClr>
              <a:defRPr sz="1100">
                <a:solidFill>
                  <a:schemeClr val="tx1"/>
                </a:solidFill>
                <a:latin typeface="Arial" panose="020B0604020202020204" pitchFamily="34" charset="0"/>
              </a:defRPr>
            </a:lvl1pPr>
            <a:lvl2pPr marL="742950" indent="-285750" eaLnBrk="0" hangingPunct="0">
              <a:buClr>
                <a:schemeClr val="tx2"/>
              </a:buClr>
              <a:defRPr sz="1100">
                <a:solidFill>
                  <a:schemeClr val="tx1"/>
                </a:solidFill>
                <a:latin typeface="Arial" panose="020B0604020202020204" pitchFamily="34" charset="0"/>
              </a:defRPr>
            </a:lvl2pPr>
            <a:lvl3pPr marL="1143000" indent="-228600" eaLnBrk="0" hangingPunct="0">
              <a:buClr>
                <a:schemeClr val="tx2"/>
              </a:buClr>
              <a:defRPr sz="1100">
                <a:solidFill>
                  <a:schemeClr val="tx1"/>
                </a:solidFill>
                <a:latin typeface="Arial" panose="020B0604020202020204" pitchFamily="34" charset="0"/>
              </a:defRPr>
            </a:lvl3pPr>
            <a:lvl4pPr marL="1600200" indent="-228600" eaLnBrk="0" hangingPunct="0">
              <a:buClr>
                <a:schemeClr val="tx2"/>
              </a:buClr>
              <a:defRPr sz="1100">
                <a:solidFill>
                  <a:schemeClr val="tx1"/>
                </a:solidFill>
                <a:latin typeface="Arial" panose="020B0604020202020204" pitchFamily="34" charset="0"/>
              </a:defRPr>
            </a:lvl4pPr>
            <a:lvl5pPr marL="2057400" indent="-228600" eaLnBrk="0" hangingPunct="0">
              <a:buClr>
                <a:schemeClr val="tx2"/>
              </a:buClr>
              <a:defRPr sz="1100">
                <a:solidFill>
                  <a:schemeClr val="tx1"/>
                </a:solidFill>
                <a:latin typeface="Arial" panose="020B0604020202020204" pitchFamily="34" charset="0"/>
              </a:defRPr>
            </a:lvl5pPr>
            <a:lvl6pPr marL="2514600" indent="-228600" eaLnBrk="0" fontAlgn="base" hangingPunct="0">
              <a:spcBef>
                <a:spcPct val="0"/>
              </a:spcBef>
              <a:spcAft>
                <a:spcPct val="0"/>
              </a:spcAft>
              <a:buClr>
                <a:schemeClr val="tx2"/>
              </a:buClr>
              <a:defRPr sz="1100">
                <a:solidFill>
                  <a:schemeClr val="tx1"/>
                </a:solidFill>
                <a:latin typeface="Arial" panose="020B0604020202020204" pitchFamily="34" charset="0"/>
              </a:defRPr>
            </a:lvl6pPr>
            <a:lvl7pPr marL="2971800" indent="-228600" eaLnBrk="0" fontAlgn="base" hangingPunct="0">
              <a:spcBef>
                <a:spcPct val="0"/>
              </a:spcBef>
              <a:spcAft>
                <a:spcPct val="0"/>
              </a:spcAft>
              <a:buClr>
                <a:schemeClr val="tx2"/>
              </a:buClr>
              <a:defRPr sz="1100">
                <a:solidFill>
                  <a:schemeClr val="tx1"/>
                </a:solidFill>
                <a:latin typeface="Arial" panose="020B0604020202020204" pitchFamily="34" charset="0"/>
              </a:defRPr>
            </a:lvl7pPr>
            <a:lvl8pPr marL="3429000" indent="-228600" eaLnBrk="0" fontAlgn="base" hangingPunct="0">
              <a:spcBef>
                <a:spcPct val="0"/>
              </a:spcBef>
              <a:spcAft>
                <a:spcPct val="0"/>
              </a:spcAft>
              <a:buClr>
                <a:schemeClr val="tx2"/>
              </a:buClr>
              <a:defRPr sz="1100">
                <a:solidFill>
                  <a:schemeClr val="tx1"/>
                </a:solidFill>
                <a:latin typeface="Arial" panose="020B0604020202020204" pitchFamily="34" charset="0"/>
              </a:defRPr>
            </a:lvl8pPr>
            <a:lvl9pPr marL="3886200" indent="-228600" eaLnBrk="0" fontAlgn="base" hangingPunct="0">
              <a:spcBef>
                <a:spcPct val="0"/>
              </a:spcBef>
              <a:spcAft>
                <a:spcPct val="0"/>
              </a:spcAft>
              <a:buClr>
                <a:schemeClr val="tx2"/>
              </a:buClr>
              <a:defRPr sz="1100">
                <a:solidFill>
                  <a:schemeClr val="tx1"/>
                </a:solidFill>
                <a:latin typeface="Arial" panose="020B0604020202020204" pitchFamily="34" charset="0"/>
              </a:defRPr>
            </a:lvl9pPr>
          </a:lstStyle>
          <a:p>
            <a:pPr eaLnBrk="1" hangingPunct="1">
              <a:buClrTx/>
            </a:pPr>
            <a:fld id="{11C56D99-2C44-4712-9134-BE9A091D6D05}" type="slidenum">
              <a:rPr lang="en-US" altLang="en-US" sz="1200"/>
              <a:pPr eaLnBrk="1" hangingPunct="1">
                <a:buClrTx/>
              </a:pPr>
              <a:t>6</a:t>
            </a:fld>
            <a:endParaRPr lang="en-US" altLang="en-US" sz="1200" dirty="0"/>
          </a:p>
        </p:txBody>
      </p:sp>
      <p:sp>
        <p:nvSpPr>
          <p:cNvPr id="253955" name="doc id">
            <a:extLst>
              <a:ext uri="{FF2B5EF4-FFF2-40B4-BE49-F238E27FC236}">
                <a16:creationId xmlns:a16="http://schemas.microsoft.com/office/drawing/2014/main" id="{C8C3FEA9-A9AC-4F6D-A6B7-A1DDDA0B1DFE}"/>
              </a:ext>
            </a:extLst>
          </p:cNvPr>
          <p:cNvSpPr>
            <a:spLocks noGrp="1" noChangeArrowheads="1"/>
          </p:cNvSpPr>
          <p:nvPr>
            <p:ph type="ftr" sz="quarter" idx="4"/>
          </p:nvPr>
        </p:nvSpPr>
        <p:spPr>
          <a:noFill/>
        </p:spPr>
        <p:txBody>
          <a:bodyPr/>
          <a:lstStyle>
            <a:lvl1pPr eaLnBrk="0" hangingPunct="0">
              <a:buClr>
                <a:schemeClr val="tx2"/>
              </a:buClr>
              <a:defRPr sz="1100">
                <a:solidFill>
                  <a:schemeClr val="tx1"/>
                </a:solidFill>
                <a:latin typeface="Arial" panose="020B0604020202020204" pitchFamily="34" charset="0"/>
              </a:defRPr>
            </a:lvl1pPr>
            <a:lvl2pPr marL="742950" indent="-285750" eaLnBrk="0" hangingPunct="0">
              <a:buClr>
                <a:schemeClr val="tx2"/>
              </a:buClr>
              <a:defRPr sz="1100">
                <a:solidFill>
                  <a:schemeClr val="tx1"/>
                </a:solidFill>
                <a:latin typeface="Arial" panose="020B0604020202020204" pitchFamily="34" charset="0"/>
              </a:defRPr>
            </a:lvl2pPr>
            <a:lvl3pPr marL="1143000" indent="-228600" eaLnBrk="0" hangingPunct="0">
              <a:buClr>
                <a:schemeClr val="tx2"/>
              </a:buClr>
              <a:defRPr sz="1100">
                <a:solidFill>
                  <a:schemeClr val="tx1"/>
                </a:solidFill>
                <a:latin typeface="Arial" panose="020B0604020202020204" pitchFamily="34" charset="0"/>
              </a:defRPr>
            </a:lvl3pPr>
            <a:lvl4pPr marL="1600200" indent="-228600" eaLnBrk="0" hangingPunct="0">
              <a:buClr>
                <a:schemeClr val="tx2"/>
              </a:buClr>
              <a:defRPr sz="1100">
                <a:solidFill>
                  <a:schemeClr val="tx1"/>
                </a:solidFill>
                <a:latin typeface="Arial" panose="020B0604020202020204" pitchFamily="34" charset="0"/>
              </a:defRPr>
            </a:lvl4pPr>
            <a:lvl5pPr marL="2057400" indent="-228600" eaLnBrk="0" hangingPunct="0">
              <a:buClr>
                <a:schemeClr val="tx2"/>
              </a:buClr>
              <a:defRPr sz="1100">
                <a:solidFill>
                  <a:schemeClr val="tx1"/>
                </a:solidFill>
                <a:latin typeface="Arial" panose="020B0604020202020204" pitchFamily="34" charset="0"/>
              </a:defRPr>
            </a:lvl5pPr>
            <a:lvl6pPr marL="2514600" indent="-228600" eaLnBrk="0" fontAlgn="base" hangingPunct="0">
              <a:spcBef>
                <a:spcPct val="0"/>
              </a:spcBef>
              <a:spcAft>
                <a:spcPct val="0"/>
              </a:spcAft>
              <a:buClr>
                <a:schemeClr val="tx2"/>
              </a:buClr>
              <a:defRPr sz="1100">
                <a:solidFill>
                  <a:schemeClr val="tx1"/>
                </a:solidFill>
                <a:latin typeface="Arial" panose="020B0604020202020204" pitchFamily="34" charset="0"/>
              </a:defRPr>
            </a:lvl6pPr>
            <a:lvl7pPr marL="2971800" indent="-228600" eaLnBrk="0" fontAlgn="base" hangingPunct="0">
              <a:spcBef>
                <a:spcPct val="0"/>
              </a:spcBef>
              <a:spcAft>
                <a:spcPct val="0"/>
              </a:spcAft>
              <a:buClr>
                <a:schemeClr val="tx2"/>
              </a:buClr>
              <a:defRPr sz="1100">
                <a:solidFill>
                  <a:schemeClr val="tx1"/>
                </a:solidFill>
                <a:latin typeface="Arial" panose="020B0604020202020204" pitchFamily="34" charset="0"/>
              </a:defRPr>
            </a:lvl7pPr>
            <a:lvl8pPr marL="3429000" indent="-228600" eaLnBrk="0" fontAlgn="base" hangingPunct="0">
              <a:spcBef>
                <a:spcPct val="0"/>
              </a:spcBef>
              <a:spcAft>
                <a:spcPct val="0"/>
              </a:spcAft>
              <a:buClr>
                <a:schemeClr val="tx2"/>
              </a:buClr>
              <a:defRPr sz="1100">
                <a:solidFill>
                  <a:schemeClr val="tx1"/>
                </a:solidFill>
                <a:latin typeface="Arial" panose="020B0604020202020204" pitchFamily="34" charset="0"/>
              </a:defRPr>
            </a:lvl8pPr>
            <a:lvl9pPr marL="3886200" indent="-228600" eaLnBrk="0" fontAlgn="base" hangingPunct="0">
              <a:spcBef>
                <a:spcPct val="0"/>
              </a:spcBef>
              <a:spcAft>
                <a:spcPct val="0"/>
              </a:spcAft>
              <a:buClr>
                <a:schemeClr val="tx2"/>
              </a:buClr>
              <a:defRPr sz="1100">
                <a:solidFill>
                  <a:schemeClr val="tx1"/>
                </a:solidFill>
                <a:latin typeface="Arial" panose="020B0604020202020204" pitchFamily="34" charset="0"/>
              </a:defRPr>
            </a:lvl9pPr>
          </a:lstStyle>
          <a:p>
            <a:pPr eaLnBrk="1" hangingPunct="1">
              <a:buClrTx/>
            </a:pPr>
            <a:r>
              <a:rPr lang="cs-CZ" altLang="en-US" sz="800"/>
              <a:t>NYO-AAA123-20090123-</a:t>
            </a:r>
          </a:p>
        </p:txBody>
      </p:sp>
      <p:sp>
        <p:nvSpPr>
          <p:cNvPr id="253956" name="Rectangle 2">
            <a:extLst>
              <a:ext uri="{FF2B5EF4-FFF2-40B4-BE49-F238E27FC236}">
                <a16:creationId xmlns:a16="http://schemas.microsoft.com/office/drawing/2014/main" id="{2D07B9F9-A169-45F2-80B7-19E7C30DD9DA}"/>
              </a:ext>
            </a:extLst>
          </p:cNvPr>
          <p:cNvSpPr>
            <a:spLocks noGrp="1" noRot="1" noChangeAspect="1" noChangeArrowheads="1" noTextEdit="1"/>
          </p:cNvSpPr>
          <p:nvPr>
            <p:ph type="sldImg"/>
          </p:nvPr>
        </p:nvSpPr>
        <p:spPr>
          <a:xfrm>
            <a:off x="-2290763" y="1276350"/>
            <a:ext cx="11283951" cy="8462963"/>
          </a:xfrm>
          <a:ln/>
        </p:spPr>
      </p:sp>
      <p:sp>
        <p:nvSpPr>
          <p:cNvPr id="253957" name="Rectangle 3">
            <a:extLst>
              <a:ext uri="{FF2B5EF4-FFF2-40B4-BE49-F238E27FC236}">
                <a16:creationId xmlns:a16="http://schemas.microsoft.com/office/drawing/2014/main" id="{478CCF50-9977-408E-8202-B3125309863E}"/>
              </a:ext>
            </a:extLst>
          </p:cNvPr>
          <p:cNvSpPr>
            <a:spLocks noGrp="1" noChangeArrowheads="1"/>
          </p:cNvSpPr>
          <p:nvPr>
            <p:ph type="body" idx="1"/>
          </p:nvPr>
        </p:nvSpPr>
        <p:spPr>
          <a:xfrm>
            <a:off x="541338" y="357188"/>
            <a:ext cx="6002337" cy="234950"/>
          </a:xfrm>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872024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15</a:t>
            </a:fld>
            <a:endParaRPr lang="en-US" dirty="0"/>
          </a:p>
        </p:txBody>
      </p:sp>
      <p:sp>
        <p:nvSpPr>
          <p:cNvPr id="5" name="Footer Placeholder 4"/>
          <p:cNvSpPr>
            <a:spLocks noGrp="1"/>
          </p:cNvSpPr>
          <p:nvPr>
            <p:ph type="ftr" sz="quarter" idx="11"/>
          </p:nvPr>
        </p:nvSpPr>
        <p:spPr/>
        <p:txBody>
          <a:bodyPr/>
          <a:lstStyle/>
          <a:p>
            <a:r>
              <a:rPr lang="en-US" dirty="0"/>
              <a:t>Draft - Confidential for Policy Development; </a:t>
            </a:r>
          </a:p>
        </p:txBody>
      </p:sp>
    </p:spTree>
    <p:extLst>
      <p:ext uri="{BB962C8B-B14F-4D97-AF65-F5344CB8AC3E}">
        <p14:creationId xmlns:p14="http://schemas.microsoft.com/office/powerpoint/2010/main" val="3922715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16</a:t>
            </a:fld>
            <a:endParaRPr lang="en-US" dirty="0"/>
          </a:p>
        </p:txBody>
      </p:sp>
      <p:sp>
        <p:nvSpPr>
          <p:cNvPr id="5" name="Footer Placeholder 4"/>
          <p:cNvSpPr>
            <a:spLocks noGrp="1"/>
          </p:cNvSpPr>
          <p:nvPr>
            <p:ph type="ftr" sz="quarter" idx="11"/>
          </p:nvPr>
        </p:nvSpPr>
        <p:spPr/>
        <p:txBody>
          <a:bodyPr/>
          <a:lstStyle/>
          <a:p>
            <a:r>
              <a:rPr lang="en-US" dirty="0"/>
              <a:t>Draft - Confidential for Policy Development; </a:t>
            </a:r>
          </a:p>
        </p:txBody>
      </p:sp>
    </p:spTree>
    <p:extLst>
      <p:ext uri="{BB962C8B-B14F-4D97-AF65-F5344CB8AC3E}">
        <p14:creationId xmlns:p14="http://schemas.microsoft.com/office/powerpoint/2010/main" val="2471525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17</a:t>
            </a:fld>
            <a:endParaRPr lang="en-US" dirty="0"/>
          </a:p>
        </p:txBody>
      </p:sp>
      <p:sp>
        <p:nvSpPr>
          <p:cNvPr id="5" name="Footer Placeholder 4"/>
          <p:cNvSpPr>
            <a:spLocks noGrp="1"/>
          </p:cNvSpPr>
          <p:nvPr>
            <p:ph type="ftr" sz="quarter" idx="11"/>
          </p:nvPr>
        </p:nvSpPr>
        <p:spPr/>
        <p:txBody>
          <a:bodyPr/>
          <a:lstStyle/>
          <a:p>
            <a:r>
              <a:rPr lang="en-US" dirty="0"/>
              <a:t>Draft - Confidential for Policy Development; </a:t>
            </a:r>
          </a:p>
        </p:txBody>
      </p:sp>
    </p:spTree>
    <p:extLst>
      <p:ext uri="{BB962C8B-B14F-4D97-AF65-F5344CB8AC3E}">
        <p14:creationId xmlns:p14="http://schemas.microsoft.com/office/powerpoint/2010/main" val="2024749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A28886-3B44-46AC-9280-8D0D6E5922C9}" type="slidenum">
              <a:rPr lang="en-US" smtClean="0"/>
              <a:t>18</a:t>
            </a:fld>
            <a:endParaRPr lang="en-US" dirty="0"/>
          </a:p>
        </p:txBody>
      </p:sp>
    </p:spTree>
    <p:extLst>
      <p:ext uri="{BB962C8B-B14F-4D97-AF65-F5344CB8AC3E}">
        <p14:creationId xmlns:p14="http://schemas.microsoft.com/office/powerpoint/2010/main" val="6661944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5.vml"/><Relationship Id="rId5" Type="http://schemas.openxmlformats.org/officeDocument/2006/relationships/image" Target="../media/image4.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6.vml"/><Relationship Id="rId6" Type="http://schemas.openxmlformats.org/officeDocument/2006/relationships/image" Target="../media/image4.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7.vml"/><Relationship Id="rId6" Type="http://schemas.openxmlformats.org/officeDocument/2006/relationships/image" Target="../media/image4.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84926470"/>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5130"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13314" name="Rectangle 1026"/>
          <p:cNvSpPr>
            <a:spLocks noGrp="1" noChangeArrowheads="1"/>
          </p:cNvSpPr>
          <p:nvPr>
            <p:ph type="ctrTitle"/>
          </p:nvPr>
        </p:nvSpPr>
        <p:spPr bwMode="auto">
          <a:xfrm>
            <a:off x="2693796" y="2725185"/>
            <a:ext cx="5539245" cy="430887"/>
          </a:xfrm>
          <a:prstGeom prst="rect">
            <a:avLst/>
          </a:prstGeom>
        </p:spPr>
        <p:txBody>
          <a:bodyPr anchor="b">
            <a:spAutoFit/>
          </a:bodyPr>
          <a:lstStyle>
            <a:lvl1pPr>
              <a:defRPr sz="2800" b="1" baseline="0">
                <a:solidFill>
                  <a:schemeClr val="tx2"/>
                </a:solidFill>
                <a:latin typeface="+mj-lt"/>
                <a:ea typeface="+mj-ea"/>
              </a:defRPr>
            </a:lvl1pPr>
          </a:lstStyle>
          <a:p>
            <a:pPr lvl="0"/>
            <a:r>
              <a:rPr lang="en-US" noProof="0" dirty="0"/>
              <a:t>Click to edit Master title style</a:t>
            </a:r>
          </a:p>
        </p:txBody>
      </p:sp>
      <p:sp>
        <p:nvSpPr>
          <p:cNvPr id="13315" name="Rectangle 1027"/>
          <p:cNvSpPr>
            <a:spLocks noGrp="1" noChangeArrowheads="1"/>
          </p:cNvSpPr>
          <p:nvPr>
            <p:ph type="subTitle" idx="1" hasCustomPrompt="1"/>
          </p:nvPr>
        </p:nvSpPr>
        <p:spPr bwMode="auto">
          <a:xfrm>
            <a:off x="2693796" y="4355068"/>
            <a:ext cx="5539245" cy="307777"/>
          </a:xfrm>
        </p:spPr>
        <p:txBody>
          <a:bodyPr>
            <a:spAutoFit/>
          </a:bodyPr>
          <a:lstStyle>
            <a:lvl1pPr>
              <a:defRPr sz="2000" baseline="0">
                <a:solidFill>
                  <a:schemeClr val="tx2"/>
                </a:solidFill>
                <a:latin typeface="+mn-lt"/>
                <a:ea typeface="+mn-ea"/>
              </a:defRPr>
            </a:lvl1pPr>
          </a:lstStyle>
          <a:p>
            <a:pPr lvl="0"/>
            <a:r>
              <a:rPr lang="en-US" noProof="0" dirty="0"/>
              <a:t>Executive Office of Health and Human Services</a:t>
            </a:r>
          </a:p>
        </p:txBody>
      </p:sp>
      <p:sp>
        <p:nvSpPr>
          <p:cNvPr id="12" name="TitleTopPlaceholder"/>
          <p:cNvSpPr>
            <a:spLocks noChangeArrowheads="1"/>
          </p:cNvSpPr>
          <p:nvPr/>
        </p:nvSpPr>
        <p:spPr bwMode="ltGray">
          <a:xfrm>
            <a:off x="2125654" y="3245969"/>
            <a:ext cx="2125653" cy="436455"/>
          </a:xfrm>
          <a:prstGeom prst="rect">
            <a:avLst/>
          </a:prstGeom>
          <a:solidFill>
            <a:srgbClr val="5E8BFF">
              <a:alpha val="76863"/>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dirty="0">
              <a:solidFill>
                <a:srgbClr val="000000"/>
              </a:solidFill>
            </a:endParaRPr>
          </a:p>
        </p:txBody>
      </p:sp>
      <p:sp>
        <p:nvSpPr>
          <p:cNvPr id="13" name="TitleTopPlaceholder"/>
          <p:cNvSpPr>
            <a:spLocks noChangeArrowheads="1"/>
          </p:cNvSpPr>
          <p:nvPr/>
        </p:nvSpPr>
        <p:spPr bwMode="ltGray">
          <a:xfrm>
            <a:off x="1" y="3245968"/>
            <a:ext cx="2125653"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dirty="0">
              <a:solidFill>
                <a:srgbClr val="000000"/>
              </a:solidFill>
            </a:endParaRPr>
          </a:p>
        </p:txBody>
      </p:sp>
      <p:sp>
        <p:nvSpPr>
          <p:cNvPr id="14" name="TitleTopPlaceholder"/>
          <p:cNvSpPr>
            <a:spLocks noChangeArrowheads="1"/>
          </p:cNvSpPr>
          <p:nvPr/>
        </p:nvSpPr>
        <p:spPr bwMode="ltGray">
          <a:xfrm>
            <a:off x="3886006" y="3246844"/>
            <a:ext cx="5257994" cy="436455"/>
          </a:xfrm>
          <a:prstGeom prst="rect">
            <a:avLst/>
          </a:prstGeom>
          <a:solidFill>
            <a:srgbClr val="009900">
              <a:alpha val="68627"/>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dirty="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67" y="2029603"/>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McK Disclaimer"/>
          <p:cNvSpPr>
            <a:spLocks noChangeArrowheads="1"/>
          </p:cNvSpPr>
          <p:nvPr userDrawn="1"/>
        </p:nvSpPr>
        <p:spPr bwMode="auto">
          <a:xfrm>
            <a:off x="2693796" y="5983586"/>
            <a:ext cx="512127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3755" eaLnBrk="0" hangingPunct="0"/>
            <a:r>
              <a:rPr lang="en-US" sz="1000" dirty="0">
                <a:solidFill>
                  <a:schemeClr val="tx2"/>
                </a:solidFill>
                <a:ea typeface="ＭＳ Ｐゴシック"/>
              </a:rPr>
              <a:t>CONFIDENTIAL; FOR POLICY DEVELOPMENT PURPOSES ONLY</a:t>
            </a:r>
          </a:p>
        </p:txBody>
      </p:sp>
      <p:sp>
        <p:nvSpPr>
          <p:cNvPr id="4" name="Content Placeholder 3"/>
          <p:cNvSpPr>
            <a:spLocks noGrp="1"/>
          </p:cNvSpPr>
          <p:nvPr>
            <p:ph sz="quarter" idx="10" hasCustomPrompt="1"/>
          </p:nvPr>
        </p:nvSpPr>
        <p:spPr>
          <a:xfrm>
            <a:off x="2693796" y="4940989"/>
            <a:ext cx="3344854" cy="215444"/>
          </a:xfrm>
        </p:spPr>
        <p:txBody>
          <a:bodyPr/>
          <a:lstStyle>
            <a:lvl1pPr>
              <a:defRPr sz="1400" b="1" baseline="0">
                <a:solidFill>
                  <a:schemeClr val="tx2"/>
                </a:solidFill>
              </a:defRPr>
            </a:lvl1pPr>
            <a:lvl3pPr>
              <a:defRPr/>
            </a:lvl3pPr>
          </a:lstStyle>
          <a:p>
            <a:pPr lvl="0"/>
            <a:r>
              <a:rPr lang="en-US" dirty="0"/>
              <a:t>Click to edit Master subtitle style</a:t>
            </a:r>
          </a:p>
        </p:txBody>
      </p:sp>
    </p:spTree>
    <p:extLst>
      <p:ext uri="{BB962C8B-B14F-4D97-AF65-F5344CB8AC3E}">
        <p14:creationId xmlns:p14="http://schemas.microsoft.com/office/powerpoint/2010/main" val="3398932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7442809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54"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2. Slide Title"/>
          <p:cNvSpPr>
            <a:spLocks noGrp="1"/>
          </p:cNvSpPr>
          <p:nvPr>
            <p:ph type="title"/>
          </p:nvPr>
        </p:nvSpPr>
        <p:spPr/>
        <p:txBody>
          <a:bodyPr/>
          <a:lstStyle>
            <a:lvl1pPr>
              <a:defRPr>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4134470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hadow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8038191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8"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5" name="Text Placeholder 4"/>
          <p:cNvSpPr>
            <a:spLocks noGrp="1"/>
          </p:cNvSpPr>
          <p:nvPr>
            <p:ph type="body" sz="quarter" idx="10"/>
          </p:nvPr>
        </p:nvSpPr>
        <p:spPr>
          <a:xfrm>
            <a:off x="952500" y="1238250"/>
            <a:ext cx="7239000" cy="4381500"/>
          </a:xfrm>
          <a:solidFill>
            <a:schemeClr val="bg1"/>
          </a:solidFill>
          <a:ln>
            <a:solidFill>
              <a:schemeClr val="tx1"/>
            </a:solidFill>
          </a:ln>
          <a:effectLst>
            <a:outerShdw blurRad="50800" dist="38100" dir="2700000" algn="tl" rotWithShape="0">
              <a:prstClr val="black">
                <a:alpha val="40000"/>
              </a:prstClr>
            </a:outerShdw>
          </a:effectLst>
        </p:spPr>
        <p:txBody>
          <a:bodyPr lIns="137160" tIns="91440" rIns="137160" bIns="9144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62145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opic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343110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02"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6" name="Text Placeholder 5"/>
          <p:cNvSpPr>
            <a:spLocks noGrp="1"/>
          </p:cNvSpPr>
          <p:nvPr>
            <p:ph type="body" sz="quarter" idx="10" hasCustomPrompt="1"/>
          </p:nvPr>
        </p:nvSpPr>
        <p:spPr>
          <a:xfrm>
            <a:off x="228600" y="1371600"/>
            <a:ext cx="1737360" cy="990600"/>
          </a:xfrm>
          <a:solidFill>
            <a:schemeClr val="accent2"/>
          </a:solidFill>
        </p:spPr>
        <p:txBody>
          <a:bodyPr anchor="ctr">
            <a:noAutofit/>
          </a:bodyPr>
          <a:lstStyle>
            <a:lvl1pPr algn="ctr">
              <a:defRPr baseline="0"/>
            </a:lvl1pPr>
          </a:lstStyle>
          <a:p>
            <a:pPr lvl="0"/>
            <a:r>
              <a:rPr lang="en-US" dirty="0"/>
              <a:t>Add Text</a:t>
            </a:r>
          </a:p>
        </p:txBody>
      </p:sp>
      <p:sp>
        <p:nvSpPr>
          <p:cNvPr id="18" name="Text Placeholder 5"/>
          <p:cNvSpPr>
            <a:spLocks noGrp="1"/>
          </p:cNvSpPr>
          <p:nvPr>
            <p:ph type="body" sz="quarter" idx="11" hasCustomPrompt="1"/>
          </p:nvPr>
        </p:nvSpPr>
        <p:spPr>
          <a:xfrm>
            <a:off x="228600" y="2565400"/>
            <a:ext cx="1737360" cy="990600"/>
          </a:xfrm>
          <a:solidFill>
            <a:schemeClr val="accent2"/>
          </a:solidFill>
        </p:spPr>
        <p:txBody>
          <a:bodyPr anchor="ctr">
            <a:noAutofit/>
          </a:bodyPr>
          <a:lstStyle>
            <a:lvl1pPr algn="ctr">
              <a:defRPr baseline="0"/>
            </a:lvl1pPr>
          </a:lstStyle>
          <a:p>
            <a:pPr lvl="0"/>
            <a:r>
              <a:rPr lang="en-US" dirty="0"/>
              <a:t>Add Text</a:t>
            </a:r>
          </a:p>
        </p:txBody>
      </p:sp>
      <p:sp>
        <p:nvSpPr>
          <p:cNvPr id="19" name="Text Placeholder 5"/>
          <p:cNvSpPr>
            <a:spLocks noGrp="1"/>
          </p:cNvSpPr>
          <p:nvPr>
            <p:ph type="body" sz="quarter" idx="12" hasCustomPrompt="1"/>
          </p:nvPr>
        </p:nvSpPr>
        <p:spPr>
          <a:xfrm>
            <a:off x="228600" y="3759200"/>
            <a:ext cx="1737360" cy="990600"/>
          </a:xfrm>
          <a:solidFill>
            <a:schemeClr val="accent2"/>
          </a:solidFill>
        </p:spPr>
        <p:txBody>
          <a:bodyPr anchor="ctr">
            <a:noAutofit/>
          </a:bodyPr>
          <a:lstStyle>
            <a:lvl1pPr algn="ctr">
              <a:defRPr baseline="0"/>
            </a:lvl1pPr>
          </a:lstStyle>
          <a:p>
            <a:pPr lvl="0"/>
            <a:r>
              <a:rPr lang="en-US" dirty="0"/>
              <a:t>Add Text</a:t>
            </a:r>
          </a:p>
        </p:txBody>
      </p:sp>
      <p:sp>
        <p:nvSpPr>
          <p:cNvPr id="20" name="Text Placeholder 5"/>
          <p:cNvSpPr>
            <a:spLocks noGrp="1"/>
          </p:cNvSpPr>
          <p:nvPr>
            <p:ph type="body" sz="quarter" idx="13" hasCustomPrompt="1"/>
          </p:nvPr>
        </p:nvSpPr>
        <p:spPr>
          <a:xfrm>
            <a:off x="228600" y="4953000"/>
            <a:ext cx="1737360" cy="990600"/>
          </a:xfrm>
          <a:solidFill>
            <a:schemeClr val="accent2"/>
          </a:solidFill>
        </p:spPr>
        <p:txBody>
          <a:bodyPr anchor="ctr">
            <a:noAutofit/>
          </a:bodyPr>
          <a:lstStyle>
            <a:lvl1pPr algn="ctr">
              <a:defRPr baseline="0"/>
            </a:lvl1pPr>
          </a:lstStyle>
          <a:p>
            <a:pPr lvl="0"/>
            <a:r>
              <a:rPr lang="en-US" dirty="0"/>
              <a:t>Add Text</a:t>
            </a:r>
          </a:p>
        </p:txBody>
      </p:sp>
      <p:sp>
        <p:nvSpPr>
          <p:cNvPr id="24" name="Text Placeholder 23"/>
          <p:cNvSpPr>
            <a:spLocks noGrp="1"/>
          </p:cNvSpPr>
          <p:nvPr>
            <p:ph type="body" sz="quarter" idx="14" hasCustomPrompt="1"/>
          </p:nvPr>
        </p:nvSpPr>
        <p:spPr>
          <a:xfrm>
            <a:off x="2286000" y="990600"/>
            <a:ext cx="1219200" cy="246221"/>
          </a:xfrm>
        </p:spPr>
        <p:txBody>
          <a:bodyPr/>
          <a:lstStyle>
            <a:lvl1pPr>
              <a:defRPr baseline="0"/>
            </a:lvl1pPr>
          </a:lstStyle>
          <a:p>
            <a:pPr lvl="0"/>
            <a:r>
              <a:rPr lang="en-US" dirty="0"/>
              <a:t>Item 1</a:t>
            </a:r>
          </a:p>
        </p:txBody>
      </p:sp>
      <p:sp>
        <p:nvSpPr>
          <p:cNvPr id="25" name="Text Placeholder 23"/>
          <p:cNvSpPr>
            <a:spLocks noGrp="1"/>
          </p:cNvSpPr>
          <p:nvPr>
            <p:ph type="body" sz="quarter" idx="15" hasCustomPrompt="1"/>
          </p:nvPr>
        </p:nvSpPr>
        <p:spPr>
          <a:xfrm>
            <a:off x="4686300" y="990600"/>
            <a:ext cx="1219200" cy="246221"/>
          </a:xfrm>
        </p:spPr>
        <p:txBody>
          <a:bodyPr/>
          <a:lstStyle>
            <a:lvl1pPr>
              <a:defRPr baseline="0"/>
            </a:lvl1pPr>
          </a:lstStyle>
          <a:p>
            <a:pPr lvl="0"/>
            <a:r>
              <a:rPr lang="en-US" dirty="0"/>
              <a:t>Item 2</a:t>
            </a:r>
          </a:p>
        </p:txBody>
      </p:sp>
      <p:sp>
        <p:nvSpPr>
          <p:cNvPr id="26" name="Text Placeholder 23"/>
          <p:cNvSpPr>
            <a:spLocks noGrp="1"/>
          </p:cNvSpPr>
          <p:nvPr>
            <p:ph type="body" sz="quarter" idx="16" hasCustomPrompt="1"/>
          </p:nvPr>
        </p:nvSpPr>
        <p:spPr>
          <a:xfrm>
            <a:off x="7086600" y="990600"/>
            <a:ext cx="1219200" cy="246221"/>
          </a:xfrm>
        </p:spPr>
        <p:txBody>
          <a:bodyPr/>
          <a:lstStyle>
            <a:lvl1pPr>
              <a:defRPr baseline="0"/>
            </a:lvl1pPr>
          </a:lstStyle>
          <a:p>
            <a:pPr lvl="0"/>
            <a:r>
              <a:rPr lang="en-US" dirty="0"/>
              <a:t>Item 3</a:t>
            </a:r>
          </a:p>
        </p:txBody>
      </p:sp>
    </p:spTree>
    <p:extLst>
      <p:ext uri="{BB962C8B-B14F-4D97-AF65-F5344CB8AC3E}">
        <p14:creationId xmlns:p14="http://schemas.microsoft.com/office/powerpoint/2010/main" val="2226700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864454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510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box">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6" name="think-cell Slide" r:id="rId5" imgW="270" imgH="270" progId="TCLayout.ActiveDocument.1">
                  <p:embed/>
                </p:oleObj>
              </mc:Choice>
              <mc:Fallback>
                <p:oleObj name="think-cell Slide" r:id="rId5" imgW="270" imgH="270"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609600" y="1066800"/>
            <a:ext cx="2901756" cy="1323439"/>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0446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9DDDFB84-A7EC-403B-BB9A-DAD5596CF9DA}"/>
              </a:ext>
            </a:extLst>
          </p:cNvPr>
          <p:cNvSpPr>
            <a:spLocks noGrp="1"/>
          </p:cNvSpPr>
          <p:nvPr>
            <p:ph type="sldNum" sz="quarter" idx="10"/>
          </p:nvPr>
        </p:nvSpPr>
        <p:spPr>
          <a:xfrm>
            <a:off x="9007933" y="6519474"/>
            <a:ext cx="136067" cy="72888"/>
          </a:xfrm>
          <a:prstGeom prst="rect">
            <a:avLst/>
          </a:prstGeom>
        </p:spPr>
        <p:txBody>
          <a:bodyPr vert="horz" wrap="square" lIns="91440" tIns="45720" rIns="91440" bIns="45720" numCol="1" anchor="t" anchorCtr="0" compatLnSpc="1">
            <a:prstTxWarp prst="textNoShape">
              <a:avLst/>
            </a:prstTxWarp>
          </a:bodyPr>
          <a:lstStyle>
            <a:lvl1pPr>
              <a:buClr>
                <a:schemeClr val="tx2"/>
              </a:buClr>
              <a:defRPr sz="204">
                <a:solidFill>
                  <a:schemeClr val="bg1"/>
                </a:solidFill>
              </a:defRPr>
            </a:lvl1pPr>
          </a:lstStyle>
          <a:p>
            <a:fld id="{035FF39A-D20A-42AE-AFD4-F3FEF33B0E20}" type="slidenum">
              <a:rPr lang="en-US" altLang="en-US"/>
              <a:pPr/>
              <a:t>‹#›</a:t>
            </a:fld>
            <a:r>
              <a:rPr lang="en-US" altLang="en-US" dirty="0"/>
              <a:t> </a:t>
            </a:r>
          </a:p>
        </p:txBody>
      </p:sp>
    </p:spTree>
    <p:extLst>
      <p:ext uri="{BB962C8B-B14F-4D97-AF65-F5344CB8AC3E}">
        <p14:creationId xmlns:p14="http://schemas.microsoft.com/office/powerpoint/2010/main" val="4233852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ue Boxes">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userDrawn="1">
            <p:custDataLst>
              <p:tags r:id="rId2"/>
            </p:custDataLst>
            <p:extLst>
              <p:ext uri="{D42A27DB-BD31-4B8C-83A1-F6EECF244321}">
                <p14:modId xmlns:p14="http://schemas.microsoft.com/office/powerpoint/2010/main" val="1172805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0" name="think-cell Slide" r:id="rId5" imgW="270" imgH="270" progId="TCLayout.ActiveDocument.1">
                  <p:embed/>
                </p:oleObj>
              </mc:Choice>
              <mc:Fallback>
                <p:oleObj name="think-cell Slide" r:id="rId5" imgW="270" imgH="270" progId="TCLayout.ActiveDocument.1">
                  <p:embed/>
                  <p:pic>
                    <p:nvPicPr>
                      <p:cNvPr id="28" name="Object 2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a:ea typeface="+mj-ea"/>
              <a:cs typeface="Arial"/>
              <a:sym typeface="Arial"/>
            </a:endParaRPr>
          </a:p>
        </p:txBody>
      </p:sp>
      <p:sp>
        <p:nvSpPr>
          <p:cNvPr id="2" name="Title 1"/>
          <p:cNvSpPr>
            <a:spLocks noGrp="1"/>
          </p:cNvSpPr>
          <p:nvPr>
            <p:ph type="title"/>
          </p:nvPr>
        </p:nvSpPr>
        <p:spPr>
          <a:xfrm>
            <a:off x="173736" y="237744"/>
            <a:ext cx="8741664" cy="292388"/>
          </a:xfrm>
        </p:spPr>
        <p:txBody>
          <a:bodyPr/>
          <a:lstStyle/>
          <a:p>
            <a:r>
              <a:rPr lang="en-US"/>
              <a:t>Click to edit Master title style</a:t>
            </a:r>
            <a:endParaRPr lang="en-US" dirty="0"/>
          </a:p>
        </p:txBody>
      </p:sp>
      <p:sp>
        <p:nvSpPr>
          <p:cNvPr id="21" name="Text Placeholder 5"/>
          <p:cNvSpPr>
            <a:spLocks noGrp="1"/>
          </p:cNvSpPr>
          <p:nvPr>
            <p:ph type="body" sz="quarter" idx="10" hasCustomPrompt="1"/>
          </p:nvPr>
        </p:nvSpPr>
        <p:spPr>
          <a:xfrm>
            <a:off x="228600" y="1371600"/>
            <a:ext cx="1737360" cy="990600"/>
          </a:xfrm>
          <a:solidFill>
            <a:schemeClr val="accent1"/>
          </a:solidFill>
        </p:spPr>
        <p:txBody>
          <a:bodyPr anchor="ctr">
            <a:noAutofit/>
          </a:bodyPr>
          <a:lstStyle>
            <a:lvl1pPr algn="ctr">
              <a:defRPr baseline="0"/>
            </a:lvl1pPr>
          </a:lstStyle>
          <a:p>
            <a:pPr lvl="0"/>
            <a:r>
              <a:rPr lang="en-US" dirty="0"/>
              <a:t>Add Text</a:t>
            </a:r>
          </a:p>
        </p:txBody>
      </p:sp>
      <p:sp>
        <p:nvSpPr>
          <p:cNvPr id="22" name="Text Placeholder 5"/>
          <p:cNvSpPr>
            <a:spLocks noGrp="1"/>
          </p:cNvSpPr>
          <p:nvPr>
            <p:ph type="body" sz="quarter" idx="11" hasCustomPrompt="1"/>
          </p:nvPr>
        </p:nvSpPr>
        <p:spPr>
          <a:xfrm>
            <a:off x="228600" y="2565400"/>
            <a:ext cx="1737360" cy="990600"/>
          </a:xfrm>
          <a:solidFill>
            <a:schemeClr val="accent1"/>
          </a:solidFill>
        </p:spPr>
        <p:txBody>
          <a:bodyPr anchor="ctr">
            <a:noAutofit/>
          </a:bodyPr>
          <a:lstStyle>
            <a:lvl1pPr algn="ctr">
              <a:defRPr baseline="0"/>
            </a:lvl1pPr>
          </a:lstStyle>
          <a:p>
            <a:pPr lvl="0"/>
            <a:r>
              <a:rPr lang="en-US" dirty="0"/>
              <a:t>Add Text</a:t>
            </a:r>
          </a:p>
        </p:txBody>
      </p:sp>
      <p:sp>
        <p:nvSpPr>
          <p:cNvPr id="23" name="Text Placeholder 5"/>
          <p:cNvSpPr>
            <a:spLocks noGrp="1"/>
          </p:cNvSpPr>
          <p:nvPr>
            <p:ph type="body" sz="quarter" idx="12" hasCustomPrompt="1"/>
          </p:nvPr>
        </p:nvSpPr>
        <p:spPr>
          <a:xfrm>
            <a:off x="228600" y="3759200"/>
            <a:ext cx="1737360" cy="990600"/>
          </a:xfrm>
          <a:solidFill>
            <a:schemeClr val="accent1"/>
          </a:solidFill>
        </p:spPr>
        <p:txBody>
          <a:bodyPr anchor="ctr">
            <a:noAutofit/>
          </a:bodyPr>
          <a:lstStyle>
            <a:lvl1pPr algn="ctr">
              <a:defRPr baseline="0"/>
            </a:lvl1pPr>
          </a:lstStyle>
          <a:p>
            <a:pPr lvl="0"/>
            <a:r>
              <a:rPr lang="en-US" dirty="0"/>
              <a:t>Add Text</a:t>
            </a:r>
          </a:p>
        </p:txBody>
      </p:sp>
      <p:sp>
        <p:nvSpPr>
          <p:cNvPr id="24" name="Text Placeholder 5"/>
          <p:cNvSpPr>
            <a:spLocks noGrp="1"/>
          </p:cNvSpPr>
          <p:nvPr>
            <p:ph type="body" sz="quarter" idx="13" hasCustomPrompt="1"/>
          </p:nvPr>
        </p:nvSpPr>
        <p:spPr>
          <a:xfrm>
            <a:off x="228600" y="4953000"/>
            <a:ext cx="1737360" cy="990600"/>
          </a:xfrm>
          <a:solidFill>
            <a:schemeClr val="accent1"/>
          </a:solidFill>
        </p:spPr>
        <p:txBody>
          <a:bodyPr anchor="ctr">
            <a:noAutofit/>
          </a:bodyPr>
          <a:lstStyle>
            <a:lvl1pPr algn="ctr">
              <a:defRPr baseline="0"/>
            </a:lvl1pPr>
          </a:lstStyle>
          <a:p>
            <a:pPr lvl="0"/>
            <a:r>
              <a:rPr lang="en-US" dirty="0"/>
              <a:t>Add Text</a:t>
            </a:r>
          </a:p>
        </p:txBody>
      </p:sp>
      <p:sp>
        <p:nvSpPr>
          <p:cNvPr id="25" name="Text Placeholder 23"/>
          <p:cNvSpPr>
            <a:spLocks noGrp="1"/>
          </p:cNvSpPr>
          <p:nvPr>
            <p:ph type="body" sz="quarter" idx="14" hasCustomPrompt="1"/>
          </p:nvPr>
        </p:nvSpPr>
        <p:spPr>
          <a:xfrm>
            <a:off x="2286000" y="944434"/>
            <a:ext cx="756938" cy="338554"/>
          </a:xfrm>
        </p:spPr>
        <p:txBody>
          <a:bodyPr wrap="square" lIns="91440" tIns="45720" rIns="91440" bIns="45720" anchor="t" anchorCtr="0"/>
          <a:lstStyle>
            <a:lvl1pPr>
              <a:defRPr baseline="0"/>
            </a:lvl1pPr>
          </a:lstStyle>
          <a:p>
            <a:pPr lvl="0"/>
            <a:r>
              <a:rPr lang="en-US" dirty="0"/>
              <a:t>Item 1</a:t>
            </a:r>
          </a:p>
        </p:txBody>
      </p:sp>
      <p:sp>
        <p:nvSpPr>
          <p:cNvPr id="26" name="Text Placeholder 23"/>
          <p:cNvSpPr>
            <a:spLocks noGrp="1"/>
          </p:cNvSpPr>
          <p:nvPr>
            <p:ph type="body" sz="quarter" idx="15" hasCustomPrompt="1"/>
          </p:nvPr>
        </p:nvSpPr>
        <p:spPr>
          <a:xfrm>
            <a:off x="4686300" y="944434"/>
            <a:ext cx="756938" cy="338554"/>
          </a:xfrm>
        </p:spPr>
        <p:txBody>
          <a:bodyPr wrap="square" lIns="91440" tIns="45720" rIns="91440" bIns="45720" anchor="t" anchorCtr="0"/>
          <a:lstStyle>
            <a:lvl1pPr>
              <a:defRPr baseline="0"/>
            </a:lvl1pPr>
          </a:lstStyle>
          <a:p>
            <a:pPr lvl="0"/>
            <a:r>
              <a:rPr lang="en-US" dirty="0"/>
              <a:t>Item 2</a:t>
            </a:r>
          </a:p>
        </p:txBody>
      </p:sp>
      <p:sp>
        <p:nvSpPr>
          <p:cNvPr id="27" name="Text Placeholder 23"/>
          <p:cNvSpPr>
            <a:spLocks noGrp="1"/>
          </p:cNvSpPr>
          <p:nvPr>
            <p:ph type="body" sz="quarter" idx="16" hasCustomPrompt="1"/>
          </p:nvPr>
        </p:nvSpPr>
        <p:spPr>
          <a:xfrm>
            <a:off x="7086600" y="944434"/>
            <a:ext cx="756938" cy="338554"/>
          </a:xfrm>
        </p:spPr>
        <p:txBody>
          <a:bodyPr wrap="square" lIns="91440" tIns="45720" rIns="91440" bIns="45720" anchor="t" anchorCtr="0"/>
          <a:lstStyle>
            <a:lvl1pPr>
              <a:defRPr baseline="0"/>
            </a:lvl1pPr>
          </a:lstStyle>
          <a:p>
            <a:pPr lvl="0"/>
            <a:r>
              <a:rPr lang="en-US" dirty="0"/>
              <a:t>Item 3</a:t>
            </a:r>
          </a:p>
        </p:txBody>
      </p:sp>
      <p:sp>
        <p:nvSpPr>
          <p:cNvPr id="4" name="Text Placeholder 3"/>
          <p:cNvSpPr>
            <a:spLocks noGrp="1"/>
          </p:cNvSpPr>
          <p:nvPr>
            <p:ph type="body" sz="quarter" idx="17"/>
          </p:nvPr>
        </p:nvSpPr>
        <p:spPr>
          <a:xfrm>
            <a:off x="2590800" y="1752600"/>
            <a:ext cx="2901756" cy="1323439"/>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03450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18" Type="http://schemas.openxmlformats.org/officeDocument/2006/relationships/tags" Target="../tags/tag8.xml"/><Relationship Id="rId26" Type="http://schemas.openxmlformats.org/officeDocument/2006/relationships/tags" Target="../tags/tag16.xml"/><Relationship Id="rId3" Type="http://schemas.openxmlformats.org/officeDocument/2006/relationships/slideLayout" Target="../slideLayouts/slideLayout3.xml"/><Relationship Id="rId21" Type="http://schemas.openxmlformats.org/officeDocument/2006/relationships/tags" Target="../tags/tag11.xml"/><Relationship Id="rId7" Type="http://schemas.openxmlformats.org/officeDocument/2006/relationships/slideLayout" Target="../slideLayouts/slideLayout7.xml"/><Relationship Id="rId12" Type="http://schemas.openxmlformats.org/officeDocument/2006/relationships/tags" Target="../tags/tag2.xml"/><Relationship Id="rId17" Type="http://schemas.openxmlformats.org/officeDocument/2006/relationships/tags" Target="../tags/tag7.xml"/><Relationship Id="rId25" Type="http://schemas.openxmlformats.org/officeDocument/2006/relationships/tags" Target="../tags/tag15.xml"/><Relationship Id="rId2" Type="http://schemas.openxmlformats.org/officeDocument/2006/relationships/slideLayout" Target="../slideLayouts/slideLayout2.xml"/><Relationship Id="rId16" Type="http://schemas.openxmlformats.org/officeDocument/2006/relationships/tags" Target="../tags/tag6.xml"/><Relationship Id="rId20" Type="http://schemas.openxmlformats.org/officeDocument/2006/relationships/tags" Target="../tags/tag1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24" Type="http://schemas.openxmlformats.org/officeDocument/2006/relationships/tags" Target="../tags/tag14.xml"/><Relationship Id="rId5" Type="http://schemas.openxmlformats.org/officeDocument/2006/relationships/slideLayout" Target="../slideLayouts/slideLayout5.xml"/><Relationship Id="rId15" Type="http://schemas.openxmlformats.org/officeDocument/2006/relationships/tags" Target="../tags/tag5.xml"/><Relationship Id="rId23" Type="http://schemas.openxmlformats.org/officeDocument/2006/relationships/tags" Target="../tags/tag13.xml"/><Relationship Id="rId28" Type="http://schemas.openxmlformats.org/officeDocument/2006/relationships/oleObject" Target="../embeddings/oleObject1.bin"/><Relationship Id="rId10" Type="http://schemas.openxmlformats.org/officeDocument/2006/relationships/theme" Target="../theme/theme1.xml"/><Relationship Id="rId19" Type="http://schemas.openxmlformats.org/officeDocument/2006/relationships/tags" Target="../tags/tag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4.xml"/><Relationship Id="rId22" Type="http://schemas.openxmlformats.org/officeDocument/2006/relationships/tags" Target="../tags/tag12.xml"/><Relationship Id="rId27"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2"/>
            </p:custDataLst>
            <p:extLst>
              <p:ext uri="{D42A27DB-BD31-4B8C-83A1-F6EECF244321}">
                <p14:modId xmlns:p14="http://schemas.microsoft.com/office/powerpoint/2010/main" val="3237523660"/>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106" name="think-cell Slide" r:id="rId28" imgW="270" imgH="270" progId="TCLayout.ActiveDocument.1">
                  <p:embed/>
                </p:oleObj>
              </mc:Choice>
              <mc:Fallback>
                <p:oleObj name="think-cell Slide" r:id="rId28" imgW="270" imgH="270" progId="TCLayout.ActiveDocument.1">
                  <p:embed/>
                  <p:pic>
                    <p:nvPicPr>
                      <p:cNvPr id="2" name="Object 1" hidden="1"/>
                      <p:cNvPicPr/>
                      <p:nvPr/>
                    </p:nvPicPr>
                    <p:blipFill>
                      <a:blip r:embed="rId29"/>
                      <a:stretch>
                        <a:fillRect/>
                      </a:stretch>
                    </p:blipFill>
                    <p:spPr>
                      <a:xfrm>
                        <a:off x="0" y="0"/>
                        <a:ext cx="161984"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auto">
          <a:xfrm>
            <a:off x="1482156" y="199066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9" name="Title Placeholder 2"/>
          <p:cNvSpPr>
            <a:spLocks noGrp="1" noChangeArrowheads="1"/>
          </p:cNvSpPr>
          <p:nvPr>
            <p:ph type="title"/>
          </p:nvPr>
        </p:nvSpPr>
        <p:spPr bwMode="auto">
          <a:xfrm>
            <a:off x="174945" y="234863"/>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a:t>Click to edit Master title style</a:t>
            </a:r>
          </a:p>
        </p:txBody>
      </p:sp>
      <p:sp>
        <p:nvSpPr>
          <p:cNvPr id="10" name="1. On-page tracker" hidden="1"/>
          <p:cNvSpPr>
            <a:spLocks noChangeArrowheads="1"/>
          </p:cNvSpPr>
          <p:nvPr/>
        </p:nvSpPr>
        <p:spPr bwMode="auto">
          <a:xfrm>
            <a:off x="174944"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3. Unit of measure" hidden="1"/>
          <p:cNvSpPr txBox="1">
            <a:spLocks noChangeArrowheads="1"/>
          </p:cNvSpPr>
          <p:nvPr/>
        </p:nvSpPr>
        <p:spPr bwMode="auto">
          <a:xfrm>
            <a:off x="174944" y="542617"/>
            <a:ext cx="8053675"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2" name="Slide Elements" hidden="1"/>
          <p:cNvGrpSpPr>
            <a:grpSpLocks/>
          </p:cNvGrpSpPr>
          <p:nvPr/>
        </p:nvGrpSpPr>
        <p:grpSpPr bwMode="auto">
          <a:xfrm>
            <a:off x="174944" y="6086391"/>
            <a:ext cx="8799129" cy="413035"/>
            <a:chOff x="75" y="3895"/>
            <a:chExt cx="689" cy="255"/>
          </a:xfrm>
        </p:grpSpPr>
        <p:sp>
          <p:nvSpPr>
            <p:cNvPr id="13" name="4. Footnote"/>
            <p:cNvSpPr txBox="1">
              <a:spLocks noChangeArrowheads="1"/>
            </p:cNvSpPr>
            <p:nvPr/>
          </p:nvSpPr>
          <p:spPr bwMode="auto">
            <a:xfrm>
              <a:off x="75" y="3895"/>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5. Source"/>
            <p:cNvSpPr>
              <a:spLocks noChangeArrowheads="1"/>
            </p:cNvSpPr>
            <p:nvPr/>
          </p:nvSpPr>
          <p:spPr bwMode="auto">
            <a:xfrm>
              <a:off x="75" y="4053"/>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21910" indent="-621910" defTabSz="913429" fontAlgn="base">
                <a:spcBef>
                  <a:spcPct val="0"/>
                </a:spcBef>
                <a:spcAft>
                  <a:spcPct val="0"/>
                </a:spcAft>
                <a:tabLst>
                  <a:tab pos="625148" algn="l"/>
                </a:tabLst>
              </a:pPr>
              <a:r>
                <a:rPr lang="en-US" sz="1000" dirty="0">
                  <a:solidFill>
                    <a:srgbClr val="000000"/>
                  </a:solidFill>
                </a:rPr>
                <a:t>SOURCE: Source</a:t>
              </a:r>
            </a:p>
          </p:txBody>
        </p:sp>
      </p:grpSp>
      <p:grpSp>
        <p:nvGrpSpPr>
          <p:cNvPr id="15" name="ACET" hidden="1"/>
          <p:cNvGrpSpPr>
            <a:grpSpLocks/>
          </p:cNvGrpSpPr>
          <p:nvPr/>
        </p:nvGrpSpPr>
        <p:grpSpPr bwMode="auto">
          <a:xfrm>
            <a:off x="1482156"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grpSp>
        <p:nvGrpSpPr>
          <p:cNvPr id="63" name="LegendBoxes" hidden="1"/>
          <p:cNvGrpSpPr>
            <a:grpSpLocks/>
          </p:cNvGrpSpPr>
          <p:nvPr/>
        </p:nvGrpSpPr>
        <p:grpSpPr bwMode="auto">
          <a:xfrm>
            <a:off x="7449476" y="275439"/>
            <a:ext cx="779144" cy="1017201"/>
            <a:chOff x="4936" y="176"/>
            <a:chExt cx="481" cy="628"/>
          </a:xfrm>
        </p:grpSpPr>
        <p:sp>
          <p:nvSpPr>
            <p:cNvPr id="64"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6"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8"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70"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72" name="LegendLines" hidden="1"/>
          <p:cNvGrpSpPr>
            <a:grpSpLocks/>
          </p:cNvGrpSpPr>
          <p:nvPr/>
        </p:nvGrpSpPr>
        <p:grpSpPr bwMode="auto">
          <a:xfrm>
            <a:off x="7135228" y="275439"/>
            <a:ext cx="1093393" cy="745084"/>
            <a:chOff x="4750" y="176"/>
            <a:chExt cx="67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76"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7"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8"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grpSp>
        <p:nvGrpSpPr>
          <p:cNvPr id="79" name="Sticker" hidden="1"/>
          <p:cNvGrpSpPr/>
          <p:nvPr/>
        </p:nvGrpSpPr>
        <p:grpSpPr bwMode="auto">
          <a:xfrm>
            <a:off x="7139991" y="275438"/>
            <a:ext cx="1088630" cy="216680"/>
            <a:chOff x="7673880" y="285750"/>
            <a:chExt cx="1066895" cy="212366"/>
          </a:xfrm>
        </p:grpSpPr>
        <p:sp>
          <p:nvSpPr>
            <p:cNvPr id="80"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0000"/>
                </a:buClr>
              </a:pPr>
              <a:r>
                <a:rPr lang="en-US" sz="1200" dirty="0">
                  <a:solidFill>
                    <a:srgbClr val="808080"/>
                  </a:solidFill>
                </a:rPr>
                <a:t>PRELIMINARY</a:t>
              </a:r>
            </a:p>
          </p:txBody>
        </p:sp>
        <p:cxnSp>
          <p:nvCxnSpPr>
            <p:cNvPr id="81" name="AutoShape 31"/>
            <p:cNvCxnSpPr>
              <a:cxnSpLocks noChangeShapeType="1"/>
              <a:stCxn id="80" idx="2"/>
              <a:endCxn id="80"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3" y="275438"/>
            <a:ext cx="847347" cy="1333054"/>
            <a:chOff x="6655594" y="273840"/>
            <a:chExt cx="830430" cy="1306516"/>
          </a:xfrm>
        </p:grpSpPr>
        <p:grpSp>
          <p:nvGrpSpPr>
            <p:cNvPr id="84" name="MoonLegend1"/>
            <p:cNvGrpSpPr>
              <a:grpSpLocks noChangeAspect="1"/>
            </p:cNvGrpSpPr>
            <p:nvPr>
              <p:custDataLst>
                <p:tags r:id="rId13"/>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6"/>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103" name="Arc 39"/>
              <p:cNvSpPr>
                <a:spLocks noChangeAspect="1"/>
              </p:cNvSpPr>
              <p:nvPr>
                <p:custDataLst>
                  <p:tags r:id="rId27"/>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85" name="MoonLegend2"/>
            <p:cNvGrpSpPr>
              <a:grpSpLocks noChangeAspect="1"/>
            </p:cNvGrpSpPr>
            <p:nvPr>
              <p:custDataLst>
                <p:tags r:id="rId14"/>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4"/>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101" name="Arc 42"/>
              <p:cNvSpPr>
                <a:spLocks noChangeAspect="1"/>
              </p:cNvSpPr>
              <p:nvPr>
                <p:custDataLst>
                  <p:tags r:id="rId25"/>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86" name="MoonLegend4"/>
            <p:cNvGrpSpPr>
              <a:grpSpLocks noChangeAspect="1"/>
            </p:cNvGrpSpPr>
            <p:nvPr>
              <p:custDataLst>
                <p:tags r:id="rId15"/>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22"/>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99" name="Arc 48"/>
              <p:cNvSpPr>
                <a:spLocks noChangeAspect="1"/>
              </p:cNvSpPr>
              <p:nvPr>
                <p:custDataLst>
                  <p:tags r:id="rId23"/>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87" name="MoonLegend5"/>
            <p:cNvGrpSpPr>
              <a:grpSpLocks noChangeAspect="1"/>
            </p:cNvGrpSpPr>
            <p:nvPr>
              <p:custDataLst>
                <p:tags r:id="rId16"/>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20"/>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97" name="Oval 51"/>
              <p:cNvSpPr>
                <a:spLocks noChangeAspect="1" noChangeArrowheads="1"/>
              </p:cNvSpPr>
              <p:nvPr>
                <p:custDataLst>
                  <p:tags r:id="rId21"/>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sp>
          <p:nvSpPr>
            <p:cNvPr id="88"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89"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0"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1"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2"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nvGrpSpPr>
            <p:cNvPr id="93" name="MoonLegend3"/>
            <p:cNvGrpSpPr>
              <a:grpSpLocks noChangeAspect="1"/>
            </p:cNvGrpSpPr>
            <p:nvPr>
              <p:custDataLst>
                <p:tags r:id="rId17"/>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95" name="Arc 48"/>
              <p:cNvSpPr>
                <a:spLocks noChangeAspect="1"/>
              </p:cNvSpPr>
              <p:nvPr>
                <p:custDataLst>
                  <p:tags r:id="rId19"/>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sp>
        <p:nvSpPr>
          <p:cNvPr id="104" name="Slide Number"/>
          <p:cNvSpPr txBox="1">
            <a:spLocks/>
          </p:cNvSpPr>
          <p:nvPr/>
        </p:nvSpPr>
        <p:spPr bwMode="auto">
          <a:xfrm>
            <a:off x="8839200" y="6610270"/>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chemeClr val="tx1"/>
                </a:solidFill>
              </a:rPr>
              <a:pPr algn="r" fontAlgn="base">
                <a:spcBef>
                  <a:spcPct val="0"/>
                </a:spcBef>
                <a:spcAft>
                  <a:spcPct val="0"/>
                </a:spcAft>
              </a:pPr>
              <a:t>‹#›</a:t>
            </a:fld>
            <a:endParaRPr lang="en-US" dirty="0">
              <a:solidFill>
                <a:schemeClr val="tx1"/>
              </a:solidFill>
            </a:endParaRPr>
          </a:p>
        </p:txBody>
      </p:sp>
      <p:sp>
        <p:nvSpPr>
          <p:cNvPr id="105" name="TextBox 104"/>
          <p:cNvSpPr txBox="1"/>
          <p:nvPr userDrawn="1"/>
        </p:nvSpPr>
        <p:spPr>
          <a:xfrm>
            <a:off x="5486400" y="6611832"/>
            <a:ext cx="3345090"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00" b="1" dirty="0">
                <a:solidFill>
                  <a:schemeClr val="tx1"/>
                </a:solidFill>
              </a:rPr>
              <a:t>Draft policy document. Not for general distribution.   |</a:t>
            </a:r>
          </a:p>
        </p:txBody>
      </p:sp>
    </p:spTree>
    <p:extLst>
      <p:ext uri="{BB962C8B-B14F-4D97-AF65-F5344CB8AC3E}">
        <p14:creationId xmlns:p14="http://schemas.microsoft.com/office/powerpoint/2010/main" val="41133190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Lst>
  <p:hf sldNum="0" hdr="0" dt="0"/>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vmlDrawing" Target="../drawings/vmlDrawing15.vml"/><Relationship Id="rId6" Type="http://schemas.openxmlformats.org/officeDocument/2006/relationships/image" Target="../media/image9.emf"/><Relationship Id="rId5" Type="http://schemas.openxmlformats.org/officeDocument/2006/relationships/oleObject" Target="../embeddings/oleObject14.bin"/><Relationship Id="rId4"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tags" Target="../tags/tag53.xml"/><Relationship Id="rId7" Type="http://schemas.openxmlformats.org/officeDocument/2006/relationships/diagramData" Target="../diagrams/data3.xml"/><Relationship Id="rId2" Type="http://schemas.openxmlformats.org/officeDocument/2006/relationships/tags" Target="../tags/tag52.xml"/><Relationship Id="rId1" Type="http://schemas.openxmlformats.org/officeDocument/2006/relationships/vmlDrawing" Target="../drawings/vmlDrawing16.vml"/><Relationship Id="rId6" Type="http://schemas.openxmlformats.org/officeDocument/2006/relationships/image" Target="../media/image9.emf"/><Relationship Id="rId11" Type="http://schemas.microsoft.com/office/2007/relationships/diagramDrawing" Target="../diagrams/drawing3.xml"/><Relationship Id="rId5" Type="http://schemas.openxmlformats.org/officeDocument/2006/relationships/oleObject" Target="../embeddings/oleObject15.bin"/><Relationship Id="rId10" Type="http://schemas.openxmlformats.org/officeDocument/2006/relationships/diagramColors" Target="../diagrams/colors3.xml"/><Relationship Id="rId4" Type="http://schemas.openxmlformats.org/officeDocument/2006/relationships/slideLayout" Target="../slideLayouts/slideLayout9.xml"/><Relationship Id="rId9"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mass.gov/topics/electronic-visit-verification-evv"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54.xml"/><Relationship Id="rId1" Type="http://schemas.openxmlformats.org/officeDocument/2006/relationships/vmlDrawing" Target="../drawings/vmlDrawing17.vml"/><Relationship Id="rId6" Type="http://schemas.openxmlformats.org/officeDocument/2006/relationships/image" Target="../media/image13.emf"/><Relationship Id="rId5" Type="http://schemas.openxmlformats.org/officeDocument/2006/relationships/oleObject" Target="../embeddings/oleObject16.bin"/><Relationship Id="rId4"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8.xml"/><Relationship Id="rId7" Type="http://schemas.openxmlformats.org/officeDocument/2006/relationships/image" Target="../media/image14.png"/><Relationship Id="rId2" Type="http://schemas.openxmlformats.org/officeDocument/2006/relationships/tags" Target="../tags/tag55.xml"/><Relationship Id="rId1" Type="http://schemas.openxmlformats.org/officeDocument/2006/relationships/vmlDrawing" Target="../drawings/vmlDrawing18.vml"/><Relationship Id="rId6" Type="http://schemas.openxmlformats.org/officeDocument/2006/relationships/image" Target="../media/image13.emf"/><Relationship Id="rId5" Type="http://schemas.openxmlformats.org/officeDocument/2006/relationships/oleObject" Target="../embeddings/oleObject17.bin"/><Relationship Id="rId4"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8" Type="http://schemas.openxmlformats.org/officeDocument/2006/relationships/hyperlink" Target="mailto:evvfeedback@state.ma.us" TargetMode="External"/><Relationship Id="rId3" Type="http://schemas.openxmlformats.org/officeDocument/2006/relationships/slideLayout" Target="../slideLayouts/slideLayout8.xml"/><Relationship Id="rId7" Type="http://schemas.openxmlformats.org/officeDocument/2006/relationships/hyperlink" Target="https://www.mass.gov/topics/electronic-visit-verification-evv" TargetMode="External"/><Relationship Id="rId2" Type="http://schemas.openxmlformats.org/officeDocument/2006/relationships/tags" Target="../tags/tag56.xml"/><Relationship Id="rId1" Type="http://schemas.openxmlformats.org/officeDocument/2006/relationships/vmlDrawing" Target="../drawings/vmlDrawing19.vml"/><Relationship Id="rId6" Type="http://schemas.openxmlformats.org/officeDocument/2006/relationships/image" Target="../media/image13.emf"/><Relationship Id="rId5" Type="http://schemas.openxmlformats.org/officeDocument/2006/relationships/oleObject" Target="../embeddings/oleObject18.bin"/><Relationship Id="rId4"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32.xm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image" Target="../media/image4.emf"/><Relationship Id="rId2" Type="http://schemas.openxmlformats.org/officeDocument/2006/relationships/tags" Target="../tags/tag26.xml"/><Relationship Id="rId1" Type="http://schemas.openxmlformats.org/officeDocument/2006/relationships/vmlDrawing" Target="../drawings/vmlDrawing8.vml"/><Relationship Id="rId6" Type="http://schemas.openxmlformats.org/officeDocument/2006/relationships/tags" Target="../tags/tag30.xml"/><Relationship Id="rId11" Type="http://schemas.openxmlformats.org/officeDocument/2006/relationships/oleObject" Target="../embeddings/oleObject8.bin"/><Relationship Id="rId5" Type="http://schemas.openxmlformats.org/officeDocument/2006/relationships/tags" Target="../tags/tag29.xml"/><Relationship Id="rId10" Type="http://schemas.openxmlformats.org/officeDocument/2006/relationships/notesSlide" Target="../notesSlides/notesSlide2.xml"/><Relationship Id="rId4" Type="http://schemas.openxmlformats.org/officeDocument/2006/relationships/tags" Target="../tags/tag28.xml"/><Relationship Id="rId9"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hyperlink" Target="https://pixabay.com/en/clock-day-hour-measure-minute-160966/" TargetMode="External"/><Relationship Id="rId3" Type="http://schemas.openxmlformats.org/officeDocument/2006/relationships/tags" Target="../tags/tag34.xml"/><Relationship Id="rId7" Type="http://schemas.openxmlformats.org/officeDocument/2006/relationships/image" Target="../media/image6.png"/><Relationship Id="rId2" Type="http://schemas.openxmlformats.org/officeDocument/2006/relationships/tags" Target="../tags/tag33.xml"/><Relationship Id="rId1" Type="http://schemas.openxmlformats.org/officeDocument/2006/relationships/vmlDrawing" Target="../drawings/vmlDrawing9.vml"/><Relationship Id="rId6" Type="http://schemas.openxmlformats.org/officeDocument/2006/relationships/image" Target="../media/image5.emf"/><Relationship Id="rId5" Type="http://schemas.openxmlformats.org/officeDocument/2006/relationships/oleObject" Target="../embeddings/oleObject9.bin"/><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vmlDrawing" Target="../drawings/vmlDrawing10.vml"/><Relationship Id="rId6" Type="http://schemas.openxmlformats.org/officeDocument/2006/relationships/image" Target="../media/image5.emf"/><Relationship Id="rId5" Type="http://schemas.openxmlformats.org/officeDocument/2006/relationships/oleObject" Target="../embeddings/oleObject10.bin"/><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blog.okfn.org/2013/12/12/signing-on-to-civil-society-request-to-make-public-government-data-license-free-in-the-u-s/" TargetMode="External"/><Relationship Id="rId3" Type="http://schemas.openxmlformats.org/officeDocument/2006/relationships/tags" Target="../tags/tag38.xml"/><Relationship Id="rId7" Type="http://schemas.openxmlformats.org/officeDocument/2006/relationships/image" Target="../media/image7.png"/><Relationship Id="rId2" Type="http://schemas.openxmlformats.org/officeDocument/2006/relationships/tags" Target="../tags/tag37.xml"/><Relationship Id="rId1" Type="http://schemas.openxmlformats.org/officeDocument/2006/relationships/vmlDrawing" Target="../drawings/vmlDrawing11.vml"/><Relationship Id="rId6" Type="http://schemas.openxmlformats.org/officeDocument/2006/relationships/image" Target="../media/image5.emf"/><Relationship Id="rId5" Type="http://schemas.openxmlformats.org/officeDocument/2006/relationships/oleObject" Target="../embeddings/oleObject10.bin"/><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tags" Target="../tags/tag45.xml"/><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image" Target="../media/image8.emf"/><Relationship Id="rId2" Type="http://schemas.openxmlformats.org/officeDocument/2006/relationships/tags" Target="../tags/tag39.xml"/><Relationship Id="rId1" Type="http://schemas.openxmlformats.org/officeDocument/2006/relationships/vmlDrawing" Target="../drawings/vmlDrawing12.vml"/><Relationship Id="rId6" Type="http://schemas.openxmlformats.org/officeDocument/2006/relationships/tags" Target="../tags/tag43.xml"/><Relationship Id="rId11" Type="http://schemas.openxmlformats.org/officeDocument/2006/relationships/oleObject" Target="../embeddings/oleObject11.bin"/><Relationship Id="rId5" Type="http://schemas.openxmlformats.org/officeDocument/2006/relationships/tags" Target="../tags/tag42.xml"/><Relationship Id="rId10" Type="http://schemas.openxmlformats.org/officeDocument/2006/relationships/notesSlide" Target="../notesSlides/notesSlide3.xml"/><Relationship Id="rId4" Type="http://schemas.openxmlformats.org/officeDocument/2006/relationships/tags" Target="../tags/tag41.xml"/><Relationship Id="rId9"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13.vml"/><Relationship Id="rId6" Type="http://schemas.openxmlformats.org/officeDocument/2006/relationships/image" Target="../media/image9.emf"/><Relationship Id="rId5" Type="http://schemas.openxmlformats.org/officeDocument/2006/relationships/oleObject" Target="../embeddings/oleObject12.bin"/><Relationship Id="rId4"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tags" Target="../tags/tag49.xml"/><Relationship Id="rId7" Type="http://schemas.openxmlformats.org/officeDocument/2006/relationships/diagramData" Target="../diagrams/data2.xml"/><Relationship Id="rId2" Type="http://schemas.openxmlformats.org/officeDocument/2006/relationships/tags" Target="../tags/tag48.xml"/><Relationship Id="rId1" Type="http://schemas.openxmlformats.org/officeDocument/2006/relationships/vmlDrawing" Target="../drawings/vmlDrawing14.vml"/><Relationship Id="rId6" Type="http://schemas.openxmlformats.org/officeDocument/2006/relationships/image" Target="../media/image9.emf"/><Relationship Id="rId11" Type="http://schemas.microsoft.com/office/2007/relationships/diagramDrawing" Target="../diagrams/drawing2.xml"/><Relationship Id="rId5" Type="http://schemas.openxmlformats.org/officeDocument/2006/relationships/oleObject" Target="../embeddings/oleObject13.bin"/><Relationship Id="rId10" Type="http://schemas.openxmlformats.org/officeDocument/2006/relationships/diagramColors" Target="../diagrams/colors2.xml"/><Relationship Id="rId4" Type="http://schemas.openxmlformats.org/officeDocument/2006/relationships/slideLayout" Target="../slideLayouts/slideLayout9.xml"/><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1396" y="1856601"/>
            <a:ext cx="6145404" cy="1292662"/>
          </a:xfrm>
        </p:spPr>
        <p:txBody>
          <a:bodyPr anchor="ctr"/>
          <a:lstStyle/>
          <a:p>
            <a:pPr defTabSz="914400">
              <a:spcBef>
                <a:spcPts val="0"/>
              </a:spcBef>
            </a:pPr>
            <a:r>
              <a:rPr lang="en-US" kern="1200" dirty="0">
                <a:latin typeface="Arial" panose="020B0604020202020204" pitchFamily="34" charset="0"/>
                <a:cs typeface="Arial" panose="020B0604020202020204" pitchFamily="34" charset="0"/>
              </a:rPr>
              <a:t>Electronic Visit Verification Phase II Implementation for SCO/One Care Contracted Providers</a:t>
            </a:r>
            <a:endParaRPr lang="en-US" b="1" kern="1200" dirty="0">
              <a:highlight>
                <a:srgbClr val="FFFF00"/>
              </a:highligh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693796" y="3962400"/>
            <a:ext cx="5993004" cy="615553"/>
          </a:xfrm>
        </p:spPr>
        <p:txBody>
          <a:bodyPr/>
          <a:lstStyle/>
          <a:p>
            <a:r>
              <a:rPr lang="en-US" dirty="0"/>
              <a:t>Executive Office of Health and Human Services</a:t>
            </a:r>
          </a:p>
          <a:p>
            <a:endParaRPr lang="en-US" dirty="0"/>
          </a:p>
        </p:txBody>
      </p:sp>
      <p:sp>
        <p:nvSpPr>
          <p:cNvPr id="4" name="Content Placeholder 3"/>
          <p:cNvSpPr>
            <a:spLocks noGrp="1"/>
          </p:cNvSpPr>
          <p:nvPr>
            <p:ph sz="quarter" idx="10"/>
          </p:nvPr>
        </p:nvSpPr>
        <p:spPr>
          <a:xfrm>
            <a:off x="2693796" y="4372034"/>
            <a:ext cx="3344854" cy="215444"/>
          </a:xfrm>
        </p:spPr>
        <p:txBody>
          <a:bodyPr/>
          <a:lstStyle/>
          <a:p>
            <a:r>
              <a:rPr lang="en-US" dirty="0"/>
              <a:t>July 23, 2021</a:t>
            </a:r>
          </a:p>
        </p:txBody>
      </p:sp>
    </p:spTree>
    <p:extLst>
      <p:ext uri="{BB962C8B-B14F-4D97-AF65-F5344CB8AC3E}">
        <p14:creationId xmlns:p14="http://schemas.microsoft.com/office/powerpoint/2010/main" val="2201271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a:extLst>
              <a:ext uri="{FF2B5EF4-FFF2-40B4-BE49-F238E27FC236}">
                <a16:creationId xmlns:a16="http://schemas.microsoft.com/office/drawing/2014/main" id="{E1211564-7BDD-4E57-922C-40C02393C89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42" name="think-cell Slide" r:id="rId5" imgW="347" imgH="346" progId="TCLayout.ActiveDocument.1">
                  <p:embed/>
                </p:oleObj>
              </mc:Choice>
              <mc:Fallback>
                <p:oleObj name="think-cell Slide" r:id="rId5" imgW="347" imgH="346" progId="TCLayout.ActiveDocument.1">
                  <p:embed/>
                  <p:pic>
                    <p:nvPicPr>
                      <p:cNvPr id="22" name="Object 21" hidden="1">
                        <a:extLst>
                          <a:ext uri="{FF2B5EF4-FFF2-40B4-BE49-F238E27FC236}">
                            <a16:creationId xmlns:a16="http://schemas.microsoft.com/office/drawing/2014/main" id="{E1211564-7BDD-4E57-922C-40C02393C89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E00AEEAF-5F15-4611-BB80-1EF91BD407D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10" name="Text Placeholder 2">
            <a:extLst>
              <a:ext uri="{FF2B5EF4-FFF2-40B4-BE49-F238E27FC236}">
                <a16:creationId xmlns:a16="http://schemas.microsoft.com/office/drawing/2014/main" id="{26CEC2CE-DC1D-4262-907E-9749CDCA28A2}"/>
              </a:ext>
            </a:extLst>
          </p:cNvPr>
          <p:cNvSpPr txBox="1">
            <a:spLocks/>
          </p:cNvSpPr>
          <p:nvPr/>
        </p:nvSpPr>
        <p:spPr>
          <a:xfrm>
            <a:off x="548681" y="2209800"/>
            <a:ext cx="8190611" cy="4250116"/>
          </a:xfrm>
          <a:prstGeom prst="rect">
            <a:avLst/>
          </a:prstGeom>
          <a:solidFill>
            <a:schemeClr val="bg1">
              <a:lumMod val="95000"/>
            </a:schemeClr>
          </a:solidFill>
        </p:spPr>
        <p:txBody>
          <a:bodyPr vert="horz" wrap="square" lIns="91440" tIns="45720" rIns="91440" bIns="45720" rtlCol="0" anchor="ctr">
            <a:noAutofit/>
          </a:bodyPr>
          <a:lstStyle>
            <a:lvl1pPr marL="0" indent="0" algn="ctr" defTabSz="914400" rtl="0" eaLnBrk="1" latinLnBrk="0" hangingPunct="1">
              <a:spcBef>
                <a:spcPts val="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800" b="1" dirty="0"/>
          </a:p>
        </p:txBody>
      </p:sp>
      <p:sp>
        <p:nvSpPr>
          <p:cNvPr id="3" name="Text Placeholder 2"/>
          <p:cNvSpPr>
            <a:spLocks noGrp="1"/>
          </p:cNvSpPr>
          <p:nvPr>
            <p:ph type="body" sz="quarter" idx="10"/>
          </p:nvPr>
        </p:nvSpPr>
        <p:spPr>
          <a:xfrm>
            <a:off x="627470" y="2384570"/>
            <a:ext cx="7983130" cy="685800"/>
          </a:xfrm>
        </p:spPr>
        <p:txBody>
          <a:bodyPr/>
          <a:lstStyle/>
          <a:p>
            <a:r>
              <a:rPr lang="en-US" sz="1800" dirty="0"/>
              <a:t>Consider Who Needs to Attend Trainings</a:t>
            </a:r>
          </a:p>
        </p:txBody>
      </p:sp>
      <p:sp>
        <p:nvSpPr>
          <p:cNvPr id="17" name="Text Placeholder 5">
            <a:extLst>
              <a:ext uri="{FF2B5EF4-FFF2-40B4-BE49-F238E27FC236}">
                <a16:creationId xmlns:a16="http://schemas.microsoft.com/office/drawing/2014/main" id="{9359809C-D2B7-40DF-89C8-B6403B2095AF}"/>
              </a:ext>
            </a:extLst>
          </p:cNvPr>
          <p:cNvSpPr txBox="1">
            <a:spLocks/>
          </p:cNvSpPr>
          <p:nvPr/>
        </p:nvSpPr>
        <p:spPr>
          <a:xfrm>
            <a:off x="627470" y="5638800"/>
            <a:ext cx="7983130" cy="685800"/>
          </a:xfrm>
          <a:prstGeom prst="rect">
            <a:avLst/>
          </a:prstGeom>
          <a:solidFill>
            <a:schemeClr val="accent1"/>
          </a:solidFill>
        </p:spPr>
        <p:txBody>
          <a:bodyPr vert="horz" wrap="square" lIns="91440" tIns="45720" rIns="91440" bIns="45720" rtlCol="0" anchor="ctr">
            <a:noAutofit/>
          </a:bodyPr>
          <a:lstStyle>
            <a:lvl1pPr marL="0" indent="0" algn="ctr" defTabSz="914400" rtl="0" eaLnBrk="1" latinLnBrk="0" hangingPunct="1">
              <a:spcBef>
                <a:spcPts val="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If Necessary, Retake Training</a:t>
            </a:r>
          </a:p>
        </p:txBody>
      </p:sp>
      <p:sp>
        <p:nvSpPr>
          <p:cNvPr id="13" name="Text Placeholder 2"/>
          <p:cNvSpPr>
            <a:spLocks noGrp="1"/>
          </p:cNvSpPr>
          <p:nvPr>
            <p:ph type="body" sz="quarter" idx="10"/>
          </p:nvPr>
        </p:nvSpPr>
        <p:spPr>
          <a:xfrm>
            <a:off x="627470" y="4011686"/>
            <a:ext cx="7983130" cy="685800"/>
          </a:xfrm>
        </p:spPr>
        <p:txBody>
          <a:bodyPr/>
          <a:lstStyle/>
          <a:p>
            <a:r>
              <a:rPr lang="en-US" sz="1800" kern="0" dirty="0"/>
              <a:t>Actively Participate in Trainings</a:t>
            </a:r>
          </a:p>
        </p:txBody>
      </p:sp>
      <p:sp>
        <p:nvSpPr>
          <p:cNvPr id="5" name="Title 4">
            <a:extLst>
              <a:ext uri="{FF2B5EF4-FFF2-40B4-BE49-F238E27FC236}">
                <a16:creationId xmlns:a16="http://schemas.microsoft.com/office/drawing/2014/main" id="{7C03DBE9-A3B9-F443-9A44-506C398096F9}"/>
              </a:ext>
            </a:extLst>
          </p:cNvPr>
          <p:cNvSpPr>
            <a:spLocks noGrp="1"/>
          </p:cNvSpPr>
          <p:nvPr>
            <p:ph type="title"/>
          </p:nvPr>
        </p:nvSpPr>
        <p:spPr>
          <a:xfrm>
            <a:off x="249936" y="228600"/>
            <a:ext cx="8741664" cy="292388"/>
          </a:xfrm>
        </p:spPr>
        <p:txBody>
          <a:bodyPr/>
          <a:lstStyle/>
          <a:p>
            <a:r>
              <a:rPr lang="en-US" dirty="0"/>
              <a:t>Incremental Steps to Implementing EVV</a:t>
            </a:r>
          </a:p>
        </p:txBody>
      </p:sp>
      <p:sp>
        <p:nvSpPr>
          <p:cNvPr id="15" name="Text Placeholder 2"/>
          <p:cNvSpPr>
            <a:spLocks noGrp="1"/>
          </p:cNvSpPr>
          <p:nvPr>
            <p:ph type="body" sz="quarter" idx="10"/>
          </p:nvPr>
        </p:nvSpPr>
        <p:spPr>
          <a:xfrm>
            <a:off x="627470" y="4825244"/>
            <a:ext cx="7983130" cy="685800"/>
          </a:xfrm>
        </p:spPr>
        <p:txBody>
          <a:bodyPr/>
          <a:lstStyle/>
          <a:p>
            <a:r>
              <a:rPr lang="en-US" sz="1800" dirty="0"/>
              <a:t>Complete Post-Training “Tests” </a:t>
            </a:r>
          </a:p>
        </p:txBody>
      </p:sp>
      <p:sp>
        <p:nvSpPr>
          <p:cNvPr id="9" name="Text Placeholder 2">
            <a:extLst>
              <a:ext uri="{FF2B5EF4-FFF2-40B4-BE49-F238E27FC236}">
                <a16:creationId xmlns:a16="http://schemas.microsoft.com/office/drawing/2014/main" id="{02E6AD81-7736-4E5B-9E02-663C9F8C9A2A}"/>
              </a:ext>
            </a:extLst>
          </p:cNvPr>
          <p:cNvSpPr txBox="1">
            <a:spLocks/>
          </p:cNvSpPr>
          <p:nvPr/>
        </p:nvSpPr>
        <p:spPr>
          <a:xfrm>
            <a:off x="652421" y="990600"/>
            <a:ext cx="7983130" cy="660120"/>
          </a:xfrm>
          <a:prstGeom prst="rect">
            <a:avLst/>
          </a:prstGeom>
          <a:solidFill>
            <a:schemeClr val="accent1"/>
          </a:solidFill>
        </p:spPr>
        <p:txBody>
          <a:bodyPr vert="horz" wrap="square" lIns="91440" tIns="45720" rIns="91440" bIns="45720" rtlCol="0" anchor="ctr">
            <a:noAutofit/>
          </a:bodyPr>
          <a:lstStyle>
            <a:lvl1pPr marL="0" indent="0" algn="ctr" defTabSz="914400" rtl="0" eaLnBrk="1" latinLnBrk="0" hangingPunct="1">
              <a:spcBef>
                <a:spcPts val="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spcAft>
                <a:spcPts val="1200"/>
              </a:spcAft>
              <a:buNone/>
            </a:pPr>
            <a:r>
              <a:rPr lang="en-US" sz="1800" b="1" dirty="0"/>
              <a:t>Step 3.  Attend EVV System Training</a:t>
            </a:r>
            <a:endParaRPr lang="en-US" sz="1800" b="1" dirty="0">
              <a:cs typeface="Calibri" pitchFamily="34" charset="0"/>
            </a:endParaRPr>
          </a:p>
        </p:txBody>
      </p:sp>
      <p:sp>
        <p:nvSpPr>
          <p:cNvPr id="12" name="Down Arrow 1">
            <a:extLst>
              <a:ext uri="{FF2B5EF4-FFF2-40B4-BE49-F238E27FC236}">
                <a16:creationId xmlns:a16="http://schemas.microsoft.com/office/drawing/2014/main" id="{7D24F180-FFA7-4A6A-8D38-7F62DCF63618}"/>
              </a:ext>
            </a:extLst>
          </p:cNvPr>
          <p:cNvSpPr/>
          <p:nvPr/>
        </p:nvSpPr>
        <p:spPr>
          <a:xfrm>
            <a:off x="4321201" y="1732069"/>
            <a:ext cx="645569" cy="401531"/>
          </a:xfrm>
          <a:prstGeom prst="downArrow">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14" name="Text Placeholder 2">
            <a:extLst>
              <a:ext uri="{FF2B5EF4-FFF2-40B4-BE49-F238E27FC236}">
                <a16:creationId xmlns:a16="http://schemas.microsoft.com/office/drawing/2014/main" id="{DD45FE76-F2EF-4799-9544-549A8EA35D1D}"/>
              </a:ext>
            </a:extLst>
          </p:cNvPr>
          <p:cNvSpPr txBox="1">
            <a:spLocks/>
          </p:cNvSpPr>
          <p:nvPr/>
        </p:nvSpPr>
        <p:spPr bwMode="auto">
          <a:xfrm>
            <a:off x="627470" y="3198128"/>
            <a:ext cx="7983130" cy="685800"/>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indent="0" algn="ctr"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800" dirty="0"/>
              <a:t>Identify your Goals for Training Prior to Attending</a:t>
            </a:r>
          </a:p>
        </p:txBody>
      </p:sp>
    </p:spTree>
    <p:extLst>
      <p:ext uri="{BB962C8B-B14F-4D97-AF65-F5344CB8AC3E}">
        <p14:creationId xmlns:p14="http://schemas.microsoft.com/office/powerpoint/2010/main" val="4152276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a:extLst>
              <a:ext uri="{FF2B5EF4-FFF2-40B4-BE49-F238E27FC236}">
                <a16:creationId xmlns:a16="http://schemas.microsoft.com/office/drawing/2014/main" id="{E1211564-7BDD-4E57-922C-40C02393C89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7" name="think-cell Slide" r:id="rId5" imgW="347" imgH="346" progId="TCLayout.ActiveDocument.1">
                  <p:embed/>
                </p:oleObj>
              </mc:Choice>
              <mc:Fallback>
                <p:oleObj name="think-cell Slide" r:id="rId5" imgW="347" imgH="346" progId="TCLayout.ActiveDocument.1">
                  <p:embed/>
                  <p:pic>
                    <p:nvPicPr>
                      <p:cNvPr id="22" name="Object 21" hidden="1">
                        <a:extLst>
                          <a:ext uri="{FF2B5EF4-FFF2-40B4-BE49-F238E27FC236}">
                            <a16:creationId xmlns:a16="http://schemas.microsoft.com/office/drawing/2014/main" id="{E1211564-7BDD-4E57-922C-40C02393C89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E00AEEAF-5F15-4611-BB80-1EF91BD407D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Title 4">
            <a:extLst>
              <a:ext uri="{FF2B5EF4-FFF2-40B4-BE49-F238E27FC236}">
                <a16:creationId xmlns:a16="http://schemas.microsoft.com/office/drawing/2014/main" id="{7C03DBE9-A3B9-F443-9A44-506C398096F9}"/>
              </a:ext>
            </a:extLst>
          </p:cNvPr>
          <p:cNvSpPr>
            <a:spLocks noGrp="1"/>
          </p:cNvSpPr>
          <p:nvPr>
            <p:ph type="title"/>
          </p:nvPr>
        </p:nvSpPr>
        <p:spPr>
          <a:xfrm>
            <a:off x="249936" y="228600"/>
            <a:ext cx="8741664" cy="292388"/>
          </a:xfrm>
        </p:spPr>
        <p:txBody>
          <a:bodyPr/>
          <a:lstStyle/>
          <a:p>
            <a:r>
              <a:rPr lang="en-US" dirty="0"/>
              <a:t>Incremental Steps to Implementing EVV</a:t>
            </a:r>
          </a:p>
        </p:txBody>
      </p:sp>
      <p:sp>
        <p:nvSpPr>
          <p:cNvPr id="9" name="Text Placeholder 2">
            <a:extLst>
              <a:ext uri="{FF2B5EF4-FFF2-40B4-BE49-F238E27FC236}">
                <a16:creationId xmlns:a16="http://schemas.microsoft.com/office/drawing/2014/main" id="{02E6AD81-7736-4E5B-9E02-663C9F8C9A2A}"/>
              </a:ext>
            </a:extLst>
          </p:cNvPr>
          <p:cNvSpPr txBox="1">
            <a:spLocks/>
          </p:cNvSpPr>
          <p:nvPr/>
        </p:nvSpPr>
        <p:spPr>
          <a:xfrm>
            <a:off x="652421" y="990600"/>
            <a:ext cx="7983130" cy="660120"/>
          </a:xfrm>
          <a:prstGeom prst="rect">
            <a:avLst/>
          </a:prstGeom>
          <a:solidFill>
            <a:schemeClr val="accent1"/>
          </a:solidFill>
        </p:spPr>
        <p:txBody>
          <a:bodyPr vert="horz" wrap="square" lIns="91440" tIns="45720" rIns="91440" bIns="45720" rtlCol="0" anchor="ctr">
            <a:noAutofit/>
          </a:bodyPr>
          <a:lstStyle>
            <a:lvl1pPr marL="0" indent="0" algn="ctr" defTabSz="914400" rtl="0" eaLnBrk="1" latinLnBrk="0" hangingPunct="1">
              <a:spcBef>
                <a:spcPts val="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spcAft>
                <a:spcPts val="1200"/>
              </a:spcAft>
              <a:buNone/>
            </a:pPr>
            <a:r>
              <a:rPr lang="en-US" sz="1800" b="1" dirty="0"/>
              <a:t>Step 4.  Initiate System Set-Up and Implementation</a:t>
            </a:r>
            <a:endParaRPr lang="en-US" sz="1800" b="1" dirty="0">
              <a:cs typeface="Calibri" pitchFamily="34" charset="0"/>
            </a:endParaRPr>
          </a:p>
        </p:txBody>
      </p:sp>
      <p:sp>
        <p:nvSpPr>
          <p:cNvPr id="12" name="Down Arrow 1">
            <a:extLst>
              <a:ext uri="{FF2B5EF4-FFF2-40B4-BE49-F238E27FC236}">
                <a16:creationId xmlns:a16="http://schemas.microsoft.com/office/drawing/2014/main" id="{7D24F180-FFA7-4A6A-8D38-7F62DCF63618}"/>
              </a:ext>
            </a:extLst>
          </p:cNvPr>
          <p:cNvSpPr/>
          <p:nvPr/>
        </p:nvSpPr>
        <p:spPr>
          <a:xfrm>
            <a:off x="4321201" y="1732069"/>
            <a:ext cx="645569" cy="401531"/>
          </a:xfrm>
          <a:prstGeom prst="downArrow">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graphicFrame>
        <p:nvGraphicFramePr>
          <p:cNvPr id="19" name="Diagram 18">
            <a:extLst>
              <a:ext uri="{FF2B5EF4-FFF2-40B4-BE49-F238E27FC236}">
                <a16:creationId xmlns:a16="http://schemas.microsoft.com/office/drawing/2014/main" id="{916C36CA-9FAA-4B1A-915E-ECB1054BEB3D}"/>
              </a:ext>
            </a:extLst>
          </p:cNvPr>
          <p:cNvGraphicFramePr/>
          <p:nvPr>
            <p:extLst>
              <p:ext uri="{D42A27DB-BD31-4B8C-83A1-F6EECF244321}">
                <p14:modId xmlns:p14="http://schemas.microsoft.com/office/powerpoint/2010/main" val="1861679680"/>
              </p:ext>
            </p:extLst>
          </p:nvPr>
        </p:nvGraphicFramePr>
        <p:xfrm>
          <a:off x="652421" y="2214949"/>
          <a:ext cx="7983130" cy="39572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0" name="TextBox 19">
            <a:extLst>
              <a:ext uri="{FF2B5EF4-FFF2-40B4-BE49-F238E27FC236}">
                <a16:creationId xmlns:a16="http://schemas.microsoft.com/office/drawing/2014/main" id="{747CCB9A-DE06-4EB2-86E6-610E1D8F444B}"/>
              </a:ext>
            </a:extLst>
          </p:cNvPr>
          <p:cNvSpPr txBox="1"/>
          <p:nvPr/>
        </p:nvSpPr>
        <p:spPr>
          <a:xfrm>
            <a:off x="762000" y="6324600"/>
            <a:ext cx="4204770" cy="307777"/>
          </a:xfrm>
          <a:prstGeom prst="rect">
            <a:avLst/>
          </a:prstGeom>
          <a:noFill/>
        </p:spPr>
        <p:txBody>
          <a:bodyPr wrap="square" rtlCol="0">
            <a:spAutoFit/>
          </a:bodyPr>
          <a:lstStyle/>
          <a:p>
            <a:r>
              <a:rPr lang="en-US" sz="1400" dirty="0"/>
              <a:t>*For Alt-EVV Providers only</a:t>
            </a:r>
          </a:p>
        </p:txBody>
      </p:sp>
    </p:spTree>
    <p:extLst>
      <p:ext uri="{BB962C8B-B14F-4D97-AF65-F5344CB8AC3E}">
        <p14:creationId xmlns:p14="http://schemas.microsoft.com/office/powerpoint/2010/main" val="1163975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1EDCA-E794-2642-8F95-5FAD9CDF6343}"/>
              </a:ext>
            </a:extLst>
          </p:cNvPr>
          <p:cNvSpPr>
            <a:spLocks noGrp="1"/>
          </p:cNvSpPr>
          <p:nvPr>
            <p:ph type="title"/>
          </p:nvPr>
        </p:nvSpPr>
        <p:spPr/>
        <p:txBody>
          <a:bodyPr/>
          <a:lstStyle/>
          <a:p>
            <a:r>
              <a:rPr lang="en-US" dirty="0"/>
              <a:t>Updated EVV Website</a:t>
            </a:r>
          </a:p>
        </p:txBody>
      </p:sp>
      <p:sp>
        <p:nvSpPr>
          <p:cNvPr id="8" name="Text Placeholder 2">
            <a:extLst>
              <a:ext uri="{FF2B5EF4-FFF2-40B4-BE49-F238E27FC236}">
                <a16:creationId xmlns:a16="http://schemas.microsoft.com/office/drawing/2014/main" id="{239AB79E-C711-4DB9-84AD-625D5F136546}"/>
              </a:ext>
            </a:extLst>
          </p:cNvPr>
          <p:cNvSpPr txBox="1">
            <a:spLocks/>
          </p:cNvSpPr>
          <p:nvPr/>
        </p:nvSpPr>
        <p:spPr>
          <a:xfrm>
            <a:off x="279400" y="777895"/>
            <a:ext cx="8483600" cy="3231654"/>
          </a:xfrm>
          <a:prstGeom prst="rect">
            <a:avLst/>
          </a:prstGeom>
        </p:spPr>
        <p:txBody>
          <a:bodyPr vert="horz" wrap="square" lIns="91440" tIns="45720" rIns="91440" bIns="45720" rtlCol="0">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Aft>
                <a:spcPts val="1200"/>
              </a:spcAft>
            </a:pPr>
            <a:r>
              <a:rPr lang="en-US" sz="1800" dirty="0"/>
              <a:t>EOHHS updated its website for information on Electronic Visit Verification</a:t>
            </a:r>
          </a:p>
          <a:p>
            <a:pPr lvl="1">
              <a:spcAft>
                <a:spcPts val="1200"/>
              </a:spcAft>
            </a:pPr>
            <a:endParaRPr lang="en-US" sz="1800" dirty="0">
              <a:solidFill>
                <a:srgbClr val="0066CC"/>
              </a:solidFill>
              <a:hlinkClick r:id="rId2">
                <a:extLst>
                  <a:ext uri="{A12FA001-AC4F-418D-AE19-62706E023703}">
                    <ahyp:hlinkClr xmlns:ahyp="http://schemas.microsoft.com/office/drawing/2018/hyperlinkcolor" val="tx"/>
                  </a:ext>
                </a:extLst>
              </a:hlinkClick>
            </a:endParaRPr>
          </a:p>
          <a:p>
            <a:pPr lvl="1">
              <a:spcAft>
                <a:spcPts val="1200"/>
              </a:spcAft>
            </a:pPr>
            <a:r>
              <a:rPr lang="en-US" sz="1800" dirty="0"/>
              <a:t>The website has a new address: </a:t>
            </a:r>
            <a:r>
              <a:rPr lang="en-US" sz="1800" dirty="0">
                <a:solidFill>
                  <a:srgbClr val="0066CC"/>
                </a:solidFill>
                <a:hlinkClick r:id="rId2">
                  <a:extLst>
                    <a:ext uri="{A12FA001-AC4F-418D-AE19-62706E023703}">
                      <ahyp:hlinkClr xmlns:ahyp="http://schemas.microsoft.com/office/drawing/2018/hyperlinkcolor" val="tx"/>
                    </a:ext>
                  </a:extLst>
                </a:hlinkClick>
              </a:rPr>
              <a:t>https://www.mass.gov/topics/electronic-visit-verification-evv</a:t>
            </a:r>
            <a:endParaRPr lang="en-US" sz="1800" dirty="0"/>
          </a:p>
          <a:p>
            <a:pPr lvl="1">
              <a:spcAft>
                <a:spcPts val="1200"/>
              </a:spcAft>
            </a:pPr>
            <a:endParaRPr lang="en-US" sz="1800" dirty="0"/>
          </a:p>
          <a:p>
            <a:pPr lvl="1">
              <a:spcAft>
                <a:spcPts val="1200"/>
              </a:spcAft>
            </a:pPr>
            <a:r>
              <a:rPr lang="en-US" sz="1800" dirty="0"/>
              <a:t>If you select the old address, it will redirect you to the new website</a:t>
            </a:r>
          </a:p>
          <a:p>
            <a:pPr lvl="1">
              <a:spcAft>
                <a:spcPts val="1200"/>
              </a:spcAft>
            </a:pPr>
            <a:endParaRPr lang="en-US" sz="1800" dirty="0"/>
          </a:p>
          <a:p>
            <a:pPr lvl="1">
              <a:spcAft>
                <a:spcPts val="1200"/>
              </a:spcAft>
            </a:pPr>
            <a:endParaRPr lang="en-US" sz="1800" dirty="0"/>
          </a:p>
        </p:txBody>
      </p:sp>
      <p:pic>
        <p:nvPicPr>
          <p:cNvPr id="5" name="Picture 4">
            <a:extLst>
              <a:ext uri="{FF2B5EF4-FFF2-40B4-BE49-F238E27FC236}">
                <a16:creationId xmlns:a16="http://schemas.microsoft.com/office/drawing/2014/main" id="{398F5E77-B371-4B34-92C7-742E416BBAB5}"/>
              </a:ext>
            </a:extLst>
          </p:cNvPr>
          <p:cNvPicPr>
            <a:picLocks noChangeAspect="1"/>
          </p:cNvPicPr>
          <p:nvPr/>
        </p:nvPicPr>
        <p:blipFill>
          <a:blip r:embed="rId3"/>
          <a:stretch>
            <a:fillRect/>
          </a:stretch>
        </p:blipFill>
        <p:spPr>
          <a:xfrm>
            <a:off x="762000" y="3505200"/>
            <a:ext cx="7552547" cy="2819400"/>
          </a:xfrm>
          <a:prstGeom prst="rect">
            <a:avLst/>
          </a:prstGeom>
        </p:spPr>
      </p:pic>
    </p:spTree>
    <p:extLst>
      <p:ext uri="{BB962C8B-B14F-4D97-AF65-F5344CB8AC3E}">
        <p14:creationId xmlns:p14="http://schemas.microsoft.com/office/powerpoint/2010/main" val="1128680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1EDCA-E794-2642-8F95-5FAD9CDF6343}"/>
              </a:ext>
            </a:extLst>
          </p:cNvPr>
          <p:cNvSpPr>
            <a:spLocks noGrp="1"/>
          </p:cNvSpPr>
          <p:nvPr>
            <p:ph type="title"/>
          </p:nvPr>
        </p:nvSpPr>
        <p:spPr/>
        <p:txBody>
          <a:bodyPr/>
          <a:lstStyle/>
          <a:p>
            <a:r>
              <a:rPr lang="en-US" dirty="0"/>
              <a:t>Updated EVV Website</a:t>
            </a:r>
          </a:p>
        </p:txBody>
      </p:sp>
      <p:sp>
        <p:nvSpPr>
          <p:cNvPr id="8" name="Text Placeholder 2">
            <a:extLst>
              <a:ext uri="{FF2B5EF4-FFF2-40B4-BE49-F238E27FC236}">
                <a16:creationId xmlns:a16="http://schemas.microsoft.com/office/drawing/2014/main" id="{239AB79E-C711-4DB9-84AD-625D5F136546}"/>
              </a:ext>
            </a:extLst>
          </p:cNvPr>
          <p:cNvSpPr txBox="1">
            <a:spLocks/>
          </p:cNvSpPr>
          <p:nvPr/>
        </p:nvSpPr>
        <p:spPr>
          <a:xfrm>
            <a:off x="330200" y="762000"/>
            <a:ext cx="8483600" cy="3231654"/>
          </a:xfrm>
          <a:prstGeom prst="rect">
            <a:avLst/>
          </a:prstGeom>
        </p:spPr>
        <p:txBody>
          <a:bodyPr vert="horz" wrap="square" lIns="91440" tIns="45720" rIns="91440" bIns="45720" rtlCol="0">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Aft>
                <a:spcPts val="1200"/>
              </a:spcAft>
              <a:buNone/>
            </a:pPr>
            <a:r>
              <a:rPr lang="en-US" sz="1800" dirty="0"/>
              <a:t>Users are directed to pages specific to the programs and providers impacted by EVV</a:t>
            </a:r>
          </a:p>
          <a:p>
            <a:pPr marL="0" lvl="1" indent="0">
              <a:spcAft>
                <a:spcPts val="1200"/>
              </a:spcAft>
              <a:buNone/>
            </a:pPr>
            <a:endParaRPr lang="en-US" sz="1800" dirty="0"/>
          </a:p>
          <a:p>
            <a:pPr lvl="1">
              <a:spcAft>
                <a:spcPts val="1200"/>
              </a:spcAft>
            </a:pPr>
            <a:endParaRPr lang="en-US" sz="1800" dirty="0"/>
          </a:p>
          <a:p>
            <a:pPr lvl="1">
              <a:spcAft>
                <a:spcPts val="1200"/>
              </a:spcAft>
            </a:pPr>
            <a:endParaRPr lang="en-US" sz="1800" dirty="0"/>
          </a:p>
          <a:p>
            <a:pPr lvl="1">
              <a:spcAft>
                <a:spcPts val="1200"/>
              </a:spcAft>
            </a:pPr>
            <a:endParaRPr lang="en-US" sz="1800" dirty="0"/>
          </a:p>
          <a:p>
            <a:pPr lvl="1">
              <a:spcAft>
                <a:spcPts val="1200"/>
              </a:spcAft>
            </a:pPr>
            <a:endParaRPr lang="en-US" sz="1800" dirty="0"/>
          </a:p>
          <a:p>
            <a:pPr lvl="1">
              <a:spcAft>
                <a:spcPts val="1200"/>
              </a:spcAft>
            </a:pPr>
            <a:endParaRPr lang="en-US" sz="1800" dirty="0"/>
          </a:p>
        </p:txBody>
      </p:sp>
      <p:pic>
        <p:nvPicPr>
          <p:cNvPr id="7" name="Picture 6">
            <a:extLst>
              <a:ext uri="{FF2B5EF4-FFF2-40B4-BE49-F238E27FC236}">
                <a16:creationId xmlns:a16="http://schemas.microsoft.com/office/drawing/2014/main" id="{1ADDACFB-6451-4040-9957-8BAA121234C7}"/>
              </a:ext>
            </a:extLst>
          </p:cNvPr>
          <p:cNvPicPr>
            <a:picLocks noChangeAspect="1"/>
          </p:cNvPicPr>
          <p:nvPr/>
        </p:nvPicPr>
        <p:blipFill>
          <a:blip r:embed="rId2"/>
          <a:stretch>
            <a:fillRect/>
          </a:stretch>
        </p:blipFill>
        <p:spPr>
          <a:xfrm>
            <a:off x="495300" y="1676400"/>
            <a:ext cx="8153400" cy="3994948"/>
          </a:xfrm>
          <a:prstGeom prst="rect">
            <a:avLst/>
          </a:prstGeom>
        </p:spPr>
      </p:pic>
    </p:spTree>
    <p:extLst>
      <p:ext uri="{BB962C8B-B14F-4D97-AF65-F5344CB8AC3E}">
        <p14:creationId xmlns:p14="http://schemas.microsoft.com/office/powerpoint/2010/main" val="2872879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1EDCA-E794-2642-8F95-5FAD9CDF6343}"/>
              </a:ext>
            </a:extLst>
          </p:cNvPr>
          <p:cNvSpPr>
            <a:spLocks noGrp="1"/>
          </p:cNvSpPr>
          <p:nvPr>
            <p:ph type="title"/>
          </p:nvPr>
        </p:nvSpPr>
        <p:spPr/>
        <p:txBody>
          <a:bodyPr/>
          <a:lstStyle/>
          <a:p>
            <a:r>
              <a:rPr lang="en-US" dirty="0"/>
              <a:t>Updated EVV Website</a:t>
            </a:r>
          </a:p>
        </p:txBody>
      </p:sp>
      <p:sp>
        <p:nvSpPr>
          <p:cNvPr id="8" name="Text Placeholder 2">
            <a:extLst>
              <a:ext uri="{FF2B5EF4-FFF2-40B4-BE49-F238E27FC236}">
                <a16:creationId xmlns:a16="http://schemas.microsoft.com/office/drawing/2014/main" id="{239AB79E-C711-4DB9-84AD-625D5F136546}"/>
              </a:ext>
            </a:extLst>
          </p:cNvPr>
          <p:cNvSpPr txBox="1">
            <a:spLocks/>
          </p:cNvSpPr>
          <p:nvPr/>
        </p:nvSpPr>
        <p:spPr>
          <a:xfrm>
            <a:off x="330200" y="762000"/>
            <a:ext cx="8483600" cy="2954655"/>
          </a:xfrm>
          <a:prstGeom prst="rect">
            <a:avLst/>
          </a:prstGeom>
        </p:spPr>
        <p:txBody>
          <a:bodyPr vert="horz" wrap="square" lIns="91440" tIns="45720" rIns="91440" bIns="45720" rtlCol="0">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Aft>
                <a:spcPts val="1200"/>
              </a:spcAft>
              <a:buNone/>
            </a:pPr>
            <a:r>
              <a:rPr lang="en-US" sz="1800" dirty="0"/>
              <a:t>Program-specific information sorted into functional categories</a:t>
            </a:r>
          </a:p>
          <a:p>
            <a:pPr marL="0" lvl="1" indent="0">
              <a:spcAft>
                <a:spcPts val="1200"/>
              </a:spcAft>
              <a:buNone/>
            </a:pPr>
            <a:endParaRPr lang="en-US" sz="1800" dirty="0"/>
          </a:p>
          <a:p>
            <a:pPr lvl="1">
              <a:spcAft>
                <a:spcPts val="1200"/>
              </a:spcAft>
            </a:pPr>
            <a:endParaRPr lang="en-US" sz="1800" dirty="0"/>
          </a:p>
          <a:p>
            <a:pPr lvl="1">
              <a:spcAft>
                <a:spcPts val="1200"/>
              </a:spcAft>
            </a:pPr>
            <a:endParaRPr lang="en-US" sz="1800" dirty="0"/>
          </a:p>
          <a:p>
            <a:pPr lvl="1">
              <a:spcAft>
                <a:spcPts val="1200"/>
              </a:spcAft>
            </a:pPr>
            <a:endParaRPr lang="en-US" sz="1800" dirty="0"/>
          </a:p>
          <a:p>
            <a:pPr lvl="1">
              <a:spcAft>
                <a:spcPts val="1200"/>
              </a:spcAft>
            </a:pPr>
            <a:endParaRPr lang="en-US" sz="1800" dirty="0"/>
          </a:p>
          <a:p>
            <a:pPr lvl="1">
              <a:spcAft>
                <a:spcPts val="1200"/>
              </a:spcAft>
            </a:pPr>
            <a:endParaRPr lang="en-US" sz="1800" dirty="0"/>
          </a:p>
        </p:txBody>
      </p:sp>
      <p:pic>
        <p:nvPicPr>
          <p:cNvPr id="4" name="Picture 3">
            <a:extLst>
              <a:ext uri="{FF2B5EF4-FFF2-40B4-BE49-F238E27FC236}">
                <a16:creationId xmlns:a16="http://schemas.microsoft.com/office/drawing/2014/main" id="{F7C168A8-E482-4562-A35D-2A414B0F529A}"/>
              </a:ext>
            </a:extLst>
          </p:cNvPr>
          <p:cNvPicPr>
            <a:picLocks noChangeAspect="1"/>
          </p:cNvPicPr>
          <p:nvPr/>
        </p:nvPicPr>
        <p:blipFill>
          <a:blip r:embed="rId2"/>
          <a:stretch>
            <a:fillRect/>
          </a:stretch>
        </p:blipFill>
        <p:spPr>
          <a:xfrm>
            <a:off x="330200" y="1295400"/>
            <a:ext cx="8249561" cy="3589594"/>
          </a:xfrm>
          <a:prstGeom prst="rect">
            <a:avLst/>
          </a:prstGeom>
          <a:ln>
            <a:solidFill>
              <a:schemeClr val="accent1"/>
            </a:solidFill>
          </a:ln>
        </p:spPr>
      </p:pic>
      <p:sp>
        <p:nvSpPr>
          <p:cNvPr id="5" name="Callout: Line 4">
            <a:extLst>
              <a:ext uri="{FF2B5EF4-FFF2-40B4-BE49-F238E27FC236}">
                <a16:creationId xmlns:a16="http://schemas.microsoft.com/office/drawing/2014/main" id="{AEBC116B-814D-405B-86E5-FDDDB0BE5565}"/>
              </a:ext>
            </a:extLst>
          </p:cNvPr>
          <p:cNvSpPr/>
          <p:nvPr/>
        </p:nvSpPr>
        <p:spPr bwMode="auto">
          <a:xfrm>
            <a:off x="6400800" y="4398870"/>
            <a:ext cx="1905000" cy="706529"/>
          </a:xfrm>
          <a:prstGeom prst="borderCallout1">
            <a:avLst>
              <a:gd name="adj1" fmla="val 18750"/>
              <a:gd name="adj2" fmla="val -8333"/>
              <a:gd name="adj3" fmla="val -45537"/>
              <a:gd name="adj4" fmla="val -42600"/>
            </a:avLst>
          </a:prstGeom>
          <a:solidFill>
            <a:schemeClr val="tx2">
              <a:lumMod val="10000"/>
              <a:lumOff val="90000"/>
            </a:schemeClr>
          </a:solidFill>
          <a:ln w="9525">
            <a:solidFill>
              <a:srgbClr val="808080"/>
            </a:solidFill>
            <a:miter lim="800000"/>
            <a:headEnd/>
            <a:tailEnd/>
          </a:ln>
          <a:effectLst/>
        </p:spPr>
        <p:txBody>
          <a:bodyPr wrap="square" rtlCol="0" anchor="ctr"/>
          <a:lstStyle/>
          <a:p>
            <a:pPr defTabSz="914400" fontAlgn="base">
              <a:spcBef>
                <a:spcPct val="0"/>
              </a:spcBef>
              <a:spcAft>
                <a:spcPct val="0"/>
              </a:spcAft>
            </a:pPr>
            <a:r>
              <a:rPr lang="en-US" sz="1200" dirty="0">
                <a:solidFill>
                  <a:srgbClr val="000000"/>
                </a:solidFill>
                <a:latin typeface="Arial"/>
              </a:rPr>
              <a:t>Designated area that illustrates the implementation timeline</a:t>
            </a:r>
          </a:p>
        </p:txBody>
      </p:sp>
      <p:sp>
        <p:nvSpPr>
          <p:cNvPr id="9" name="Callout: Line 8">
            <a:extLst>
              <a:ext uri="{FF2B5EF4-FFF2-40B4-BE49-F238E27FC236}">
                <a16:creationId xmlns:a16="http://schemas.microsoft.com/office/drawing/2014/main" id="{8BCDA32E-BCEC-497F-817F-A4684A8A6A5F}"/>
              </a:ext>
            </a:extLst>
          </p:cNvPr>
          <p:cNvSpPr/>
          <p:nvPr/>
        </p:nvSpPr>
        <p:spPr bwMode="auto">
          <a:xfrm>
            <a:off x="3619500" y="4641932"/>
            <a:ext cx="1905000" cy="920668"/>
          </a:xfrm>
          <a:prstGeom prst="borderCallout1">
            <a:avLst>
              <a:gd name="adj1" fmla="val 18750"/>
              <a:gd name="adj2" fmla="val -8333"/>
              <a:gd name="adj3" fmla="val -38916"/>
              <a:gd name="adj4" fmla="val -46333"/>
            </a:avLst>
          </a:prstGeom>
          <a:solidFill>
            <a:schemeClr val="tx2">
              <a:lumMod val="10000"/>
              <a:lumOff val="90000"/>
            </a:schemeClr>
          </a:solidFill>
          <a:ln w="9525">
            <a:solidFill>
              <a:srgbClr val="808080"/>
            </a:solidFill>
            <a:miter lim="800000"/>
            <a:headEnd/>
            <a:tailEnd/>
          </a:ln>
          <a:effectLst/>
        </p:spPr>
        <p:txBody>
          <a:bodyPr wrap="square" rtlCol="0" anchor="ctr"/>
          <a:lstStyle/>
          <a:p>
            <a:pPr defTabSz="914400" fontAlgn="base">
              <a:spcBef>
                <a:spcPct val="0"/>
              </a:spcBef>
              <a:spcAft>
                <a:spcPct val="0"/>
              </a:spcAft>
            </a:pPr>
            <a:r>
              <a:rPr lang="en-US" sz="1200" dirty="0">
                <a:solidFill>
                  <a:srgbClr val="000000"/>
                </a:solidFill>
                <a:latin typeface="Arial"/>
              </a:rPr>
              <a:t>ASAP provider-specific instructions for Data Aggregator and </a:t>
            </a:r>
            <a:r>
              <a:rPr lang="en-US" sz="1200" dirty="0" err="1">
                <a:solidFill>
                  <a:srgbClr val="000000"/>
                </a:solidFill>
                <a:latin typeface="Arial"/>
              </a:rPr>
              <a:t>MyTimesheet</a:t>
            </a:r>
            <a:r>
              <a:rPr lang="en-US" sz="1200" dirty="0">
                <a:solidFill>
                  <a:srgbClr val="000000"/>
                </a:solidFill>
                <a:latin typeface="Arial"/>
              </a:rPr>
              <a:t> users</a:t>
            </a:r>
          </a:p>
        </p:txBody>
      </p:sp>
      <p:sp>
        <p:nvSpPr>
          <p:cNvPr id="10" name="Callout: Line 9">
            <a:extLst>
              <a:ext uri="{FF2B5EF4-FFF2-40B4-BE49-F238E27FC236}">
                <a16:creationId xmlns:a16="http://schemas.microsoft.com/office/drawing/2014/main" id="{6AF4F53C-102B-49AF-A7FA-BE8AB3BF6457}"/>
              </a:ext>
            </a:extLst>
          </p:cNvPr>
          <p:cNvSpPr/>
          <p:nvPr/>
        </p:nvSpPr>
        <p:spPr bwMode="auto">
          <a:xfrm>
            <a:off x="1447800" y="5562600"/>
            <a:ext cx="1905000" cy="920668"/>
          </a:xfrm>
          <a:prstGeom prst="borderCallout1">
            <a:avLst>
              <a:gd name="adj1" fmla="val -8150"/>
              <a:gd name="adj2" fmla="val 22667"/>
              <a:gd name="adj3" fmla="val -107336"/>
              <a:gd name="adj4" fmla="val 35800"/>
            </a:avLst>
          </a:prstGeom>
          <a:solidFill>
            <a:schemeClr val="tx2">
              <a:lumMod val="10000"/>
              <a:lumOff val="90000"/>
            </a:schemeClr>
          </a:solidFill>
          <a:ln w="9525">
            <a:solidFill>
              <a:srgbClr val="808080"/>
            </a:solidFill>
            <a:miter lim="800000"/>
            <a:headEnd/>
            <a:tailEnd/>
          </a:ln>
          <a:effectLst/>
        </p:spPr>
        <p:txBody>
          <a:bodyPr wrap="square" rtlCol="0" anchor="ctr"/>
          <a:lstStyle/>
          <a:p>
            <a:pPr defTabSz="914400" fontAlgn="base">
              <a:spcBef>
                <a:spcPct val="0"/>
              </a:spcBef>
              <a:spcAft>
                <a:spcPct val="0"/>
              </a:spcAft>
            </a:pPr>
            <a:r>
              <a:rPr lang="en-US" sz="1200" dirty="0">
                <a:solidFill>
                  <a:srgbClr val="000000"/>
                </a:solidFill>
                <a:latin typeface="Arial"/>
              </a:rPr>
              <a:t>ASAP provider-specific documentation</a:t>
            </a:r>
          </a:p>
        </p:txBody>
      </p:sp>
    </p:spTree>
    <p:extLst>
      <p:ext uri="{BB962C8B-B14F-4D97-AF65-F5344CB8AC3E}">
        <p14:creationId xmlns:p14="http://schemas.microsoft.com/office/powerpoint/2010/main" val="1835080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 name="Object 74"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11" name="think-cell Slide" r:id="rId5" imgW="270" imgH="270" progId="TCLayout.ActiveDocument.1">
                  <p:embed/>
                </p:oleObj>
              </mc:Choice>
              <mc:Fallback>
                <p:oleObj name="think-cell Slide" r:id="rId5" imgW="270" imgH="270" progId="TCLayout.ActiveDocument.1">
                  <p:embed/>
                  <p:pic>
                    <p:nvPicPr>
                      <p:cNvPr id="75" name="Object 74"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7"/>
          <p:cNvSpPr>
            <a:spLocks noGrp="1"/>
          </p:cNvSpPr>
          <p:nvPr>
            <p:ph type="title"/>
          </p:nvPr>
        </p:nvSpPr>
        <p:spPr/>
        <p:txBody>
          <a:bodyPr/>
          <a:lstStyle/>
          <a:p>
            <a:r>
              <a:rPr lang="en-US" dirty="0"/>
              <a:t>Updated EVV Website</a:t>
            </a:r>
            <a:endParaRPr lang="en-US" dirty="0">
              <a:cs typeface="Calibri" pitchFamily="34" charset="0"/>
            </a:endParaRPr>
          </a:p>
        </p:txBody>
      </p:sp>
      <p:sp>
        <p:nvSpPr>
          <p:cNvPr id="5" name="Text Placeholder 2">
            <a:extLst>
              <a:ext uri="{FF2B5EF4-FFF2-40B4-BE49-F238E27FC236}">
                <a16:creationId xmlns:a16="http://schemas.microsoft.com/office/drawing/2014/main" id="{33247ECC-86F8-42A8-92D7-F228B6E9451D}"/>
              </a:ext>
            </a:extLst>
          </p:cNvPr>
          <p:cNvSpPr txBox="1">
            <a:spLocks/>
          </p:cNvSpPr>
          <p:nvPr/>
        </p:nvSpPr>
        <p:spPr>
          <a:xfrm>
            <a:off x="330200" y="762000"/>
            <a:ext cx="8483600" cy="4893647"/>
          </a:xfrm>
          <a:prstGeom prst="rect">
            <a:avLst/>
          </a:prstGeom>
        </p:spPr>
        <p:txBody>
          <a:bodyPr vert="horz" wrap="square" lIns="91440" tIns="45720" rIns="91440" bIns="45720" rtlCol="0">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sz="1800" dirty="0">
                <a:solidFill>
                  <a:srgbClr val="000000"/>
                </a:solidFill>
                <a:cs typeface="Calibri" pitchFamily="34" charset="0"/>
              </a:rPr>
              <a:t>Collated resources in the Options for EVV Compliance section to aid providers in EVV implementation.  Includes the following documentation:</a:t>
            </a:r>
            <a:endParaRPr lang="en-US" sz="1400" dirty="0">
              <a:solidFill>
                <a:srgbClr val="000000"/>
              </a:solidFill>
              <a:cs typeface="Calibri" pitchFamily="34" charset="0"/>
            </a:endParaRPr>
          </a:p>
          <a:p>
            <a:pPr marL="749300" lvl="2" indent="-285750">
              <a:buFont typeface="Wingdings" panose="05000000000000000000" pitchFamily="2" charset="2"/>
              <a:buChar char="§"/>
            </a:pPr>
            <a:endParaRPr lang="en-US" sz="1400" dirty="0">
              <a:solidFill>
                <a:srgbClr val="000000"/>
              </a:solidFill>
              <a:cs typeface="Calibri" pitchFamily="34" charset="0"/>
            </a:endParaRPr>
          </a:p>
          <a:p>
            <a:pPr marL="749300" lvl="2" indent="-285750">
              <a:buFont typeface="Wingdings" panose="05000000000000000000" pitchFamily="2" charset="2"/>
              <a:buChar char="§"/>
            </a:pPr>
            <a:r>
              <a:rPr lang="en-US" dirty="0">
                <a:solidFill>
                  <a:srgbClr val="000000"/>
                </a:solidFill>
                <a:cs typeface="Calibri" pitchFamily="34" charset="0"/>
              </a:rPr>
              <a:t>Cost Considerations Document</a:t>
            </a:r>
          </a:p>
          <a:p>
            <a:pPr marL="749300" lvl="2" indent="-285750">
              <a:buFont typeface="Wingdings" panose="05000000000000000000" pitchFamily="2" charset="2"/>
              <a:buChar char="§"/>
            </a:pPr>
            <a:endParaRPr lang="en-US" dirty="0">
              <a:solidFill>
                <a:srgbClr val="000000"/>
              </a:solidFill>
              <a:cs typeface="Calibri" pitchFamily="34" charset="0"/>
            </a:endParaRPr>
          </a:p>
          <a:p>
            <a:pPr marL="749300" lvl="2" indent="-285750">
              <a:buFont typeface="Wingdings" panose="05000000000000000000" pitchFamily="2" charset="2"/>
              <a:buChar char="§"/>
            </a:pPr>
            <a:r>
              <a:rPr lang="en-US" dirty="0">
                <a:solidFill>
                  <a:srgbClr val="000000"/>
                </a:solidFill>
                <a:cs typeface="Calibri" pitchFamily="34" charset="0"/>
              </a:rPr>
              <a:t>Steps to Using </a:t>
            </a:r>
            <a:r>
              <a:rPr lang="en-US" dirty="0" err="1">
                <a:solidFill>
                  <a:srgbClr val="000000"/>
                </a:solidFill>
                <a:cs typeface="Calibri" pitchFamily="34" charset="0"/>
              </a:rPr>
              <a:t>MyTimesheet</a:t>
            </a:r>
            <a:endParaRPr lang="en-US" dirty="0">
              <a:solidFill>
                <a:srgbClr val="000000"/>
              </a:solidFill>
              <a:cs typeface="Calibri" pitchFamily="34" charset="0"/>
            </a:endParaRPr>
          </a:p>
          <a:p>
            <a:pPr marL="749300" lvl="2" indent="-285750">
              <a:buFont typeface="Wingdings" panose="05000000000000000000" pitchFamily="2" charset="2"/>
              <a:buChar char="§"/>
            </a:pPr>
            <a:endParaRPr lang="en-US" dirty="0">
              <a:solidFill>
                <a:srgbClr val="000000"/>
              </a:solidFill>
              <a:cs typeface="Calibri" pitchFamily="34" charset="0"/>
            </a:endParaRPr>
          </a:p>
          <a:p>
            <a:pPr marL="749300" lvl="2" indent="-285750">
              <a:buFont typeface="Wingdings" panose="05000000000000000000" pitchFamily="2" charset="2"/>
              <a:buChar char="§"/>
            </a:pPr>
            <a:r>
              <a:rPr lang="en-US" dirty="0">
                <a:solidFill>
                  <a:srgbClr val="000000"/>
                </a:solidFill>
                <a:cs typeface="Calibri" pitchFamily="34" charset="0"/>
              </a:rPr>
              <a:t>Steps to Using the Data Aggregator</a:t>
            </a:r>
          </a:p>
          <a:p>
            <a:pPr marL="749300" lvl="2" indent="-285750">
              <a:buFont typeface="Wingdings" panose="05000000000000000000" pitchFamily="2" charset="2"/>
              <a:buChar char="§"/>
            </a:pPr>
            <a:endParaRPr lang="en-US" dirty="0">
              <a:solidFill>
                <a:srgbClr val="000000"/>
              </a:solidFill>
              <a:cs typeface="Calibri" pitchFamily="34" charset="0"/>
            </a:endParaRPr>
          </a:p>
          <a:p>
            <a:pPr marL="749300" lvl="2" indent="-285750">
              <a:buFont typeface="Wingdings" panose="05000000000000000000" pitchFamily="2" charset="2"/>
              <a:buChar char="§"/>
            </a:pPr>
            <a:r>
              <a:rPr lang="en-US" dirty="0">
                <a:solidFill>
                  <a:srgbClr val="000000"/>
                </a:solidFill>
                <a:cs typeface="Calibri" pitchFamily="34" charset="0"/>
              </a:rPr>
              <a:t>Data Aggregator and </a:t>
            </a:r>
            <a:r>
              <a:rPr lang="en-US" dirty="0" err="1">
                <a:solidFill>
                  <a:srgbClr val="000000"/>
                </a:solidFill>
                <a:cs typeface="Calibri" pitchFamily="34" charset="0"/>
              </a:rPr>
              <a:t>MyTimesheet</a:t>
            </a:r>
            <a:r>
              <a:rPr lang="en-US" dirty="0">
                <a:solidFill>
                  <a:srgbClr val="000000"/>
                </a:solidFill>
                <a:cs typeface="Calibri" pitchFamily="34" charset="0"/>
              </a:rPr>
              <a:t> Documentation</a:t>
            </a:r>
          </a:p>
          <a:p>
            <a:pPr marL="1201738" lvl="4" indent="-285750">
              <a:buFont typeface="Wingdings" panose="05000000000000000000" pitchFamily="2" charset="2"/>
              <a:buChar char="§"/>
            </a:pPr>
            <a:endParaRPr lang="en-US" sz="1400" dirty="0">
              <a:solidFill>
                <a:srgbClr val="000000"/>
              </a:solidFill>
              <a:cs typeface="Calibri" pitchFamily="34" charset="0"/>
            </a:endParaRPr>
          </a:p>
          <a:p>
            <a:pPr marL="1201738" lvl="4" indent="-285750"/>
            <a:r>
              <a:rPr lang="en-US" sz="1400" dirty="0">
                <a:solidFill>
                  <a:srgbClr val="000000"/>
                </a:solidFill>
                <a:cs typeface="Calibri" pitchFamily="34" charset="0"/>
              </a:rPr>
              <a:t>Data Aggregator User Guide</a:t>
            </a:r>
          </a:p>
          <a:p>
            <a:pPr marL="1201738" lvl="4" indent="-285750"/>
            <a:endParaRPr lang="en-US" sz="1400" dirty="0">
              <a:solidFill>
                <a:srgbClr val="000000"/>
              </a:solidFill>
              <a:cs typeface="Calibri" pitchFamily="34" charset="0"/>
            </a:endParaRPr>
          </a:p>
          <a:p>
            <a:pPr marL="1201738" lvl="4" indent="-285750"/>
            <a:r>
              <a:rPr lang="en-US" sz="1400" dirty="0">
                <a:solidFill>
                  <a:srgbClr val="000000"/>
                </a:solidFill>
                <a:cs typeface="Calibri" pitchFamily="34" charset="0"/>
              </a:rPr>
              <a:t>Data Aggregator API Guide</a:t>
            </a:r>
          </a:p>
          <a:p>
            <a:pPr marL="749300" lvl="2" indent="-285750">
              <a:buFont typeface="Wingdings" panose="05000000000000000000" pitchFamily="2" charset="2"/>
              <a:buChar char="§"/>
            </a:pPr>
            <a:endParaRPr lang="en-US" sz="1400" dirty="0">
              <a:solidFill>
                <a:srgbClr val="000000"/>
              </a:solidFill>
              <a:cs typeface="Calibri" pitchFamily="34" charset="0"/>
            </a:endParaRPr>
          </a:p>
          <a:p>
            <a:pPr marL="749300" lvl="2" indent="-285750">
              <a:buFont typeface="Wingdings" panose="05000000000000000000" pitchFamily="2" charset="2"/>
              <a:buChar char="§"/>
            </a:pPr>
            <a:r>
              <a:rPr lang="en-US" dirty="0">
                <a:solidFill>
                  <a:srgbClr val="000000"/>
                </a:solidFill>
                <a:cs typeface="Calibri" pitchFamily="34" charset="0"/>
              </a:rPr>
              <a:t>Updated Frequently Asked Questions </a:t>
            </a:r>
          </a:p>
          <a:p>
            <a:pPr marL="285750" lvl="0" indent="-285750">
              <a:buFont typeface="Arial" panose="020B0604020202020204" pitchFamily="34" charset="0"/>
              <a:buChar char="•"/>
            </a:pPr>
            <a:endParaRPr lang="en-US" sz="1800" dirty="0">
              <a:solidFill>
                <a:srgbClr val="000000"/>
              </a:solidFill>
              <a:cs typeface="Calibri" pitchFamily="34" charset="0"/>
            </a:endParaRPr>
          </a:p>
          <a:p>
            <a:pPr marL="0" lvl="1" indent="0">
              <a:spcAft>
                <a:spcPts val="1200"/>
              </a:spcAft>
              <a:buNone/>
            </a:pPr>
            <a:endParaRPr lang="en-US" sz="1800" b="1" dirty="0"/>
          </a:p>
          <a:p>
            <a:pPr marL="0" lvl="1" indent="0">
              <a:spcAft>
                <a:spcPts val="1200"/>
              </a:spcAft>
              <a:buNone/>
            </a:pPr>
            <a:endParaRPr lang="en-US" sz="1800" dirty="0"/>
          </a:p>
        </p:txBody>
      </p:sp>
    </p:spTree>
    <p:extLst>
      <p:ext uri="{BB962C8B-B14F-4D97-AF65-F5344CB8AC3E}">
        <p14:creationId xmlns:p14="http://schemas.microsoft.com/office/powerpoint/2010/main" val="1658973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 name="Object 74"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35" name="think-cell Slide" r:id="rId5" imgW="270" imgH="270" progId="TCLayout.ActiveDocument.1">
                  <p:embed/>
                </p:oleObj>
              </mc:Choice>
              <mc:Fallback>
                <p:oleObj name="think-cell Slide" r:id="rId5" imgW="270" imgH="270" progId="TCLayout.ActiveDocument.1">
                  <p:embed/>
                  <p:pic>
                    <p:nvPicPr>
                      <p:cNvPr id="75" name="Object 74"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7"/>
          <p:cNvSpPr>
            <a:spLocks noGrp="1"/>
          </p:cNvSpPr>
          <p:nvPr>
            <p:ph type="title"/>
          </p:nvPr>
        </p:nvSpPr>
        <p:spPr/>
        <p:txBody>
          <a:bodyPr/>
          <a:lstStyle/>
          <a:p>
            <a:r>
              <a:rPr lang="en-US" dirty="0"/>
              <a:t>Updated EVV Website</a:t>
            </a:r>
            <a:endParaRPr lang="en-US" dirty="0">
              <a:cs typeface="Calibri" pitchFamily="34" charset="0"/>
            </a:endParaRPr>
          </a:p>
        </p:txBody>
      </p:sp>
      <p:sp>
        <p:nvSpPr>
          <p:cNvPr id="5" name="Text Placeholder 2">
            <a:extLst>
              <a:ext uri="{FF2B5EF4-FFF2-40B4-BE49-F238E27FC236}">
                <a16:creationId xmlns:a16="http://schemas.microsoft.com/office/drawing/2014/main" id="{33247ECC-86F8-42A8-92D7-F228B6E9451D}"/>
              </a:ext>
            </a:extLst>
          </p:cNvPr>
          <p:cNvSpPr txBox="1">
            <a:spLocks/>
          </p:cNvSpPr>
          <p:nvPr/>
        </p:nvSpPr>
        <p:spPr>
          <a:xfrm>
            <a:off x="330200" y="762000"/>
            <a:ext cx="8483600" cy="3693319"/>
          </a:xfrm>
          <a:prstGeom prst="rect">
            <a:avLst/>
          </a:prstGeom>
        </p:spPr>
        <p:txBody>
          <a:bodyPr vert="horz" wrap="square" lIns="91440" tIns="45720" rIns="91440" bIns="45720" rtlCol="0">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sz="1800" dirty="0">
                <a:solidFill>
                  <a:srgbClr val="000000"/>
                </a:solidFill>
                <a:cs typeface="Calibri" pitchFamily="34" charset="0"/>
              </a:rPr>
              <a:t>Website available in many languages</a:t>
            </a:r>
          </a:p>
          <a:p>
            <a:pPr lvl="0"/>
            <a:endParaRPr lang="en-US" sz="1800" dirty="0">
              <a:solidFill>
                <a:srgbClr val="000000"/>
              </a:solidFill>
              <a:cs typeface="Calibri" pitchFamily="34" charset="0"/>
            </a:endParaRPr>
          </a:p>
          <a:p>
            <a:pPr lvl="0"/>
            <a:endParaRPr lang="en-US" sz="1800" dirty="0">
              <a:solidFill>
                <a:srgbClr val="000000"/>
              </a:solidFill>
              <a:cs typeface="Calibri" pitchFamily="34" charset="0"/>
            </a:endParaRPr>
          </a:p>
          <a:p>
            <a:pPr lvl="0"/>
            <a:endParaRPr lang="en-US" sz="1800" dirty="0">
              <a:solidFill>
                <a:srgbClr val="000000"/>
              </a:solidFill>
              <a:cs typeface="Calibri" pitchFamily="34" charset="0"/>
            </a:endParaRPr>
          </a:p>
          <a:p>
            <a:pPr lvl="0"/>
            <a:endParaRPr lang="en-US" sz="1800" dirty="0">
              <a:solidFill>
                <a:srgbClr val="000000"/>
              </a:solidFill>
              <a:cs typeface="Calibri" pitchFamily="34" charset="0"/>
            </a:endParaRPr>
          </a:p>
          <a:p>
            <a:pPr lvl="0"/>
            <a:endParaRPr lang="en-US" sz="1800" dirty="0">
              <a:solidFill>
                <a:srgbClr val="000000"/>
              </a:solidFill>
              <a:cs typeface="Calibri" pitchFamily="34" charset="0"/>
            </a:endParaRPr>
          </a:p>
          <a:p>
            <a:pPr lvl="0"/>
            <a:endParaRPr lang="en-US" sz="1800" dirty="0">
              <a:solidFill>
                <a:srgbClr val="000000"/>
              </a:solidFill>
              <a:cs typeface="Calibri" pitchFamily="34" charset="0"/>
            </a:endParaRPr>
          </a:p>
          <a:p>
            <a:pPr lvl="0"/>
            <a:endParaRPr lang="en-US" sz="1800" dirty="0">
              <a:solidFill>
                <a:srgbClr val="000000"/>
              </a:solidFill>
              <a:cs typeface="Calibri" pitchFamily="34" charset="0"/>
            </a:endParaRPr>
          </a:p>
          <a:p>
            <a:pPr lvl="0"/>
            <a:endParaRPr lang="en-US" sz="1800" dirty="0">
              <a:solidFill>
                <a:srgbClr val="000000"/>
              </a:solidFill>
              <a:cs typeface="Calibri" pitchFamily="34" charset="0"/>
            </a:endParaRPr>
          </a:p>
          <a:p>
            <a:pPr lvl="0"/>
            <a:endParaRPr lang="en-US" sz="1800" dirty="0">
              <a:solidFill>
                <a:srgbClr val="000000"/>
              </a:solidFill>
              <a:cs typeface="Calibri" pitchFamily="34" charset="0"/>
            </a:endParaRPr>
          </a:p>
          <a:p>
            <a:pPr lvl="0"/>
            <a:endParaRPr lang="en-US" sz="1800" dirty="0">
              <a:solidFill>
                <a:srgbClr val="000000"/>
              </a:solidFill>
              <a:cs typeface="Calibri" pitchFamily="34" charset="0"/>
            </a:endParaRPr>
          </a:p>
          <a:p>
            <a:pPr lvl="0"/>
            <a:r>
              <a:rPr lang="en-US" sz="1800" dirty="0">
                <a:solidFill>
                  <a:srgbClr val="000000"/>
                </a:solidFill>
                <a:cs typeface="Calibri" pitchFamily="34" charset="0"/>
              </a:rPr>
              <a:t>Link to EVV email provided on all pages specific to each provider implementation group</a:t>
            </a:r>
          </a:p>
        </p:txBody>
      </p:sp>
      <p:pic>
        <p:nvPicPr>
          <p:cNvPr id="3" name="Picture 2">
            <a:extLst>
              <a:ext uri="{FF2B5EF4-FFF2-40B4-BE49-F238E27FC236}">
                <a16:creationId xmlns:a16="http://schemas.microsoft.com/office/drawing/2014/main" id="{BFDED228-E438-46FC-BA2D-583F7A1519DE}"/>
              </a:ext>
            </a:extLst>
          </p:cNvPr>
          <p:cNvPicPr>
            <a:picLocks noChangeAspect="1"/>
          </p:cNvPicPr>
          <p:nvPr/>
        </p:nvPicPr>
        <p:blipFill>
          <a:blip r:embed="rId7"/>
          <a:stretch>
            <a:fillRect/>
          </a:stretch>
        </p:blipFill>
        <p:spPr>
          <a:xfrm>
            <a:off x="2743200" y="1219199"/>
            <a:ext cx="3723901" cy="2486941"/>
          </a:xfrm>
          <a:prstGeom prst="rect">
            <a:avLst/>
          </a:prstGeom>
        </p:spPr>
      </p:pic>
      <p:pic>
        <p:nvPicPr>
          <p:cNvPr id="6" name="Picture 5">
            <a:extLst>
              <a:ext uri="{FF2B5EF4-FFF2-40B4-BE49-F238E27FC236}">
                <a16:creationId xmlns:a16="http://schemas.microsoft.com/office/drawing/2014/main" id="{9739440F-E4B7-4440-B28E-999923DE0164}"/>
              </a:ext>
            </a:extLst>
          </p:cNvPr>
          <p:cNvPicPr>
            <a:picLocks noChangeAspect="1"/>
          </p:cNvPicPr>
          <p:nvPr/>
        </p:nvPicPr>
        <p:blipFill>
          <a:blip r:embed="rId8"/>
          <a:stretch>
            <a:fillRect/>
          </a:stretch>
        </p:blipFill>
        <p:spPr>
          <a:xfrm>
            <a:off x="1020895" y="4114800"/>
            <a:ext cx="6141905" cy="2486941"/>
          </a:xfrm>
          <a:prstGeom prst="rect">
            <a:avLst/>
          </a:prstGeom>
        </p:spPr>
      </p:pic>
    </p:spTree>
    <p:extLst>
      <p:ext uri="{BB962C8B-B14F-4D97-AF65-F5344CB8AC3E}">
        <p14:creationId xmlns:p14="http://schemas.microsoft.com/office/powerpoint/2010/main" val="471989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 name="Object 74"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91" name="think-cell Slide" r:id="rId5" imgW="270" imgH="270" progId="TCLayout.ActiveDocument.1">
                  <p:embed/>
                </p:oleObj>
              </mc:Choice>
              <mc:Fallback>
                <p:oleObj name="think-cell Slide" r:id="rId5" imgW="270" imgH="270" progId="TCLayout.ActiveDocument.1">
                  <p:embed/>
                  <p:pic>
                    <p:nvPicPr>
                      <p:cNvPr id="75" name="Object 74"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7"/>
          <p:cNvSpPr>
            <a:spLocks noGrp="1"/>
          </p:cNvSpPr>
          <p:nvPr>
            <p:ph type="title"/>
          </p:nvPr>
        </p:nvSpPr>
        <p:spPr/>
        <p:txBody>
          <a:bodyPr/>
          <a:lstStyle/>
          <a:p>
            <a:r>
              <a:rPr lang="en-US" dirty="0">
                <a:cs typeface="Calibri" pitchFamily="34" charset="0"/>
              </a:rPr>
              <a:t>EVV Communication</a:t>
            </a:r>
          </a:p>
        </p:txBody>
      </p:sp>
      <p:sp>
        <p:nvSpPr>
          <p:cNvPr id="9" name="Content Placeholder 8"/>
          <p:cNvSpPr>
            <a:spLocks noGrp="1"/>
          </p:cNvSpPr>
          <p:nvPr>
            <p:ph idx="1"/>
          </p:nvPr>
        </p:nvSpPr>
        <p:spPr>
          <a:xfrm>
            <a:off x="373569" y="841248"/>
            <a:ext cx="8541831" cy="5909310"/>
          </a:xfrm>
        </p:spPr>
        <p:txBody>
          <a:bodyPr/>
          <a:lstStyle/>
          <a:p>
            <a:pPr lvl="0"/>
            <a:r>
              <a:rPr lang="en-US" sz="1600" dirty="0">
                <a:cs typeface="Calibri" pitchFamily="34" charset="0"/>
              </a:rPr>
              <a:t>EOHHS has developed multiple channels for communication</a:t>
            </a:r>
          </a:p>
          <a:p>
            <a:pPr lvl="0"/>
            <a:endParaRPr lang="en-US" sz="1600" dirty="0">
              <a:cs typeface="Calibri" pitchFamily="34" charset="0"/>
            </a:endParaRPr>
          </a:p>
          <a:p>
            <a:pPr marL="285750" lvl="0" indent="-285750">
              <a:buFont typeface="Arial" panose="020B0604020202020204" pitchFamily="34" charset="0"/>
              <a:buChar char="•"/>
            </a:pPr>
            <a:r>
              <a:rPr lang="en-US" sz="1600" b="1" dirty="0">
                <a:cs typeface="Calibri" pitchFamily="34" charset="0"/>
              </a:rPr>
              <a:t>Mass.gov website</a:t>
            </a:r>
            <a:r>
              <a:rPr lang="en-US" sz="1600" dirty="0">
                <a:cs typeface="Calibri" pitchFamily="34" charset="0"/>
              </a:rPr>
              <a:t>. EOHHS posts provider resources, EVV documents and general EVV information on our EVV website: </a:t>
            </a:r>
            <a:r>
              <a:rPr lang="en-US" sz="1600" dirty="0">
                <a:cs typeface="Calibri" pitchFamily="34" charset="0"/>
                <a:hlinkClick r:id="rId7">
                  <a:extLst>
                    <a:ext uri="{A12FA001-AC4F-418D-AE19-62706E023703}">
                      <ahyp:hlinkClr xmlns:ahyp="http://schemas.microsoft.com/office/drawing/2018/hyperlinkcolor" val="tx"/>
                    </a:ext>
                  </a:extLst>
                </a:hlinkClick>
              </a:rPr>
              <a:t>https://www.mass.gov/topics/electronic-visit-verification-evv</a:t>
            </a:r>
            <a:r>
              <a:rPr lang="en-US" sz="1600" dirty="0">
                <a:cs typeface="Calibri" pitchFamily="34" charset="0"/>
              </a:rPr>
              <a:t>.  This website has recently been updated to </a:t>
            </a:r>
            <a:r>
              <a:rPr lang="en-US" dirty="0">
                <a:cs typeface="Calibri" pitchFamily="34" charset="0"/>
              </a:rPr>
              <a:t>make information about specific implementations easier to find.  </a:t>
            </a:r>
            <a:endParaRPr lang="en-US" sz="1600" dirty="0">
              <a:cs typeface="Calibri" pitchFamily="34" charset="0"/>
            </a:endParaRPr>
          </a:p>
          <a:p>
            <a:pPr marL="285750" lvl="0" indent="-285750">
              <a:buFont typeface="Arial" panose="020B0604020202020204" pitchFamily="34" charset="0"/>
              <a:buChar char="•"/>
            </a:pPr>
            <a:endParaRPr lang="en-US" sz="1600" dirty="0">
              <a:solidFill>
                <a:srgbClr val="000000"/>
              </a:solidFill>
              <a:cs typeface="Calibri" pitchFamily="34" charset="0"/>
            </a:endParaRPr>
          </a:p>
          <a:p>
            <a:pPr marL="285750" lvl="0" indent="-285750">
              <a:buFont typeface="Arial" panose="020B0604020202020204" pitchFamily="34" charset="0"/>
              <a:buChar char="•"/>
            </a:pPr>
            <a:r>
              <a:rPr lang="en-US" sz="1600" b="1" dirty="0">
                <a:solidFill>
                  <a:srgbClr val="000000"/>
                </a:solidFill>
                <a:cs typeface="Calibri" pitchFamily="34" charset="0"/>
              </a:rPr>
              <a:t>Email communication.  </a:t>
            </a:r>
            <a:r>
              <a:rPr lang="en-US" sz="1600" dirty="0">
                <a:solidFill>
                  <a:srgbClr val="000000"/>
                </a:solidFill>
                <a:cs typeface="Calibri" pitchFamily="34" charset="0"/>
              </a:rPr>
              <a:t>EOHHS has an email distribution group for SCO a</a:t>
            </a:r>
            <a:r>
              <a:rPr lang="en-US" dirty="0">
                <a:solidFill>
                  <a:srgbClr val="000000"/>
                </a:solidFill>
                <a:cs typeface="Calibri" pitchFamily="34" charset="0"/>
              </a:rPr>
              <a:t>nd One Care C</a:t>
            </a:r>
            <a:r>
              <a:rPr lang="en-US" sz="1600" dirty="0">
                <a:solidFill>
                  <a:srgbClr val="000000"/>
                </a:solidFill>
                <a:cs typeface="Calibri" pitchFamily="34" charset="0"/>
              </a:rPr>
              <a:t>-contracted providers that we use to provide information about EVV implementation.  If you would like to be added to this distribution list, please email us at </a:t>
            </a:r>
            <a:r>
              <a:rPr lang="en-US" sz="1600" dirty="0">
                <a:solidFill>
                  <a:srgbClr val="000000"/>
                </a:solidFill>
                <a:cs typeface="Calibri" pitchFamily="34" charset="0"/>
                <a:hlinkClick r:id="rId8"/>
              </a:rPr>
              <a:t>evvfeedback@state.ma.us</a:t>
            </a:r>
            <a:r>
              <a:rPr lang="en-US" sz="1600" dirty="0">
                <a:solidFill>
                  <a:srgbClr val="000000"/>
                </a:solidFill>
                <a:cs typeface="Calibri" pitchFamily="34" charset="0"/>
              </a:rPr>
              <a:t>.</a:t>
            </a:r>
          </a:p>
          <a:p>
            <a:pPr marL="285750" lvl="0" indent="-285750">
              <a:buFont typeface="Arial" panose="020B0604020202020204" pitchFamily="34" charset="0"/>
              <a:buChar char="•"/>
            </a:pPr>
            <a:endParaRPr lang="en-US" sz="1600" dirty="0">
              <a:solidFill>
                <a:srgbClr val="000000"/>
              </a:solidFill>
              <a:cs typeface="Calibri" pitchFamily="34" charset="0"/>
            </a:endParaRPr>
          </a:p>
          <a:p>
            <a:pPr marL="285750" lvl="0" indent="-285750">
              <a:buFont typeface="Arial" panose="020B0604020202020204" pitchFamily="34" charset="0"/>
              <a:buChar char="•"/>
            </a:pPr>
            <a:r>
              <a:rPr lang="en-US" sz="1600" b="1" dirty="0">
                <a:solidFill>
                  <a:srgbClr val="000000"/>
                </a:solidFill>
                <a:cs typeface="Calibri" pitchFamily="34" charset="0"/>
              </a:rPr>
              <a:t>Dedicated EVV email.  </a:t>
            </a:r>
            <a:r>
              <a:rPr lang="en-US" sz="1600" dirty="0">
                <a:solidFill>
                  <a:srgbClr val="000000"/>
                </a:solidFill>
                <a:cs typeface="Calibri" pitchFamily="34" charset="0"/>
              </a:rPr>
              <a:t>The </a:t>
            </a:r>
            <a:r>
              <a:rPr lang="en-US" sz="1600" dirty="0">
                <a:solidFill>
                  <a:srgbClr val="000000"/>
                </a:solidFill>
                <a:cs typeface="Calibri" pitchFamily="34" charset="0"/>
                <a:hlinkClick r:id="rId8"/>
              </a:rPr>
              <a:t>evvfeedback@state.ma.us</a:t>
            </a:r>
            <a:r>
              <a:rPr lang="en-US" sz="1600" dirty="0">
                <a:solidFill>
                  <a:srgbClr val="000000"/>
                </a:solidFill>
                <a:cs typeface="Calibri" pitchFamily="34" charset="0"/>
              </a:rPr>
              <a:t> email account is monitored by the EOHHS EVV team.  Feel free to contact us if you have a question about EVV implementation.</a:t>
            </a:r>
          </a:p>
          <a:p>
            <a:pPr marL="285750" lvl="0" indent="-285750">
              <a:buFont typeface="Arial" panose="020B0604020202020204" pitchFamily="34" charset="0"/>
              <a:buChar char="•"/>
            </a:pPr>
            <a:endParaRPr lang="en-US" sz="1600" dirty="0">
              <a:solidFill>
                <a:srgbClr val="000000"/>
              </a:solidFill>
              <a:cs typeface="Calibri" pitchFamily="34" charset="0"/>
            </a:endParaRPr>
          </a:p>
          <a:p>
            <a:pPr marL="285750" lvl="0" indent="-285750">
              <a:buFont typeface="Arial" panose="020B0604020202020204" pitchFamily="34" charset="0"/>
              <a:buChar char="•"/>
            </a:pPr>
            <a:r>
              <a:rPr lang="en-US" sz="1600" b="1" dirty="0">
                <a:solidFill>
                  <a:srgbClr val="000000"/>
                </a:solidFill>
                <a:cs typeface="Calibri" pitchFamily="34" charset="0"/>
              </a:rPr>
              <a:t>Bi-weekly WebEx sessions.  </a:t>
            </a:r>
            <a:r>
              <a:rPr lang="en-US" sz="1600" dirty="0">
                <a:solidFill>
                  <a:srgbClr val="000000"/>
                </a:solidFill>
                <a:cs typeface="Calibri" pitchFamily="34" charset="0"/>
              </a:rPr>
              <a:t>We will hold WebEx sessions every other Friday from </a:t>
            </a:r>
            <a:r>
              <a:rPr lang="en-US" dirty="0">
                <a:solidFill>
                  <a:srgbClr val="000000"/>
                </a:solidFill>
                <a:cs typeface="Calibri" pitchFamily="34" charset="0"/>
              </a:rPr>
              <a:t>1:00</a:t>
            </a:r>
            <a:r>
              <a:rPr lang="en-US" sz="1600" dirty="0">
                <a:solidFill>
                  <a:srgbClr val="000000"/>
                </a:solidFill>
                <a:cs typeface="Calibri" pitchFamily="34" charset="0"/>
              </a:rPr>
              <a:t>pm to 2:00pm.  We will present on an EVV-related topic and answer questions from attendees.  </a:t>
            </a:r>
          </a:p>
          <a:p>
            <a:pPr lvl="0"/>
            <a:endParaRPr lang="en-US" sz="1600" dirty="0">
              <a:solidFill>
                <a:srgbClr val="000000"/>
              </a:solidFill>
              <a:cs typeface="Calibri" pitchFamily="34" charset="0"/>
            </a:endParaRPr>
          </a:p>
          <a:p>
            <a:pPr lvl="0"/>
            <a:r>
              <a:rPr lang="en-US" sz="1600" dirty="0">
                <a:solidFill>
                  <a:srgbClr val="000000"/>
                </a:solidFill>
                <a:cs typeface="Calibri" pitchFamily="34" charset="0"/>
              </a:rPr>
              <a:t>EOHHS will be communicating with providers on EVV requirements, not EVV software vendors.  Since the federal requirements impact you, we want you to understand how we will work with you to meet them.  Our intent is to provide documentation that you can provide to your vendors that is self-explanatory and user friendly.  We welcome feedback on areas where we can improve our documentation to meet that standard.  </a:t>
            </a:r>
          </a:p>
        </p:txBody>
      </p:sp>
    </p:spTree>
    <p:extLst>
      <p:ext uri="{BB962C8B-B14F-4D97-AF65-F5344CB8AC3E}">
        <p14:creationId xmlns:p14="http://schemas.microsoft.com/office/powerpoint/2010/main" val="2470903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bwMode="auto">
          <a:xfrm>
            <a:off x="313182" y="314971"/>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r>
              <a:rPr lang="en-US" dirty="0"/>
              <a:t>Q&amp;A</a:t>
            </a:r>
            <a:endParaRPr lang="en-US" kern="0" dirty="0"/>
          </a:p>
        </p:txBody>
      </p:sp>
      <p:sp>
        <p:nvSpPr>
          <p:cNvPr id="20" name="Text Placeholder 1"/>
          <p:cNvSpPr txBox="1">
            <a:spLocks/>
          </p:cNvSpPr>
          <p:nvPr/>
        </p:nvSpPr>
        <p:spPr>
          <a:xfrm>
            <a:off x="313182" y="762000"/>
            <a:ext cx="8517636" cy="5181600"/>
          </a:xfrm>
          <a:prstGeom prst="rect">
            <a:avLst/>
          </a:prstGeom>
          <a:ln>
            <a:solidFill>
              <a:schemeClr val="accent6">
                <a:lumMod val="60000"/>
                <a:lumOff val="40000"/>
              </a:schemeClr>
            </a:solidFill>
          </a:ln>
          <a:effectLst>
            <a:outerShdw blurRad="50800" dist="38100" dir="2700000" algn="tl" rotWithShape="0">
              <a:prstClr val="black">
                <a:alpha val="40000"/>
              </a:prstClr>
            </a:outerShdw>
          </a:effectLst>
        </p:spPr>
        <p:txBody>
          <a:bodyPr lIns="274320" rIns="274320"/>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b="1" dirty="0">
                <a:solidFill>
                  <a:schemeClr val="tx2"/>
                </a:solidFill>
              </a:rPr>
              <a:t> </a:t>
            </a:r>
          </a:p>
        </p:txBody>
      </p:sp>
      <p:sp>
        <p:nvSpPr>
          <p:cNvPr id="5" name="Text Placeholder 2">
            <a:extLst>
              <a:ext uri="{FF2B5EF4-FFF2-40B4-BE49-F238E27FC236}">
                <a16:creationId xmlns:a16="http://schemas.microsoft.com/office/drawing/2014/main" id="{03CBE422-042F-9B4F-97CE-66B42F11E85F}"/>
              </a:ext>
            </a:extLst>
          </p:cNvPr>
          <p:cNvSpPr txBox="1">
            <a:spLocks/>
          </p:cNvSpPr>
          <p:nvPr/>
        </p:nvSpPr>
        <p:spPr>
          <a:xfrm>
            <a:off x="1186736" y="2998857"/>
            <a:ext cx="6770527" cy="707886"/>
          </a:xfrm>
          <a:prstGeom prst="rect">
            <a:avLst/>
          </a:prstGeom>
        </p:spPr>
        <p:txBody>
          <a:bodyPr vert="horz" wrap="square" lIns="91440" tIns="45720" rIns="91440" bIns="45720" rtlCol="0">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spcAft>
                <a:spcPts val="1200"/>
              </a:spcAft>
              <a:buNone/>
            </a:pPr>
            <a:r>
              <a:rPr lang="en-US" sz="2000" dirty="0">
                <a:latin typeface="+mn-lt"/>
                <a:cs typeface="Calibri" pitchFamily="34" charset="0"/>
              </a:rPr>
              <a:t>We will address question submitted via Chat first and then open the lines for attendees to ask questions.</a:t>
            </a:r>
            <a:endParaRPr lang="en-US" sz="1800" dirty="0"/>
          </a:p>
        </p:txBody>
      </p:sp>
    </p:spTree>
    <p:extLst>
      <p:ext uri="{BB962C8B-B14F-4D97-AF65-F5344CB8AC3E}">
        <p14:creationId xmlns:p14="http://schemas.microsoft.com/office/powerpoint/2010/main" val="3355744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76" name="think-cell Slide" r:id="rId11" imgW="270" imgH="270" progId="TCLayout.ActiveDocument.1">
                  <p:embed/>
                </p:oleObj>
              </mc:Choice>
              <mc:Fallback>
                <p:oleObj name="think-cell Slide" r:id="rId11" imgW="270" imgH="270" progId="TCLayout.ActiveDocument.1">
                  <p:embed/>
                  <p:pic>
                    <p:nvPicPr>
                      <p:cNvPr id="14" name="Object 13" hidden="1"/>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rgbClr val="FF0000"/>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nchor="ctr"/>
          <a:lstStyle/>
          <a:p>
            <a:pPr algn="ctr" fontAlgn="base">
              <a:spcBef>
                <a:spcPct val="0"/>
              </a:spcBef>
              <a:spcAft>
                <a:spcPct val="0"/>
              </a:spcAft>
            </a:pPr>
            <a:endParaRPr lang="en-US" sz="1400" dirty="0">
              <a:solidFill>
                <a:srgbClr val="000000"/>
              </a:solidFill>
              <a:latin typeface="Arial"/>
              <a:sym typeface="Arial"/>
            </a:endParaRPr>
          </a:p>
        </p:txBody>
      </p:sp>
      <p:sp>
        <p:nvSpPr>
          <p:cNvPr id="36" name="Title 3"/>
          <p:cNvSpPr txBox="1">
            <a:spLocks/>
          </p:cNvSpPr>
          <p:nvPr/>
        </p:nvSpPr>
        <p:spPr bwMode="auto">
          <a:xfrm>
            <a:off x="228600" y="194511"/>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r>
              <a:rPr lang="en-US" dirty="0"/>
              <a:t>Meeting Agenda</a:t>
            </a:r>
            <a:endParaRPr lang="en-US" kern="0" dirty="0"/>
          </a:p>
        </p:txBody>
      </p:sp>
      <p:sp>
        <p:nvSpPr>
          <p:cNvPr id="2" name="TextBox 1">
            <a:extLst>
              <a:ext uri="{FF2B5EF4-FFF2-40B4-BE49-F238E27FC236}">
                <a16:creationId xmlns:a16="http://schemas.microsoft.com/office/drawing/2014/main" id="{A1A9BB00-119F-2F4C-ABEA-101E32CF8E8E}"/>
              </a:ext>
            </a:extLst>
          </p:cNvPr>
          <p:cNvSpPr txBox="1"/>
          <p:nvPr/>
        </p:nvSpPr>
        <p:spPr>
          <a:xfrm>
            <a:off x="2171700" y="1066800"/>
            <a:ext cx="4800600" cy="408623"/>
          </a:xfrm>
          <a:prstGeom prst="roundRect">
            <a:avLst/>
          </a:prstGeom>
          <a:solidFill>
            <a:schemeClr val="accent1"/>
          </a:solidFill>
        </p:spPr>
        <p:txBody>
          <a:bodyPr wrap="square" rtlCol="0">
            <a:spAutoFit/>
          </a:bodyPr>
          <a:lstStyle/>
          <a:p>
            <a:pPr algn="ctr"/>
            <a:r>
              <a:rPr lang="en-US" dirty="0"/>
              <a:t>Today we will discuss…</a:t>
            </a:r>
          </a:p>
        </p:txBody>
      </p:sp>
      <p:sp>
        <p:nvSpPr>
          <p:cNvPr id="12" name="Text Placeholder 2">
            <a:extLst>
              <a:ext uri="{FF2B5EF4-FFF2-40B4-BE49-F238E27FC236}">
                <a16:creationId xmlns:a16="http://schemas.microsoft.com/office/drawing/2014/main" id="{38619DFA-4D2E-E342-9879-1816E7869D35}"/>
              </a:ext>
            </a:extLst>
          </p:cNvPr>
          <p:cNvSpPr>
            <a:spLocks noGrp="1"/>
          </p:cNvSpPr>
          <p:nvPr>
            <p:custDataLst>
              <p:tags r:id="rId4"/>
            </p:custDataLst>
          </p:nvPr>
        </p:nvSpPr>
        <p:spPr bwMode="gray">
          <a:xfrm>
            <a:off x="3698875" y="1745934"/>
            <a:ext cx="1746250" cy="35560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n-US" b="1" dirty="0"/>
              <a:t>High Level Overview of EVV</a:t>
            </a:r>
          </a:p>
        </p:txBody>
      </p:sp>
      <p:sp>
        <p:nvSpPr>
          <p:cNvPr id="13" name="Text Placeholder 2">
            <a:hlinkClick r:id="" action="ppaction://noaction"/>
            <a:extLst>
              <a:ext uri="{FF2B5EF4-FFF2-40B4-BE49-F238E27FC236}">
                <a16:creationId xmlns:a16="http://schemas.microsoft.com/office/drawing/2014/main" id="{78B831CC-715C-C84F-98B0-226BE51EF5D6}"/>
              </a:ext>
            </a:extLst>
          </p:cNvPr>
          <p:cNvSpPr>
            <a:spLocks noGrp="1"/>
          </p:cNvSpPr>
          <p:nvPr>
            <p:custDataLst>
              <p:tags r:id="rId5"/>
            </p:custDataLst>
          </p:nvPr>
        </p:nvSpPr>
        <p:spPr bwMode="gray">
          <a:xfrm>
            <a:off x="3124200" y="2262029"/>
            <a:ext cx="2895600" cy="354013"/>
          </a:xfrm>
          <a:prstGeom prst="rect">
            <a:avLst/>
          </a:prstGeom>
          <a:no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n-US" altLang="en-US" b="1" dirty="0"/>
              <a:t>Options for EVV Compliance</a:t>
            </a:r>
            <a:endParaRPr lang="en-US" b="1" dirty="0"/>
          </a:p>
        </p:txBody>
      </p:sp>
      <p:sp>
        <p:nvSpPr>
          <p:cNvPr id="9" name="Text Placeholder 2">
            <a:hlinkClick r:id="" action="ppaction://noaction"/>
            <a:extLst>
              <a:ext uri="{FF2B5EF4-FFF2-40B4-BE49-F238E27FC236}">
                <a16:creationId xmlns:a16="http://schemas.microsoft.com/office/drawing/2014/main" id="{2182C983-5FB4-454E-B778-0BDCFAD11831}"/>
              </a:ext>
            </a:extLst>
          </p:cNvPr>
          <p:cNvSpPr>
            <a:spLocks noGrp="1"/>
          </p:cNvSpPr>
          <p:nvPr>
            <p:custDataLst>
              <p:tags r:id="rId6"/>
            </p:custDataLst>
          </p:nvPr>
        </p:nvSpPr>
        <p:spPr bwMode="gray">
          <a:xfrm>
            <a:off x="3672150" y="4304999"/>
            <a:ext cx="1746250" cy="35560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n-US" b="1" dirty="0"/>
              <a:t>Q&amp;A</a:t>
            </a:r>
          </a:p>
        </p:txBody>
      </p:sp>
      <p:sp>
        <p:nvSpPr>
          <p:cNvPr id="3" name="TextBox 2">
            <a:extLst>
              <a:ext uri="{FF2B5EF4-FFF2-40B4-BE49-F238E27FC236}">
                <a16:creationId xmlns:a16="http://schemas.microsoft.com/office/drawing/2014/main" id="{89BD5429-D03D-B84B-AD49-F2952787B7AF}"/>
              </a:ext>
            </a:extLst>
          </p:cNvPr>
          <p:cNvSpPr txBox="1"/>
          <p:nvPr/>
        </p:nvSpPr>
        <p:spPr>
          <a:xfrm>
            <a:off x="533400" y="5329535"/>
            <a:ext cx="8305800" cy="923330"/>
          </a:xfrm>
          <a:prstGeom prst="rect">
            <a:avLst/>
          </a:prstGeom>
          <a:noFill/>
        </p:spPr>
        <p:txBody>
          <a:bodyPr wrap="square" rtlCol="0">
            <a:spAutoFit/>
          </a:bodyPr>
          <a:lstStyle/>
          <a:p>
            <a:r>
              <a:rPr lang="en-US" dirty="0"/>
              <a:t>Please write your questions in the chat box. We will go through any questions in the chat box first during the Q &amp; A period and then open it up for additional questions.</a:t>
            </a:r>
          </a:p>
        </p:txBody>
      </p:sp>
      <p:sp>
        <p:nvSpPr>
          <p:cNvPr id="11" name="Text Placeholder 2">
            <a:hlinkClick r:id="" action="ppaction://noaction"/>
            <a:extLst>
              <a:ext uri="{FF2B5EF4-FFF2-40B4-BE49-F238E27FC236}">
                <a16:creationId xmlns:a16="http://schemas.microsoft.com/office/drawing/2014/main" id="{36346D77-F9DA-874F-9FBB-A5708EAAEB9C}"/>
              </a:ext>
            </a:extLst>
          </p:cNvPr>
          <p:cNvSpPr>
            <a:spLocks noGrp="1"/>
          </p:cNvSpPr>
          <p:nvPr>
            <p:custDataLst>
              <p:tags r:id="rId7"/>
            </p:custDataLst>
          </p:nvPr>
        </p:nvSpPr>
        <p:spPr bwMode="gray">
          <a:xfrm>
            <a:off x="3124200" y="3276600"/>
            <a:ext cx="2895600" cy="354013"/>
          </a:xfrm>
          <a:prstGeom prst="rect">
            <a:avLst/>
          </a:prstGeom>
          <a:no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n-US" altLang="en-US" b="1" dirty="0"/>
              <a:t>Updated EVV Website</a:t>
            </a:r>
            <a:endParaRPr lang="en-US" b="1" dirty="0"/>
          </a:p>
        </p:txBody>
      </p:sp>
      <p:sp>
        <p:nvSpPr>
          <p:cNvPr id="16" name="Text Placeholder 2">
            <a:hlinkClick r:id="" action="ppaction://noaction"/>
            <a:extLst>
              <a:ext uri="{FF2B5EF4-FFF2-40B4-BE49-F238E27FC236}">
                <a16:creationId xmlns:a16="http://schemas.microsoft.com/office/drawing/2014/main" id="{0E2905B2-EBD8-46F8-A7CE-970B57665A9A}"/>
              </a:ext>
            </a:extLst>
          </p:cNvPr>
          <p:cNvSpPr>
            <a:spLocks noGrp="1"/>
          </p:cNvSpPr>
          <p:nvPr>
            <p:custDataLst>
              <p:tags r:id="rId8"/>
            </p:custDataLst>
          </p:nvPr>
        </p:nvSpPr>
        <p:spPr bwMode="gray">
          <a:xfrm>
            <a:off x="3688715" y="3794989"/>
            <a:ext cx="1746250" cy="35560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n-US" b="1" dirty="0"/>
              <a:t>EVV Communication</a:t>
            </a:r>
          </a:p>
        </p:txBody>
      </p:sp>
      <p:sp>
        <p:nvSpPr>
          <p:cNvPr id="4" name="Rectangle 3">
            <a:extLst>
              <a:ext uri="{FF2B5EF4-FFF2-40B4-BE49-F238E27FC236}">
                <a16:creationId xmlns:a16="http://schemas.microsoft.com/office/drawing/2014/main" id="{8B687ABF-4A34-4BA8-97A7-675B0EC030B1}"/>
              </a:ext>
            </a:extLst>
          </p:cNvPr>
          <p:cNvSpPr/>
          <p:nvPr/>
        </p:nvSpPr>
        <p:spPr>
          <a:xfrm>
            <a:off x="3001139" y="2768798"/>
            <a:ext cx="3568606" cy="307777"/>
          </a:xfrm>
          <a:prstGeom prst="rect">
            <a:avLst/>
          </a:prstGeom>
        </p:spPr>
        <p:txBody>
          <a:bodyPr wrap="none">
            <a:spAutoFit/>
          </a:bodyPr>
          <a:lstStyle/>
          <a:p>
            <a:r>
              <a:rPr lang="en-US" sz="1400" b="1" dirty="0"/>
              <a:t>Incremental Steps to Implementing EVV</a:t>
            </a:r>
          </a:p>
        </p:txBody>
      </p:sp>
    </p:spTree>
    <p:extLst>
      <p:ext uri="{BB962C8B-B14F-4D97-AF65-F5344CB8AC3E}">
        <p14:creationId xmlns:p14="http://schemas.microsoft.com/office/powerpoint/2010/main" val="1540099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9"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440436" y="787983"/>
            <a:ext cx="8229600" cy="3231654"/>
          </a:xfrm>
          <a:prstGeom prst="rect">
            <a:avLst/>
          </a:prstGeom>
        </p:spPr>
        <p:txBody>
          <a:bodyPr vert="horz" wrap="square" lIns="91440" tIns="45720" rIns="91440" bIns="45720" rtlCol="0">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Aft>
                <a:spcPts val="1200"/>
              </a:spcAft>
            </a:pPr>
            <a:r>
              <a:rPr lang="en-US" sz="1800" dirty="0"/>
              <a:t>Electronic Visit Verification (EVV) refers to the technology used to capture timesheet and location information of a worker providing in-home services</a:t>
            </a:r>
          </a:p>
          <a:p>
            <a:pPr lvl="1">
              <a:spcAft>
                <a:spcPts val="1200"/>
              </a:spcAft>
            </a:pPr>
            <a:r>
              <a:rPr lang="en-US" sz="1800" dirty="0"/>
              <a:t>EVV systems can vary but, instead of a timesheet, the worker uses the EVV system to check in and check out.</a:t>
            </a:r>
          </a:p>
          <a:p>
            <a:pPr lvl="1">
              <a:spcAft>
                <a:spcPts val="1200"/>
              </a:spcAft>
            </a:pPr>
            <a:r>
              <a:rPr lang="en-US" sz="1800" dirty="0"/>
              <a:t>The most common types of EVV systems are:</a:t>
            </a:r>
          </a:p>
          <a:p>
            <a:pPr lvl="3">
              <a:spcAft>
                <a:spcPts val="1200"/>
              </a:spcAft>
            </a:pPr>
            <a:r>
              <a:rPr lang="en-US" dirty="0"/>
              <a:t>Mobile (using a personal device, usually a phone)</a:t>
            </a:r>
          </a:p>
          <a:p>
            <a:pPr lvl="3">
              <a:spcAft>
                <a:spcPts val="1200"/>
              </a:spcAft>
            </a:pPr>
            <a:r>
              <a:rPr lang="en-US" dirty="0"/>
              <a:t>Telephony (using a landline)</a:t>
            </a:r>
          </a:p>
          <a:p>
            <a:pPr lvl="3">
              <a:spcAft>
                <a:spcPts val="1200"/>
              </a:spcAft>
            </a:pPr>
            <a:r>
              <a:rPr lang="en-US" dirty="0"/>
              <a:t>Fixed device (acquiring a code from a device that is “fixed” in the consumer’s home)</a:t>
            </a:r>
          </a:p>
        </p:txBody>
      </p:sp>
      <p:sp>
        <p:nvSpPr>
          <p:cNvPr id="2" name="Title 1"/>
          <p:cNvSpPr>
            <a:spLocks noGrp="1"/>
          </p:cNvSpPr>
          <p:nvPr>
            <p:ph type="title"/>
          </p:nvPr>
        </p:nvSpPr>
        <p:spPr/>
        <p:txBody>
          <a:bodyPr/>
          <a:lstStyle/>
          <a:p>
            <a:r>
              <a:rPr lang="en-US" dirty="0"/>
              <a:t>High-Level Overview of EVV</a:t>
            </a:r>
          </a:p>
        </p:txBody>
      </p:sp>
      <p:pic>
        <p:nvPicPr>
          <p:cNvPr id="7" name="Picture 6" descr="Icon&#10;&#10;Description automatically generated">
            <a:extLst>
              <a:ext uri="{FF2B5EF4-FFF2-40B4-BE49-F238E27FC236}">
                <a16:creationId xmlns:a16="http://schemas.microsoft.com/office/drawing/2014/main" id="{2F2F1520-FD81-4E52-97CA-2FC05DF6D8B1}"/>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259836" y="4032337"/>
            <a:ext cx="2590800" cy="2590800"/>
          </a:xfrm>
          <a:prstGeom prst="rect">
            <a:avLst/>
          </a:prstGeom>
        </p:spPr>
      </p:pic>
    </p:spTree>
    <p:extLst>
      <p:ext uri="{BB962C8B-B14F-4D97-AF65-F5344CB8AC3E}">
        <p14:creationId xmlns:p14="http://schemas.microsoft.com/office/powerpoint/2010/main" val="596861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3"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279400" y="685800"/>
            <a:ext cx="6197600" cy="5293757"/>
          </a:xfrm>
          <a:prstGeom prst="rect">
            <a:avLst/>
          </a:prstGeom>
        </p:spPr>
        <p:txBody>
          <a:bodyPr vert="horz" wrap="square" lIns="91440" tIns="45720" rIns="91440" bIns="45720" rtlCol="0">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Aft>
                <a:spcPts val="1200"/>
              </a:spcAft>
            </a:pPr>
            <a:r>
              <a:rPr lang="en-US" sz="1800" dirty="0"/>
              <a:t>EVV is a federal requirement based on the 21st Century Cures Act (Cures Act) </a:t>
            </a:r>
          </a:p>
          <a:p>
            <a:pPr lvl="1">
              <a:spcAft>
                <a:spcPts val="1200"/>
              </a:spcAft>
            </a:pPr>
            <a:r>
              <a:rPr lang="en-US" sz="1800" dirty="0"/>
              <a:t>Massachusetts is federally required to implement EVV for personal care services provided to Medicaid recipients.</a:t>
            </a:r>
          </a:p>
          <a:p>
            <a:pPr lvl="2">
              <a:spcAft>
                <a:spcPts val="1200"/>
              </a:spcAft>
              <a:buFont typeface="Arial" panose="020B0604020202020204" pitchFamily="34" charset="0"/>
              <a:buChar char="•"/>
            </a:pPr>
            <a:r>
              <a:rPr lang="en-US" sz="1800" dirty="0"/>
              <a:t>Since personal care is often provided along with homemaking and companion services, EOHHS decided to implement EVV for those services too.</a:t>
            </a:r>
          </a:p>
          <a:p>
            <a:pPr lvl="1">
              <a:spcAft>
                <a:spcPts val="1200"/>
              </a:spcAft>
            </a:pPr>
            <a:r>
              <a:rPr lang="en-US" sz="1800" dirty="0"/>
              <a:t>Because EVV requirements extend to many providers, EOHHS decided to implement in phases </a:t>
            </a:r>
          </a:p>
          <a:p>
            <a:pPr lvl="1">
              <a:spcAft>
                <a:spcPts val="1200"/>
              </a:spcAft>
            </a:pPr>
            <a:r>
              <a:rPr lang="en-US" sz="1800" dirty="0"/>
              <a:t>This phase (Phase II) impacts providers that contract directly with SCO and/or One Care Plans to provide personal care, homemaking and companion services </a:t>
            </a:r>
          </a:p>
          <a:p>
            <a:pPr lvl="1">
              <a:spcAft>
                <a:spcPts val="1200"/>
              </a:spcAft>
            </a:pPr>
            <a:r>
              <a:rPr lang="en-US" sz="1800" dirty="0"/>
              <a:t>Many providers in Phase II are required to implement EVV for Phase I (ASAP-contracted providers) Requirements in Phase II will be similar to Phase I</a:t>
            </a:r>
          </a:p>
        </p:txBody>
      </p:sp>
      <p:sp>
        <p:nvSpPr>
          <p:cNvPr id="2" name="Title 1"/>
          <p:cNvSpPr>
            <a:spLocks noGrp="1"/>
          </p:cNvSpPr>
          <p:nvPr>
            <p:ph type="title"/>
          </p:nvPr>
        </p:nvSpPr>
        <p:spPr/>
        <p:txBody>
          <a:bodyPr/>
          <a:lstStyle/>
          <a:p>
            <a:r>
              <a:rPr lang="en-US" dirty="0"/>
              <a:t>High-Level Overview of EVV</a:t>
            </a:r>
          </a:p>
        </p:txBody>
      </p:sp>
    </p:spTree>
    <p:extLst>
      <p:ext uri="{BB962C8B-B14F-4D97-AF65-F5344CB8AC3E}">
        <p14:creationId xmlns:p14="http://schemas.microsoft.com/office/powerpoint/2010/main" val="112387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8"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279400" y="685800"/>
            <a:ext cx="5426964" cy="5139869"/>
          </a:xfrm>
          <a:prstGeom prst="rect">
            <a:avLst/>
          </a:prstGeom>
        </p:spPr>
        <p:txBody>
          <a:bodyPr vert="horz" wrap="square" lIns="91440" tIns="45720" rIns="91440" bIns="45720" rtlCol="0">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Aft>
                <a:spcPts val="1200"/>
              </a:spcAft>
            </a:pPr>
            <a:r>
              <a:rPr lang="en-US" sz="1800" dirty="0"/>
              <a:t>The Cures Act requires EVV for all Medicaid funded, in-home personal care services by January 1, 2020 and for all home health services by January 1, 2023 </a:t>
            </a:r>
          </a:p>
          <a:p>
            <a:pPr lvl="1">
              <a:spcAft>
                <a:spcPts val="1200"/>
              </a:spcAft>
            </a:pPr>
            <a:r>
              <a:rPr lang="en-US" sz="1800" dirty="0"/>
              <a:t>The Commonwealth of Massachusetts got a Good Faith Effort extension that extended our personal care implementation deadline to January 1, 2021 </a:t>
            </a:r>
          </a:p>
          <a:p>
            <a:pPr lvl="1">
              <a:spcAft>
                <a:spcPts val="1200"/>
              </a:spcAft>
            </a:pPr>
            <a:r>
              <a:rPr lang="en-US" sz="1800" dirty="0"/>
              <a:t>CMS will issue financial penalties to states that miss the federal deadline</a:t>
            </a:r>
          </a:p>
          <a:p>
            <a:pPr lvl="1">
              <a:spcAft>
                <a:spcPts val="1200"/>
              </a:spcAft>
            </a:pPr>
            <a:r>
              <a:rPr lang="en-US" sz="1800" dirty="0"/>
              <a:t>Because of COVID-related delays, the Commonwealth did not meet the January 2021 deadline </a:t>
            </a:r>
          </a:p>
          <a:p>
            <a:pPr lvl="2">
              <a:spcAft>
                <a:spcPts val="1200"/>
              </a:spcAft>
            </a:pPr>
            <a:r>
              <a:rPr lang="en-US" sz="1800" b="1" dirty="0"/>
              <a:t>Providers will not be held responsible for penalties associated with COVID-related delay</a:t>
            </a:r>
          </a:p>
        </p:txBody>
      </p:sp>
      <p:sp>
        <p:nvSpPr>
          <p:cNvPr id="2" name="Title 1"/>
          <p:cNvSpPr>
            <a:spLocks noGrp="1"/>
          </p:cNvSpPr>
          <p:nvPr>
            <p:ph type="title"/>
          </p:nvPr>
        </p:nvSpPr>
        <p:spPr/>
        <p:txBody>
          <a:bodyPr/>
          <a:lstStyle/>
          <a:p>
            <a:r>
              <a:rPr lang="en-US" dirty="0"/>
              <a:t>High-Level Overview of EVV</a:t>
            </a:r>
          </a:p>
        </p:txBody>
      </p:sp>
      <p:pic>
        <p:nvPicPr>
          <p:cNvPr id="7" name="Picture 6" descr="A picture containing shape&#10;&#10;Description automatically generated">
            <a:extLst>
              <a:ext uri="{FF2B5EF4-FFF2-40B4-BE49-F238E27FC236}">
                <a16:creationId xmlns:a16="http://schemas.microsoft.com/office/drawing/2014/main" id="{E024789D-538E-476D-8F1B-46AF7CE8B863}"/>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867400" y="1524000"/>
            <a:ext cx="3009900" cy="3009900"/>
          </a:xfrm>
          <a:prstGeom prst="rect">
            <a:avLst/>
          </a:prstGeom>
        </p:spPr>
      </p:pic>
    </p:spTree>
    <p:extLst>
      <p:ext uri="{BB962C8B-B14F-4D97-AF65-F5344CB8AC3E}">
        <p14:creationId xmlns:p14="http://schemas.microsoft.com/office/powerpoint/2010/main" val="1082898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Object 8" hidden="1">
            <a:extLst>
              <a:ext uri="{FF2B5EF4-FFF2-40B4-BE49-F238E27FC236}">
                <a16:creationId xmlns:a16="http://schemas.microsoft.com/office/drawing/2014/main" id="{1E21D62B-7763-47F3-B6E2-C788320E2BDA}"/>
              </a:ext>
            </a:extLst>
          </p:cNvPr>
          <p:cNvGraphicFramePr>
            <a:graphicFrameLocks noChangeAspect="1"/>
          </p:cNvGraphicFramePr>
          <p:nvPr>
            <p:custDataLst>
              <p:tags r:id="rId2"/>
            </p:custDataLst>
          </p:nvPr>
        </p:nvGraphicFramePr>
        <p:xfrm>
          <a:off x="270" y="1"/>
          <a:ext cx="161974" cy="161974"/>
        </p:xfrm>
        <a:graphic>
          <a:graphicData uri="http://schemas.openxmlformats.org/presentationml/2006/ole">
            <mc:AlternateContent xmlns:mc="http://schemas.openxmlformats.org/markup-compatibility/2006">
              <mc:Choice xmlns:v="urn:schemas-microsoft-com:vml" Requires="v">
                <p:oleObj spid="_x0000_s15372" name="think-cell Slide" r:id="rId11" imgW="360" imgH="360" progId="TCLayout.ActiveDocument.1">
                  <p:embed/>
                </p:oleObj>
              </mc:Choice>
              <mc:Fallback>
                <p:oleObj name="think-cell Slide" r:id="rId11" imgW="360" imgH="360" progId="TCLayout.ActiveDocument.1">
                  <p:embed/>
                  <p:pic>
                    <p:nvPicPr>
                      <p:cNvPr id="60418" name="Object 8" hidden="1">
                        <a:extLst>
                          <a:ext uri="{FF2B5EF4-FFF2-40B4-BE49-F238E27FC236}">
                            <a16:creationId xmlns:a16="http://schemas.microsoft.com/office/drawing/2014/main" id="{1E21D62B-7763-47F3-B6E2-C788320E2BD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0" y="1"/>
                        <a:ext cx="16197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tangle 1" hidden="1">
            <a:extLst>
              <a:ext uri="{FF2B5EF4-FFF2-40B4-BE49-F238E27FC236}">
                <a16:creationId xmlns:a16="http://schemas.microsoft.com/office/drawing/2014/main" id="{37B8FEF4-146B-4C84-9434-F49B71B289E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0419" name="Rectangle 2">
            <a:extLst>
              <a:ext uri="{FF2B5EF4-FFF2-40B4-BE49-F238E27FC236}">
                <a16:creationId xmlns:a16="http://schemas.microsoft.com/office/drawing/2014/main" id="{C258681D-53E3-4666-AC16-5577940D76A5}"/>
              </a:ext>
            </a:extLst>
          </p:cNvPr>
          <p:cNvSpPr>
            <a:spLocks noGrp="1" noChangeArrowheads="1"/>
          </p:cNvSpPr>
          <p:nvPr>
            <p:ph type="title"/>
            <p:custDataLst>
              <p:tags r:id="rId4"/>
            </p:custDataLst>
          </p:nvPr>
        </p:nvSpPr>
        <p:spPr bwMode="gray">
          <a:xfrm>
            <a:off x="173736" y="237744"/>
            <a:ext cx="8763000" cy="292388"/>
          </a:xfrm>
        </p:spPr>
        <p:txBody>
          <a:bodyPr/>
          <a:lstStyle/>
          <a:p>
            <a:r>
              <a:rPr lang="en-US" altLang="en-US" dirty="0"/>
              <a:t>Options for EVV Compliance</a:t>
            </a:r>
          </a:p>
        </p:txBody>
      </p:sp>
      <p:sp>
        <p:nvSpPr>
          <p:cNvPr id="543749" name="Rectangle 5">
            <a:extLst>
              <a:ext uri="{FF2B5EF4-FFF2-40B4-BE49-F238E27FC236}">
                <a16:creationId xmlns:a16="http://schemas.microsoft.com/office/drawing/2014/main" id="{83561FE3-3A4B-4048-A79A-1C21C1F81DAB}"/>
              </a:ext>
            </a:extLst>
          </p:cNvPr>
          <p:cNvSpPr>
            <a:spLocks noChangeArrowheads="1"/>
          </p:cNvSpPr>
          <p:nvPr>
            <p:custDataLst>
              <p:tags r:id="rId5"/>
            </p:custDataLst>
          </p:nvPr>
        </p:nvSpPr>
        <p:spPr bwMode="gray">
          <a:xfrm>
            <a:off x="408445" y="1752600"/>
            <a:ext cx="3958657" cy="988635"/>
          </a:xfrm>
          <a:prstGeom prst="rect">
            <a:avLst/>
          </a:prstGeom>
          <a:solidFill>
            <a:schemeClr val="accent1"/>
          </a:solidFill>
          <a:ln w="9525" algn="ctr">
            <a:solidFill>
              <a:schemeClr val="accent2"/>
            </a:solidFill>
            <a:miter lim="800000"/>
            <a:headEnd/>
            <a:tailEnd/>
          </a:ln>
          <a:effectLst/>
        </p:spPr>
        <p:txBody>
          <a:bodyPr tIns="93297" bIns="93297" anchor="b">
            <a:spAutoFit/>
          </a:bodyPr>
          <a:lstStyle/>
          <a:p>
            <a:pPr algn="ctr">
              <a:defRPr/>
            </a:pPr>
            <a:r>
              <a:rPr lang="en-US" sz="1600" b="1" dirty="0">
                <a:latin typeface="Arial" panose="020B0604020202020204" pitchFamily="34" charset="0"/>
                <a:cs typeface="Arial" panose="020B0604020202020204" pitchFamily="34" charset="0"/>
              </a:rPr>
              <a:t>Alternate EVV System</a:t>
            </a:r>
          </a:p>
          <a:p>
            <a:pPr algn="ctr">
              <a:defRPr/>
            </a:pPr>
            <a:endParaRPr lang="en-US" sz="1200" b="1" dirty="0">
              <a:latin typeface="Arial" panose="020B0604020202020204" pitchFamily="34" charset="0"/>
              <a:cs typeface="Arial" panose="020B0604020202020204" pitchFamily="34" charset="0"/>
            </a:endParaRPr>
          </a:p>
          <a:p>
            <a:pPr algn="ctr">
              <a:defRPr/>
            </a:pPr>
            <a:r>
              <a:rPr lang="en-US" sz="1200" b="1" dirty="0">
                <a:latin typeface="Arial" panose="020B0604020202020204" pitchFamily="34" charset="0"/>
                <a:cs typeface="Arial" panose="020B0604020202020204" pitchFamily="34" charset="0"/>
              </a:rPr>
              <a:t>Any system purchased by a provider that meets Cures Act and EOHHS requirements</a:t>
            </a:r>
          </a:p>
        </p:txBody>
      </p:sp>
      <p:sp>
        <p:nvSpPr>
          <p:cNvPr id="8" name="Rectangle 6">
            <a:extLst>
              <a:ext uri="{FF2B5EF4-FFF2-40B4-BE49-F238E27FC236}">
                <a16:creationId xmlns:a16="http://schemas.microsoft.com/office/drawing/2014/main" id="{1CEAAAEA-4F0D-447E-8751-C6D00808FB96}"/>
              </a:ext>
            </a:extLst>
          </p:cNvPr>
          <p:cNvSpPr txBox="1">
            <a:spLocks noChangeArrowheads="1"/>
          </p:cNvSpPr>
          <p:nvPr>
            <p:custDataLst>
              <p:tags r:id="rId6"/>
            </p:custDataLst>
          </p:nvPr>
        </p:nvSpPr>
        <p:spPr bwMode="auto">
          <a:xfrm>
            <a:off x="408445" y="2741233"/>
            <a:ext cx="3958657" cy="3659566"/>
          </a:xfrm>
          <a:prstGeom prst="rect">
            <a:avLst/>
          </a:prstGeom>
          <a:solidFill>
            <a:schemeClr val="bg1"/>
          </a:solidFill>
          <a:ln>
            <a:solidFill>
              <a:schemeClr val="accent2"/>
            </a:solidFill>
            <a:miter lim="800000"/>
            <a:headEnd/>
            <a:tailEnd/>
          </a:ln>
          <a:effectLst/>
        </p:spPr>
        <p:txBody>
          <a:bodyPr tIns="93297" bIns="93297"/>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374650" indent="-179388"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3pPr>
            <a:lvl4pPr marL="519113"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4pPr>
            <a:lvl5pPr marL="6635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5pPr>
            <a:lvl6pPr marL="11207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6pPr>
            <a:lvl7pPr marL="15779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7pPr>
            <a:lvl8pPr marL="20351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8pPr>
            <a:lvl9pPr marL="24923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9pPr>
          </a:lstStyle>
          <a:p>
            <a:pPr lvl="1">
              <a:defRPr/>
            </a:pPr>
            <a:r>
              <a:rPr lang="en-US" dirty="0">
                <a:latin typeface="Arial" panose="020B0604020202020204" pitchFamily="34" charset="0"/>
                <a:cs typeface="Arial" panose="020B0604020202020204" pitchFamily="34" charset="0"/>
              </a:rPr>
              <a:t>Providers can use a variety of technologies to meet EVV requirements</a:t>
            </a:r>
          </a:p>
          <a:p>
            <a:pPr marL="1587" lvl="1" indent="0">
              <a:buNone/>
              <a:defRPr/>
            </a:pPr>
            <a:r>
              <a:rPr lang="en-US" dirty="0">
                <a:latin typeface="Arial" panose="020B0604020202020204" pitchFamily="34" charset="0"/>
                <a:cs typeface="Arial" panose="020B0604020202020204" pitchFamily="34" charset="0"/>
              </a:rPr>
              <a:t> </a:t>
            </a:r>
          </a:p>
          <a:p>
            <a:pPr lvl="1">
              <a:defRPr/>
            </a:pPr>
            <a:r>
              <a:rPr lang="en-US" dirty="0">
                <a:latin typeface="Arial" panose="020B0604020202020204" pitchFamily="34" charset="0"/>
                <a:cs typeface="Arial" panose="020B0604020202020204" pitchFamily="34" charset="0"/>
              </a:rPr>
              <a:t>Systems are generally customized for the provider’s specific use</a:t>
            </a:r>
          </a:p>
          <a:p>
            <a:pPr marL="1587" lvl="1" indent="0">
              <a:buNone/>
              <a:defRPr/>
            </a:pPr>
            <a:endParaRPr lang="en-US" dirty="0">
              <a:latin typeface="Arial" panose="020B0604020202020204" pitchFamily="34" charset="0"/>
              <a:cs typeface="Arial" panose="020B0604020202020204" pitchFamily="34" charset="0"/>
            </a:endParaRPr>
          </a:p>
          <a:p>
            <a:pPr lvl="1">
              <a:defRPr/>
            </a:pPr>
            <a:r>
              <a:rPr lang="en-US" dirty="0">
                <a:latin typeface="Arial" panose="020B0604020202020204" pitchFamily="34" charset="0"/>
                <a:cs typeface="Arial" panose="020B0604020202020204" pitchFamily="34" charset="0"/>
              </a:rPr>
              <a:t>Cost of system and devices, if applicable, is borne by the provider</a:t>
            </a:r>
          </a:p>
          <a:p>
            <a:pPr marL="1587" lvl="1" indent="0">
              <a:buNone/>
              <a:defRPr/>
            </a:pPr>
            <a:endParaRPr lang="en-US" dirty="0">
              <a:latin typeface="Arial" panose="020B0604020202020204" pitchFamily="34" charset="0"/>
              <a:cs typeface="Arial" panose="020B0604020202020204" pitchFamily="34" charset="0"/>
            </a:endParaRPr>
          </a:p>
          <a:p>
            <a:pPr lvl="1">
              <a:defRPr/>
            </a:pPr>
            <a:r>
              <a:rPr lang="en-US" dirty="0">
                <a:latin typeface="Arial" panose="020B0604020202020204" pitchFamily="34" charset="0"/>
                <a:cs typeface="Arial" panose="020B0604020202020204" pitchFamily="34" charset="0"/>
              </a:rPr>
              <a:t>Providers upload a standard file to EOHHS’ Data Aggregator (a data warehouse of EVV visit data) on at least a monthly basis</a:t>
            </a:r>
          </a:p>
        </p:txBody>
      </p:sp>
      <p:sp>
        <p:nvSpPr>
          <p:cNvPr id="543748" name="Rectangle 4">
            <a:extLst>
              <a:ext uri="{FF2B5EF4-FFF2-40B4-BE49-F238E27FC236}">
                <a16:creationId xmlns:a16="http://schemas.microsoft.com/office/drawing/2014/main" id="{93C09F4B-6D27-4DA9-A8A8-DE7F9A965671}"/>
              </a:ext>
            </a:extLst>
          </p:cNvPr>
          <p:cNvSpPr>
            <a:spLocks noChangeArrowheads="1"/>
          </p:cNvSpPr>
          <p:nvPr>
            <p:custDataLst>
              <p:tags r:id="rId7"/>
            </p:custDataLst>
          </p:nvPr>
        </p:nvSpPr>
        <p:spPr bwMode="gray">
          <a:xfrm>
            <a:off x="4776897" y="1752600"/>
            <a:ext cx="3958657" cy="988635"/>
          </a:xfrm>
          <a:prstGeom prst="rect">
            <a:avLst/>
          </a:prstGeom>
          <a:solidFill>
            <a:schemeClr val="accent1"/>
          </a:solidFill>
          <a:ln w="9525" algn="ctr">
            <a:solidFill>
              <a:schemeClr val="accent2"/>
            </a:solidFill>
            <a:miter lim="800000"/>
            <a:headEnd/>
            <a:tailEnd/>
          </a:ln>
          <a:effectLst/>
        </p:spPr>
        <p:txBody>
          <a:bodyPr tIns="93297" bIns="93297" anchor="t">
            <a:spAutoFit/>
          </a:bodyPr>
          <a:lstStyle/>
          <a:p>
            <a:pPr algn="ctr">
              <a:defRPr/>
            </a:pPr>
            <a:r>
              <a:rPr lang="en-US" sz="1600" b="1" dirty="0">
                <a:latin typeface="Arial" panose="020B0604020202020204" pitchFamily="34" charset="0"/>
                <a:cs typeface="Arial" panose="020B0604020202020204" pitchFamily="34" charset="0"/>
              </a:rPr>
              <a:t>MyTimesheet</a:t>
            </a:r>
          </a:p>
          <a:p>
            <a:pPr algn="ctr">
              <a:defRPr/>
            </a:pPr>
            <a:endParaRPr lang="en-US" sz="1200" b="1" dirty="0">
              <a:latin typeface="Arial" panose="020B0604020202020204" pitchFamily="34" charset="0"/>
              <a:cs typeface="Arial" panose="020B0604020202020204" pitchFamily="34" charset="0"/>
            </a:endParaRPr>
          </a:p>
          <a:p>
            <a:pPr algn="ctr">
              <a:defRPr/>
            </a:pPr>
            <a:endParaRPr lang="en-US" sz="1200" b="1" dirty="0">
              <a:latin typeface="Arial" panose="020B0604020202020204" pitchFamily="34" charset="0"/>
              <a:cs typeface="Arial" panose="020B0604020202020204" pitchFamily="34" charset="0"/>
            </a:endParaRPr>
          </a:p>
          <a:p>
            <a:pPr algn="ctr">
              <a:defRPr/>
            </a:pPr>
            <a:r>
              <a:rPr lang="en-US" sz="1200" b="1" dirty="0">
                <a:latin typeface="Arial" panose="020B0604020202020204" pitchFamily="34" charset="0"/>
                <a:cs typeface="Arial" panose="020B0604020202020204" pitchFamily="34" charset="0"/>
              </a:rPr>
              <a:t>State-sponsored EVV system</a:t>
            </a:r>
          </a:p>
        </p:txBody>
      </p:sp>
      <p:sp>
        <p:nvSpPr>
          <p:cNvPr id="10" name="Rectangle 7">
            <a:extLst>
              <a:ext uri="{FF2B5EF4-FFF2-40B4-BE49-F238E27FC236}">
                <a16:creationId xmlns:a16="http://schemas.microsoft.com/office/drawing/2014/main" id="{EACA351E-BEA1-47B4-BB76-44E78914C304}"/>
              </a:ext>
            </a:extLst>
          </p:cNvPr>
          <p:cNvSpPr txBox="1">
            <a:spLocks noChangeArrowheads="1"/>
          </p:cNvSpPr>
          <p:nvPr>
            <p:custDataLst>
              <p:tags r:id="rId8"/>
            </p:custDataLst>
          </p:nvPr>
        </p:nvSpPr>
        <p:spPr bwMode="auto">
          <a:xfrm>
            <a:off x="4776898" y="2741232"/>
            <a:ext cx="3958657" cy="3659567"/>
          </a:xfrm>
          <a:prstGeom prst="rect">
            <a:avLst/>
          </a:prstGeom>
          <a:solidFill>
            <a:schemeClr val="bg1"/>
          </a:solidFill>
          <a:ln>
            <a:solidFill>
              <a:schemeClr val="accent2"/>
            </a:solidFill>
            <a:miter lim="800000"/>
            <a:headEnd/>
            <a:tailEnd/>
          </a:ln>
          <a:effectLst/>
        </p:spPr>
        <p:txBody>
          <a:bodyPr tIns="93297" bIns="93297"/>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374650" indent="-179388"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3pPr>
            <a:lvl4pPr marL="519113"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4pPr>
            <a:lvl5pPr marL="6635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5pPr>
            <a:lvl6pPr marL="11207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6pPr>
            <a:lvl7pPr marL="15779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7pPr>
            <a:lvl8pPr marL="20351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8pPr>
            <a:lvl9pPr marL="24923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9pPr>
          </a:lstStyle>
          <a:p>
            <a:pPr lvl="1">
              <a:defRPr/>
            </a:pPr>
            <a:r>
              <a:rPr lang="en-US" dirty="0">
                <a:latin typeface="Arial" panose="020B0604020202020204" pitchFamily="34" charset="0"/>
                <a:cs typeface="Arial" panose="020B0604020202020204" pitchFamily="34" charset="0"/>
              </a:rPr>
              <a:t>Mobile-based system offered by Optum and configured for the State’s use</a:t>
            </a:r>
          </a:p>
          <a:p>
            <a:pPr marL="1587" lvl="1" indent="0">
              <a:buNone/>
              <a:defRPr/>
            </a:pPr>
            <a:endParaRPr lang="en-US" dirty="0">
              <a:latin typeface="Arial" panose="020B0604020202020204" pitchFamily="34" charset="0"/>
              <a:cs typeface="Arial" panose="020B0604020202020204" pitchFamily="34" charset="0"/>
            </a:endParaRPr>
          </a:p>
          <a:p>
            <a:pPr lvl="1">
              <a:defRPr/>
            </a:pPr>
            <a:r>
              <a:rPr lang="en-US" dirty="0">
                <a:latin typeface="Arial" panose="020B0604020202020204" pitchFamily="34" charset="0"/>
                <a:cs typeface="Arial" panose="020B0604020202020204" pitchFamily="34" charset="0"/>
              </a:rPr>
              <a:t>Integrated with Plans’ systems.   Consumer, provider, and service plan data will be uploaded nightly to simplify creation of appointments </a:t>
            </a:r>
          </a:p>
          <a:p>
            <a:pPr marL="1587" lvl="1" indent="0">
              <a:buNone/>
              <a:defRPr/>
            </a:pPr>
            <a:endParaRPr lang="en-US" dirty="0">
              <a:latin typeface="Arial" panose="020B0604020202020204" pitchFamily="34" charset="0"/>
              <a:cs typeface="Arial" panose="020B0604020202020204" pitchFamily="34" charset="0"/>
            </a:endParaRPr>
          </a:p>
          <a:p>
            <a:pPr lvl="1">
              <a:defRPr/>
            </a:pPr>
            <a:r>
              <a:rPr lang="en-US" dirty="0">
                <a:latin typeface="Arial" panose="020B0604020202020204" pitchFamily="34" charset="0"/>
                <a:cs typeface="Arial" panose="020B0604020202020204" pitchFamily="34" charset="0"/>
              </a:rPr>
              <a:t>Use of </a:t>
            </a:r>
            <a:r>
              <a:rPr lang="en-US" dirty="0" err="1">
                <a:latin typeface="Arial" panose="020B0604020202020204" pitchFamily="34" charset="0"/>
                <a:cs typeface="Arial" panose="020B0604020202020204" pitchFamily="34" charset="0"/>
              </a:rPr>
              <a:t>MyTimesheet</a:t>
            </a:r>
            <a:r>
              <a:rPr lang="en-US" dirty="0">
                <a:latin typeface="Arial" panose="020B0604020202020204" pitchFamily="34" charset="0"/>
                <a:cs typeface="Arial" panose="020B0604020202020204" pitchFamily="34" charset="0"/>
              </a:rPr>
              <a:t> system is free of charge but does not include the cost of devices</a:t>
            </a:r>
          </a:p>
          <a:p>
            <a:pPr lvl="1">
              <a:defRPr/>
            </a:pPr>
            <a:endParaRPr lang="en-US" dirty="0">
              <a:latin typeface="Arial" panose="020B0604020202020204" pitchFamily="34" charset="0"/>
              <a:cs typeface="Arial" panose="020B0604020202020204" pitchFamily="34" charset="0"/>
            </a:endParaRPr>
          </a:p>
          <a:p>
            <a:pPr lvl="1">
              <a:defRPr/>
            </a:pPr>
            <a:r>
              <a:rPr lang="en-US" dirty="0">
                <a:latin typeface="Arial" panose="020B0604020202020204" pitchFamily="34" charset="0"/>
                <a:cs typeface="Arial" panose="020B0604020202020204" pitchFamily="34" charset="0"/>
              </a:rPr>
              <a:t>EVV data will be automatically uploaded to EOHHS’ Data Aggregator</a:t>
            </a:r>
          </a:p>
        </p:txBody>
      </p:sp>
      <p:sp>
        <p:nvSpPr>
          <p:cNvPr id="11" name="Text Placeholder 2">
            <a:extLst>
              <a:ext uri="{FF2B5EF4-FFF2-40B4-BE49-F238E27FC236}">
                <a16:creationId xmlns:a16="http://schemas.microsoft.com/office/drawing/2014/main" id="{8FAF46C3-1F73-4C58-BAF7-0D38E344042B}"/>
              </a:ext>
            </a:extLst>
          </p:cNvPr>
          <p:cNvSpPr txBox="1">
            <a:spLocks/>
          </p:cNvSpPr>
          <p:nvPr/>
        </p:nvSpPr>
        <p:spPr>
          <a:xfrm>
            <a:off x="304800" y="685800"/>
            <a:ext cx="8295120" cy="646331"/>
          </a:xfrm>
          <a:prstGeom prst="rect">
            <a:avLst/>
          </a:prstGeom>
        </p:spPr>
        <p:txBody>
          <a:bodyPr vert="horz" wrap="square" lIns="91440" tIns="45720" rIns="91440" bIns="45720" rtlCol="0">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Aft>
                <a:spcPts val="1200"/>
              </a:spcAft>
              <a:buNone/>
            </a:pPr>
            <a:r>
              <a:rPr lang="en-US" sz="1800" dirty="0"/>
              <a:t>EOHHS offers providers that directly contract with SCO and One Care Plans two options for achieving EVV compliance:</a:t>
            </a:r>
          </a:p>
        </p:txBody>
      </p:sp>
    </p:spTree>
    <p:extLst>
      <p:ext uri="{BB962C8B-B14F-4D97-AF65-F5344CB8AC3E}">
        <p14:creationId xmlns:p14="http://schemas.microsoft.com/office/powerpoint/2010/main" val="2595467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1EDCA-E794-2642-8F95-5FAD9CDF6343}"/>
              </a:ext>
            </a:extLst>
          </p:cNvPr>
          <p:cNvSpPr>
            <a:spLocks noGrp="1"/>
          </p:cNvSpPr>
          <p:nvPr>
            <p:ph type="title"/>
          </p:nvPr>
        </p:nvSpPr>
        <p:spPr/>
        <p:txBody>
          <a:bodyPr/>
          <a:lstStyle/>
          <a:p>
            <a:r>
              <a:rPr lang="en-US" dirty="0"/>
              <a:t>Incremental Steps to Implementing EVV</a:t>
            </a:r>
          </a:p>
        </p:txBody>
      </p:sp>
      <p:graphicFrame>
        <p:nvGraphicFramePr>
          <p:cNvPr id="3" name="Diagram 2">
            <a:extLst>
              <a:ext uri="{FF2B5EF4-FFF2-40B4-BE49-F238E27FC236}">
                <a16:creationId xmlns:a16="http://schemas.microsoft.com/office/drawing/2014/main" id="{66EB8437-8D87-43AF-BC72-546B20B4ADBC}"/>
              </a:ext>
            </a:extLst>
          </p:cNvPr>
          <p:cNvGraphicFramePr/>
          <p:nvPr>
            <p:extLst/>
          </p:nvPr>
        </p:nvGraphicFramePr>
        <p:xfrm>
          <a:off x="433675" y="2057400"/>
          <a:ext cx="8001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 Placeholder 2">
            <a:extLst>
              <a:ext uri="{FF2B5EF4-FFF2-40B4-BE49-F238E27FC236}">
                <a16:creationId xmlns:a16="http://schemas.microsoft.com/office/drawing/2014/main" id="{239AB79E-C711-4DB9-84AD-625D5F136546}"/>
              </a:ext>
            </a:extLst>
          </p:cNvPr>
          <p:cNvSpPr txBox="1">
            <a:spLocks/>
          </p:cNvSpPr>
          <p:nvPr/>
        </p:nvSpPr>
        <p:spPr>
          <a:xfrm>
            <a:off x="279400" y="777895"/>
            <a:ext cx="8483600" cy="1354217"/>
          </a:xfrm>
          <a:prstGeom prst="rect">
            <a:avLst/>
          </a:prstGeom>
        </p:spPr>
        <p:txBody>
          <a:bodyPr vert="horz" wrap="square" lIns="91440" tIns="45720" rIns="91440" bIns="45720" rtlCol="0">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Aft>
                <a:spcPts val="1200"/>
              </a:spcAft>
            </a:pPr>
            <a:r>
              <a:rPr lang="en-US" sz="1800" dirty="0"/>
              <a:t>If you have not yet implemented EVV, EOHHS recommends completing the following steps </a:t>
            </a:r>
          </a:p>
          <a:p>
            <a:pPr lvl="1">
              <a:spcAft>
                <a:spcPts val="1200"/>
              </a:spcAft>
            </a:pPr>
            <a:r>
              <a:rPr lang="en-US" sz="1800" dirty="0"/>
              <a:t>These steps are relevant if you select an Alt-EVV system or the </a:t>
            </a:r>
            <a:r>
              <a:rPr lang="en-US" sz="1800" dirty="0" err="1"/>
              <a:t>MyTimesheet</a:t>
            </a:r>
            <a:r>
              <a:rPr lang="en-US" sz="1800" dirty="0"/>
              <a:t> system</a:t>
            </a:r>
            <a:endParaRPr lang="en-US" sz="1800" dirty="0">
              <a:cs typeface="Calibri" pitchFamily="34" charset="0"/>
            </a:endParaRPr>
          </a:p>
        </p:txBody>
      </p:sp>
    </p:spTree>
    <p:extLst>
      <p:ext uri="{BB962C8B-B14F-4D97-AF65-F5344CB8AC3E}">
        <p14:creationId xmlns:p14="http://schemas.microsoft.com/office/powerpoint/2010/main" val="2434667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a:extLst>
              <a:ext uri="{FF2B5EF4-FFF2-40B4-BE49-F238E27FC236}">
                <a16:creationId xmlns:a16="http://schemas.microsoft.com/office/drawing/2014/main" id="{E1211564-7BDD-4E57-922C-40C02393C89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6" name="think-cell Slide" r:id="rId5" imgW="347" imgH="346" progId="TCLayout.ActiveDocument.1">
                  <p:embed/>
                </p:oleObj>
              </mc:Choice>
              <mc:Fallback>
                <p:oleObj name="think-cell Slide" r:id="rId5" imgW="347" imgH="346" progId="TCLayout.ActiveDocument.1">
                  <p:embed/>
                  <p:pic>
                    <p:nvPicPr>
                      <p:cNvPr id="22" name="Object 21" hidden="1">
                        <a:extLst>
                          <a:ext uri="{FF2B5EF4-FFF2-40B4-BE49-F238E27FC236}">
                            <a16:creationId xmlns:a16="http://schemas.microsoft.com/office/drawing/2014/main" id="{E1211564-7BDD-4E57-922C-40C02393C89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E00AEEAF-5F15-4611-BB80-1EF91BD407D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10" name="Text Placeholder 2">
            <a:extLst>
              <a:ext uri="{FF2B5EF4-FFF2-40B4-BE49-F238E27FC236}">
                <a16:creationId xmlns:a16="http://schemas.microsoft.com/office/drawing/2014/main" id="{26CEC2CE-DC1D-4262-907E-9749CDCA28A2}"/>
              </a:ext>
            </a:extLst>
          </p:cNvPr>
          <p:cNvSpPr txBox="1">
            <a:spLocks/>
          </p:cNvSpPr>
          <p:nvPr/>
        </p:nvSpPr>
        <p:spPr>
          <a:xfrm>
            <a:off x="548681" y="2209800"/>
            <a:ext cx="8190611" cy="4250116"/>
          </a:xfrm>
          <a:prstGeom prst="rect">
            <a:avLst/>
          </a:prstGeom>
          <a:solidFill>
            <a:schemeClr val="bg1">
              <a:lumMod val="95000"/>
            </a:schemeClr>
          </a:solidFill>
        </p:spPr>
        <p:txBody>
          <a:bodyPr vert="horz" wrap="square" lIns="91440" tIns="45720" rIns="91440" bIns="45720" rtlCol="0" anchor="ctr">
            <a:noAutofit/>
          </a:bodyPr>
          <a:lstStyle>
            <a:lvl1pPr marL="0" indent="0" algn="ctr" defTabSz="914400" rtl="0" eaLnBrk="1" latinLnBrk="0" hangingPunct="1">
              <a:spcBef>
                <a:spcPts val="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800" b="1" dirty="0"/>
          </a:p>
        </p:txBody>
      </p:sp>
      <p:sp>
        <p:nvSpPr>
          <p:cNvPr id="3" name="Text Placeholder 2"/>
          <p:cNvSpPr>
            <a:spLocks noGrp="1"/>
          </p:cNvSpPr>
          <p:nvPr>
            <p:ph type="body" sz="quarter" idx="10"/>
          </p:nvPr>
        </p:nvSpPr>
        <p:spPr>
          <a:xfrm>
            <a:off x="627470" y="2384570"/>
            <a:ext cx="7983130" cy="685800"/>
          </a:xfrm>
        </p:spPr>
        <p:txBody>
          <a:bodyPr/>
          <a:lstStyle/>
          <a:p>
            <a:r>
              <a:rPr lang="en-US" sz="1800" dirty="0"/>
              <a:t>Identify the Key People in your Organization for EVV Decision-Making</a:t>
            </a:r>
          </a:p>
        </p:txBody>
      </p:sp>
      <p:sp>
        <p:nvSpPr>
          <p:cNvPr id="17" name="Text Placeholder 5">
            <a:extLst>
              <a:ext uri="{FF2B5EF4-FFF2-40B4-BE49-F238E27FC236}">
                <a16:creationId xmlns:a16="http://schemas.microsoft.com/office/drawing/2014/main" id="{9359809C-D2B7-40DF-89C8-B6403B2095AF}"/>
              </a:ext>
            </a:extLst>
          </p:cNvPr>
          <p:cNvSpPr txBox="1">
            <a:spLocks/>
          </p:cNvSpPr>
          <p:nvPr/>
        </p:nvSpPr>
        <p:spPr>
          <a:xfrm>
            <a:off x="627470" y="5638800"/>
            <a:ext cx="7983130" cy="685800"/>
          </a:xfrm>
          <a:prstGeom prst="rect">
            <a:avLst/>
          </a:prstGeom>
          <a:solidFill>
            <a:schemeClr val="accent1"/>
          </a:solidFill>
        </p:spPr>
        <p:txBody>
          <a:bodyPr vert="horz" wrap="square" lIns="91440" tIns="45720" rIns="91440" bIns="45720" rtlCol="0" anchor="ctr">
            <a:noAutofit/>
          </a:bodyPr>
          <a:lstStyle>
            <a:lvl1pPr marL="0" indent="0" algn="ctr" defTabSz="914400" rtl="0" eaLnBrk="1" latinLnBrk="0" hangingPunct="1">
              <a:spcBef>
                <a:spcPts val="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Attend the </a:t>
            </a:r>
            <a:r>
              <a:rPr lang="en-US" sz="1800" dirty="0" err="1"/>
              <a:t>MyTimesheet</a:t>
            </a:r>
            <a:r>
              <a:rPr lang="en-US" sz="1800" dirty="0"/>
              <a:t> Demonstration</a:t>
            </a:r>
          </a:p>
        </p:txBody>
      </p:sp>
      <p:sp>
        <p:nvSpPr>
          <p:cNvPr id="13" name="Text Placeholder 2"/>
          <p:cNvSpPr>
            <a:spLocks noGrp="1"/>
          </p:cNvSpPr>
          <p:nvPr>
            <p:ph type="body" sz="quarter" idx="10"/>
          </p:nvPr>
        </p:nvSpPr>
        <p:spPr>
          <a:xfrm>
            <a:off x="627470" y="4011686"/>
            <a:ext cx="7983130" cy="685800"/>
          </a:xfrm>
        </p:spPr>
        <p:txBody>
          <a:bodyPr/>
          <a:lstStyle/>
          <a:p>
            <a:r>
              <a:rPr lang="en-US" sz="1800" kern="0" dirty="0"/>
              <a:t>Schedule Demonstrations with Alt-EVV Vendor</a:t>
            </a:r>
            <a:endParaRPr lang="en-US" sz="1800" kern="0" dirty="0">
              <a:highlight>
                <a:srgbClr val="FFFF00"/>
              </a:highlight>
            </a:endParaRPr>
          </a:p>
        </p:txBody>
      </p:sp>
      <p:sp>
        <p:nvSpPr>
          <p:cNvPr id="5" name="Title 4">
            <a:extLst>
              <a:ext uri="{FF2B5EF4-FFF2-40B4-BE49-F238E27FC236}">
                <a16:creationId xmlns:a16="http://schemas.microsoft.com/office/drawing/2014/main" id="{7C03DBE9-A3B9-F443-9A44-506C398096F9}"/>
              </a:ext>
            </a:extLst>
          </p:cNvPr>
          <p:cNvSpPr>
            <a:spLocks noGrp="1"/>
          </p:cNvSpPr>
          <p:nvPr>
            <p:ph type="title"/>
          </p:nvPr>
        </p:nvSpPr>
        <p:spPr>
          <a:xfrm>
            <a:off x="249936" y="228600"/>
            <a:ext cx="8741664" cy="292388"/>
          </a:xfrm>
        </p:spPr>
        <p:txBody>
          <a:bodyPr/>
          <a:lstStyle/>
          <a:p>
            <a:r>
              <a:rPr lang="en-US" dirty="0"/>
              <a:t>Incremental Steps to Implementing EVV</a:t>
            </a:r>
          </a:p>
        </p:txBody>
      </p:sp>
      <p:sp>
        <p:nvSpPr>
          <p:cNvPr id="15" name="Text Placeholder 2"/>
          <p:cNvSpPr>
            <a:spLocks noGrp="1"/>
          </p:cNvSpPr>
          <p:nvPr>
            <p:ph type="body" sz="quarter" idx="10"/>
          </p:nvPr>
        </p:nvSpPr>
        <p:spPr>
          <a:xfrm>
            <a:off x="627470" y="4825244"/>
            <a:ext cx="7983130" cy="685800"/>
          </a:xfrm>
        </p:spPr>
        <p:txBody>
          <a:bodyPr/>
          <a:lstStyle/>
          <a:p>
            <a:r>
              <a:rPr lang="en-US" sz="1800" dirty="0"/>
              <a:t>Attend State-Sponsored EVV Meetings </a:t>
            </a:r>
          </a:p>
        </p:txBody>
      </p:sp>
      <p:sp>
        <p:nvSpPr>
          <p:cNvPr id="9" name="Text Placeholder 2">
            <a:extLst>
              <a:ext uri="{FF2B5EF4-FFF2-40B4-BE49-F238E27FC236}">
                <a16:creationId xmlns:a16="http://schemas.microsoft.com/office/drawing/2014/main" id="{02E6AD81-7736-4E5B-9E02-663C9F8C9A2A}"/>
              </a:ext>
            </a:extLst>
          </p:cNvPr>
          <p:cNvSpPr txBox="1">
            <a:spLocks/>
          </p:cNvSpPr>
          <p:nvPr/>
        </p:nvSpPr>
        <p:spPr>
          <a:xfrm>
            <a:off x="652421" y="990600"/>
            <a:ext cx="7983130" cy="660120"/>
          </a:xfrm>
          <a:prstGeom prst="rect">
            <a:avLst/>
          </a:prstGeom>
          <a:solidFill>
            <a:schemeClr val="accent1"/>
          </a:solidFill>
        </p:spPr>
        <p:txBody>
          <a:bodyPr vert="horz" wrap="square" lIns="91440" tIns="45720" rIns="91440" bIns="45720" rtlCol="0" anchor="ctr">
            <a:noAutofit/>
          </a:bodyPr>
          <a:lstStyle>
            <a:lvl1pPr marL="0" indent="0" algn="ctr" defTabSz="914400" rtl="0" eaLnBrk="1" latinLnBrk="0" hangingPunct="1">
              <a:spcBef>
                <a:spcPts val="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spcAft>
                <a:spcPts val="1200"/>
              </a:spcAft>
              <a:buNone/>
            </a:pPr>
            <a:r>
              <a:rPr lang="en-US" sz="1800" b="1" dirty="0"/>
              <a:t>Step 1.  Select your method for EVV Compliance</a:t>
            </a:r>
            <a:endParaRPr lang="en-US" sz="1800" b="1" dirty="0">
              <a:cs typeface="Calibri" pitchFamily="34" charset="0"/>
            </a:endParaRPr>
          </a:p>
        </p:txBody>
      </p:sp>
      <p:sp>
        <p:nvSpPr>
          <p:cNvPr id="12" name="Down Arrow 1">
            <a:extLst>
              <a:ext uri="{FF2B5EF4-FFF2-40B4-BE49-F238E27FC236}">
                <a16:creationId xmlns:a16="http://schemas.microsoft.com/office/drawing/2014/main" id="{7D24F180-FFA7-4A6A-8D38-7F62DCF63618}"/>
              </a:ext>
            </a:extLst>
          </p:cNvPr>
          <p:cNvSpPr/>
          <p:nvPr/>
        </p:nvSpPr>
        <p:spPr>
          <a:xfrm>
            <a:off x="4321201" y="1732069"/>
            <a:ext cx="645569" cy="401531"/>
          </a:xfrm>
          <a:prstGeom prst="downArrow">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14" name="Text Placeholder 2">
            <a:extLst>
              <a:ext uri="{FF2B5EF4-FFF2-40B4-BE49-F238E27FC236}">
                <a16:creationId xmlns:a16="http://schemas.microsoft.com/office/drawing/2014/main" id="{DD45FE76-F2EF-4799-9544-549A8EA35D1D}"/>
              </a:ext>
            </a:extLst>
          </p:cNvPr>
          <p:cNvSpPr txBox="1">
            <a:spLocks/>
          </p:cNvSpPr>
          <p:nvPr/>
        </p:nvSpPr>
        <p:spPr bwMode="auto">
          <a:xfrm>
            <a:off x="627470" y="3198128"/>
            <a:ext cx="7983130" cy="685800"/>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indent="0" algn="ctr"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800" dirty="0"/>
              <a:t>Review the EOHHS Cost Considerations Document</a:t>
            </a:r>
          </a:p>
        </p:txBody>
      </p:sp>
      <p:sp>
        <p:nvSpPr>
          <p:cNvPr id="16" name="Text Placeholder 2">
            <a:extLst>
              <a:ext uri="{FF2B5EF4-FFF2-40B4-BE49-F238E27FC236}">
                <a16:creationId xmlns:a16="http://schemas.microsoft.com/office/drawing/2014/main" id="{4422E578-242C-4640-B643-45E33116243D}"/>
              </a:ext>
            </a:extLst>
          </p:cNvPr>
          <p:cNvSpPr txBox="1">
            <a:spLocks/>
          </p:cNvSpPr>
          <p:nvPr/>
        </p:nvSpPr>
        <p:spPr bwMode="auto">
          <a:xfrm>
            <a:off x="687209" y="3245140"/>
            <a:ext cx="7983130" cy="685800"/>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indent="0" algn="ctr"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800" dirty="0"/>
              <a:t>Review the EOHHS Cost Considerations Document</a:t>
            </a:r>
          </a:p>
        </p:txBody>
      </p:sp>
    </p:spTree>
    <p:extLst>
      <p:ext uri="{BB962C8B-B14F-4D97-AF65-F5344CB8AC3E}">
        <p14:creationId xmlns:p14="http://schemas.microsoft.com/office/powerpoint/2010/main" val="1848115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a:extLst>
              <a:ext uri="{FF2B5EF4-FFF2-40B4-BE49-F238E27FC236}">
                <a16:creationId xmlns:a16="http://schemas.microsoft.com/office/drawing/2014/main" id="{E1211564-7BDD-4E57-922C-40C02393C89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20" name="think-cell Slide" r:id="rId5" imgW="347" imgH="346" progId="TCLayout.ActiveDocument.1">
                  <p:embed/>
                </p:oleObj>
              </mc:Choice>
              <mc:Fallback>
                <p:oleObj name="think-cell Slide" r:id="rId5" imgW="347" imgH="346" progId="TCLayout.ActiveDocument.1">
                  <p:embed/>
                  <p:pic>
                    <p:nvPicPr>
                      <p:cNvPr id="22" name="Object 21" hidden="1">
                        <a:extLst>
                          <a:ext uri="{FF2B5EF4-FFF2-40B4-BE49-F238E27FC236}">
                            <a16:creationId xmlns:a16="http://schemas.microsoft.com/office/drawing/2014/main" id="{E1211564-7BDD-4E57-922C-40C02393C89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E00AEEAF-5F15-4611-BB80-1EF91BD407D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Title 4">
            <a:extLst>
              <a:ext uri="{FF2B5EF4-FFF2-40B4-BE49-F238E27FC236}">
                <a16:creationId xmlns:a16="http://schemas.microsoft.com/office/drawing/2014/main" id="{7C03DBE9-A3B9-F443-9A44-506C398096F9}"/>
              </a:ext>
            </a:extLst>
          </p:cNvPr>
          <p:cNvSpPr>
            <a:spLocks noGrp="1"/>
          </p:cNvSpPr>
          <p:nvPr>
            <p:ph type="title"/>
          </p:nvPr>
        </p:nvSpPr>
        <p:spPr>
          <a:xfrm>
            <a:off x="249936" y="228600"/>
            <a:ext cx="8741664" cy="292388"/>
          </a:xfrm>
        </p:spPr>
        <p:txBody>
          <a:bodyPr/>
          <a:lstStyle/>
          <a:p>
            <a:r>
              <a:rPr lang="en-US" dirty="0"/>
              <a:t>Incremental Steps to Implementing EVV</a:t>
            </a:r>
          </a:p>
        </p:txBody>
      </p:sp>
      <p:sp>
        <p:nvSpPr>
          <p:cNvPr id="9" name="Text Placeholder 2">
            <a:extLst>
              <a:ext uri="{FF2B5EF4-FFF2-40B4-BE49-F238E27FC236}">
                <a16:creationId xmlns:a16="http://schemas.microsoft.com/office/drawing/2014/main" id="{02E6AD81-7736-4E5B-9E02-663C9F8C9A2A}"/>
              </a:ext>
            </a:extLst>
          </p:cNvPr>
          <p:cNvSpPr txBox="1">
            <a:spLocks/>
          </p:cNvSpPr>
          <p:nvPr/>
        </p:nvSpPr>
        <p:spPr>
          <a:xfrm>
            <a:off x="652421" y="990600"/>
            <a:ext cx="7983130" cy="660120"/>
          </a:xfrm>
          <a:prstGeom prst="rect">
            <a:avLst/>
          </a:prstGeom>
          <a:solidFill>
            <a:schemeClr val="accent1"/>
          </a:solidFill>
        </p:spPr>
        <p:txBody>
          <a:bodyPr vert="horz" wrap="square" lIns="91440" tIns="45720" rIns="91440" bIns="45720" rtlCol="0" anchor="ctr">
            <a:noAutofit/>
          </a:bodyPr>
          <a:lstStyle>
            <a:lvl1pPr marL="0" indent="0" algn="ctr" defTabSz="914400" rtl="0" eaLnBrk="1" latinLnBrk="0" hangingPunct="1">
              <a:spcBef>
                <a:spcPts val="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spcAft>
                <a:spcPts val="1200"/>
              </a:spcAft>
              <a:buNone/>
            </a:pPr>
            <a:r>
              <a:rPr lang="en-US" sz="1800" b="1" dirty="0"/>
              <a:t>Step 2.  Complete Internal EVV Implementation Planning</a:t>
            </a:r>
            <a:endParaRPr lang="en-US" sz="1800" b="1" dirty="0">
              <a:cs typeface="Calibri" pitchFamily="34" charset="0"/>
            </a:endParaRPr>
          </a:p>
        </p:txBody>
      </p:sp>
      <p:sp>
        <p:nvSpPr>
          <p:cNvPr id="12" name="Down Arrow 1">
            <a:extLst>
              <a:ext uri="{FF2B5EF4-FFF2-40B4-BE49-F238E27FC236}">
                <a16:creationId xmlns:a16="http://schemas.microsoft.com/office/drawing/2014/main" id="{7D24F180-FFA7-4A6A-8D38-7F62DCF63618}"/>
              </a:ext>
            </a:extLst>
          </p:cNvPr>
          <p:cNvSpPr/>
          <p:nvPr/>
        </p:nvSpPr>
        <p:spPr>
          <a:xfrm>
            <a:off x="4321201" y="1732069"/>
            <a:ext cx="645569" cy="401531"/>
          </a:xfrm>
          <a:prstGeom prst="downArrow">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graphicFrame>
        <p:nvGraphicFramePr>
          <p:cNvPr id="19" name="Diagram 18">
            <a:extLst>
              <a:ext uri="{FF2B5EF4-FFF2-40B4-BE49-F238E27FC236}">
                <a16:creationId xmlns:a16="http://schemas.microsoft.com/office/drawing/2014/main" id="{916C36CA-9FAA-4B1A-915E-ECB1054BEB3D}"/>
              </a:ext>
            </a:extLst>
          </p:cNvPr>
          <p:cNvGraphicFramePr/>
          <p:nvPr>
            <p:extLst>
              <p:ext uri="{D42A27DB-BD31-4B8C-83A1-F6EECF244321}">
                <p14:modId xmlns:p14="http://schemas.microsoft.com/office/powerpoint/2010/main" val="1779831282"/>
              </p:ext>
            </p:extLst>
          </p:nvPr>
        </p:nvGraphicFramePr>
        <p:xfrm>
          <a:off x="652421" y="2214949"/>
          <a:ext cx="7983130" cy="39572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0" name="TextBox 19">
            <a:extLst>
              <a:ext uri="{FF2B5EF4-FFF2-40B4-BE49-F238E27FC236}">
                <a16:creationId xmlns:a16="http://schemas.microsoft.com/office/drawing/2014/main" id="{747CCB9A-DE06-4EB2-86E6-610E1D8F444B}"/>
              </a:ext>
            </a:extLst>
          </p:cNvPr>
          <p:cNvSpPr txBox="1"/>
          <p:nvPr/>
        </p:nvSpPr>
        <p:spPr>
          <a:xfrm>
            <a:off x="762000" y="6324600"/>
            <a:ext cx="4204770" cy="307777"/>
          </a:xfrm>
          <a:prstGeom prst="rect">
            <a:avLst/>
          </a:prstGeom>
          <a:noFill/>
        </p:spPr>
        <p:txBody>
          <a:bodyPr wrap="square" rtlCol="0">
            <a:spAutoFit/>
          </a:bodyPr>
          <a:lstStyle/>
          <a:p>
            <a:r>
              <a:rPr lang="en-US" sz="1400" dirty="0"/>
              <a:t>*For Alt-EVV Providers only</a:t>
            </a:r>
          </a:p>
        </p:txBody>
      </p:sp>
    </p:spTree>
    <p:extLst>
      <p:ext uri="{BB962C8B-B14F-4D97-AF65-F5344CB8AC3E}">
        <p14:creationId xmlns:p14="http://schemas.microsoft.com/office/powerpoint/2010/main" val="29697860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4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nAMZchispB7Fwns2QhDaM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RcblEEfJJRA3Z_qO1pXby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uXuja73qTRuO1dhW40nSj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w2MFptgCumaw_zQsJvDN7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Jri6QTUWza8feoKHqj4sqQ"/>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mWz1GuNKPuazsbnvRjTJS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Jri6QTUWza8feoKHqj4sq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mWz1GuNKPuazsbnvRjTJS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UX3B_y27lZOhLn1IE7Lb0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7P3RbE9WdkKpT52nlJVy_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Xluef.Zhp06Cb4WK1P5LT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zbAMDDFknUmeN0IWtpVKP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MHRzCd.S.Uiakr1CdhQSZ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t9HP9rgw10a03JC93AgCP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dDIuuxUxhK4Us6nWseBWC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dDIuuxUxhK4Us6nWseBWCw"/>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dDIuuxUxhK4Us6nWseBWC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dDIuuxUxhK4Us6nWseBWC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heme/theme1.xml><?xml version="1.0" encoding="utf-8"?>
<a:theme xmlns:a="http://schemas.openxmlformats.org/drawingml/2006/main" name="SRM_CF_DG1140">
  <a:themeElements>
    <a:clrScheme name="Strategy Team">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0000"/>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wrap="none" anchor="ctr"/>
      <a:lstStyle>
        <a:defPPr defTabSz="914400" fontAlgn="base">
          <a:spcBef>
            <a:spcPct val="0"/>
          </a:spcBef>
          <a:spcAft>
            <a:spcPct val="0"/>
          </a:spcAft>
          <a:defRPr sz="1200" dirty="0">
            <a:solidFill>
              <a:srgbClr val="000000"/>
            </a:solidFill>
            <a:latin typeface="Arial"/>
          </a:defRPr>
        </a:defPPr>
      </a:lst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68420</TotalTime>
  <Words>1342</Words>
  <Application>Microsoft Office PowerPoint</Application>
  <PresentationFormat>On-screen Show (4:3)</PresentationFormat>
  <Paragraphs>188</Paragraphs>
  <Slides>18</Slides>
  <Notes>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3" baseType="lpstr">
      <vt:lpstr>Arial</vt:lpstr>
      <vt:lpstr>Calibri</vt:lpstr>
      <vt:lpstr>Wingdings</vt:lpstr>
      <vt:lpstr>SRM_CF_DG1140</vt:lpstr>
      <vt:lpstr>think-cell Slide</vt:lpstr>
      <vt:lpstr>Electronic Visit Verification Phase II Implementation for SCO/One Care Contracted Providers</vt:lpstr>
      <vt:lpstr>PowerPoint Presentation</vt:lpstr>
      <vt:lpstr>High-Level Overview of EVV</vt:lpstr>
      <vt:lpstr>High-Level Overview of EVV</vt:lpstr>
      <vt:lpstr>High-Level Overview of EVV</vt:lpstr>
      <vt:lpstr>Options for EVV Compliance</vt:lpstr>
      <vt:lpstr>Incremental Steps to Implementing EVV</vt:lpstr>
      <vt:lpstr>Incremental Steps to Implementing EVV</vt:lpstr>
      <vt:lpstr>Incremental Steps to Implementing EVV</vt:lpstr>
      <vt:lpstr>Incremental Steps to Implementing EVV</vt:lpstr>
      <vt:lpstr>Incremental Steps to Implementing EVV</vt:lpstr>
      <vt:lpstr>Updated EVV Website</vt:lpstr>
      <vt:lpstr>Updated EVV Website</vt:lpstr>
      <vt:lpstr>Updated EVV Website</vt:lpstr>
      <vt:lpstr>Updated EVV Website</vt:lpstr>
      <vt:lpstr>Updated EVV Website</vt:lpstr>
      <vt:lpstr>EVV Communication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Dashboard Alignment Meeting 6/21: Agenda</dc:title>
  <dc:creator>EHS</dc:creator>
  <cp:lastModifiedBy>Edi-Osagie, Miatta K. (EHS)</cp:lastModifiedBy>
  <cp:revision>526</cp:revision>
  <cp:lastPrinted>2018-12-12T21:15:39Z</cp:lastPrinted>
  <dcterms:created xsi:type="dcterms:W3CDTF">2017-06-21T16:47:06Z</dcterms:created>
  <dcterms:modified xsi:type="dcterms:W3CDTF">2021-07-25T22:23:06Z</dcterms:modified>
</cp:coreProperties>
</file>