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1.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notesSlides/notesSlide2.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notesSlides/notesSlide3.xml" ContentType="application/vnd.openxmlformats-officedocument.presentationml.notesSlide+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notesSlides/notesSlide4.xml" ContentType="application/vnd.openxmlformats-officedocument.presentationml.notesSlide+xml"/>
  <Override PartName="/ppt/tags/tag42.xml" ContentType="application/vnd.openxmlformats-officedocument.presentationml.tags+xml"/>
  <Override PartName="/ppt/notesSlides/notesSlide5.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6"/>
  </p:notesMasterIdLst>
  <p:handoutMasterIdLst>
    <p:handoutMasterId r:id="rId17"/>
  </p:handoutMasterIdLst>
  <p:sldIdLst>
    <p:sldId id="257" r:id="rId5"/>
    <p:sldId id="258" r:id="rId6"/>
    <p:sldId id="3906" r:id="rId7"/>
    <p:sldId id="3899" r:id="rId8"/>
    <p:sldId id="3911" r:id="rId9"/>
    <p:sldId id="3900" r:id="rId10"/>
    <p:sldId id="3904" r:id="rId11"/>
    <p:sldId id="3907" r:id="rId12"/>
    <p:sldId id="3908" r:id="rId13"/>
    <p:sldId id="3909" r:id="rId14"/>
    <p:sldId id="259" r:id="rId15"/>
  </p:sldIdLst>
  <p:sldSz cx="9144000" cy="6858000" type="screen4x3"/>
  <p:notesSz cx="7315200" cy="96012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727B97F-E187-4544-B9AB-F1C61613FC75}">
          <p14:sldIdLst>
            <p14:sldId id="257"/>
          </p14:sldIdLst>
        </p14:section>
        <p14:section name="Text Pages" id="{8654415F-F802-4879-A02A-DD8E7AF6AEFA}">
          <p14:sldIdLst>
            <p14:sldId id="258"/>
            <p14:sldId id="3906"/>
            <p14:sldId id="3899"/>
            <p14:sldId id="3911"/>
            <p14:sldId id="3900"/>
            <p14:sldId id="3904"/>
            <p14:sldId id="3907"/>
            <p14:sldId id="3908"/>
            <p14:sldId id="3909"/>
            <p14:sldId id="2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ox Swartz, Colleen (EHS)" initials="FSC(" lastIdx="22" clrIdx="0">
    <p:extLst>
      <p:ext uri="{19B8F6BF-5375-455C-9EA6-DF929625EA0E}">
        <p15:presenceInfo xmlns:p15="http://schemas.microsoft.com/office/powerpoint/2012/main" userId="S::Colleen.FoxSwartz@mass.gov::31bb7c4b-123a-4518-b9c1-628c7952b441" providerId="AD"/>
      </p:ext>
    </p:extLst>
  </p:cmAuthor>
  <p:cmAuthor id="2" name="Gabriela Fowler" initials="GF" lastIdx="9" clrIdx="1">
    <p:extLst>
      <p:ext uri="{19B8F6BF-5375-455C-9EA6-DF929625EA0E}">
        <p15:presenceInfo xmlns:p15="http://schemas.microsoft.com/office/powerpoint/2012/main" userId="S::f004m7h@dartmouth.edu::caa59c55-9338-4f35-bca7-17b6cd6d8e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4C3E"/>
    <a:srgbClr val="F7A59E"/>
    <a:srgbClr val="B2B2B2"/>
    <a:srgbClr val="95CB89"/>
    <a:srgbClr val="2C973E"/>
    <a:srgbClr val="C0C0C0"/>
    <a:srgbClr val="91B0FF"/>
    <a:srgbClr val="083669"/>
    <a:srgbClr val="C7E0FB"/>
    <a:srgbClr val="223B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712" autoAdjust="0"/>
  </p:normalViewPr>
  <p:slideViewPr>
    <p:cSldViewPr>
      <p:cViewPr varScale="1">
        <p:scale>
          <a:sx n="86" d="100"/>
          <a:sy n="86" d="100"/>
        </p:scale>
        <p:origin x="147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0456"/>
    </p:cViewPr>
  </p:sorterViewPr>
  <p:notesViewPr>
    <p:cSldViewPr>
      <p:cViewPr varScale="1">
        <p:scale>
          <a:sx n="87" d="100"/>
          <a:sy n="87" d="100"/>
        </p:scale>
        <p:origin x="3840" y="6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197572F3-28B1-40B1-9814-E6DB6F441E0C}" type="datetimeFigureOut">
              <a:rPr lang="en-US" smtClean="0"/>
              <a:t>6/4/2021</a:t>
            </a:fld>
            <a:endParaRPr lang="en-US" dirty="0"/>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3D751ACD-0C67-4CDF-841A-B6ED40D41F91}" type="slidenum">
              <a:rPr lang="en-US" smtClean="0"/>
              <a:t>‹#›</a:t>
            </a:fld>
            <a:endParaRPr lang="en-US" dirty="0"/>
          </a:p>
        </p:txBody>
      </p:sp>
    </p:spTree>
    <p:extLst>
      <p:ext uri="{BB962C8B-B14F-4D97-AF65-F5344CB8AC3E}">
        <p14:creationId xmlns:p14="http://schemas.microsoft.com/office/powerpoint/2010/main" val="12197137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12D23D5D-05BF-458D-8494-2550901E4C33}" type="datetimeFigureOut">
              <a:rPr lang="en-US" smtClean="0"/>
              <a:t>6/4/2021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369890E-7CF6-4448-B58E-405862340BEB}" type="slidenum">
              <a:rPr lang="en-US" smtClean="0"/>
              <a:t>‹#›</a:t>
            </a:fld>
            <a:endParaRPr lang="en-US" dirty="0"/>
          </a:p>
        </p:txBody>
      </p:sp>
    </p:spTree>
    <p:extLst>
      <p:ext uri="{BB962C8B-B14F-4D97-AF65-F5344CB8AC3E}">
        <p14:creationId xmlns:p14="http://schemas.microsoft.com/office/powerpoint/2010/main" val="13852263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7">
            <a:extLst>
              <a:ext uri="{FF2B5EF4-FFF2-40B4-BE49-F238E27FC236}">
                <a16:creationId xmlns:a16="http://schemas.microsoft.com/office/drawing/2014/main" id="{576D44A9-F24B-4C42-8F49-88109299DC79}"/>
              </a:ext>
            </a:extLst>
          </p:cNvPr>
          <p:cNvSpPr>
            <a:spLocks noGrp="1" noChangeArrowheads="1"/>
          </p:cNvSpPr>
          <p:nvPr>
            <p:ph type="sldNum" sz="quarter" idx="5"/>
          </p:nvPr>
        </p:nvSpPr>
        <p:spPr>
          <a:noFill/>
        </p:spPr>
        <p:txBody>
          <a:bodyPr/>
          <a:lstStyle>
            <a:lvl1pPr eaLnBrk="0" hangingPunct="0">
              <a:buClr>
                <a:schemeClr val="tx2"/>
              </a:buClr>
              <a:defRPr sz="1200">
                <a:solidFill>
                  <a:schemeClr val="tx1"/>
                </a:solidFill>
                <a:latin typeface="Arial" panose="020B0604020202020204" pitchFamily="34" charset="0"/>
              </a:defRPr>
            </a:lvl1pPr>
            <a:lvl2pPr marL="785372" indent="-302066" eaLnBrk="0" hangingPunct="0">
              <a:buClr>
                <a:schemeClr val="tx2"/>
              </a:buClr>
              <a:defRPr sz="1200">
                <a:solidFill>
                  <a:schemeClr val="tx1"/>
                </a:solidFill>
                <a:latin typeface="Arial" panose="020B0604020202020204" pitchFamily="34" charset="0"/>
              </a:defRPr>
            </a:lvl2pPr>
            <a:lvl3pPr marL="1208265" indent="-241653" eaLnBrk="0" hangingPunct="0">
              <a:buClr>
                <a:schemeClr val="tx2"/>
              </a:buClr>
              <a:defRPr sz="1200">
                <a:solidFill>
                  <a:schemeClr val="tx1"/>
                </a:solidFill>
                <a:latin typeface="Arial" panose="020B0604020202020204" pitchFamily="34" charset="0"/>
              </a:defRPr>
            </a:lvl3pPr>
            <a:lvl4pPr marL="1691571" indent="-241653" eaLnBrk="0" hangingPunct="0">
              <a:buClr>
                <a:schemeClr val="tx2"/>
              </a:buClr>
              <a:defRPr sz="1200">
                <a:solidFill>
                  <a:schemeClr val="tx1"/>
                </a:solidFill>
                <a:latin typeface="Arial" panose="020B0604020202020204" pitchFamily="34" charset="0"/>
              </a:defRPr>
            </a:lvl4pPr>
            <a:lvl5pPr marL="2174878" indent="-241653" eaLnBrk="0" hangingPunct="0">
              <a:buClr>
                <a:schemeClr val="tx2"/>
              </a:buClr>
              <a:defRPr sz="1200">
                <a:solidFill>
                  <a:schemeClr val="tx1"/>
                </a:solidFill>
                <a:latin typeface="Arial" panose="020B0604020202020204" pitchFamily="34" charset="0"/>
              </a:defRPr>
            </a:lvl5pPr>
            <a:lvl6pPr marL="2658184" indent="-241653" eaLnBrk="0" fontAlgn="base" hangingPunct="0">
              <a:spcBef>
                <a:spcPct val="0"/>
              </a:spcBef>
              <a:spcAft>
                <a:spcPct val="0"/>
              </a:spcAft>
              <a:buClr>
                <a:schemeClr val="tx2"/>
              </a:buClr>
              <a:defRPr sz="1200">
                <a:solidFill>
                  <a:schemeClr val="tx1"/>
                </a:solidFill>
                <a:latin typeface="Arial" panose="020B0604020202020204" pitchFamily="34" charset="0"/>
              </a:defRPr>
            </a:lvl6pPr>
            <a:lvl7pPr marL="3141490" indent="-241653" eaLnBrk="0" fontAlgn="base" hangingPunct="0">
              <a:spcBef>
                <a:spcPct val="0"/>
              </a:spcBef>
              <a:spcAft>
                <a:spcPct val="0"/>
              </a:spcAft>
              <a:buClr>
                <a:schemeClr val="tx2"/>
              </a:buClr>
              <a:defRPr sz="1200">
                <a:solidFill>
                  <a:schemeClr val="tx1"/>
                </a:solidFill>
                <a:latin typeface="Arial" panose="020B0604020202020204" pitchFamily="34" charset="0"/>
              </a:defRPr>
            </a:lvl7pPr>
            <a:lvl8pPr marL="3624796" indent="-241653" eaLnBrk="0" fontAlgn="base" hangingPunct="0">
              <a:spcBef>
                <a:spcPct val="0"/>
              </a:spcBef>
              <a:spcAft>
                <a:spcPct val="0"/>
              </a:spcAft>
              <a:buClr>
                <a:schemeClr val="tx2"/>
              </a:buClr>
              <a:defRPr sz="1200">
                <a:solidFill>
                  <a:schemeClr val="tx1"/>
                </a:solidFill>
                <a:latin typeface="Arial" panose="020B0604020202020204" pitchFamily="34" charset="0"/>
              </a:defRPr>
            </a:lvl8pPr>
            <a:lvl9pPr marL="4108102" indent="-241653" eaLnBrk="0" fontAlgn="base" hangingPunct="0">
              <a:spcBef>
                <a:spcPct val="0"/>
              </a:spcBef>
              <a:spcAft>
                <a:spcPct val="0"/>
              </a:spcAft>
              <a:buClr>
                <a:schemeClr val="tx2"/>
              </a:buClr>
              <a:defRPr sz="1200">
                <a:solidFill>
                  <a:schemeClr val="tx1"/>
                </a:solidFill>
                <a:latin typeface="Arial" panose="020B0604020202020204" pitchFamily="34" charset="0"/>
              </a:defRPr>
            </a:lvl9pPr>
          </a:lstStyle>
          <a:p>
            <a:pPr eaLnBrk="1" hangingPunct="1">
              <a:buClrTx/>
            </a:pPr>
            <a:fld id="{11C56D99-2C44-4712-9134-BE9A091D6D05}" type="slidenum">
              <a:rPr lang="en-US" altLang="en-US" sz="1300"/>
              <a:pPr eaLnBrk="1" hangingPunct="1">
                <a:buClrTx/>
              </a:pPr>
              <a:t>6</a:t>
            </a:fld>
            <a:endParaRPr lang="en-US" altLang="en-US" sz="1300" dirty="0"/>
          </a:p>
        </p:txBody>
      </p:sp>
      <p:sp>
        <p:nvSpPr>
          <p:cNvPr id="253955" name="doc id">
            <a:extLst>
              <a:ext uri="{FF2B5EF4-FFF2-40B4-BE49-F238E27FC236}">
                <a16:creationId xmlns:a16="http://schemas.microsoft.com/office/drawing/2014/main" id="{C8C3FEA9-A9AC-4F6D-A6B7-A1DDDA0B1DFE}"/>
              </a:ext>
            </a:extLst>
          </p:cNvPr>
          <p:cNvSpPr>
            <a:spLocks noGrp="1" noChangeArrowheads="1"/>
          </p:cNvSpPr>
          <p:nvPr>
            <p:ph type="ftr" sz="quarter" idx="4"/>
          </p:nvPr>
        </p:nvSpPr>
        <p:spPr>
          <a:noFill/>
        </p:spPr>
        <p:txBody>
          <a:bodyPr/>
          <a:lstStyle>
            <a:lvl1pPr eaLnBrk="0" hangingPunct="0">
              <a:buClr>
                <a:schemeClr val="tx2"/>
              </a:buClr>
              <a:defRPr sz="1200">
                <a:solidFill>
                  <a:schemeClr val="tx1"/>
                </a:solidFill>
                <a:latin typeface="Arial" panose="020B0604020202020204" pitchFamily="34" charset="0"/>
              </a:defRPr>
            </a:lvl1pPr>
            <a:lvl2pPr marL="785372" indent="-302066" eaLnBrk="0" hangingPunct="0">
              <a:buClr>
                <a:schemeClr val="tx2"/>
              </a:buClr>
              <a:defRPr sz="1200">
                <a:solidFill>
                  <a:schemeClr val="tx1"/>
                </a:solidFill>
                <a:latin typeface="Arial" panose="020B0604020202020204" pitchFamily="34" charset="0"/>
              </a:defRPr>
            </a:lvl2pPr>
            <a:lvl3pPr marL="1208265" indent="-241653" eaLnBrk="0" hangingPunct="0">
              <a:buClr>
                <a:schemeClr val="tx2"/>
              </a:buClr>
              <a:defRPr sz="1200">
                <a:solidFill>
                  <a:schemeClr val="tx1"/>
                </a:solidFill>
                <a:latin typeface="Arial" panose="020B0604020202020204" pitchFamily="34" charset="0"/>
              </a:defRPr>
            </a:lvl3pPr>
            <a:lvl4pPr marL="1691571" indent="-241653" eaLnBrk="0" hangingPunct="0">
              <a:buClr>
                <a:schemeClr val="tx2"/>
              </a:buClr>
              <a:defRPr sz="1200">
                <a:solidFill>
                  <a:schemeClr val="tx1"/>
                </a:solidFill>
                <a:latin typeface="Arial" panose="020B0604020202020204" pitchFamily="34" charset="0"/>
              </a:defRPr>
            </a:lvl4pPr>
            <a:lvl5pPr marL="2174878" indent="-241653" eaLnBrk="0" hangingPunct="0">
              <a:buClr>
                <a:schemeClr val="tx2"/>
              </a:buClr>
              <a:defRPr sz="1200">
                <a:solidFill>
                  <a:schemeClr val="tx1"/>
                </a:solidFill>
                <a:latin typeface="Arial" panose="020B0604020202020204" pitchFamily="34" charset="0"/>
              </a:defRPr>
            </a:lvl5pPr>
            <a:lvl6pPr marL="2658184" indent="-241653" eaLnBrk="0" fontAlgn="base" hangingPunct="0">
              <a:spcBef>
                <a:spcPct val="0"/>
              </a:spcBef>
              <a:spcAft>
                <a:spcPct val="0"/>
              </a:spcAft>
              <a:buClr>
                <a:schemeClr val="tx2"/>
              </a:buClr>
              <a:defRPr sz="1200">
                <a:solidFill>
                  <a:schemeClr val="tx1"/>
                </a:solidFill>
                <a:latin typeface="Arial" panose="020B0604020202020204" pitchFamily="34" charset="0"/>
              </a:defRPr>
            </a:lvl6pPr>
            <a:lvl7pPr marL="3141490" indent="-241653" eaLnBrk="0" fontAlgn="base" hangingPunct="0">
              <a:spcBef>
                <a:spcPct val="0"/>
              </a:spcBef>
              <a:spcAft>
                <a:spcPct val="0"/>
              </a:spcAft>
              <a:buClr>
                <a:schemeClr val="tx2"/>
              </a:buClr>
              <a:defRPr sz="1200">
                <a:solidFill>
                  <a:schemeClr val="tx1"/>
                </a:solidFill>
                <a:latin typeface="Arial" panose="020B0604020202020204" pitchFamily="34" charset="0"/>
              </a:defRPr>
            </a:lvl7pPr>
            <a:lvl8pPr marL="3624796" indent="-241653" eaLnBrk="0" fontAlgn="base" hangingPunct="0">
              <a:spcBef>
                <a:spcPct val="0"/>
              </a:spcBef>
              <a:spcAft>
                <a:spcPct val="0"/>
              </a:spcAft>
              <a:buClr>
                <a:schemeClr val="tx2"/>
              </a:buClr>
              <a:defRPr sz="1200">
                <a:solidFill>
                  <a:schemeClr val="tx1"/>
                </a:solidFill>
                <a:latin typeface="Arial" panose="020B0604020202020204" pitchFamily="34" charset="0"/>
              </a:defRPr>
            </a:lvl8pPr>
            <a:lvl9pPr marL="4108102" indent="-241653" eaLnBrk="0" fontAlgn="base" hangingPunct="0">
              <a:spcBef>
                <a:spcPct val="0"/>
              </a:spcBef>
              <a:spcAft>
                <a:spcPct val="0"/>
              </a:spcAft>
              <a:buClr>
                <a:schemeClr val="tx2"/>
              </a:buClr>
              <a:defRPr sz="1200">
                <a:solidFill>
                  <a:schemeClr val="tx1"/>
                </a:solidFill>
                <a:latin typeface="Arial" panose="020B0604020202020204" pitchFamily="34" charset="0"/>
              </a:defRPr>
            </a:lvl9pPr>
          </a:lstStyle>
          <a:p>
            <a:pPr eaLnBrk="1" hangingPunct="1">
              <a:buClrTx/>
            </a:pPr>
            <a:r>
              <a:rPr lang="cs-CZ" altLang="en-US" sz="800"/>
              <a:t>NYO-AAA123-20090123-</a:t>
            </a:r>
          </a:p>
        </p:txBody>
      </p:sp>
      <p:sp>
        <p:nvSpPr>
          <p:cNvPr id="253956" name="Rectangle 2">
            <a:extLst>
              <a:ext uri="{FF2B5EF4-FFF2-40B4-BE49-F238E27FC236}">
                <a16:creationId xmlns:a16="http://schemas.microsoft.com/office/drawing/2014/main" id="{2D07B9F9-A169-45F2-80B7-19E7C30DD9DA}"/>
              </a:ext>
            </a:extLst>
          </p:cNvPr>
          <p:cNvSpPr>
            <a:spLocks noGrp="1" noRot="1" noChangeAspect="1" noChangeArrowheads="1" noTextEdit="1"/>
          </p:cNvSpPr>
          <p:nvPr>
            <p:ph type="sldImg"/>
          </p:nvPr>
        </p:nvSpPr>
        <p:spPr>
          <a:xfrm>
            <a:off x="-2349500" y="1339850"/>
            <a:ext cx="11849100" cy="8886825"/>
          </a:xfrm>
          <a:ln/>
        </p:spPr>
      </p:sp>
      <p:sp>
        <p:nvSpPr>
          <p:cNvPr id="253957" name="Rectangle 3">
            <a:extLst>
              <a:ext uri="{FF2B5EF4-FFF2-40B4-BE49-F238E27FC236}">
                <a16:creationId xmlns:a16="http://schemas.microsoft.com/office/drawing/2014/main" id="{478CCF50-9977-408E-8202-B3125309863E}"/>
              </a:ext>
            </a:extLst>
          </p:cNvPr>
          <p:cNvSpPr>
            <a:spLocks noGrp="1" noChangeArrowheads="1"/>
          </p:cNvSpPr>
          <p:nvPr>
            <p:ph type="body" idx="1"/>
          </p:nvPr>
        </p:nvSpPr>
        <p:spPr>
          <a:xfrm>
            <a:off x="577428" y="375047"/>
            <a:ext cx="6402493" cy="246698"/>
          </a:xfrm>
          <a:noFill/>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8720242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F01560-87C0-4F5C-A8D4-49B8CF15AF9C}" type="slidenum">
              <a:rPr lang="en-US" smtClean="0"/>
              <a:pPr/>
              <a:t>7</a:t>
            </a:fld>
            <a:endParaRPr lang="en-US" dirty="0"/>
          </a:p>
        </p:txBody>
      </p:sp>
      <p:sp>
        <p:nvSpPr>
          <p:cNvPr id="5" name="Footer Placeholder 4"/>
          <p:cNvSpPr>
            <a:spLocks noGrp="1"/>
          </p:cNvSpPr>
          <p:nvPr>
            <p:ph type="ftr" sz="quarter" idx="11"/>
          </p:nvPr>
        </p:nvSpPr>
        <p:spPr/>
        <p:txBody>
          <a:bodyPr/>
          <a:lstStyle/>
          <a:p>
            <a:r>
              <a:rPr lang="en-US" dirty="0"/>
              <a:t>Draft - Confidential for Policy Development; </a:t>
            </a:r>
          </a:p>
        </p:txBody>
      </p:sp>
    </p:spTree>
    <p:extLst>
      <p:ext uri="{BB962C8B-B14F-4D97-AF65-F5344CB8AC3E}">
        <p14:creationId xmlns:p14="http://schemas.microsoft.com/office/powerpoint/2010/main" val="10216384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7">
            <a:extLst>
              <a:ext uri="{FF2B5EF4-FFF2-40B4-BE49-F238E27FC236}">
                <a16:creationId xmlns:a16="http://schemas.microsoft.com/office/drawing/2014/main" id="{576D44A9-F24B-4C42-8F49-88109299DC79}"/>
              </a:ext>
            </a:extLst>
          </p:cNvPr>
          <p:cNvSpPr>
            <a:spLocks noGrp="1" noChangeArrowheads="1"/>
          </p:cNvSpPr>
          <p:nvPr>
            <p:ph type="sldNum" sz="quarter" idx="5"/>
          </p:nvPr>
        </p:nvSpPr>
        <p:spPr>
          <a:noFill/>
        </p:spPr>
        <p:txBody>
          <a:bodyPr/>
          <a:lstStyle>
            <a:lvl1pPr eaLnBrk="0" hangingPunct="0">
              <a:buClr>
                <a:schemeClr val="tx2"/>
              </a:buClr>
              <a:defRPr sz="1200">
                <a:solidFill>
                  <a:schemeClr val="tx1"/>
                </a:solidFill>
                <a:latin typeface="Arial" panose="020B0604020202020204" pitchFamily="34" charset="0"/>
              </a:defRPr>
            </a:lvl1pPr>
            <a:lvl2pPr marL="785372" indent="-302066" eaLnBrk="0" hangingPunct="0">
              <a:buClr>
                <a:schemeClr val="tx2"/>
              </a:buClr>
              <a:defRPr sz="1200">
                <a:solidFill>
                  <a:schemeClr val="tx1"/>
                </a:solidFill>
                <a:latin typeface="Arial" panose="020B0604020202020204" pitchFamily="34" charset="0"/>
              </a:defRPr>
            </a:lvl2pPr>
            <a:lvl3pPr marL="1208265" indent="-241653" eaLnBrk="0" hangingPunct="0">
              <a:buClr>
                <a:schemeClr val="tx2"/>
              </a:buClr>
              <a:defRPr sz="1200">
                <a:solidFill>
                  <a:schemeClr val="tx1"/>
                </a:solidFill>
                <a:latin typeface="Arial" panose="020B0604020202020204" pitchFamily="34" charset="0"/>
              </a:defRPr>
            </a:lvl3pPr>
            <a:lvl4pPr marL="1691571" indent="-241653" eaLnBrk="0" hangingPunct="0">
              <a:buClr>
                <a:schemeClr val="tx2"/>
              </a:buClr>
              <a:defRPr sz="1200">
                <a:solidFill>
                  <a:schemeClr val="tx1"/>
                </a:solidFill>
                <a:latin typeface="Arial" panose="020B0604020202020204" pitchFamily="34" charset="0"/>
              </a:defRPr>
            </a:lvl4pPr>
            <a:lvl5pPr marL="2174878" indent="-241653" eaLnBrk="0" hangingPunct="0">
              <a:buClr>
                <a:schemeClr val="tx2"/>
              </a:buClr>
              <a:defRPr sz="1200">
                <a:solidFill>
                  <a:schemeClr val="tx1"/>
                </a:solidFill>
                <a:latin typeface="Arial" panose="020B0604020202020204" pitchFamily="34" charset="0"/>
              </a:defRPr>
            </a:lvl5pPr>
            <a:lvl6pPr marL="2658184" indent="-241653" eaLnBrk="0" fontAlgn="base" hangingPunct="0">
              <a:spcBef>
                <a:spcPct val="0"/>
              </a:spcBef>
              <a:spcAft>
                <a:spcPct val="0"/>
              </a:spcAft>
              <a:buClr>
                <a:schemeClr val="tx2"/>
              </a:buClr>
              <a:defRPr sz="1200">
                <a:solidFill>
                  <a:schemeClr val="tx1"/>
                </a:solidFill>
                <a:latin typeface="Arial" panose="020B0604020202020204" pitchFamily="34" charset="0"/>
              </a:defRPr>
            </a:lvl6pPr>
            <a:lvl7pPr marL="3141490" indent="-241653" eaLnBrk="0" fontAlgn="base" hangingPunct="0">
              <a:spcBef>
                <a:spcPct val="0"/>
              </a:spcBef>
              <a:spcAft>
                <a:spcPct val="0"/>
              </a:spcAft>
              <a:buClr>
                <a:schemeClr val="tx2"/>
              </a:buClr>
              <a:defRPr sz="1200">
                <a:solidFill>
                  <a:schemeClr val="tx1"/>
                </a:solidFill>
                <a:latin typeface="Arial" panose="020B0604020202020204" pitchFamily="34" charset="0"/>
              </a:defRPr>
            </a:lvl7pPr>
            <a:lvl8pPr marL="3624796" indent="-241653" eaLnBrk="0" fontAlgn="base" hangingPunct="0">
              <a:spcBef>
                <a:spcPct val="0"/>
              </a:spcBef>
              <a:spcAft>
                <a:spcPct val="0"/>
              </a:spcAft>
              <a:buClr>
                <a:schemeClr val="tx2"/>
              </a:buClr>
              <a:defRPr sz="1200">
                <a:solidFill>
                  <a:schemeClr val="tx1"/>
                </a:solidFill>
                <a:latin typeface="Arial" panose="020B0604020202020204" pitchFamily="34" charset="0"/>
              </a:defRPr>
            </a:lvl8pPr>
            <a:lvl9pPr marL="4108102" indent="-241653" eaLnBrk="0" fontAlgn="base" hangingPunct="0">
              <a:spcBef>
                <a:spcPct val="0"/>
              </a:spcBef>
              <a:spcAft>
                <a:spcPct val="0"/>
              </a:spcAft>
              <a:buClr>
                <a:schemeClr val="tx2"/>
              </a:buClr>
              <a:defRPr sz="1200">
                <a:solidFill>
                  <a:schemeClr val="tx1"/>
                </a:solidFill>
                <a:latin typeface="Arial" panose="020B0604020202020204" pitchFamily="34" charset="0"/>
              </a:defRPr>
            </a:lvl9pPr>
          </a:lstStyle>
          <a:p>
            <a:pPr eaLnBrk="1" hangingPunct="1">
              <a:buClrTx/>
            </a:pPr>
            <a:fld id="{11C56D99-2C44-4712-9134-BE9A091D6D05}" type="slidenum">
              <a:rPr lang="en-US" altLang="en-US" sz="1300"/>
              <a:pPr eaLnBrk="1" hangingPunct="1">
                <a:buClrTx/>
              </a:pPr>
              <a:t>8</a:t>
            </a:fld>
            <a:endParaRPr lang="en-US" altLang="en-US" sz="1300" dirty="0"/>
          </a:p>
        </p:txBody>
      </p:sp>
      <p:sp>
        <p:nvSpPr>
          <p:cNvPr id="253955" name="doc id">
            <a:extLst>
              <a:ext uri="{FF2B5EF4-FFF2-40B4-BE49-F238E27FC236}">
                <a16:creationId xmlns:a16="http://schemas.microsoft.com/office/drawing/2014/main" id="{C8C3FEA9-A9AC-4F6D-A6B7-A1DDDA0B1DFE}"/>
              </a:ext>
            </a:extLst>
          </p:cNvPr>
          <p:cNvSpPr>
            <a:spLocks noGrp="1" noChangeArrowheads="1"/>
          </p:cNvSpPr>
          <p:nvPr>
            <p:ph type="ftr" sz="quarter" idx="4"/>
          </p:nvPr>
        </p:nvSpPr>
        <p:spPr>
          <a:noFill/>
        </p:spPr>
        <p:txBody>
          <a:bodyPr/>
          <a:lstStyle>
            <a:lvl1pPr eaLnBrk="0" hangingPunct="0">
              <a:buClr>
                <a:schemeClr val="tx2"/>
              </a:buClr>
              <a:defRPr sz="1200">
                <a:solidFill>
                  <a:schemeClr val="tx1"/>
                </a:solidFill>
                <a:latin typeface="Arial" panose="020B0604020202020204" pitchFamily="34" charset="0"/>
              </a:defRPr>
            </a:lvl1pPr>
            <a:lvl2pPr marL="785372" indent="-302066" eaLnBrk="0" hangingPunct="0">
              <a:buClr>
                <a:schemeClr val="tx2"/>
              </a:buClr>
              <a:defRPr sz="1200">
                <a:solidFill>
                  <a:schemeClr val="tx1"/>
                </a:solidFill>
                <a:latin typeface="Arial" panose="020B0604020202020204" pitchFamily="34" charset="0"/>
              </a:defRPr>
            </a:lvl2pPr>
            <a:lvl3pPr marL="1208265" indent="-241653" eaLnBrk="0" hangingPunct="0">
              <a:buClr>
                <a:schemeClr val="tx2"/>
              </a:buClr>
              <a:defRPr sz="1200">
                <a:solidFill>
                  <a:schemeClr val="tx1"/>
                </a:solidFill>
                <a:latin typeface="Arial" panose="020B0604020202020204" pitchFamily="34" charset="0"/>
              </a:defRPr>
            </a:lvl3pPr>
            <a:lvl4pPr marL="1691571" indent="-241653" eaLnBrk="0" hangingPunct="0">
              <a:buClr>
                <a:schemeClr val="tx2"/>
              </a:buClr>
              <a:defRPr sz="1200">
                <a:solidFill>
                  <a:schemeClr val="tx1"/>
                </a:solidFill>
                <a:latin typeface="Arial" panose="020B0604020202020204" pitchFamily="34" charset="0"/>
              </a:defRPr>
            </a:lvl4pPr>
            <a:lvl5pPr marL="2174878" indent="-241653" eaLnBrk="0" hangingPunct="0">
              <a:buClr>
                <a:schemeClr val="tx2"/>
              </a:buClr>
              <a:defRPr sz="1200">
                <a:solidFill>
                  <a:schemeClr val="tx1"/>
                </a:solidFill>
                <a:latin typeface="Arial" panose="020B0604020202020204" pitchFamily="34" charset="0"/>
              </a:defRPr>
            </a:lvl5pPr>
            <a:lvl6pPr marL="2658184" indent="-241653" eaLnBrk="0" fontAlgn="base" hangingPunct="0">
              <a:spcBef>
                <a:spcPct val="0"/>
              </a:spcBef>
              <a:spcAft>
                <a:spcPct val="0"/>
              </a:spcAft>
              <a:buClr>
                <a:schemeClr val="tx2"/>
              </a:buClr>
              <a:defRPr sz="1200">
                <a:solidFill>
                  <a:schemeClr val="tx1"/>
                </a:solidFill>
                <a:latin typeface="Arial" panose="020B0604020202020204" pitchFamily="34" charset="0"/>
              </a:defRPr>
            </a:lvl6pPr>
            <a:lvl7pPr marL="3141490" indent="-241653" eaLnBrk="0" fontAlgn="base" hangingPunct="0">
              <a:spcBef>
                <a:spcPct val="0"/>
              </a:spcBef>
              <a:spcAft>
                <a:spcPct val="0"/>
              </a:spcAft>
              <a:buClr>
                <a:schemeClr val="tx2"/>
              </a:buClr>
              <a:defRPr sz="1200">
                <a:solidFill>
                  <a:schemeClr val="tx1"/>
                </a:solidFill>
                <a:latin typeface="Arial" panose="020B0604020202020204" pitchFamily="34" charset="0"/>
              </a:defRPr>
            </a:lvl7pPr>
            <a:lvl8pPr marL="3624796" indent="-241653" eaLnBrk="0" fontAlgn="base" hangingPunct="0">
              <a:spcBef>
                <a:spcPct val="0"/>
              </a:spcBef>
              <a:spcAft>
                <a:spcPct val="0"/>
              </a:spcAft>
              <a:buClr>
                <a:schemeClr val="tx2"/>
              </a:buClr>
              <a:defRPr sz="1200">
                <a:solidFill>
                  <a:schemeClr val="tx1"/>
                </a:solidFill>
                <a:latin typeface="Arial" panose="020B0604020202020204" pitchFamily="34" charset="0"/>
              </a:defRPr>
            </a:lvl8pPr>
            <a:lvl9pPr marL="4108102" indent="-241653" eaLnBrk="0" fontAlgn="base" hangingPunct="0">
              <a:spcBef>
                <a:spcPct val="0"/>
              </a:spcBef>
              <a:spcAft>
                <a:spcPct val="0"/>
              </a:spcAft>
              <a:buClr>
                <a:schemeClr val="tx2"/>
              </a:buClr>
              <a:defRPr sz="1200">
                <a:solidFill>
                  <a:schemeClr val="tx1"/>
                </a:solidFill>
                <a:latin typeface="Arial" panose="020B0604020202020204" pitchFamily="34" charset="0"/>
              </a:defRPr>
            </a:lvl9pPr>
          </a:lstStyle>
          <a:p>
            <a:pPr eaLnBrk="1" hangingPunct="1">
              <a:buClrTx/>
            </a:pPr>
            <a:r>
              <a:rPr lang="cs-CZ" altLang="en-US" sz="800"/>
              <a:t>NYO-AAA123-20090123-</a:t>
            </a:r>
          </a:p>
        </p:txBody>
      </p:sp>
      <p:sp>
        <p:nvSpPr>
          <p:cNvPr id="253956" name="Rectangle 2">
            <a:extLst>
              <a:ext uri="{FF2B5EF4-FFF2-40B4-BE49-F238E27FC236}">
                <a16:creationId xmlns:a16="http://schemas.microsoft.com/office/drawing/2014/main" id="{2D07B9F9-A169-45F2-80B7-19E7C30DD9DA}"/>
              </a:ext>
            </a:extLst>
          </p:cNvPr>
          <p:cNvSpPr>
            <a:spLocks noGrp="1" noRot="1" noChangeAspect="1" noChangeArrowheads="1" noTextEdit="1"/>
          </p:cNvSpPr>
          <p:nvPr>
            <p:ph type="sldImg"/>
          </p:nvPr>
        </p:nvSpPr>
        <p:spPr>
          <a:xfrm>
            <a:off x="-2349500" y="1339850"/>
            <a:ext cx="11849100" cy="8886825"/>
          </a:xfrm>
          <a:ln/>
        </p:spPr>
      </p:sp>
      <p:sp>
        <p:nvSpPr>
          <p:cNvPr id="253957" name="Rectangle 3">
            <a:extLst>
              <a:ext uri="{FF2B5EF4-FFF2-40B4-BE49-F238E27FC236}">
                <a16:creationId xmlns:a16="http://schemas.microsoft.com/office/drawing/2014/main" id="{478CCF50-9977-408E-8202-B3125309863E}"/>
              </a:ext>
            </a:extLst>
          </p:cNvPr>
          <p:cNvSpPr>
            <a:spLocks noGrp="1" noChangeArrowheads="1"/>
          </p:cNvSpPr>
          <p:nvPr>
            <p:ph type="body" idx="1"/>
          </p:nvPr>
        </p:nvSpPr>
        <p:spPr>
          <a:xfrm>
            <a:off x="577428" y="375047"/>
            <a:ext cx="6402493" cy="246698"/>
          </a:xfrm>
          <a:noFill/>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399777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7">
            <a:extLst>
              <a:ext uri="{FF2B5EF4-FFF2-40B4-BE49-F238E27FC236}">
                <a16:creationId xmlns:a16="http://schemas.microsoft.com/office/drawing/2014/main" id="{576D44A9-F24B-4C42-8F49-88109299DC79}"/>
              </a:ext>
            </a:extLst>
          </p:cNvPr>
          <p:cNvSpPr>
            <a:spLocks noGrp="1" noChangeArrowheads="1"/>
          </p:cNvSpPr>
          <p:nvPr>
            <p:ph type="sldNum" sz="quarter" idx="5"/>
          </p:nvPr>
        </p:nvSpPr>
        <p:spPr>
          <a:noFill/>
        </p:spPr>
        <p:txBody>
          <a:bodyPr/>
          <a:lstStyle>
            <a:lvl1pPr eaLnBrk="0" hangingPunct="0">
              <a:buClr>
                <a:schemeClr val="tx2"/>
              </a:buClr>
              <a:defRPr sz="1200">
                <a:solidFill>
                  <a:schemeClr val="tx1"/>
                </a:solidFill>
                <a:latin typeface="Arial" panose="020B0604020202020204" pitchFamily="34" charset="0"/>
              </a:defRPr>
            </a:lvl1pPr>
            <a:lvl2pPr marL="785372" indent="-302066" eaLnBrk="0" hangingPunct="0">
              <a:buClr>
                <a:schemeClr val="tx2"/>
              </a:buClr>
              <a:defRPr sz="1200">
                <a:solidFill>
                  <a:schemeClr val="tx1"/>
                </a:solidFill>
                <a:latin typeface="Arial" panose="020B0604020202020204" pitchFamily="34" charset="0"/>
              </a:defRPr>
            </a:lvl2pPr>
            <a:lvl3pPr marL="1208265" indent="-241653" eaLnBrk="0" hangingPunct="0">
              <a:buClr>
                <a:schemeClr val="tx2"/>
              </a:buClr>
              <a:defRPr sz="1200">
                <a:solidFill>
                  <a:schemeClr val="tx1"/>
                </a:solidFill>
                <a:latin typeface="Arial" panose="020B0604020202020204" pitchFamily="34" charset="0"/>
              </a:defRPr>
            </a:lvl3pPr>
            <a:lvl4pPr marL="1691571" indent="-241653" eaLnBrk="0" hangingPunct="0">
              <a:buClr>
                <a:schemeClr val="tx2"/>
              </a:buClr>
              <a:defRPr sz="1200">
                <a:solidFill>
                  <a:schemeClr val="tx1"/>
                </a:solidFill>
                <a:latin typeface="Arial" panose="020B0604020202020204" pitchFamily="34" charset="0"/>
              </a:defRPr>
            </a:lvl4pPr>
            <a:lvl5pPr marL="2174878" indent="-241653" eaLnBrk="0" hangingPunct="0">
              <a:buClr>
                <a:schemeClr val="tx2"/>
              </a:buClr>
              <a:defRPr sz="1200">
                <a:solidFill>
                  <a:schemeClr val="tx1"/>
                </a:solidFill>
                <a:latin typeface="Arial" panose="020B0604020202020204" pitchFamily="34" charset="0"/>
              </a:defRPr>
            </a:lvl5pPr>
            <a:lvl6pPr marL="2658184" indent="-241653" eaLnBrk="0" fontAlgn="base" hangingPunct="0">
              <a:spcBef>
                <a:spcPct val="0"/>
              </a:spcBef>
              <a:spcAft>
                <a:spcPct val="0"/>
              </a:spcAft>
              <a:buClr>
                <a:schemeClr val="tx2"/>
              </a:buClr>
              <a:defRPr sz="1200">
                <a:solidFill>
                  <a:schemeClr val="tx1"/>
                </a:solidFill>
                <a:latin typeface="Arial" panose="020B0604020202020204" pitchFamily="34" charset="0"/>
              </a:defRPr>
            </a:lvl6pPr>
            <a:lvl7pPr marL="3141490" indent="-241653" eaLnBrk="0" fontAlgn="base" hangingPunct="0">
              <a:spcBef>
                <a:spcPct val="0"/>
              </a:spcBef>
              <a:spcAft>
                <a:spcPct val="0"/>
              </a:spcAft>
              <a:buClr>
                <a:schemeClr val="tx2"/>
              </a:buClr>
              <a:defRPr sz="1200">
                <a:solidFill>
                  <a:schemeClr val="tx1"/>
                </a:solidFill>
                <a:latin typeface="Arial" panose="020B0604020202020204" pitchFamily="34" charset="0"/>
              </a:defRPr>
            </a:lvl7pPr>
            <a:lvl8pPr marL="3624796" indent="-241653" eaLnBrk="0" fontAlgn="base" hangingPunct="0">
              <a:spcBef>
                <a:spcPct val="0"/>
              </a:spcBef>
              <a:spcAft>
                <a:spcPct val="0"/>
              </a:spcAft>
              <a:buClr>
                <a:schemeClr val="tx2"/>
              </a:buClr>
              <a:defRPr sz="1200">
                <a:solidFill>
                  <a:schemeClr val="tx1"/>
                </a:solidFill>
                <a:latin typeface="Arial" panose="020B0604020202020204" pitchFamily="34" charset="0"/>
              </a:defRPr>
            </a:lvl8pPr>
            <a:lvl9pPr marL="4108102" indent="-241653" eaLnBrk="0" fontAlgn="base" hangingPunct="0">
              <a:spcBef>
                <a:spcPct val="0"/>
              </a:spcBef>
              <a:spcAft>
                <a:spcPct val="0"/>
              </a:spcAft>
              <a:buClr>
                <a:schemeClr val="tx2"/>
              </a:buClr>
              <a:defRPr sz="1200">
                <a:solidFill>
                  <a:schemeClr val="tx1"/>
                </a:solidFill>
                <a:latin typeface="Arial" panose="020B0604020202020204" pitchFamily="34" charset="0"/>
              </a:defRPr>
            </a:lvl9pPr>
          </a:lstStyle>
          <a:p>
            <a:pPr eaLnBrk="1" hangingPunct="1">
              <a:buClrTx/>
            </a:pPr>
            <a:fld id="{11C56D99-2C44-4712-9134-BE9A091D6D05}" type="slidenum">
              <a:rPr lang="en-US" altLang="en-US" sz="1300"/>
              <a:pPr eaLnBrk="1" hangingPunct="1">
                <a:buClrTx/>
              </a:pPr>
              <a:t>9</a:t>
            </a:fld>
            <a:endParaRPr lang="en-US" altLang="en-US" sz="1300" dirty="0"/>
          </a:p>
        </p:txBody>
      </p:sp>
      <p:sp>
        <p:nvSpPr>
          <p:cNvPr id="253955" name="doc id">
            <a:extLst>
              <a:ext uri="{FF2B5EF4-FFF2-40B4-BE49-F238E27FC236}">
                <a16:creationId xmlns:a16="http://schemas.microsoft.com/office/drawing/2014/main" id="{C8C3FEA9-A9AC-4F6D-A6B7-A1DDDA0B1DFE}"/>
              </a:ext>
            </a:extLst>
          </p:cNvPr>
          <p:cNvSpPr>
            <a:spLocks noGrp="1" noChangeArrowheads="1"/>
          </p:cNvSpPr>
          <p:nvPr>
            <p:ph type="ftr" sz="quarter" idx="4"/>
          </p:nvPr>
        </p:nvSpPr>
        <p:spPr>
          <a:noFill/>
        </p:spPr>
        <p:txBody>
          <a:bodyPr/>
          <a:lstStyle>
            <a:lvl1pPr eaLnBrk="0" hangingPunct="0">
              <a:buClr>
                <a:schemeClr val="tx2"/>
              </a:buClr>
              <a:defRPr sz="1200">
                <a:solidFill>
                  <a:schemeClr val="tx1"/>
                </a:solidFill>
                <a:latin typeface="Arial" panose="020B0604020202020204" pitchFamily="34" charset="0"/>
              </a:defRPr>
            </a:lvl1pPr>
            <a:lvl2pPr marL="785372" indent="-302066" eaLnBrk="0" hangingPunct="0">
              <a:buClr>
                <a:schemeClr val="tx2"/>
              </a:buClr>
              <a:defRPr sz="1200">
                <a:solidFill>
                  <a:schemeClr val="tx1"/>
                </a:solidFill>
                <a:latin typeface="Arial" panose="020B0604020202020204" pitchFamily="34" charset="0"/>
              </a:defRPr>
            </a:lvl2pPr>
            <a:lvl3pPr marL="1208265" indent="-241653" eaLnBrk="0" hangingPunct="0">
              <a:buClr>
                <a:schemeClr val="tx2"/>
              </a:buClr>
              <a:defRPr sz="1200">
                <a:solidFill>
                  <a:schemeClr val="tx1"/>
                </a:solidFill>
                <a:latin typeface="Arial" panose="020B0604020202020204" pitchFamily="34" charset="0"/>
              </a:defRPr>
            </a:lvl3pPr>
            <a:lvl4pPr marL="1691571" indent="-241653" eaLnBrk="0" hangingPunct="0">
              <a:buClr>
                <a:schemeClr val="tx2"/>
              </a:buClr>
              <a:defRPr sz="1200">
                <a:solidFill>
                  <a:schemeClr val="tx1"/>
                </a:solidFill>
                <a:latin typeface="Arial" panose="020B0604020202020204" pitchFamily="34" charset="0"/>
              </a:defRPr>
            </a:lvl4pPr>
            <a:lvl5pPr marL="2174878" indent="-241653" eaLnBrk="0" hangingPunct="0">
              <a:buClr>
                <a:schemeClr val="tx2"/>
              </a:buClr>
              <a:defRPr sz="1200">
                <a:solidFill>
                  <a:schemeClr val="tx1"/>
                </a:solidFill>
                <a:latin typeface="Arial" panose="020B0604020202020204" pitchFamily="34" charset="0"/>
              </a:defRPr>
            </a:lvl5pPr>
            <a:lvl6pPr marL="2658184" indent="-241653" eaLnBrk="0" fontAlgn="base" hangingPunct="0">
              <a:spcBef>
                <a:spcPct val="0"/>
              </a:spcBef>
              <a:spcAft>
                <a:spcPct val="0"/>
              </a:spcAft>
              <a:buClr>
                <a:schemeClr val="tx2"/>
              </a:buClr>
              <a:defRPr sz="1200">
                <a:solidFill>
                  <a:schemeClr val="tx1"/>
                </a:solidFill>
                <a:latin typeface="Arial" panose="020B0604020202020204" pitchFamily="34" charset="0"/>
              </a:defRPr>
            </a:lvl6pPr>
            <a:lvl7pPr marL="3141490" indent="-241653" eaLnBrk="0" fontAlgn="base" hangingPunct="0">
              <a:spcBef>
                <a:spcPct val="0"/>
              </a:spcBef>
              <a:spcAft>
                <a:spcPct val="0"/>
              </a:spcAft>
              <a:buClr>
                <a:schemeClr val="tx2"/>
              </a:buClr>
              <a:defRPr sz="1200">
                <a:solidFill>
                  <a:schemeClr val="tx1"/>
                </a:solidFill>
                <a:latin typeface="Arial" panose="020B0604020202020204" pitchFamily="34" charset="0"/>
              </a:defRPr>
            </a:lvl7pPr>
            <a:lvl8pPr marL="3624796" indent="-241653" eaLnBrk="0" fontAlgn="base" hangingPunct="0">
              <a:spcBef>
                <a:spcPct val="0"/>
              </a:spcBef>
              <a:spcAft>
                <a:spcPct val="0"/>
              </a:spcAft>
              <a:buClr>
                <a:schemeClr val="tx2"/>
              </a:buClr>
              <a:defRPr sz="1200">
                <a:solidFill>
                  <a:schemeClr val="tx1"/>
                </a:solidFill>
                <a:latin typeface="Arial" panose="020B0604020202020204" pitchFamily="34" charset="0"/>
              </a:defRPr>
            </a:lvl8pPr>
            <a:lvl9pPr marL="4108102" indent="-241653" eaLnBrk="0" fontAlgn="base" hangingPunct="0">
              <a:spcBef>
                <a:spcPct val="0"/>
              </a:spcBef>
              <a:spcAft>
                <a:spcPct val="0"/>
              </a:spcAft>
              <a:buClr>
                <a:schemeClr val="tx2"/>
              </a:buClr>
              <a:defRPr sz="1200">
                <a:solidFill>
                  <a:schemeClr val="tx1"/>
                </a:solidFill>
                <a:latin typeface="Arial" panose="020B0604020202020204" pitchFamily="34" charset="0"/>
              </a:defRPr>
            </a:lvl9pPr>
          </a:lstStyle>
          <a:p>
            <a:pPr eaLnBrk="1" hangingPunct="1">
              <a:buClrTx/>
            </a:pPr>
            <a:r>
              <a:rPr lang="cs-CZ" altLang="en-US" sz="800"/>
              <a:t>NYO-AAA123-20090123-</a:t>
            </a:r>
          </a:p>
        </p:txBody>
      </p:sp>
      <p:sp>
        <p:nvSpPr>
          <p:cNvPr id="253956" name="Rectangle 2">
            <a:extLst>
              <a:ext uri="{FF2B5EF4-FFF2-40B4-BE49-F238E27FC236}">
                <a16:creationId xmlns:a16="http://schemas.microsoft.com/office/drawing/2014/main" id="{2D07B9F9-A169-45F2-80B7-19E7C30DD9DA}"/>
              </a:ext>
            </a:extLst>
          </p:cNvPr>
          <p:cNvSpPr>
            <a:spLocks noGrp="1" noRot="1" noChangeAspect="1" noChangeArrowheads="1" noTextEdit="1"/>
          </p:cNvSpPr>
          <p:nvPr>
            <p:ph type="sldImg"/>
          </p:nvPr>
        </p:nvSpPr>
        <p:spPr>
          <a:xfrm>
            <a:off x="-2349500" y="1339850"/>
            <a:ext cx="11849100" cy="8886825"/>
          </a:xfrm>
          <a:ln/>
        </p:spPr>
      </p:sp>
      <p:sp>
        <p:nvSpPr>
          <p:cNvPr id="253957" name="Rectangle 3">
            <a:extLst>
              <a:ext uri="{FF2B5EF4-FFF2-40B4-BE49-F238E27FC236}">
                <a16:creationId xmlns:a16="http://schemas.microsoft.com/office/drawing/2014/main" id="{478CCF50-9977-408E-8202-B3125309863E}"/>
              </a:ext>
            </a:extLst>
          </p:cNvPr>
          <p:cNvSpPr>
            <a:spLocks noGrp="1" noChangeArrowheads="1"/>
          </p:cNvSpPr>
          <p:nvPr>
            <p:ph type="body" idx="1"/>
          </p:nvPr>
        </p:nvSpPr>
        <p:spPr>
          <a:xfrm>
            <a:off x="577428" y="375047"/>
            <a:ext cx="6402493" cy="246698"/>
          </a:xfrm>
          <a:noFill/>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14900814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F01560-87C0-4F5C-A8D4-49B8CF15AF9C}" type="slidenum">
              <a:rPr lang="en-US" smtClean="0"/>
              <a:pPr/>
              <a:t>10</a:t>
            </a:fld>
            <a:endParaRPr lang="en-US" dirty="0"/>
          </a:p>
        </p:txBody>
      </p:sp>
      <p:sp>
        <p:nvSpPr>
          <p:cNvPr id="5" name="Footer Placeholder 4"/>
          <p:cNvSpPr>
            <a:spLocks noGrp="1"/>
          </p:cNvSpPr>
          <p:nvPr>
            <p:ph type="ftr" sz="quarter" idx="11"/>
          </p:nvPr>
        </p:nvSpPr>
        <p:spPr/>
        <p:txBody>
          <a:bodyPr/>
          <a:lstStyle/>
          <a:p>
            <a:r>
              <a:rPr lang="en-US" dirty="0"/>
              <a:t>Draft - Confidential for Policy Development; </a:t>
            </a:r>
          </a:p>
        </p:txBody>
      </p:sp>
    </p:spTree>
    <p:extLst>
      <p:ext uri="{BB962C8B-B14F-4D97-AF65-F5344CB8AC3E}">
        <p14:creationId xmlns:p14="http://schemas.microsoft.com/office/powerpoint/2010/main" val="202474916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tags" Target="../tags/tag12.xml"/><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5.xml"/><Relationship Id="rId1" Type="http://schemas.openxmlformats.org/officeDocument/2006/relationships/tags" Target="../tags/tag14.xml"/><Relationship Id="rId5" Type="http://schemas.openxmlformats.org/officeDocument/2006/relationships/image" Target="../media/image1.emf"/><Relationship Id="rId4" Type="http://schemas.openxmlformats.org/officeDocument/2006/relationships/oleObject" Target="../embeddings/oleObject7.bin"/></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userDrawn="1">
            <p:custDataLst>
              <p:tags r:id="rId1"/>
            </p:custDataLst>
            <p:extLst>
              <p:ext uri="{D42A27DB-BD31-4B8C-83A1-F6EECF244321}">
                <p14:modId xmlns:p14="http://schemas.microsoft.com/office/powerpoint/2010/main" val="264251726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12" name="Object 11"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1" name="Rectangle 10" hidden="1"/>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2800" b="1" i="0" baseline="0" dirty="0">
              <a:latin typeface="Arial"/>
              <a:ea typeface="+mj-ea"/>
              <a:cs typeface="Arial"/>
              <a:sym typeface="Arial"/>
            </a:endParaRPr>
          </a:p>
        </p:txBody>
      </p:sp>
      <p:sp>
        <p:nvSpPr>
          <p:cNvPr id="2" name="Title 1"/>
          <p:cNvSpPr>
            <a:spLocks noGrp="1"/>
          </p:cNvSpPr>
          <p:nvPr>
            <p:ph type="ctrTitle"/>
          </p:nvPr>
        </p:nvSpPr>
        <p:spPr>
          <a:xfrm>
            <a:off x="2688336" y="2724912"/>
            <a:ext cx="4956485" cy="430887"/>
          </a:xfrm>
        </p:spPr>
        <p:txBody>
          <a:bodyPr wrap="square" lIns="0" tIns="0" rIns="0" bIns="0">
            <a:spAutoFit/>
          </a:bodyPr>
          <a:lstStyle>
            <a:lvl1pPr algn="l">
              <a:defRPr sz="28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2689602" y="4937760"/>
            <a:ext cx="2781211" cy="215444"/>
          </a:xfrm>
        </p:spPr>
        <p:txBody>
          <a:bodyPr wrap="square" lIns="0" tIns="0" rIns="0" bIns="0">
            <a:spAutoFit/>
          </a:bodyPr>
          <a:lstStyle>
            <a:lvl1pPr marL="0" indent="0" algn="l">
              <a:buNone/>
              <a:defRPr sz="1400" b="1">
                <a:solidFill>
                  <a:schemeClr val="tx2"/>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9" name="TitleTopPlaceholder"/>
          <p:cNvSpPr>
            <a:spLocks noChangeArrowheads="1"/>
          </p:cNvSpPr>
          <p:nvPr userDrawn="1"/>
        </p:nvSpPr>
        <p:spPr bwMode="ltGray">
          <a:xfrm>
            <a:off x="2125654" y="3245969"/>
            <a:ext cx="2125653" cy="436455"/>
          </a:xfrm>
          <a:prstGeom prst="rect">
            <a:avLst/>
          </a:prstGeom>
          <a:solidFill>
            <a:srgbClr val="5E8BFF">
              <a:alpha val="76863"/>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dirty="0">
              <a:solidFill>
                <a:srgbClr val="000000"/>
              </a:solidFill>
              <a:latin typeface="Arial"/>
            </a:endParaRPr>
          </a:p>
        </p:txBody>
      </p:sp>
      <p:sp>
        <p:nvSpPr>
          <p:cNvPr id="20" name="TitleTopPlaceholder"/>
          <p:cNvSpPr>
            <a:spLocks noChangeArrowheads="1"/>
          </p:cNvSpPr>
          <p:nvPr userDrawn="1"/>
        </p:nvSpPr>
        <p:spPr bwMode="ltGray">
          <a:xfrm>
            <a:off x="1" y="3245968"/>
            <a:ext cx="2125653" cy="436455"/>
          </a:xfrm>
          <a:prstGeom prst="rect">
            <a:avLst/>
          </a:prstGeom>
          <a:solidFill>
            <a:srgbClr val="FFC000">
              <a:alpha val="80000"/>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dirty="0">
              <a:solidFill>
                <a:srgbClr val="000000"/>
              </a:solidFill>
              <a:latin typeface="Arial"/>
            </a:endParaRPr>
          </a:p>
        </p:txBody>
      </p:sp>
      <p:sp>
        <p:nvSpPr>
          <p:cNvPr id="21" name="TitleTopPlaceholder"/>
          <p:cNvSpPr>
            <a:spLocks noChangeArrowheads="1"/>
          </p:cNvSpPr>
          <p:nvPr userDrawn="1"/>
        </p:nvSpPr>
        <p:spPr bwMode="ltGray">
          <a:xfrm>
            <a:off x="3886006" y="3246844"/>
            <a:ext cx="5257994" cy="436455"/>
          </a:xfrm>
          <a:prstGeom prst="rect">
            <a:avLst/>
          </a:prstGeom>
          <a:solidFill>
            <a:srgbClr val="009900">
              <a:alpha val="68627"/>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dirty="0">
              <a:solidFill>
                <a:srgbClr val="000000"/>
              </a:solidFill>
              <a:latin typeface="Arial"/>
            </a:endParaRPr>
          </a:p>
        </p:txBody>
      </p:sp>
      <p:pic>
        <p:nvPicPr>
          <p:cNvPr id="22" name="Picture 4" descr="http://upload.wikimedia.org/wikipedia/commons/thumb/8/82/Seal_of_Massachusetts.svg/2000px-Seal_of_Massachusetts.svg.png"/>
          <p:cNvPicPr>
            <a:picLocks noChangeAspect="1" noChangeArrowheads="1"/>
          </p:cNvPicPr>
          <p:nvPr userDrawn="1"/>
        </p:nvPicPr>
        <p:blipFill>
          <a:blip r:embed="rId6" cstate="print">
            <a:duotone>
              <a:srgbClr val="FFFFFF">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421967" y="2029603"/>
            <a:ext cx="2075338" cy="207521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24" name="McK Disclaimer"/>
          <p:cNvSpPr>
            <a:spLocks noChangeArrowheads="1"/>
          </p:cNvSpPr>
          <p:nvPr userDrawn="1"/>
        </p:nvSpPr>
        <p:spPr bwMode="auto">
          <a:xfrm>
            <a:off x="2689602" y="4343400"/>
            <a:ext cx="561619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defTabSz="803755" eaLnBrk="0" hangingPunct="0"/>
            <a:r>
              <a:rPr lang="en-US" sz="2000" dirty="0">
                <a:solidFill>
                  <a:schemeClr val="tx2"/>
                </a:solidFill>
                <a:latin typeface="Arial"/>
                <a:ea typeface="ＭＳ Ｐゴシック"/>
              </a:rPr>
              <a:t>Executive Office of Health and Human Services</a:t>
            </a:r>
          </a:p>
        </p:txBody>
      </p:sp>
      <p:sp>
        <p:nvSpPr>
          <p:cNvPr id="4" name="TextBox 3">
            <a:extLst>
              <a:ext uri="{FF2B5EF4-FFF2-40B4-BE49-F238E27FC236}">
                <a16:creationId xmlns:a16="http://schemas.microsoft.com/office/drawing/2014/main" id="{6279685E-8CBE-437A-A860-80366684243F}"/>
              </a:ext>
            </a:extLst>
          </p:cNvPr>
          <p:cNvSpPr txBox="1"/>
          <p:nvPr userDrawn="1"/>
        </p:nvSpPr>
        <p:spPr bwMode="auto">
          <a:xfrm>
            <a:off x="5166578" y="6324600"/>
            <a:ext cx="3444022" cy="436454"/>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algn="l"/>
            <a:r>
              <a:rPr lang="en-US" sz="1100" b="0" kern="0" dirty="0">
                <a:solidFill>
                  <a:srgbClr val="000000"/>
                </a:solidFill>
                <a:latin typeface="Arial" panose="020B0604020202020204" pitchFamily="34" charset="0"/>
                <a:cs typeface="Arial" panose="020B0604020202020204" pitchFamily="34" charset="0"/>
              </a:rPr>
              <a:t>Draft policy document.  Not for general distribution.</a:t>
            </a:r>
          </a:p>
        </p:txBody>
      </p:sp>
    </p:spTree>
    <p:extLst>
      <p:ext uri="{BB962C8B-B14F-4D97-AF65-F5344CB8AC3E}">
        <p14:creationId xmlns:p14="http://schemas.microsoft.com/office/powerpoint/2010/main" val="3576632432"/>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1"/>
            </p:custDataLst>
            <p:extLst>
              <p:ext uri="{D42A27DB-BD31-4B8C-83A1-F6EECF244321}">
                <p14:modId xmlns:p14="http://schemas.microsoft.com/office/powerpoint/2010/main" val="275634864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7" name="Object 6"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dirty="0">
              <a:latin typeface="Arial"/>
              <a:ea typeface="+mj-ea"/>
              <a:cs typeface="Arial"/>
              <a:sym typeface="Arial"/>
            </a:endParaRPr>
          </a:p>
        </p:txBody>
      </p:sp>
      <p:sp>
        <p:nvSpPr>
          <p:cNvPr id="2" name="Title 1"/>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p:nvPr>
        </p:nvSpPr>
        <p:spPr>
          <a:xfrm>
            <a:off x="609600" y="1143000"/>
            <a:ext cx="7924800" cy="1200329"/>
          </a:xfrm>
        </p:spPr>
        <p:txBody>
          <a:bodyPr wrap="square"/>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26264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box">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userDrawn="1">
            <p:custDataLst>
              <p:tags r:id="rId1"/>
            </p:custDataLst>
            <p:extLst>
              <p:ext uri="{D42A27DB-BD31-4B8C-83A1-F6EECF244321}">
                <p14:modId xmlns:p14="http://schemas.microsoft.com/office/powerpoint/2010/main" val="323881935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8" name="Object 7"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Rectangle 6" hidden="1"/>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dirty="0">
              <a:latin typeface="Arial"/>
              <a:ea typeface="+mj-ea"/>
              <a:cs typeface="Arial"/>
              <a:sym typeface="Arial"/>
            </a:endParaRPr>
          </a:p>
        </p:txBody>
      </p:sp>
      <p:sp>
        <p:nvSpPr>
          <p:cNvPr id="2" name="Title 1"/>
          <p:cNvSpPr>
            <a:spLocks noGrp="1"/>
          </p:cNvSpPr>
          <p:nvPr>
            <p:ph type="title"/>
          </p:nvPr>
        </p:nvSpPr>
        <p:spPr/>
        <p:txBody>
          <a:bodyPr/>
          <a:lstStyle/>
          <a:p>
            <a:r>
              <a:rPr lang="en-US"/>
              <a:t>Click to edit Master title style</a:t>
            </a:r>
          </a:p>
        </p:txBody>
      </p:sp>
      <p:sp>
        <p:nvSpPr>
          <p:cNvPr id="6" name="Text Placeholder 5"/>
          <p:cNvSpPr>
            <a:spLocks noGrp="1"/>
          </p:cNvSpPr>
          <p:nvPr>
            <p:ph type="body" sz="quarter" idx="12"/>
          </p:nvPr>
        </p:nvSpPr>
        <p:spPr>
          <a:xfrm>
            <a:off x="609600" y="1066800"/>
            <a:ext cx="2901756" cy="1323439"/>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Box 8">
            <a:extLst>
              <a:ext uri="{FF2B5EF4-FFF2-40B4-BE49-F238E27FC236}">
                <a16:creationId xmlns:a16="http://schemas.microsoft.com/office/drawing/2014/main" id="{19B20062-F2ED-4092-9A4F-6FFEA20CD2D2}"/>
              </a:ext>
            </a:extLst>
          </p:cNvPr>
          <p:cNvSpPr txBox="1"/>
          <p:nvPr userDrawn="1"/>
        </p:nvSpPr>
        <p:spPr bwMode="auto">
          <a:xfrm>
            <a:off x="5105400" y="6477000"/>
            <a:ext cx="3444022" cy="436454"/>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algn="l"/>
            <a:r>
              <a:rPr lang="en-US" sz="1100" b="0" kern="0" dirty="0">
                <a:solidFill>
                  <a:srgbClr val="000000"/>
                </a:solidFill>
                <a:latin typeface="Arial" panose="020B0604020202020204" pitchFamily="34" charset="0"/>
                <a:cs typeface="Arial" panose="020B0604020202020204" pitchFamily="34" charset="0"/>
              </a:rPr>
              <a:t>Draft policy document.  Not for general distribution.</a:t>
            </a:r>
          </a:p>
        </p:txBody>
      </p:sp>
    </p:spTree>
    <p:extLst>
      <p:ext uri="{BB962C8B-B14F-4D97-AF65-F5344CB8AC3E}">
        <p14:creationId xmlns:p14="http://schemas.microsoft.com/office/powerpoint/2010/main" val="1775630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hadow Box">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1"/>
            </p:custDataLst>
            <p:extLst>
              <p:ext uri="{D42A27DB-BD31-4B8C-83A1-F6EECF244321}">
                <p14:modId xmlns:p14="http://schemas.microsoft.com/office/powerpoint/2010/main" val="87031866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7" name="Object 6"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dirty="0">
              <a:latin typeface="Arial"/>
              <a:ea typeface="+mj-ea"/>
              <a:cs typeface="Arial"/>
              <a:sym typeface="Arial"/>
            </a:endParaRPr>
          </a:p>
        </p:txBody>
      </p:sp>
      <p:sp>
        <p:nvSpPr>
          <p:cNvPr id="2" name="Title 1"/>
          <p:cNvSpPr>
            <a:spLocks noGrp="1"/>
          </p:cNvSpPr>
          <p:nvPr>
            <p:ph type="title"/>
          </p:nvPr>
        </p:nvSpPr>
        <p:spPr/>
        <p:txBody>
          <a:bodyPr/>
          <a:lstStyle/>
          <a:p>
            <a:r>
              <a:rPr lang="en-US"/>
              <a:t>Click to edit Master title style</a:t>
            </a:r>
          </a:p>
        </p:txBody>
      </p:sp>
      <p:sp>
        <p:nvSpPr>
          <p:cNvPr id="6" name="Text Placeholder 5"/>
          <p:cNvSpPr>
            <a:spLocks noGrp="1"/>
          </p:cNvSpPr>
          <p:nvPr>
            <p:ph type="body" sz="quarter" idx="12"/>
          </p:nvPr>
        </p:nvSpPr>
        <p:spPr>
          <a:xfrm>
            <a:off x="1028700" y="1371600"/>
            <a:ext cx="7086600" cy="4343400"/>
          </a:xfrm>
          <a:solidFill>
            <a:schemeClr val="bg1"/>
          </a:solidFill>
          <a:ln>
            <a:solidFill>
              <a:schemeClr val="tx1"/>
            </a:solidFill>
          </a:ln>
          <a:effectLst>
            <a:outerShdw blurRad="50800" dist="38100" dir="2700000" algn="tl" rotWithShape="0">
              <a:prstClr val="black">
                <a:alpha val="40000"/>
              </a:prstClr>
            </a:outerShdw>
          </a:effectLst>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46301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ue Boxes">
    <p:spTree>
      <p:nvGrpSpPr>
        <p:cNvPr id="1" name=""/>
        <p:cNvGrpSpPr/>
        <p:nvPr/>
      </p:nvGrpSpPr>
      <p:grpSpPr>
        <a:xfrm>
          <a:off x="0" y="0"/>
          <a:ext cx="0" cy="0"/>
          <a:chOff x="0" y="0"/>
          <a:chExt cx="0" cy="0"/>
        </a:xfrm>
      </p:grpSpPr>
      <p:graphicFrame>
        <p:nvGraphicFramePr>
          <p:cNvPr id="28" name="Object 27" hidden="1"/>
          <p:cNvGraphicFramePr>
            <a:graphicFrameLocks noChangeAspect="1"/>
          </p:cNvGraphicFramePr>
          <p:nvPr userDrawn="1">
            <p:custDataLst>
              <p:tags r:id="rId1"/>
            </p:custDataLst>
            <p:extLst>
              <p:ext uri="{D42A27DB-BD31-4B8C-83A1-F6EECF244321}">
                <p14:modId xmlns:p14="http://schemas.microsoft.com/office/powerpoint/2010/main" val="428241817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8" name="Object 27"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dirty="0">
              <a:latin typeface="Arial"/>
              <a:ea typeface="+mj-ea"/>
              <a:cs typeface="Arial"/>
              <a:sym typeface="Arial"/>
            </a:endParaRPr>
          </a:p>
        </p:txBody>
      </p:sp>
      <p:sp>
        <p:nvSpPr>
          <p:cNvPr id="2" name="Title 1"/>
          <p:cNvSpPr>
            <a:spLocks noGrp="1"/>
          </p:cNvSpPr>
          <p:nvPr>
            <p:ph type="title"/>
          </p:nvPr>
        </p:nvSpPr>
        <p:spPr>
          <a:xfrm>
            <a:off x="173736" y="237744"/>
            <a:ext cx="8741664" cy="292388"/>
          </a:xfrm>
        </p:spPr>
        <p:txBody>
          <a:bodyPr/>
          <a:lstStyle/>
          <a:p>
            <a:r>
              <a:rPr lang="en-US"/>
              <a:t>Click to edit Master title style</a:t>
            </a:r>
            <a:endParaRPr lang="en-US" dirty="0"/>
          </a:p>
        </p:txBody>
      </p:sp>
      <p:sp>
        <p:nvSpPr>
          <p:cNvPr id="21" name="Text Placeholder 5"/>
          <p:cNvSpPr>
            <a:spLocks noGrp="1"/>
          </p:cNvSpPr>
          <p:nvPr>
            <p:ph type="body" sz="quarter" idx="10" hasCustomPrompt="1"/>
          </p:nvPr>
        </p:nvSpPr>
        <p:spPr>
          <a:xfrm>
            <a:off x="228600" y="1371600"/>
            <a:ext cx="1737360" cy="990600"/>
          </a:xfrm>
          <a:solidFill>
            <a:schemeClr val="accent1"/>
          </a:solidFill>
        </p:spPr>
        <p:txBody>
          <a:bodyPr anchor="ctr">
            <a:noAutofit/>
          </a:bodyPr>
          <a:lstStyle>
            <a:lvl1pPr algn="ctr">
              <a:defRPr baseline="0"/>
            </a:lvl1pPr>
          </a:lstStyle>
          <a:p>
            <a:pPr lvl="0"/>
            <a:r>
              <a:rPr lang="en-US" dirty="0"/>
              <a:t>Add Text</a:t>
            </a:r>
          </a:p>
        </p:txBody>
      </p:sp>
      <p:sp>
        <p:nvSpPr>
          <p:cNvPr id="22" name="Text Placeholder 5"/>
          <p:cNvSpPr>
            <a:spLocks noGrp="1"/>
          </p:cNvSpPr>
          <p:nvPr>
            <p:ph type="body" sz="quarter" idx="11" hasCustomPrompt="1"/>
          </p:nvPr>
        </p:nvSpPr>
        <p:spPr>
          <a:xfrm>
            <a:off x="228600" y="2565400"/>
            <a:ext cx="1737360" cy="990600"/>
          </a:xfrm>
          <a:solidFill>
            <a:schemeClr val="accent1"/>
          </a:solidFill>
        </p:spPr>
        <p:txBody>
          <a:bodyPr anchor="ctr">
            <a:noAutofit/>
          </a:bodyPr>
          <a:lstStyle>
            <a:lvl1pPr algn="ctr">
              <a:defRPr baseline="0"/>
            </a:lvl1pPr>
          </a:lstStyle>
          <a:p>
            <a:pPr lvl="0"/>
            <a:r>
              <a:rPr lang="en-US" dirty="0"/>
              <a:t>Add Text</a:t>
            </a:r>
          </a:p>
        </p:txBody>
      </p:sp>
      <p:sp>
        <p:nvSpPr>
          <p:cNvPr id="23" name="Text Placeholder 5"/>
          <p:cNvSpPr>
            <a:spLocks noGrp="1"/>
          </p:cNvSpPr>
          <p:nvPr>
            <p:ph type="body" sz="quarter" idx="12" hasCustomPrompt="1"/>
          </p:nvPr>
        </p:nvSpPr>
        <p:spPr>
          <a:xfrm>
            <a:off x="228600" y="3759200"/>
            <a:ext cx="1737360" cy="990600"/>
          </a:xfrm>
          <a:solidFill>
            <a:schemeClr val="accent1"/>
          </a:solidFill>
        </p:spPr>
        <p:txBody>
          <a:bodyPr anchor="ctr">
            <a:noAutofit/>
          </a:bodyPr>
          <a:lstStyle>
            <a:lvl1pPr algn="ctr">
              <a:defRPr baseline="0"/>
            </a:lvl1pPr>
          </a:lstStyle>
          <a:p>
            <a:pPr lvl="0"/>
            <a:r>
              <a:rPr lang="en-US" dirty="0"/>
              <a:t>Add Text</a:t>
            </a:r>
          </a:p>
        </p:txBody>
      </p:sp>
      <p:sp>
        <p:nvSpPr>
          <p:cNvPr id="24" name="Text Placeholder 5"/>
          <p:cNvSpPr>
            <a:spLocks noGrp="1"/>
          </p:cNvSpPr>
          <p:nvPr>
            <p:ph type="body" sz="quarter" idx="13" hasCustomPrompt="1"/>
          </p:nvPr>
        </p:nvSpPr>
        <p:spPr>
          <a:xfrm>
            <a:off x="228600" y="4953000"/>
            <a:ext cx="1737360" cy="990600"/>
          </a:xfrm>
          <a:solidFill>
            <a:schemeClr val="accent1"/>
          </a:solidFill>
        </p:spPr>
        <p:txBody>
          <a:bodyPr anchor="ctr">
            <a:noAutofit/>
          </a:bodyPr>
          <a:lstStyle>
            <a:lvl1pPr algn="ctr">
              <a:defRPr baseline="0"/>
            </a:lvl1pPr>
          </a:lstStyle>
          <a:p>
            <a:pPr lvl="0"/>
            <a:r>
              <a:rPr lang="en-US" dirty="0"/>
              <a:t>Add Text</a:t>
            </a:r>
          </a:p>
        </p:txBody>
      </p:sp>
      <p:sp>
        <p:nvSpPr>
          <p:cNvPr id="25" name="Text Placeholder 23"/>
          <p:cNvSpPr>
            <a:spLocks noGrp="1"/>
          </p:cNvSpPr>
          <p:nvPr>
            <p:ph type="body" sz="quarter" idx="14" hasCustomPrompt="1"/>
          </p:nvPr>
        </p:nvSpPr>
        <p:spPr>
          <a:xfrm>
            <a:off x="2286000" y="944434"/>
            <a:ext cx="756938" cy="338554"/>
          </a:xfrm>
        </p:spPr>
        <p:txBody>
          <a:bodyPr wrap="square" lIns="91440" tIns="45720" rIns="91440" bIns="45720" anchor="t" anchorCtr="0"/>
          <a:lstStyle>
            <a:lvl1pPr>
              <a:defRPr baseline="0"/>
            </a:lvl1pPr>
          </a:lstStyle>
          <a:p>
            <a:pPr lvl="0"/>
            <a:r>
              <a:rPr lang="en-US" dirty="0"/>
              <a:t>Item 1</a:t>
            </a:r>
          </a:p>
        </p:txBody>
      </p:sp>
      <p:sp>
        <p:nvSpPr>
          <p:cNvPr id="26" name="Text Placeholder 23"/>
          <p:cNvSpPr>
            <a:spLocks noGrp="1"/>
          </p:cNvSpPr>
          <p:nvPr>
            <p:ph type="body" sz="quarter" idx="15" hasCustomPrompt="1"/>
          </p:nvPr>
        </p:nvSpPr>
        <p:spPr>
          <a:xfrm>
            <a:off x="4686300" y="944434"/>
            <a:ext cx="756938" cy="338554"/>
          </a:xfrm>
        </p:spPr>
        <p:txBody>
          <a:bodyPr wrap="square" lIns="91440" tIns="45720" rIns="91440" bIns="45720" anchor="t" anchorCtr="0"/>
          <a:lstStyle>
            <a:lvl1pPr>
              <a:defRPr baseline="0"/>
            </a:lvl1pPr>
          </a:lstStyle>
          <a:p>
            <a:pPr lvl="0"/>
            <a:r>
              <a:rPr lang="en-US" dirty="0"/>
              <a:t>Item 2</a:t>
            </a:r>
          </a:p>
        </p:txBody>
      </p:sp>
      <p:sp>
        <p:nvSpPr>
          <p:cNvPr id="27" name="Text Placeholder 23"/>
          <p:cNvSpPr>
            <a:spLocks noGrp="1"/>
          </p:cNvSpPr>
          <p:nvPr>
            <p:ph type="body" sz="quarter" idx="16" hasCustomPrompt="1"/>
          </p:nvPr>
        </p:nvSpPr>
        <p:spPr>
          <a:xfrm>
            <a:off x="7086600" y="944434"/>
            <a:ext cx="756938" cy="338554"/>
          </a:xfrm>
        </p:spPr>
        <p:txBody>
          <a:bodyPr wrap="square" lIns="91440" tIns="45720" rIns="91440" bIns="45720" anchor="t" anchorCtr="0"/>
          <a:lstStyle>
            <a:lvl1pPr>
              <a:defRPr baseline="0"/>
            </a:lvl1pPr>
          </a:lstStyle>
          <a:p>
            <a:pPr lvl="0"/>
            <a:r>
              <a:rPr lang="en-US" dirty="0"/>
              <a:t>Item 3</a:t>
            </a:r>
          </a:p>
        </p:txBody>
      </p:sp>
      <p:sp>
        <p:nvSpPr>
          <p:cNvPr id="4" name="Text Placeholder 3"/>
          <p:cNvSpPr>
            <a:spLocks noGrp="1"/>
          </p:cNvSpPr>
          <p:nvPr>
            <p:ph type="body" sz="quarter" idx="17"/>
          </p:nvPr>
        </p:nvSpPr>
        <p:spPr>
          <a:xfrm>
            <a:off x="2590800" y="1752600"/>
            <a:ext cx="2901756" cy="1323439"/>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46301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1"/>
            </p:custDataLst>
            <p:extLst>
              <p:ext uri="{D42A27DB-BD31-4B8C-83A1-F6EECF244321}">
                <p14:modId xmlns:p14="http://schemas.microsoft.com/office/powerpoint/2010/main" val="11986474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7" name="Object 6"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dirty="0">
              <a:latin typeface="Arial"/>
              <a:ea typeface="+mj-ea"/>
              <a:cs typeface="Arial"/>
              <a:sym typeface="Arial"/>
            </a:endParaRPr>
          </a:p>
        </p:txBody>
      </p:sp>
      <p:sp>
        <p:nvSpPr>
          <p:cNvPr id="2" name="Title 1"/>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p:nvPr>
        </p:nvSpPr>
        <p:spPr>
          <a:xfrm>
            <a:off x="685800" y="1143000"/>
            <a:ext cx="2901756" cy="1323439"/>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46301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Box 4">
            <a:extLst>
              <a:ext uri="{FF2B5EF4-FFF2-40B4-BE49-F238E27FC236}">
                <a16:creationId xmlns:a16="http://schemas.microsoft.com/office/drawing/2014/main" id="{893C5E74-76C2-49BD-8A41-ABE23B960C05}"/>
              </a:ext>
            </a:extLst>
          </p:cNvPr>
          <p:cNvSpPr txBox="1"/>
          <p:nvPr userDrawn="1"/>
        </p:nvSpPr>
        <p:spPr bwMode="auto">
          <a:xfrm>
            <a:off x="5105400" y="6519474"/>
            <a:ext cx="3444022" cy="436454"/>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algn="l"/>
            <a:r>
              <a:rPr lang="en-US" sz="1100" b="0" kern="0" dirty="0">
                <a:solidFill>
                  <a:srgbClr val="000000"/>
                </a:solidFill>
                <a:latin typeface="Arial" panose="020B0604020202020204" pitchFamily="34" charset="0"/>
                <a:cs typeface="Arial" panose="020B0604020202020204" pitchFamily="34" charset="0"/>
              </a:rPr>
              <a:t>Draft policy document.  Not for general distribution.</a:t>
            </a:r>
          </a:p>
        </p:txBody>
      </p:sp>
    </p:spTree>
    <p:extLst>
      <p:ext uri="{BB962C8B-B14F-4D97-AF65-F5344CB8AC3E}">
        <p14:creationId xmlns:p14="http://schemas.microsoft.com/office/powerpoint/2010/main" val="3609017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oleObject" Target="../embeddings/oleObject1.bin"/><Relationship Id="rId5" Type="http://schemas.openxmlformats.org/officeDocument/2006/relationships/slideLayout" Target="../slideLayouts/slideLayout5.xml"/><Relationship Id="rId10" Type="http://schemas.openxmlformats.org/officeDocument/2006/relationships/tags" Target="../tags/tag3.xml"/><Relationship Id="rId4" Type="http://schemas.openxmlformats.org/officeDocument/2006/relationships/slideLayout" Target="../slideLayouts/slideLayout4.xml"/><Relationship Id="rId9"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userDrawn="1">
            <p:custDataLst>
              <p:tags r:id="rId9"/>
            </p:custDataLst>
            <p:extLst>
              <p:ext uri="{D42A27DB-BD31-4B8C-83A1-F6EECF244321}">
                <p14:modId xmlns:p14="http://schemas.microsoft.com/office/powerpoint/2010/main" val="369458020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1" imgW="270" imgH="270" progId="TCLayout.ActiveDocument.1">
                  <p:embed/>
                </p:oleObj>
              </mc:Choice>
              <mc:Fallback>
                <p:oleObj name="think-cell Slide" r:id="rId11" imgW="270" imgH="270" progId="TCLayout.ActiveDocument.1">
                  <p:embed/>
                  <p:pic>
                    <p:nvPicPr>
                      <p:cNvPr id="8" name="Object 7" hidden="1"/>
                      <p:cNvPicPr/>
                      <p:nvPr/>
                    </p:nvPicPr>
                    <p:blipFill>
                      <a:blip r:embed="rId12"/>
                      <a:stretch>
                        <a:fillRect/>
                      </a:stretch>
                    </p:blipFill>
                    <p:spPr>
                      <a:xfrm>
                        <a:off x="1588" y="1588"/>
                        <a:ext cx="1588" cy="1588"/>
                      </a:xfrm>
                      <a:prstGeom prst="rect">
                        <a:avLst/>
                      </a:prstGeom>
                    </p:spPr>
                  </p:pic>
                </p:oleObj>
              </mc:Fallback>
            </mc:AlternateContent>
          </a:graphicData>
        </a:graphic>
      </p:graphicFrame>
      <p:sp>
        <p:nvSpPr>
          <p:cNvPr id="7" name="Rectangle 6" hidden="1"/>
          <p:cNvSpPr/>
          <p:nvPr userDrawn="1">
            <p:custDataLst>
              <p:tags r:id="rId10"/>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dirty="0">
              <a:latin typeface="Arial"/>
              <a:ea typeface="+mj-ea"/>
              <a:cs typeface="Arial"/>
              <a:sym typeface="Arial"/>
            </a:endParaRPr>
          </a:p>
        </p:txBody>
      </p:sp>
      <p:sp>
        <p:nvSpPr>
          <p:cNvPr id="2" name="Title Placeholder 1"/>
          <p:cNvSpPr>
            <a:spLocks noGrp="1"/>
          </p:cNvSpPr>
          <p:nvPr>
            <p:ph type="title"/>
          </p:nvPr>
        </p:nvSpPr>
        <p:spPr>
          <a:xfrm>
            <a:off x="173736" y="237744"/>
            <a:ext cx="8763000" cy="292388"/>
          </a:xfrm>
          <a:prstGeom prst="rect">
            <a:avLst/>
          </a:prstGeom>
        </p:spPr>
        <p:txBody>
          <a:bodyPr vert="horz" wrap="square" lIns="0" tIns="0" rIns="0" bIns="0" rtlCol="0" anchor="ctr">
            <a:spAutoFit/>
          </a:bodyPr>
          <a:lstStyle/>
          <a:p>
            <a:r>
              <a:rPr lang="en-US"/>
              <a:t>Click to edit Master title style</a:t>
            </a:r>
            <a:endParaRPr lang="en-US" dirty="0"/>
          </a:p>
        </p:txBody>
      </p:sp>
      <p:sp>
        <p:nvSpPr>
          <p:cNvPr id="3" name="Text Placeholder 2"/>
          <p:cNvSpPr>
            <a:spLocks noGrp="1"/>
          </p:cNvSpPr>
          <p:nvPr>
            <p:ph type="body" idx="1"/>
          </p:nvPr>
        </p:nvSpPr>
        <p:spPr>
          <a:xfrm>
            <a:off x="533400" y="914400"/>
            <a:ext cx="2901756" cy="1200329"/>
          </a:xfrm>
          <a:prstGeom prst="rect">
            <a:avLst/>
          </a:prstGeom>
        </p:spPr>
        <p:txBody>
          <a:bodyPr vert="horz" wrap="square" lIns="91440" tIns="45720" rIns="91440" bIns="4572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Slide Number"/>
          <p:cNvSpPr txBox="1">
            <a:spLocks/>
          </p:cNvSpPr>
          <p:nvPr userDrawn="1"/>
        </p:nvSpPr>
        <p:spPr bwMode="auto">
          <a:xfrm>
            <a:off x="8839200" y="6610270"/>
            <a:ext cx="160294" cy="157014"/>
          </a:xfrm>
          <a:prstGeom prst="rect">
            <a:avLst/>
          </a:prstGeom>
        </p:spPr>
        <p:txBody>
          <a:bodyPr vert="horz" wrap="none" lIns="0" tIns="0" rIns="0" bIns="0" rtlCol="0" anchor="ctr">
            <a:spAutoFit/>
          </a:bodyPr>
          <a:lstStyle>
            <a:defPPr>
              <a:defRPr lang="en-US"/>
            </a:defPPr>
            <a:lvl1pPr>
              <a:defRPr sz="1000" baseline="0">
                <a:latin typeface="+mn-lt"/>
              </a:defRPr>
            </a:lvl1pPr>
          </a:lstStyle>
          <a:p>
            <a:pPr algn="r" fontAlgn="base">
              <a:spcBef>
                <a:spcPct val="0"/>
              </a:spcBef>
              <a:spcAft>
                <a:spcPct val="0"/>
              </a:spcAft>
            </a:pPr>
            <a:fld id="{42C328C1-A84F-4A39-A664-DBA00541A8C6}" type="slidenum">
              <a:rPr lang="en-US" smtClean="0">
                <a:solidFill>
                  <a:srgbClr val="000000"/>
                </a:solidFill>
                <a:latin typeface="Arial"/>
              </a:rPr>
              <a:pPr algn="r" fontAlgn="base">
                <a:spcBef>
                  <a:spcPct val="0"/>
                </a:spcBef>
                <a:spcAft>
                  <a:spcPct val="0"/>
                </a:spcAft>
              </a:pPr>
              <a:t>‹#›</a:t>
            </a:fld>
            <a:endParaRPr lang="en-US" dirty="0">
              <a:solidFill>
                <a:srgbClr val="000000"/>
              </a:solidFill>
              <a:latin typeface="Arial"/>
            </a:endParaRPr>
          </a:p>
        </p:txBody>
      </p:sp>
    </p:spTree>
    <p:extLst>
      <p:ext uri="{BB962C8B-B14F-4D97-AF65-F5344CB8AC3E}">
        <p14:creationId xmlns:p14="http://schemas.microsoft.com/office/powerpoint/2010/main" val="2497204213"/>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1" r:id="rId3"/>
    <p:sldLayoutId id="2147483652" r:id="rId4"/>
    <p:sldLayoutId id="2147483653" r:id="rId5"/>
    <p:sldLayoutId id="2147483654" r:id="rId6"/>
    <p:sldLayoutId id="2147483657" r:id="rId7"/>
  </p:sldLayoutIdLst>
  <p:hf hdr="0" dt="0"/>
  <p:txStyles>
    <p:titleStyle>
      <a:lvl1pPr algn="l" defTabSz="914400" rtl="0" eaLnBrk="1" latinLnBrk="0" hangingPunct="1">
        <a:spcBef>
          <a:spcPct val="0"/>
        </a:spcBef>
        <a:buNone/>
        <a:defRPr sz="1900" b="1" kern="1200">
          <a:solidFill>
            <a:schemeClr val="tx2"/>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spcBef>
          <a:spcPts val="0"/>
        </a:spcBef>
        <a:buFont typeface="Arial" panose="020B0604020202020204" pitchFamily="34" charset="0"/>
        <a:buNone/>
        <a:defRPr sz="14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7.xml"/><Relationship Id="rId1" Type="http://schemas.openxmlformats.org/officeDocument/2006/relationships/tags" Target="../tags/tag16.xml"/><Relationship Id="rId5" Type="http://schemas.openxmlformats.org/officeDocument/2006/relationships/image" Target="../media/image3.emf"/><Relationship Id="rId4" Type="http://schemas.openxmlformats.org/officeDocument/2006/relationships/oleObject" Target="../embeddings/oleObject8.bin"/></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hyperlink" Target="mailto:evvfeedback@state.ma.us" TargetMode="External"/><Relationship Id="rId2" Type="http://schemas.openxmlformats.org/officeDocument/2006/relationships/slideLayout" Target="../slideLayouts/slideLayout7.xml"/><Relationship Id="rId1" Type="http://schemas.openxmlformats.org/officeDocument/2006/relationships/tags" Target="../tags/tag42.xml"/><Relationship Id="rId6" Type="http://schemas.openxmlformats.org/officeDocument/2006/relationships/hyperlink" Target="https://www.mass.gov/info-details/electronic-visit-verification-evv" TargetMode="External"/><Relationship Id="rId5" Type="http://schemas.openxmlformats.org/officeDocument/2006/relationships/image" Target="../media/image8.emf"/><Relationship Id="rId4" Type="http://schemas.openxmlformats.org/officeDocument/2006/relationships/oleObject" Target="../embeddings/oleObject16.bin"/></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44.xml"/><Relationship Id="rId1" Type="http://schemas.openxmlformats.org/officeDocument/2006/relationships/tags" Target="../tags/tag43.xml"/><Relationship Id="rId5" Type="http://schemas.openxmlformats.org/officeDocument/2006/relationships/image" Target="../media/image3.emf"/><Relationship Id="rId4" Type="http://schemas.openxmlformats.org/officeDocument/2006/relationships/oleObject" Target="../embeddings/oleObject17.bin"/></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oleObject" Target="../embeddings/oleObject9.bin"/></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hyperlink" Target="https://pixabay.com/en/clock-day-hour-measure-minute-160966/" TargetMode="Externa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image" Target="../media/image5.png"/><Relationship Id="rId5" Type="http://schemas.openxmlformats.org/officeDocument/2006/relationships/image" Target="../media/image3.emf"/><Relationship Id="rId4" Type="http://schemas.openxmlformats.org/officeDocument/2006/relationships/oleObject" Target="../embeddings/oleObject9.bin"/></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3.xml"/><Relationship Id="rId1" Type="http://schemas.openxmlformats.org/officeDocument/2006/relationships/tags" Target="../tags/tag22.xml"/><Relationship Id="rId5" Type="http://schemas.openxmlformats.org/officeDocument/2006/relationships/image" Target="../media/image3.emf"/><Relationship Id="rId4" Type="http://schemas.openxmlformats.org/officeDocument/2006/relationships/oleObject" Target="../embeddings/oleObject10.bin"/></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hyperlink" Target="https://blog.okfn.org/2013/12/12/signing-on-to-civil-society-request-to-make-public-government-data-license-free-in-the-u-s/" TargetMode="Externa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image" Target="../media/image6.png"/><Relationship Id="rId5" Type="http://schemas.openxmlformats.org/officeDocument/2006/relationships/image" Target="../media/image3.emf"/><Relationship Id="rId4" Type="http://schemas.openxmlformats.org/officeDocument/2006/relationships/oleObject" Target="../embeddings/oleObject11.bin"/></Relationships>
</file>

<file path=ppt/slides/_rels/slide6.xml.rels><?xml version="1.0" encoding="UTF-8" standalone="yes"?>
<Relationships xmlns="http://schemas.openxmlformats.org/package/2006/relationships"><Relationship Id="rId8" Type="http://schemas.openxmlformats.org/officeDocument/2006/relationships/slideLayout" Target="../slideLayouts/slideLayout7.xml"/><Relationship Id="rId3" Type="http://schemas.openxmlformats.org/officeDocument/2006/relationships/tags" Target="../tags/tag28.xml"/><Relationship Id="rId7" Type="http://schemas.openxmlformats.org/officeDocument/2006/relationships/tags" Target="../tags/tag32.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tags" Target="../tags/tag31.xml"/><Relationship Id="rId11" Type="http://schemas.openxmlformats.org/officeDocument/2006/relationships/image" Target="../media/image7.emf"/><Relationship Id="rId5" Type="http://schemas.openxmlformats.org/officeDocument/2006/relationships/tags" Target="../tags/tag30.xml"/><Relationship Id="rId10" Type="http://schemas.openxmlformats.org/officeDocument/2006/relationships/oleObject" Target="../embeddings/oleObject12.bin"/><Relationship Id="rId4" Type="http://schemas.openxmlformats.org/officeDocument/2006/relationships/tags" Target="../tags/tag29.xml"/><Relationship Id="rId9"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3" Type="http://schemas.openxmlformats.org/officeDocument/2006/relationships/tags" Target="../tags/tag35.xml"/><Relationship Id="rId7" Type="http://schemas.openxmlformats.org/officeDocument/2006/relationships/image" Target="../media/image8.emf"/><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oleObject" Target="../embeddings/oleObject13.bin"/><Relationship Id="rId5" Type="http://schemas.openxmlformats.org/officeDocument/2006/relationships/notesSlide" Target="../notesSlides/notesSlide2.xml"/><Relationship Id="rId4"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tags" Target="../tags/tag38.xml"/><Relationship Id="rId7" Type="http://schemas.openxmlformats.org/officeDocument/2006/relationships/image" Target="../media/image7.emf"/><Relationship Id="rId2" Type="http://schemas.openxmlformats.org/officeDocument/2006/relationships/tags" Target="../tags/tag37.xml"/><Relationship Id="rId1" Type="http://schemas.openxmlformats.org/officeDocument/2006/relationships/tags" Target="../tags/tag36.xml"/><Relationship Id="rId6" Type="http://schemas.openxmlformats.org/officeDocument/2006/relationships/oleObject" Target="../embeddings/oleObject14.bin"/><Relationship Id="rId5" Type="http://schemas.openxmlformats.org/officeDocument/2006/relationships/notesSlide" Target="../notesSlides/notesSlide3.xml"/><Relationship Id="rId4"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tags" Target="../tags/tag41.xml"/><Relationship Id="rId7" Type="http://schemas.openxmlformats.org/officeDocument/2006/relationships/image" Target="../media/image7.emf"/><Relationship Id="rId2" Type="http://schemas.openxmlformats.org/officeDocument/2006/relationships/tags" Target="../tags/tag40.xml"/><Relationship Id="rId1" Type="http://schemas.openxmlformats.org/officeDocument/2006/relationships/tags" Target="../tags/tag39.xml"/><Relationship Id="rId6" Type="http://schemas.openxmlformats.org/officeDocument/2006/relationships/oleObject" Target="../embeddings/oleObject15.bin"/><Relationship Id="rId5" Type="http://schemas.openxmlformats.org/officeDocument/2006/relationships/notesSlide" Target="../notesSlides/notesSlide4.xml"/><Relationship Id="rId4"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208E1A0E-58FC-4C3A-BE87-CD4FC383EE3A}"/>
              </a:ext>
            </a:extLst>
          </p:cNvPr>
          <p:cNvGraphicFramePr>
            <a:graphicFrameLocks noChangeAspect="1"/>
          </p:cNvGraphicFramePr>
          <p:nvPr>
            <p:custDataLst>
              <p:tags r:id="rId1"/>
            </p:custDataLst>
            <p:extLst>
              <p:ext uri="{D42A27DB-BD31-4B8C-83A1-F6EECF244321}">
                <p14:modId xmlns:p14="http://schemas.microsoft.com/office/powerpoint/2010/main" val="403461447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208E1A0E-58FC-4C3A-BE87-CD4FC383EE3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DA8B720A-00B6-4D3C-8A4E-D6E4CDDB350E}"/>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28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ctrTitle"/>
          </p:nvPr>
        </p:nvSpPr>
        <p:spPr>
          <a:xfrm>
            <a:off x="2590800" y="1739443"/>
            <a:ext cx="6477000" cy="1292662"/>
          </a:xfrm>
        </p:spPr>
        <p:txBody>
          <a:bodyPr/>
          <a:lstStyle/>
          <a:p>
            <a:r>
              <a:rPr lang="en-US" dirty="0">
                <a:latin typeface="Arial"/>
                <a:cs typeface="Arial"/>
              </a:rPr>
              <a:t>Electronic Visit Verification </a:t>
            </a:r>
            <a:br>
              <a:rPr lang="en-US" dirty="0"/>
            </a:br>
            <a:r>
              <a:rPr lang="en-US" dirty="0">
                <a:latin typeface="Arial"/>
                <a:cs typeface="Arial"/>
              </a:rPr>
              <a:t>Phase II Implementation for </a:t>
            </a:r>
            <a:br>
              <a:rPr lang="en-US" dirty="0"/>
            </a:br>
            <a:r>
              <a:rPr lang="en-US" sz="2800" dirty="0">
                <a:latin typeface="Arial"/>
                <a:cs typeface="Arial"/>
              </a:rPr>
              <a:t>SCO/One Care Contracted Providers</a:t>
            </a:r>
            <a:endParaRPr lang="en-US" dirty="0">
              <a:latin typeface="Arial"/>
              <a:cs typeface="Arial"/>
            </a:endParaRPr>
          </a:p>
        </p:txBody>
      </p:sp>
      <p:sp>
        <p:nvSpPr>
          <p:cNvPr id="3" name="Subtitle 2"/>
          <p:cNvSpPr>
            <a:spLocks noGrp="1"/>
          </p:cNvSpPr>
          <p:nvPr>
            <p:ph type="subTitle" idx="1"/>
          </p:nvPr>
        </p:nvSpPr>
        <p:spPr/>
        <p:txBody>
          <a:bodyPr vert="horz" wrap="square" lIns="0" tIns="0" rIns="0" bIns="0" rtlCol="0" anchor="t">
            <a:spAutoFit/>
          </a:bodyPr>
          <a:lstStyle/>
          <a:p>
            <a:r>
              <a:rPr lang="en-US" dirty="0">
                <a:latin typeface="Arial"/>
                <a:cs typeface="Arial"/>
              </a:rPr>
              <a:t>June 4, 2021</a:t>
            </a:r>
          </a:p>
        </p:txBody>
      </p:sp>
    </p:spTree>
    <p:extLst>
      <p:ext uri="{BB962C8B-B14F-4D97-AF65-F5344CB8AC3E}">
        <p14:creationId xmlns:p14="http://schemas.microsoft.com/office/powerpoint/2010/main" val="25370785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5" name="Object 74" hidden="1"/>
          <p:cNvGraphicFramePr>
            <a:graphicFrameLocks noChangeAspect="1"/>
          </p:cNvGraphicFramePr>
          <p:nvPr>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75" name="Object 74"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8" name="Title 7"/>
          <p:cNvSpPr>
            <a:spLocks noGrp="1"/>
          </p:cNvSpPr>
          <p:nvPr>
            <p:ph type="title"/>
          </p:nvPr>
        </p:nvSpPr>
        <p:spPr/>
        <p:txBody>
          <a:bodyPr/>
          <a:lstStyle/>
          <a:p>
            <a:r>
              <a:rPr lang="en-US" dirty="0">
                <a:cs typeface="Calibri" pitchFamily="34" charset="0"/>
              </a:rPr>
              <a:t>EVV Communication</a:t>
            </a:r>
          </a:p>
        </p:txBody>
      </p:sp>
      <p:sp>
        <p:nvSpPr>
          <p:cNvPr id="9" name="Content Placeholder 8"/>
          <p:cNvSpPr>
            <a:spLocks noGrp="1"/>
          </p:cNvSpPr>
          <p:nvPr>
            <p:ph idx="1"/>
          </p:nvPr>
        </p:nvSpPr>
        <p:spPr>
          <a:xfrm>
            <a:off x="173736" y="674400"/>
            <a:ext cx="8541831" cy="5509200"/>
          </a:xfrm>
        </p:spPr>
        <p:txBody>
          <a:bodyPr vert="horz" wrap="square" lIns="91440" tIns="45720" rIns="91440" bIns="45720" rtlCol="0" anchor="t">
            <a:spAutoFit/>
          </a:bodyPr>
          <a:lstStyle/>
          <a:p>
            <a:pPr lvl="0"/>
            <a:r>
              <a:rPr lang="en-US" sz="1600" dirty="0">
                <a:solidFill>
                  <a:srgbClr val="000000"/>
                </a:solidFill>
                <a:latin typeface="Arial"/>
                <a:cs typeface="Calibri"/>
              </a:rPr>
              <a:t>EOHHS has developed multiple channels for you to obtain information:</a:t>
            </a:r>
          </a:p>
          <a:p>
            <a:pPr lvl="0"/>
            <a:endParaRPr lang="en-US" sz="1600" dirty="0">
              <a:solidFill>
                <a:srgbClr val="000000"/>
              </a:solidFill>
              <a:cs typeface="Calibri" pitchFamily="34" charset="0"/>
            </a:endParaRPr>
          </a:p>
          <a:p>
            <a:pPr marL="285750" lvl="0" indent="-285750">
              <a:buFont typeface="Wingdings" panose="05000000000000000000" pitchFamily="2" charset="2"/>
              <a:buChar char="§"/>
            </a:pPr>
            <a:r>
              <a:rPr lang="en-US" sz="1600" b="1" dirty="0">
                <a:solidFill>
                  <a:srgbClr val="000000"/>
                </a:solidFill>
                <a:cs typeface="Calibri" pitchFamily="34" charset="0"/>
              </a:rPr>
              <a:t>Mass.gov website</a:t>
            </a:r>
            <a:r>
              <a:rPr lang="en-US" sz="1600" dirty="0">
                <a:solidFill>
                  <a:srgbClr val="000000"/>
                </a:solidFill>
                <a:cs typeface="Calibri" pitchFamily="34" charset="0"/>
              </a:rPr>
              <a:t>. EOHHS posts provider resources, EVV documents and general EVV information on our EVV website: </a:t>
            </a:r>
            <a:r>
              <a:rPr lang="en-US" sz="1600" dirty="0">
                <a:solidFill>
                  <a:srgbClr val="000000"/>
                </a:solidFill>
                <a:cs typeface="Calibri" pitchFamily="34" charset="0"/>
                <a:hlinkClick r:id="rId6"/>
              </a:rPr>
              <a:t>https://www.mass.gov/info-details/electronic-visit-verification-evv</a:t>
            </a:r>
            <a:endParaRPr lang="en-US" sz="1600" dirty="0">
              <a:solidFill>
                <a:srgbClr val="000000"/>
              </a:solidFill>
              <a:cs typeface="Calibri" pitchFamily="34" charset="0"/>
            </a:endParaRPr>
          </a:p>
          <a:p>
            <a:pPr marL="285750" lvl="0" indent="-285750">
              <a:buFont typeface="Wingdings" panose="05000000000000000000" pitchFamily="2" charset="2"/>
              <a:buChar char="§"/>
            </a:pPr>
            <a:endParaRPr lang="en-US" sz="1600" dirty="0">
              <a:solidFill>
                <a:srgbClr val="000000"/>
              </a:solidFill>
              <a:cs typeface="Calibri" pitchFamily="34" charset="0"/>
            </a:endParaRPr>
          </a:p>
          <a:p>
            <a:pPr marL="285750" indent="-285750">
              <a:buFont typeface="Wingdings" panose="05000000000000000000" pitchFamily="2" charset="2"/>
              <a:buChar char="§"/>
            </a:pPr>
            <a:r>
              <a:rPr lang="en-US" sz="1600" b="1" dirty="0">
                <a:solidFill>
                  <a:srgbClr val="000000"/>
                </a:solidFill>
                <a:latin typeface="Arial"/>
                <a:cs typeface="Calibri"/>
              </a:rPr>
              <a:t>Email blasts.  </a:t>
            </a:r>
            <a:r>
              <a:rPr lang="en-US" sz="1600" dirty="0">
                <a:solidFill>
                  <a:srgbClr val="000000"/>
                </a:solidFill>
                <a:latin typeface="Arial"/>
                <a:cs typeface="Calibri"/>
              </a:rPr>
              <a:t>EOHHS has developed an email distribution list for SCO-One Care contracted providers. This distribution list will be used to notify providers when items are posted to the mass.gov site and to provide information about EVV implementation.  If you would like to be added to this distribution list, please email us at </a:t>
            </a:r>
            <a:r>
              <a:rPr lang="en-US" sz="1600" dirty="0">
                <a:solidFill>
                  <a:srgbClr val="000000"/>
                </a:solidFill>
                <a:latin typeface="Arial"/>
                <a:cs typeface="Calibri"/>
                <a:hlinkClick r:id="rId7"/>
              </a:rPr>
              <a:t>evvfeedback@state.ma.us</a:t>
            </a:r>
            <a:endParaRPr lang="en-US" sz="1600" dirty="0">
              <a:solidFill>
                <a:srgbClr val="000000"/>
              </a:solidFill>
              <a:latin typeface="Arial"/>
              <a:cs typeface="Calibri"/>
            </a:endParaRPr>
          </a:p>
          <a:p>
            <a:pPr marL="285750" lvl="0" indent="-285750">
              <a:buFont typeface="Wingdings" panose="05000000000000000000" pitchFamily="2" charset="2"/>
              <a:buChar char="§"/>
            </a:pPr>
            <a:endParaRPr lang="en-US" sz="1600" dirty="0">
              <a:solidFill>
                <a:srgbClr val="000000"/>
              </a:solidFill>
              <a:cs typeface="Calibri" pitchFamily="34" charset="0"/>
            </a:endParaRPr>
          </a:p>
          <a:p>
            <a:pPr marL="285750" lvl="0" indent="-285750">
              <a:buFont typeface="Wingdings" panose="05000000000000000000" pitchFamily="2" charset="2"/>
              <a:buChar char="§"/>
            </a:pPr>
            <a:r>
              <a:rPr lang="en-US" sz="1600" b="1" dirty="0">
                <a:solidFill>
                  <a:srgbClr val="000000"/>
                </a:solidFill>
                <a:cs typeface="Calibri" pitchFamily="34" charset="0"/>
              </a:rPr>
              <a:t>Dedicated EVV email.  </a:t>
            </a:r>
            <a:r>
              <a:rPr lang="en-US" sz="1600" dirty="0">
                <a:solidFill>
                  <a:srgbClr val="000000"/>
                </a:solidFill>
                <a:cs typeface="Calibri" pitchFamily="34" charset="0"/>
              </a:rPr>
              <a:t>The </a:t>
            </a:r>
            <a:r>
              <a:rPr lang="en-US" sz="1600" dirty="0">
                <a:solidFill>
                  <a:srgbClr val="000000"/>
                </a:solidFill>
                <a:cs typeface="Calibri" pitchFamily="34" charset="0"/>
                <a:hlinkClick r:id="rId7"/>
              </a:rPr>
              <a:t>evvfeedback@state.ma.us</a:t>
            </a:r>
            <a:r>
              <a:rPr lang="en-US" sz="1600" dirty="0">
                <a:solidFill>
                  <a:srgbClr val="000000"/>
                </a:solidFill>
                <a:cs typeface="Calibri" pitchFamily="34" charset="0"/>
              </a:rPr>
              <a:t> email account is monitored by the </a:t>
            </a:r>
            <a:r>
              <a:rPr lang="en-US" sz="1600" dirty="0">
                <a:cs typeface="Calibri" pitchFamily="34" charset="0"/>
              </a:rPr>
              <a:t>EOHHS EVV team.  Feel free to contact us if you have a question about EVV implementation.  This email box is for all agency-based providers using EVV.  Please indicate that you contract directly with Plans in your emails so we can be sure to answer your questions accurately.  </a:t>
            </a:r>
          </a:p>
          <a:p>
            <a:pPr marL="285750" lvl="0" indent="-285750">
              <a:buFont typeface="Wingdings" panose="05000000000000000000" pitchFamily="2" charset="2"/>
              <a:buChar char="§"/>
            </a:pPr>
            <a:endParaRPr lang="en-US" sz="1600" dirty="0">
              <a:solidFill>
                <a:srgbClr val="000000"/>
              </a:solidFill>
              <a:cs typeface="Calibri" pitchFamily="34" charset="0"/>
            </a:endParaRPr>
          </a:p>
          <a:p>
            <a:pPr marL="285750" indent="-285750">
              <a:buFont typeface="Wingdings" panose="05000000000000000000" pitchFamily="2" charset="2"/>
              <a:buChar char="§"/>
            </a:pPr>
            <a:r>
              <a:rPr lang="en-US" sz="1600" b="1" dirty="0">
                <a:latin typeface="Arial"/>
                <a:cs typeface="Calibri"/>
              </a:rPr>
              <a:t>Bi-weekly WebEx sessions.  </a:t>
            </a:r>
            <a:r>
              <a:rPr lang="en-US" sz="1600" dirty="0">
                <a:latin typeface="Arial"/>
                <a:cs typeface="Calibri"/>
              </a:rPr>
              <a:t>We will hold WebEx sessions every other Friday, starting May 7, 2021 from 1pm to 2pm.  We will present on an EVV-related topic and answer questions from attendees.  </a:t>
            </a:r>
            <a:endParaRPr lang="en-US" sz="1600" dirty="0">
              <a:cs typeface="Calibri" pitchFamily="34" charset="0"/>
            </a:endParaRPr>
          </a:p>
          <a:p>
            <a:pPr lvl="0"/>
            <a:endParaRPr lang="en-US" sz="1600" strike="sngStrike" dirty="0">
              <a:solidFill>
                <a:srgbClr val="000000"/>
              </a:solidFill>
              <a:cs typeface="Calibri" pitchFamily="34" charset="0"/>
            </a:endParaRPr>
          </a:p>
        </p:txBody>
      </p:sp>
    </p:spTree>
    <p:extLst>
      <p:ext uri="{BB962C8B-B14F-4D97-AF65-F5344CB8AC3E}">
        <p14:creationId xmlns:p14="http://schemas.microsoft.com/office/powerpoint/2010/main" val="2470903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C0013C4D-0280-4F3C-8E72-C728342F3D81}"/>
              </a:ext>
            </a:extLst>
          </p:cNvPr>
          <p:cNvGraphicFramePr>
            <a:graphicFrameLocks noChangeAspect="1"/>
          </p:cNvGraphicFramePr>
          <p:nvPr>
            <p:custDataLst>
              <p:tags r:id="rId1"/>
            </p:custDataLst>
            <p:extLst>
              <p:ext uri="{D42A27DB-BD31-4B8C-83A1-F6EECF244321}">
                <p14:modId xmlns:p14="http://schemas.microsoft.com/office/powerpoint/2010/main" val="323056671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C0013C4D-0280-4F3C-8E72-C728342F3D81}"/>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6C85F58B-91C6-45E4-BF47-1B8E9D6735AA}"/>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3" name="Text Placeholder 2"/>
          <p:cNvSpPr>
            <a:spLocks noGrp="1"/>
          </p:cNvSpPr>
          <p:nvPr>
            <p:ph type="body" sz="quarter" idx="12"/>
          </p:nvPr>
        </p:nvSpPr>
        <p:spPr/>
        <p:txBody>
          <a:bodyPr/>
          <a:lstStyle/>
          <a:p>
            <a:pPr algn="ctr"/>
            <a:endParaRPr lang="en-US" sz="3200" b="1" dirty="0"/>
          </a:p>
          <a:p>
            <a:pPr algn="ctr"/>
            <a:r>
              <a:rPr lang="en-US" sz="3200" b="1" dirty="0"/>
              <a:t>Question Period</a:t>
            </a:r>
          </a:p>
          <a:p>
            <a:endParaRPr lang="en-US" dirty="0"/>
          </a:p>
          <a:p>
            <a:pPr marL="457200"/>
            <a:endParaRPr lang="en-US" sz="2000" dirty="0"/>
          </a:p>
          <a:p>
            <a:pPr marL="457200"/>
            <a:r>
              <a:rPr lang="en-US" sz="2000" dirty="0"/>
              <a:t>We will address questions submitted via Chat first and then open the lines for attendees to ask questions</a:t>
            </a:r>
            <a:endParaRPr lang="en-US" dirty="0"/>
          </a:p>
        </p:txBody>
      </p:sp>
    </p:spTree>
    <p:extLst>
      <p:ext uri="{BB962C8B-B14F-4D97-AF65-F5344CB8AC3E}">
        <p14:creationId xmlns:p14="http://schemas.microsoft.com/office/powerpoint/2010/main" val="1436787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extLst>
              <p:ext uri="{D42A27DB-BD31-4B8C-83A1-F6EECF244321}">
                <p14:modId xmlns:p14="http://schemas.microsoft.com/office/powerpoint/2010/main" val="223792679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4" name="Text Placeholder 2">
            <a:extLst>
              <a:ext uri="{FF2B5EF4-FFF2-40B4-BE49-F238E27FC236}">
                <a16:creationId xmlns:a16="http://schemas.microsoft.com/office/drawing/2014/main" id="{EB1D3693-44F1-4F73-8CE6-3E1E6FCE8142}"/>
              </a:ext>
            </a:extLst>
          </p:cNvPr>
          <p:cNvSpPr txBox="1">
            <a:spLocks/>
          </p:cNvSpPr>
          <p:nvPr/>
        </p:nvSpPr>
        <p:spPr>
          <a:xfrm>
            <a:off x="440436" y="914400"/>
            <a:ext cx="4741164" cy="3354765"/>
          </a:xfrm>
          <a:prstGeom prst="rect">
            <a:avLst/>
          </a:prstGeom>
        </p:spPr>
        <p:txBody>
          <a:bodyPr vert="horz" wrap="square" lIns="91440" tIns="45720" rIns="91440" bIns="45720" rtlCol="0" anchor="t">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29870" lvl="1" indent="-229870">
              <a:spcAft>
                <a:spcPts val="1200"/>
              </a:spcAft>
            </a:pPr>
            <a:r>
              <a:rPr lang="en-US" sz="1800" dirty="0"/>
              <a:t>High Level Overview of EVV</a:t>
            </a:r>
            <a:endParaRPr lang="en-US" dirty="0"/>
          </a:p>
          <a:p>
            <a:pPr marL="229870" lvl="1" indent="-229870">
              <a:spcAft>
                <a:spcPts val="1200"/>
              </a:spcAft>
            </a:pPr>
            <a:r>
              <a:rPr lang="en-US" sz="1800" dirty="0"/>
              <a:t>Options for EVV Compliance</a:t>
            </a:r>
          </a:p>
          <a:p>
            <a:pPr marL="229870" lvl="1" indent="-229870">
              <a:spcAft>
                <a:spcPts val="1200"/>
              </a:spcAft>
            </a:pPr>
            <a:r>
              <a:rPr lang="en-US" sz="1800" dirty="0">
                <a:latin typeface="Arial"/>
                <a:cs typeface="Arial"/>
              </a:rPr>
              <a:t>EVV Registration and Implementation</a:t>
            </a:r>
          </a:p>
          <a:p>
            <a:pPr marL="229870" lvl="1" indent="-229870">
              <a:spcAft>
                <a:spcPts val="1200"/>
              </a:spcAft>
            </a:pPr>
            <a:r>
              <a:rPr lang="en-US" sz="1800" dirty="0">
                <a:latin typeface="Arial"/>
                <a:cs typeface="Arial"/>
              </a:rPr>
              <a:t>Q &amp; A</a:t>
            </a:r>
            <a:endParaRPr lang="en-US" dirty="0"/>
          </a:p>
          <a:p>
            <a:pPr marL="229870" lvl="1" indent="-229870">
              <a:spcAft>
                <a:spcPts val="1200"/>
              </a:spcAft>
            </a:pPr>
            <a:endParaRPr lang="en-US" sz="1800" dirty="0"/>
          </a:p>
          <a:p>
            <a:pPr marL="0" lvl="1" indent="0">
              <a:spcAft>
                <a:spcPts val="1200"/>
              </a:spcAft>
              <a:buNone/>
            </a:pPr>
            <a:r>
              <a:rPr lang="en-US" sz="1800" dirty="0"/>
              <a:t>Please write your questions in the chat box.  We will go through any questions in the chat box first during the Q &amp; A period and then open it up for additional questions.  </a:t>
            </a:r>
          </a:p>
        </p:txBody>
      </p:sp>
      <p:sp>
        <p:nvSpPr>
          <p:cNvPr id="2" name="Title 1"/>
          <p:cNvSpPr>
            <a:spLocks noGrp="1"/>
          </p:cNvSpPr>
          <p:nvPr>
            <p:ph type="title"/>
          </p:nvPr>
        </p:nvSpPr>
        <p:spPr/>
        <p:txBody>
          <a:bodyPr/>
          <a:lstStyle/>
          <a:p>
            <a:r>
              <a:rPr lang="en-US" dirty="0"/>
              <a:t>Agenda</a:t>
            </a:r>
          </a:p>
        </p:txBody>
      </p:sp>
      <p:pic>
        <p:nvPicPr>
          <p:cNvPr id="6" name="Picture 5">
            <a:extLst>
              <a:ext uri="{FF2B5EF4-FFF2-40B4-BE49-F238E27FC236}">
                <a16:creationId xmlns:a16="http://schemas.microsoft.com/office/drawing/2014/main" id="{E029D1F5-9B1B-454B-A73F-89D0CC261B2A}"/>
              </a:ext>
            </a:extLst>
          </p:cNvPr>
          <p:cNvPicPr/>
          <p:nvPr/>
        </p:nvPicPr>
        <p:blipFill rotWithShape="1">
          <a:blip r:embed="rId6"/>
          <a:srcRect l="75149" t="60729" b="11686"/>
          <a:stretch/>
        </p:blipFill>
        <p:spPr bwMode="auto">
          <a:xfrm>
            <a:off x="5334000" y="3505200"/>
            <a:ext cx="3228975" cy="2286000"/>
          </a:xfrm>
          <a:prstGeom prst="rect">
            <a:avLst/>
          </a:prstGeom>
          <a:ln>
            <a:noFill/>
          </a:ln>
          <a:extLst>
            <a:ext uri="{53640926-AAD7-44D8-BBD7-CCE9431645EC}">
              <a14:shadowObscured xmlns:a14="http://schemas.microsoft.com/office/drawing/2010/main"/>
            </a:ext>
          </a:extLst>
        </p:spPr>
      </p:pic>
      <p:cxnSp>
        <p:nvCxnSpPr>
          <p:cNvPr id="8" name="Straight Arrow Connector 7">
            <a:extLst>
              <a:ext uri="{FF2B5EF4-FFF2-40B4-BE49-F238E27FC236}">
                <a16:creationId xmlns:a16="http://schemas.microsoft.com/office/drawing/2014/main" id="{FAD3F4E8-368E-4942-9217-E99AFFC92976}"/>
              </a:ext>
            </a:extLst>
          </p:cNvPr>
          <p:cNvCxnSpPr/>
          <p:nvPr/>
        </p:nvCxnSpPr>
        <p:spPr>
          <a:xfrm>
            <a:off x="4267200" y="4700052"/>
            <a:ext cx="914400" cy="710148"/>
          </a:xfrm>
          <a:prstGeom prst="straightConnector1">
            <a:avLst/>
          </a:prstGeom>
          <a:ln w="22225" cap="flat" cmpd="sng" algn="ctr">
            <a:solidFill>
              <a:srgbClr val="C0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596861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4" name="Text Placeholder 2">
            <a:extLst>
              <a:ext uri="{FF2B5EF4-FFF2-40B4-BE49-F238E27FC236}">
                <a16:creationId xmlns:a16="http://schemas.microsoft.com/office/drawing/2014/main" id="{EB1D3693-44F1-4F73-8CE6-3E1E6FCE8142}"/>
              </a:ext>
            </a:extLst>
          </p:cNvPr>
          <p:cNvSpPr txBox="1">
            <a:spLocks/>
          </p:cNvSpPr>
          <p:nvPr/>
        </p:nvSpPr>
        <p:spPr>
          <a:xfrm>
            <a:off x="152400" y="668551"/>
            <a:ext cx="8229600" cy="3508653"/>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spcAft>
                <a:spcPts val="1200"/>
              </a:spcAft>
            </a:pPr>
            <a:r>
              <a:rPr lang="en-US" sz="1800" dirty="0"/>
              <a:t>Electronic Visit Verification (EVV) refers to the technology used to capture timesheet and location information of a worker providing in-home services</a:t>
            </a:r>
          </a:p>
          <a:p>
            <a:pPr lvl="1">
              <a:spcAft>
                <a:spcPts val="1200"/>
              </a:spcAft>
            </a:pPr>
            <a:r>
              <a:rPr lang="en-US" sz="1800" dirty="0"/>
              <a:t>There are several kinds of EVV systems but regardless of the system used, instead of a timesheet, the worker uses the EVV system to check in and check out of a service visit</a:t>
            </a:r>
          </a:p>
          <a:p>
            <a:pPr lvl="1">
              <a:spcAft>
                <a:spcPts val="1200"/>
              </a:spcAft>
            </a:pPr>
            <a:r>
              <a:rPr lang="en-US" sz="1800" dirty="0"/>
              <a:t>The most common types of EVV systems are:</a:t>
            </a:r>
          </a:p>
          <a:p>
            <a:pPr lvl="3">
              <a:spcAft>
                <a:spcPts val="1200"/>
              </a:spcAft>
            </a:pPr>
            <a:r>
              <a:rPr lang="en-US" dirty="0"/>
              <a:t>Mobile (using a personal device, usually a phone)</a:t>
            </a:r>
          </a:p>
          <a:p>
            <a:pPr lvl="3">
              <a:spcAft>
                <a:spcPts val="1200"/>
              </a:spcAft>
            </a:pPr>
            <a:r>
              <a:rPr lang="en-US" dirty="0"/>
              <a:t>Telephony (using a landline)</a:t>
            </a:r>
          </a:p>
          <a:p>
            <a:pPr lvl="3">
              <a:spcAft>
                <a:spcPts val="1200"/>
              </a:spcAft>
            </a:pPr>
            <a:r>
              <a:rPr lang="en-US" dirty="0"/>
              <a:t>Fixed device (acquiring a code from a device that is “fixed” in the consumer’s home)</a:t>
            </a:r>
          </a:p>
        </p:txBody>
      </p:sp>
      <p:sp>
        <p:nvSpPr>
          <p:cNvPr id="2" name="Title 1"/>
          <p:cNvSpPr>
            <a:spLocks noGrp="1"/>
          </p:cNvSpPr>
          <p:nvPr>
            <p:ph type="title"/>
          </p:nvPr>
        </p:nvSpPr>
        <p:spPr/>
        <p:txBody>
          <a:bodyPr/>
          <a:lstStyle/>
          <a:p>
            <a:r>
              <a:rPr lang="en-US" dirty="0"/>
              <a:t>High-Level Overview of EVV</a:t>
            </a:r>
          </a:p>
        </p:txBody>
      </p:sp>
      <p:pic>
        <p:nvPicPr>
          <p:cNvPr id="7" name="Picture 6" descr="Icon&#10;&#10;Description automatically generated">
            <a:extLst>
              <a:ext uri="{FF2B5EF4-FFF2-40B4-BE49-F238E27FC236}">
                <a16:creationId xmlns:a16="http://schemas.microsoft.com/office/drawing/2014/main" id="{2F2F1520-FD81-4E52-97CA-2FC05DF6D8B1}"/>
              </a:ext>
            </a:extLst>
          </p:cNvPr>
          <p:cNvPicPr>
            <a:picLocks noChangeAspect="1"/>
          </p:cNvPicPr>
          <p:nvPr/>
        </p:nvPicPr>
        <p:blipFill>
          <a:blip r:embed="rId6" cstate="print">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3124200" y="4096512"/>
            <a:ext cx="2523744" cy="2523744"/>
          </a:xfrm>
          <a:prstGeom prst="rect">
            <a:avLst/>
          </a:prstGeom>
        </p:spPr>
      </p:pic>
    </p:spTree>
    <p:extLst>
      <p:ext uri="{BB962C8B-B14F-4D97-AF65-F5344CB8AC3E}">
        <p14:creationId xmlns:p14="http://schemas.microsoft.com/office/powerpoint/2010/main" val="1033999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4" name="Text Placeholder 2">
            <a:extLst>
              <a:ext uri="{FF2B5EF4-FFF2-40B4-BE49-F238E27FC236}">
                <a16:creationId xmlns:a16="http://schemas.microsoft.com/office/drawing/2014/main" id="{EB1D3693-44F1-4F73-8CE6-3E1E6FCE8142}"/>
              </a:ext>
            </a:extLst>
          </p:cNvPr>
          <p:cNvSpPr txBox="1">
            <a:spLocks/>
          </p:cNvSpPr>
          <p:nvPr/>
        </p:nvSpPr>
        <p:spPr>
          <a:xfrm>
            <a:off x="152400" y="665976"/>
            <a:ext cx="8416164" cy="6186309"/>
          </a:xfrm>
          <a:prstGeom prst="rect">
            <a:avLst/>
          </a:prstGeom>
        </p:spPr>
        <p:txBody>
          <a:bodyPr vert="horz" wrap="square" lIns="91440" tIns="45720" rIns="91440" bIns="45720" rtlCol="0" anchor="t">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29870" lvl="1" indent="-229870">
              <a:spcAft>
                <a:spcPts val="1200"/>
              </a:spcAft>
            </a:pPr>
            <a:r>
              <a:rPr lang="en-US" sz="1800" dirty="0">
                <a:latin typeface="Arial"/>
                <a:cs typeface="Arial"/>
              </a:rPr>
              <a:t>EVV is a federal requirement based on the 21</a:t>
            </a:r>
            <a:r>
              <a:rPr lang="en-US" sz="1800" baseline="30000" dirty="0">
                <a:latin typeface="Arial"/>
                <a:cs typeface="Arial"/>
              </a:rPr>
              <a:t>st</a:t>
            </a:r>
            <a:r>
              <a:rPr lang="en-US" sz="1800" dirty="0">
                <a:latin typeface="Arial"/>
                <a:cs typeface="Arial"/>
              </a:rPr>
              <a:t> Century Cures Act (Cures Act)</a:t>
            </a:r>
            <a:endParaRPr lang="en-US" dirty="0">
              <a:latin typeface="Arial"/>
              <a:cs typeface="Arial"/>
            </a:endParaRPr>
          </a:p>
          <a:p>
            <a:pPr marL="229870" lvl="1" indent="-229870">
              <a:spcAft>
                <a:spcPts val="1200"/>
              </a:spcAft>
            </a:pPr>
            <a:r>
              <a:rPr lang="en-US" sz="1800" dirty="0">
                <a:latin typeface="Arial"/>
                <a:ea typeface="Times New Roman" panose="02020603050405020304" pitchFamily="18" charset="0"/>
                <a:cs typeface="Arial"/>
              </a:rPr>
              <a:t>Massachusetts is federally required to implement EVV for</a:t>
            </a:r>
            <a:r>
              <a:rPr lang="en-US" sz="1800" dirty="0">
                <a:latin typeface="Arial"/>
                <a:cs typeface="Arial"/>
              </a:rPr>
              <a:t> </a:t>
            </a:r>
            <a:r>
              <a:rPr lang="en-US" sz="1800" dirty="0">
                <a:latin typeface="Arial"/>
                <a:ea typeface="Times New Roman" panose="02020603050405020304" pitchFamily="18" charset="0"/>
                <a:cs typeface="Arial"/>
              </a:rPr>
              <a:t>personal care services provided to Medicaid recipients. </a:t>
            </a:r>
          </a:p>
          <a:p>
            <a:pPr marL="685482" lvl="3" indent="-229870">
              <a:spcAft>
                <a:spcPts val="1200"/>
              </a:spcAft>
            </a:pPr>
            <a:r>
              <a:rPr lang="en-US" sz="1800" dirty="0">
                <a:latin typeface="Arial"/>
                <a:ea typeface="Times New Roman" panose="02020603050405020304" pitchFamily="18" charset="0"/>
                <a:cs typeface="Arial"/>
              </a:rPr>
              <a:t>Since personal care is often provided along with homemaking and companion services, EOHHS decided to implement EVV for those services too.</a:t>
            </a:r>
          </a:p>
          <a:p>
            <a:pPr marL="229870" lvl="1" indent="-229870">
              <a:spcAft>
                <a:spcPts val="1200"/>
              </a:spcAft>
            </a:pPr>
            <a:r>
              <a:rPr lang="en-US" sz="1800" dirty="0">
                <a:latin typeface="Arial"/>
                <a:ea typeface="Times New Roman" panose="02020603050405020304" pitchFamily="18" charset="0"/>
                <a:cs typeface="Arial"/>
              </a:rPr>
              <a:t>Because EVV requirements extend to many providers, EOHHS decided to implement in phases</a:t>
            </a:r>
          </a:p>
          <a:p>
            <a:pPr marL="229870" lvl="1" indent="-229870">
              <a:spcAft>
                <a:spcPts val="1200"/>
              </a:spcAft>
            </a:pPr>
            <a:r>
              <a:rPr lang="en-US" sz="1800" dirty="0">
                <a:latin typeface="Arial"/>
                <a:ea typeface="Times New Roman" panose="02020603050405020304" pitchFamily="18" charset="0"/>
                <a:cs typeface="Arial"/>
              </a:rPr>
              <a:t>This phase (Phase II) impacts providers that contract directly with SCO and/or One Care Plans to provide personal care, homemaking and companion services  </a:t>
            </a:r>
            <a:endParaRPr lang="en-US" sz="1800" strike="sngStrike" dirty="0">
              <a:ea typeface="Times New Roman" panose="02020603050405020304" pitchFamily="18" charset="0"/>
            </a:endParaRPr>
          </a:p>
          <a:p>
            <a:pPr lvl="3">
              <a:spcAft>
                <a:spcPts val="1200"/>
              </a:spcAft>
            </a:pPr>
            <a:r>
              <a:rPr lang="en-US" sz="1800" dirty="0">
                <a:latin typeface="Arial"/>
                <a:ea typeface="Times New Roman" panose="02020603050405020304" pitchFamily="18" charset="0"/>
                <a:cs typeface="Arial"/>
              </a:rPr>
              <a:t>Many providers in Phase II are required to implement EVV for Phase I (ASAP-contracted providers)</a:t>
            </a:r>
          </a:p>
          <a:p>
            <a:pPr lvl="3">
              <a:spcAft>
                <a:spcPts val="1200"/>
              </a:spcAft>
            </a:pPr>
            <a:r>
              <a:rPr lang="en-US" sz="1800" dirty="0">
                <a:latin typeface="Arial"/>
                <a:ea typeface="Times New Roman" panose="02020603050405020304" pitchFamily="18" charset="0"/>
                <a:cs typeface="Arial"/>
              </a:rPr>
              <a:t>Requirements in Phase II will be similar to Phase I</a:t>
            </a:r>
          </a:p>
          <a:p>
            <a:pPr marL="0" lvl="1" indent="0">
              <a:spcAft>
                <a:spcPts val="1200"/>
              </a:spcAft>
              <a:buNone/>
            </a:pPr>
            <a:endParaRPr lang="en-US" sz="1800" strike="sngStrike" dirty="0">
              <a:solidFill>
                <a:srgbClr val="000000"/>
              </a:solidFill>
              <a:ea typeface="Times New Roman" panose="02020603050405020304" pitchFamily="18" charset="0"/>
            </a:endParaRPr>
          </a:p>
          <a:p>
            <a:pPr lvl="2">
              <a:spcAft>
                <a:spcPts val="1200"/>
              </a:spcAft>
              <a:buFont typeface="Arial" panose="020B0604020202020204" pitchFamily="34" charset="0"/>
              <a:buChar char="•"/>
            </a:pPr>
            <a:endParaRPr lang="en-US" sz="1800" dirty="0">
              <a:solidFill>
                <a:srgbClr val="FF0000"/>
              </a:solidFill>
              <a:ea typeface="Times New Roman" panose="02020603050405020304" pitchFamily="18" charset="0"/>
            </a:endParaRPr>
          </a:p>
          <a:p>
            <a:pPr marL="229870" lvl="1" indent="-229870">
              <a:spcAft>
                <a:spcPts val="1200"/>
              </a:spcAft>
            </a:pPr>
            <a:endParaRPr lang="en-US" sz="1800" dirty="0">
              <a:solidFill>
                <a:srgbClr val="000000"/>
              </a:solidFill>
              <a:ea typeface="Times New Roman" panose="02020603050405020304" pitchFamily="18" charset="0"/>
            </a:endParaRPr>
          </a:p>
        </p:txBody>
      </p:sp>
      <p:sp>
        <p:nvSpPr>
          <p:cNvPr id="2" name="Title 1"/>
          <p:cNvSpPr>
            <a:spLocks noGrp="1"/>
          </p:cNvSpPr>
          <p:nvPr>
            <p:ph type="title"/>
          </p:nvPr>
        </p:nvSpPr>
        <p:spPr/>
        <p:txBody>
          <a:bodyPr/>
          <a:lstStyle/>
          <a:p>
            <a:r>
              <a:rPr lang="en-US" dirty="0"/>
              <a:t>High-Level Overview of EVV</a:t>
            </a:r>
          </a:p>
        </p:txBody>
      </p:sp>
    </p:spTree>
    <p:extLst>
      <p:ext uri="{BB962C8B-B14F-4D97-AF65-F5344CB8AC3E}">
        <p14:creationId xmlns:p14="http://schemas.microsoft.com/office/powerpoint/2010/main" val="1123871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4" name="Text Placeholder 2">
            <a:extLst>
              <a:ext uri="{FF2B5EF4-FFF2-40B4-BE49-F238E27FC236}">
                <a16:creationId xmlns:a16="http://schemas.microsoft.com/office/drawing/2014/main" id="{EB1D3693-44F1-4F73-8CE6-3E1E6FCE8142}"/>
              </a:ext>
            </a:extLst>
          </p:cNvPr>
          <p:cNvSpPr txBox="1">
            <a:spLocks/>
          </p:cNvSpPr>
          <p:nvPr/>
        </p:nvSpPr>
        <p:spPr>
          <a:xfrm>
            <a:off x="152400" y="677644"/>
            <a:ext cx="4969764" cy="5570756"/>
          </a:xfrm>
          <a:prstGeom prst="rect">
            <a:avLst/>
          </a:prstGeom>
        </p:spPr>
        <p:txBody>
          <a:bodyPr vert="horz" wrap="square" lIns="91440" tIns="45720" rIns="91440" bIns="45720" rtlCol="0" anchor="t">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29870" lvl="1" indent="-229870">
              <a:spcAft>
                <a:spcPts val="1200"/>
              </a:spcAft>
            </a:pPr>
            <a:r>
              <a:rPr lang="en-US" sz="1800" dirty="0"/>
              <a:t>The Cures Act requires EVV for all Medicaid-funded, in-home personal care services by January 1, 2020 and for all home health services by January 1, 2023</a:t>
            </a:r>
            <a:endParaRPr lang="en-US" dirty="0"/>
          </a:p>
          <a:p>
            <a:pPr marL="229870" lvl="1" indent="-229870">
              <a:spcAft>
                <a:spcPts val="1200"/>
              </a:spcAft>
            </a:pPr>
            <a:r>
              <a:rPr lang="en-US" sz="1800" dirty="0">
                <a:latin typeface="Arial"/>
                <a:cs typeface="Arial"/>
              </a:rPr>
              <a:t>The Commonwealth of Massachusetts got a Good Faith Effort extension that extended our personal care</a:t>
            </a:r>
            <a:r>
              <a:rPr lang="en-US" sz="1800" dirty="0">
                <a:solidFill>
                  <a:srgbClr val="FF0000"/>
                </a:solidFill>
                <a:latin typeface="Arial"/>
                <a:cs typeface="Arial"/>
              </a:rPr>
              <a:t> </a:t>
            </a:r>
            <a:r>
              <a:rPr lang="en-US" sz="1800" dirty="0">
                <a:latin typeface="Arial"/>
                <a:cs typeface="Arial"/>
              </a:rPr>
              <a:t>implementation deadline to January 1, 2021</a:t>
            </a:r>
          </a:p>
          <a:p>
            <a:pPr marL="229870" lvl="1" indent="-229870">
              <a:spcAft>
                <a:spcPts val="1200"/>
              </a:spcAft>
            </a:pPr>
            <a:r>
              <a:rPr lang="en-US" sz="1800" dirty="0"/>
              <a:t>CMS will issue financial penalties to states that miss the federal deadline</a:t>
            </a:r>
          </a:p>
          <a:p>
            <a:pPr marL="229870" lvl="1" indent="-229870">
              <a:spcAft>
                <a:spcPts val="1200"/>
              </a:spcAft>
            </a:pPr>
            <a:r>
              <a:rPr lang="en-US" sz="1800" dirty="0">
                <a:latin typeface="Arial"/>
                <a:cs typeface="Arial"/>
              </a:rPr>
              <a:t>Because of COVID-related delays, the Commonwealth did not meet the January 2021 deadline</a:t>
            </a:r>
          </a:p>
          <a:p>
            <a:pPr lvl="2">
              <a:spcAft>
                <a:spcPts val="1200"/>
              </a:spcAft>
            </a:pPr>
            <a:r>
              <a:rPr lang="en-US" sz="1800" dirty="0">
                <a:latin typeface="Arial"/>
                <a:cs typeface="Arial"/>
              </a:rPr>
              <a:t>Providers will not be held responsible for penalties associated with COVID-related delays </a:t>
            </a:r>
            <a:r>
              <a:rPr lang="en-US" sz="1800" strike="sngStrike" dirty="0">
                <a:latin typeface="Arial"/>
                <a:cs typeface="Arial"/>
              </a:rPr>
              <a:t> </a:t>
            </a:r>
            <a:endParaRPr lang="en-US" sz="1800" b="1" strike="sngStrike" dirty="0">
              <a:latin typeface="Arial"/>
              <a:cs typeface="Arial"/>
            </a:endParaRPr>
          </a:p>
          <a:p>
            <a:pPr marL="229870" lvl="1" indent="-229870">
              <a:spcAft>
                <a:spcPts val="1200"/>
              </a:spcAft>
            </a:pPr>
            <a:endParaRPr lang="en-US" sz="1800" dirty="0"/>
          </a:p>
        </p:txBody>
      </p:sp>
      <p:sp>
        <p:nvSpPr>
          <p:cNvPr id="2" name="Title 1"/>
          <p:cNvSpPr>
            <a:spLocks noGrp="1"/>
          </p:cNvSpPr>
          <p:nvPr>
            <p:ph type="title"/>
          </p:nvPr>
        </p:nvSpPr>
        <p:spPr/>
        <p:txBody>
          <a:bodyPr/>
          <a:lstStyle/>
          <a:p>
            <a:r>
              <a:rPr lang="en-US" dirty="0"/>
              <a:t>High-Level Overview of EVV</a:t>
            </a:r>
          </a:p>
        </p:txBody>
      </p:sp>
      <p:pic>
        <p:nvPicPr>
          <p:cNvPr id="6" name="Picture 5" descr="A picture containing shape&#10;&#10;Description automatically generated">
            <a:extLst>
              <a:ext uri="{FF2B5EF4-FFF2-40B4-BE49-F238E27FC236}">
                <a16:creationId xmlns:a16="http://schemas.microsoft.com/office/drawing/2014/main" id="{0666CDAB-787F-418E-A547-EBE11D2B354C}"/>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5867400" y="1524000"/>
            <a:ext cx="3009900" cy="3009900"/>
          </a:xfrm>
          <a:prstGeom prst="rect">
            <a:avLst/>
          </a:prstGeom>
        </p:spPr>
      </p:pic>
    </p:spTree>
    <p:extLst>
      <p:ext uri="{BB962C8B-B14F-4D97-AF65-F5344CB8AC3E}">
        <p14:creationId xmlns:p14="http://schemas.microsoft.com/office/powerpoint/2010/main" val="3131988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0418" name="Object 8" hidden="1">
            <a:extLst>
              <a:ext uri="{FF2B5EF4-FFF2-40B4-BE49-F238E27FC236}">
                <a16:creationId xmlns:a16="http://schemas.microsoft.com/office/drawing/2014/main" id="{1E21D62B-7763-47F3-B6E2-C788320E2BDA}"/>
              </a:ext>
            </a:extLst>
          </p:cNvPr>
          <p:cNvGraphicFramePr>
            <a:graphicFrameLocks noChangeAspect="1"/>
          </p:cNvGraphicFramePr>
          <p:nvPr>
            <p:custDataLst>
              <p:tags r:id="rId1"/>
            </p:custDataLst>
          </p:nvPr>
        </p:nvGraphicFramePr>
        <p:xfrm>
          <a:off x="270" y="1"/>
          <a:ext cx="161974" cy="161974"/>
        </p:xfrm>
        <a:graphic>
          <a:graphicData uri="http://schemas.openxmlformats.org/presentationml/2006/ole">
            <mc:AlternateContent xmlns:mc="http://schemas.openxmlformats.org/markup-compatibility/2006">
              <mc:Choice xmlns:v="urn:schemas-microsoft-com:vml" Requires="v">
                <p:oleObj name="think-cell Slide" r:id="rId10" imgW="360" imgH="360" progId="TCLayout.ActiveDocument.1">
                  <p:embed/>
                </p:oleObj>
              </mc:Choice>
              <mc:Fallback>
                <p:oleObj name="think-cell Slide" r:id="rId10" imgW="360" imgH="360" progId="TCLayout.ActiveDocument.1">
                  <p:embed/>
                  <p:pic>
                    <p:nvPicPr>
                      <p:cNvPr id="60418" name="Object 8" hidden="1">
                        <a:extLst>
                          <a:ext uri="{FF2B5EF4-FFF2-40B4-BE49-F238E27FC236}">
                            <a16:creationId xmlns:a16="http://schemas.microsoft.com/office/drawing/2014/main" id="{1E21D62B-7763-47F3-B6E2-C788320E2BD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0" y="1"/>
                        <a:ext cx="161974" cy="1619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Rectangle 1" hidden="1">
            <a:extLst>
              <a:ext uri="{FF2B5EF4-FFF2-40B4-BE49-F238E27FC236}">
                <a16:creationId xmlns:a16="http://schemas.microsoft.com/office/drawing/2014/main" id="{37B8FEF4-146B-4C84-9434-F49B71B289EC}"/>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60419" name="Rectangle 2">
            <a:extLst>
              <a:ext uri="{FF2B5EF4-FFF2-40B4-BE49-F238E27FC236}">
                <a16:creationId xmlns:a16="http://schemas.microsoft.com/office/drawing/2014/main" id="{C258681D-53E3-4666-AC16-5577940D76A5}"/>
              </a:ext>
            </a:extLst>
          </p:cNvPr>
          <p:cNvSpPr>
            <a:spLocks noGrp="1" noChangeArrowheads="1"/>
          </p:cNvSpPr>
          <p:nvPr>
            <p:ph type="title"/>
            <p:custDataLst>
              <p:tags r:id="rId3"/>
            </p:custDataLst>
          </p:nvPr>
        </p:nvSpPr>
        <p:spPr bwMode="gray">
          <a:xfrm>
            <a:off x="173736" y="237744"/>
            <a:ext cx="8763000" cy="292388"/>
          </a:xfrm>
        </p:spPr>
        <p:txBody>
          <a:bodyPr/>
          <a:lstStyle/>
          <a:p>
            <a:r>
              <a:rPr lang="en-US" altLang="en-US" dirty="0"/>
              <a:t>Options for EVV Compliance</a:t>
            </a:r>
          </a:p>
        </p:txBody>
      </p:sp>
      <p:sp>
        <p:nvSpPr>
          <p:cNvPr id="543749" name="Rectangle 5">
            <a:extLst>
              <a:ext uri="{FF2B5EF4-FFF2-40B4-BE49-F238E27FC236}">
                <a16:creationId xmlns:a16="http://schemas.microsoft.com/office/drawing/2014/main" id="{83561FE3-3A4B-4048-A79A-1C21C1F81DAB}"/>
              </a:ext>
            </a:extLst>
          </p:cNvPr>
          <p:cNvSpPr>
            <a:spLocks noChangeArrowheads="1"/>
          </p:cNvSpPr>
          <p:nvPr>
            <p:custDataLst>
              <p:tags r:id="rId4"/>
            </p:custDataLst>
          </p:nvPr>
        </p:nvSpPr>
        <p:spPr bwMode="gray">
          <a:xfrm>
            <a:off x="408445" y="1676401"/>
            <a:ext cx="3958657" cy="988635"/>
          </a:xfrm>
          <a:prstGeom prst="rect">
            <a:avLst/>
          </a:prstGeom>
          <a:solidFill>
            <a:schemeClr val="accent1"/>
          </a:solidFill>
          <a:ln w="9525" algn="ctr">
            <a:solidFill>
              <a:schemeClr val="accent2"/>
            </a:solidFill>
            <a:miter lim="800000"/>
            <a:headEnd/>
            <a:tailEnd/>
          </a:ln>
          <a:effectLst/>
        </p:spPr>
        <p:txBody>
          <a:bodyPr tIns="93297" bIns="93297" anchor="b">
            <a:spAutoFit/>
          </a:bodyPr>
          <a:lstStyle/>
          <a:p>
            <a:pPr algn="ctr">
              <a:defRPr/>
            </a:pPr>
            <a:r>
              <a:rPr lang="en-US" sz="1600" b="1" dirty="0">
                <a:latin typeface="Arial" panose="020B0604020202020204" pitchFamily="34" charset="0"/>
                <a:cs typeface="Arial" panose="020B0604020202020204" pitchFamily="34" charset="0"/>
              </a:rPr>
              <a:t>Alternate EVV System</a:t>
            </a:r>
          </a:p>
          <a:p>
            <a:pPr algn="ctr">
              <a:defRPr/>
            </a:pPr>
            <a:endParaRPr lang="en-US" sz="1200" b="1" dirty="0">
              <a:latin typeface="Arial" panose="020B0604020202020204" pitchFamily="34" charset="0"/>
              <a:cs typeface="Arial" panose="020B0604020202020204" pitchFamily="34" charset="0"/>
            </a:endParaRPr>
          </a:p>
          <a:p>
            <a:pPr algn="ctr">
              <a:defRPr/>
            </a:pPr>
            <a:r>
              <a:rPr lang="en-US" sz="1200" b="1" dirty="0">
                <a:latin typeface="Arial" panose="020B0604020202020204" pitchFamily="34" charset="0"/>
                <a:cs typeface="Arial" panose="020B0604020202020204" pitchFamily="34" charset="0"/>
              </a:rPr>
              <a:t>Any system purchased by a provider that meets Cures Act and EOHHS requirements</a:t>
            </a:r>
          </a:p>
        </p:txBody>
      </p:sp>
      <p:sp>
        <p:nvSpPr>
          <p:cNvPr id="8" name="Rectangle 6">
            <a:extLst>
              <a:ext uri="{FF2B5EF4-FFF2-40B4-BE49-F238E27FC236}">
                <a16:creationId xmlns:a16="http://schemas.microsoft.com/office/drawing/2014/main" id="{1CEAAAEA-4F0D-447E-8751-C6D00808FB96}"/>
              </a:ext>
            </a:extLst>
          </p:cNvPr>
          <p:cNvSpPr txBox="1">
            <a:spLocks noChangeArrowheads="1"/>
          </p:cNvSpPr>
          <p:nvPr>
            <p:custDataLst>
              <p:tags r:id="rId5"/>
            </p:custDataLst>
          </p:nvPr>
        </p:nvSpPr>
        <p:spPr bwMode="auto">
          <a:xfrm>
            <a:off x="408445" y="2665033"/>
            <a:ext cx="3958657" cy="3811967"/>
          </a:xfrm>
          <a:prstGeom prst="rect">
            <a:avLst/>
          </a:prstGeom>
          <a:solidFill>
            <a:schemeClr val="bg1"/>
          </a:solidFill>
          <a:ln>
            <a:solidFill>
              <a:schemeClr val="accent2"/>
            </a:solidFill>
            <a:miter lim="800000"/>
            <a:headEnd/>
            <a:tailEnd/>
          </a:ln>
          <a:effectLst/>
        </p:spPr>
        <p:txBody>
          <a:bodyPr lIns="91440" tIns="93297" rIns="91440" bIns="93297" anchor="t"/>
          <a:lstStyle>
            <a:lvl1pPr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374650" indent="-179388"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3pPr>
            <a:lvl4pPr marL="519113"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4pPr>
            <a:lvl5pPr marL="6635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5pPr>
            <a:lvl6pPr marL="11207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6pPr>
            <a:lvl7pPr marL="15779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7pPr>
            <a:lvl8pPr marL="20351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8pPr>
            <a:lvl9pPr marL="24923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9pPr>
          </a:lstStyle>
          <a:p>
            <a:pPr lvl="1" indent="-191770">
              <a:defRPr/>
            </a:pPr>
            <a:r>
              <a:rPr lang="en-US" dirty="0">
                <a:latin typeface="Arial"/>
                <a:cs typeface="Arial"/>
              </a:rPr>
              <a:t>Providers can use a variety of technologies to meet EVV requirements </a:t>
            </a:r>
            <a:endParaRPr lang="en-US" dirty="0"/>
          </a:p>
          <a:p>
            <a:pPr lvl="1" indent="-191770">
              <a:defRPr/>
            </a:pPr>
            <a:endParaRPr lang="en-US" dirty="0">
              <a:latin typeface="Arial" panose="020B0604020202020204" pitchFamily="34" charset="0"/>
              <a:cs typeface="Arial" panose="020B0604020202020204" pitchFamily="34" charset="0"/>
            </a:endParaRPr>
          </a:p>
          <a:p>
            <a:pPr lvl="1" indent="-191770">
              <a:defRPr/>
            </a:pPr>
            <a:r>
              <a:rPr lang="en-US" dirty="0">
                <a:latin typeface="Arial"/>
                <a:cs typeface="Arial"/>
              </a:rPr>
              <a:t>Systems are generally customized for the provider’s specific use </a:t>
            </a:r>
            <a:endParaRPr lang="en-US" dirty="0">
              <a:latin typeface="Arial" panose="020B0604020202020204" pitchFamily="34" charset="0"/>
              <a:cs typeface="Arial" panose="020B0604020202020204" pitchFamily="34" charset="0"/>
            </a:endParaRPr>
          </a:p>
          <a:p>
            <a:pPr lvl="1" indent="-191770">
              <a:defRPr/>
            </a:pPr>
            <a:endParaRPr lang="en-US" dirty="0">
              <a:latin typeface="Arial" panose="020B0604020202020204" pitchFamily="34" charset="0"/>
              <a:cs typeface="Arial" panose="020B0604020202020204" pitchFamily="34" charset="0"/>
            </a:endParaRPr>
          </a:p>
          <a:p>
            <a:pPr lvl="1" indent="-191770">
              <a:defRPr/>
            </a:pPr>
            <a:r>
              <a:rPr lang="en-US" dirty="0">
                <a:latin typeface="Arial"/>
                <a:cs typeface="Arial"/>
              </a:rPr>
              <a:t>Cost of system and devices, if applicable, is borne by the provider</a:t>
            </a:r>
          </a:p>
          <a:p>
            <a:pPr lvl="1" indent="-191770">
              <a:defRPr/>
            </a:pPr>
            <a:endParaRPr lang="en-US" dirty="0">
              <a:latin typeface="Arial" panose="020B0604020202020204" pitchFamily="34" charset="0"/>
              <a:cs typeface="Arial" panose="020B0604020202020204" pitchFamily="34" charset="0"/>
            </a:endParaRPr>
          </a:p>
          <a:p>
            <a:pPr lvl="1" indent="-191770">
              <a:defRPr/>
            </a:pPr>
            <a:r>
              <a:rPr lang="en-US" dirty="0">
                <a:latin typeface="Arial"/>
                <a:cs typeface="Arial"/>
              </a:rPr>
              <a:t>Providers upload a standard file to EOHHS’ Data Aggregator (a data warehouse of EVV visit data) on at least a monthly basis</a:t>
            </a:r>
            <a:endParaRPr lang="en-US" strike="sngStrike" dirty="0">
              <a:latin typeface="Arial"/>
              <a:cs typeface="Arial"/>
            </a:endParaRPr>
          </a:p>
        </p:txBody>
      </p:sp>
      <p:sp>
        <p:nvSpPr>
          <p:cNvPr id="543748" name="Rectangle 4">
            <a:extLst>
              <a:ext uri="{FF2B5EF4-FFF2-40B4-BE49-F238E27FC236}">
                <a16:creationId xmlns:a16="http://schemas.microsoft.com/office/drawing/2014/main" id="{93C09F4B-6D27-4DA9-A8A8-DE7F9A965671}"/>
              </a:ext>
            </a:extLst>
          </p:cNvPr>
          <p:cNvSpPr>
            <a:spLocks noChangeArrowheads="1"/>
          </p:cNvSpPr>
          <p:nvPr>
            <p:custDataLst>
              <p:tags r:id="rId6"/>
            </p:custDataLst>
          </p:nvPr>
        </p:nvSpPr>
        <p:spPr bwMode="gray">
          <a:xfrm>
            <a:off x="4776898" y="1676401"/>
            <a:ext cx="3958657" cy="988635"/>
          </a:xfrm>
          <a:prstGeom prst="rect">
            <a:avLst/>
          </a:prstGeom>
          <a:solidFill>
            <a:schemeClr val="accent1"/>
          </a:solidFill>
          <a:ln w="9525" algn="ctr">
            <a:solidFill>
              <a:schemeClr val="accent2"/>
            </a:solidFill>
            <a:miter lim="800000"/>
            <a:headEnd/>
            <a:tailEnd/>
          </a:ln>
          <a:effectLst/>
        </p:spPr>
        <p:txBody>
          <a:bodyPr lIns="91440" tIns="93297" rIns="91440" bIns="93297" anchor="t">
            <a:spAutoFit/>
          </a:bodyPr>
          <a:lstStyle/>
          <a:p>
            <a:pPr algn="ctr">
              <a:defRPr/>
            </a:pPr>
            <a:r>
              <a:rPr lang="en-US" sz="1600" b="1" dirty="0">
                <a:latin typeface="Arial" panose="020B0604020202020204" pitchFamily="34" charset="0"/>
                <a:cs typeface="Arial" panose="020B0604020202020204" pitchFamily="34" charset="0"/>
              </a:rPr>
              <a:t>MyTimesheet</a:t>
            </a:r>
          </a:p>
          <a:p>
            <a:pPr algn="ctr">
              <a:defRPr/>
            </a:pPr>
            <a:endParaRPr lang="en-US" sz="1200" b="1" dirty="0">
              <a:latin typeface="Arial"/>
              <a:cs typeface="Arial"/>
            </a:endParaRPr>
          </a:p>
          <a:p>
            <a:pPr algn="ctr">
              <a:defRPr/>
            </a:pPr>
            <a:r>
              <a:rPr lang="en-US" sz="1200" b="1" dirty="0">
                <a:latin typeface="Arial"/>
                <a:cs typeface="Arial"/>
              </a:rPr>
              <a:t>State-sponsored EVV system</a:t>
            </a:r>
          </a:p>
          <a:p>
            <a:pPr algn="ctr">
              <a:defRPr/>
            </a:pPr>
            <a:endParaRPr lang="en-US" sz="1200" b="1" dirty="0">
              <a:latin typeface="Arial"/>
              <a:cs typeface="Arial"/>
            </a:endParaRPr>
          </a:p>
        </p:txBody>
      </p:sp>
      <p:sp>
        <p:nvSpPr>
          <p:cNvPr id="10" name="Rectangle 7">
            <a:extLst>
              <a:ext uri="{FF2B5EF4-FFF2-40B4-BE49-F238E27FC236}">
                <a16:creationId xmlns:a16="http://schemas.microsoft.com/office/drawing/2014/main" id="{EACA351E-BEA1-47B4-BB76-44E78914C304}"/>
              </a:ext>
            </a:extLst>
          </p:cNvPr>
          <p:cNvSpPr txBox="1">
            <a:spLocks noChangeArrowheads="1"/>
          </p:cNvSpPr>
          <p:nvPr>
            <p:custDataLst>
              <p:tags r:id="rId7"/>
            </p:custDataLst>
          </p:nvPr>
        </p:nvSpPr>
        <p:spPr bwMode="auto">
          <a:xfrm>
            <a:off x="4776898" y="2665034"/>
            <a:ext cx="3968639" cy="3811966"/>
          </a:xfrm>
          <a:prstGeom prst="rect">
            <a:avLst/>
          </a:prstGeom>
          <a:solidFill>
            <a:schemeClr val="bg1"/>
          </a:solidFill>
          <a:ln>
            <a:solidFill>
              <a:schemeClr val="accent2"/>
            </a:solidFill>
            <a:miter lim="800000"/>
            <a:headEnd/>
            <a:tailEnd/>
          </a:ln>
          <a:effectLst/>
        </p:spPr>
        <p:txBody>
          <a:bodyPr lIns="91440" tIns="93297" rIns="91440" bIns="93297" anchor="t"/>
          <a:lstStyle>
            <a:lvl1pPr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374650" indent="-179388"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3pPr>
            <a:lvl4pPr marL="519113"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4pPr>
            <a:lvl5pPr marL="6635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5pPr>
            <a:lvl6pPr marL="11207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6pPr>
            <a:lvl7pPr marL="15779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7pPr>
            <a:lvl8pPr marL="20351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8pPr>
            <a:lvl9pPr marL="24923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9pPr>
          </a:lstStyle>
          <a:p>
            <a:pPr lvl="1" indent="-191770">
              <a:defRPr/>
            </a:pPr>
            <a:r>
              <a:rPr lang="en-US" dirty="0">
                <a:latin typeface="Arial"/>
                <a:cs typeface="Arial"/>
              </a:rPr>
              <a:t>Mobile-based system offered by Optum and configured for the State’s use</a:t>
            </a:r>
          </a:p>
          <a:p>
            <a:pPr lvl="1" indent="-191770">
              <a:defRPr/>
            </a:pPr>
            <a:endParaRPr lang="en-US" dirty="0">
              <a:latin typeface="Arial" panose="020B0604020202020204" pitchFamily="34" charset="0"/>
              <a:cs typeface="Arial" panose="020B0604020202020204" pitchFamily="34" charset="0"/>
            </a:endParaRPr>
          </a:p>
          <a:p>
            <a:pPr lvl="1" indent="-191770">
              <a:defRPr/>
            </a:pPr>
            <a:r>
              <a:rPr lang="en-US" dirty="0">
                <a:latin typeface="Arial"/>
                <a:cs typeface="Arial"/>
              </a:rPr>
              <a:t>Integrated with Plans’ systems.   Consumer, provider, and service plan data will be uploaded nightly to simplify creation of appointments </a:t>
            </a:r>
            <a:endParaRPr lang="en-US" dirty="0">
              <a:latin typeface="Arial" panose="020B0604020202020204" pitchFamily="34" charset="0"/>
              <a:cs typeface="Arial" panose="020B0604020202020204" pitchFamily="34" charset="0"/>
            </a:endParaRPr>
          </a:p>
          <a:p>
            <a:pPr lvl="1" indent="-191770">
              <a:defRPr/>
            </a:pPr>
            <a:endParaRPr lang="en-US" dirty="0">
              <a:latin typeface="Arial" panose="020B0604020202020204" pitchFamily="34" charset="0"/>
              <a:cs typeface="Arial" panose="020B0604020202020204" pitchFamily="34" charset="0"/>
            </a:endParaRPr>
          </a:p>
          <a:p>
            <a:pPr lvl="1" indent="-191770">
              <a:defRPr/>
            </a:pPr>
            <a:r>
              <a:rPr lang="en-US" dirty="0">
                <a:latin typeface="Arial"/>
                <a:cs typeface="Arial"/>
              </a:rPr>
              <a:t>Use of MyTimesheet system is free of charge but does not include the cost of devices</a:t>
            </a:r>
          </a:p>
          <a:p>
            <a:pPr lvl="1" indent="-191770">
              <a:defRPr/>
            </a:pPr>
            <a:endParaRPr lang="en-US" dirty="0">
              <a:latin typeface="Arial" panose="020B0604020202020204" pitchFamily="34" charset="0"/>
              <a:cs typeface="Arial" panose="020B0604020202020204" pitchFamily="34" charset="0"/>
            </a:endParaRPr>
          </a:p>
          <a:p>
            <a:pPr lvl="1" indent="-191770">
              <a:defRPr/>
            </a:pPr>
            <a:r>
              <a:rPr lang="en-US" dirty="0">
                <a:latin typeface="Arial"/>
                <a:cs typeface="Arial"/>
              </a:rPr>
              <a:t>EVV data will be automatically uploaded to EOHHS’ Data Aggregator</a:t>
            </a:r>
          </a:p>
        </p:txBody>
      </p:sp>
      <p:sp>
        <p:nvSpPr>
          <p:cNvPr id="11" name="Text Placeholder 2">
            <a:extLst>
              <a:ext uri="{FF2B5EF4-FFF2-40B4-BE49-F238E27FC236}">
                <a16:creationId xmlns:a16="http://schemas.microsoft.com/office/drawing/2014/main" id="{8FAF46C3-1F73-4C58-BAF7-0D38E344042B}"/>
              </a:ext>
            </a:extLst>
          </p:cNvPr>
          <p:cNvSpPr txBox="1">
            <a:spLocks/>
          </p:cNvSpPr>
          <p:nvPr/>
        </p:nvSpPr>
        <p:spPr>
          <a:xfrm>
            <a:off x="440435" y="838200"/>
            <a:ext cx="8295120" cy="646331"/>
          </a:xfrm>
          <a:prstGeom prst="rect">
            <a:avLst/>
          </a:prstGeom>
        </p:spPr>
        <p:txBody>
          <a:bodyPr vert="horz" wrap="square" lIns="91440" tIns="45720" rIns="91440" bIns="45720" rtlCol="0" anchor="t">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spcAft>
                <a:spcPts val="1200"/>
              </a:spcAft>
              <a:buNone/>
            </a:pPr>
            <a:r>
              <a:rPr lang="en-US" sz="1800" dirty="0">
                <a:latin typeface="Arial"/>
                <a:cs typeface="Arial"/>
              </a:rPr>
              <a:t>EOHHS offers providers that directly contract with SCO and One Care Plans two options for achieving EVV compliance:</a:t>
            </a:r>
          </a:p>
        </p:txBody>
      </p:sp>
    </p:spTree>
    <p:extLst>
      <p:ext uri="{BB962C8B-B14F-4D97-AF65-F5344CB8AC3E}">
        <p14:creationId xmlns:p14="http://schemas.microsoft.com/office/powerpoint/2010/main" val="2595467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5" name="Object 74" hidden="1"/>
          <p:cNvGraphicFramePr>
            <a:graphicFrameLocks noChangeAspect="1"/>
          </p:cNvGraphicFramePr>
          <p:nvPr>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6" imgW="270" imgH="270" progId="TCLayout.ActiveDocument.1">
                  <p:embed/>
                </p:oleObj>
              </mc:Choice>
              <mc:Fallback>
                <p:oleObj name="think-cell Slide" r:id="rId6" imgW="270" imgH="270" progId="TCLayout.ActiveDocument.1">
                  <p:embed/>
                  <p:pic>
                    <p:nvPicPr>
                      <p:cNvPr id="75" name="Object 74" hidden="1"/>
                      <p:cNvPicPr/>
                      <p:nvPr/>
                    </p:nvPicPr>
                    <p:blipFill>
                      <a:blip r:embed="rId7"/>
                      <a:stretch>
                        <a:fillRect/>
                      </a:stretch>
                    </p:blipFill>
                    <p:spPr>
                      <a:xfrm>
                        <a:off x="1588" y="1588"/>
                        <a:ext cx="1587" cy="1587"/>
                      </a:xfrm>
                      <a:prstGeom prst="rect">
                        <a:avLst/>
                      </a:prstGeom>
                    </p:spPr>
                  </p:pic>
                </p:oleObj>
              </mc:Fallback>
            </mc:AlternateContent>
          </a:graphicData>
        </a:graphic>
      </p:graphicFrame>
      <p:sp>
        <p:nvSpPr>
          <p:cNvPr id="8" name="Title 7"/>
          <p:cNvSpPr>
            <a:spLocks noGrp="1"/>
          </p:cNvSpPr>
          <p:nvPr>
            <p:ph type="title"/>
          </p:nvPr>
        </p:nvSpPr>
        <p:spPr/>
        <p:txBody>
          <a:bodyPr/>
          <a:lstStyle/>
          <a:p>
            <a:r>
              <a:rPr lang="en-US" dirty="0">
                <a:cs typeface="Calibri" pitchFamily="34" charset="0"/>
              </a:rPr>
              <a:t>EVV Registration and Implementation</a:t>
            </a:r>
          </a:p>
        </p:txBody>
      </p:sp>
      <p:sp>
        <p:nvSpPr>
          <p:cNvPr id="12" name="Rectangle 4">
            <a:extLst>
              <a:ext uri="{FF2B5EF4-FFF2-40B4-BE49-F238E27FC236}">
                <a16:creationId xmlns:a16="http://schemas.microsoft.com/office/drawing/2014/main" id="{B3348A7C-84F0-4912-8BCF-48A4F553FBAD}"/>
              </a:ext>
            </a:extLst>
          </p:cNvPr>
          <p:cNvSpPr>
            <a:spLocks noChangeArrowheads="1"/>
          </p:cNvSpPr>
          <p:nvPr>
            <p:custDataLst>
              <p:tags r:id="rId2"/>
            </p:custDataLst>
          </p:nvPr>
        </p:nvSpPr>
        <p:spPr bwMode="gray">
          <a:xfrm>
            <a:off x="381817" y="1565409"/>
            <a:ext cx="8153400" cy="680859"/>
          </a:xfrm>
          <a:prstGeom prst="rect">
            <a:avLst/>
          </a:prstGeom>
          <a:solidFill>
            <a:schemeClr val="accent1"/>
          </a:solidFill>
          <a:ln w="9525" algn="ctr">
            <a:solidFill>
              <a:schemeClr val="accent2"/>
            </a:solidFill>
            <a:miter lim="800000"/>
            <a:headEnd/>
            <a:tailEnd/>
          </a:ln>
          <a:effectLst/>
        </p:spPr>
        <p:txBody>
          <a:bodyPr wrap="square" lIns="91440" tIns="93297" rIns="91440" bIns="93297" anchor="b">
            <a:spAutoFit/>
          </a:bodyPr>
          <a:lstStyle/>
          <a:p>
            <a:pPr algn="ctr">
              <a:defRPr/>
            </a:pPr>
            <a:r>
              <a:rPr lang="en-US" sz="1600" b="1" dirty="0">
                <a:latin typeface="Arial"/>
                <a:cs typeface="Arial"/>
              </a:rPr>
              <a:t>If you are NOT sure whether you will use MyTimesheet or purchase an alternate EVV system, you should:</a:t>
            </a:r>
            <a:endParaRPr lang="en-US" sz="1600" b="1" dirty="0">
              <a:latin typeface="Arial" panose="020B0604020202020204" pitchFamily="34" charset="0"/>
              <a:cs typeface="Arial" panose="020B0604020202020204" pitchFamily="34" charset="0"/>
            </a:endParaRPr>
          </a:p>
        </p:txBody>
      </p:sp>
      <p:sp>
        <p:nvSpPr>
          <p:cNvPr id="13" name="Rectangle 7">
            <a:extLst>
              <a:ext uri="{FF2B5EF4-FFF2-40B4-BE49-F238E27FC236}">
                <a16:creationId xmlns:a16="http://schemas.microsoft.com/office/drawing/2014/main" id="{470A19C6-55AF-4C2F-881B-A7A54D057D0A}"/>
              </a:ext>
            </a:extLst>
          </p:cNvPr>
          <p:cNvSpPr txBox="1">
            <a:spLocks noChangeArrowheads="1"/>
          </p:cNvSpPr>
          <p:nvPr>
            <p:custDataLst>
              <p:tags r:id="rId3"/>
            </p:custDataLst>
          </p:nvPr>
        </p:nvSpPr>
        <p:spPr bwMode="auto">
          <a:xfrm>
            <a:off x="381000" y="2245694"/>
            <a:ext cx="8153400" cy="4374562"/>
          </a:xfrm>
          <a:prstGeom prst="rect">
            <a:avLst/>
          </a:prstGeom>
          <a:solidFill>
            <a:schemeClr val="bg1"/>
          </a:solidFill>
          <a:ln>
            <a:solidFill>
              <a:schemeClr val="accent2"/>
            </a:solidFill>
            <a:miter lim="800000"/>
            <a:headEnd/>
            <a:tailEnd/>
          </a:ln>
          <a:effectLst/>
        </p:spPr>
        <p:txBody>
          <a:bodyPr lIns="91440" tIns="93297" rIns="91440" bIns="93297" anchor="t"/>
          <a:lstStyle>
            <a:lvl1pPr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374650" indent="-179388"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3pPr>
            <a:lvl4pPr marL="519113"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4pPr>
            <a:lvl5pPr marL="6635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5pPr>
            <a:lvl6pPr marL="11207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6pPr>
            <a:lvl7pPr marL="15779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7pPr>
            <a:lvl8pPr marL="20351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8pPr>
            <a:lvl9pPr marL="24923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9pPr>
          </a:lstStyle>
          <a:p>
            <a:pPr lvl="1" indent="-191770">
              <a:buFont typeface="Wingdings" panose="05000000000000000000" pitchFamily="2" charset="2"/>
              <a:buChar char="ü"/>
              <a:defRPr/>
            </a:pPr>
            <a:r>
              <a:rPr lang="en-US" b="1" dirty="0">
                <a:latin typeface="Arial"/>
                <a:cs typeface="Arial"/>
              </a:rPr>
              <a:t>Begin researching alternate EVV systems</a:t>
            </a:r>
            <a:endParaRPr lang="en-US" strike="sngStrike" dirty="0">
              <a:cs typeface="Calibri"/>
            </a:endParaRPr>
          </a:p>
          <a:p>
            <a:pPr lvl="1" indent="-191770">
              <a:buFont typeface="Wingdings" panose="05000000000000000000" pitchFamily="2" charset="2"/>
              <a:buChar char="ü"/>
              <a:defRPr/>
            </a:pPr>
            <a:endParaRPr lang="en-US" b="1" dirty="0">
              <a:latin typeface="Arial" panose="020B0604020202020204" pitchFamily="34" charset="0"/>
              <a:cs typeface="Arial" panose="020B0604020202020204" pitchFamily="34" charset="0"/>
            </a:endParaRPr>
          </a:p>
          <a:p>
            <a:pPr lvl="1" indent="-191770">
              <a:buFont typeface="Wingdings" panose="05000000000000000000" pitchFamily="2" charset="2"/>
              <a:buChar char="ü"/>
              <a:defRPr/>
            </a:pPr>
            <a:r>
              <a:rPr lang="en-US" b="1" dirty="0">
                <a:latin typeface="Arial"/>
                <a:ea typeface="+mn-lt"/>
                <a:cs typeface="+mn-lt"/>
              </a:rPr>
              <a:t>Determine how your organization will address the device requirement</a:t>
            </a:r>
          </a:p>
          <a:p>
            <a:pPr lvl="1" indent="-191770">
              <a:buFont typeface="Wingdings" panose="05000000000000000000" pitchFamily="2" charset="2"/>
              <a:buChar char="ü"/>
              <a:defRPr/>
            </a:pPr>
            <a:endParaRPr lang="en-US" b="1" dirty="0">
              <a:latin typeface="Arial"/>
              <a:ea typeface="+mn-lt"/>
              <a:cs typeface="Arial"/>
            </a:endParaRPr>
          </a:p>
          <a:p>
            <a:pPr lvl="1" indent="-191770">
              <a:buFont typeface="Wingdings" panose="05000000000000000000" pitchFamily="2" charset="2"/>
              <a:buChar char="ü"/>
              <a:defRPr/>
            </a:pPr>
            <a:r>
              <a:rPr lang="en-US" b="1" dirty="0">
                <a:latin typeface="Arial"/>
                <a:cs typeface="Arial"/>
              </a:rPr>
              <a:t>Plan to attend a MyTimesheet demo </a:t>
            </a:r>
            <a:r>
              <a:rPr lang="en-US" b="1" strike="sngStrike" dirty="0">
                <a:latin typeface="Arial"/>
                <a:cs typeface="Arial"/>
              </a:rPr>
              <a:t> </a:t>
            </a:r>
            <a:endParaRPr lang="en-US" strike="sngStrike" dirty="0">
              <a:cs typeface="Calibri"/>
            </a:endParaRPr>
          </a:p>
          <a:p>
            <a:pPr lvl="1" indent="-191770">
              <a:buFont typeface="Wingdings,Sans-Serif" panose="05000000000000000000" pitchFamily="2" charset="2"/>
              <a:buChar char="ü"/>
              <a:defRPr/>
            </a:pPr>
            <a:endParaRPr lang="en-US" b="1" dirty="0">
              <a:latin typeface="Arial"/>
              <a:cs typeface="Arial"/>
            </a:endParaRPr>
          </a:p>
          <a:p>
            <a:pPr lvl="2" indent="-179070">
              <a:buFont typeface="Wingdings,Sans-Serif" panose="05000000000000000000" pitchFamily="2" charset="2"/>
              <a:buChar char="§"/>
              <a:defRPr/>
            </a:pPr>
            <a:r>
              <a:rPr lang="en-US" dirty="0">
                <a:latin typeface="Arial"/>
                <a:cs typeface="Arial"/>
              </a:rPr>
              <a:t>EOHHS will notify you of MyTimesheet demo dates at least 2 weeks prior to the demos </a:t>
            </a:r>
          </a:p>
          <a:p>
            <a:pPr lvl="2" indent="-179070">
              <a:buFont typeface="Wingdings,Sans-Serif" panose="05000000000000000000" pitchFamily="2" charset="2"/>
              <a:buChar char="§"/>
              <a:defRPr/>
            </a:pPr>
            <a:endParaRPr lang="en-US" dirty="0">
              <a:latin typeface="Arial"/>
              <a:cs typeface="Arial"/>
            </a:endParaRPr>
          </a:p>
          <a:p>
            <a:pPr lvl="2" indent="-179070">
              <a:buFont typeface="Wingdings,Sans-Serif" panose="05000000000000000000" pitchFamily="2" charset="2"/>
              <a:buChar char="§"/>
              <a:defRPr/>
            </a:pPr>
            <a:r>
              <a:rPr lang="en-US" dirty="0">
                <a:latin typeface="Arial"/>
                <a:cs typeface="Arial"/>
              </a:rPr>
              <a:t>Optum will offer demonstrations of the MyTimesheet system to enable providers to make an informed decision if an alt-EVV system or MyTimesheet is right for them</a:t>
            </a:r>
            <a:endParaRPr lang="en-US" dirty="0">
              <a:latin typeface="Arial" panose="020B0604020202020204" pitchFamily="34" charset="0"/>
              <a:cs typeface="Arial" panose="020B0604020202020204" pitchFamily="34" charset="0"/>
            </a:endParaRPr>
          </a:p>
          <a:p>
            <a:pPr lvl="2" indent="-179070">
              <a:buFont typeface="Wingdings,Sans-Serif" panose="05000000000000000000" pitchFamily="2" charset="2"/>
              <a:buChar char="§"/>
              <a:defRPr/>
            </a:pPr>
            <a:endParaRPr lang="en-US" dirty="0">
              <a:latin typeface="Arial"/>
              <a:cs typeface="Arial"/>
            </a:endParaRPr>
          </a:p>
          <a:p>
            <a:pPr lvl="2" indent="-179070">
              <a:buFont typeface="Wingdings,Sans-Serif" panose="05000000000000000000" pitchFamily="2" charset="2"/>
              <a:buChar char="§"/>
              <a:defRPr/>
            </a:pPr>
            <a:r>
              <a:rPr lang="en-US" dirty="0">
                <a:latin typeface="Arial"/>
                <a:cs typeface="Arial"/>
              </a:rPr>
              <a:t>Do not wait until the MyTimesheet demo to research alternate EVV systems </a:t>
            </a:r>
          </a:p>
          <a:p>
            <a:pPr lvl="2" indent="-179070">
              <a:buFont typeface="Wingdings,Sans-Serif" panose="05000000000000000000" pitchFamily="2" charset="2"/>
              <a:buChar char="§"/>
              <a:defRPr/>
            </a:pPr>
            <a:endParaRPr lang="en-US" dirty="0">
              <a:latin typeface="Arial"/>
              <a:cs typeface="Arial"/>
            </a:endParaRPr>
          </a:p>
          <a:p>
            <a:pPr lvl="2" indent="-179070">
              <a:buFont typeface="Wingdings,Sans-Serif" panose="05000000000000000000" pitchFamily="2" charset="2"/>
              <a:buChar char="§"/>
              <a:defRPr/>
            </a:pPr>
            <a:r>
              <a:rPr lang="en-US" dirty="0">
                <a:latin typeface="Arial"/>
                <a:cs typeface="Arial"/>
              </a:rPr>
              <a:t>If you determine after the MyTimesheet demo that you want to pursue alternate EVV, you will need to proceed with your alternate EVV system to meet implementation deadlines. </a:t>
            </a:r>
          </a:p>
          <a:p>
            <a:pPr lvl="1" indent="-191770">
              <a:buFont typeface="Wingdings" panose="05000000000000000000" pitchFamily="2" charset="2"/>
              <a:buChar char="ü"/>
              <a:defRPr/>
            </a:pPr>
            <a:endParaRPr lang="en-US" sz="1400" dirty="0">
              <a:latin typeface="Arial" panose="020B0604020202020204" pitchFamily="34" charset="0"/>
              <a:cs typeface="Arial" panose="020B0604020202020204" pitchFamily="34" charset="0"/>
            </a:endParaRPr>
          </a:p>
          <a:p>
            <a:pPr lvl="1" indent="-191770">
              <a:buFont typeface="Wingdings" panose="05000000000000000000" pitchFamily="2" charset="2"/>
              <a:buChar char="ü"/>
              <a:defRPr/>
            </a:pPr>
            <a:endParaRPr lang="en-US" sz="1400" b="1" dirty="0">
              <a:latin typeface="Arial" panose="020B0604020202020204" pitchFamily="34" charset="0"/>
              <a:cs typeface="Arial" panose="020B0604020202020204" pitchFamily="34" charset="0"/>
            </a:endParaRPr>
          </a:p>
        </p:txBody>
      </p:sp>
      <p:sp>
        <p:nvSpPr>
          <p:cNvPr id="2" name="Text Placeholder 2">
            <a:extLst>
              <a:ext uri="{FF2B5EF4-FFF2-40B4-BE49-F238E27FC236}">
                <a16:creationId xmlns:a16="http://schemas.microsoft.com/office/drawing/2014/main" id="{D0B98520-2D48-4422-8C7D-E2A275CCD929}"/>
              </a:ext>
            </a:extLst>
          </p:cNvPr>
          <p:cNvSpPr txBox="1">
            <a:spLocks/>
          </p:cNvSpPr>
          <p:nvPr/>
        </p:nvSpPr>
        <p:spPr>
          <a:xfrm>
            <a:off x="173736" y="731335"/>
            <a:ext cx="8295120" cy="646331"/>
          </a:xfrm>
          <a:prstGeom prst="rect">
            <a:avLst/>
          </a:prstGeom>
        </p:spPr>
        <p:txBody>
          <a:bodyPr vert="horz" wrap="square" lIns="91440" tIns="45720" rIns="91440" bIns="45720" rtlCol="0" anchor="t">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spcAft>
                <a:spcPts val="1200"/>
              </a:spcAft>
              <a:buNone/>
            </a:pPr>
            <a:r>
              <a:rPr lang="en-US" sz="1800" dirty="0">
                <a:latin typeface="Arial"/>
                <a:cs typeface="Arial"/>
              </a:rPr>
              <a:t>Some providers may already know if they are going to use an alternate EVV system or the MyTimesheet EVV system</a:t>
            </a:r>
          </a:p>
        </p:txBody>
      </p:sp>
    </p:spTree>
    <p:extLst>
      <p:ext uri="{BB962C8B-B14F-4D97-AF65-F5344CB8AC3E}">
        <p14:creationId xmlns:p14="http://schemas.microsoft.com/office/powerpoint/2010/main" val="3108796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0418" name="Object 8" hidden="1">
            <a:extLst>
              <a:ext uri="{FF2B5EF4-FFF2-40B4-BE49-F238E27FC236}">
                <a16:creationId xmlns:a16="http://schemas.microsoft.com/office/drawing/2014/main" id="{1E21D62B-7763-47F3-B6E2-C788320E2BDA}"/>
              </a:ext>
            </a:extLst>
          </p:cNvPr>
          <p:cNvGraphicFramePr>
            <a:graphicFrameLocks noChangeAspect="1"/>
          </p:cNvGraphicFramePr>
          <p:nvPr>
            <p:custDataLst>
              <p:tags r:id="rId1"/>
            </p:custDataLst>
          </p:nvPr>
        </p:nvGraphicFramePr>
        <p:xfrm>
          <a:off x="270" y="1"/>
          <a:ext cx="161974" cy="161974"/>
        </p:xfrm>
        <a:graphic>
          <a:graphicData uri="http://schemas.openxmlformats.org/presentationml/2006/ole">
            <mc:AlternateContent xmlns:mc="http://schemas.openxmlformats.org/markup-compatibility/2006">
              <mc:Choice xmlns:v="urn:schemas-microsoft-com:vml" Requires="v">
                <p:oleObj name="think-cell Slide" r:id="rId6" imgW="360" imgH="360" progId="TCLayout.ActiveDocument.1">
                  <p:embed/>
                </p:oleObj>
              </mc:Choice>
              <mc:Fallback>
                <p:oleObj name="think-cell Slide" r:id="rId6" imgW="360" imgH="360" progId="TCLayout.ActiveDocument.1">
                  <p:embed/>
                  <p:pic>
                    <p:nvPicPr>
                      <p:cNvPr id="60418" name="Object 8" hidden="1">
                        <a:extLst>
                          <a:ext uri="{FF2B5EF4-FFF2-40B4-BE49-F238E27FC236}">
                            <a16:creationId xmlns:a16="http://schemas.microsoft.com/office/drawing/2014/main" id="{1E21D62B-7763-47F3-B6E2-C788320E2BD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0" y="1"/>
                        <a:ext cx="161974" cy="1619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Rectangle 1" hidden="1">
            <a:extLst>
              <a:ext uri="{FF2B5EF4-FFF2-40B4-BE49-F238E27FC236}">
                <a16:creationId xmlns:a16="http://schemas.microsoft.com/office/drawing/2014/main" id="{37B8FEF4-146B-4C84-9434-F49B71B289EC}"/>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60419" name="Rectangle 2">
            <a:extLst>
              <a:ext uri="{FF2B5EF4-FFF2-40B4-BE49-F238E27FC236}">
                <a16:creationId xmlns:a16="http://schemas.microsoft.com/office/drawing/2014/main" id="{C258681D-53E3-4666-AC16-5577940D76A5}"/>
              </a:ext>
            </a:extLst>
          </p:cNvPr>
          <p:cNvSpPr>
            <a:spLocks noGrp="1" noChangeArrowheads="1"/>
          </p:cNvSpPr>
          <p:nvPr>
            <p:ph type="title"/>
            <p:custDataLst>
              <p:tags r:id="rId3"/>
            </p:custDataLst>
          </p:nvPr>
        </p:nvSpPr>
        <p:spPr bwMode="gray">
          <a:xfrm>
            <a:off x="173736" y="237744"/>
            <a:ext cx="8763000" cy="292388"/>
          </a:xfrm>
        </p:spPr>
        <p:txBody>
          <a:bodyPr/>
          <a:lstStyle/>
          <a:p>
            <a:r>
              <a:rPr lang="en-US" dirty="0">
                <a:cs typeface="Calibri" pitchFamily="34" charset="0"/>
              </a:rPr>
              <a:t>EVV Registration and Implementation</a:t>
            </a:r>
            <a:endParaRPr lang="en-US" altLang="en-US" dirty="0"/>
          </a:p>
        </p:txBody>
      </p:sp>
      <p:sp>
        <p:nvSpPr>
          <p:cNvPr id="11" name="Text Placeholder 2">
            <a:extLst>
              <a:ext uri="{FF2B5EF4-FFF2-40B4-BE49-F238E27FC236}">
                <a16:creationId xmlns:a16="http://schemas.microsoft.com/office/drawing/2014/main" id="{8FAF46C3-1F73-4C58-BAF7-0D38E344042B}"/>
              </a:ext>
            </a:extLst>
          </p:cNvPr>
          <p:cNvSpPr txBox="1">
            <a:spLocks/>
          </p:cNvSpPr>
          <p:nvPr/>
        </p:nvSpPr>
        <p:spPr>
          <a:xfrm>
            <a:off x="440435" y="838200"/>
            <a:ext cx="8295120" cy="646331"/>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spcAft>
                <a:spcPts val="1200"/>
              </a:spcAft>
              <a:buNone/>
            </a:pPr>
            <a:r>
              <a:rPr lang="en-US" sz="1800" dirty="0"/>
              <a:t>For providers choosing to use an Alternate EVV system and sending their EVV data to the EOHHS Data Aggregator, there is a 3-step process to going live: </a:t>
            </a:r>
          </a:p>
        </p:txBody>
      </p:sp>
      <p:sp>
        <p:nvSpPr>
          <p:cNvPr id="8" name="TextBox 7">
            <a:extLst>
              <a:ext uri="{FF2B5EF4-FFF2-40B4-BE49-F238E27FC236}">
                <a16:creationId xmlns:a16="http://schemas.microsoft.com/office/drawing/2014/main" id="{DF361698-6810-4F93-86CE-146EEC6F76AE}"/>
              </a:ext>
            </a:extLst>
          </p:cNvPr>
          <p:cNvSpPr txBox="1"/>
          <p:nvPr/>
        </p:nvSpPr>
        <p:spPr bwMode="auto">
          <a:xfrm>
            <a:off x="609600" y="5715000"/>
            <a:ext cx="7848600" cy="829055"/>
          </a:xfrm>
          <a:prstGeom prst="rect">
            <a:avLst/>
          </a:prstGeom>
          <a:solidFill>
            <a:schemeClr val="accent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rtlCol="0" anchor="ctr" anchorCtr="0" compatLnSpc="1">
            <a:prstTxWarp prst="textNoShape">
              <a:avLst/>
            </a:prstTxWarp>
            <a:noAutofit/>
          </a:bodyPr>
          <a:lstStyle/>
          <a:p>
            <a:pPr algn="ctr"/>
            <a:r>
              <a:rPr lang="en-US" kern="0" dirty="0">
                <a:solidFill>
                  <a:srgbClr val="000000"/>
                </a:solidFill>
                <a:latin typeface="Arial" panose="020B0604020202020204" pitchFamily="34" charset="0"/>
                <a:cs typeface="Arial" panose="020B0604020202020204" pitchFamily="34" charset="0"/>
              </a:rPr>
              <a:t>Each step is required </a:t>
            </a:r>
            <a:r>
              <a:rPr lang="en-US" kern="0" dirty="0">
                <a:latin typeface="Arial" panose="020B0604020202020204" pitchFamily="34" charset="0"/>
                <a:cs typeface="Arial" panose="020B0604020202020204" pitchFamily="34" charset="0"/>
              </a:rPr>
              <a:t>for new Phase II providers. Providers that overlap with Phase 1 will submit an updated PIP Packet and will not need to complete Steps 2 &amp; 3 again.  </a:t>
            </a:r>
          </a:p>
        </p:txBody>
      </p:sp>
      <p:sp>
        <p:nvSpPr>
          <p:cNvPr id="9" name="TextBox 8">
            <a:extLst>
              <a:ext uri="{FF2B5EF4-FFF2-40B4-BE49-F238E27FC236}">
                <a16:creationId xmlns:a16="http://schemas.microsoft.com/office/drawing/2014/main" id="{543F1A16-9B25-48BE-AFA8-A0925BDF8052}"/>
              </a:ext>
            </a:extLst>
          </p:cNvPr>
          <p:cNvSpPr txBox="1"/>
          <p:nvPr/>
        </p:nvSpPr>
        <p:spPr bwMode="auto">
          <a:xfrm>
            <a:off x="673359" y="2889599"/>
            <a:ext cx="2971800" cy="1897658"/>
          </a:xfrm>
          <a:prstGeom prst="rect">
            <a:avLst/>
          </a:prstGeom>
          <a:solidFill>
            <a:schemeClr val="accent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rtlCol="0" anchor="ctr" anchorCtr="0" compatLnSpc="1">
            <a:prstTxWarp prst="textNoShape">
              <a:avLst/>
            </a:prstTxWarp>
            <a:noAutofit/>
          </a:bodyPr>
          <a:lstStyle/>
          <a:p>
            <a:pPr algn="ctr"/>
            <a:r>
              <a:rPr lang="en-US" sz="1400" b="1" kern="0" dirty="0">
                <a:solidFill>
                  <a:srgbClr val="000000"/>
                </a:solidFill>
                <a:latin typeface="Arial" panose="020B0604020202020204" pitchFamily="34" charset="0"/>
                <a:cs typeface="Arial" panose="020B0604020202020204" pitchFamily="34" charset="0"/>
              </a:rPr>
              <a:t>Complete the Provider Identification Packet (PIP)</a:t>
            </a:r>
          </a:p>
          <a:p>
            <a:pPr algn="ctr"/>
            <a:endParaRPr lang="en-US" sz="1400" b="1" kern="0" dirty="0">
              <a:solidFill>
                <a:srgbClr val="000000"/>
              </a:solidFill>
              <a:latin typeface="Arial" panose="020B0604020202020204" pitchFamily="34" charset="0"/>
              <a:cs typeface="Arial" panose="020B0604020202020204" pitchFamily="34" charset="0"/>
            </a:endParaRPr>
          </a:p>
          <a:p>
            <a:pPr marL="168275" indent="-168275">
              <a:buFont typeface="Arial" panose="020B0604020202020204" pitchFamily="34" charset="0"/>
              <a:buChar char="•"/>
            </a:pPr>
            <a:r>
              <a:rPr lang="en-US" sz="1200" kern="0" dirty="0">
                <a:solidFill>
                  <a:srgbClr val="000000"/>
                </a:solidFill>
                <a:latin typeface="Arial" panose="020B0604020202020204" pitchFamily="34" charset="0"/>
                <a:cs typeface="Arial" panose="020B0604020202020204" pitchFamily="34" charset="0"/>
              </a:rPr>
              <a:t>The PIP is posted on mass.gov</a:t>
            </a:r>
          </a:p>
          <a:p>
            <a:pPr marL="168275" indent="-168275">
              <a:buFont typeface="Arial" panose="020B0604020202020204" pitchFamily="34" charset="0"/>
              <a:buChar char="•"/>
            </a:pPr>
            <a:r>
              <a:rPr lang="en-US" sz="1200" kern="0" dirty="0">
                <a:solidFill>
                  <a:srgbClr val="000000"/>
                </a:solidFill>
                <a:latin typeface="Arial" panose="020B0604020202020204" pitchFamily="34" charset="0"/>
                <a:cs typeface="Arial" panose="020B0604020202020204" pitchFamily="34" charset="0"/>
              </a:rPr>
              <a:t>The PIP must be returned to EOHHS using the Massachusetts File Transfer website. Instructions can be found in the PIP</a:t>
            </a:r>
            <a:endParaRPr lang="en-US" sz="1400" b="1" kern="0" dirty="0">
              <a:solidFill>
                <a:srgbClr val="000000"/>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68C1552A-EF90-4951-AF6F-7587041DC3F2}"/>
              </a:ext>
            </a:extLst>
          </p:cNvPr>
          <p:cNvSpPr txBox="1"/>
          <p:nvPr/>
        </p:nvSpPr>
        <p:spPr bwMode="auto">
          <a:xfrm>
            <a:off x="4932784" y="2057400"/>
            <a:ext cx="3505200" cy="1745257"/>
          </a:xfrm>
          <a:prstGeom prst="rect">
            <a:avLst/>
          </a:prstGeom>
          <a:solidFill>
            <a:schemeClr val="accent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rtlCol="0" anchor="ctr" anchorCtr="0" compatLnSpc="1">
            <a:prstTxWarp prst="textNoShape">
              <a:avLst/>
            </a:prstTxWarp>
            <a:noAutofit/>
          </a:bodyPr>
          <a:lstStyle/>
          <a:p>
            <a:pPr algn="ctr"/>
            <a:r>
              <a:rPr lang="en-US" sz="1400" b="1" kern="0" dirty="0">
                <a:solidFill>
                  <a:srgbClr val="000000"/>
                </a:solidFill>
                <a:latin typeface="Arial" panose="020B0604020202020204" pitchFamily="34" charset="0"/>
                <a:cs typeface="Arial" panose="020B0604020202020204" pitchFamily="34" charset="0"/>
              </a:rPr>
              <a:t>Complete Data Aggregator File Testing</a:t>
            </a:r>
          </a:p>
          <a:p>
            <a:pPr algn="ctr"/>
            <a:endParaRPr lang="en-US" sz="1400" b="1" kern="0" dirty="0">
              <a:solidFill>
                <a:srgbClr val="000000"/>
              </a:solidFill>
              <a:latin typeface="Arial" panose="020B0604020202020204" pitchFamily="34" charset="0"/>
              <a:cs typeface="Arial" panose="020B0604020202020204" pitchFamily="34" charset="0"/>
            </a:endParaRPr>
          </a:p>
          <a:p>
            <a:pPr marL="168275" indent="-168275">
              <a:buFont typeface="Arial" panose="020B0604020202020204" pitchFamily="34" charset="0"/>
              <a:buChar char="•"/>
            </a:pPr>
            <a:r>
              <a:rPr lang="en-US" sz="1200" kern="0" dirty="0">
                <a:solidFill>
                  <a:srgbClr val="000000"/>
                </a:solidFill>
                <a:latin typeface="Arial" panose="020B0604020202020204" pitchFamily="34" charset="0"/>
                <a:cs typeface="Arial" panose="020B0604020202020204" pitchFamily="34" charset="0"/>
              </a:rPr>
              <a:t>Data Aggregator File Specifications can be found on mass.gov</a:t>
            </a:r>
          </a:p>
          <a:p>
            <a:pPr marL="168275" indent="-168275">
              <a:buFont typeface="Arial" panose="020B0604020202020204" pitchFamily="34" charset="0"/>
              <a:buChar char="•"/>
            </a:pPr>
            <a:r>
              <a:rPr lang="en-US" sz="1200" kern="0" dirty="0">
                <a:solidFill>
                  <a:srgbClr val="000000"/>
                </a:solidFill>
                <a:latin typeface="Arial" panose="020B0604020202020204" pitchFamily="34" charset="0"/>
                <a:cs typeface="Arial" panose="020B0604020202020204" pitchFamily="34" charset="0"/>
              </a:rPr>
              <a:t>Providers who complete the PIP receive test environment login credentials </a:t>
            </a:r>
          </a:p>
          <a:p>
            <a:pPr marL="168275" indent="-168275">
              <a:buFont typeface="Arial" panose="020B0604020202020204" pitchFamily="34" charset="0"/>
              <a:buChar char="•"/>
            </a:pPr>
            <a:r>
              <a:rPr lang="en-US" sz="1200" kern="0" dirty="0">
                <a:solidFill>
                  <a:srgbClr val="000000"/>
                </a:solidFill>
                <a:latin typeface="Arial" panose="020B0604020202020204" pitchFamily="34" charset="0"/>
                <a:cs typeface="Arial" panose="020B0604020202020204" pitchFamily="34" charset="0"/>
              </a:rPr>
              <a:t>Providers must send at least one error free file to complete the testing process</a:t>
            </a:r>
            <a:endParaRPr lang="en-US" sz="1400" b="1" kern="0" dirty="0">
              <a:solidFill>
                <a:srgbClr val="000000"/>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E3C70FAE-A435-4585-95AD-F46FEC86E8CC}"/>
              </a:ext>
            </a:extLst>
          </p:cNvPr>
          <p:cNvSpPr txBox="1"/>
          <p:nvPr/>
        </p:nvSpPr>
        <p:spPr bwMode="auto">
          <a:xfrm>
            <a:off x="4953000" y="3949057"/>
            <a:ext cx="3505200" cy="1600197"/>
          </a:xfrm>
          <a:prstGeom prst="rect">
            <a:avLst/>
          </a:prstGeom>
          <a:solidFill>
            <a:schemeClr val="accent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rtlCol="0" anchor="ctr" anchorCtr="0" compatLnSpc="1">
            <a:prstTxWarp prst="textNoShape">
              <a:avLst/>
            </a:prstTxWarp>
            <a:noAutofit/>
          </a:bodyPr>
          <a:lstStyle/>
          <a:p>
            <a:pPr algn="ctr"/>
            <a:r>
              <a:rPr lang="en-US" sz="1400" b="1" kern="0" dirty="0">
                <a:solidFill>
                  <a:srgbClr val="000000"/>
                </a:solidFill>
                <a:latin typeface="Arial" panose="020B0604020202020204" pitchFamily="34" charset="0"/>
                <a:cs typeface="Arial" panose="020B0604020202020204" pitchFamily="34" charset="0"/>
              </a:rPr>
              <a:t>Complete Data Aggregator Training</a:t>
            </a:r>
          </a:p>
          <a:p>
            <a:pPr algn="ctr"/>
            <a:endParaRPr lang="en-US" sz="1400" b="1" kern="0" dirty="0">
              <a:solidFill>
                <a:srgbClr val="000000"/>
              </a:solidFill>
              <a:latin typeface="Arial" panose="020B0604020202020204" pitchFamily="34" charset="0"/>
              <a:cs typeface="Arial" panose="020B0604020202020204" pitchFamily="34" charset="0"/>
            </a:endParaRPr>
          </a:p>
          <a:p>
            <a:pPr marL="168275" indent="-168275">
              <a:buFont typeface="Arial" panose="020B0604020202020204" pitchFamily="34" charset="0"/>
              <a:buChar char="•"/>
            </a:pPr>
            <a:r>
              <a:rPr lang="en-US" sz="1200" kern="0" dirty="0">
                <a:solidFill>
                  <a:srgbClr val="000000"/>
                </a:solidFill>
                <a:latin typeface="Arial" panose="020B0604020202020204" pitchFamily="34" charset="0"/>
                <a:cs typeface="Arial" panose="020B0604020202020204" pitchFamily="34" charset="0"/>
              </a:rPr>
              <a:t>At least one individual from each provider organization must attend training</a:t>
            </a:r>
          </a:p>
          <a:p>
            <a:pPr marL="168275" indent="-168275">
              <a:buFont typeface="Arial" panose="020B0604020202020204" pitchFamily="34" charset="0"/>
              <a:buChar char="•"/>
            </a:pPr>
            <a:r>
              <a:rPr lang="en-US" sz="1200" kern="0" dirty="0">
                <a:solidFill>
                  <a:srgbClr val="000000"/>
                </a:solidFill>
                <a:latin typeface="Arial" panose="020B0604020202020204" pitchFamily="34" charset="0"/>
                <a:cs typeface="Arial" panose="020B0604020202020204" pitchFamily="34" charset="0"/>
              </a:rPr>
              <a:t>Providers who complete the PIP receive access to a Learning Management System (LMS) where they can register for training</a:t>
            </a:r>
          </a:p>
        </p:txBody>
      </p:sp>
      <p:cxnSp>
        <p:nvCxnSpPr>
          <p:cNvPr id="13" name="Straight Connector 12">
            <a:extLst>
              <a:ext uri="{FF2B5EF4-FFF2-40B4-BE49-F238E27FC236}">
                <a16:creationId xmlns:a16="http://schemas.microsoft.com/office/drawing/2014/main" id="{315F55BA-AA72-4D77-B8D9-509D37F86B75}"/>
              </a:ext>
            </a:extLst>
          </p:cNvPr>
          <p:cNvCxnSpPr>
            <a:cxnSpLocks/>
          </p:cNvCxnSpPr>
          <p:nvPr/>
        </p:nvCxnSpPr>
        <p:spPr>
          <a:xfrm>
            <a:off x="3581400" y="3838428"/>
            <a:ext cx="68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0AE609F-25BF-4B9D-9A5E-E959A6718693}"/>
              </a:ext>
            </a:extLst>
          </p:cNvPr>
          <p:cNvCxnSpPr>
            <a:cxnSpLocks/>
          </p:cNvCxnSpPr>
          <p:nvPr/>
        </p:nvCxnSpPr>
        <p:spPr>
          <a:xfrm flipV="1">
            <a:off x="4267200" y="2889600"/>
            <a:ext cx="0" cy="94883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F47AB23-8DF6-4A92-8385-3DD6F89FCE01}"/>
              </a:ext>
            </a:extLst>
          </p:cNvPr>
          <p:cNvCxnSpPr>
            <a:cxnSpLocks/>
          </p:cNvCxnSpPr>
          <p:nvPr/>
        </p:nvCxnSpPr>
        <p:spPr>
          <a:xfrm flipV="1">
            <a:off x="4267200" y="3802661"/>
            <a:ext cx="0" cy="94883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6601180D-68FF-4B8B-BF3B-E396D03B592B}"/>
              </a:ext>
            </a:extLst>
          </p:cNvPr>
          <p:cNvCxnSpPr>
            <a:cxnSpLocks/>
          </p:cNvCxnSpPr>
          <p:nvPr/>
        </p:nvCxnSpPr>
        <p:spPr>
          <a:xfrm>
            <a:off x="4267200" y="2888260"/>
            <a:ext cx="665584" cy="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8B81EE95-2EE2-416F-A6E9-55C17296BA33}"/>
              </a:ext>
            </a:extLst>
          </p:cNvPr>
          <p:cNvCxnSpPr>
            <a:cxnSpLocks/>
          </p:cNvCxnSpPr>
          <p:nvPr/>
        </p:nvCxnSpPr>
        <p:spPr>
          <a:xfrm>
            <a:off x="4255203" y="4763994"/>
            <a:ext cx="665584" cy="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78A9620C-A91D-4395-AC90-E0F72D99C34B}"/>
              </a:ext>
            </a:extLst>
          </p:cNvPr>
          <p:cNvSpPr txBox="1"/>
          <p:nvPr/>
        </p:nvSpPr>
        <p:spPr bwMode="auto">
          <a:xfrm>
            <a:off x="706017" y="2583457"/>
            <a:ext cx="2939142" cy="363315"/>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algn="ctr"/>
            <a:r>
              <a:rPr lang="en-US" sz="1400" b="1" kern="0" dirty="0">
                <a:solidFill>
                  <a:srgbClr val="000000"/>
                </a:solidFill>
                <a:latin typeface="Arial" panose="020B0604020202020204" pitchFamily="34" charset="0"/>
                <a:cs typeface="Arial" panose="020B0604020202020204" pitchFamily="34" charset="0"/>
              </a:rPr>
              <a:t>Step 1</a:t>
            </a:r>
          </a:p>
        </p:txBody>
      </p:sp>
      <p:sp>
        <p:nvSpPr>
          <p:cNvPr id="18" name="TextBox 17">
            <a:extLst>
              <a:ext uri="{FF2B5EF4-FFF2-40B4-BE49-F238E27FC236}">
                <a16:creationId xmlns:a16="http://schemas.microsoft.com/office/drawing/2014/main" id="{637E6460-9868-4DA6-9A48-759501732403}"/>
              </a:ext>
            </a:extLst>
          </p:cNvPr>
          <p:cNvSpPr txBox="1"/>
          <p:nvPr/>
        </p:nvSpPr>
        <p:spPr bwMode="auto">
          <a:xfrm>
            <a:off x="5215813" y="1683216"/>
            <a:ext cx="2939142" cy="363315"/>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algn="ctr"/>
            <a:r>
              <a:rPr lang="en-US" sz="1400" b="1" kern="0" dirty="0">
                <a:solidFill>
                  <a:srgbClr val="000000"/>
                </a:solidFill>
                <a:latin typeface="Arial" panose="020B0604020202020204" pitchFamily="34" charset="0"/>
                <a:cs typeface="Arial" panose="020B0604020202020204" pitchFamily="34" charset="0"/>
              </a:rPr>
              <a:t>Steps 2 &amp; 3</a:t>
            </a:r>
          </a:p>
        </p:txBody>
      </p:sp>
      <p:sp>
        <p:nvSpPr>
          <p:cNvPr id="4" name="Speech Bubble: Rectangle 3">
            <a:extLst>
              <a:ext uri="{FF2B5EF4-FFF2-40B4-BE49-F238E27FC236}">
                <a16:creationId xmlns:a16="http://schemas.microsoft.com/office/drawing/2014/main" id="{9AA56CA5-7785-45C1-A281-880690B6F00A}"/>
              </a:ext>
            </a:extLst>
          </p:cNvPr>
          <p:cNvSpPr/>
          <p:nvPr/>
        </p:nvSpPr>
        <p:spPr>
          <a:xfrm>
            <a:off x="211836" y="1661383"/>
            <a:ext cx="2455164" cy="899991"/>
          </a:xfrm>
          <a:prstGeom prst="wedgeRectCallout">
            <a:avLst>
              <a:gd name="adj1" fmla="val -3912"/>
              <a:gd name="adj2" fmla="val 8110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kern="0" dirty="0">
                <a:solidFill>
                  <a:schemeClr val="tx2"/>
                </a:solidFill>
                <a:latin typeface="Arial" panose="020B0604020202020204" pitchFamily="34" charset="0"/>
                <a:cs typeface="Arial" panose="020B0604020202020204" pitchFamily="34" charset="0"/>
              </a:rPr>
              <a:t>EOHHS will notify you when we will begin accepting PIP Packets for Phase II Providers</a:t>
            </a:r>
            <a:r>
              <a:rPr lang="en-US" kern="0" dirty="0">
                <a:solidFill>
                  <a:schemeClr val="tx2"/>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5809991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0418" name="Object 8" hidden="1">
            <a:extLst>
              <a:ext uri="{FF2B5EF4-FFF2-40B4-BE49-F238E27FC236}">
                <a16:creationId xmlns:a16="http://schemas.microsoft.com/office/drawing/2014/main" id="{1E21D62B-7763-47F3-B6E2-C788320E2BDA}"/>
              </a:ext>
            </a:extLst>
          </p:cNvPr>
          <p:cNvGraphicFramePr>
            <a:graphicFrameLocks noChangeAspect="1"/>
          </p:cNvGraphicFramePr>
          <p:nvPr>
            <p:custDataLst>
              <p:tags r:id="rId1"/>
            </p:custDataLst>
          </p:nvPr>
        </p:nvGraphicFramePr>
        <p:xfrm>
          <a:off x="270" y="1"/>
          <a:ext cx="161974" cy="161974"/>
        </p:xfrm>
        <a:graphic>
          <a:graphicData uri="http://schemas.openxmlformats.org/presentationml/2006/ole">
            <mc:AlternateContent xmlns:mc="http://schemas.openxmlformats.org/markup-compatibility/2006">
              <mc:Choice xmlns:v="urn:schemas-microsoft-com:vml" Requires="v">
                <p:oleObj name="think-cell Slide" r:id="rId6" imgW="360" imgH="360" progId="TCLayout.ActiveDocument.1">
                  <p:embed/>
                </p:oleObj>
              </mc:Choice>
              <mc:Fallback>
                <p:oleObj name="think-cell Slide" r:id="rId6" imgW="360" imgH="360" progId="TCLayout.ActiveDocument.1">
                  <p:embed/>
                  <p:pic>
                    <p:nvPicPr>
                      <p:cNvPr id="60418" name="Object 8" hidden="1">
                        <a:extLst>
                          <a:ext uri="{FF2B5EF4-FFF2-40B4-BE49-F238E27FC236}">
                            <a16:creationId xmlns:a16="http://schemas.microsoft.com/office/drawing/2014/main" id="{1E21D62B-7763-47F3-B6E2-C788320E2BD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0" y="1"/>
                        <a:ext cx="161974" cy="1619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Rectangle 1" hidden="1">
            <a:extLst>
              <a:ext uri="{FF2B5EF4-FFF2-40B4-BE49-F238E27FC236}">
                <a16:creationId xmlns:a16="http://schemas.microsoft.com/office/drawing/2014/main" id="{37B8FEF4-146B-4C84-9434-F49B71B289EC}"/>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60419" name="Rectangle 2">
            <a:extLst>
              <a:ext uri="{FF2B5EF4-FFF2-40B4-BE49-F238E27FC236}">
                <a16:creationId xmlns:a16="http://schemas.microsoft.com/office/drawing/2014/main" id="{C258681D-53E3-4666-AC16-5577940D76A5}"/>
              </a:ext>
            </a:extLst>
          </p:cNvPr>
          <p:cNvSpPr>
            <a:spLocks noGrp="1" noChangeArrowheads="1"/>
          </p:cNvSpPr>
          <p:nvPr>
            <p:ph type="title"/>
            <p:custDataLst>
              <p:tags r:id="rId3"/>
            </p:custDataLst>
          </p:nvPr>
        </p:nvSpPr>
        <p:spPr bwMode="gray">
          <a:xfrm>
            <a:off x="173736" y="237744"/>
            <a:ext cx="8763000" cy="292388"/>
          </a:xfrm>
        </p:spPr>
        <p:txBody>
          <a:bodyPr/>
          <a:lstStyle/>
          <a:p>
            <a:r>
              <a:rPr lang="en-US" dirty="0">
                <a:cs typeface="Calibri" pitchFamily="34" charset="0"/>
              </a:rPr>
              <a:t>EVV Registration and Implementation</a:t>
            </a:r>
            <a:endParaRPr lang="en-US" altLang="en-US" dirty="0"/>
          </a:p>
        </p:txBody>
      </p:sp>
      <p:sp>
        <p:nvSpPr>
          <p:cNvPr id="11" name="Text Placeholder 2">
            <a:extLst>
              <a:ext uri="{FF2B5EF4-FFF2-40B4-BE49-F238E27FC236}">
                <a16:creationId xmlns:a16="http://schemas.microsoft.com/office/drawing/2014/main" id="{8FAF46C3-1F73-4C58-BAF7-0D38E344042B}"/>
              </a:ext>
            </a:extLst>
          </p:cNvPr>
          <p:cNvSpPr txBox="1">
            <a:spLocks/>
          </p:cNvSpPr>
          <p:nvPr/>
        </p:nvSpPr>
        <p:spPr>
          <a:xfrm>
            <a:off x="424440" y="942153"/>
            <a:ext cx="8295120" cy="646331"/>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spcAft>
                <a:spcPts val="1200"/>
              </a:spcAft>
              <a:buNone/>
            </a:pPr>
            <a:r>
              <a:rPr lang="en-US" sz="1800" dirty="0"/>
              <a:t>For providers choosing to use the MyTimesheet system, there is a 2-step process to going live: </a:t>
            </a:r>
          </a:p>
        </p:txBody>
      </p:sp>
      <p:sp>
        <p:nvSpPr>
          <p:cNvPr id="8" name="TextBox 7">
            <a:extLst>
              <a:ext uri="{FF2B5EF4-FFF2-40B4-BE49-F238E27FC236}">
                <a16:creationId xmlns:a16="http://schemas.microsoft.com/office/drawing/2014/main" id="{A76E1433-BB8A-4A0B-BD5D-73A950669DBA}"/>
              </a:ext>
            </a:extLst>
          </p:cNvPr>
          <p:cNvSpPr txBox="1"/>
          <p:nvPr/>
        </p:nvSpPr>
        <p:spPr bwMode="auto">
          <a:xfrm>
            <a:off x="528424" y="5455326"/>
            <a:ext cx="7848600" cy="921042"/>
          </a:xfrm>
          <a:prstGeom prst="rect">
            <a:avLst/>
          </a:prstGeom>
          <a:solidFill>
            <a:schemeClr val="accent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rtlCol="0" anchor="ctr" anchorCtr="0" compatLnSpc="1">
            <a:prstTxWarp prst="textNoShape">
              <a:avLst/>
            </a:prstTxWarp>
            <a:noAutofit/>
          </a:bodyPr>
          <a:lstStyle/>
          <a:p>
            <a:pPr algn="ctr"/>
            <a:r>
              <a:rPr lang="en-US" kern="0" dirty="0">
                <a:latin typeface="Arial" panose="020B0604020202020204" pitchFamily="34" charset="0"/>
                <a:cs typeface="Arial" panose="020B0604020202020204" pitchFamily="34" charset="0"/>
              </a:rPr>
              <a:t>Both steps are required for new Phase II providers. Providers that overlap with Phase 1 will submit an updated PIP Packet and will not need to complete Step 2. </a:t>
            </a:r>
          </a:p>
        </p:txBody>
      </p:sp>
      <p:sp>
        <p:nvSpPr>
          <p:cNvPr id="9" name="TextBox 8">
            <a:extLst>
              <a:ext uri="{FF2B5EF4-FFF2-40B4-BE49-F238E27FC236}">
                <a16:creationId xmlns:a16="http://schemas.microsoft.com/office/drawing/2014/main" id="{56231E62-FEB3-40D1-AE74-1A6CAC1B51F1}"/>
              </a:ext>
            </a:extLst>
          </p:cNvPr>
          <p:cNvSpPr txBox="1"/>
          <p:nvPr/>
        </p:nvSpPr>
        <p:spPr bwMode="auto">
          <a:xfrm>
            <a:off x="609600" y="2880360"/>
            <a:ext cx="3566160" cy="1920240"/>
          </a:xfrm>
          <a:prstGeom prst="rect">
            <a:avLst/>
          </a:prstGeom>
          <a:solidFill>
            <a:schemeClr val="accent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rtlCol="0" anchor="ctr" anchorCtr="0" compatLnSpc="1">
            <a:prstTxWarp prst="textNoShape">
              <a:avLst/>
            </a:prstTxWarp>
            <a:noAutofit/>
          </a:bodyPr>
          <a:lstStyle/>
          <a:p>
            <a:pPr algn="ctr"/>
            <a:r>
              <a:rPr lang="en-US" sz="1400" b="1" kern="0" dirty="0">
                <a:solidFill>
                  <a:srgbClr val="000000"/>
                </a:solidFill>
                <a:latin typeface="Arial" panose="020B0604020202020204" pitchFamily="34" charset="0"/>
                <a:cs typeface="Arial" panose="020B0604020202020204" pitchFamily="34" charset="0"/>
              </a:rPr>
              <a:t>Complete the Provider Identification Packet (PIP)</a:t>
            </a:r>
          </a:p>
          <a:p>
            <a:pPr algn="ctr"/>
            <a:endParaRPr lang="en-US" sz="1400" b="1" kern="0" dirty="0">
              <a:solidFill>
                <a:srgbClr val="000000"/>
              </a:solidFill>
              <a:latin typeface="Arial" panose="020B0604020202020204" pitchFamily="34" charset="0"/>
              <a:cs typeface="Arial" panose="020B0604020202020204" pitchFamily="34" charset="0"/>
            </a:endParaRPr>
          </a:p>
          <a:p>
            <a:pPr marL="168275" indent="-168275">
              <a:buFont typeface="Arial" panose="020B0604020202020204" pitchFamily="34" charset="0"/>
              <a:buChar char="•"/>
            </a:pPr>
            <a:r>
              <a:rPr lang="en-US" sz="1200" kern="0" dirty="0">
                <a:solidFill>
                  <a:srgbClr val="000000"/>
                </a:solidFill>
                <a:latin typeface="Arial" panose="020B0604020202020204" pitchFamily="34" charset="0"/>
                <a:cs typeface="Arial" panose="020B0604020202020204" pitchFamily="34" charset="0"/>
              </a:rPr>
              <a:t>The PIP is posted on mass.gov</a:t>
            </a:r>
          </a:p>
          <a:p>
            <a:pPr marL="168275" indent="-168275">
              <a:buFont typeface="Arial" panose="020B0604020202020204" pitchFamily="34" charset="0"/>
              <a:buChar char="•"/>
            </a:pPr>
            <a:r>
              <a:rPr lang="en-US" sz="1200" kern="0" dirty="0">
                <a:solidFill>
                  <a:srgbClr val="000000"/>
                </a:solidFill>
                <a:latin typeface="Arial" panose="020B0604020202020204" pitchFamily="34" charset="0"/>
                <a:cs typeface="Arial" panose="020B0604020202020204" pitchFamily="34" charset="0"/>
              </a:rPr>
              <a:t>The PIP must be returned to EOHHS using the Massachusetts File Transfer website.  Instructions can be found in the PIP</a:t>
            </a:r>
            <a:endParaRPr lang="en-US" sz="1400" b="1" kern="0" dirty="0">
              <a:solidFill>
                <a:srgbClr val="000000"/>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31A75C6C-AD97-480C-94CD-A8DB4D8026DD}"/>
              </a:ext>
            </a:extLst>
          </p:cNvPr>
          <p:cNvSpPr txBox="1"/>
          <p:nvPr/>
        </p:nvSpPr>
        <p:spPr bwMode="auto">
          <a:xfrm>
            <a:off x="4953000" y="2880360"/>
            <a:ext cx="3566160" cy="1920240"/>
          </a:xfrm>
          <a:prstGeom prst="rect">
            <a:avLst/>
          </a:prstGeom>
          <a:solidFill>
            <a:schemeClr val="accent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rtlCol="0" anchor="ctr" anchorCtr="0" compatLnSpc="1">
            <a:prstTxWarp prst="textNoShape">
              <a:avLst/>
            </a:prstTxWarp>
            <a:noAutofit/>
          </a:bodyPr>
          <a:lstStyle/>
          <a:p>
            <a:pPr algn="ctr"/>
            <a:r>
              <a:rPr lang="en-US" sz="1400" b="1" kern="0" dirty="0">
                <a:solidFill>
                  <a:srgbClr val="000000"/>
                </a:solidFill>
                <a:latin typeface="Arial" panose="020B0604020202020204" pitchFamily="34" charset="0"/>
                <a:cs typeface="Arial" panose="020B0604020202020204" pitchFamily="34" charset="0"/>
              </a:rPr>
              <a:t>Complete MyTimesheet Training</a:t>
            </a:r>
          </a:p>
          <a:p>
            <a:pPr algn="ctr"/>
            <a:endParaRPr lang="en-US" sz="1400" b="1" kern="0" dirty="0">
              <a:solidFill>
                <a:srgbClr val="000000"/>
              </a:solidFill>
              <a:latin typeface="Arial" panose="020B0604020202020204" pitchFamily="34" charset="0"/>
              <a:cs typeface="Arial" panose="020B0604020202020204" pitchFamily="34" charset="0"/>
            </a:endParaRPr>
          </a:p>
          <a:p>
            <a:pPr marL="168275" indent="-168275">
              <a:buFont typeface="Arial" panose="020B0604020202020204" pitchFamily="34" charset="0"/>
              <a:buChar char="•"/>
            </a:pPr>
            <a:r>
              <a:rPr lang="en-US" sz="1200" kern="0" dirty="0">
                <a:solidFill>
                  <a:srgbClr val="000000"/>
                </a:solidFill>
                <a:latin typeface="Arial" panose="020B0604020202020204" pitchFamily="34" charset="0"/>
                <a:cs typeface="Arial" panose="020B0604020202020204" pitchFamily="34" charset="0"/>
              </a:rPr>
              <a:t>At least one individual from each provider organization must attend training</a:t>
            </a:r>
          </a:p>
          <a:p>
            <a:pPr marL="168275" indent="-168275">
              <a:buFont typeface="Arial" panose="020B0604020202020204" pitchFamily="34" charset="0"/>
              <a:buChar char="•"/>
            </a:pPr>
            <a:r>
              <a:rPr lang="en-US" sz="1200" kern="0" dirty="0">
                <a:solidFill>
                  <a:srgbClr val="000000"/>
                </a:solidFill>
                <a:latin typeface="Arial" panose="020B0604020202020204" pitchFamily="34" charset="0"/>
                <a:cs typeface="Arial" panose="020B0604020202020204" pitchFamily="34" charset="0"/>
              </a:rPr>
              <a:t>Providers who complete the PIP receive access to a Learning Management System where they can register for training</a:t>
            </a:r>
          </a:p>
          <a:p>
            <a:pPr marL="168275" indent="-168275">
              <a:buFont typeface="Arial" panose="020B0604020202020204" pitchFamily="34" charset="0"/>
              <a:buChar char="•"/>
            </a:pPr>
            <a:r>
              <a:rPr lang="en-US" sz="1200" kern="0" dirty="0">
                <a:solidFill>
                  <a:srgbClr val="000000"/>
                </a:solidFill>
                <a:latin typeface="Arial" panose="020B0604020202020204" pitchFamily="34" charset="0"/>
                <a:cs typeface="Arial" panose="020B0604020202020204" pitchFamily="34" charset="0"/>
              </a:rPr>
              <a:t>The training schedule for MyTimesheet is TBD</a:t>
            </a:r>
          </a:p>
        </p:txBody>
      </p:sp>
      <p:cxnSp>
        <p:nvCxnSpPr>
          <p:cNvPr id="12" name="Straight Arrow Connector 11">
            <a:extLst>
              <a:ext uri="{FF2B5EF4-FFF2-40B4-BE49-F238E27FC236}">
                <a16:creationId xmlns:a16="http://schemas.microsoft.com/office/drawing/2014/main" id="{0678C721-3535-4972-B85A-A49E175C1948}"/>
              </a:ext>
            </a:extLst>
          </p:cNvPr>
          <p:cNvCxnSpPr>
            <a:cxnSpLocks/>
            <a:stCxn id="9" idx="3"/>
            <a:endCxn id="10" idx="1"/>
          </p:cNvCxnSpPr>
          <p:nvPr/>
        </p:nvCxnSpPr>
        <p:spPr>
          <a:xfrm>
            <a:off x="4175760" y="3840480"/>
            <a:ext cx="777240"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54C069A2-1CCD-4E6C-994B-20776CD7C3FA}"/>
              </a:ext>
            </a:extLst>
          </p:cNvPr>
          <p:cNvSpPr txBox="1"/>
          <p:nvPr/>
        </p:nvSpPr>
        <p:spPr bwMode="auto">
          <a:xfrm>
            <a:off x="706016" y="2568218"/>
            <a:ext cx="3469743" cy="387249"/>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algn="ctr"/>
            <a:r>
              <a:rPr lang="en-US" sz="1400" b="1" kern="0" dirty="0">
                <a:solidFill>
                  <a:srgbClr val="000000"/>
                </a:solidFill>
                <a:latin typeface="Arial" panose="020B0604020202020204" pitchFamily="34" charset="0"/>
                <a:cs typeface="Arial" panose="020B0604020202020204" pitchFamily="34" charset="0"/>
              </a:rPr>
              <a:t>Step 1</a:t>
            </a:r>
          </a:p>
        </p:txBody>
      </p:sp>
      <p:sp>
        <p:nvSpPr>
          <p:cNvPr id="14" name="TextBox 13">
            <a:extLst>
              <a:ext uri="{FF2B5EF4-FFF2-40B4-BE49-F238E27FC236}">
                <a16:creationId xmlns:a16="http://schemas.microsoft.com/office/drawing/2014/main" id="{DDDBA892-89F0-4131-B86D-7C93455C3E58}"/>
              </a:ext>
            </a:extLst>
          </p:cNvPr>
          <p:cNvSpPr txBox="1"/>
          <p:nvPr/>
        </p:nvSpPr>
        <p:spPr bwMode="auto">
          <a:xfrm>
            <a:off x="4968242" y="2541809"/>
            <a:ext cx="3469743" cy="387249"/>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algn="ctr"/>
            <a:r>
              <a:rPr lang="en-US" sz="1400" b="1" kern="0" dirty="0">
                <a:solidFill>
                  <a:srgbClr val="000000"/>
                </a:solidFill>
                <a:latin typeface="Arial" panose="020B0604020202020204" pitchFamily="34" charset="0"/>
                <a:cs typeface="Arial" panose="020B0604020202020204" pitchFamily="34" charset="0"/>
              </a:rPr>
              <a:t>Step 2</a:t>
            </a:r>
          </a:p>
        </p:txBody>
      </p:sp>
      <p:sp>
        <p:nvSpPr>
          <p:cNvPr id="15" name="Speech Bubble: Rectangle 14">
            <a:extLst>
              <a:ext uri="{FF2B5EF4-FFF2-40B4-BE49-F238E27FC236}">
                <a16:creationId xmlns:a16="http://schemas.microsoft.com/office/drawing/2014/main" id="{6632D150-98CE-43DF-B463-49E725441DCC}"/>
              </a:ext>
            </a:extLst>
          </p:cNvPr>
          <p:cNvSpPr/>
          <p:nvPr/>
        </p:nvSpPr>
        <p:spPr>
          <a:xfrm>
            <a:off x="211836" y="1661383"/>
            <a:ext cx="2455164" cy="899991"/>
          </a:xfrm>
          <a:prstGeom prst="wedgeRectCallout">
            <a:avLst>
              <a:gd name="adj1" fmla="val -3912"/>
              <a:gd name="adj2" fmla="val 8110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kern="0" dirty="0">
                <a:solidFill>
                  <a:schemeClr val="tx2"/>
                </a:solidFill>
                <a:latin typeface="Arial" panose="020B0604020202020204" pitchFamily="34" charset="0"/>
                <a:cs typeface="Arial" panose="020B0604020202020204" pitchFamily="34" charset="0"/>
              </a:rPr>
              <a:t>EOHHS will notify you when we will begin accepting PIP Packets for Phase II Providers</a:t>
            </a:r>
            <a:r>
              <a:rPr lang="en-US" kern="0" dirty="0">
                <a:solidFill>
                  <a:schemeClr val="tx2"/>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579795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5060&quot;&gt;&lt;version val=&quot;28234&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yearfmt&gt;&lt;begin val=&quot;0&quot;/&gt;&lt;end val=&quot;4&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0&quot;/&gt;&lt;/m_mruColor&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waqM3SISEIKLw7bvuLj2d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RcblEEfJJRA3Z_qO1pXbyg"/>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yKF_gv.pZbm2Rgq6p__oA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4pLtj0HGAYi3pzGzFC9CPA"/>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UX3B_y27lZOhLn1IE7Lb0Q"/>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7P3RbE9WdkKpT52nlJVy_g"/>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Xluef.Zhp06Cb4WK1P5LT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l.TcTX_dx.tdoQ_GivVBiA"/>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zbAMDDFknUmeN0IWtpVKPQ"/>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MHRzCd.S.Uiakr1CdhQSZA"/>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t9HP9rgw10a03JC93AgCPQ"/>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MHRzCd.S.Uiakr1CdhQSZ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t9HP9rgw10a03JC93AgCPQ"/>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UX3B_y27lZOhLn1IE7Lb0Q"/>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7P3RbE9WdkKpT52nlJVy_g"/>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UX3B_y27lZOhLn1IE7Lb0Q"/>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7P3RbE9WdkKpT52nlJVy_g"/>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KXuMQZ9MR_CJteDoIdlrz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Yrm8S55baQtz7LEf4MoC1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yKF_gv.pZbm2Rgq6p__oA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nAMZchispB7Fwns2QhDaMA"/>
</p:tagLst>
</file>

<file path=ppt/theme/theme1.xml><?xml version="1.0" encoding="utf-8"?>
<a:theme xmlns:a="http://schemas.openxmlformats.org/drawingml/2006/main" name="Office Theme">
  <a:themeElements>
    <a:clrScheme name="Strategy Team">
      <a:dk1>
        <a:srgbClr val="000000"/>
      </a:dk1>
      <a:lt1>
        <a:srgbClr val="FFFFFF"/>
      </a:lt1>
      <a:dk2>
        <a:srgbClr val="002960"/>
      </a:dk2>
      <a:lt2>
        <a:srgbClr val="FFFFFF"/>
      </a:lt2>
      <a:accent1>
        <a:srgbClr val="C7E0FB"/>
      </a:accent1>
      <a:accent2>
        <a:srgbClr val="91B0FF"/>
      </a:accent2>
      <a:accent3>
        <a:srgbClr val="0066CC"/>
      </a:accent3>
      <a:accent4>
        <a:srgbClr val="002960"/>
      </a:accent4>
      <a:accent5>
        <a:srgbClr val="FF6600"/>
      </a:accent5>
      <a:accent6>
        <a:srgbClr val="808080"/>
      </a:accent6>
      <a:hlink>
        <a:srgbClr val="0066CC"/>
      </a:hlink>
      <a:folHlink>
        <a:srgbClr val="00296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solidFill>
          <a:schemeClr val="accent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76200" tIns="76200" rIns="76200" bIns="76200" numCol="1" anchor="ctr" anchorCtr="0" compatLnSpc="1">
        <a:prstTxWarp prst="textNoShape">
          <a:avLst/>
        </a:prstTxWarp>
        <a:noAutofit/>
      </a:bodyPr>
      <a:lstStyle>
        <a:defPPr algn="l">
          <a:defRPr sz="1400" b="1" kern="0" dirty="0">
            <a:solidFill>
              <a:srgbClr val="000000"/>
            </a:solidFill>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blank" id="{77B4EB40-FD74-49B2-B1AF-FCF58089CFC1}" vid="{F3B15EA4-F373-45A9-9C4E-B18186F699C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642FC5B8B920D4BB6C445E99411392A" ma:contentTypeVersion="3" ma:contentTypeDescription="Create a new document." ma:contentTypeScope="" ma:versionID="4e675b6aa05ff527e2f0704b0e8aa661">
  <xsd:schema xmlns:xsd="http://www.w3.org/2001/XMLSchema" xmlns:xs="http://www.w3.org/2001/XMLSchema" xmlns:p="http://schemas.microsoft.com/office/2006/metadata/properties" xmlns:ns2="6f41c3f9-0ddd-4792-9cc5-2aa494f8de60" targetNamespace="http://schemas.microsoft.com/office/2006/metadata/properties" ma:root="true" ma:fieldsID="fd7fefbd0c1b940df1935ab90e5132d6" ns2:_="">
    <xsd:import namespace="6f41c3f9-0ddd-4792-9cc5-2aa494f8de60"/>
    <xsd:element name="properties">
      <xsd:complexType>
        <xsd:sequence>
          <xsd:element name="documentManagement">
            <xsd:complexType>
              <xsd:all>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41c3f9-0ddd-4792-9cc5-2aa494f8de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0CDBA39-D6C4-4691-987D-BA2890839D30}">
  <ds:schemaRefs>
    <ds:schemaRef ds:uri="http://schemas.microsoft.com/sharepoint/v3/contenttype/forms"/>
  </ds:schemaRefs>
</ds:datastoreItem>
</file>

<file path=customXml/itemProps2.xml><?xml version="1.0" encoding="utf-8"?>
<ds:datastoreItem xmlns:ds="http://schemas.openxmlformats.org/officeDocument/2006/customXml" ds:itemID="{6CE84563-0DC0-4ECB-B815-6906B77393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41c3f9-0ddd-4792-9cc5-2aa494f8de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AE9B6FF-F464-4B12-9C98-583105357695}">
  <ds:schemaRefs>
    <ds:schemaRef ds:uri="http://schemas.microsoft.com/office/2006/documentManagement/types"/>
    <ds:schemaRef ds:uri="http://purl.org/dc/dcmitype/"/>
    <ds:schemaRef ds:uri="http://purl.org/dc/terms/"/>
    <ds:schemaRef ds:uri="http://schemas.microsoft.com/office/infopath/2007/PartnerControls"/>
    <ds:schemaRef ds:uri="http://purl.org/dc/elements/1.1/"/>
    <ds:schemaRef ds:uri="6f41c3f9-0ddd-4792-9cc5-2aa494f8de60"/>
    <ds:schemaRef ds:uri="http://www.w3.org/XML/1998/namespace"/>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blank</Template>
  <TotalTime>7244</TotalTime>
  <Words>1319</Words>
  <Application>Microsoft Office PowerPoint</Application>
  <PresentationFormat>On-screen Show (4:3)</PresentationFormat>
  <Paragraphs>128</Paragraphs>
  <Slides>11</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7" baseType="lpstr">
      <vt:lpstr>Arial</vt:lpstr>
      <vt:lpstr>Calibri</vt:lpstr>
      <vt:lpstr>Wingdings</vt:lpstr>
      <vt:lpstr>Wingdings,Sans-Serif</vt:lpstr>
      <vt:lpstr>Office Theme</vt:lpstr>
      <vt:lpstr>think-cell Slide</vt:lpstr>
      <vt:lpstr>Electronic Visit Verification  Phase II Implementation for  SCO/One Care Contracted Providers</vt:lpstr>
      <vt:lpstr>Agenda</vt:lpstr>
      <vt:lpstr>High-Level Overview of EVV</vt:lpstr>
      <vt:lpstr>High-Level Overview of EVV</vt:lpstr>
      <vt:lpstr>High-Level Overview of EVV</vt:lpstr>
      <vt:lpstr>Options for EVV Compliance</vt:lpstr>
      <vt:lpstr>EVV Registration and Implementation</vt:lpstr>
      <vt:lpstr>EVV Registration and Implementation</vt:lpstr>
      <vt:lpstr>EVV Registration and Implementation</vt:lpstr>
      <vt:lpstr>EVV Communication</vt:lpstr>
      <vt:lpstr>PowerPoint Presentation</vt:lpstr>
    </vt:vector>
  </TitlesOfParts>
  <Company>EOHHS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MassHealth PowerPoint Templates</dc:title>
  <dc:creator>Rubel, Jeremy (EHS)</dc:creator>
  <cp:lastModifiedBy>Miatta Edi-Osagie</cp:lastModifiedBy>
  <cp:revision>325</cp:revision>
  <cp:lastPrinted>2020-11-20T15:02:53Z</cp:lastPrinted>
  <dcterms:created xsi:type="dcterms:W3CDTF">2020-02-28T12:40:34Z</dcterms:created>
  <dcterms:modified xsi:type="dcterms:W3CDTF">2021-06-04T15:17:53Z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0x010100B642FC5B8B920D4BB6C445E99411392A</vt:lpwstr>
  </property>
</Properties>
</file>